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tags/tag24.xml" ContentType="application/vnd.openxmlformats-officedocument.presentationml.tags+xml"/>
  <Override PartName="/ppt/notesSlides/notesSlide23.xml" ContentType="application/vnd.openxmlformats-officedocument.presentationml.notesSlide+xml"/>
  <Override PartName="/ppt/tags/tag25.xml" ContentType="application/vnd.openxmlformats-officedocument.presentationml.tags+xml"/>
  <Override PartName="/ppt/notesSlides/notesSlide24.xml" ContentType="application/vnd.openxmlformats-officedocument.presentationml.notesSlide+xml"/>
  <Override PartName="/ppt/tags/tag26.xml" ContentType="application/vnd.openxmlformats-officedocument.presentationml.tags+xml"/>
  <Override PartName="/ppt/notesSlides/notesSlide25.xml" ContentType="application/vnd.openxmlformats-officedocument.presentationml.notesSlide+xml"/>
  <Override PartName="/ppt/tags/tag27.xml" ContentType="application/vnd.openxmlformats-officedocument.presentationml.tags+xml"/>
  <Override PartName="/ppt/notesSlides/notesSlide26.xml" ContentType="application/vnd.openxmlformats-officedocument.presentationml.notesSlide+xml"/>
  <Override PartName="/ppt/tags/tag28.xml" ContentType="application/vnd.openxmlformats-officedocument.presentationml.tags+xml"/>
  <Override PartName="/ppt/notesSlides/notesSlide27.xml" ContentType="application/vnd.openxmlformats-officedocument.presentationml.notesSlide+xml"/>
  <Override PartName="/ppt/tags/tag29.xml" ContentType="application/vnd.openxmlformats-officedocument.presentationml.tags+xml"/>
  <Override PartName="/ppt/notesSlides/notesSlide28.xml" ContentType="application/vnd.openxmlformats-officedocument.presentationml.notesSlide+xml"/>
  <Override PartName="/ppt/tags/tag30.xml" ContentType="application/vnd.openxmlformats-officedocument.presentationml.tags+xml"/>
  <Override PartName="/ppt/notesSlides/notesSlide29.xml" ContentType="application/vnd.openxmlformats-officedocument.presentationml.notesSlide+xml"/>
  <Override PartName="/ppt/tags/tag31.xml" ContentType="application/vnd.openxmlformats-officedocument.presentationml.tags+xml"/>
  <Override PartName="/ppt/notesSlides/notesSlide30.xml" ContentType="application/vnd.openxmlformats-officedocument.presentationml.notesSlide+xml"/>
  <Override PartName="/ppt/tags/tag32.xml" ContentType="application/vnd.openxmlformats-officedocument.presentationml.tags+xml"/>
  <Override PartName="/ppt/notesSlides/notesSlide31.xml" ContentType="application/vnd.openxmlformats-officedocument.presentationml.notesSlide+xml"/>
  <Override PartName="/ppt/tags/tag33.xml" ContentType="application/vnd.openxmlformats-officedocument.presentationml.tags+xml"/>
  <Override PartName="/ppt/notesSlides/notesSlide32.xml" ContentType="application/vnd.openxmlformats-officedocument.presentationml.notesSlide+xml"/>
  <Override PartName="/ppt/tags/tag34.xml" ContentType="application/vnd.openxmlformats-officedocument.presentationml.tags+xml"/>
  <Override PartName="/ppt/notesSlides/notesSlide33.xml" ContentType="application/vnd.openxmlformats-officedocument.presentationml.notesSlide+xml"/>
  <Override PartName="/ppt/tags/tag35.xml" ContentType="application/vnd.openxmlformats-officedocument.presentationml.tags+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7" r:id="rId2"/>
    <p:sldId id="260" r:id="rId3"/>
    <p:sldId id="309" r:id="rId4"/>
    <p:sldId id="269" r:id="rId5"/>
    <p:sldId id="303" r:id="rId6"/>
    <p:sldId id="296" r:id="rId7"/>
    <p:sldId id="281" r:id="rId8"/>
    <p:sldId id="297" r:id="rId9"/>
    <p:sldId id="304" r:id="rId10"/>
    <p:sldId id="282" r:id="rId11"/>
    <p:sldId id="298" r:id="rId12"/>
    <p:sldId id="305" r:id="rId13"/>
    <p:sldId id="283" r:id="rId14"/>
    <p:sldId id="299" r:id="rId15"/>
    <p:sldId id="306" r:id="rId16"/>
    <p:sldId id="284" r:id="rId17"/>
    <p:sldId id="300" r:id="rId18"/>
    <p:sldId id="307" r:id="rId19"/>
    <p:sldId id="285" r:id="rId20"/>
    <p:sldId id="301" r:id="rId21"/>
    <p:sldId id="308" r:id="rId22"/>
    <p:sldId id="302" r:id="rId23"/>
    <p:sldId id="316" r:id="rId24"/>
    <p:sldId id="317" r:id="rId25"/>
    <p:sldId id="318" r:id="rId26"/>
    <p:sldId id="319" r:id="rId27"/>
    <p:sldId id="310" r:id="rId28"/>
    <p:sldId id="311" r:id="rId29"/>
    <p:sldId id="312" r:id="rId30"/>
    <p:sldId id="313" r:id="rId31"/>
    <p:sldId id="314" r:id="rId32"/>
    <p:sldId id="315" r:id="rId33"/>
    <p:sldId id="320" r:id="rId34"/>
    <p:sldId id="258" r:id="rId35"/>
  </p:sldIdLst>
  <p:sldSz cx="9144000" cy="6858000" type="screen4x3"/>
  <p:notesSz cx="9928225" cy="14357350"/>
  <p:custDataLst>
    <p:tags r:id="rId3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129" autoAdjust="0"/>
  </p:normalViewPr>
  <p:slideViewPr>
    <p:cSldViewPr>
      <p:cViewPr>
        <p:scale>
          <a:sx n="70" d="100"/>
          <a:sy n="70" d="100"/>
        </p:scale>
        <p:origin x="-1974" y="-12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2231" cy="717868"/>
          </a:xfrm>
          <a:prstGeom prst="rect">
            <a:avLst/>
          </a:prstGeom>
        </p:spPr>
        <p:txBody>
          <a:bodyPr vert="horz" lIns="138769" tIns="69385" rIns="138769" bIns="69385" rtlCol="0"/>
          <a:lstStyle>
            <a:lvl1pPr algn="l">
              <a:defRPr sz="1800"/>
            </a:lvl1pPr>
          </a:lstStyle>
          <a:p>
            <a:endParaRPr lang="en-GB"/>
          </a:p>
        </p:txBody>
      </p:sp>
      <p:sp>
        <p:nvSpPr>
          <p:cNvPr id="3" name="Date Placeholder 2"/>
          <p:cNvSpPr>
            <a:spLocks noGrp="1"/>
          </p:cNvSpPr>
          <p:nvPr>
            <p:ph type="dt" idx="1"/>
          </p:nvPr>
        </p:nvSpPr>
        <p:spPr>
          <a:xfrm>
            <a:off x="5623697" y="0"/>
            <a:ext cx="4302231" cy="717868"/>
          </a:xfrm>
          <a:prstGeom prst="rect">
            <a:avLst/>
          </a:prstGeom>
        </p:spPr>
        <p:txBody>
          <a:bodyPr vert="horz" lIns="138769" tIns="69385" rIns="138769" bIns="69385" rtlCol="0"/>
          <a:lstStyle>
            <a:lvl1pPr algn="r">
              <a:defRPr sz="1800"/>
            </a:lvl1pPr>
          </a:lstStyle>
          <a:p>
            <a:fld id="{030CF0DD-9F83-4D47-AC4A-FA9848FE7211}" type="datetimeFigureOut">
              <a:rPr lang="en-GB" smtClean="0"/>
              <a:t>17/01/2020</a:t>
            </a:fld>
            <a:endParaRPr lang="en-GB"/>
          </a:p>
        </p:txBody>
      </p:sp>
      <p:sp>
        <p:nvSpPr>
          <p:cNvPr id="4" name="Slide Image Placeholder 3"/>
          <p:cNvSpPr>
            <a:spLocks noGrp="1" noRot="1" noChangeAspect="1"/>
          </p:cNvSpPr>
          <p:nvPr>
            <p:ph type="sldImg" idx="2"/>
          </p:nvPr>
        </p:nvSpPr>
        <p:spPr>
          <a:xfrm>
            <a:off x="1374775" y="1076325"/>
            <a:ext cx="7178675" cy="5384800"/>
          </a:xfrm>
          <a:prstGeom prst="rect">
            <a:avLst/>
          </a:prstGeom>
          <a:noFill/>
          <a:ln w="12700">
            <a:solidFill>
              <a:prstClr val="black"/>
            </a:solidFill>
          </a:ln>
        </p:spPr>
        <p:txBody>
          <a:bodyPr vert="horz" lIns="138769" tIns="69385" rIns="138769" bIns="69385" rtlCol="0" anchor="ctr"/>
          <a:lstStyle/>
          <a:p>
            <a:endParaRPr lang="en-GB"/>
          </a:p>
        </p:txBody>
      </p:sp>
      <p:sp>
        <p:nvSpPr>
          <p:cNvPr id="5" name="Notes Placeholder 4"/>
          <p:cNvSpPr>
            <a:spLocks noGrp="1"/>
          </p:cNvSpPr>
          <p:nvPr>
            <p:ph type="body" sz="quarter" idx="3"/>
          </p:nvPr>
        </p:nvSpPr>
        <p:spPr>
          <a:xfrm>
            <a:off x="992823" y="6819741"/>
            <a:ext cx="7942580" cy="6460808"/>
          </a:xfrm>
          <a:prstGeom prst="rect">
            <a:avLst/>
          </a:prstGeom>
        </p:spPr>
        <p:txBody>
          <a:bodyPr vert="horz" lIns="138769" tIns="69385" rIns="138769" bIns="6938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13636990"/>
            <a:ext cx="4302231" cy="717868"/>
          </a:xfrm>
          <a:prstGeom prst="rect">
            <a:avLst/>
          </a:prstGeom>
        </p:spPr>
        <p:txBody>
          <a:bodyPr vert="horz" lIns="138769" tIns="69385" rIns="138769" bIns="69385" rtlCol="0" anchor="b"/>
          <a:lstStyle>
            <a:lvl1pPr algn="l">
              <a:defRPr sz="1800"/>
            </a:lvl1pPr>
          </a:lstStyle>
          <a:p>
            <a:endParaRPr lang="en-GB"/>
          </a:p>
        </p:txBody>
      </p:sp>
      <p:sp>
        <p:nvSpPr>
          <p:cNvPr id="7" name="Slide Number Placeholder 6"/>
          <p:cNvSpPr>
            <a:spLocks noGrp="1"/>
          </p:cNvSpPr>
          <p:nvPr>
            <p:ph type="sldNum" sz="quarter" idx="5"/>
          </p:nvPr>
        </p:nvSpPr>
        <p:spPr>
          <a:xfrm>
            <a:off x="5623697" y="13636990"/>
            <a:ext cx="4302231" cy="717868"/>
          </a:xfrm>
          <a:prstGeom prst="rect">
            <a:avLst/>
          </a:prstGeom>
        </p:spPr>
        <p:txBody>
          <a:bodyPr vert="horz" lIns="138769" tIns="69385" rIns="138769" bIns="69385" rtlCol="0" anchor="b"/>
          <a:lstStyle>
            <a:lvl1pPr algn="r">
              <a:defRPr sz="1800"/>
            </a:lvl1pPr>
          </a:lstStyle>
          <a:p>
            <a:fld id="{9367013D-2417-40FD-BA9D-374DDEDADC98}" type="slidenum">
              <a:rPr lang="en-GB" smtClean="0"/>
              <a:t>‹#›</a:t>
            </a:fld>
            <a:endParaRPr lang="en-GB"/>
          </a:p>
        </p:txBody>
      </p:sp>
    </p:spTree>
    <p:extLst>
      <p:ext uri="{BB962C8B-B14F-4D97-AF65-F5344CB8AC3E}">
        <p14:creationId xmlns:p14="http://schemas.microsoft.com/office/powerpoint/2010/main" val="35070811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historicengland.org.uk/content/docs/education/explorer/bradford-over-time-lesson-two"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sz="1800" b="1" dirty="0"/>
              <a:t>Learning Objective</a:t>
            </a:r>
            <a:endParaRPr lang="en-GB" sz="1800" dirty="0"/>
          </a:p>
          <a:p>
            <a:pPr marL="260193" indent="-260193">
              <a:buFont typeface="Arial" panose="020B0604020202020204" pitchFamily="34" charset="0"/>
              <a:buChar char="•"/>
            </a:pPr>
            <a:r>
              <a:rPr lang="en-GB" sz="1800" dirty="0"/>
              <a:t>To explain changes in particular historic buildings by linking them to political, economic, social and religious change effecting their common location.</a:t>
            </a:r>
          </a:p>
          <a:p>
            <a:r>
              <a:rPr lang="en-GB" sz="1800" b="1" dirty="0"/>
              <a:t>Learning outcomes: Pupils will have</a:t>
            </a:r>
            <a:endParaRPr lang="en-GB" sz="1800" dirty="0"/>
          </a:p>
          <a:p>
            <a:pPr marL="260193" indent="-260193">
              <a:buFont typeface="Arial" panose="020B0604020202020204" pitchFamily="34" charset="0"/>
              <a:buChar char="•"/>
            </a:pPr>
            <a:r>
              <a:rPr lang="en-GB" sz="1800" dirty="0"/>
              <a:t>recorded which changes in Bradford`s history relate to one of the six buildings studied in Lesson One</a:t>
            </a:r>
          </a:p>
          <a:p>
            <a:pPr marL="260193" indent="-260193">
              <a:buFont typeface="Arial" panose="020B0604020202020204" pitchFamily="34" charset="0"/>
              <a:buChar char="•"/>
            </a:pPr>
            <a:r>
              <a:rPr lang="en-GB" sz="1800" dirty="0"/>
              <a:t>recorded which changes relate to the remaining five buildings</a:t>
            </a:r>
          </a:p>
          <a:p>
            <a:pPr marL="260193" indent="-260193">
              <a:buFont typeface="Arial" panose="020B0604020202020204" pitchFamily="34" charset="0"/>
              <a:buChar char="•"/>
            </a:pPr>
            <a:r>
              <a:rPr lang="en-GB" sz="1800" dirty="0"/>
              <a:t>debated which type of change might be most important in explaining how particular buildings themselves changed overall</a:t>
            </a:r>
          </a:p>
          <a:p>
            <a:endParaRPr lang="en-GB" dirty="0" smtClean="0">
              <a:ea typeface="MS PGothic" pitchFamily="34" charset="-128"/>
              <a:cs typeface="Arial" charset="0"/>
            </a:endParaRPr>
          </a:p>
        </p:txBody>
      </p:sp>
      <p:sp>
        <p:nvSpPr>
          <p:cNvPr id="4" name="Slide Number Placeholder 3"/>
          <p:cNvSpPr>
            <a:spLocks noGrp="1"/>
          </p:cNvSpPr>
          <p:nvPr>
            <p:ph type="sldNum" sz="quarter" idx="5"/>
          </p:nvPr>
        </p:nvSpPr>
        <p:spPr/>
        <p:txBody>
          <a:bodyPr/>
          <a:lstStyle/>
          <a:p>
            <a:pPr>
              <a:defRPr/>
            </a:pPr>
            <a:fld id="{2FA2E0A6-ECD2-43B7-8457-5B355A88D1C7}" type="slidenum">
              <a:rPr lang="en-GB" smtClean="0"/>
              <a:pPr>
                <a:defRPr/>
              </a:pPr>
              <a:t>1</a:t>
            </a:fld>
            <a:endParaRPr lang="en-GB" dirty="0"/>
          </a:p>
        </p:txBody>
      </p:sp>
      <p:sp>
        <p:nvSpPr>
          <p:cNvPr id="2" name="Footer Placeholder 1"/>
          <p:cNvSpPr>
            <a:spLocks noGrp="1"/>
          </p:cNvSpPr>
          <p:nvPr>
            <p:ph type="ftr" sz="quarter" idx="4"/>
          </p:nvPr>
        </p:nvSpPr>
        <p:spPr/>
        <p:txBody>
          <a:bodyPr/>
          <a:lstStyle/>
          <a:p>
            <a:pPr>
              <a:defRPr/>
            </a:pPr>
            <a:r>
              <a:rPr lang="en-GB" dirty="0" smtClean="0"/>
              <a:t>Historic England education</a:t>
            </a:r>
            <a:endParaRPr lang="en-GB"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387693">
              <a:defRPr/>
            </a:pPr>
            <a:r>
              <a:rPr lang="en-GB" sz="1800" b="1" dirty="0"/>
              <a:t>Read out loud and/or print this slide at A4 </a:t>
            </a:r>
            <a:r>
              <a:rPr lang="en-GB" sz="1800" dirty="0"/>
              <a:t>to give out to pupils</a:t>
            </a:r>
            <a:endParaRPr lang="en-GB" dirty="0" smtClean="0"/>
          </a:p>
          <a:p>
            <a:endParaRPr lang="en-GB" baseline="0" dirty="0" smtClean="0"/>
          </a:p>
          <a:p>
            <a:r>
              <a:rPr lang="en-GB" baseline="0" dirty="0" smtClean="0"/>
              <a:t>Images:</a:t>
            </a:r>
          </a:p>
          <a:p>
            <a:r>
              <a:rPr lang="en-GB" dirty="0" smtClean="0"/>
              <a:t>IOE01_05665_15 © Historic England Archive</a:t>
            </a:r>
          </a:p>
          <a:p>
            <a:endParaRPr lang="en-GB" dirty="0"/>
          </a:p>
        </p:txBody>
      </p:sp>
      <p:sp>
        <p:nvSpPr>
          <p:cNvPr id="4" name="Slide Number Placeholder 3"/>
          <p:cNvSpPr>
            <a:spLocks noGrp="1"/>
          </p:cNvSpPr>
          <p:nvPr>
            <p:ph type="sldNum" sz="quarter" idx="10"/>
          </p:nvPr>
        </p:nvSpPr>
        <p:spPr/>
        <p:txBody>
          <a:bodyPr/>
          <a:lstStyle/>
          <a:p>
            <a:fld id="{9367013D-2417-40FD-BA9D-374DDEDADC98}" type="slidenum">
              <a:rPr lang="en-GB" smtClean="0"/>
              <a:t>10</a:t>
            </a:fld>
            <a:endParaRPr lang="en-GB"/>
          </a:p>
        </p:txBody>
      </p:sp>
    </p:spTree>
    <p:extLst>
      <p:ext uri="{BB962C8B-B14F-4D97-AF65-F5344CB8AC3E}">
        <p14:creationId xmlns:p14="http://schemas.microsoft.com/office/powerpoint/2010/main" val="18736764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387693">
              <a:defRPr/>
            </a:pPr>
            <a:r>
              <a:rPr lang="en-GB" sz="1800" b="0" dirty="0" smtClean="0"/>
              <a:t>Print this slide at A4 to give out to pupils so they can write the matching letters from the timeline activity next to each different use the building has had. </a:t>
            </a:r>
            <a:r>
              <a:rPr lang="en-GB" sz="1200" baseline="0" dirty="0" smtClean="0"/>
              <a:t>Reuse the timeline sheets (A-U) from Lesson Two, so that pupils can compare each one to this building.</a:t>
            </a:r>
            <a:endParaRPr lang="en-GB" b="0" dirty="0"/>
          </a:p>
        </p:txBody>
      </p:sp>
      <p:sp>
        <p:nvSpPr>
          <p:cNvPr id="4" name="Slide Number Placeholder 3"/>
          <p:cNvSpPr>
            <a:spLocks noGrp="1"/>
          </p:cNvSpPr>
          <p:nvPr>
            <p:ph type="sldNum" sz="quarter" idx="10"/>
          </p:nvPr>
        </p:nvSpPr>
        <p:spPr/>
        <p:txBody>
          <a:bodyPr/>
          <a:lstStyle/>
          <a:p>
            <a:fld id="{9367013D-2417-40FD-BA9D-374DDEDADC98}" type="slidenum">
              <a:rPr lang="en-GB" smtClean="0"/>
              <a:t>11</a:t>
            </a:fld>
            <a:endParaRPr lang="en-GB"/>
          </a:p>
        </p:txBody>
      </p:sp>
    </p:spTree>
    <p:extLst>
      <p:ext uri="{BB962C8B-B14F-4D97-AF65-F5344CB8AC3E}">
        <p14:creationId xmlns:p14="http://schemas.microsoft.com/office/powerpoint/2010/main" val="18736764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These are some suggested answers of the timeline Letters that relate to the changing uses of the building. </a:t>
            </a:r>
            <a:r>
              <a:rPr lang="en-GB" sz="1200" i="1" kern="1200" dirty="0" smtClean="0">
                <a:solidFill>
                  <a:schemeClr val="tx1"/>
                </a:solidFill>
                <a:effectLst/>
                <a:latin typeface="+mn-lt"/>
                <a:ea typeface="+mn-ea"/>
                <a:cs typeface="+mn-cs"/>
              </a:rPr>
              <a:t>This activity could be differentiated by holding a brief discussion after allocating particular letters to particular segments in turn and revealing the correct answer after each discussion using the ‘fly-in’ function.</a:t>
            </a:r>
            <a:endParaRPr lang="en-GB" b="0" dirty="0" smtClean="0"/>
          </a:p>
          <a:p>
            <a:endParaRPr lang="en-GB" dirty="0"/>
          </a:p>
        </p:txBody>
      </p:sp>
      <p:sp>
        <p:nvSpPr>
          <p:cNvPr id="4" name="Slide Number Placeholder 3"/>
          <p:cNvSpPr>
            <a:spLocks noGrp="1"/>
          </p:cNvSpPr>
          <p:nvPr>
            <p:ph type="sldNum" sz="quarter" idx="10"/>
          </p:nvPr>
        </p:nvSpPr>
        <p:spPr/>
        <p:txBody>
          <a:bodyPr/>
          <a:lstStyle/>
          <a:p>
            <a:fld id="{9367013D-2417-40FD-BA9D-374DDEDADC98}" type="slidenum">
              <a:rPr lang="en-GB" smtClean="0"/>
              <a:t>12</a:t>
            </a:fld>
            <a:endParaRPr lang="en-GB"/>
          </a:p>
        </p:txBody>
      </p:sp>
    </p:spTree>
    <p:extLst>
      <p:ext uri="{BB962C8B-B14F-4D97-AF65-F5344CB8AC3E}">
        <p14:creationId xmlns:p14="http://schemas.microsoft.com/office/powerpoint/2010/main" val="18736764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387693">
              <a:defRPr/>
            </a:pPr>
            <a:r>
              <a:rPr lang="en-GB" sz="1800" b="1" dirty="0"/>
              <a:t>Read out loud and/or print this slide at A4 </a:t>
            </a:r>
            <a:r>
              <a:rPr lang="en-GB" sz="1800" dirty="0"/>
              <a:t>to give out to pupils</a:t>
            </a:r>
            <a:endParaRPr lang="en-GB" dirty="0" smtClean="0"/>
          </a:p>
          <a:p>
            <a:endParaRPr lang="en-GB" dirty="0"/>
          </a:p>
        </p:txBody>
      </p:sp>
      <p:sp>
        <p:nvSpPr>
          <p:cNvPr id="4" name="Slide Number Placeholder 3"/>
          <p:cNvSpPr>
            <a:spLocks noGrp="1"/>
          </p:cNvSpPr>
          <p:nvPr>
            <p:ph type="sldNum" sz="quarter" idx="10"/>
          </p:nvPr>
        </p:nvSpPr>
        <p:spPr/>
        <p:txBody>
          <a:bodyPr/>
          <a:lstStyle/>
          <a:p>
            <a:fld id="{9367013D-2417-40FD-BA9D-374DDEDADC98}" type="slidenum">
              <a:rPr lang="en-GB" smtClean="0"/>
              <a:t>13</a:t>
            </a:fld>
            <a:endParaRPr lang="en-GB"/>
          </a:p>
        </p:txBody>
      </p:sp>
    </p:spTree>
    <p:extLst>
      <p:ext uri="{BB962C8B-B14F-4D97-AF65-F5344CB8AC3E}">
        <p14:creationId xmlns:p14="http://schemas.microsoft.com/office/powerpoint/2010/main" val="18736764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Print this slide at A4 to give out to pupils so they can write the matching letters from the timeline activity next to each different use the building has had.</a:t>
            </a:r>
            <a:r>
              <a:rPr lang="en-GB" baseline="0" dirty="0" smtClean="0"/>
              <a:t> </a:t>
            </a:r>
            <a:r>
              <a:rPr lang="en-GB" sz="1200" baseline="0" dirty="0" smtClean="0"/>
              <a:t>Reuse the timeline sheets (A-U) from Lesson Two, so that pupils can compare each one to this building.</a:t>
            </a:r>
            <a:endParaRPr lang="en-GB" dirty="0"/>
          </a:p>
        </p:txBody>
      </p:sp>
      <p:sp>
        <p:nvSpPr>
          <p:cNvPr id="4" name="Slide Number Placeholder 3"/>
          <p:cNvSpPr>
            <a:spLocks noGrp="1"/>
          </p:cNvSpPr>
          <p:nvPr>
            <p:ph type="sldNum" sz="quarter" idx="10"/>
          </p:nvPr>
        </p:nvSpPr>
        <p:spPr/>
        <p:txBody>
          <a:bodyPr/>
          <a:lstStyle/>
          <a:p>
            <a:fld id="{9367013D-2417-40FD-BA9D-374DDEDADC98}" type="slidenum">
              <a:rPr lang="en-GB" smtClean="0"/>
              <a:t>14</a:t>
            </a:fld>
            <a:endParaRPr lang="en-GB"/>
          </a:p>
        </p:txBody>
      </p:sp>
    </p:spTree>
    <p:extLst>
      <p:ext uri="{BB962C8B-B14F-4D97-AF65-F5344CB8AC3E}">
        <p14:creationId xmlns:p14="http://schemas.microsoft.com/office/powerpoint/2010/main" val="18736764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387693" rtl="0" eaLnBrk="1" fontAlgn="auto" latinLnBrk="0" hangingPunct="1">
              <a:lnSpc>
                <a:spcPct val="100000"/>
              </a:lnSpc>
              <a:spcBef>
                <a:spcPts val="0"/>
              </a:spcBef>
              <a:spcAft>
                <a:spcPts val="0"/>
              </a:spcAft>
              <a:buClrTx/>
              <a:buSzTx/>
              <a:buFontTx/>
              <a:buNone/>
              <a:tabLst/>
              <a:defRPr/>
            </a:pPr>
            <a:r>
              <a:rPr lang="en-GB" sz="1800" b="0" dirty="0" smtClean="0"/>
              <a:t>These are some suggested answers of the timeline Letters that relate to the changing uses of the building. </a:t>
            </a:r>
            <a:r>
              <a:rPr lang="en-GB" sz="1200" i="1" kern="1200" dirty="0" smtClean="0">
                <a:solidFill>
                  <a:schemeClr val="tx1"/>
                </a:solidFill>
                <a:effectLst/>
                <a:latin typeface="+mn-lt"/>
                <a:ea typeface="+mn-ea"/>
                <a:cs typeface="+mn-cs"/>
              </a:rPr>
              <a:t>This activity could be differentiated by holding a brief discussion after allocating particular letters to particular segments in turn and revealing the correct answer after each discussion using the ‘fly-in’ function.</a:t>
            </a:r>
            <a:endParaRPr lang="en-GB" b="0" dirty="0" smtClean="0"/>
          </a:p>
          <a:p>
            <a:pPr defTabSz="1387693">
              <a:defRPr/>
            </a:pPr>
            <a:endParaRPr lang="en-GB" b="0" dirty="0"/>
          </a:p>
        </p:txBody>
      </p:sp>
      <p:sp>
        <p:nvSpPr>
          <p:cNvPr id="4" name="Slide Number Placeholder 3"/>
          <p:cNvSpPr>
            <a:spLocks noGrp="1"/>
          </p:cNvSpPr>
          <p:nvPr>
            <p:ph type="sldNum" sz="quarter" idx="10"/>
          </p:nvPr>
        </p:nvSpPr>
        <p:spPr/>
        <p:txBody>
          <a:bodyPr/>
          <a:lstStyle/>
          <a:p>
            <a:fld id="{9367013D-2417-40FD-BA9D-374DDEDADC98}" type="slidenum">
              <a:rPr lang="en-GB" smtClean="0"/>
              <a:t>15</a:t>
            </a:fld>
            <a:endParaRPr lang="en-GB"/>
          </a:p>
        </p:txBody>
      </p:sp>
    </p:spTree>
    <p:extLst>
      <p:ext uri="{BB962C8B-B14F-4D97-AF65-F5344CB8AC3E}">
        <p14:creationId xmlns:p14="http://schemas.microsoft.com/office/powerpoint/2010/main" val="18736764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387693">
              <a:defRPr/>
            </a:pPr>
            <a:r>
              <a:rPr lang="en-GB" sz="1800" b="1" dirty="0"/>
              <a:t>Read out loud and/or print </a:t>
            </a:r>
            <a:r>
              <a:rPr lang="en-GB" sz="1800" b="1" dirty="0" smtClean="0"/>
              <a:t>this </a:t>
            </a:r>
            <a:r>
              <a:rPr lang="en-GB" sz="1800" b="1" dirty="0"/>
              <a:t>slide at A4 </a:t>
            </a:r>
            <a:r>
              <a:rPr lang="en-GB" sz="1800" dirty="0"/>
              <a:t>to give out to pupils</a:t>
            </a:r>
            <a:endParaRPr lang="en-GB" dirty="0" smtClean="0"/>
          </a:p>
          <a:p>
            <a:endParaRPr lang="en-GB" dirty="0"/>
          </a:p>
        </p:txBody>
      </p:sp>
      <p:sp>
        <p:nvSpPr>
          <p:cNvPr id="4" name="Slide Number Placeholder 3"/>
          <p:cNvSpPr>
            <a:spLocks noGrp="1"/>
          </p:cNvSpPr>
          <p:nvPr>
            <p:ph type="sldNum" sz="quarter" idx="10"/>
          </p:nvPr>
        </p:nvSpPr>
        <p:spPr/>
        <p:txBody>
          <a:bodyPr/>
          <a:lstStyle/>
          <a:p>
            <a:fld id="{9367013D-2417-40FD-BA9D-374DDEDADC98}" type="slidenum">
              <a:rPr lang="en-GB" smtClean="0"/>
              <a:t>16</a:t>
            </a:fld>
            <a:endParaRPr lang="en-GB"/>
          </a:p>
        </p:txBody>
      </p:sp>
    </p:spTree>
    <p:extLst>
      <p:ext uri="{BB962C8B-B14F-4D97-AF65-F5344CB8AC3E}">
        <p14:creationId xmlns:p14="http://schemas.microsoft.com/office/powerpoint/2010/main" val="18736764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Print this slide at A4 to give out to pupils so they can write the matching letters from the timeline activity next to each different use the building has had. </a:t>
            </a:r>
            <a:r>
              <a:rPr lang="en-GB" sz="1200" baseline="0" dirty="0" smtClean="0"/>
              <a:t>Reuse the timeline sheets (A-U) from Lesson Two, so that pupils can compare each one to this building.</a:t>
            </a:r>
            <a:endParaRPr lang="en-GB" dirty="0"/>
          </a:p>
        </p:txBody>
      </p:sp>
      <p:sp>
        <p:nvSpPr>
          <p:cNvPr id="4" name="Slide Number Placeholder 3"/>
          <p:cNvSpPr>
            <a:spLocks noGrp="1"/>
          </p:cNvSpPr>
          <p:nvPr>
            <p:ph type="sldNum" sz="quarter" idx="10"/>
          </p:nvPr>
        </p:nvSpPr>
        <p:spPr/>
        <p:txBody>
          <a:bodyPr/>
          <a:lstStyle/>
          <a:p>
            <a:fld id="{9367013D-2417-40FD-BA9D-374DDEDADC98}" type="slidenum">
              <a:rPr lang="en-GB" smtClean="0"/>
              <a:t>17</a:t>
            </a:fld>
            <a:endParaRPr lang="en-GB"/>
          </a:p>
        </p:txBody>
      </p:sp>
    </p:spTree>
    <p:extLst>
      <p:ext uri="{BB962C8B-B14F-4D97-AF65-F5344CB8AC3E}">
        <p14:creationId xmlns:p14="http://schemas.microsoft.com/office/powerpoint/2010/main" val="18736764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387693" rtl="0" eaLnBrk="1" fontAlgn="auto" latinLnBrk="0" hangingPunct="1">
              <a:lnSpc>
                <a:spcPct val="100000"/>
              </a:lnSpc>
              <a:spcBef>
                <a:spcPts val="0"/>
              </a:spcBef>
              <a:spcAft>
                <a:spcPts val="0"/>
              </a:spcAft>
              <a:buClrTx/>
              <a:buSzTx/>
              <a:buFontTx/>
              <a:buNone/>
              <a:tabLst/>
              <a:defRPr/>
            </a:pPr>
            <a:r>
              <a:rPr lang="en-GB" sz="1800" b="0" dirty="0" smtClean="0"/>
              <a:t>These are some suggested answers of the timeline Letters that relate to the changing uses of the building. </a:t>
            </a:r>
            <a:r>
              <a:rPr lang="en-GB" sz="1200" i="1" kern="1200" dirty="0" smtClean="0">
                <a:solidFill>
                  <a:schemeClr val="tx1"/>
                </a:solidFill>
                <a:effectLst/>
                <a:latin typeface="+mn-lt"/>
                <a:ea typeface="+mn-ea"/>
                <a:cs typeface="+mn-cs"/>
              </a:rPr>
              <a:t>This activity could be differentiated by holding a brief discussion after allocating particular letters to particular segments in turn and revealing the correct answer after each discussion using the ‘fly-in’ function.</a:t>
            </a:r>
            <a:endParaRPr lang="en-GB" b="0" dirty="0" smtClean="0"/>
          </a:p>
          <a:p>
            <a:pPr defTabSz="1387693">
              <a:defRPr/>
            </a:pPr>
            <a:endParaRPr lang="en-GB" b="0" dirty="0"/>
          </a:p>
        </p:txBody>
      </p:sp>
      <p:sp>
        <p:nvSpPr>
          <p:cNvPr id="4" name="Slide Number Placeholder 3"/>
          <p:cNvSpPr>
            <a:spLocks noGrp="1"/>
          </p:cNvSpPr>
          <p:nvPr>
            <p:ph type="sldNum" sz="quarter" idx="10"/>
          </p:nvPr>
        </p:nvSpPr>
        <p:spPr/>
        <p:txBody>
          <a:bodyPr/>
          <a:lstStyle/>
          <a:p>
            <a:fld id="{9367013D-2417-40FD-BA9D-374DDEDADC98}" type="slidenum">
              <a:rPr lang="en-GB" smtClean="0"/>
              <a:t>18</a:t>
            </a:fld>
            <a:endParaRPr lang="en-GB"/>
          </a:p>
        </p:txBody>
      </p:sp>
    </p:spTree>
    <p:extLst>
      <p:ext uri="{BB962C8B-B14F-4D97-AF65-F5344CB8AC3E}">
        <p14:creationId xmlns:p14="http://schemas.microsoft.com/office/powerpoint/2010/main" val="18736764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387693">
              <a:defRPr/>
            </a:pPr>
            <a:r>
              <a:rPr lang="en-GB" sz="1800" b="1" dirty="0"/>
              <a:t>Read out loud and/or print this slide at A4 </a:t>
            </a:r>
            <a:r>
              <a:rPr lang="en-GB" sz="1800" dirty="0"/>
              <a:t>to give out to pupils</a:t>
            </a:r>
            <a:endParaRPr lang="en-GB" dirty="0" smtClean="0"/>
          </a:p>
          <a:p>
            <a:endParaRPr lang="en-GB" baseline="0" dirty="0" smtClean="0"/>
          </a:p>
          <a:p>
            <a:r>
              <a:rPr lang="en-GB" baseline="0" dirty="0" smtClean="0"/>
              <a:t>Images:</a:t>
            </a:r>
          </a:p>
          <a:p>
            <a:r>
              <a:rPr lang="en-GB" dirty="0" smtClean="0"/>
              <a:t>aa010818 © Historic England Archive</a:t>
            </a:r>
          </a:p>
          <a:p>
            <a:endParaRPr lang="en-GB" dirty="0"/>
          </a:p>
        </p:txBody>
      </p:sp>
      <p:sp>
        <p:nvSpPr>
          <p:cNvPr id="4" name="Slide Number Placeholder 3"/>
          <p:cNvSpPr>
            <a:spLocks noGrp="1"/>
          </p:cNvSpPr>
          <p:nvPr>
            <p:ph type="sldNum" sz="quarter" idx="10"/>
          </p:nvPr>
        </p:nvSpPr>
        <p:spPr/>
        <p:txBody>
          <a:bodyPr/>
          <a:lstStyle/>
          <a:p>
            <a:fld id="{9367013D-2417-40FD-BA9D-374DDEDADC98}" type="slidenum">
              <a:rPr lang="en-GB" smtClean="0"/>
              <a:t>19</a:t>
            </a:fld>
            <a:endParaRPr lang="en-GB"/>
          </a:p>
        </p:txBody>
      </p:sp>
    </p:spTree>
    <p:extLst>
      <p:ext uri="{BB962C8B-B14F-4D97-AF65-F5344CB8AC3E}">
        <p14:creationId xmlns:p14="http://schemas.microsoft.com/office/powerpoint/2010/main" val="18736764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387693">
              <a:defRPr/>
            </a:pPr>
            <a:r>
              <a:rPr lang="en-GB" sz="1800" dirty="0">
                <a:solidFill>
                  <a:srgbClr val="000000"/>
                </a:solidFill>
                <a:latin typeface="Source Sans Pro" pitchFamily="34" charset="0"/>
              </a:rPr>
              <a:t>Pupils will explore the reasons for the changes in a range of historic buildings in the same location across </a:t>
            </a:r>
            <a:r>
              <a:rPr lang="en-GB" sz="1800" dirty="0" smtClean="0">
                <a:solidFill>
                  <a:srgbClr val="000000"/>
                </a:solidFill>
                <a:latin typeface="Source Sans Pro" pitchFamily="34" charset="0"/>
              </a:rPr>
              <a:t>time. Remind students about the buildings they looked at in Lesson One.</a:t>
            </a:r>
            <a:endParaRPr lang="en-GB" sz="1800" dirty="0">
              <a:solidFill>
                <a:srgbClr val="000000"/>
              </a:solidFill>
              <a:latin typeface="Source Sans Pro" pitchFamily="34" charset="0"/>
            </a:endParaRPr>
          </a:p>
          <a:p>
            <a:endParaRPr lang="en-GB" dirty="0"/>
          </a:p>
        </p:txBody>
      </p:sp>
      <p:sp>
        <p:nvSpPr>
          <p:cNvPr id="4" name="Slide Number Placeholder 3"/>
          <p:cNvSpPr>
            <a:spLocks noGrp="1"/>
          </p:cNvSpPr>
          <p:nvPr>
            <p:ph type="sldNum" sz="quarter" idx="10"/>
          </p:nvPr>
        </p:nvSpPr>
        <p:spPr/>
        <p:txBody>
          <a:bodyPr/>
          <a:lstStyle/>
          <a:p>
            <a:fld id="{9367013D-2417-40FD-BA9D-374DDEDADC98}" type="slidenum">
              <a:rPr lang="en-GB" smtClean="0"/>
              <a:t>2</a:t>
            </a:fld>
            <a:endParaRPr lang="en-GB"/>
          </a:p>
        </p:txBody>
      </p:sp>
    </p:spTree>
    <p:extLst>
      <p:ext uri="{BB962C8B-B14F-4D97-AF65-F5344CB8AC3E}">
        <p14:creationId xmlns:p14="http://schemas.microsoft.com/office/powerpoint/2010/main" val="7245135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Print this slide at A4 to give out to pupils so they can write the matching letters from the timeline activity next to each different use the building has had. </a:t>
            </a:r>
            <a:r>
              <a:rPr lang="en-GB" sz="1200" baseline="0" dirty="0" smtClean="0"/>
              <a:t>Reuse the timeline sheets (A-U) from Lesson Two, so that pupils can compare each one to this building.</a:t>
            </a:r>
            <a:endParaRPr lang="en-GB" dirty="0"/>
          </a:p>
        </p:txBody>
      </p:sp>
      <p:sp>
        <p:nvSpPr>
          <p:cNvPr id="4" name="Slide Number Placeholder 3"/>
          <p:cNvSpPr>
            <a:spLocks noGrp="1"/>
          </p:cNvSpPr>
          <p:nvPr>
            <p:ph type="sldNum" sz="quarter" idx="10"/>
          </p:nvPr>
        </p:nvSpPr>
        <p:spPr/>
        <p:txBody>
          <a:bodyPr/>
          <a:lstStyle/>
          <a:p>
            <a:fld id="{9367013D-2417-40FD-BA9D-374DDEDADC98}" type="slidenum">
              <a:rPr lang="en-GB" smtClean="0"/>
              <a:t>20</a:t>
            </a:fld>
            <a:endParaRPr lang="en-GB"/>
          </a:p>
        </p:txBody>
      </p:sp>
    </p:spTree>
    <p:extLst>
      <p:ext uri="{BB962C8B-B14F-4D97-AF65-F5344CB8AC3E}">
        <p14:creationId xmlns:p14="http://schemas.microsoft.com/office/powerpoint/2010/main" val="18736764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These are some suggested answers of the timeline Letters that relate to the changing uses of the building. </a:t>
            </a:r>
            <a:r>
              <a:rPr lang="en-GB" sz="1200" i="1" kern="1200" dirty="0" smtClean="0">
                <a:solidFill>
                  <a:schemeClr val="tx1"/>
                </a:solidFill>
                <a:effectLst/>
                <a:latin typeface="+mn-lt"/>
                <a:ea typeface="+mn-ea"/>
                <a:cs typeface="+mn-cs"/>
              </a:rPr>
              <a:t>This activity could be differentiated by holding a brief discussion after allocating particular letters to particular segments in turn and revealing the correct answer after each discussion using the ‘fly-in’ function.</a:t>
            </a:r>
            <a:endParaRPr lang="en-GB" b="0" dirty="0" smtClean="0"/>
          </a:p>
          <a:p>
            <a:endParaRPr lang="en-GB" dirty="0" smtClean="0"/>
          </a:p>
        </p:txBody>
      </p:sp>
      <p:sp>
        <p:nvSpPr>
          <p:cNvPr id="4" name="Slide Number Placeholder 3"/>
          <p:cNvSpPr>
            <a:spLocks noGrp="1"/>
          </p:cNvSpPr>
          <p:nvPr>
            <p:ph type="sldNum" sz="quarter" idx="10"/>
          </p:nvPr>
        </p:nvSpPr>
        <p:spPr/>
        <p:txBody>
          <a:bodyPr/>
          <a:lstStyle/>
          <a:p>
            <a:fld id="{9367013D-2417-40FD-BA9D-374DDEDADC98}" type="slidenum">
              <a:rPr lang="en-GB" smtClean="0"/>
              <a:t>21</a:t>
            </a:fld>
            <a:endParaRPr lang="en-GB"/>
          </a:p>
        </p:txBody>
      </p:sp>
    </p:spTree>
    <p:extLst>
      <p:ext uri="{BB962C8B-B14F-4D97-AF65-F5344CB8AC3E}">
        <p14:creationId xmlns:p14="http://schemas.microsoft.com/office/powerpoint/2010/main" val="18736764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387693">
              <a:defRPr/>
            </a:pPr>
            <a:r>
              <a:rPr lang="en-GB" sz="1800" dirty="0">
                <a:solidFill>
                  <a:srgbClr val="000000"/>
                </a:solidFill>
                <a:latin typeface="Source Sans Pro" pitchFamily="34" charset="0"/>
              </a:rPr>
              <a:t>Pupils will explore the reasons for the changes in a range of historic buildings in the same location across </a:t>
            </a:r>
            <a:r>
              <a:rPr lang="en-GB" sz="1800" dirty="0" smtClean="0">
                <a:solidFill>
                  <a:srgbClr val="000000"/>
                </a:solidFill>
                <a:latin typeface="Source Sans Pro" pitchFamily="34" charset="0"/>
              </a:rPr>
              <a:t>time and using the buildings from Lesson One and the change cards from Lesson</a:t>
            </a:r>
            <a:r>
              <a:rPr lang="en-GB" sz="1800" baseline="0" dirty="0" smtClean="0">
                <a:solidFill>
                  <a:srgbClr val="000000"/>
                </a:solidFill>
                <a:latin typeface="Source Sans Pro" pitchFamily="34" charset="0"/>
              </a:rPr>
              <a:t> Two. </a:t>
            </a:r>
            <a:r>
              <a:rPr lang="en-GB" sz="1200" kern="1200" dirty="0" smtClean="0">
                <a:solidFill>
                  <a:schemeClr val="tx1"/>
                </a:solidFill>
                <a:effectLst/>
                <a:latin typeface="+mn-lt"/>
                <a:ea typeface="+mn-ea"/>
                <a:cs typeface="+mn-cs"/>
              </a:rPr>
              <a:t>Ask pairs/small groups to reread the Bradford Change cards they have allocated to each building (in Lesson Two) and discuss what kind of change seems to be the most important in explaining changes in the overall history of the building. Ask them to draw a square and colour it according to the colour allocated to a particular type of change. </a:t>
            </a:r>
            <a:r>
              <a:rPr lang="en-GB" sz="1800" baseline="0" dirty="0" smtClean="0">
                <a:solidFill>
                  <a:srgbClr val="000000"/>
                </a:solidFill>
                <a:latin typeface="Source Sans Pro" pitchFamily="34" charset="0"/>
              </a:rPr>
              <a:t>Use the following 4 slides to remind pupils what the different types of change were. </a:t>
            </a:r>
            <a:endParaRPr lang="en-GB" sz="1800" dirty="0">
              <a:solidFill>
                <a:srgbClr val="000000"/>
              </a:solidFill>
              <a:latin typeface="Source Sans Pro" pitchFamily="34" charset="0"/>
            </a:endParaRPr>
          </a:p>
          <a:p>
            <a:endParaRPr lang="en-GB" dirty="0"/>
          </a:p>
        </p:txBody>
      </p:sp>
      <p:sp>
        <p:nvSpPr>
          <p:cNvPr id="4" name="Slide Number Placeholder 3"/>
          <p:cNvSpPr>
            <a:spLocks noGrp="1"/>
          </p:cNvSpPr>
          <p:nvPr>
            <p:ph type="sldNum" sz="quarter" idx="10"/>
          </p:nvPr>
        </p:nvSpPr>
        <p:spPr/>
        <p:txBody>
          <a:bodyPr/>
          <a:lstStyle/>
          <a:p>
            <a:fld id="{9367013D-2417-40FD-BA9D-374DDEDADC98}" type="slidenum">
              <a:rPr lang="en-GB" smtClean="0"/>
              <a:t>22</a:t>
            </a:fld>
            <a:endParaRPr lang="en-GB"/>
          </a:p>
        </p:txBody>
      </p:sp>
    </p:spTree>
    <p:extLst>
      <p:ext uri="{BB962C8B-B14F-4D97-AF65-F5344CB8AC3E}">
        <p14:creationId xmlns:p14="http://schemas.microsoft.com/office/powerpoint/2010/main" val="7245135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dirty="0"/>
              <a:t>Print out 2 copies of this slide</a:t>
            </a:r>
            <a:endParaRPr lang="en-GB" b="1" dirty="0"/>
          </a:p>
        </p:txBody>
      </p:sp>
      <p:sp>
        <p:nvSpPr>
          <p:cNvPr id="4" name="Slide Number Placeholder 3"/>
          <p:cNvSpPr>
            <a:spLocks noGrp="1"/>
          </p:cNvSpPr>
          <p:nvPr>
            <p:ph type="sldNum" sz="quarter" idx="10"/>
          </p:nvPr>
        </p:nvSpPr>
        <p:spPr/>
        <p:txBody>
          <a:bodyPr/>
          <a:lstStyle/>
          <a:p>
            <a:fld id="{9367013D-2417-40FD-BA9D-374DDEDADC98}" type="slidenum">
              <a:rPr lang="en-GB" smtClean="0"/>
              <a:t>23</a:t>
            </a:fld>
            <a:endParaRPr lang="en-GB"/>
          </a:p>
        </p:txBody>
      </p:sp>
    </p:spTree>
    <p:extLst>
      <p:ext uri="{BB962C8B-B14F-4D97-AF65-F5344CB8AC3E}">
        <p14:creationId xmlns:p14="http://schemas.microsoft.com/office/powerpoint/2010/main" val="7245135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dirty="0"/>
              <a:t>Print out 2 copies of this slide</a:t>
            </a:r>
            <a:endParaRPr lang="en-GB" b="1" dirty="0"/>
          </a:p>
        </p:txBody>
      </p:sp>
      <p:sp>
        <p:nvSpPr>
          <p:cNvPr id="4" name="Slide Number Placeholder 3"/>
          <p:cNvSpPr>
            <a:spLocks noGrp="1"/>
          </p:cNvSpPr>
          <p:nvPr>
            <p:ph type="sldNum" sz="quarter" idx="10"/>
          </p:nvPr>
        </p:nvSpPr>
        <p:spPr/>
        <p:txBody>
          <a:bodyPr/>
          <a:lstStyle/>
          <a:p>
            <a:fld id="{9367013D-2417-40FD-BA9D-374DDEDADC98}" type="slidenum">
              <a:rPr lang="en-GB" smtClean="0"/>
              <a:t>24</a:t>
            </a:fld>
            <a:endParaRPr lang="en-GB"/>
          </a:p>
        </p:txBody>
      </p:sp>
    </p:spTree>
    <p:extLst>
      <p:ext uri="{BB962C8B-B14F-4D97-AF65-F5344CB8AC3E}">
        <p14:creationId xmlns:p14="http://schemas.microsoft.com/office/powerpoint/2010/main" val="7245135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dirty="0"/>
              <a:t>Print out 2 copies of this slide</a:t>
            </a:r>
            <a:endParaRPr lang="en-GB" b="1" dirty="0"/>
          </a:p>
        </p:txBody>
      </p:sp>
      <p:sp>
        <p:nvSpPr>
          <p:cNvPr id="4" name="Slide Number Placeholder 3"/>
          <p:cNvSpPr>
            <a:spLocks noGrp="1"/>
          </p:cNvSpPr>
          <p:nvPr>
            <p:ph type="sldNum" sz="quarter" idx="10"/>
          </p:nvPr>
        </p:nvSpPr>
        <p:spPr/>
        <p:txBody>
          <a:bodyPr/>
          <a:lstStyle/>
          <a:p>
            <a:fld id="{9367013D-2417-40FD-BA9D-374DDEDADC98}" type="slidenum">
              <a:rPr lang="en-GB" smtClean="0"/>
              <a:t>25</a:t>
            </a:fld>
            <a:endParaRPr lang="en-GB"/>
          </a:p>
        </p:txBody>
      </p:sp>
    </p:spTree>
    <p:extLst>
      <p:ext uri="{BB962C8B-B14F-4D97-AF65-F5344CB8AC3E}">
        <p14:creationId xmlns:p14="http://schemas.microsoft.com/office/powerpoint/2010/main" val="7245135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dirty="0"/>
              <a:t>Print out 2 copies of this slide</a:t>
            </a:r>
            <a:endParaRPr lang="en-GB" b="1" dirty="0"/>
          </a:p>
        </p:txBody>
      </p:sp>
      <p:sp>
        <p:nvSpPr>
          <p:cNvPr id="4" name="Slide Number Placeholder 3"/>
          <p:cNvSpPr>
            <a:spLocks noGrp="1"/>
          </p:cNvSpPr>
          <p:nvPr>
            <p:ph type="sldNum" sz="quarter" idx="10"/>
          </p:nvPr>
        </p:nvSpPr>
        <p:spPr/>
        <p:txBody>
          <a:bodyPr/>
          <a:lstStyle/>
          <a:p>
            <a:fld id="{9367013D-2417-40FD-BA9D-374DDEDADC98}" type="slidenum">
              <a:rPr lang="en-GB" smtClean="0"/>
              <a:t>26</a:t>
            </a:fld>
            <a:endParaRPr lang="en-GB"/>
          </a:p>
        </p:txBody>
      </p:sp>
    </p:spTree>
    <p:extLst>
      <p:ext uri="{BB962C8B-B14F-4D97-AF65-F5344CB8AC3E}">
        <p14:creationId xmlns:p14="http://schemas.microsoft.com/office/powerpoint/2010/main" val="7245135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smtClean="0"/>
              <a:t>These are some suggested answers of the timeline Letters that relate to the changing uses of the building. </a:t>
            </a:r>
            <a:endParaRPr lang="en-GB" b="0" dirty="0"/>
          </a:p>
        </p:txBody>
      </p:sp>
      <p:sp>
        <p:nvSpPr>
          <p:cNvPr id="4" name="Slide Number Placeholder 3"/>
          <p:cNvSpPr>
            <a:spLocks noGrp="1"/>
          </p:cNvSpPr>
          <p:nvPr>
            <p:ph type="sldNum" sz="quarter" idx="10"/>
          </p:nvPr>
        </p:nvSpPr>
        <p:spPr/>
        <p:txBody>
          <a:bodyPr/>
          <a:lstStyle/>
          <a:p>
            <a:fld id="{9367013D-2417-40FD-BA9D-374DDEDADC98}" type="slidenum">
              <a:rPr lang="en-GB" smtClean="0"/>
              <a:t>27</a:t>
            </a:fld>
            <a:endParaRPr lang="en-GB"/>
          </a:p>
        </p:txBody>
      </p:sp>
    </p:spTree>
    <p:extLst>
      <p:ext uri="{BB962C8B-B14F-4D97-AF65-F5344CB8AC3E}">
        <p14:creationId xmlns:p14="http://schemas.microsoft.com/office/powerpoint/2010/main" val="11717939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These are some suggested answers of the timeline Letters that relate to the changing uses of the building. </a:t>
            </a:r>
            <a:endParaRPr lang="en-GB" dirty="0"/>
          </a:p>
        </p:txBody>
      </p:sp>
      <p:sp>
        <p:nvSpPr>
          <p:cNvPr id="4" name="Slide Number Placeholder 3"/>
          <p:cNvSpPr>
            <a:spLocks noGrp="1"/>
          </p:cNvSpPr>
          <p:nvPr>
            <p:ph type="sldNum" sz="quarter" idx="10"/>
          </p:nvPr>
        </p:nvSpPr>
        <p:spPr/>
        <p:txBody>
          <a:bodyPr/>
          <a:lstStyle/>
          <a:p>
            <a:fld id="{9367013D-2417-40FD-BA9D-374DDEDADC98}" type="slidenum">
              <a:rPr lang="en-GB" smtClean="0"/>
              <a:t>28</a:t>
            </a:fld>
            <a:endParaRPr lang="en-GB"/>
          </a:p>
        </p:txBody>
      </p:sp>
    </p:spTree>
    <p:extLst>
      <p:ext uri="{BB962C8B-B14F-4D97-AF65-F5344CB8AC3E}">
        <p14:creationId xmlns:p14="http://schemas.microsoft.com/office/powerpoint/2010/main" val="18736764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These are some suggested answers of the timeline Letters that relate to the changing uses of the building. </a:t>
            </a:r>
            <a:endParaRPr lang="en-GB" dirty="0"/>
          </a:p>
        </p:txBody>
      </p:sp>
      <p:sp>
        <p:nvSpPr>
          <p:cNvPr id="4" name="Slide Number Placeholder 3"/>
          <p:cNvSpPr>
            <a:spLocks noGrp="1"/>
          </p:cNvSpPr>
          <p:nvPr>
            <p:ph type="sldNum" sz="quarter" idx="10"/>
          </p:nvPr>
        </p:nvSpPr>
        <p:spPr/>
        <p:txBody>
          <a:bodyPr/>
          <a:lstStyle/>
          <a:p>
            <a:fld id="{9367013D-2417-40FD-BA9D-374DDEDADC98}" type="slidenum">
              <a:rPr lang="en-GB" smtClean="0"/>
              <a:t>29</a:t>
            </a:fld>
            <a:endParaRPr lang="en-GB"/>
          </a:p>
        </p:txBody>
      </p:sp>
    </p:spTree>
    <p:extLst>
      <p:ext uri="{BB962C8B-B14F-4D97-AF65-F5344CB8AC3E}">
        <p14:creationId xmlns:p14="http://schemas.microsoft.com/office/powerpoint/2010/main" val="18736764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387693" rtl="0" eaLnBrk="1" fontAlgn="auto" latinLnBrk="0" hangingPunct="1">
              <a:lnSpc>
                <a:spcPct val="100000"/>
              </a:lnSpc>
              <a:spcBef>
                <a:spcPts val="0"/>
              </a:spcBef>
              <a:spcAft>
                <a:spcPts val="0"/>
              </a:spcAft>
              <a:buClrTx/>
              <a:buSzTx/>
              <a:buFontTx/>
              <a:buNone/>
              <a:tabLst/>
              <a:defRPr/>
            </a:pPr>
            <a:r>
              <a:rPr lang="en-GB" sz="1800" dirty="0">
                <a:solidFill>
                  <a:srgbClr val="000000"/>
                </a:solidFill>
                <a:latin typeface="Source Sans Pro" pitchFamily="34" charset="0"/>
              </a:rPr>
              <a:t>Pupils will explore the reasons for the changes in a range of historic buildings in the same location across </a:t>
            </a:r>
            <a:r>
              <a:rPr lang="en-GB" sz="1800" dirty="0" smtClean="0">
                <a:solidFill>
                  <a:srgbClr val="000000"/>
                </a:solidFill>
                <a:latin typeface="Source Sans Pro" pitchFamily="34" charset="0"/>
              </a:rPr>
              <a:t>time and using the buildings from Lesson One and the timeline sheets A-U from Lesson</a:t>
            </a:r>
            <a:r>
              <a:rPr lang="en-GB" sz="1800" baseline="0" dirty="0" smtClean="0">
                <a:solidFill>
                  <a:srgbClr val="000000"/>
                </a:solidFill>
                <a:latin typeface="Source Sans Pro" pitchFamily="34" charset="0"/>
              </a:rPr>
              <a:t> Two - </a:t>
            </a:r>
            <a:r>
              <a:rPr lang="en-GB" sz="1200" u="sng" kern="1200" dirty="0" smtClean="0">
                <a:solidFill>
                  <a:schemeClr val="tx1"/>
                </a:solidFill>
                <a:effectLst/>
                <a:latin typeface="+mn-lt"/>
                <a:ea typeface="+mn-ea"/>
                <a:cs typeface="+mn-cs"/>
                <a:hlinkClick r:id="rId3"/>
              </a:rPr>
              <a:t>https://historicengland.org.uk/content/docs/education/explorer/bradford-over-time-lesson-two</a:t>
            </a:r>
            <a:endParaRPr lang="en-GB" sz="1200" kern="1200" dirty="0" smtClean="0">
              <a:solidFill>
                <a:schemeClr val="tx1"/>
              </a:solidFill>
              <a:effectLst/>
              <a:latin typeface="+mn-lt"/>
              <a:ea typeface="+mn-ea"/>
              <a:cs typeface="+mn-cs"/>
            </a:endParaRPr>
          </a:p>
          <a:p>
            <a:pPr defTabSz="1387693">
              <a:defRPr/>
            </a:pPr>
            <a:endParaRPr lang="en-GB" sz="1800" dirty="0">
              <a:solidFill>
                <a:srgbClr val="000000"/>
              </a:solidFill>
              <a:latin typeface="Source Sans Pro" pitchFamily="34" charset="0"/>
            </a:endParaRPr>
          </a:p>
          <a:p>
            <a:endParaRPr lang="en-GB" dirty="0"/>
          </a:p>
        </p:txBody>
      </p:sp>
      <p:sp>
        <p:nvSpPr>
          <p:cNvPr id="4" name="Slide Number Placeholder 3"/>
          <p:cNvSpPr>
            <a:spLocks noGrp="1"/>
          </p:cNvSpPr>
          <p:nvPr>
            <p:ph type="sldNum" sz="quarter" idx="10"/>
          </p:nvPr>
        </p:nvSpPr>
        <p:spPr/>
        <p:txBody>
          <a:bodyPr/>
          <a:lstStyle/>
          <a:p>
            <a:fld id="{9367013D-2417-40FD-BA9D-374DDEDADC98}" type="slidenum">
              <a:rPr lang="en-GB" smtClean="0"/>
              <a:t>3</a:t>
            </a:fld>
            <a:endParaRPr lang="en-GB"/>
          </a:p>
        </p:txBody>
      </p:sp>
    </p:spTree>
    <p:extLst>
      <p:ext uri="{BB962C8B-B14F-4D97-AF65-F5344CB8AC3E}">
        <p14:creationId xmlns:p14="http://schemas.microsoft.com/office/powerpoint/2010/main" val="7245135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387693" rtl="0" eaLnBrk="1" fontAlgn="auto" latinLnBrk="0" hangingPunct="1">
              <a:lnSpc>
                <a:spcPct val="100000"/>
              </a:lnSpc>
              <a:spcBef>
                <a:spcPts val="0"/>
              </a:spcBef>
              <a:spcAft>
                <a:spcPts val="0"/>
              </a:spcAft>
              <a:buClrTx/>
              <a:buSzTx/>
              <a:buFontTx/>
              <a:buNone/>
              <a:tabLst/>
              <a:defRPr/>
            </a:pPr>
            <a:r>
              <a:rPr lang="en-GB" sz="1800" b="0" dirty="0" smtClean="0"/>
              <a:t>These are some suggested answers of the timeline Letters that relate to the changing uses of the building. </a:t>
            </a:r>
            <a:endParaRPr lang="en-GB" b="0" dirty="0"/>
          </a:p>
        </p:txBody>
      </p:sp>
      <p:sp>
        <p:nvSpPr>
          <p:cNvPr id="4" name="Slide Number Placeholder 3"/>
          <p:cNvSpPr>
            <a:spLocks noGrp="1"/>
          </p:cNvSpPr>
          <p:nvPr>
            <p:ph type="sldNum" sz="quarter" idx="10"/>
          </p:nvPr>
        </p:nvSpPr>
        <p:spPr/>
        <p:txBody>
          <a:bodyPr/>
          <a:lstStyle/>
          <a:p>
            <a:fld id="{9367013D-2417-40FD-BA9D-374DDEDADC98}" type="slidenum">
              <a:rPr lang="en-GB" smtClean="0"/>
              <a:t>30</a:t>
            </a:fld>
            <a:endParaRPr lang="en-GB"/>
          </a:p>
        </p:txBody>
      </p:sp>
    </p:spTree>
    <p:extLst>
      <p:ext uri="{BB962C8B-B14F-4D97-AF65-F5344CB8AC3E}">
        <p14:creationId xmlns:p14="http://schemas.microsoft.com/office/powerpoint/2010/main" val="18736764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387693" rtl="0" eaLnBrk="1" fontAlgn="auto" latinLnBrk="0" hangingPunct="1">
              <a:lnSpc>
                <a:spcPct val="100000"/>
              </a:lnSpc>
              <a:spcBef>
                <a:spcPts val="0"/>
              </a:spcBef>
              <a:spcAft>
                <a:spcPts val="0"/>
              </a:spcAft>
              <a:buClrTx/>
              <a:buSzTx/>
              <a:buFontTx/>
              <a:buNone/>
              <a:tabLst/>
              <a:defRPr/>
            </a:pPr>
            <a:r>
              <a:rPr lang="en-GB" sz="1800" b="0" dirty="0" smtClean="0"/>
              <a:t>These are some suggested answers of the timeline Letters that relate to the changing uses of the building. </a:t>
            </a:r>
            <a:endParaRPr lang="en-GB" b="0" dirty="0"/>
          </a:p>
        </p:txBody>
      </p:sp>
      <p:sp>
        <p:nvSpPr>
          <p:cNvPr id="4" name="Slide Number Placeholder 3"/>
          <p:cNvSpPr>
            <a:spLocks noGrp="1"/>
          </p:cNvSpPr>
          <p:nvPr>
            <p:ph type="sldNum" sz="quarter" idx="10"/>
          </p:nvPr>
        </p:nvSpPr>
        <p:spPr/>
        <p:txBody>
          <a:bodyPr/>
          <a:lstStyle/>
          <a:p>
            <a:fld id="{9367013D-2417-40FD-BA9D-374DDEDADC98}" type="slidenum">
              <a:rPr lang="en-GB" smtClean="0"/>
              <a:t>31</a:t>
            </a:fld>
            <a:endParaRPr lang="en-GB"/>
          </a:p>
        </p:txBody>
      </p:sp>
    </p:spTree>
    <p:extLst>
      <p:ext uri="{BB962C8B-B14F-4D97-AF65-F5344CB8AC3E}">
        <p14:creationId xmlns:p14="http://schemas.microsoft.com/office/powerpoint/2010/main" val="18736764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These are some suggested answers of the timeline Letters that relate to the changing uses of the building. </a:t>
            </a:r>
          </a:p>
        </p:txBody>
      </p:sp>
      <p:sp>
        <p:nvSpPr>
          <p:cNvPr id="4" name="Slide Number Placeholder 3"/>
          <p:cNvSpPr>
            <a:spLocks noGrp="1"/>
          </p:cNvSpPr>
          <p:nvPr>
            <p:ph type="sldNum" sz="quarter" idx="10"/>
          </p:nvPr>
        </p:nvSpPr>
        <p:spPr/>
        <p:txBody>
          <a:bodyPr/>
          <a:lstStyle/>
          <a:p>
            <a:fld id="{9367013D-2417-40FD-BA9D-374DDEDADC98}" type="slidenum">
              <a:rPr lang="en-GB" smtClean="0"/>
              <a:t>32</a:t>
            </a:fld>
            <a:endParaRPr lang="en-GB"/>
          </a:p>
        </p:txBody>
      </p:sp>
    </p:spTree>
    <p:extLst>
      <p:ext uri="{BB962C8B-B14F-4D97-AF65-F5344CB8AC3E}">
        <p14:creationId xmlns:p14="http://schemas.microsoft.com/office/powerpoint/2010/main" val="187367643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387693">
              <a:defRPr/>
            </a:pPr>
            <a:r>
              <a:rPr lang="en-GB" sz="1800" dirty="0" smtClean="0">
                <a:solidFill>
                  <a:srgbClr val="000000"/>
                </a:solidFill>
                <a:latin typeface="Source Sans Pro" pitchFamily="34" charset="0"/>
              </a:rPr>
              <a:t>Discuss pupils conclusions and what they think the main causes of change in Bradford have been. You may like to ask them to write short paragraph stating: ‘I think the main reason for change</a:t>
            </a:r>
            <a:r>
              <a:rPr lang="en-GB" sz="1800" baseline="0" dirty="0" smtClean="0">
                <a:solidFill>
                  <a:srgbClr val="000000"/>
                </a:solidFill>
                <a:latin typeface="Source Sans Pro" pitchFamily="34" charset="0"/>
              </a:rPr>
              <a:t> in Brad ford has </a:t>
            </a:r>
            <a:r>
              <a:rPr lang="en-GB" sz="1800" baseline="0" smtClean="0">
                <a:solidFill>
                  <a:srgbClr val="000000"/>
                </a:solidFill>
                <a:latin typeface="Source Sans Pro" pitchFamily="34" charset="0"/>
              </a:rPr>
              <a:t>been……….because</a:t>
            </a:r>
            <a:r>
              <a:rPr lang="en-GB" sz="1800" baseline="0" dirty="0" smtClean="0">
                <a:solidFill>
                  <a:srgbClr val="000000"/>
                </a:solidFill>
                <a:latin typeface="Source Sans Pro" pitchFamily="34" charset="0"/>
              </a:rPr>
              <a:t>………………’</a:t>
            </a:r>
            <a:endParaRPr lang="en-GB" sz="1800" dirty="0">
              <a:solidFill>
                <a:srgbClr val="000000"/>
              </a:solidFill>
              <a:latin typeface="Source Sans Pro" pitchFamily="34" charset="0"/>
            </a:endParaRPr>
          </a:p>
          <a:p>
            <a:endParaRPr lang="en-GB" dirty="0"/>
          </a:p>
        </p:txBody>
      </p:sp>
      <p:sp>
        <p:nvSpPr>
          <p:cNvPr id="4" name="Slide Number Placeholder 3"/>
          <p:cNvSpPr>
            <a:spLocks noGrp="1"/>
          </p:cNvSpPr>
          <p:nvPr>
            <p:ph type="sldNum" sz="quarter" idx="10"/>
          </p:nvPr>
        </p:nvSpPr>
        <p:spPr/>
        <p:txBody>
          <a:bodyPr/>
          <a:lstStyle/>
          <a:p>
            <a:fld id="{9367013D-2417-40FD-BA9D-374DDEDADC98}" type="slidenum">
              <a:rPr lang="en-GB" smtClean="0"/>
              <a:t>33</a:t>
            </a:fld>
            <a:endParaRPr lang="en-GB"/>
          </a:p>
        </p:txBody>
      </p:sp>
    </p:spTree>
    <p:extLst>
      <p:ext uri="{BB962C8B-B14F-4D97-AF65-F5344CB8AC3E}">
        <p14:creationId xmlns:p14="http://schemas.microsoft.com/office/powerpoint/2010/main" val="72451358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dirty="0" smtClean="0">
              <a:ea typeface="MS PGothic" pitchFamily="34" charset="-128"/>
              <a:cs typeface="Arial" charset="0"/>
            </a:endParaRPr>
          </a:p>
        </p:txBody>
      </p:sp>
      <p:sp>
        <p:nvSpPr>
          <p:cNvPr id="4" name="Slide Number Placeholder 3"/>
          <p:cNvSpPr>
            <a:spLocks noGrp="1"/>
          </p:cNvSpPr>
          <p:nvPr>
            <p:ph type="sldNum" sz="quarter" idx="5"/>
          </p:nvPr>
        </p:nvSpPr>
        <p:spPr/>
        <p:txBody>
          <a:bodyPr/>
          <a:lstStyle/>
          <a:p>
            <a:pPr>
              <a:defRPr/>
            </a:pPr>
            <a:fld id="{2FA2E0A6-ECD2-43B7-8457-5B355A88D1C7}" type="slidenum">
              <a:rPr lang="en-GB" smtClean="0"/>
              <a:pPr>
                <a:defRPr/>
              </a:pPr>
              <a:t>34</a:t>
            </a:fld>
            <a:endParaRPr lang="en-GB" dirty="0"/>
          </a:p>
        </p:txBody>
      </p:sp>
      <p:sp>
        <p:nvSpPr>
          <p:cNvPr id="2" name="Footer Placeholder 1"/>
          <p:cNvSpPr>
            <a:spLocks noGrp="1"/>
          </p:cNvSpPr>
          <p:nvPr>
            <p:ph type="ftr" sz="quarter" idx="4"/>
          </p:nvPr>
        </p:nvSpPr>
        <p:spPr/>
        <p:txBody>
          <a:bodyPr/>
          <a:lstStyle/>
          <a:p>
            <a:pPr>
              <a:defRPr/>
            </a:pPr>
            <a:r>
              <a:rPr lang="en-GB" dirty="0" smtClean="0"/>
              <a:t>Historic England education</a:t>
            </a:r>
            <a:endParaRPr lang="en-GB"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dirty="0"/>
              <a:t>Read out loud and/or print this slide at A4 </a:t>
            </a:r>
            <a:r>
              <a:rPr lang="en-GB" sz="1800" dirty="0"/>
              <a:t>to give out to pupils</a:t>
            </a:r>
            <a:endParaRPr lang="en-GB" dirty="0"/>
          </a:p>
        </p:txBody>
      </p:sp>
      <p:sp>
        <p:nvSpPr>
          <p:cNvPr id="4" name="Slide Number Placeholder 3"/>
          <p:cNvSpPr>
            <a:spLocks noGrp="1"/>
          </p:cNvSpPr>
          <p:nvPr>
            <p:ph type="sldNum" sz="quarter" idx="10"/>
          </p:nvPr>
        </p:nvSpPr>
        <p:spPr/>
        <p:txBody>
          <a:bodyPr/>
          <a:lstStyle/>
          <a:p>
            <a:fld id="{9367013D-2417-40FD-BA9D-374DDEDADC98}" type="slidenum">
              <a:rPr lang="en-GB" smtClean="0"/>
              <a:t>4</a:t>
            </a:fld>
            <a:endParaRPr lang="en-GB"/>
          </a:p>
        </p:txBody>
      </p:sp>
    </p:spTree>
    <p:extLst>
      <p:ext uri="{BB962C8B-B14F-4D97-AF65-F5344CB8AC3E}">
        <p14:creationId xmlns:p14="http://schemas.microsoft.com/office/powerpoint/2010/main" val="11717939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dirty="0" smtClean="0"/>
              <a:t>Print </a:t>
            </a:r>
            <a:r>
              <a:rPr lang="en-GB" sz="1800" b="1" dirty="0"/>
              <a:t>this slide at A4 </a:t>
            </a:r>
            <a:r>
              <a:rPr lang="en-GB" sz="1800" dirty="0"/>
              <a:t>to give out to </a:t>
            </a:r>
            <a:r>
              <a:rPr lang="en-GB" sz="1800" dirty="0" smtClean="0"/>
              <a:t>pupils so</a:t>
            </a:r>
            <a:r>
              <a:rPr lang="en-GB" sz="1800" baseline="0" dirty="0" smtClean="0"/>
              <a:t> they can write the matching letters from the timeline activity next to each different use the building has had. Reuse the timeline sheets (A-U) from Lesson Two, so that pupils can compare each one to this building.</a:t>
            </a:r>
            <a:endParaRPr lang="en-GB" dirty="0"/>
          </a:p>
        </p:txBody>
      </p:sp>
      <p:sp>
        <p:nvSpPr>
          <p:cNvPr id="4" name="Slide Number Placeholder 3"/>
          <p:cNvSpPr>
            <a:spLocks noGrp="1"/>
          </p:cNvSpPr>
          <p:nvPr>
            <p:ph type="sldNum" sz="quarter" idx="10"/>
          </p:nvPr>
        </p:nvSpPr>
        <p:spPr/>
        <p:txBody>
          <a:bodyPr/>
          <a:lstStyle/>
          <a:p>
            <a:fld id="{9367013D-2417-40FD-BA9D-374DDEDADC98}" type="slidenum">
              <a:rPr lang="en-GB" smtClean="0"/>
              <a:t>5</a:t>
            </a:fld>
            <a:endParaRPr lang="en-GB"/>
          </a:p>
        </p:txBody>
      </p:sp>
    </p:spTree>
    <p:extLst>
      <p:ext uri="{BB962C8B-B14F-4D97-AF65-F5344CB8AC3E}">
        <p14:creationId xmlns:p14="http://schemas.microsoft.com/office/powerpoint/2010/main" val="11717939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smtClean="0"/>
              <a:t>These are some suggested answers of the timeline Letters that relate to the changing uses of the building. </a:t>
            </a:r>
            <a:r>
              <a:rPr lang="en-GB" sz="1200" i="1" kern="1200" dirty="0" smtClean="0">
                <a:solidFill>
                  <a:schemeClr val="tx1"/>
                </a:solidFill>
                <a:effectLst/>
                <a:latin typeface="+mn-lt"/>
                <a:ea typeface="+mn-ea"/>
                <a:cs typeface="+mn-cs"/>
              </a:rPr>
              <a:t>This activity could be differentiated by holding a brief discussion after allocating particular letters to particular segments in turn and revealing the correct answer after each discussion using the ‘fly-in’ function.</a:t>
            </a:r>
            <a:endParaRPr lang="en-GB" b="0" dirty="0"/>
          </a:p>
        </p:txBody>
      </p:sp>
      <p:sp>
        <p:nvSpPr>
          <p:cNvPr id="4" name="Slide Number Placeholder 3"/>
          <p:cNvSpPr>
            <a:spLocks noGrp="1"/>
          </p:cNvSpPr>
          <p:nvPr>
            <p:ph type="sldNum" sz="quarter" idx="10"/>
          </p:nvPr>
        </p:nvSpPr>
        <p:spPr/>
        <p:txBody>
          <a:bodyPr/>
          <a:lstStyle/>
          <a:p>
            <a:fld id="{9367013D-2417-40FD-BA9D-374DDEDADC98}" type="slidenum">
              <a:rPr lang="en-GB" smtClean="0"/>
              <a:t>6</a:t>
            </a:fld>
            <a:endParaRPr lang="en-GB"/>
          </a:p>
        </p:txBody>
      </p:sp>
    </p:spTree>
    <p:extLst>
      <p:ext uri="{BB962C8B-B14F-4D97-AF65-F5344CB8AC3E}">
        <p14:creationId xmlns:p14="http://schemas.microsoft.com/office/powerpoint/2010/main" val="11717939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387693">
              <a:defRPr/>
            </a:pPr>
            <a:r>
              <a:rPr lang="en-GB" sz="1800" b="1" dirty="0"/>
              <a:t>Read out loud and/or print this slide at A4 </a:t>
            </a:r>
            <a:r>
              <a:rPr lang="en-GB" sz="1800" dirty="0"/>
              <a:t>to give out to </a:t>
            </a:r>
            <a:r>
              <a:rPr lang="en-GB" sz="1800" dirty="0" smtClean="0"/>
              <a:t>pupils. </a:t>
            </a:r>
            <a:endParaRPr lang="en-GB" baseline="0" dirty="0" smtClean="0"/>
          </a:p>
          <a:p>
            <a:r>
              <a:rPr lang="en-GB" baseline="0" dirty="0" smtClean="0"/>
              <a:t>Images:</a:t>
            </a:r>
          </a:p>
          <a:p>
            <a:r>
              <a:rPr lang="en-GB" dirty="0" smtClean="0"/>
              <a:t>Dp071723 © Historic England Archive</a:t>
            </a:r>
          </a:p>
          <a:p>
            <a:endParaRPr lang="en-GB" dirty="0"/>
          </a:p>
        </p:txBody>
      </p:sp>
      <p:sp>
        <p:nvSpPr>
          <p:cNvPr id="4" name="Slide Number Placeholder 3"/>
          <p:cNvSpPr>
            <a:spLocks noGrp="1"/>
          </p:cNvSpPr>
          <p:nvPr>
            <p:ph type="sldNum" sz="quarter" idx="10"/>
          </p:nvPr>
        </p:nvSpPr>
        <p:spPr/>
        <p:txBody>
          <a:bodyPr/>
          <a:lstStyle/>
          <a:p>
            <a:fld id="{9367013D-2417-40FD-BA9D-374DDEDADC98}" type="slidenum">
              <a:rPr lang="en-GB" smtClean="0"/>
              <a:t>7</a:t>
            </a:fld>
            <a:endParaRPr lang="en-GB"/>
          </a:p>
        </p:txBody>
      </p:sp>
    </p:spTree>
    <p:extLst>
      <p:ext uri="{BB962C8B-B14F-4D97-AF65-F5344CB8AC3E}">
        <p14:creationId xmlns:p14="http://schemas.microsoft.com/office/powerpoint/2010/main" val="18736764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387693">
              <a:defRPr/>
            </a:pPr>
            <a:r>
              <a:rPr lang="en-GB" sz="1800" b="0" dirty="0" smtClean="0"/>
              <a:t>Print this slide at A4 to give out to pupils so they can write the matching letters from the timeline activity next to each different use the building has had. </a:t>
            </a:r>
            <a:r>
              <a:rPr lang="en-GB" sz="1200" baseline="0" dirty="0" smtClean="0"/>
              <a:t>Reuse the timeline sheets (A-U) from Lesson Two, so that pupils can compare each one to this building.</a:t>
            </a:r>
            <a:endParaRPr lang="en-GB" b="0" dirty="0"/>
          </a:p>
        </p:txBody>
      </p:sp>
      <p:sp>
        <p:nvSpPr>
          <p:cNvPr id="4" name="Slide Number Placeholder 3"/>
          <p:cNvSpPr>
            <a:spLocks noGrp="1"/>
          </p:cNvSpPr>
          <p:nvPr>
            <p:ph type="sldNum" sz="quarter" idx="10"/>
          </p:nvPr>
        </p:nvSpPr>
        <p:spPr/>
        <p:txBody>
          <a:bodyPr/>
          <a:lstStyle/>
          <a:p>
            <a:fld id="{9367013D-2417-40FD-BA9D-374DDEDADC98}" type="slidenum">
              <a:rPr lang="en-GB" smtClean="0"/>
              <a:t>8</a:t>
            </a:fld>
            <a:endParaRPr lang="en-GB"/>
          </a:p>
        </p:txBody>
      </p:sp>
    </p:spTree>
    <p:extLst>
      <p:ext uri="{BB962C8B-B14F-4D97-AF65-F5344CB8AC3E}">
        <p14:creationId xmlns:p14="http://schemas.microsoft.com/office/powerpoint/2010/main" val="18736764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These are some suggested answers of the timeline Letters that relate to the changing uses of the building. </a:t>
            </a:r>
            <a:r>
              <a:rPr lang="en-GB" sz="1200" i="1" kern="1200" dirty="0" smtClean="0">
                <a:solidFill>
                  <a:schemeClr val="tx1"/>
                </a:solidFill>
                <a:effectLst/>
                <a:latin typeface="+mn-lt"/>
                <a:ea typeface="+mn-ea"/>
                <a:cs typeface="+mn-cs"/>
              </a:rPr>
              <a:t>This activity could be differentiated by holding a brief discussion after allocating particular letters to particular segments in turn and revealing the correct answer after each discussion using the ‘fly-in’ function.</a:t>
            </a:r>
            <a:endParaRPr lang="en-GB" b="0" dirty="0" smtClean="0"/>
          </a:p>
          <a:p>
            <a:endParaRPr lang="en-GB" dirty="0"/>
          </a:p>
        </p:txBody>
      </p:sp>
      <p:sp>
        <p:nvSpPr>
          <p:cNvPr id="4" name="Slide Number Placeholder 3"/>
          <p:cNvSpPr>
            <a:spLocks noGrp="1"/>
          </p:cNvSpPr>
          <p:nvPr>
            <p:ph type="sldNum" sz="quarter" idx="10"/>
          </p:nvPr>
        </p:nvSpPr>
        <p:spPr/>
        <p:txBody>
          <a:bodyPr/>
          <a:lstStyle/>
          <a:p>
            <a:fld id="{9367013D-2417-40FD-BA9D-374DDEDADC98}" type="slidenum">
              <a:rPr lang="en-GB" smtClean="0"/>
              <a:t>9</a:t>
            </a:fld>
            <a:endParaRPr lang="en-GB"/>
          </a:p>
        </p:txBody>
      </p:sp>
    </p:spTree>
    <p:extLst>
      <p:ext uri="{BB962C8B-B14F-4D97-AF65-F5344CB8AC3E}">
        <p14:creationId xmlns:p14="http://schemas.microsoft.com/office/powerpoint/2010/main" val="18736764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F92249E3-4613-4974-89D0-4721980D6D96}" type="datetimeFigureOut">
              <a:rPr lang="en-GB" smtClean="0"/>
              <a:t>17/01/2020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CC1CA3D-8B27-467A-ABF1-4DE964C17F99}" type="slidenum">
              <a:rPr lang="en-GB" smtClean="0"/>
              <a:t>‹#›</a:t>
            </a:fld>
            <a:endParaRPr lang="en-GB"/>
          </a:p>
        </p:txBody>
      </p:sp>
    </p:spTree>
    <p:extLst>
      <p:ext uri="{BB962C8B-B14F-4D97-AF65-F5344CB8AC3E}">
        <p14:creationId xmlns:p14="http://schemas.microsoft.com/office/powerpoint/2010/main" val="7959886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92249E3-4613-4974-89D0-4721980D6D96}" type="datetimeFigureOut">
              <a:rPr lang="en-GB" smtClean="0"/>
              <a:t>17/01/2020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CC1CA3D-8B27-467A-ABF1-4DE964C17F99}" type="slidenum">
              <a:rPr lang="en-GB" smtClean="0"/>
              <a:t>‹#›</a:t>
            </a:fld>
            <a:endParaRPr lang="en-GB"/>
          </a:p>
        </p:txBody>
      </p:sp>
    </p:spTree>
    <p:extLst>
      <p:ext uri="{BB962C8B-B14F-4D97-AF65-F5344CB8AC3E}">
        <p14:creationId xmlns:p14="http://schemas.microsoft.com/office/powerpoint/2010/main" val="20847721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92249E3-4613-4974-89D0-4721980D6D96}" type="datetimeFigureOut">
              <a:rPr lang="en-GB" smtClean="0"/>
              <a:t>17/01/2020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CC1CA3D-8B27-467A-ABF1-4DE964C17F99}" type="slidenum">
              <a:rPr lang="en-GB" smtClean="0"/>
              <a:t>‹#›</a:t>
            </a:fld>
            <a:endParaRPr lang="en-GB"/>
          </a:p>
        </p:txBody>
      </p:sp>
    </p:spTree>
    <p:extLst>
      <p:ext uri="{BB962C8B-B14F-4D97-AF65-F5344CB8AC3E}">
        <p14:creationId xmlns:p14="http://schemas.microsoft.com/office/powerpoint/2010/main" val="41603386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ullet List 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3028951"/>
            <a:ext cx="4068000" cy="3097530"/>
          </a:xfrm>
        </p:spPr>
        <p:txBody>
          <a:bodyPr/>
          <a:lstStyle>
            <a:lvl1pPr>
              <a:defRPr sz="2800"/>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Click to edit Master text styles</a:t>
            </a:r>
          </a:p>
        </p:txBody>
      </p:sp>
      <p:sp>
        <p:nvSpPr>
          <p:cNvPr id="4" name="Date Placeholder 3"/>
          <p:cNvSpPr>
            <a:spLocks noGrp="1"/>
          </p:cNvSpPr>
          <p:nvPr>
            <p:ph type="dt" sz="half" idx="10"/>
          </p:nvPr>
        </p:nvSpPr>
        <p:spPr>
          <a:xfrm>
            <a:off x="457200" y="6356986"/>
            <a:ext cx="2133600" cy="363854"/>
          </a:xfrm>
          <a:prstGeom prst="rect">
            <a:avLst/>
          </a:prstGeom>
        </p:spPr>
        <p:txBody>
          <a:bodyPr/>
          <a:lstStyle>
            <a:lvl1pPr fontAlgn="auto">
              <a:spcBef>
                <a:spcPts val="0"/>
              </a:spcBef>
              <a:spcAft>
                <a:spcPts val="0"/>
              </a:spcAft>
              <a:defRPr sz="1400" smtClean="0">
                <a:latin typeface="Arial" panose="020B0604020202020204" pitchFamily="34" charset="0"/>
                <a:cs typeface="Arial" panose="020B0604020202020204" pitchFamily="34" charset="0"/>
              </a:defRPr>
            </a:lvl1pPr>
          </a:lstStyle>
          <a:p>
            <a:pPr>
              <a:defRPr/>
            </a:pPr>
            <a:fld id="{2EAC8123-AF0D-43F6-8CD8-EDBE684872D6}" type="datetime1">
              <a:rPr lang="en-US" smtClean="0"/>
              <a:t>1/17/2020</a:t>
            </a:fld>
            <a:endParaRPr lang="en-US" dirty="0"/>
          </a:p>
        </p:txBody>
      </p:sp>
      <p:sp>
        <p:nvSpPr>
          <p:cNvPr id="5" name="Slide Number Placeholder 5"/>
          <p:cNvSpPr>
            <a:spLocks noGrp="1"/>
          </p:cNvSpPr>
          <p:nvPr>
            <p:ph type="sldNum" sz="quarter" idx="11"/>
          </p:nvPr>
        </p:nvSpPr>
        <p:spPr>
          <a:xfrm>
            <a:off x="6553200" y="6356986"/>
            <a:ext cx="2133600" cy="363854"/>
          </a:xfrm>
          <a:prstGeom prst="rect">
            <a:avLst/>
          </a:prstGeom>
        </p:spPr>
        <p:txBody>
          <a:bodyPr/>
          <a:lstStyle>
            <a:lvl1pPr fontAlgn="auto">
              <a:spcBef>
                <a:spcPts val="0"/>
              </a:spcBef>
              <a:spcAft>
                <a:spcPts val="0"/>
              </a:spcAft>
              <a:defRPr sz="1400" smtClean="0">
                <a:latin typeface="Arial" panose="020B0604020202020204" pitchFamily="34" charset="0"/>
                <a:cs typeface="Arial" panose="020B0604020202020204" pitchFamily="34" charset="0"/>
              </a:defRPr>
            </a:lvl1pPr>
          </a:lstStyle>
          <a:p>
            <a:pPr>
              <a:defRPr/>
            </a:pPr>
            <a:fld id="{16D8BFB3-1106-475C-A06F-BFEAA2FC21E5}" type="slidenum">
              <a:rPr lang="en-US" smtClean="0"/>
              <a:pPr>
                <a:defRPr/>
              </a:pPr>
              <a:t>‹#›</a:t>
            </a:fld>
            <a:endParaRPr lang="en-US" dirty="0"/>
          </a:p>
        </p:txBody>
      </p:sp>
      <p:sp>
        <p:nvSpPr>
          <p:cNvPr id="7" name="Content Placeholder 6"/>
          <p:cNvSpPr>
            <a:spLocks noGrp="1"/>
          </p:cNvSpPr>
          <p:nvPr>
            <p:ph sz="quarter" idx="12"/>
          </p:nvPr>
        </p:nvSpPr>
        <p:spPr>
          <a:xfrm>
            <a:off x="4618176" y="3028951"/>
            <a:ext cx="4068000" cy="3097530"/>
          </a:xfrm>
        </p:spPr>
        <p:txBody>
          <a:bodyPr/>
          <a:lstStyle>
            <a:lvl1pPr marL="342900" indent="-342900">
              <a:defRPr lang="en-US" sz="2800" kern="1200" dirty="0" smtClean="0">
                <a:solidFill>
                  <a:schemeClr val="tx1"/>
                </a:solidFill>
                <a:latin typeface="Arial" panose="020B0604020202020204" pitchFamily="34" charset="0"/>
                <a:ea typeface="+mn-ea"/>
                <a:cs typeface="Arial" panose="020B0604020202020204" pitchFamily="34" charset="0"/>
              </a:defRPr>
            </a:lvl1pPr>
          </a:lstStyle>
          <a:p>
            <a:pPr marL="342900" lvl="0" indent="-342900" algn="l" defTabSz="457200" rtl="0" eaLnBrk="1" fontAlgn="base" hangingPunct="1">
              <a:spcBef>
                <a:spcPct val="20000"/>
              </a:spcBef>
              <a:spcAft>
                <a:spcPct val="0"/>
              </a:spcAft>
              <a:buFont typeface="Wingdings" pitchFamily="2" charset="2"/>
              <a:buChar char="§"/>
            </a:pPr>
            <a:r>
              <a:rPr lang="en-US" smtClean="0"/>
              <a:t>Click to edit Master text styles</a:t>
            </a:r>
          </a:p>
        </p:txBody>
      </p:sp>
    </p:spTree>
    <p:extLst>
      <p:ext uri="{BB962C8B-B14F-4D97-AF65-F5344CB8AC3E}">
        <p14:creationId xmlns:p14="http://schemas.microsoft.com/office/powerpoint/2010/main" val="919057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92249E3-4613-4974-89D0-4721980D6D96}" type="datetimeFigureOut">
              <a:rPr lang="en-GB" smtClean="0"/>
              <a:t>17/01/2020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CC1CA3D-8B27-467A-ABF1-4DE964C17F99}" type="slidenum">
              <a:rPr lang="en-GB" smtClean="0"/>
              <a:t>‹#›</a:t>
            </a:fld>
            <a:endParaRPr lang="en-GB"/>
          </a:p>
        </p:txBody>
      </p:sp>
    </p:spTree>
    <p:extLst>
      <p:ext uri="{BB962C8B-B14F-4D97-AF65-F5344CB8AC3E}">
        <p14:creationId xmlns:p14="http://schemas.microsoft.com/office/powerpoint/2010/main" val="5916897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92249E3-4613-4974-89D0-4721980D6D96}" type="datetimeFigureOut">
              <a:rPr lang="en-GB" smtClean="0"/>
              <a:t>17/01/2020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CC1CA3D-8B27-467A-ABF1-4DE964C17F99}" type="slidenum">
              <a:rPr lang="en-GB" smtClean="0"/>
              <a:t>‹#›</a:t>
            </a:fld>
            <a:endParaRPr lang="en-GB"/>
          </a:p>
        </p:txBody>
      </p:sp>
    </p:spTree>
    <p:extLst>
      <p:ext uri="{BB962C8B-B14F-4D97-AF65-F5344CB8AC3E}">
        <p14:creationId xmlns:p14="http://schemas.microsoft.com/office/powerpoint/2010/main" val="3844168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F92249E3-4613-4974-89D0-4721980D6D96}" type="datetimeFigureOut">
              <a:rPr lang="en-GB" smtClean="0"/>
              <a:t>17/01/2020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CC1CA3D-8B27-467A-ABF1-4DE964C17F99}" type="slidenum">
              <a:rPr lang="en-GB" smtClean="0"/>
              <a:t>‹#›</a:t>
            </a:fld>
            <a:endParaRPr lang="en-GB"/>
          </a:p>
        </p:txBody>
      </p:sp>
    </p:spTree>
    <p:extLst>
      <p:ext uri="{BB962C8B-B14F-4D97-AF65-F5344CB8AC3E}">
        <p14:creationId xmlns:p14="http://schemas.microsoft.com/office/powerpoint/2010/main" val="41323180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F92249E3-4613-4974-89D0-4721980D6D96}" type="datetimeFigureOut">
              <a:rPr lang="en-GB" smtClean="0"/>
              <a:t>17/01/2020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CC1CA3D-8B27-467A-ABF1-4DE964C17F99}" type="slidenum">
              <a:rPr lang="en-GB" smtClean="0"/>
              <a:t>‹#›</a:t>
            </a:fld>
            <a:endParaRPr lang="en-GB"/>
          </a:p>
        </p:txBody>
      </p:sp>
    </p:spTree>
    <p:extLst>
      <p:ext uri="{BB962C8B-B14F-4D97-AF65-F5344CB8AC3E}">
        <p14:creationId xmlns:p14="http://schemas.microsoft.com/office/powerpoint/2010/main" val="2993935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92249E3-4613-4974-89D0-4721980D6D96}" type="datetimeFigureOut">
              <a:rPr lang="en-GB" smtClean="0"/>
              <a:t>17/01/2020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CC1CA3D-8B27-467A-ABF1-4DE964C17F99}" type="slidenum">
              <a:rPr lang="en-GB" smtClean="0"/>
              <a:t>‹#›</a:t>
            </a:fld>
            <a:endParaRPr lang="en-GB"/>
          </a:p>
        </p:txBody>
      </p:sp>
    </p:spTree>
    <p:extLst>
      <p:ext uri="{BB962C8B-B14F-4D97-AF65-F5344CB8AC3E}">
        <p14:creationId xmlns:p14="http://schemas.microsoft.com/office/powerpoint/2010/main" val="24465441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2249E3-4613-4974-89D0-4721980D6D96}" type="datetimeFigureOut">
              <a:rPr lang="en-GB" smtClean="0"/>
              <a:t>17/01/2020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CC1CA3D-8B27-467A-ABF1-4DE964C17F99}" type="slidenum">
              <a:rPr lang="en-GB" smtClean="0"/>
              <a:t>‹#›</a:t>
            </a:fld>
            <a:endParaRPr lang="en-GB"/>
          </a:p>
        </p:txBody>
      </p:sp>
    </p:spTree>
    <p:extLst>
      <p:ext uri="{BB962C8B-B14F-4D97-AF65-F5344CB8AC3E}">
        <p14:creationId xmlns:p14="http://schemas.microsoft.com/office/powerpoint/2010/main" val="38447199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2249E3-4613-4974-89D0-4721980D6D96}" type="datetimeFigureOut">
              <a:rPr lang="en-GB" smtClean="0"/>
              <a:t>17/01/2020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CC1CA3D-8B27-467A-ABF1-4DE964C17F99}" type="slidenum">
              <a:rPr lang="en-GB" smtClean="0"/>
              <a:t>‹#›</a:t>
            </a:fld>
            <a:endParaRPr lang="en-GB"/>
          </a:p>
        </p:txBody>
      </p:sp>
    </p:spTree>
    <p:extLst>
      <p:ext uri="{BB962C8B-B14F-4D97-AF65-F5344CB8AC3E}">
        <p14:creationId xmlns:p14="http://schemas.microsoft.com/office/powerpoint/2010/main" val="29850124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2249E3-4613-4974-89D0-4721980D6D96}" type="datetimeFigureOut">
              <a:rPr lang="en-GB" smtClean="0"/>
              <a:t>17/01/2020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CC1CA3D-8B27-467A-ABF1-4DE964C17F99}" type="slidenum">
              <a:rPr lang="en-GB" smtClean="0"/>
              <a:t>‹#›</a:t>
            </a:fld>
            <a:endParaRPr lang="en-GB"/>
          </a:p>
        </p:txBody>
      </p:sp>
    </p:spTree>
    <p:extLst>
      <p:ext uri="{BB962C8B-B14F-4D97-AF65-F5344CB8AC3E}">
        <p14:creationId xmlns:p14="http://schemas.microsoft.com/office/powerpoint/2010/main" val="19525376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2249E3-4613-4974-89D0-4721980D6D96}" type="datetimeFigureOut">
              <a:rPr lang="en-GB" smtClean="0"/>
              <a:t>17/01/2020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C1CA3D-8B27-467A-ABF1-4DE964C17F99}" type="slidenum">
              <a:rPr lang="en-GB" smtClean="0"/>
              <a:t>‹#›</a:t>
            </a:fld>
            <a:endParaRPr lang="en-GB"/>
          </a:p>
        </p:txBody>
      </p:sp>
    </p:spTree>
    <p:extLst>
      <p:ext uri="{BB962C8B-B14F-4D97-AF65-F5344CB8AC3E}">
        <p14:creationId xmlns:p14="http://schemas.microsoft.com/office/powerpoint/2010/main" val="40644150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5" Type="http://schemas.openxmlformats.org/officeDocument/2006/relationships/hyperlink" Target="https://historicengland.org.uk/services-skills/education/teaching-activities/stories-in-stone-shearbridge-mosque" TargetMode="Externa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2.xml"/><Relationship Id="rId1" Type="http://schemas.openxmlformats.org/officeDocument/2006/relationships/tags" Target="../tags/tag11.xml"/><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2.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2.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2.xml"/><Relationship Id="rId1" Type="http://schemas.openxmlformats.org/officeDocument/2006/relationships/tags" Target="../tags/tag14.xml"/><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2.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2.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2.xml"/><Relationship Id="rId1" Type="http://schemas.openxmlformats.org/officeDocument/2006/relationships/tags" Target="../tags/tag17.xml"/><Relationship Id="rId4" Type="http://schemas.openxmlformats.org/officeDocument/2006/relationships/image" Target="../media/image12.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2.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2.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2.xml"/><Relationship Id="rId1" Type="http://schemas.openxmlformats.org/officeDocument/2006/relationships/tags" Target="../tags/tag20.xml"/><Relationship Id="rId4" Type="http://schemas.openxmlformats.org/officeDocument/2006/relationships/image" Target="../media/image5.jpg"/></Relationships>
</file>

<file path=ppt/slides/_rels/slide2.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notesSlide" Target="../notesSlides/notesSlide2.xml"/><Relationship Id="rId7" Type="http://schemas.openxmlformats.org/officeDocument/2006/relationships/image" Target="../media/image5.jpg"/><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2.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2.xml"/><Relationship Id="rId1" Type="http://schemas.openxmlformats.org/officeDocument/2006/relationships/tags" Target="../tags/tag2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24.xml"/><Relationship Id="rId4" Type="http://schemas.openxmlformats.org/officeDocument/2006/relationships/image" Target="../media/image13.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25.xml"/><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26.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notesSlide" Target="../notesSlides/notesSlide26.xml"/><Relationship Id="rId7"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tags" Target="../tags/tag2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2.xml"/><Relationship Id="rId1" Type="http://schemas.openxmlformats.org/officeDocument/2006/relationships/tags" Target="../tags/tag28.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2.xml"/><Relationship Id="rId1" Type="http://schemas.openxmlformats.org/officeDocument/2006/relationships/tags" Target="../tags/tag29.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2.xml"/><Relationship Id="rId1" Type="http://schemas.openxmlformats.org/officeDocument/2006/relationships/tags" Target="../tags/tag30.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2.xml"/><Relationship Id="rId1" Type="http://schemas.openxmlformats.org/officeDocument/2006/relationships/tags" Target="../tags/tag31.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2.xml"/><Relationship Id="rId1" Type="http://schemas.openxmlformats.org/officeDocument/2006/relationships/tags" Target="../tags/tag3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2.xml"/><Relationship Id="rId1" Type="http://schemas.openxmlformats.org/officeDocument/2006/relationships/tags" Target="../tags/tag33.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7.xml"/><Relationship Id="rId1" Type="http://schemas.openxmlformats.org/officeDocument/2006/relationships/tags" Target="../tags/tag35.xml"/><Relationship Id="rId5" Type="http://schemas.openxmlformats.org/officeDocument/2006/relationships/hyperlink" Target="https://historicengland.org.uk/services-skills/education/" TargetMode="External"/><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tags" Target="../tags/tag5.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2.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2.xml"/><Relationship Id="rId1" Type="http://schemas.openxmlformats.org/officeDocument/2006/relationships/tags" Target="../tags/tag8.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2.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2.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3850" y="333375"/>
            <a:ext cx="360045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611560" y="1268760"/>
            <a:ext cx="7992888" cy="4293483"/>
          </a:xfrm>
          <a:prstGeom prst="rect">
            <a:avLst/>
          </a:prstGeom>
        </p:spPr>
        <p:txBody>
          <a:bodyPr wrap="square">
            <a:spAutoFit/>
          </a:bodyPr>
          <a:lstStyle/>
          <a:p>
            <a:pPr algn="ctr"/>
            <a:r>
              <a:rPr lang="en-GB" sz="3200" dirty="0" smtClean="0">
                <a:latin typeface="Source Sans Pro" pitchFamily="34" charset="0"/>
              </a:rPr>
              <a:t>Lesson Three: Why </a:t>
            </a:r>
            <a:r>
              <a:rPr lang="en-GB" sz="3200" dirty="0">
                <a:latin typeface="Source Sans Pro" pitchFamily="34" charset="0"/>
              </a:rPr>
              <a:t>have Bradford’s buildings changed over time?</a:t>
            </a:r>
          </a:p>
          <a:p>
            <a:endParaRPr lang="en-GB" sz="900" dirty="0" smtClean="0">
              <a:latin typeface="Source Sans Pro" pitchFamily="34" charset="0"/>
            </a:endParaRPr>
          </a:p>
          <a:p>
            <a:r>
              <a:rPr lang="en-GB" sz="2000" b="1" dirty="0" smtClean="0">
                <a:latin typeface="Source Sans Pro" pitchFamily="34" charset="0"/>
              </a:rPr>
              <a:t>Key Stage 2: </a:t>
            </a:r>
            <a:r>
              <a:rPr lang="en-GB" sz="2000" dirty="0" smtClean="0">
                <a:latin typeface="Source Sans Pro" pitchFamily="34" charset="0"/>
              </a:rPr>
              <a:t>History</a:t>
            </a:r>
          </a:p>
          <a:p>
            <a:endParaRPr lang="en-GB" sz="1000" dirty="0" smtClean="0">
              <a:latin typeface="Source Sans Pro" pitchFamily="34" charset="0"/>
            </a:endParaRPr>
          </a:p>
          <a:p>
            <a:r>
              <a:rPr lang="en-GB" sz="2000" b="1" dirty="0" smtClean="0">
                <a:latin typeface="Source Sans Pro" pitchFamily="34" charset="0"/>
              </a:rPr>
              <a:t>Learning Aims and Outcomes</a:t>
            </a:r>
          </a:p>
          <a:p>
            <a:endParaRPr lang="en-GB" sz="1000" dirty="0" smtClean="0">
              <a:solidFill>
                <a:srgbClr val="000000"/>
              </a:solidFill>
              <a:latin typeface="Source Sans Pro" pitchFamily="34" charset="0"/>
            </a:endParaRPr>
          </a:p>
          <a:p>
            <a:pPr marL="342900" indent="-342900">
              <a:buFont typeface="Arial" pitchFamily="34" charset="0"/>
              <a:buChar char="•"/>
            </a:pPr>
            <a:r>
              <a:rPr lang="en-GB" sz="2000" dirty="0">
                <a:solidFill>
                  <a:srgbClr val="000000"/>
                </a:solidFill>
                <a:latin typeface="Source Sans Pro" pitchFamily="34" charset="0"/>
              </a:rPr>
              <a:t>Pupils will record which changes in </a:t>
            </a:r>
            <a:r>
              <a:rPr lang="en-GB" sz="2000" dirty="0" smtClean="0">
                <a:solidFill>
                  <a:srgbClr val="000000"/>
                </a:solidFill>
                <a:latin typeface="Source Sans Pro" pitchFamily="34" charset="0"/>
              </a:rPr>
              <a:t>Bradford’s </a:t>
            </a:r>
            <a:r>
              <a:rPr lang="en-GB" sz="2000" dirty="0">
                <a:solidFill>
                  <a:srgbClr val="000000"/>
                </a:solidFill>
                <a:latin typeface="Source Sans Pro" pitchFamily="34" charset="0"/>
              </a:rPr>
              <a:t>history relate to one of the six buildings studied in Lesson </a:t>
            </a:r>
            <a:r>
              <a:rPr lang="en-GB" sz="2000" dirty="0" smtClean="0">
                <a:solidFill>
                  <a:srgbClr val="000000"/>
                </a:solidFill>
                <a:latin typeface="Source Sans Pro" pitchFamily="34" charset="0"/>
              </a:rPr>
              <a:t>One</a:t>
            </a:r>
          </a:p>
          <a:p>
            <a:endParaRPr lang="en-GB" sz="800" dirty="0">
              <a:solidFill>
                <a:srgbClr val="000000"/>
              </a:solidFill>
              <a:latin typeface="Source Sans Pro" pitchFamily="34" charset="0"/>
            </a:endParaRPr>
          </a:p>
          <a:p>
            <a:pPr marL="342900" indent="-342900">
              <a:buFont typeface="Arial" pitchFamily="34" charset="0"/>
              <a:buChar char="•"/>
            </a:pPr>
            <a:r>
              <a:rPr lang="en-GB" sz="2000" dirty="0">
                <a:solidFill>
                  <a:srgbClr val="000000"/>
                </a:solidFill>
                <a:latin typeface="Source Sans Pro" pitchFamily="34" charset="0"/>
              </a:rPr>
              <a:t>Pupils will record which changes relate to the remaining five </a:t>
            </a:r>
            <a:r>
              <a:rPr lang="en-GB" sz="2000" dirty="0" smtClean="0">
                <a:solidFill>
                  <a:srgbClr val="000000"/>
                </a:solidFill>
                <a:latin typeface="Source Sans Pro" pitchFamily="34" charset="0"/>
              </a:rPr>
              <a:t>buildings</a:t>
            </a:r>
          </a:p>
          <a:p>
            <a:endParaRPr lang="en-GB" sz="800" dirty="0">
              <a:solidFill>
                <a:srgbClr val="000000"/>
              </a:solidFill>
              <a:latin typeface="Source Sans Pro" pitchFamily="34" charset="0"/>
            </a:endParaRPr>
          </a:p>
          <a:p>
            <a:pPr marL="342900" indent="-342900">
              <a:buFont typeface="Arial" pitchFamily="34" charset="0"/>
              <a:buChar char="•"/>
            </a:pPr>
            <a:r>
              <a:rPr lang="en-GB" sz="2000" dirty="0">
                <a:solidFill>
                  <a:srgbClr val="000000"/>
                </a:solidFill>
                <a:latin typeface="Source Sans Pro" pitchFamily="34" charset="0"/>
              </a:rPr>
              <a:t>Pupils will </a:t>
            </a:r>
            <a:r>
              <a:rPr lang="en-GB" sz="2000" dirty="0" smtClean="0">
                <a:solidFill>
                  <a:srgbClr val="000000"/>
                </a:solidFill>
                <a:latin typeface="Source Sans Pro" pitchFamily="34" charset="0"/>
              </a:rPr>
              <a:t>debate </a:t>
            </a:r>
            <a:r>
              <a:rPr lang="en-GB" sz="2000" dirty="0">
                <a:solidFill>
                  <a:srgbClr val="000000"/>
                </a:solidFill>
                <a:latin typeface="Source Sans Pro" pitchFamily="34" charset="0"/>
              </a:rPr>
              <a:t>which type of change might be most important in explaining how particular buildings themselves changed overall</a:t>
            </a:r>
            <a:endParaRPr lang="en-GB" sz="800" dirty="0">
              <a:solidFill>
                <a:srgbClr val="000000"/>
              </a:solidFill>
              <a:latin typeface="Source Sans Pro" pitchFamily="34" charset="0"/>
            </a:endParaRPr>
          </a:p>
          <a:p>
            <a:endParaRPr lang="en-US" sz="1200" dirty="0" smtClean="0">
              <a:latin typeface="Source Sans Pro" pitchFamily="34" charset="0"/>
            </a:endParaRPr>
          </a:p>
          <a:p>
            <a:r>
              <a:rPr lang="en-US" sz="1200" dirty="0" smtClean="0">
                <a:latin typeface="Source Sans Pro" pitchFamily="34" charset="0"/>
              </a:rPr>
              <a:t>This </a:t>
            </a:r>
            <a:r>
              <a:rPr lang="en-US" sz="1200" dirty="0">
                <a:latin typeface="Source Sans Pro" pitchFamily="34" charset="0"/>
              </a:rPr>
              <a:t>activity relates to the </a:t>
            </a:r>
            <a:r>
              <a:rPr lang="en-GB" sz="1200" dirty="0">
                <a:latin typeface="Source Sans Pro" pitchFamily="34" charset="0"/>
                <a:hlinkClick r:id="rId5"/>
              </a:rPr>
              <a:t>Teaching Activity: Stories in Stone - How &amp; why has Bradford changed over time?</a:t>
            </a:r>
            <a:endParaRPr lang="en-GB" sz="1200" dirty="0">
              <a:latin typeface="Source Sans Pro" pitchFamily="34" charset="0"/>
            </a:endParaRPr>
          </a:p>
        </p:txBody>
      </p:sp>
    </p:spTree>
    <p:custDataLst>
      <p:tags r:id="rId1"/>
    </p:custDataLst>
    <p:extLst>
      <p:ext uri="{BB962C8B-B14F-4D97-AF65-F5344CB8AC3E}">
        <p14:creationId xmlns:p14="http://schemas.microsoft.com/office/powerpoint/2010/main" val="15077735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42136" y="260648"/>
            <a:ext cx="8059728" cy="1323439"/>
          </a:xfrm>
          <a:prstGeom prst="rect">
            <a:avLst/>
          </a:prstGeom>
          <a:ln w="50800">
            <a:solidFill>
              <a:srgbClr val="00B0F0"/>
            </a:solidFill>
          </a:ln>
        </p:spPr>
        <p:txBody>
          <a:bodyPr wrap="square">
            <a:spAutoFit/>
          </a:bodyPr>
          <a:lstStyle/>
          <a:p>
            <a:pPr algn="ctr"/>
            <a:r>
              <a:rPr lang="en-GB" sz="4000" b="1" dirty="0" smtClean="0">
                <a:latin typeface="Source Sans Pro" panose="020B0503030403020204" pitchFamily="34" charset="0"/>
              </a:rPr>
              <a:t>Shiny </a:t>
            </a:r>
            <a:r>
              <a:rPr lang="en-GB" sz="4000" b="1" dirty="0">
                <a:latin typeface="Source Sans Pro" panose="020B0503030403020204" pitchFamily="34" charset="0"/>
              </a:rPr>
              <a:t>Stars Day Nursery, </a:t>
            </a:r>
            <a:endParaRPr lang="en-GB" sz="4000" b="1" dirty="0" smtClean="0">
              <a:latin typeface="Source Sans Pro" panose="020B0503030403020204" pitchFamily="34" charset="0"/>
            </a:endParaRPr>
          </a:p>
          <a:p>
            <a:pPr algn="ctr"/>
            <a:r>
              <a:rPr lang="en-GB" sz="4000" b="1" dirty="0" err="1" smtClean="0">
                <a:latin typeface="Source Sans Pro" panose="020B0503030403020204" pitchFamily="34" charset="0"/>
              </a:rPr>
              <a:t>Simes</a:t>
            </a:r>
            <a:r>
              <a:rPr lang="en-GB" sz="4000" b="1" dirty="0" smtClean="0">
                <a:latin typeface="Source Sans Pro" panose="020B0503030403020204" pitchFamily="34" charset="0"/>
              </a:rPr>
              <a:t> Street, </a:t>
            </a:r>
            <a:r>
              <a:rPr lang="fr-FR" sz="4000" b="1" dirty="0" smtClean="0">
                <a:latin typeface="Source Sans Pro" panose="020B0503030403020204" pitchFamily="34" charset="0"/>
              </a:rPr>
              <a:t>Bradford</a:t>
            </a:r>
            <a:endParaRPr lang="en-GB" sz="4000" b="1" dirty="0" smtClean="0">
              <a:latin typeface="Source Sans Pro" panose="020B0503030403020204" pitchFamily="34" charset="0"/>
            </a:endParaRPr>
          </a:p>
        </p:txBody>
      </p:sp>
      <p:sp>
        <p:nvSpPr>
          <p:cNvPr id="9" name="Rectangle 8"/>
          <p:cNvSpPr/>
          <p:nvPr/>
        </p:nvSpPr>
        <p:spPr>
          <a:xfrm>
            <a:off x="534132" y="1772816"/>
            <a:ext cx="3596212" cy="5078313"/>
          </a:xfrm>
          <a:prstGeom prst="rect">
            <a:avLst/>
          </a:prstGeom>
        </p:spPr>
        <p:txBody>
          <a:bodyPr wrap="square">
            <a:spAutoFit/>
          </a:bodyPr>
          <a:lstStyle/>
          <a:p>
            <a:pPr marL="285750" indent="-285750">
              <a:buFont typeface="Arial" panose="020B0604020202020204" pitchFamily="34" charset="0"/>
              <a:buChar char="•"/>
            </a:pPr>
            <a:r>
              <a:rPr lang="en-GB" dirty="0" smtClean="0">
                <a:latin typeface="Source Sans Pro" panose="020B0503030403020204" pitchFamily="34" charset="0"/>
              </a:rPr>
              <a:t>Built as St Andrews  Chapel in 1849 for Scottish Protestant Christians (Scots moved to Bradford for work).</a:t>
            </a:r>
          </a:p>
          <a:p>
            <a:pPr marL="285750" indent="-285750">
              <a:buFont typeface="Arial" panose="020B0604020202020204" pitchFamily="34" charset="0"/>
              <a:buChar char="•"/>
            </a:pPr>
            <a:endParaRPr lang="en-GB" sz="900" dirty="0">
              <a:latin typeface="Source Sans Pro" panose="020B0503030403020204" pitchFamily="34" charset="0"/>
            </a:endParaRPr>
          </a:p>
          <a:p>
            <a:pPr marL="285750" indent="-285750">
              <a:buFont typeface="Arial" panose="020B0604020202020204" pitchFamily="34" charset="0"/>
              <a:buChar char="•"/>
            </a:pPr>
            <a:r>
              <a:rPr lang="en-GB" dirty="0" smtClean="0">
                <a:latin typeface="Source Sans Pro" panose="020B0503030403020204" pitchFamily="34" charset="0"/>
              </a:rPr>
              <a:t>In </a:t>
            </a:r>
            <a:r>
              <a:rPr lang="en-GB" dirty="0">
                <a:latin typeface="Source Sans Pro" panose="020B0503030403020204" pitchFamily="34" charset="0"/>
              </a:rPr>
              <a:t>1982</a:t>
            </a:r>
            <a:r>
              <a:rPr lang="en-GB" dirty="0" smtClean="0">
                <a:latin typeface="Source Sans Pro" panose="020B0503030403020204" pitchFamily="34" charset="0"/>
              </a:rPr>
              <a:t>, the </a:t>
            </a:r>
            <a:r>
              <a:rPr lang="en-GB" dirty="0">
                <a:latin typeface="Source Sans Pro" panose="020B0503030403020204" pitchFamily="34" charset="0"/>
              </a:rPr>
              <a:t>chapel closed when the Christians there went to join another church in Bradford.</a:t>
            </a:r>
          </a:p>
          <a:p>
            <a:pPr marL="285750" indent="-285750">
              <a:buFont typeface="Arial" panose="020B0604020202020204" pitchFamily="34" charset="0"/>
              <a:buChar char="•"/>
            </a:pPr>
            <a:endParaRPr lang="en-GB" sz="900" dirty="0">
              <a:latin typeface="Source Sans Pro" panose="020B0503030403020204" pitchFamily="34" charset="0"/>
            </a:endParaRPr>
          </a:p>
          <a:p>
            <a:pPr marL="285750" indent="-285750">
              <a:buFont typeface="Arial" panose="020B0604020202020204" pitchFamily="34" charset="0"/>
              <a:buChar char="•"/>
            </a:pPr>
            <a:r>
              <a:rPr lang="en-GB" dirty="0" smtClean="0">
                <a:latin typeface="Source Sans Pro" panose="020B0503030403020204" pitchFamily="34" charset="0"/>
              </a:rPr>
              <a:t>The </a:t>
            </a:r>
            <a:r>
              <a:rPr lang="en-GB" dirty="0">
                <a:latin typeface="Source Sans Pro" panose="020B0503030403020204" pitchFamily="34" charset="0"/>
              </a:rPr>
              <a:t>building became an Asian restaurant </a:t>
            </a:r>
            <a:r>
              <a:rPr lang="en-GB" dirty="0" smtClean="0">
                <a:latin typeface="Source Sans Pro" panose="020B0503030403020204" pitchFamily="34" charset="0"/>
              </a:rPr>
              <a:t>(as seen in this photo from 2001).</a:t>
            </a:r>
          </a:p>
          <a:p>
            <a:pPr marL="285750" indent="-285750">
              <a:buFont typeface="Arial" panose="020B0604020202020204" pitchFamily="34" charset="0"/>
              <a:buChar char="•"/>
            </a:pPr>
            <a:endParaRPr lang="en-GB" sz="900" dirty="0" smtClean="0">
              <a:latin typeface="Source Sans Pro" panose="020B0503030403020204" pitchFamily="34" charset="0"/>
            </a:endParaRPr>
          </a:p>
          <a:p>
            <a:pPr marL="285750" indent="-285750">
              <a:buFont typeface="Arial" panose="020B0604020202020204" pitchFamily="34" charset="0"/>
              <a:buChar char="•"/>
            </a:pPr>
            <a:r>
              <a:rPr lang="en-GB" dirty="0" smtClean="0">
                <a:latin typeface="Source Sans Pro" panose="020B0503030403020204" pitchFamily="34" charset="0"/>
              </a:rPr>
              <a:t>Later it became a </a:t>
            </a:r>
            <a:r>
              <a:rPr lang="en-GB" dirty="0">
                <a:latin typeface="Source Sans Pro" panose="020B0503030403020204" pitchFamily="34" charset="0"/>
              </a:rPr>
              <a:t>nursery for children and their families. Families had to pay for their children to go there</a:t>
            </a:r>
            <a:r>
              <a:rPr lang="en-GB" dirty="0" smtClean="0">
                <a:latin typeface="Source Sans Pro" panose="020B0503030403020204" pitchFamily="34" charset="0"/>
              </a:rPr>
              <a:t>.</a:t>
            </a:r>
          </a:p>
          <a:p>
            <a:pPr marL="285750" indent="-285750">
              <a:buFont typeface="Arial" panose="020B0604020202020204" pitchFamily="34" charset="0"/>
              <a:buChar char="•"/>
            </a:pPr>
            <a:endParaRPr lang="en-GB" sz="900" dirty="0" smtClean="0">
              <a:latin typeface="Source Sans Pro" panose="020B0503030403020204" pitchFamily="34" charset="0"/>
            </a:endParaRPr>
          </a:p>
          <a:p>
            <a:pPr marL="285750" indent="-285750">
              <a:buFont typeface="Arial" panose="020B0604020202020204" pitchFamily="34" charset="0"/>
              <a:buChar char="•"/>
            </a:pPr>
            <a:r>
              <a:rPr lang="en-GB" dirty="0">
                <a:latin typeface="Source Sans Pro" panose="020B0503030403020204" pitchFamily="34" charset="0"/>
              </a:rPr>
              <a:t>By 2018 the building  was shut up and for </a:t>
            </a:r>
            <a:r>
              <a:rPr lang="en-GB" dirty="0" smtClean="0">
                <a:latin typeface="Source Sans Pro" panose="020B0503030403020204" pitchFamily="34" charset="0"/>
              </a:rPr>
              <a:t>sale.</a:t>
            </a:r>
            <a:endParaRPr lang="en-GB" dirty="0">
              <a:latin typeface="Source Sans Pro" panose="020B0503030403020204" pitchFamily="34" charset="0"/>
            </a:endParaRPr>
          </a:p>
        </p:txBody>
      </p:sp>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r="23242" b="6026"/>
          <a:stretch/>
        </p:blipFill>
        <p:spPr>
          <a:xfrm>
            <a:off x="4259055" y="2060848"/>
            <a:ext cx="4359221" cy="4106926"/>
          </a:xfrm>
          <a:prstGeom prst="rect">
            <a:avLst/>
          </a:prstGeom>
        </p:spPr>
      </p:pic>
    </p:spTree>
    <p:custDataLst>
      <p:tags r:id="rId1"/>
    </p:custDataLst>
    <p:extLst>
      <p:ext uri="{BB962C8B-B14F-4D97-AF65-F5344CB8AC3E}">
        <p14:creationId xmlns:p14="http://schemas.microsoft.com/office/powerpoint/2010/main" val="15070133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42136" y="260648"/>
            <a:ext cx="8059728" cy="1323439"/>
          </a:xfrm>
          <a:prstGeom prst="rect">
            <a:avLst/>
          </a:prstGeom>
          <a:ln w="50800">
            <a:solidFill>
              <a:srgbClr val="00B0F0"/>
            </a:solidFill>
          </a:ln>
        </p:spPr>
        <p:txBody>
          <a:bodyPr wrap="square">
            <a:spAutoFit/>
          </a:bodyPr>
          <a:lstStyle/>
          <a:p>
            <a:pPr algn="ctr"/>
            <a:r>
              <a:rPr lang="en-GB" sz="4000" b="1" dirty="0" smtClean="0">
                <a:latin typeface="Source Sans Pro" panose="020B0503030403020204" pitchFamily="34" charset="0"/>
              </a:rPr>
              <a:t>Shiny </a:t>
            </a:r>
            <a:r>
              <a:rPr lang="en-GB" sz="4000" b="1" dirty="0">
                <a:latin typeface="Source Sans Pro" panose="020B0503030403020204" pitchFamily="34" charset="0"/>
              </a:rPr>
              <a:t>Stars Day Nursery, </a:t>
            </a:r>
            <a:endParaRPr lang="en-GB" sz="4000" b="1" dirty="0" smtClean="0">
              <a:latin typeface="Source Sans Pro" panose="020B0503030403020204" pitchFamily="34" charset="0"/>
            </a:endParaRPr>
          </a:p>
          <a:p>
            <a:pPr algn="ctr"/>
            <a:r>
              <a:rPr lang="en-GB" sz="4000" b="1" dirty="0" err="1" smtClean="0">
                <a:latin typeface="Source Sans Pro" panose="020B0503030403020204" pitchFamily="34" charset="0"/>
              </a:rPr>
              <a:t>Simes</a:t>
            </a:r>
            <a:r>
              <a:rPr lang="en-GB" sz="4000" b="1" dirty="0" smtClean="0">
                <a:latin typeface="Source Sans Pro" panose="020B0503030403020204" pitchFamily="34" charset="0"/>
              </a:rPr>
              <a:t> Street, </a:t>
            </a:r>
            <a:r>
              <a:rPr lang="fr-FR" sz="4000" b="1" dirty="0" smtClean="0">
                <a:latin typeface="Source Sans Pro" panose="020B0503030403020204" pitchFamily="34" charset="0"/>
              </a:rPr>
              <a:t>Bradford</a:t>
            </a:r>
            <a:endParaRPr lang="en-GB" sz="4000" b="1" dirty="0" smtClean="0">
              <a:latin typeface="Source Sans Pro" panose="020B0503030403020204" pitchFamily="34" charset="0"/>
            </a:endParaRPr>
          </a:p>
        </p:txBody>
      </p:sp>
      <p:grpSp>
        <p:nvGrpSpPr>
          <p:cNvPr id="5" name="Group 4"/>
          <p:cNvGrpSpPr/>
          <p:nvPr/>
        </p:nvGrpSpPr>
        <p:grpSpPr>
          <a:xfrm>
            <a:off x="2589038" y="2256578"/>
            <a:ext cx="3965925" cy="3965927"/>
            <a:chOff x="2697805" y="2312686"/>
            <a:chExt cx="3965925" cy="3965927"/>
          </a:xfrm>
        </p:grpSpPr>
        <p:sp>
          <p:nvSpPr>
            <p:cNvPr id="7" name="Freeform 6"/>
            <p:cNvSpPr/>
            <p:nvPr/>
          </p:nvSpPr>
          <p:spPr>
            <a:xfrm rot="10800000">
              <a:off x="4716416" y="4633333"/>
              <a:ext cx="1217628" cy="1149981"/>
            </a:xfrm>
            <a:custGeom>
              <a:avLst/>
              <a:gdLst>
                <a:gd name="connsiteX0" fmla="*/ 0 w 761119"/>
                <a:gd name="connsiteY0" fmla="*/ 433415 h 718834"/>
                <a:gd name="connsiteX1" fmla="*/ 47570 w 761119"/>
                <a:gd name="connsiteY1" fmla="*/ 364703 h 718834"/>
                <a:gd name="connsiteX2" fmla="*/ 89855 w 761119"/>
                <a:gd name="connsiteY2" fmla="*/ 317133 h 718834"/>
                <a:gd name="connsiteX3" fmla="*/ 126853 w 761119"/>
                <a:gd name="connsiteY3" fmla="*/ 280134 h 718834"/>
                <a:gd name="connsiteX4" fmla="*/ 179709 w 761119"/>
                <a:gd name="connsiteY4" fmla="*/ 227278 h 718834"/>
                <a:gd name="connsiteX5" fmla="*/ 206137 w 761119"/>
                <a:gd name="connsiteY5" fmla="*/ 200851 h 718834"/>
                <a:gd name="connsiteX6" fmla="*/ 232564 w 761119"/>
                <a:gd name="connsiteY6" fmla="*/ 179708 h 718834"/>
                <a:gd name="connsiteX7" fmla="*/ 285420 w 761119"/>
                <a:gd name="connsiteY7" fmla="*/ 142709 h 718834"/>
                <a:gd name="connsiteX8" fmla="*/ 354132 w 761119"/>
                <a:gd name="connsiteY8" fmla="*/ 100425 h 718834"/>
                <a:gd name="connsiteX9" fmla="*/ 417559 w 761119"/>
                <a:gd name="connsiteY9" fmla="*/ 68712 h 718834"/>
                <a:gd name="connsiteX10" fmla="*/ 470414 w 761119"/>
                <a:gd name="connsiteY10" fmla="*/ 52855 h 718834"/>
                <a:gd name="connsiteX11" fmla="*/ 512698 w 761119"/>
                <a:gd name="connsiteY11" fmla="*/ 31713 h 718834"/>
                <a:gd name="connsiteX12" fmla="*/ 581411 w 761119"/>
                <a:gd name="connsiteY12" fmla="*/ 15856 h 718834"/>
                <a:gd name="connsiteX13" fmla="*/ 650123 w 761119"/>
                <a:gd name="connsiteY13" fmla="*/ 5285 h 718834"/>
                <a:gd name="connsiteX14" fmla="*/ 687122 w 761119"/>
                <a:gd name="connsiteY14" fmla="*/ 0 h 718834"/>
                <a:gd name="connsiteX15" fmla="*/ 724120 w 761119"/>
                <a:gd name="connsiteY15" fmla="*/ 0 h 718834"/>
                <a:gd name="connsiteX16" fmla="*/ 755834 w 761119"/>
                <a:gd name="connsiteY16" fmla="*/ 0 h 718834"/>
                <a:gd name="connsiteX17" fmla="*/ 761119 w 761119"/>
                <a:gd name="connsiteY17" fmla="*/ 576125 h 718834"/>
                <a:gd name="connsiteX18" fmla="*/ 750548 w 761119"/>
                <a:gd name="connsiteY18" fmla="*/ 576125 h 718834"/>
                <a:gd name="connsiteX19" fmla="*/ 713549 w 761119"/>
                <a:gd name="connsiteY19" fmla="*/ 586696 h 718834"/>
                <a:gd name="connsiteX20" fmla="*/ 665979 w 761119"/>
                <a:gd name="connsiteY20" fmla="*/ 602552 h 718834"/>
                <a:gd name="connsiteX21" fmla="*/ 618409 w 761119"/>
                <a:gd name="connsiteY21" fmla="*/ 628980 h 718834"/>
                <a:gd name="connsiteX22" fmla="*/ 597267 w 761119"/>
                <a:gd name="connsiteY22" fmla="*/ 639551 h 718834"/>
                <a:gd name="connsiteX23" fmla="*/ 576125 w 761119"/>
                <a:gd name="connsiteY23" fmla="*/ 655408 h 718834"/>
                <a:gd name="connsiteX24" fmla="*/ 565554 w 761119"/>
                <a:gd name="connsiteY24" fmla="*/ 665979 h 718834"/>
                <a:gd name="connsiteX25" fmla="*/ 554983 w 761119"/>
                <a:gd name="connsiteY25" fmla="*/ 676550 h 718834"/>
                <a:gd name="connsiteX26" fmla="*/ 539126 w 761119"/>
                <a:gd name="connsiteY26" fmla="*/ 697692 h 718834"/>
                <a:gd name="connsiteX27" fmla="*/ 528555 w 761119"/>
                <a:gd name="connsiteY27" fmla="*/ 702978 h 718834"/>
                <a:gd name="connsiteX28" fmla="*/ 507413 w 761119"/>
                <a:gd name="connsiteY28" fmla="*/ 718834 h 718834"/>
                <a:gd name="connsiteX29" fmla="*/ 0 w 761119"/>
                <a:gd name="connsiteY29" fmla="*/ 433415 h 718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61119" h="718834">
                  <a:moveTo>
                    <a:pt x="0" y="433415"/>
                  </a:moveTo>
                  <a:lnTo>
                    <a:pt x="47570" y="364703"/>
                  </a:lnTo>
                  <a:lnTo>
                    <a:pt x="89855" y="317133"/>
                  </a:lnTo>
                  <a:lnTo>
                    <a:pt x="126853" y="280134"/>
                  </a:lnTo>
                  <a:lnTo>
                    <a:pt x="179709" y="227278"/>
                  </a:lnTo>
                  <a:lnTo>
                    <a:pt x="206137" y="200851"/>
                  </a:lnTo>
                  <a:lnTo>
                    <a:pt x="232564" y="179708"/>
                  </a:lnTo>
                  <a:lnTo>
                    <a:pt x="285420" y="142709"/>
                  </a:lnTo>
                  <a:lnTo>
                    <a:pt x="354132" y="100425"/>
                  </a:lnTo>
                  <a:lnTo>
                    <a:pt x="417559" y="68712"/>
                  </a:lnTo>
                  <a:lnTo>
                    <a:pt x="470414" y="52855"/>
                  </a:lnTo>
                  <a:lnTo>
                    <a:pt x="512698" y="31713"/>
                  </a:lnTo>
                  <a:lnTo>
                    <a:pt x="581411" y="15856"/>
                  </a:lnTo>
                  <a:lnTo>
                    <a:pt x="650123" y="5285"/>
                  </a:lnTo>
                  <a:lnTo>
                    <a:pt x="687122" y="0"/>
                  </a:lnTo>
                  <a:lnTo>
                    <a:pt x="724120" y="0"/>
                  </a:lnTo>
                  <a:lnTo>
                    <a:pt x="755834" y="0"/>
                  </a:lnTo>
                  <a:cubicBezTo>
                    <a:pt x="757596" y="192042"/>
                    <a:pt x="759357" y="384083"/>
                    <a:pt x="761119" y="576125"/>
                  </a:cubicBezTo>
                  <a:lnTo>
                    <a:pt x="750548" y="576125"/>
                  </a:lnTo>
                  <a:lnTo>
                    <a:pt x="713549" y="586696"/>
                  </a:lnTo>
                  <a:lnTo>
                    <a:pt x="665979" y="602552"/>
                  </a:lnTo>
                  <a:lnTo>
                    <a:pt x="618409" y="628980"/>
                  </a:lnTo>
                  <a:lnTo>
                    <a:pt x="597267" y="639551"/>
                  </a:lnTo>
                  <a:lnTo>
                    <a:pt x="576125" y="655408"/>
                  </a:lnTo>
                  <a:lnTo>
                    <a:pt x="565554" y="665979"/>
                  </a:lnTo>
                  <a:lnTo>
                    <a:pt x="554983" y="676550"/>
                  </a:lnTo>
                  <a:lnTo>
                    <a:pt x="539126" y="697692"/>
                  </a:lnTo>
                  <a:lnTo>
                    <a:pt x="528555" y="702978"/>
                  </a:lnTo>
                  <a:lnTo>
                    <a:pt x="507413" y="718834"/>
                  </a:lnTo>
                  <a:lnTo>
                    <a:pt x="0" y="433415"/>
                  </a:lnTo>
                  <a:close/>
                </a:path>
              </a:pathLst>
            </a:custGeom>
            <a:solidFill>
              <a:srgbClr val="92D05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9"/>
            <p:cNvSpPr/>
            <p:nvPr/>
          </p:nvSpPr>
          <p:spPr>
            <a:xfrm rot="7012276">
              <a:off x="5150505" y="3630517"/>
              <a:ext cx="1217628" cy="1149981"/>
            </a:xfrm>
            <a:custGeom>
              <a:avLst/>
              <a:gdLst>
                <a:gd name="connsiteX0" fmla="*/ 0 w 761119"/>
                <a:gd name="connsiteY0" fmla="*/ 433415 h 718834"/>
                <a:gd name="connsiteX1" fmla="*/ 47570 w 761119"/>
                <a:gd name="connsiteY1" fmla="*/ 364703 h 718834"/>
                <a:gd name="connsiteX2" fmla="*/ 89855 w 761119"/>
                <a:gd name="connsiteY2" fmla="*/ 317133 h 718834"/>
                <a:gd name="connsiteX3" fmla="*/ 126853 w 761119"/>
                <a:gd name="connsiteY3" fmla="*/ 280134 h 718834"/>
                <a:gd name="connsiteX4" fmla="*/ 179709 w 761119"/>
                <a:gd name="connsiteY4" fmla="*/ 227278 h 718834"/>
                <a:gd name="connsiteX5" fmla="*/ 206137 w 761119"/>
                <a:gd name="connsiteY5" fmla="*/ 200851 h 718834"/>
                <a:gd name="connsiteX6" fmla="*/ 232564 w 761119"/>
                <a:gd name="connsiteY6" fmla="*/ 179708 h 718834"/>
                <a:gd name="connsiteX7" fmla="*/ 285420 w 761119"/>
                <a:gd name="connsiteY7" fmla="*/ 142709 h 718834"/>
                <a:gd name="connsiteX8" fmla="*/ 354132 w 761119"/>
                <a:gd name="connsiteY8" fmla="*/ 100425 h 718834"/>
                <a:gd name="connsiteX9" fmla="*/ 417559 w 761119"/>
                <a:gd name="connsiteY9" fmla="*/ 68712 h 718834"/>
                <a:gd name="connsiteX10" fmla="*/ 470414 w 761119"/>
                <a:gd name="connsiteY10" fmla="*/ 52855 h 718834"/>
                <a:gd name="connsiteX11" fmla="*/ 512698 w 761119"/>
                <a:gd name="connsiteY11" fmla="*/ 31713 h 718834"/>
                <a:gd name="connsiteX12" fmla="*/ 581411 w 761119"/>
                <a:gd name="connsiteY12" fmla="*/ 15856 h 718834"/>
                <a:gd name="connsiteX13" fmla="*/ 650123 w 761119"/>
                <a:gd name="connsiteY13" fmla="*/ 5285 h 718834"/>
                <a:gd name="connsiteX14" fmla="*/ 687122 w 761119"/>
                <a:gd name="connsiteY14" fmla="*/ 0 h 718834"/>
                <a:gd name="connsiteX15" fmla="*/ 724120 w 761119"/>
                <a:gd name="connsiteY15" fmla="*/ 0 h 718834"/>
                <a:gd name="connsiteX16" fmla="*/ 755834 w 761119"/>
                <a:gd name="connsiteY16" fmla="*/ 0 h 718834"/>
                <a:gd name="connsiteX17" fmla="*/ 761119 w 761119"/>
                <a:gd name="connsiteY17" fmla="*/ 576125 h 718834"/>
                <a:gd name="connsiteX18" fmla="*/ 750548 w 761119"/>
                <a:gd name="connsiteY18" fmla="*/ 576125 h 718834"/>
                <a:gd name="connsiteX19" fmla="*/ 713549 w 761119"/>
                <a:gd name="connsiteY19" fmla="*/ 586696 h 718834"/>
                <a:gd name="connsiteX20" fmla="*/ 665979 w 761119"/>
                <a:gd name="connsiteY20" fmla="*/ 602552 h 718834"/>
                <a:gd name="connsiteX21" fmla="*/ 618409 w 761119"/>
                <a:gd name="connsiteY21" fmla="*/ 628980 h 718834"/>
                <a:gd name="connsiteX22" fmla="*/ 597267 w 761119"/>
                <a:gd name="connsiteY22" fmla="*/ 639551 h 718834"/>
                <a:gd name="connsiteX23" fmla="*/ 576125 w 761119"/>
                <a:gd name="connsiteY23" fmla="*/ 655408 h 718834"/>
                <a:gd name="connsiteX24" fmla="*/ 565554 w 761119"/>
                <a:gd name="connsiteY24" fmla="*/ 665979 h 718834"/>
                <a:gd name="connsiteX25" fmla="*/ 554983 w 761119"/>
                <a:gd name="connsiteY25" fmla="*/ 676550 h 718834"/>
                <a:gd name="connsiteX26" fmla="*/ 539126 w 761119"/>
                <a:gd name="connsiteY26" fmla="*/ 697692 h 718834"/>
                <a:gd name="connsiteX27" fmla="*/ 528555 w 761119"/>
                <a:gd name="connsiteY27" fmla="*/ 702978 h 718834"/>
                <a:gd name="connsiteX28" fmla="*/ 507413 w 761119"/>
                <a:gd name="connsiteY28" fmla="*/ 718834 h 718834"/>
                <a:gd name="connsiteX29" fmla="*/ 0 w 761119"/>
                <a:gd name="connsiteY29" fmla="*/ 433415 h 718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61119" h="718834">
                  <a:moveTo>
                    <a:pt x="0" y="433415"/>
                  </a:moveTo>
                  <a:lnTo>
                    <a:pt x="47570" y="364703"/>
                  </a:lnTo>
                  <a:lnTo>
                    <a:pt x="89855" y="317133"/>
                  </a:lnTo>
                  <a:lnTo>
                    <a:pt x="126853" y="280134"/>
                  </a:lnTo>
                  <a:lnTo>
                    <a:pt x="179709" y="227278"/>
                  </a:lnTo>
                  <a:lnTo>
                    <a:pt x="206137" y="200851"/>
                  </a:lnTo>
                  <a:lnTo>
                    <a:pt x="232564" y="179708"/>
                  </a:lnTo>
                  <a:lnTo>
                    <a:pt x="285420" y="142709"/>
                  </a:lnTo>
                  <a:lnTo>
                    <a:pt x="354132" y="100425"/>
                  </a:lnTo>
                  <a:lnTo>
                    <a:pt x="417559" y="68712"/>
                  </a:lnTo>
                  <a:lnTo>
                    <a:pt x="470414" y="52855"/>
                  </a:lnTo>
                  <a:lnTo>
                    <a:pt x="512698" y="31713"/>
                  </a:lnTo>
                  <a:lnTo>
                    <a:pt x="581411" y="15856"/>
                  </a:lnTo>
                  <a:lnTo>
                    <a:pt x="650123" y="5285"/>
                  </a:lnTo>
                  <a:lnTo>
                    <a:pt x="687122" y="0"/>
                  </a:lnTo>
                  <a:lnTo>
                    <a:pt x="724120" y="0"/>
                  </a:lnTo>
                  <a:lnTo>
                    <a:pt x="755834" y="0"/>
                  </a:lnTo>
                  <a:cubicBezTo>
                    <a:pt x="757596" y="192042"/>
                    <a:pt x="759357" y="384083"/>
                    <a:pt x="761119" y="576125"/>
                  </a:cubicBezTo>
                  <a:lnTo>
                    <a:pt x="750548" y="576125"/>
                  </a:lnTo>
                  <a:lnTo>
                    <a:pt x="713549" y="586696"/>
                  </a:lnTo>
                  <a:lnTo>
                    <a:pt x="665979" y="602552"/>
                  </a:lnTo>
                  <a:lnTo>
                    <a:pt x="618409" y="628980"/>
                  </a:lnTo>
                  <a:lnTo>
                    <a:pt x="597267" y="639551"/>
                  </a:lnTo>
                  <a:lnTo>
                    <a:pt x="576125" y="655408"/>
                  </a:lnTo>
                  <a:lnTo>
                    <a:pt x="565554" y="665979"/>
                  </a:lnTo>
                  <a:lnTo>
                    <a:pt x="554983" y="676550"/>
                  </a:lnTo>
                  <a:lnTo>
                    <a:pt x="539126" y="697692"/>
                  </a:lnTo>
                  <a:lnTo>
                    <a:pt x="528555" y="702978"/>
                  </a:lnTo>
                  <a:lnTo>
                    <a:pt x="507413" y="718834"/>
                  </a:lnTo>
                  <a:lnTo>
                    <a:pt x="0" y="433415"/>
                  </a:lnTo>
                  <a:close/>
                </a:path>
              </a:pathLst>
            </a:custGeom>
            <a:solidFill>
              <a:srgbClr val="FFC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Freeform 10"/>
            <p:cNvSpPr/>
            <p:nvPr/>
          </p:nvSpPr>
          <p:spPr>
            <a:xfrm rot="3461844">
              <a:off x="4499523" y="2729179"/>
              <a:ext cx="1217628" cy="1149981"/>
            </a:xfrm>
            <a:custGeom>
              <a:avLst/>
              <a:gdLst>
                <a:gd name="connsiteX0" fmla="*/ 0 w 761119"/>
                <a:gd name="connsiteY0" fmla="*/ 433415 h 718834"/>
                <a:gd name="connsiteX1" fmla="*/ 47570 w 761119"/>
                <a:gd name="connsiteY1" fmla="*/ 364703 h 718834"/>
                <a:gd name="connsiteX2" fmla="*/ 89855 w 761119"/>
                <a:gd name="connsiteY2" fmla="*/ 317133 h 718834"/>
                <a:gd name="connsiteX3" fmla="*/ 126853 w 761119"/>
                <a:gd name="connsiteY3" fmla="*/ 280134 h 718834"/>
                <a:gd name="connsiteX4" fmla="*/ 179709 w 761119"/>
                <a:gd name="connsiteY4" fmla="*/ 227278 h 718834"/>
                <a:gd name="connsiteX5" fmla="*/ 206137 w 761119"/>
                <a:gd name="connsiteY5" fmla="*/ 200851 h 718834"/>
                <a:gd name="connsiteX6" fmla="*/ 232564 w 761119"/>
                <a:gd name="connsiteY6" fmla="*/ 179708 h 718834"/>
                <a:gd name="connsiteX7" fmla="*/ 285420 w 761119"/>
                <a:gd name="connsiteY7" fmla="*/ 142709 h 718834"/>
                <a:gd name="connsiteX8" fmla="*/ 354132 w 761119"/>
                <a:gd name="connsiteY8" fmla="*/ 100425 h 718834"/>
                <a:gd name="connsiteX9" fmla="*/ 417559 w 761119"/>
                <a:gd name="connsiteY9" fmla="*/ 68712 h 718834"/>
                <a:gd name="connsiteX10" fmla="*/ 470414 w 761119"/>
                <a:gd name="connsiteY10" fmla="*/ 52855 h 718834"/>
                <a:gd name="connsiteX11" fmla="*/ 512698 w 761119"/>
                <a:gd name="connsiteY11" fmla="*/ 31713 h 718834"/>
                <a:gd name="connsiteX12" fmla="*/ 581411 w 761119"/>
                <a:gd name="connsiteY12" fmla="*/ 15856 h 718834"/>
                <a:gd name="connsiteX13" fmla="*/ 650123 w 761119"/>
                <a:gd name="connsiteY13" fmla="*/ 5285 h 718834"/>
                <a:gd name="connsiteX14" fmla="*/ 687122 w 761119"/>
                <a:gd name="connsiteY14" fmla="*/ 0 h 718834"/>
                <a:gd name="connsiteX15" fmla="*/ 724120 w 761119"/>
                <a:gd name="connsiteY15" fmla="*/ 0 h 718834"/>
                <a:gd name="connsiteX16" fmla="*/ 755834 w 761119"/>
                <a:gd name="connsiteY16" fmla="*/ 0 h 718834"/>
                <a:gd name="connsiteX17" fmla="*/ 761119 w 761119"/>
                <a:gd name="connsiteY17" fmla="*/ 576125 h 718834"/>
                <a:gd name="connsiteX18" fmla="*/ 750548 w 761119"/>
                <a:gd name="connsiteY18" fmla="*/ 576125 h 718834"/>
                <a:gd name="connsiteX19" fmla="*/ 713549 w 761119"/>
                <a:gd name="connsiteY19" fmla="*/ 586696 h 718834"/>
                <a:gd name="connsiteX20" fmla="*/ 665979 w 761119"/>
                <a:gd name="connsiteY20" fmla="*/ 602552 h 718834"/>
                <a:gd name="connsiteX21" fmla="*/ 618409 w 761119"/>
                <a:gd name="connsiteY21" fmla="*/ 628980 h 718834"/>
                <a:gd name="connsiteX22" fmla="*/ 597267 w 761119"/>
                <a:gd name="connsiteY22" fmla="*/ 639551 h 718834"/>
                <a:gd name="connsiteX23" fmla="*/ 576125 w 761119"/>
                <a:gd name="connsiteY23" fmla="*/ 655408 h 718834"/>
                <a:gd name="connsiteX24" fmla="*/ 565554 w 761119"/>
                <a:gd name="connsiteY24" fmla="*/ 665979 h 718834"/>
                <a:gd name="connsiteX25" fmla="*/ 554983 w 761119"/>
                <a:gd name="connsiteY25" fmla="*/ 676550 h 718834"/>
                <a:gd name="connsiteX26" fmla="*/ 539126 w 761119"/>
                <a:gd name="connsiteY26" fmla="*/ 697692 h 718834"/>
                <a:gd name="connsiteX27" fmla="*/ 528555 w 761119"/>
                <a:gd name="connsiteY27" fmla="*/ 702978 h 718834"/>
                <a:gd name="connsiteX28" fmla="*/ 507413 w 761119"/>
                <a:gd name="connsiteY28" fmla="*/ 718834 h 718834"/>
                <a:gd name="connsiteX29" fmla="*/ 0 w 761119"/>
                <a:gd name="connsiteY29" fmla="*/ 433415 h 718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61119" h="718834">
                  <a:moveTo>
                    <a:pt x="0" y="433415"/>
                  </a:moveTo>
                  <a:lnTo>
                    <a:pt x="47570" y="364703"/>
                  </a:lnTo>
                  <a:lnTo>
                    <a:pt x="89855" y="317133"/>
                  </a:lnTo>
                  <a:lnTo>
                    <a:pt x="126853" y="280134"/>
                  </a:lnTo>
                  <a:lnTo>
                    <a:pt x="179709" y="227278"/>
                  </a:lnTo>
                  <a:lnTo>
                    <a:pt x="206137" y="200851"/>
                  </a:lnTo>
                  <a:lnTo>
                    <a:pt x="232564" y="179708"/>
                  </a:lnTo>
                  <a:lnTo>
                    <a:pt x="285420" y="142709"/>
                  </a:lnTo>
                  <a:lnTo>
                    <a:pt x="354132" y="100425"/>
                  </a:lnTo>
                  <a:lnTo>
                    <a:pt x="417559" y="68712"/>
                  </a:lnTo>
                  <a:lnTo>
                    <a:pt x="470414" y="52855"/>
                  </a:lnTo>
                  <a:lnTo>
                    <a:pt x="512698" y="31713"/>
                  </a:lnTo>
                  <a:lnTo>
                    <a:pt x="581411" y="15856"/>
                  </a:lnTo>
                  <a:lnTo>
                    <a:pt x="650123" y="5285"/>
                  </a:lnTo>
                  <a:lnTo>
                    <a:pt x="687122" y="0"/>
                  </a:lnTo>
                  <a:lnTo>
                    <a:pt x="724120" y="0"/>
                  </a:lnTo>
                  <a:lnTo>
                    <a:pt x="755834" y="0"/>
                  </a:lnTo>
                  <a:cubicBezTo>
                    <a:pt x="757596" y="192042"/>
                    <a:pt x="759357" y="384083"/>
                    <a:pt x="761119" y="576125"/>
                  </a:cubicBezTo>
                  <a:lnTo>
                    <a:pt x="750548" y="576125"/>
                  </a:lnTo>
                  <a:lnTo>
                    <a:pt x="713549" y="586696"/>
                  </a:lnTo>
                  <a:lnTo>
                    <a:pt x="665979" y="602552"/>
                  </a:lnTo>
                  <a:lnTo>
                    <a:pt x="618409" y="628980"/>
                  </a:lnTo>
                  <a:lnTo>
                    <a:pt x="597267" y="639551"/>
                  </a:lnTo>
                  <a:lnTo>
                    <a:pt x="576125" y="655408"/>
                  </a:lnTo>
                  <a:lnTo>
                    <a:pt x="565554" y="665979"/>
                  </a:lnTo>
                  <a:lnTo>
                    <a:pt x="554983" y="676550"/>
                  </a:lnTo>
                  <a:lnTo>
                    <a:pt x="539126" y="697692"/>
                  </a:lnTo>
                  <a:lnTo>
                    <a:pt x="528555" y="702978"/>
                  </a:lnTo>
                  <a:lnTo>
                    <a:pt x="507413" y="718834"/>
                  </a:lnTo>
                  <a:lnTo>
                    <a:pt x="0" y="433415"/>
                  </a:lnTo>
                  <a:close/>
                </a:path>
              </a:pathLst>
            </a:custGeom>
            <a:solidFill>
              <a:srgbClr val="0070C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2" name="Group 11"/>
            <p:cNvGrpSpPr/>
            <p:nvPr/>
          </p:nvGrpSpPr>
          <p:grpSpPr>
            <a:xfrm>
              <a:off x="2697805" y="2312686"/>
              <a:ext cx="3965925" cy="3965927"/>
              <a:chOff x="2033589" y="1651194"/>
              <a:chExt cx="5079998" cy="5080000"/>
            </a:xfrm>
          </p:grpSpPr>
          <p:sp>
            <p:nvSpPr>
              <p:cNvPr id="17" name="Freeform 2"/>
              <p:cNvSpPr>
                <a:spLocks/>
              </p:cNvSpPr>
              <p:nvPr/>
            </p:nvSpPr>
            <p:spPr bwMode="auto">
              <a:xfrm>
                <a:off x="4573588" y="1651194"/>
                <a:ext cx="2200275" cy="1587500"/>
              </a:xfrm>
              <a:custGeom>
                <a:avLst/>
                <a:gdLst>
                  <a:gd name="T0" fmla="*/ 2200275 w 1386"/>
                  <a:gd name="T1" fmla="*/ 1270000 h 1000"/>
                  <a:gd name="T2" fmla="*/ 2159000 w 1386"/>
                  <a:gd name="T3" fmla="*/ 1200150 h 1000"/>
                  <a:gd name="T4" fmla="*/ 2066925 w 1386"/>
                  <a:gd name="T5" fmla="*/ 1063625 h 1000"/>
                  <a:gd name="T6" fmla="*/ 1968500 w 1386"/>
                  <a:gd name="T7" fmla="*/ 933450 h 1000"/>
                  <a:gd name="T8" fmla="*/ 1860550 w 1386"/>
                  <a:gd name="T9" fmla="*/ 809625 h 1000"/>
                  <a:gd name="T10" fmla="*/ 1746250 w 1386"/>
                  <a:gd name="T11" fmla="*/ 695325 h 1000"/>
                  <a:gd name="T12" fmla="*/ 1622425 w 1386"/>
                  <a:gd name="T13" fmla="*/ 587375 h 1000"/>
                  <a:gd name="T14" fmla="*/ 1495425 w 1386"/>
                  <a:gd name="T15" fmla="*/ 485775 h 1000"/>
                  <a:gd name="T16" fmla="*/ 1358900 w 1386"/>
                  <a:gd name="T17" fmla="*/ 393700 h 1000"/>
                  <a:gd name="T18" fmla="*/ 1216025 w 1386"/>
                  <a:gd name="T19" fmla="*/ 311150 h 1000"/>
                  <a:gd name="T20" fmla="*/ 1069975 w 1386"/>
                  <a:gd name="T21" fmla="*/ 234950 h 1000"/>
                  <a:gd name="T22" fmla="*/ 917575 w 1386"/>
                  <a:gd name="T23" fmla="*/ 171450 h 1000"/>
                  <a:gd name="T24" fmla="*/ 758825 w 1386"/>
                  <a:gd name="T25" fmla="*/ 117475 h 1000"/>
                  <a:gd name="T26" fmla="*/ 596900 w 1386"/>
                  <a:gd name="T27" fmla="*/ 73025 h 1000"/>
                  <a:gd name="T28" fmla="*/ 431800 w 1386"/>
                  <a:gd name="T29" fmla="*/ 38100 h 1000"/>
                  <a:gd name="T30" fmla="*/ 260350 w 1386"/>
                  <a:gd name="T31" fmla="*/ 12700 h 1000"/>
                  <a:gd name="T32" fmla="*/ 88900 w 1386"/>
                  <a:gd name="T33" fmla="*/ 3175 h 1000"/>
                  <a:gd name="T34" fmla="*/ 0 w 1386"/>
                  <a:gd name="T35" fmla="*/ 635000 h 1000"/>
                  <a:gd name="T36" fmla="*/ 66675 w 1386"/>
                  <a:gd name="T37" fmla="*/ 638175 h 1000"/>
                  <a:gd name="T38" fmla="*/ 196850 w 1386"/>
                  <a:gd name="T39" fmla="*/ 644525 h 1000"/>
                  <a:gd name="T40" fmla="*/ 323850 w 1386"/>
                  <a:gd name="T41" fmla="*/ 663575 h 1000"/>
                  <a:gd name="T42" fmla="*/ 447675 w 1386"/>
                  <a:gd name="T43" fmla="*/ 688975 h 1000"/>
                  <a:gd name="T44" fmla="*/ 571500 w 1386"/>
                  <a:gd name="T45" fmla="*/ 723900 h 1000"/>
                  <a:gd name="T46" fmla="*/ 688975 w 1386"/>
                  <a:gd name="T47" fmla="*/ 765175 h 1000"/>
                  <a:gd name="T48" fmla="*/ 803275 w 1386"/>
                  <a:gd name="T49" fmla="*/ 812800 h 1000"/>
                  <a:gd name="T50" fmla="*/ 914400 w 1386"/>
                  <a:gd name="T51" fmla="*/ 866775 h 1000"/>
                  <a:gd name="T52" fmla="*/ 1019175 w 1386"/>
                  <a:gd name="T53" fmla="*/ 930275 h 1000"/>
                  <a:gd name="T54" fmla="*/ 1120775 w 1386"/>
                  <a:gd name="T55" fmla="*/ 1000125 h 1000"/>
                  <a:gd name="T56" fmla="*/ 1216025 w 1386"/>
                  <a:gd name="T57" fmla="*/ 1076325 h 1000"/>
                  <a:gd name="T58" fmla="*/ 1308100 w 1386"/>
                  <a:gd name="T59" fmla="*/ 1155700 h 1000"/>
                  <a:gd name="T60" fmla="*/ 1397000 w 1386"/>
                  <a:gd name="T61" fmla="*/ 1244600 h 1000"/>
                  <a:gd name="T62" fmla="*/ 1476375 w 1386"/>
                  <a:gd name="T63" fmla="*/ 1336675 h 1000"/>
                  <a:gd name="T64" fmla="*/ 1549400 w 1386"/>
                  <a:gd name="T65" fmla="*/ 1431925 h 1000"/>
                  <a:gd name="T66" fmla="*/ 1619250 w 1386"/>
                  <a:gd name="T67" fmla="*/ 1536700 h 1000"/>
                  <a:gd name="T68" fmla="*/ 1651000 w 1386"/>
                  <a:gd name="T69" fmla="*/ 1587500 h 10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386" h="1000">
                    <a:moveTo>
                      <a:pt x="1040" y="1000"/>
                    </a:moveTo>
                    <a:lnTo>
                      <a:pt x="1386" y="800"/>
                    </a:lnTo>
                    <a:lnTo>
                      <a:pt x="1360" y="756"/>
                    </a:lnTo>
                    <a:lnTo>
                      <a:pt x="1332" y="712"/>
                    </a:lnTo>
                    <a:lnTo>
                      <a:pt x="1302" y="670"/>
                    </a:lnTo>
                    <a:lnTo>
                      <a:pt x="1272" y="628"/>
                    </a:lnTo>
                    <a:lnTo>
                      <a:pt x="1240" y="588"/>
                    </a:lnTo>
                    <a:lnTo>
                      <a:pt x="1206" y="550"/>
                    </a:lnTo>
                    <a:lnTo>
                      <a:pt x="1172" y="510"/>
                    </a:lnTo>
                    <a:lnTo>
                      <a:pt x="1136" y="474"/>
                    </a:lnTo>
                    <a:lnTo>
                      <a:pt x="1100" y="438"/>
                    </a:lnTo>
                    <a:lnTo>
                      <a:pt x="1062" y="404"/>
                    </a:lnTo>
                    <a:lnTo>
                      <a:pt x="1022" y="370"/>
                    </a:lnTo>
                    <a:lnTo>
                      <a:pt x="982" y="338"/>
                    </a:lnTo>
                    <a:lnTo>
                      <a:pt x="942" y="306"/>
                    </a:lnTo>
                    <a:lnTo>
                      <a:pt x="898" y="276"/>
                    </a:lnTo>
                    <a:lnTo>
                      <a:pt x="856" y="248"/>
                    </a:lnTo>
                    <a:lnTo>
                      <a:pt x="812" y="222"/>
                    </a:lnTo>
                    <a:lnTo>
                      <a:pt x="766" y="196"/>
                    </a:lnTo>
                    <a:lnTo>
                      <a:pt x="720" y="172"/>
                    </a:lnTo>
                    <a:lnTo>
                      <a:pt x="674" y="148"/>
                    </a:lnTo>
                    <a:lnTo>
                      <a:pt x="626" y="128"/>
                    </a:lnTo>
                    <a:lnTo>
                      <a:pt x="578" y="108"/>
                    </a:lnTo>
                    <a:lnTo>
                      <a:pt x="528" y="90"/>
                    </a:lnTo>
                    <a:lnTo>
                      <a:pt x="478" y="74"/>
                    </a:lnTo>
                    <a:lnTo>
                      <a:pt x="428" y="58"/>
                    </a:lnTo>
                    <a:lnTo>
                      <a:pt x="376" y="46"/>
                    </a:lnTo>
                    <a:lnTo>
                      <a:pt x="324" y="34"/>
                    </a:lnTo>
                    <a:lnTo>
                      <a:pt x="272" y="24"/>
                    </a:lnTo>
                    <a:lnTo>
                      <a:pt x="218" y="16"/>
                    </a:lnTo>
                    <a:lnTo>
                      <a:pt x="164" y="8"/>
                    </a:lnTo>
                    <a:lnTo>
                      <a:pt x="110" y="4"/>
                    </a:lnTo>
                    <a:lnTo>
                      <a:pt x="56" y="2"/>
                    </a:lnTo>
                    <a:lnTo>
                      <a:pt x="0" y="0"/>
                    </a:lnTo>
                    <a:lnTo>
                      <a:pt x="0" y="400"/>
                    </a:lnTo>
                    <a:lnTo>
                      <a:pt x="42" y="402"/>
                    </a:lnTo>
                    <a:lnTo>
                      <a:pt x="84" y="404"/>
                    </a:lnTo>
                    <a:lnTo>
                      <a:pt x="124" y="406"/>
                    </a:lnTo>
                    <a:lnTo>
                      <a:pt x="164" y="412"/>
                    </a:lnTo>
                    <a:lnTo>
                      <a:pt x="204" y="418"/>
                    </a:lnTo>
                    <a:lnTo>
                      <a:pt x="244" y="426"/>
                    </a:lnTo>
                    <a:lnTo>
                      <a:pt x="282" y="434"/>
                    </a:lnTo>
                    <a:lnTo>
                      <a:pt x="322" y="444"/>
                    </a:lnTo>
                    <a:lnTo>
                      <a:pt x="360" y="456"/>
                    </a:lnTo>
                    <a:lnTo>
                      <a:pt x="396" y="468"/>
                    </a:lnTo>
                    <a:lnTo>
                      <a:pt x="434" y="482"/>
                    </a:lnTo>
                    <a:lnTo>
                      <a:pt x="470" y="496"/>
                    </a:lnTo>
                    <a:lnTo>
                      <a:pt x="506" y="512"/>
                    </a:lnTo>
                    <a:lnTo>
                      <a:pt x="540" y="528"/>
                    </a:lnTo>
                    <a:lnTo>
                      <a:pt x="576" y="546"/>
                    </a:lnTo>
                    <a:lnTo>
                      <a:pt x="608" y="566"/>
                    </a:lnTo>
                    <a:lnTo>
                      <a:pt x="642" y="586"/>
                    </a:lnTo>
                    <a:lnTo>
                      <a:pt x="674" y="608"/>
                    </a:lnTo>
                    <a:lnTo>
                      <a:pt x="706" y="630"/>
                    </a:lnTo>
                    <a:lnTo>
                      <a:pt x="736" y="654"/>
                    </a:lnTo>
                    <a:lnTo>
                      <a:pt x="766" y="678"/>
                    </a:lnTo>
                    <a:lnTo>
                      <a:pt x="796" y="702"/>
                    </a:lnTo>
                    <a:lnTo>
                      <a:pt x="824" y="728"/>
                    </a:lnTo>
                    <a:lnTo>
                      <a:pt x="852" y="756"/>
                    </a:lnTo>
                    <a:lnTo>
                      <a:pt x="880" y="784"/>
                    </a:lnTo>
                    <a:lnTo>
                      <a:pt x="904" y="812"/>
                    </a:lnTo>
                    <a:lnTo>
                      <a:pt x="930" y="842"/>
                    </a:lnTo>
                    <a:lnTo>
                      <a:pt x="954" y="872"/>
                    </a:lnTo>
                    <a:lnTo>
                      <a:pt x="976" y="902"/>
                    </a:lnTo>
                    <a:lnTo>
                      <a:pt x="998" y="934"/>
                    </a:lnTo>
                    <a:lnTo>
                      <a:pt x="1020" y="968"/>
                    </a:lnTo>
                    <a:lnTo>
                      <a:pt x="1040" y="1000"/>
                    </a:lnTo>
                    <a:close/>
                  </a:path>
                </a:pathLst>
              </a:custGeom>
              <a:noFill/>
              <a:ln w="12700">
                <a:solidFill>
                  <a:srgbClr val="000000"/>
                </a:solidFill>
                <a:prstDash val="solid"/>
                <a:round/>
                <a:headEnd/>
                <a:tailEnd/>
              </a:ln>
            </p:spPr>
            <p:txBody>
              <a:bodyPr/>
              <a:lstStyle/>
              <a:p>
                <a:endParaRPr lang="en-GB"/>
              </a:p>
            </p:txBody>
          </p:sp>
          <p:sp>
            <p:nvSpPr>
              <p:cNvPr id="18" name="Freeform 3"/>
              <p:cNvSpPr>
                <a:spLocks/>
              </p:cNvSpPr>
              <p:nvPr/>
            </p:nvSpPr>
            <p:spPr bwMode="auto">
              <a:xfrm>
                <a:off x="2373314" y="1651194"/>
                <a:ext cx="2200275" cy="1587500"/>
              </a:xfrm>
              <a:custGeom>
                <a:avLst/>
                <a:gdLst>
                  <a:gd name="T0" fmla="*/ 2200275 w 1386"/>
                  <a:gd name="T1" fmla="*/ 0 h 1000"/>
                  <a:gd name="T2" fmla="*/ 2114550 w 1386"/>
                  <a:gd name="T3" fmla="*/ 3175 h 1000"/>
                  <a:gd name="T4" fmla="*/ 1939925 w 1386"/>
                  <a:gd name="T5" fmla="*/ 12700 h 1000"/>
                  <a:gd name="T6" fmla="*/ 1771650 w 1386"/>
                  <a:gd name="T7" fmla="*/ 38100 h 1000"/>
                  <a:gd name="T8" fmla="*/ 1603375 w 1386"/>
                  <a:gd name="T9" fmla="*/ 73025 h 1000"/>
                  <a:gd name="T10" fmla="*/ 1441450 w 1386"/>
                  <a:gd name="T11" fmla="*/ 117475 h 1000"/>
                  <a:gd name="T12" fmla="*/ 1285875 w 1386"/>
                  <a:gd name="T13" fmla="*/ 171450 h 1000"/>
                  <a:gd name="T14" fmla="*/ 1133475 w 1386"/>
                  <a:gd name="T15" fmla="*/ 234950 h 1000"/>
                  <a:gd name="T16" fmla="*/ 984250 w 1386"/>
                  <a:gd name="T17" fmla="*/ 311150 h 1000"/>
                  <a:gd name="T18" fmla="*/ 844550 w 1386"/>
                  <a:gd name="T19" fmla="*/ 393700 h 1000"/>
                  <a:gd name="T20" fmla="*/ 708025 w 1386"/>
                  <a:gd name="T21" fmla="*/ 485775 h 1000"/>
                  <a:gd name="T22" fmla="*/ 577850 w 1386"/>
                  <a:gd name="T23" fmla="*/ 587375 h 1000"/>
                  <a:gd name="T24" fmla="*/ 457200 w 1386"/>
                  <a:gd name="T25" fmla="*/ 695325 h 1000"/>
                  <a:gd name="T26" fmla="*/ 339725 w 1386"/>
                  <a:gd name="T27" fmla="*/ 809625 h 1000"/>
                  <a:gd name="T28" fmla="*/ 234950 w 1386"/>
                  <a:gd name="T29" fmla="*/ 933450 h 1000"/>
                  <a:gd name="T30" fmla="*/ 133350 w 1386"/>
                  <a:gd name="T31" fmla="*/ 1063625 h 1000"/>
                  <a:gd name="T32" fmla="*/ 44450 w 1386"/>
                  <a:gd name="T33" fmla="*/ 1200150 h 1000"/>
                  <a:gd name="T34" fmla="*/ 552450 w 1386"/>
                  <a:gd name="T35" fmla="*/ 1587500 h 1000"/>
                  <a:gd name="T36" fmla="*/ 584200 w 1386"/>
                  <a:gd name="T37" fmla="*/ 1536700 h 1000"/>
                  <a:gd name="T38" fmla="*/ 650875 w 1386"/>
                  <a:gd name="T39" fmla="*/ 1431925 h 1000"/>
                  <a:gd name="T40" fmla="*/ 727075 w 1386"/>
                  <a:gd name="T41" fmla="*/ 1336675 h 1000"/>
                  <a:gd name="T42" fmla="*/ 806450 w 1386"/>
                  <a:gd name="T43" fmla="*/ 1244600 h 1000"/>
                  <a:gd name="T44" fmla="*/ 892175 w 1386"/>
                  <a:gd name="T45" fmla="*/ 1155700 h 1000"/>
                  <a:gd name="T46" fmla="*/ 984250 w 1386"/>
                  <a:gd name="T47" fmla="*/ 1076325 h 1000"/>
                  <a:gd name="T48" fmla="*/ 1079500 w 1386"/>
                  <a:gd name="T49" fmla="*/ 1000125 h 1000"/>
                  <a:gd name="T50" fmla="*/ 1181100 w 1386"/>
                  <a:gd name="T51" fmla="*/ 930275 h 1000"/>
                  <a:gd name="T52" fmla="*/ 1289050 w 1386"/>
                  <a:gd name="T53" fmla="*/ 866775 h 1000"/>
                  <a:gd name="T54" fmla="*/ 1400175 w 1386"/>
                  <a:gd name="T55" fmla="*/ 812800 h 1000"/>
                  <a:gd name="T56" fmla="*/ 1514475 w 1386"/>
                  <a:gd name="T57" fmla="*/ 765175 h 1000"/>
                  <a:gd name="T58" fmla="*/ 1631950 w 1386"/>
                  <a:gd name="T59" fmla="*/ 723900 h 1000"/>
                  <a:gd name="T60" fmla="*/ 1752600 w 1386"/>
                  <a:gd name="T61" fmla="*/ 688975 h 1000"/>
                  <a:gd name="T62" fmla="*/ 1876425 w 1386"/>
                  <a:gd name="T63" fmla="*/ 663575 h 1000"/>
                  <a:gd name="T64" fmla="*/ 2006600 w 1386"/>
                  <a:gd name="T65" fmla="*/ 644525 h 1000"/>
                  <a:gd name="T66" fmla="*/ 2133600 w 1386"/>
                  <a:gd name="T67" fmla="*/ 638175 h 1000"/>
                  <a:gd name="T68" fmla="*/ 2200275 w 1386"/>
                  <a:gd name="T69" fmla="*/ 635000 h 10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386" h="1000">
                    <a:moveTo>
                      <a:pt x="1386" y="400"/>
                    </a:moveTo>
                    <a:lnTo>
                      <a:pt x="1386" y="0"/>
                    </a:lnTo>
                    <a:lnTo>
                      <a:pt x="1332" y="2"/>
                    </a:lnTo>
                    <a:lnTo>
                      <a:pt x="1276" y="4"/>
                    </a:lnTo>
                    <a:lnTo>
                      <a:pt x="1222" y="8"/>
                    </a:lnTo>
                    <a:lnTo>
                      <a:pt x="1168" y="16"/>
                    </a:lnTo>
                    <a:lnTo>
                      <a:pt x="1116" y="24"/>
                    </a:lnTo>
                    <a:lnTo>
                      <a:pt x="1062" y="34"/>
                    </a:lnTo>
                    <a:lnTo>
                      <a:pt x="1010" y="46"/>
                    </a:lnTo>
                    <a:lnTo>
                      <a:pt x="960" y="58"/>
                    </a:lnTo>
                    <a:lnTo>
                      <a:pt x="908" y="74"/>
                    </a:lnTo>
                    <a:lnTo>
                      <a:pt x="858" y="90"/>
                    </a:lnTo>
                    <a:lnTo>
                      <a:pt x="810" y="108"/>
                    </a:lnTo>
                    <a:lnTo>
                      <a:pt x="760" y="128"/>
                    </a:lnTo>
                    <a:lnTo>
                      <a:pt x="714" y="148"/>
                    </a:lnTo>
                    <a:lnTo>
                      <a:pt x="666" y="172"/>
                    </a:lnTo>
                    <a:lnTo>
                      <a:pt x="620" y="196"/>
                    </a:lnTo>
                    <a:lnTo>
                      <a:pt x="576" y="222"/>
                    </a:lnTo>
                    <a:lnTo>
                      <a:pt x="532" y="248"/>
                    </a:lnTo>
                    <a:lnTo>
                      <a:pt x="488" y="276"/>
                    </a:lnTo>
                    <a:lnTo>
                      <a:pt x="446" y="306"/>
                    </a:lnTo>
                    <a:lnTo>
                      <a:pt x="404" y="338"/>
                    </a:lnTo>
                    <a:lnTo>
                      <a:pt x="364" y="370"/>
                    </a:lnTo>
                    <a:lnTo>
                      <a:pt x="326" y="404"/>
                    </a:lnTo>
                    <a:lnTo>
                      <a:pt x="288" y="438"/>
                    </a:lnTo>
                    <a:lnTo>
                      <a:pt x="250" y="474"/>
                    </a:lnTo>
                    <a:lnTo>
                      <a:pt x="214" y="510"/>
                    </a:lnTo>
                    <a:lnTo>
                      <a:pt x="180" y="550"/>
                    </a:lnTo>
                    <a:lnTo>
                      <a:pt x="148" y="588"/>
                    </a:lnTo>
                    <a:lnTo>
                      <a:pt x="116" y="628"/>
                    </a:lnTo>
                    <a:lnTo>
                      <a:pt x="84" y="670"/>
                    </a:lnTo>
                    <a:lnTo>
                      <a:pt x="56" y="712"/>
                    </a:lnTo>
                    <a:lnTo>
                      <a:pt x="28" y="756"/>
                    </a:lnTo>
                    <a:lnTo>
                      <a:pt x="0" y="800"/>
                    </a:lnTo>
                    <a:lnTo>
                      <a:pt x="348" y="1000"/>
                    </a:lnTo>
                    <a:lnTo>
                      <a:pt x="368" y="968"/>
                    </a:lnTo>
                    <a:lnTo>
                      <a:pt x="388" y="934"/>
                    </a:lnTo>
                    <a:lnTo>
                      <a:pt x="410" y="902"/>
                    </a:lnTo>
                    <a:lnTo>
                      <a:pt x="434" y="872"/>
                    </a:lnTo>
                    <a:lnTo>
                      <a:pt x="458" y="842"/>
                    </a:lnTo>
                    <a:lnTo>
                      <a:pt x="482" y="812"/>
                    </a:lnTo>
                    <a:lnTo>
                      <a:pt x="508" y="784"/>
                    </a:lnTo>
                    <a:lnTo>
                      <a:pt x="534" y="756"/>
                    </a:lnTo>
                    <a:lnTo>
                      <a:pt x="562" y="728"/>
                    </a:lnTo>
                    <a:lnTo>
                      <a:pt x="590" y="702"/>
                    </a:lnTo>
                    <a:lnTo>
                      <a:pt x="620" y="678"/>
                    </a:lnTo>
                    <a:lnTo>
                      <a:pt x="650" y="654"/>
                    </a:lnTo>
                    <a:lnTo>
                      <a:pt x="680" y="630"/>
                    </a:lnTo>
                    <a:lnTo>
                      <a:pt x="712" y="608"/>
                    </a:lnTo>
                    <a:lnTo>
                      <a:pt x="744" y="586"/>
                    </a:lnTo>
                    <a:lnTo>
                      <a:pt x="778" y="566"/>
                    </a:lnTo>
                    <a:lnTo>
                      <a:pt x="812" y="546"/>
                    </a:lnTo>
                    <a:lnTo>
                      <a:pt x="846" y="528"/>
                    </a:lnTo>
                    <a:lnTo>
                      <a:pt x="882" y="512"/>
                    </a:lnTo>
                    <a:lnTo>
                      <a:pt x="918" y="496"/>
                    </a:lnTo>
                    <a:lnTo>
                      <a:pt x="954" y="482"/>
                    </a:lnTo>
                    <a:lnTo>
                      <a:pt x="990" y="468"/>
                    </a:lnTo>
                    <a:lnTo>
                      <a:pt x="1028" y="456"/>
                    </a:lnTo>
                    <a:lnTo>
                      <a:pt x="1066" y="444"/>
                    </a:lnTo>
                    <a:lnTo>
                      <a:pt x="1104" y="434"/>
                    </a:lnTo>
                    <a:lnTo>
                      <a:pt x="1144" y="426"/>
                    </a:lnTo>
                    <a:lnTo>
                      <a:pt x="1182" y="418"/>
                    </a:lnTo>
                    <a:lnTo>
                      <a:pt x="1222" y="412"/>
                    </a:lnTo>
                    <a:lnTo>
                      <a:pt x="1264" y="406"/>
                    </a:lnTo>
                    <a:lnTo>
                      <a:pt x="1304" y="404"/>
                    </a:lnTo>
                    <a:lnTo>
                      <a:pt x="1344" y="402"/>
                    </a:lnTo>
                    <a:lnTo>
                      <a:pt x="1386" y="400"/>
                    </a:lnTo>
                    <a:close/>
                  </a:path>
                </a:pathLst>
              </a:custGeom>
              <a:noFill/>
              <a:ln w="38100" cap="flat" cmpd="sng">
                <a:solidFill>
                  <a:srgbClr val="5F5F5F"/>
                </a:solidFill>
                <a:prstDash val="solid"/>
                <a:round/>
                <a:headEnd type="none" w="med" len="med"/>
                <a:tailEnd type="none" w="med" len="med"/>
              </a:ln>
              <a:effectLst/>
              <a:extLst/>
            </p:spPr>
            <p:txBody>
              <a:bodyPr/>
              <a:lstStyle/>
              <a:p>
                <a:endParaRPr lang="en-GB"/>
              </a:p>
            </p:txBody>
          </p:sp>
          <p:sp>
            <p:nvSpPr>
              <p:cNvPr id="19" name="Freeform 4"/>
              <p:cNvSpPr>
                <a:spLocks/>
              </p:cNvSpPr>
              <p:nvPr/>
            </p:nvSpPr>
            <p:spPr bwMode="auto">
              <a:xfrm>
                <a:off x="2033589" y="2921193"/>
                <a:ext cx="892175" cy="2540000"/>
              </a:xfrm>
              <a:custGeom>
                <a:avLst/>
                <a:gdLst>
                  <a:gd name="T0" fmla="*/ 635000 w 562"/>
                  <a:gd name="T1" fmla="*/ 1270000 h 1600"/>
                  <a:gd name="T2" fmla="*/ 641350 w 562"/>
                  <a:gd name="T3" fmla="*/ 1143000 h 1600"/>
                  <a:gd name="T4" fmla="*/ 654050 w 562"/>
                  <a:gd name="T5" fmla="*/ 1016000 h 1600"/>
                  <a:gd name="T6" fmla="*/ 673100 w 562"/>
                  <a:gd name="T7" fmla="*/ 892175 h 1600"/>
                  <a:gd name="T8" fmla="*/ 701675 w 562"/>
                  <a:gd name="T9" fmla="*/ 768350 h 1600"/>
                  <a:gd name="T10" fmla="*/ 739775 w 562"/>
                  <a:gd name="T11" fmla="*/ 650875 h 1600"/>
                  <a:gd name="T12" fmla="*/ 781050 w 562"/>
                  <a:gd name="T13" fmla="*/ 536575 h 1600"/>
                  <a:gd name="T14" fmla="*/ 831850 w 562"/>
                  <a:gd name="T15" fmla="*/ 425450 h 1600"/>
                  <a:gd name="T16" fmla="*/ 892175 w 562"/>
                  <a:gd name="T17" fmla="*/ 317500 h 1600"/>
                  <a:gd name="T18" fmla="*/ 339725 w 562"/>
                  <a:gd name="T19" fmla="*/ 0 h 1600"/>
                  <a:gd name="T20" fmla="*/ 263525 w 562"/>
                  <a:gd name="T21" fmla="*/ 142875 h 1600"/>
                  <a:gd name="T22" fmla="*/ 196850 w 562"/>
                  <a:gd name="T23" fmla="*/ 292100 h 1600"/>
                  <a:gd name="T24" fmla="*/ 139700 w 562"/>
                  <a:gd name="T25" fmla="*/ 444500 h 1600"/>
                  <a:gd name="T26" fmla="*/ 88900 w 562"/>
                  <a:gd name="T27" fmla="*/ 603250 h 1600"/>
                  <a:gd name="T28" fmla="*/ 50800 w 562"/>
                  <a:gd name="T29" fmla="*/ 765175 h 1600"/>
                  <a:gd name="T30" fmla="*/ 22225 w 562"/>
                  <a:gd name="T31" fmla="*/ 930275 h 1600"/>
                  <a:gd name="T32" fmla="*/ 6350 w 562"/>
                  <a:gd name="T33" fmla="*/ 1098550 h 1600"/>
                  <a:gd name="T34" fmla="*/ 0 w 562"/>
                  <a:gd name="T35" fmla="*/ 1270000 h 1600"/>
                  <a:gd name="T36" fmla="*/ 3175 w 562"/>
                  <a:gd name="T37" fmla="*/ 1358900 h 1600"/>
                  <a:gd name="T38" fmla="*/ 12700 w 562"/>
                  <a:gd name="T39" fmla="*/ 1527175 h 1600"/>
                  <a:gd name="T40" fmla="*/ 34925 w 562"/>
                  <a:gd name="T41" fmla="*/ 1695450 h 1600"/>
                  <a:gd name="T42" fmla="*/ 69850 w 562"/>
                  <a:gd name="T43" fmla="*/ 1860550 h 1600"/>
                  <a:gd name="T44" fmla="*/ 111125 w 562"/>
                  <a:gd name="T45" fmla="*/ 2019300 h 1600"/>
                  <a:gd name="T46" fmla="*/ 165100 w 562"/>
                  <a:gd name="T47" fmla="*/ 2174875 h 1600"/>
                  <a:gd name="T48" fmla="*/ 228600 w 562"/>
                  <a:gd name="T49" fmla="*/ 2324100 h 1600"/>
                  <a:gd name="T50" fmla="*/ 301625 w 562"/>
                  <a:gd name="T51" fmla="*/ 2470150 h 1600"/>
                  <a:gd name="T52" fmla="*/ 892175 w 562"/>
                  <a:gd name="T53" fmla="*/ 2222500 h 1600"/>
                  <a:gd name="T54" fmla="*/ 860425 w 562"/>
                  <a:gd name="T55" fmla="*/ 2171700 h 1600"/>
                  <a:gd name="T56" fmla="*/ 806450 w 562"/>
                  <a:gd name="T57" fmla="*/ 2060575 h 1600"/>
                  <a:gd name="T58" fmla="*/ 758825 w 562"/>
                  <a:gd name="T59" fmla="*/ 1949450 h 1600"/>
                  <a:gd name="T60" fmla="*/ 720725 w 562"/>
                  <a:gd name="T61" fmla="*/ 1831975 h 1600"/>
                  <a:gd name="T62" fmla="*/ 685800 w 562"/>
                  <a:gd name="T63" fmla="*/ 1711325 h 1600"/>
                  <a:gd name="T64" fmla="*/ 663575 w 562"/>
                  <a:gd name="T65" fmla="*/ 1590675 h 1600"/>
                  <a:gd name="T66" fmla="*/ 644525 w 562"/>
                  <a:gd name="T67" fmla="*/ 1463675 h 1600"/>
                  <a:gd name="T68" fmla="*/ 638175 w 562"/>
                  <a:gd name="T69" fmla="*/ 1336675 h 1600"/>
                  <a:gd name="T70" fmla="*/ 635000 w 562"/>
                  <a:gd name="T71" fmla="*/ 1270000 h 16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62" h="1600">
                    <a:moveTo>
                      <a:pt x="400" y="800"/>
                    </a:moveTo>
                    <a:lnTo>
                      <a:pt x="400" y="800"/>
                    </a:lnTo>
                    <a:lnTo>
                      <a:pt x="402" y="760"/>
                    </a:lnTo>
                    <a:lnTo>
                      <a:pt x="404" y="720"/>
                    </a:lnTo>
                    <a:lnTo>
                      <a:pt x="406" y="680"/>
                    </a:lnTo>
                    <a:lnTo>
                      <a:pt x="412" y="640"/>
                    </a:lnTo>
                    <a:lnTo>
                      <a:pt x="418" y="600"/>
                    </a:lnTo>
                    <a:lnTo>
                      <a:pt x="424" y="562"/>
                    </a:lnTo>
                    <a:lnTo>
                      <a:pt x="432" y="522"/>
                    </a:lnTo>
                    <a:lnTo>
                      <a:pt x="442" y="484"/>
                    </a:lnTo>
                    <a:lnTo>
                      <a:pt x="454" y="448"/>
                    </a:lnTo>
                    <a:lnTo>
                      <a:pt x="466" y="410"/>
                    </a:lnTo>
                    <a:lnTo>
                      <a:pt x="478" y="374"/>
                    </a:lnTo>
                    <a:lnTo>
                      <a:pt x="492" y="338"/>
                    </a:lnTo>
                    <a:lnTo>
                      <a:pt x="508" y="302"/>
                    </a:lnTo>
                    <a:lnTo>
                      <a:pt x="524" y="268"/>
                    </a:lnTo>
                    <a:lnTo>
                      <a:pt x="542" y="234"/>
                    </a:lnTo>
                    <a:lnTo>
                      <a:pt x="562" y="200"/>
                    </a:lnTo>
                    <a:lnTo>
                      <a:pt x="214" y="0"/>
                    </a:lnTo>
                    <a:lnTo>
                      <a:pt x="190" y="46"/>
                    </a:lnTo>
                    <a:lnTo>
                      <a:pt x="166" y="90"/>
                    </a:lnTo>
                    <a:lnTo>
                      <a:pt x="144" y="136"/>
                    </a:lnTo>
                    <a:lnTo>
                      <a:pt x="124" y="184"/>
                    </a:lnTo>
                    <a:lnTo>
                      <a:pt x="104" y="232"/>
                    </a:lnTo>
                    <a:lnTo>
                      <a:pt x="88" y="280"/>
                    </a:lnTo>
                    <a:lnTo>
                      <a:pt x="70" y="330"/>
                    </a:lnTo>
                    <a:lnTo>
                      <a:pt x="56" y="380"/>
                    </a:lnTo>
                    <a:lnTo>
                      <a:pt x="44" y="430"/>
                    </a:lnTo>
                    <a:lnTo>
                      <a:pt x="32" y="482"/>
                    </a:lnTo>
                    <a:lnTo>
                      <a:pt x="22" y="534"/>
                    </a:lnTo>
                    <a:lnTo>
                      <a:pt x="14" y="586"/>
                    </a:lnTo>
                    <a:lnTo>
                      <a:pt x="8" y="638"/>
                    </a:lnTo>
                    <a:lnTo>
                      <a:pt x="4" y="692"/>
                    </a:lnTo>
                    <a:lnTo>
                      <a:pt x="2" y="746"/>
                    </a:lnTo>
                    <a:lnTo>
                      <a:pt x="0" y="800"/>
                    </a:lnTo>
                    <a:lnTo>
                      <a:pt x="2" y="856"/>
                    </a:lnTo>
                    <a:lnTo>
                      <a:pt x="4" y="910"/>
                    </a:lnTo>
                    <a:lnTo>
                      <a:pt x="8" y="962"/>
                    </a:lnTo>
                    <a:lnTo>
                      <a:pt x="14" y="1016"/>
                    </a:lnTo>
                    <a:lnTo>
                      <a:pt x="22" y="1068"/>
                    </a:lnTo>
                    <a:lnTo>
                      <a:pt x="32" y="1120"/>
                    </a:lnTo>
                    <a:lnTo>
                      <a:pt x="44" y="1172"/>
                    </a:lnTo>
                    <a:lnTo>
                      <a:pt x="56" y="1222"/>
                    </a:lnTo>
                    <a:lnTo>
                      <a:pt x="70" y="1272"/>
                    </a:lnTo>
                    <a:lnTo>
                      <a:pt x="88" y="1322"/>
                    </a:lnTo>
                    <a:lnTo>
                      <a:pt x="104" y="1370"/>
                    </a:lnTo>
                    <a:lnTo>
                      <a:pt x="124" y="1418"/>
                    </a:lnTo>
                    <a:lnTo>
                      <a:pt x="144" y="1464"/>
                    </a:lnTo>
                    <a:lnTo>
                      <a:pt x="166" y="1510"/>
                    </a:lnTo>
                    <a:lnTo>
                      <a:pt x="190" y="1556"/>
                    </a:lnTo>
                    <a:lnTo>
                      <a:pt x="214" y="1600"/>
                    </a:lnTo>
                    <a:lnTo>
                      <a:pt x="562" y="1400"/>
                    </a:lnTo>
                    <a:lnTo>
                      <a:pt x="542" y="1368"/>
                    </a:lnTo>
                    <a:lnTo>
                      <a:pt x="524" y="1334"/>
                    </a:lnTo>
                    <a:lnTo>
                      <a:pt x="508" y="1298"/>
                    </a:lnTo>
                    <a:lnTo>
                      <a:pt x="492" y="1264"/>
                    </a:lnTo>
                    <a:lnTo>
                      <a:pt x="478" y="1228"/>
                    </a:lnTo>
                    <a:lnTo>
                      <a:pt x="466" y="1190"/>
                    </a:lnTo>
                    <a:lnTo>
                      <a:pt x="454" y="1154"/>
                    </a:lnTo>
                    <a:lnTo>
                      <a:pt x="442" y="1116"/>
                    </a:lnTo>
                    <a:lnTo>
                      <a:pt x="432" y="1078"/>
                    </a:lnTo>
                    <a:lnTo>
                      <a:pt x="424" y="1040"/>
                    </a:lnTo>
                    <a:lnTo>
                      <a:pt x="418" y="1002"/>
                    </a:lnTo>
                    <a:lnTo>
                      <a:pt x="412" y="962"/>
                    </a:lnTo>
                    <a:lnTo>
                      <a:pt x="406" y="922"/>
                    </a:lnTo>
                    <a:lnTo>
                      <a:pt x="404" y="882"/>
                    </a:lnTo>
                    <a:lnTo>
                      <a:pt x="402" y="842"/>
                    </a:lnTo>
                    <a:lnTo>
                      <a:pt x="400" y="800"/>
                    </a:lnTo>
                    <a:close/>
                  </a:path>
                </a:pathLst>
              </a:custGeom>
              <a:noFill/>
              <a:ln w="12700" cap="flat" cmpd="sng">
                <a:solidFill>
                  <a:srgbClr val="000000"/>
                </a:solidFill>
                <a:prstDash val="solid"/>
                <a:round/>
                <a:headEnd type="none" w="med" len="med"/>
                <a:tailEnd type="none" w="med" len="med"/>
              </a:ln>
              <a:effectLst/>
              <a:extLst/>
            </p:spPr>
            <p:txBody>
              <a:bodyPr/>
              <a:lstStyle/>
              <a:p>
                <a:endParaRPr lang="en-GB"/>
              </a:p>
            </p:txBody>
          </p:sp>
          <p:sp>
            <p:nvSpPr>
              <p:cNvPr id="20" name="Freeform 5"/>
              <p:cNvSpPr>
                <a:spLocks/>
              </p:cNvSpPr>
              <p:nvPr/>
            </p:nvSpPr>
            <p:spPr bwMode="auto">
              <a:xfrm>
                <a:off x="4573588" y="5143694"/>
                <a:ext cx="2200275" cy="1587500"/>
              </a:xfrm>
              <a:custGeom>
                <a:avLst/>
                <a:gdLst>
                  <a:gd name="T0" fmla="*/ 0 w 1386"/>
                  <a:gd name="T1" fmla="*/ 1587500 h 1000"/>
                  <a:gd name="T2" fmla="*/ 88900 w 1386"/>
                  <a:gd name="T3" fmla="*/ 1587500 h 1000"/>
                  <a:gd name="T4" fmla="*/ 260350 w 1386"/>
                  <a:gd name="T5" fmla="*/ 1574800 h 1000"/>
                  <a:gd name="T6" fmla="*/ 431800 w 1386"/>
                  <a:gd name="T7" fmla="*/ 1552575 h 1000"/>
                  <a:gd name="T8" fmla="*/ 596900 w 1386"/>
                  <a:gd name="T9" fmla="*/ 1517650 h 1000"/>
                  <a:gd name="T10" fmla="*/ 758825 w 1386"/>
                  <a:gd name="T11" fmla="*/ 1473200 h 1000"/>
                  <a:gd name="T12" fmla="*/ 917575 w 1386"/>
                  <a:gd name="T13" fmla="*/ 1419225 h 1000"/>
                  <a:gd name="T14" fmla="*/ 1069975 w 1386"/>
                  <a:gd name="T15" fmla="*/ 1352550 h 1000"/>
                  <a:gd name="T16" fmla="*/ 1216025 w 1386"/>
                  <a:gd name="T17" fmla="*/ 1279525 h 1000"/>
                  <a:gd name="T18" fmla="*/ 1358900 w 1386"/>
                  <a:gd name="T19" fmla="*/ 1196975 h 1000"/>
                  <a:gd name="T20" fmla="*/ 1495425 w 1386"/>
                  <a:gd name="T21" fmla="*/ 1101725 h 1000"/>
                  <a:gd name="T22" fmla="*/ 1622425 w 1386"/>
                  <a:gd name="T23" fmla="*/ 1003300 h 1000"/>
                  <a:gd name="T24" fmla="*/ 1746250 w 1386"/>
                  <a:gd name="T25" fmla="*/ 895350 h 1000"/>
                  <a:gd name="T26" fmla="*/ 1860550 w 1386"/>
                  <a:gd name="T27" fmla="*/ 777875 h 1000"/>
                  <a:gd name="T28" fmla="*/ 1968500 w 1386"/>
                  <a:gd name="T29" fmla="*/ 654050 h 1000"/>
                  <a:gd name="T30" fmla="*/ 2066925 w 1386"/>
                  <a:gd name="T31" fmla="*/ 523875 h 1000"/>
                  <a:gd name="T32" fmla="*/ 2159000 w 1386"/>
                  <a:gd name="T33" fmla="*/ 390525 h 1000"/>
                  <a:gd name="T34" fmla="*/ 1651000 w 1386"/>
                  <a:gd name="T35" fmla="*/ 0 h 1000"/>
                  <a:gd name="T36" fmla="*/ 1619250 w 1386"/>
                  <a:gd name="T37" fmla="*/ 53975 h 1000"/>
                  <a:gd name="T38" fmla="*/ 1549400 w 1386"/>
                  <a:gd name="T39" fmla="*/ 155575 h 1000"/>
                  <a:gd name="T40" fmla="*/ 1476375 w 1386"/>
                  <a:gd name="T41" fmla="*/ 254000 h 1000"/>
                  <a:gd name="T42" fmla="*/ 1397000 w 1386"/>
                  <a:gd name="T43" fmla="*/ 346075 h 1000"/>
                  <a:gd name="T44" fmla="*/ 1308100 w 1386"/>
                  <a:gd name="T45" fmla="*/ 431800 h 1000"/>
                  <a:gd name="T46" fmla="*/ 1216025 w 1386"/>
                  <a:gd name="T47" fmla="*/ 514350 h 1000"/>
                  <a:gd name="T48" fmla="*/ 1120775 w 1386"/>
                  <a:gd name="T49" fmla="*/ 590550 h 1000"/>
                  <a:gd name="T50" fmla="*/ 1019175 w 1386"/>
                  <a:gd name="T51" fmla="*/ 657225 h 1000"/>
                  <a:gd name="T52" fmla="*/ 914400 w 1386"/>
                  <a:gd name="T53" fmla="*/ 720725 h 1000"/>
                  <a:gd name="T54" fmla="*/ 803275 w 1386"/>
                  <a:gd name="T55" fmla="*/ 777875 h 1000"/>
                  <a:gd name="T56" fmla="*/ 688975 w 1386"/>
                  <a:gd name="T57" fmla="*/ 825500 h 1000"/>
                  <a:gd name="T58" fmla="*/ 571500 w 1386"/>
                  <a:gd name="T59" fmla="*/ 866775 h 1000"/>
                  <a:gd name="T60" fmla="*/ 447675 w 1386"/>
                  <a:gd name="T61" fmla="*/ 901700 h 1000"/>
                  <a:gd name="T62" fmla="*/ 323850 w 1386"/>
                  <a:gd name="T63" fmla="*/ 927100 h 1000"/>
                  <a:gd name="T64" fmla="*/ 196850 w 1386"/>
                  <a:gd name="T65" fmla="*/ 942975 h 1000"/>
                  <a:gd name="T66" fmla="*/ 66675 w 1386"/>
                  <a:gd name="T67" fmla="*/ 952500 h 1000"/>
                  <a:gd name="T68" fmla="*/ 0 w 1386"/>
                  <a:gd name="T69" fmla="*/ 952500 h 10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386" h="1000">
                    <a:moveTo>
                      <a:pt x="0" y="600"/>
                    </a:moveTo>
                    <a:lnTo>
                      <a:pt x="0" y="1000"/>
                    </a:lnTo>
                    <a:lnTo>
                      <a:pt x="56" y="1000"/>
                    </a:lnTo>
                    <a:lnTo>
                      <a:pt x="110" y="996"/>
                    </a:lnTo>
                    <a:lnTo>
                      <a:pt x="164" y="992"/>
                    </a:lnTo>
                    <a:lnTo>
                      <a:pt x="218" y="986"/>
                    </a:lnTo>
                    <a:lnTo>
                      <a:pt x="272" y="978"/>
                    </a:lnTo>
                    <a:lnTo>
                      <a:pt x="324" y="968"/>
                    </a:lnTo>
                    <a:lnTo>
                      <a:pt x="376" y="956"/>
                    </a:lnTo>
                    <a:lnTo>
                      <a:pt x="428" y="942"/>
                    </a:lnTo>
                    <a:lnTo>
                      <a:pt x="478" y="928"/>
                    </a:lnTo>
                    <a:lnTo>
                      <a:pt x="528" y="912"/>
                    </a:lnTo>
                    <a:lnTo>
                      <a:pt x="578" y="894"/>
                    </a:lnTo>
                    <a:lnTo>
                      <a:pt x="626" y="874"/>
                    </a:lnTo>
                    <a:lnTo>
                      <a:pt x="674" y="852"/>
                    </a:lnTo>
                    <a:lnTo>
                      <a:pt x="720" y="830"/>
                    </a:lnTo>
                    <a:lnTo>
                      <a:pt x="766" y="806"/>
                    </a:lnTo>
                    <a:lnTo>
                      <a:pt x="812" y="780"/>
                    </a:lnTo>
                    <a:lnTo>
                      <a:pt x="856" y="754"/>
                    </a:lnTo>
                    <a:lnTo>
                      <a:pt x="898" y="724"/>
                    </a:lnTo>
                    <a:lnTo>
                      <a:pt x="942" y="694"/>
                    </a:lnTo>
                    <a:lnTo>
                      <a:pt x="982" y="664"/>
                    </a:lnTo>
                    <a:lnTo>
                      <a:pt x="1022" y="632"/>
                    </a:lnTo>
                    <a:lnTo>
                      <a:pt x="1062" y="598"/>
                    </a:lnTo>
                    <a:lnTo>
                      <a:pt x="1100" y="564"/>
                    </a:lnTo>
                    <a:lnTo>
                      <a:pt x="1136" y="528"/>
                    </a:lnTo>
                    <a:lnTo>
                      <a:pt x="1172" y="490"/>
                    </a:lnTo>
                    <a:lnTo>
                      <a:pt x="1206" y="452"/>
                    </a:lnTo>
                    <a:lnTo>
                      <a:pt x="1240" y="412"/>
                    </a:lnTo>
                    <a:lnTo>
                      <a:pt x="1272" y="372"/>
                    </a:lnTo>
                    <a:lnTo>
                      <a:pt x="1302" y="330"/>
                    </a:lnTo>
                    <a:lnTo>
                      <a:pt x="1332" y="288"/>
                    </a:lnTo>
                    <a:lnTo>
                      <a:pt x="1360" y="246"/>
                    </a:lnTo>
                    <a:lnTo>
                      <a:pt x="1386" y="200"/>
                    </a:lnTo>
                    <a:lnTo>
                      <a:pt x="1040" y="0"/>
                    </a:lnTo>
                    <a:lnTo>
                      <a:pt x="1020" y="34"/>
                    </a:lnTo>
                    <a:lnTo>
                      <a:pt x="998" y="66"/>
                    </a:lnTo>
                    <a:lnTo>
                      <a:pt x="976" y="98"/>
                    </a:lnTo>
                    <a:lnTo>
                      <a:pt x="954" y="130"/>
                    </a:lnTo>
                    <a:lnTo>
                      <a:pt x="930" y="160"/>
                    </a:lnTo>
                    <a:lnTo>
                      <a:pt x="904" y="190"/>
                    </a:lnTo>
                    <a:lnTo>
                      <a:pt x="880" y="218"/>
                    </a:lnTo>
                    <a:lnTo>
                      <a:pt x="852" y="246"/>
                    </a:lnTo>
                    <a:lnTo>
                      <a:pt x="824" y="272"/>
                    </a:lnTo>
                    <a:lnTo>
                      <a:pt x="796" y="298"/>
                    </a:lnTo>
                    <a:lnTo>
                      <a:pt x="766" y="324"/>
                    </a:lnTo>
                    <a:lnTo>
                      <a:pt x="736" y="348"/>
                    </a:lnTo>
                    <a:lnTo>
                      <a:pt x="706" y="372"/>
                    </a:lnTo>
                    <a:lnTo>
                      <a:pt x="674" y="394"/>
                    </a:lnTo>
                    <a:lnTo>
                      <a:pt x="642" y="414"/>
                    </a:lnTo>
                    <a:lnTo>
                      <a:pt x="608" y="436"/>
                    </a:lnTo>
                    <a:lnTo>
                      <a:pt x="576" y="454"/>
                    </a:lnTo>
                    <a:lnTo>
                      <a:pt x="540" y="472"/>
                    </a:lnTo>
                    <a:lnTo>
                      <a:pt x="506" y="490"/>
                    </a:lnTo>
                    <a:lnTo>
                      <a:pt x="470" y="506"/>
                    </a:lnTo>
                    <a:lnTo>
                      <a:pt x="434" y="520"/>
                    </a:lnTo>
                    <a:lnTo>
                      <a:pt x="396" y="534"/>
                    </a:lnTo>
                    <a:lnTo>
                      <a:pt x="360" y="546"/>
                    </a:lnTo>
                    <a:lnTo>
                      <a:pt x="322" y="558"/>
                    </a:lnTo>
                    <a:lnTo>
                      <a:pt x="282" y="568"/>
                    </a:lnTo>
                    <a:lnTo>
                      <a:pt x="244" y="576"/>
                    </a:lnTo>
                    <a:lnTo>
                      <a:pt x="204" y="584"/>
                    </a:lnTo>
                    <a:lnTo>
                      <a:pt x="164" y="590"/>
                    </a:lnTo>
                    <a:lnTo>
                      <a:pt x="124" y="594"/>
                    </a:lnTo>
                    <a:lnTo>
                      <a:pt x="84" y="598"/>
                    </a:lnTo>
                    <a:lnTo>
                      <a:pt x="42" y="600"/>
                    </a:lnTo>
                    <a:lnTo>
                      <a:pt x="0" y="600"/>
                    </a:lnTo>
                    <a:close/>
                  </a:path>
                </a:pathLst>
              </a:custGeom>
              <a:noFill/>
              <a:ln w="12700">
                <a:solidFill>
                  <a:srgbClr val="000000"/>
                </a:solidFill>
                <a:prstDash val="solid"/>
                <a:round/>
                <a:headEnd/>
                <a:tailEnd/>
              </a:ln>
            </p:spPr>
            <p:txBody>
              <a:bodyPr/>
              <a:lstStyle/>
              <a:p>
                <a:endParaRPr lang="en-GB"/>
              </a:p>
            </p:txBody>
          </p:sp>
          <p:sp>
            <p:nvSpPr>
              <p:cNvPr id="21" name="Freeform 6"/>
              <p:cNvSpPr>
                <a:spLocks/>
              </p:cNvSpPr>
              <p:nvPr/>
            </p:nvSpPr>
            <p:spPr bwMode="auto">
              <a:xfrm>
                <a:off x="6224587" y="2921193"/>
                <a:ext cx="889000" cy="2540000"/>
              </a:xfrm>
              <a:custGeom>
                <a:avLst/>
                <a:gdLst>
                  <a:gd name="T0" fmla="*/ 0 w 560"/>
                  <a:gd name="T1" fmla="*/ 317500 h 1600"/>
                  <a:gd name="T2" fmla="*/ 28575 w 560"/>
                  <a:gd name="T3" fmla="*/ 371475 h 1600"/>
                  <a:gd name="T4" fmla="*/ 82550 w 560"/>
                  <a:gd name="T5" fmla="*/ 479425 h 1600"/>
                  <a:gd name="T6" fmla="*/ 130175 w 560"/>
                  <a:gd name="T7" fmla="*/ 593725 h 1600"/>
                  <a:gd name="T8" fmla="*/ 171450 w 560"/>
                  <a:gd name="T9" fmla="*/ 711200 h 1600"/>
                  <a:gd name="T10" fmla="*/ 203200 w 560"/>
                  <a:gd name="T11" fmla="*/ 828675 h 1600"/>
                  <a:gd name="T12" fmla="*/ 228600 w 560"/>
                  <a:gd name="T13" fmla="*/ 952500 h 1600"/>
                  <a:gd name="T14" fmla="*/ 244475 w 560"/>
                  <a:gd name="T15" fmla="*/ 1079500 h 1600"/>
                  <a:gd name="T16" fmla="*/ 254000 w 560"/>
                  <a:gd name="T17" fmla="*/ 1206500 h 1600"/>
                  <a:gd name="T18" fmla="*/ 254000 w 560"/>
                  <a:gd name="T19" fmla="*/ 1270000 h 1600"/>
                  <a:gd name="T20" fmla="*/ 250825 w 560"/>
                  <a:gd name="T21" fmla="*/ 1400175 h 1600"/>
                  <a:gd name="T22" fmla="*/ 238125 w 560"/>
                  <a:gd name="T23" fmla="*/ 1527175 h 1600"/>
                  <a:gd name="T24" fmla="*/ 215900 w 560"/>
                  <a:gd name="T25" fmla="*/ 1651000 h 1600"/>
                  <a:gd name="T26" fmla="*/ 187325 w 560"/>
                  <a:gd name="T27" fmla="*/ 1771650 h 1600"/>
                  <a:gd name="T28" fmla="*/ 152400 w 560"/>
                  <a:gd name="T29" fmla="*/ 1889125 h 1600"/>
                  <a:gd name="T30" fmla="*/ 107950 w 560"/>
                  <a:gd name="T31" fmla="*/ 2006600 h 1600"/>
                  <a:gd name="T32" fmla="*/ 57150 w 560"/>
                  <a:gd name="T33" fmla="*/ 2117725 h 1600"/>
                  <a:gd name="T34" fmla="*/ 0 w 560"/>
                  <a:gd name="T35" fmla="*/ 2222500 h 1600"/>
                  <a:gd name="T36" fmla="*/ 549275 w 560"/>
                  <a:gd name="T37" fmla="*/ 2540000 h 1600"/>
                  <a:gd name="T38" fmla="*/ 625475 w 560"/>
                  <a:gd name="T39" fmla="*/ 2397125 h 1600"/>
                  <a:gd name="T40" fmla="*/ 695325 w 560"/>
                  <a:gd name="T41" fmla="*/ 2251075 h 1600"/>
                  <a:gd name="T42" fmla="*/ 752475 w 560"/>
                  <a:gd name="T43" fmla="*/ 2098675 h 1600"/>
                  <a:gd name="T44" fmla="*/ 800100 w 560"/>
                  <a:gd name="T45" fmla="*/ 1939925 h 1600"/>
                  <a:gd name="T46" fmla="*/ 838200 w 560"/>
                  <a:gd name="T47" fmla="*/ 1778000 h 1600"/>
                  <a:gd name="T48" fmla="*/ 866775 w 560"/>
                  <a:gd name="T49" fmla="*/ 1612900 h 1600"/>
                  <a:gd name="T50" fmla="*/ 882650 w 560"/>
                  <a:gd name="T51" fmla="*/ 1444625 h 1600"/>
                  <a:gd name="T52" fmla="*/ 889000 w 560"/>
                  <a:gd name="T53" fmla="*/ 1270000 h 1600"/>
                  <a:gd name="T54" fmla="*/ 889000 w 560"/>
                  <a:gd name="T55" fmla="*/ 1184275 h 1600"/>
                  <a:gd name="T56" fmla="*/ 876300 w 560"/>
                  <a:gd name="T57" fmla="*/ 1012825 h 1600"/>
                  <a:gd name="T58" fmla="*/ 854075 w 560"/>
                  <a:gd name="T59" fmla="*/ 847725 h 1600"/>
                  <a:gd name="T60" fmla="*/ 822325 w 560"/>
                  <a:gd name="T61" fmla="*/ 682625 h 1600"/>
                  <a:gd name="T62" fmla="*/ 777875 w 560"/>
                  <a:gd name="T63" fmla="*/ 523875 h 1600"/>
                  <a:gd name="T64" fmla="*/ 723900 w 560"/>
                  <a:gd name="T65" fmla="*/ 368300 h 1600"/>
                  <a:gd name="T66" fmla="*/ 660400 w 560"/>
                  <a:gd name="T67" fmla="*/ 215900 h 1600"/>
                  <a:gd name="T68" fmla="*/ 590550 w 560"/>
                  <a:gd name="T69" fmla="*/ 73025 h 1600"/>
                  <a:gd name="T70" fmla="*/ 549275 w 560"/>
                  <a:gd name="T71" fmla="*/ 0 h 16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60" h="1600">
                    <a:moveTo>
                      <a:pt x="346" y="0"/>
                    </a:moveTo>
                    <a:lnTo>
                      <a:pt x="0" y="200"/>
                    </a:lnTo>
                    <a:lnTo>
                      <a:pt x="18" y="234"/>
                    </a:lnTo>
                    <a:lnTo>
                      <a:pt x="36" y="268"/>
                    </a:lnTo>
                    <a:lnTo>
                      <a:pt x="52" y="302"/>
                    </a:lnTo>
                    <a:lnTo>
                      <a:pt x="68" y="338"/>
                    </a:lnTo>
                    <a:lnTo>
                      <a:pt x="82" y="374"/>
                    </a:lnTo>
                    <a:lnTo>
                      <a:pt x="96" y="410"/>
                    </a:lnTo>
                    <a:lnTo>
                      <a:pt x="108" y="448"/>
                    </a:lnTo>
                    <a:lnTo>
                      <a:pt x="118" y="484"/>
                    </a:lnTo>
                    <a:lnTo>
                      <a:pt x="128" y="522"/>
                    </a:lnTo>
                    <a:lnTo>
                      <a:pt x="136" y="562"/>
                    </a:lnTo>
                    <a:lnTo>
                      <a:pt x="144" y="600"/>
                    </a:lnTo>
                    <a:lnTo>
                      <a:pt x="150" y="640"/>
                    </a:lnTo>
                    <a:lnTo>
                      <a:pt x="154" y="680"/>
                    </a:lnTo>
                    <a:lnTo>
                      <a:pt x="158" y="720"/>
                    </a:lnTo>
                    <a:lnTo>
                      <a:pt x="160" y="760"/>
                    </a:lnTo>
                    <a:lnTo>
                      <a:pt x="160" y="800"/>
                    </a:lnTo>
                    <a:lnTo>
                      <a:pt x="160" y="842"/>
                    </a:lnTo>
                    <a:lnTo>
                      <a:pt x="158" y="882"/>
                    </a:lnTo>
                    <a:lnTo>
                      <a:pt x="154" y="922"/>
                    </a:lnTo>
                    <a:lnTo>
                      <a:pt x="150" y="962"/>
                    </a:lnTo>
                    <a:lnTo>
                      <a:pt x="144" y="1002"/>
                    </a:lnTo>
                    <a:lnTo>
                      <a:pt x="136" y="1040"/>
                    </a:lnTo>
                    <a:lnTo>
                      <a:pt x="128" y="1078"/>
                    </a:lnTo>
                    <a:lnTo>
                      <a:pt x="118" y="1116"/>
                    </a:lnTo>
                    <a:lnTo>
                      <a:pt x="108" y="1154"/>
                    </a:lnTo>
                    <a:lnTo>
                      <a:pt x="96" y="1190"/>
                    </a:lnTo>
                    <a:lnTo>
                      <a:pt x="82" y="1228"/>
                    </a:lnTo>
                    <a:lnTo>
                      <a:pt x="68" y="1264"/>
                    </a:lnTo>
                    <a:lnTo>
                      <a:pt x="52" y="1298"/>
                    </a:lnTo>
                    <a:lnTo>
                      <a:pt x="36" y="1334"/>
                    </a:lnTo>
                    <a:lnTo>
                      <a:pt x="18" y="1368"/>
                    </a:lnTo>
                    <a:lnTo>
                      <a:pt x="0" y="1400"/>
                    </a:lnTo>
                    <a:lnTo>
                      <a:pt x="346" y="1600"/>
                    </a:lnTo>
                    <a:lnTo>
                      <a:pt x="372" y="1556"/>
                    </a:lnTo>
                    <a:lnTo>
                      <a:pt x="394" y="1510"/>
                    </a:lnTo>
                    <a:lnTo>
                      <a:pt x="416" y="1464"/>
                    </a:lnTo>
                    <a:lnTo>
                      <a:pt x="438" y="1418"/>
                    </a:lnTo>
                    <a:lnTo>
                      <a:pt x="456" y="1370"/>
                    </a:lnTo>
                    <a:lnTo>
                      <a:pt x="474" y="1322"/>
                    </a:lnTo>
                    <a:lnTo>
                      <a:pt x="490" y="1272"/>
                    </a:lnTo>
                    <a:lnTo>
                      <a:pt x="504" y="1222"/>
                    </a:lnTo>
                    <a:lnTo>
                      <a:pt x="518" y="1172"/>
                    </a:lnTo>
                    <a:lnTo>
                      <a:pt x="528" y="1120"/>
                    </a:lnTo>
                    <a:lnTo>
                      <a:pt x="538" y="1068"/>
                    </a:lnTo>
                    <a:lnTo>
                      <a:pt x="546" y="1016"/>
                    </a:lnTo>
                    <a:lnTo>
                      <a:pt x="552" y="962"/>
                    </a:lnTo>
                    <a:lnTo>
                      <a:pt x="556" y="910"/>
                    </a:lnTo>
                    <a:lnTo>
                      <a:pt x="560" y="856"/>
                    </a:lnTo>
                    <a:lnTo>
                      <a:pt x="560" y="800"/>
                    </a:lnTo>
                    <a:lnTo>
                      <a:pt x="560" y="746"/>
                    </a:lnTo>
                    <a:lnTo>
                      <a:pt x="556" y="692"/>
                    </a:lnTo>
                    <a:lnTo>
                      <a:pt x="552" y="638"/>
                    </a:lnTo>
                    <a:lnTo>
                      <a:pt x="546" y="586"/>
                    </a:lnTo>
                    <a:lnTo>
                      <a:pt x="538" y="534"/>
                    </a:lnTo>
                    <a:lnTo>
                      <a:pt x="528" y="482"/>
                    </a:lnTo>
                    <a:lnTo>
                      <a:pt x="518" y="430"/>
                    </a:lnTo>
                    <a:lnTo>
                      <a:pt x="504" y="380"/>
                    </a:lnTo>
                    <a:lnTo>
                      <a:pt x="490" y="330"/>
                    </a:lnTo>
                    <a:lnTo>
                      <a:pt x="474" y="280"/>
                    </a:lnTo>
                    <a:lnTo>
                      <a:pt x="456" y="232"/>
                    </a:lnTo>
                    <a:lnTo>
                      <a:pt x="438" y="184"/>
                    </a:lnTo>
                    <a:lnTo>
                      <a:pt x="416" y="136"/>
                    </a:lnTo>
                    <a:lnTo>
                      <a:pt x="394" y="90"/>
                    </a:lnTo>
                    <a:lnTo>
                      <a:pt x="372" y="46"/>
                    </a:lnTo>
                    <a:lnTo>
                      <a:pt x="346" y="0"/>
                    </a:lnTo>
                    <a:close/>
                  </a:path>
                </a:pathLst>
              </a:custGeom>
              <a:noFill/>
              <a:ln w="38100" cap="flat" cmpd="sng">
                <a:solidFill>
                  <a:srgbClr val="5F5F5F"/>
                </a:solidFill>
                <a:prstDash val="solid"/>
                <a:round/>
                <a:headEnd type="none" w="med" len="med"/>
                <a:tailEnd type="none" w="med" len="med"/>
              </a:ln>
              <a:effectLst/>
              <a:extLst/>
            </p:spPr>
            <p:txBody>
              <a:bodyPr/>
              <a:lstStyle/>
              <a:p>
                <a:endParaRPr lang="en-GB"/>
              </a:p>
            </p:txBody>
          </p:sp>
          <p:sp>
            <p:nvSpPr>
              <p:cNvPr id="22" name="Freeform 7"/>
              <p:cNvSpPr>
                <a:spLocks/>
              </p:cNvSpPr>
              <p:nvPr/>
            </p:nvSpPr>
            <p:spPr bwMode="auto">
              <a:xfrm>
                <a:off x="2373314" y="5143694"/>
                <a:ext cx="2200275" cy="1587500"/>
              </a:xfrm>
              <a:custGeom>
                <a:avLst/>
                <a:gdLst>
                  <a:gd name="T0" fmla="*/ 0 w 1386"/>
                  <a:gd name="T1" fmla="*/ 317500 h 1000"/>
                  <a:gd name="T2" fmla="*/ 44450 w 1386"/>
                  <a:gd name="T3" fmla="*/ 390525 h 1000"/>
                  <a:gd name="T4" fmla="*/ 133350 w 1386"/>
                  <a:gd name="T5" fmla="*/ 523875 h 1000"/>
                  <a:gd name="T6" fmla="*/ 234950 w 1386"/>
                  <a:gd name="T7" fmla="*/ 654050 h 1000"/>
                  <a:gd name="T8" fmla="*/ 339725 w 1386"/>
                  <a:gd name="T9" fmla="*/ 777875 h 1000"/>
                  <a:gd name="T10" fmla="*/ 457200 w 1386"/>
                  <a:gd name="T11" fmla="*/ 895350 h 1000"/>
                  <a:gd name="T12" fmla="*/ 577850 w 1386"/>
                  <a:gd name="T13" fmla="*/ 1003300 h 1000"/>
                  <a:gd name="T14" fmla="*/ 708025 w 1386"/>
                  <a:gd name="T15" fmla="*/ 1101725 h 1000"/>
                  <a:gd name="T16" fmla="*/ 844550 w 1386"/>
                  <a:gd name="T17" fmla="*/ 1196975 h 1000"/>
                  <a:gd name="T18" fmla="*/ 984250 w 1386"/>
                  <a:gd name="T19" fmla="*/ 1279525 h 1000"/>
                  <a:gd name="T20" fmla="*/ 1133475 w 1386"/>
                  <a:gd name="T21" fmla="*/ 1352550 h 1000"/>
                  <a:gd name="T22" fmla="*/ 1285875 w 1386"/>
                  <a:gd name="T23" fmla="*/ 1419225 h 1000"/>
                  <a:gd name="T24" fmla="*/ 1441450 w 1386"/>
                  <a:gd name="T25" fmla="*/ 1473200 h 1000"/>
                  <a:gd name="T26" fmla="*/ 1603375 w 1386"/>
                  <a:gd name="T27" fmla="*/ 1517650 h 1000"/>
                  <a:gd name="T28" fmla="*/ 1771650 w 1386"/>
                  <a:gd name="T29" fmla="*/ 1552575 h 1000"/>
                  <a:gd name="T30" fmla="*/ 1939925 w 1386"/>
                  <a:gd name="T31" fmla="*/ 1574800 h 1000"/>
                  <a:gd name="T32" fmla="*/ 2114550 w 1386"/>
                  <a:gd name="T33" fmla="*/ 1587500 h 1000"/>
                  <a:gd name="T34" fmla="*/ 2200275 w 1386"/>
                  <a:gd name="T35" fmla="*/ 952500 h 1000"/>
                  <a:gd name="T36" fmla="*/ 2133600 w 1386"/>
                  <a:gd name="T37" fmla="*/ 952500 h 1000"/>
                  <a:gd name="T38" fmla="*/ 2006600 w 1386"/>
                  <a:gd name="T39" fmla="*/ 942975 h 1000"/>
                  <a:gd name="T40" fmla="*/ 1876425 w 1386"/>
                  <a:gd name="T41" fmla="*/ 927100 h 1000"/>
                  <a:gd name="T42" fmla="*/ 1752600 w 1386"/>
                  <a:gd name="T43" fmla="*/ 901700 h 1000"/>
                  <a:gd name="T44" fmla="*/ 1631950 w 1386"/>
                  <a:gd name="T45" fmla="*/ 866775 h 1000"/>
                  <a:gd name="T46" fmla="*/ 1514475 w 1386"/>
                  <a:gd name="T47" fmla="*/ 825500 h 1000"/>
                  <a:gd name="T48" fmla="*/ 1400175 w 1386"/>
                  <a:gd name="T49" fmla="*/ 777875 h 1000"/>
                  <a:gd name="T50" fmla="*/ 1289050 w 1386"/>
                  <a:gd name="T51" fmla="*/ 720725 h 1000"/>
                  <a:gd name="T52" fmla="*/ 1181100 w 1386"/>
                  <a:gd name="T53" fmla="*/ 657225 h 1000"/>
                  <a:gd name="T54" fmla="*/ 1079500 w 1386"/>
                  <a:gd name="T55" fmla="*/ 590550 h 1000"/>
                  <a:gd name="T56" fmla="*/ 984250 w 1386"/>
                  <a:gd name="T57" fmla="*/ 514350 h 1000"/>
                  <a:gd name="T58" fmla="*/ 892175 w 1386"/>
                  <a:gd name="T59" fmla="*/ 431800 h 1000"/>
                  <a:gd name="T60" fmla="*/ 806450 w 1386"/>
                  <a:gd name="T61" fmla="*/ 346075 h 1000"/>
                  <a:gd name="T62" fmla="*/ 727075 w 1386"/>
                  <a:gd name="T63" fmla="*/ 254000 h 1000"/>
                  <a:gd name="T64" fmla="*/ 650875 w 1386"/>
                  <a:gd name="T65" fmla="*/ 155575 h 1000"/>
                  <a:gd name="T66" fmla="*/ 584200 w 1386"/>
                  <a:gd name="T67" fmla="*/ 53975 h 1000"/>
                  <a:gd name="T68" fmla="*/ 552450 w 1386"/>
                  <a:gd name="T69" fmla="*/ 0 h 10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386" h="1000">
                    <a:moveTo>
                      <a:pt x="348" y="0"/>
                    </a:moveTo>
                    <a:lnTo>
                      <a:pt x="0" y="200"/>
                    </a:lnTo>
                    <a:lnTo>
                      <a:pt x="28" y="246"/>
                    </a:lnTo>
                    <a:lnTo>
                      <a:pt x="56" y="288"/>
                    </a:lnTo>
                    <a:lnTo>
                      <a:pt x="84" y="330"/>
                    </a:lnTo>
                    <a:lnTo>
                      <a:pt x="116" y="372"/>
                    </a:lnTo>
                    <a:lnTo>
                      <a:pt x="148" y="412"/>
                    </a:lnTo>
                    <a:lnTo>
                      <a:pt x="180" y="452"/>
                    </a:lnTo>
                    <a:lnTo>
                      <a:pt x="214" y="490"/>
                    </a:lnTo>
                    <a:lnTo>
                      <a:pt x="250" y="528"/>
                    </a:lnTo>
                    <a:lnTo>
                      <a:pt x="288" y="564"/>
                    </a:lnTo>
                    <a:lnTo>
                      <a:pt x="326" y="598"/>
                    </a:lnTo>
                    <a:lnTo>
                      <a:pt x="364" y="632"/>
                    </a:lnTo>
                    <a:lnTo>
                      <a:pt x="404" y="664"/>
                    </a:lnTo>
                    <a:lnTo>
                      <a:pt x="446" y="694"/>
                    </a:lnTo>
                    <a:lnTo>
                      <a:pt x="488" y="724"/>
                    </a:lnTo>
                    <a:lnTo>
                      <a:pt x="532" y="754"/>
                    </a:lnTo>
                    <a:lnTo>
                      <a:pt x="576" y="780"/>
                    </a:lnTo>
                    <a:lnTo>
                      <a:pt x="620" y="806"/>
                    </a:lnTo>
                    <a:lnTo>
                      <a:pt x="666" y="830"/>
                    </a:lnTo>
                    <a:lnTo>
                      <a:pt x="714" y="852"/>
                    </a:lnTo>
                    <a:lnTo>
                      <a:pt x="760" y="874"/>
                    </a:lnTo>
                    <a:lnTo>
                      <a:pt x="810" y="894"/>
                    </a:lnTo>
                    <a:lnTo>
                      <a:pt x="858" y="912"/>
                    </a:lnTo>
                    <a:lnTo>
                      <a:pt x="908" y="928"/>
                    </a:lnTo>
                    <a:lnTo>
                      <a:pt x="960" y="942"/>
                    </a:lnTo>
                    <a:lnTo>
                      <a:pt x="1010" y="956"/>
                    </a:lnTo>
                    <a:lnTo>
                      <a:pt x="1062" y="968"/>
                    </a:lnTo>
                    <a:lnTo>
                      <a:pt x="1116" y="978"/>
                    </a:lnTo>
                    <a:lnTo>
                      <a:pt x="1168" y="986"/>
                    </a:lnTo>
                    <a:lnTo>
                      <a:pt x="1222" y="992"/>
                    </a:lnTo>
                    <a:lnTo>
                      <a:pt x="1276" y="996"/>
                    </a:lnTo>
                    <a:lnTo>
                      <a:pt x="1332" y="1000"/>
                    </a:lnTo>
                    <a:lnTo>
                      <a:pt x="1386" y="1000"/>
                    </a:lnTo>
                    <a:lnTo>
                      <a:pt x="1386" y="600"/>
                    </a:lnTo>
                    <a:lnTo>
                      <a:pt x="1344" y="600"/>
                    </a:lnTo>
                    <a:lnTo>
                      <a:pt x="1304" y="598"/>
                    </a:lnTo>
                    <a:lnTo>
                      <a:pt x="1264" y="594"/>
                    </a:lnTo>
                    <a:lnTo>
                      <a:pt x="1222" y="590"/>
                    </a:lnTo>
                    <a:lnTo>
                      <a:pt x="1182" y="584"/>
                    </a:lnTo>
                    <a:lnTo>
                      <a:pt x="1144" y="576"/>
                    </a:lnTo>
                    <a:lnTo>
                      <a:pt x="1104" y="568"/>
                    </a:lnTo>
                    <a:lnTo>
                      <a:pt x="1066" y="558"/>
                    </a:lnTo>
                    <a:lnTo>
                      <a:pt x="1028" y="546"/>
                    </a:lnTo>
                    <a:lnTo>
                      <a:pt x="990" y="534"/>
                    </a:lnTo>
                    <a:lnTo>
                      <a:pt x="954" y="520"/>
                    </a:lnTo>
                    <a:lnTo>
                      <a:pt x="918" y="506"/>
                    </a:lnTo>
                    <a:lnTo>
                      <a:pt x="882" y="490"/>
                    </a:lnTo>
                    <a:lnTo>
                      <a:pt x="846" y="472"/>
                    </a:lnTo>
                    <a:lnTo>
                      <a:pt x="812" y="454"/>
                    </a:lnTo>
                    <a:lnTo>
                      <a:pt x="778" y="436"/>
                    </a:lnTo>
                    <a:lnTo>
                      <a:pt x="744" y="414"/>
                    </a:lnTo>
                    <a:lnTo>
                      <a:pt x="712" y="394"/>
                    </a:lnTo>
                    <a:lnTo>
                      <a:pt x="680" y="372"/>
                    </a:lnTo>
                    <a:lnTo>
                      <a:pt x="650" y="348"/>
                    </a:lnTo>
                    <a:lnTo>
                      <a:pt x="620" y="324"/>
                    </a:lnTo>
                    <a:lnTo>
                      <a:pt x="590" y="298"/>
                    </a:lnTo>
                    <a:lnTo>
                      <a:pt x="562" y="272"/>
                    </a:lnTo>
                    <a:lnTo>
                      <a:pt x="534" y="246"/>
                    </a:lnTo>
                    <a:lnTo>
                      <a:pt x="508" y="218"/>
                    </a:lnTo>
                    <a:lnTo>
                      <a:pt x="482" y="190"/>
                    </a:lnTo>
                    <a:lnTo>
                      <a:pt x="458" y="160"/>
                    </a:lnTo>
                    <a:lnTo>
                      <a:pt x="434" y="130"/>
                    </a:lnTo>
                    <a:lnTo>
                      <a:pt x="410" y="98"/>
                    </a:lnTo>
                    <a:lnTo>
                      <a:pt x="388" y="66"/>
                    </a:lnTo>
                    <a:lnTo>
                      <a:pt x="368" y="34"/>
                    </a:lnTo>
                    <a:lnTo>
                      <a:pt x="348" y="0"/>
                    </a:lnTo>
                    <a:close/>
                  </a:path>
                </a:pathLst>
              </a:custGeom>
              <a:noFill/>
              <a:ln w="38100" cap="flat" cmpd="sng">
                <a:solidFill>
                  <a:srgbClr val="5F5F5F"/>
                </a:solidFill>
                <a:prstDash val="solid"/>
                <a:round/>
                <a:headEnd type="none" w="med" len="med"/>
                <a:tailEnd type="none" w="med" len="med"/>
              </a:ln>
              <a:effectLst/>
              <a:extLst/>
            </p:spPr>
            <p:txBody>
              <a:bodyPr/>
              <a:lstStyle/>
              <a:p>
                <a:endParaRPr lang="en-GB"/>
              </a:p>
            </p:txBody>
          </p:sp>
          <p:sp>
            <p:nvSpPr>
              <p:cNvPr id="23" name="Freeform 8"/>
              <p:cNvSpPr>
                <a:spLocks/>
              </p:cNvSpPr>
              <p:nvPr/>
            </p:nvSpPr>
            <p:spPr bwMode="auto">
              <a:xfrm>
                <a:off x="2668587" y="3238693"/>
                <a:ext cx="1355725" cy="1905000"/>
              </a:xfrm>
              <a:custGeom>
                <a:avLst/>
                <a:gdLst>
                  <a:gd name="T0" fmla="*/ 1270000 w 854"/>
                  <a:gd name="T1" fmla="*/ 952500 h 1200"/>
                  <a:gd name="T2" fmla="*/ 1270000 w 854"/>
                  <a:gd name="T3" fmla="*/ 952500 h 1200"/>
                  <a:gd name="T4" fmla="*/ 1273175 w 854"/>
                  <a:gd name="T5" fmla="*/ 911225 h 1200"/>
                  <a:gd name="T6" fmla="*/ 1276350 w 854"/>
                  <a:gd name="T7" fmla="*/ 866775 h 1200"/>
                  <a:gd name="T8" fmla="*/ 1282700 w 854"/>
                  <a:gd name="T9" fmla="*/ 825500 h 1200"/>
                  <a:gd name="T10" fmla="*/ 1292225 w 854"/>
                  <a:gd name="T11" fmla="*/ 787400 h 1200"/>
                  <a:gd name="T12" fmla="*/ 1304925 w 854"/>
                  <a:gd name="T13" fmla="*/ 746125 h 1200"/>
                  <a:gd name="T14" fmla="*/ 1320800 w 854"/>
                  <a:gd name="T15" fmla="*/ 708025 h 1200"/>
                  <a:gd name="T16" fmla="*/ 1336675 w 854"/>
                  <a:gd name="T17" fmla="*/ 673100 h 1200"/>
                  <a:gd name="T18" fmla="*/ 1355725 w 854"/>
                  <a:gd name="T19" fmla="*/ 635000 h 1200"/>
                  <a:gd name="T20" fmla="*/ 257175 w 854"/>
                  <a:gd name="T21" fmla="*/ 0 h 1200"/>
                  <a:gd name="T22" fmla="*/ 257175 w 854"/>
                  <a:gd name="T23" fmla="*/ 0 h 1200"/>
                  <a:gd name="T24" fmla="*/ 225425 w 854"/>
                  <a:gd name="T25" fmla="*/ 53975 h 1200"/>
                  <a:gd name="T26" fmla="*/ 196850 w 854"/>
                  <a:gd name="T27" fmla="*/ 107950 h 1200"/>
                  <a:gd name="T28" fmla="*/ 171450 w 854"/>
                  <a:gd name="T29" fmla="*/ 161925 h 1200"/>
                  <a:gd name="T30" fmla="*/ 146050 w 854"/>
                  <a:gd name="T31" fmla="*/ 219075 h 1200"/>
                  <a:gd name="T32" fmla="*/ 123825 w 854"/>
                  <a:gd name="T33" fmla="*/ 276225 h 1200"/>
                  <a:gd name="T34" fmla="*/ 104775 w 854"/>
                  <a:gd name="T35" fmla="*/ 333375 h 1200"/>
                  <a:gd name="T36" fmla="*/ 85725 w 854"/>
                  <a:gd name="T37" fmla="*/ 393700 h 1200"/>
                  <a:gd name="T38" fmla="*/ 66675 w 854"/>
                  <a:gd name="T39" fmla="*/ 450850 h 1200"/>
                  <a:gd name="T40" fmla="*/ 50800 w 854"/>
                  <a:gd name="T41" fmla="*/ 511175 h 1200"/>
                  <a:gd name="T42" fmla="*/ 38100 w 854"/>
                  <a:gd name="T43" fmla="*/ 574675 h 1200"/>
                  <a:gd name="T44" fmla="*/ 28575 w 854"/>
                  <a:gd name="T45" fmla="*/ 635000 h 1200"/>
                  <a:gd name="T46" fmla="*/ 19050 w 854"/>
                  <a:gd name="T47" fmla="*/ 698500 h 1200"/>
                  <a:gd name="T48" fmla="*/ 9525 w 854"/>
                  <a:gd name="T49" fmla="*/ 762000 h 1200"/>
                  <a:gd name="T50" fmla="*/ 6350 w 854"/>
                  <a:gd name="T51" fmla="*/ 825500 h 1200"/>
                  <a:gd name="T52" fmla="*/ 3175 w 854"/>
                  <a:gd name="T53" fmla="*/ 889000 h 1200"/>
                  <a:gd name="T54" fmla="*/ 0 w 854"/>
                  <a:gd name="T55" fmla="*/ 952500 h 1200"/>
                  <a:gd name="T56" fmla="*/ 0 w 854"/>
                  <a:gd name="T57" fmla="*/ 952500 h 1200"/>
                  <a:gd name="T58" fmla="*/ 3175 w 854"/>
                  <a:gd name="T59" fmla="*/ 1019175 h 1200"/>
                  <a:gd name="T60" fmla="*/ 6350 w 854"/>
                  <a:gd name="T61" fmla="*/ 1082675 h 1200"/>
                  <a:gd name="T62" fmla="*/ 9525 w 854"/>
                  <a:gd name="T63" fmla="*/ 1146175 h 1200"/>
                  <a:gd name="T64" fmla="*/ 19050 w 854"/>
                  <a:gd name="T65" fmla="*/ 1209675 h 1200"/>
                  <a:gd name="T66" fmla="*/ 28575 w 854"/>
                  <a:gd name="T67" fmla="*/ 1273175 h 1200"/>
                  <a:gd name="T68" fmla="*/ 38100 w 854"/>
                  <a:gd name="T69" fmla="*/ 1333500 h 1200"/>
                  <a:gd name="T70" fmla="*/ 50800 w 854"/>
                  <a:gd name="T71" fmla="*/ 1393825 h 1200"/>
                  <a:gd name="T72" fmla="*/ 66675 w 854"/>
                  <a:gd name="T73" fmla="*/ 1454150 h 1200"/>
                  <a:gd name="T74" fmla="*/ 85725 w 854"/>
                  <a:gd name="T75" fmla="*/ 1514475 h 1200"/>
                  <a:gd name="T76" fmla="*/ 104775 w 854"/>
                  <a:gd name="T77" fmla="*/ 1571625 h 1200"/>
                  <a:gd name="T78" fmla="*/ 123825 w 854"/>
                  <a:gd name="T79" fmla="*/ 1631950 h 1200"/>
                  <a:gd name="T80" fmla="*/ 146050 w 854"/>
                  <a:gd name="T81" fmla="*/ 1689100 h 1200"/>
                  <a:gd name="T82" fmla="*/ 171450 w 854"/>
                  <a:gd name="T83" fmla="*/ 1743075 h 1200"/>
                  <a:gd name="T84" fmla="*/ 196850 w 854"/>
                  <a:gd name="T85" fmla="*/ 1800225 h 1200"/>
                  <a:gd name="T86" fmla="*/ 225425 w 854"/>
                  <a:gd name="T87" fmla="*/ 1854200 h 1200"/>
                  <a:gd name="T88" fmla="*/ 257175 w 854"/>
                  <a:gd name="T89" fmla="*/ 1905000 h 1200"/>
                  <a:gd name="T90" fmla="*/ 1355725 w 854"/>
                  <a:gd name="T91" fmla="*/ 1270000 h 1200"/>
                  <a:gd name="T92" fmla="*/ 1355725 w 854"/>
                  <a:gd name="T93" fmla="*/ 1270000 h 1200"/>
                  <a:gd name="T94" fmla="*/ 1336675 w 854"/>
                  <a:gd name="T95" fmla="*/ 1235075 h 1200"/>
                  <a:gd name="T96" fmla="*/ 1320800 w 854"/>
                  <a:gd name="T97" fmla="*/ 1196975 h 1200"/>
                  <a:gd name="T98" fmla="*/ 1304925 w 854"/>
                  <a:gd name="T99" fmla="*/ 1158875 h 1200"/>
                  <a:gd name="T100" fmla="*/ 1292225 w 854"/>
                  <a:gd name="T101" fmla="*/ 1120775 h 1200"/>
                  <a:gd name="T102" fmla="*/ 1282700 w 854"/>
                  <a:gd name="T103" fmla="*/ 1079500 h 1200"/>
                  <a:gd name="T104" fmla="*/ 1276350 w 854"/>
                  <a:gd name="T105" fmla="*/ 1038225 h 1200"/>
                  <a:gd name="T106" fmla="*/ 1273175 w 854"/>
                  <a:gd name="T107" fmla="*/ 996950 h 1200"/>
                  <a:gd name="T108" fmla="*/ 1270000 w 854"/>
                  <a:gd name="T109" fmla="*/ 952500 h 1200"/>
                  <a:gd name="T110" fmla="*/ 1270000 w 854"/>
                  <a:gd name="T111" fmla="*/ 952500 h 120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854" h="1200">
                    <a:moveTo>
                      <a:pt x="800" y="600"/>
                    </a:moveTo>
                    <a:lnTo>
                      <a:pt x="800" y="600"/>
                    </a:lnTo>
                    <a:lnTo>
                      <a:pt x="802" y="574"/>
                    </a:lnTo>
                    <a:lnTo>
                      <a:pt x="804" y="546"/>
                    </a:lnTo>
                    <a:lnTo>
                      <a:pt x="808" y="520"/>
                    </a:lnTo>
                    <a:lnTo>
                      <a:pt x="814" y="496"/>
                    </a:lnTo>
                    <a:lnTo>
                      <a:pt x="822" y="470"/>
                    </a:lnTo>
                    <a:lnTo>
                      <a:pt x="832" y="446"/>
                    </a:lnTo>
                    <a:lnTo>
                      <a:pt x="842" y="424"/>
                    </a:lnTo>
                    <a:lnTo>
                      <a:pt x="854" y="400"/>
                    </a:lnTo>
                    <a:lnTo>
                      <a:pt x="162" y="0"/>
                    </a:lnTo>
                    <a:lnTo>
                      <a:pt x="142" y="34"/>
                    </a:lnTo>
                    <a:lnTo>
                      <a:pt x="124" y="68"/>
                    </a:lnTo>
                    <a:lnTo>
                      <a:pt x="108" y="102"/>
                    </a:lnTo>
                    <a:lnTo>
                      <a:pt x="92" y="138"/>
                    </a:lnTo>
                    <a:lnTo>
                      <a:pt x="78" y="174"/>
                    </a:lnTo>
                    <a:lnTo>
                      <a:pt x="66" y="210"/>
                    </a:lnTo>
                    <a:lnTo>
                      <a:pt x="54" y="248"/>
                    </a:lnTo>
                    <a:lnTo>
                      <a:pt x="42" y="284"/>
                    </a:lnTo>
                    <a:lnTo>
                      <a:pt x="32" y="322"/>
                    </a:lnTo>
                    <a:lnTo>
                      <a:pt x="24" y="362"/>
                    </a:lnTo>
                    <a:lnTo>
                      <a:pt x="18" y="400"/>
                    </a:lnTo>
                    <a:lnTo>
                      <a:pt x="12" y="440"/>
                    </a:lnTo>
                    <a:lnTo>
                      <a:pt x="6" y="480"/>
                    </a:lnTo>
                    <a:lnTo>
                      <a:pt x="4" y="520"/>
                    </a:lnTo>
                    <a:lnTo>
                      <a:pt x="2" y="560"/>
                    </a:lnTo>
                    <a:lnTo>
                      <a:pt x="0" y="600"/>
                    </a:lnTo>
                    <a:lnTo>
                      <a:pt x="2" y="642"/>
                    </a:lnTo>
                    <a:lnTo>
                      <a:pt x="4" y="682"/>
                    </a:lnTo>
                    <a:lnTo>
                      <a:pt x="6" y="722"/>
                    </a:lnTo>
                    <a:lnTo>
                      <a:pt x="12" y="762"/>
                    </a:lnTo>
                    <a:lnTo>
                      <a:pt x="18" y="802"/>
                    </a:lnTo>
                    <a:lnTo>
                      <a:pt x="24" y="840"/>
                    </a:lnTo>
                    <a:lnTo>
                      <a:pt x="32" y="878"/>
                    </a:lnTo>
                    <a:lnTo>
                      <a:pt x="42" y="916"/>
                    </a:lnTo>
                    <a:lnTo>
                      <a:pt x="54" y="954"/>
                    </a:lnTo>
                    <a:lnTo>
                      <a:pt x="66" y="990"/>
                    </a:lnTo>
                    <a:lnTo>
                      <a:pt x="78" y="1028"/>
                    </a:lnTo>
                    <a:lnTo>
                      <a:pt x="92" y="1064"/>
                    </a:lnTo>
                    <a:lnTo>
                      <a:pt x="108" y="1098"/>
                    </a:lnTo>
                    <a:lnTo>
                      <a:pt x="124" y="1134"/>
                    </a:lnTo>
                    <a:lnTo>
                      <a:pt x="142" y="1168"/>
                    </a:lnTo>
                    <a:lnTo>
                      <a:pt x="162" y="1200"/>
                    </a:lnTo>
                    <a:lnTo>
                      <a:pt x="854" y="800"/>
                    </a:lnTo>
                    <a:lnTo>
                      <a:pt x="842" y="778"/>
                    </a:lnTo>
                    <a:lnTo>
                      <a:pt x="832" y="754"/>
                    </a:lnTo>
                    <a:lnTo>
                      <a:pt x="822" y="730"/>
                    </a:lnTo>
                    <a:lnTo>
                      <a:pt x="814" y="706"/>
                    </a:lnTo>
                    <a:lnTo>
                      <a:pt x="808" y="680"/>
                    </a:lnTo>
                    <a:lnTo>
                      <a:pt x="804" y="654"/>
                    </a:lnTo>
                    <a:lnTo>
                      <a:pt x="802" y="628"/>
                    </a:lnTo>
                    <a:lnTo>
                      <a:pt x="800" y="600"/>
                    </a:lnTo>
                    <a:close/>
                  </a:path>
                </a:pathLst>
              </a:custGeom>
              <a:noFill/>
              <a:ln w="12700" cap="flat" cmpd="sng">
                <a:solidFill>
                  <a:srgbClr val="000000"/>
                </a:solidFill>
                <a:prstDash val="solid"/>
                <a:round/>
                <a:headEnd type="none" w="med" len="med"/>
                <a:tailEnd type="none" w="med" len="med"/>
              </a:ln>
              <a:effectLst/>
              <a:extLst/>
            </p:spPr>
            <p:txBody>
              <a:bodyPr/>
              <a:lstStyle/>
              <a:p>
                <a:endParaRPr lang="en-GB"/>
              </a:p>
            </p:txBody>
          </p:sp>
          <p:sp>
            <p:nvSpPr>
              <p:cNvPr id="24" name="Freeform 9"/>
              <p:cNvSpPr>
                <a:spLocks/>
              </p:cNvSpPr>
              <p:nvPr/>
            </p:nvSpPr>
            <p:spPr bwMode="auto">
              <a:xfrm>
                <a:off x="2925763" y="4508694"/>
                <a:ext cx="1647825" cy="1587500"/>
              </a:xfrm>
              <a:custGeom>
                <a:avLst/>
                <a:gdLst>
                  <a:gd name="T0" fmla="*/ 1098550 w 1038"/>
                  <a:gd name="T1" fmla="*/ 0 h 1000"/>
                  <a:gd name="T2" fmla="*/ 0 w 1038"/>
                  <a:gd name="T3" fmla="*/ 635000 h 1000"/>
                  <a:gd name="T4" fmla="*/ 0 w 1038"/>
                  <a:gd name="T5" fmla="*/ 635000 h 1000"/>
                  <a:gd name="T6" fmla="*/ 31750 w 1038"/>
                  <a:gd name="T7" fmla="*/ 688975 h 1000"/>
                  <a:gd name="T8" fmla="*/ 63500 w 1038"/>
                  <a:gd name="T9" fmla="*/ 739775 h 1000"/>
                  <a:gd name="T10" fmla="*/ 98425 w 1038"/>
                  <a:gd name="T11" fmla="*/ 790575 h 1000"/>
                  <a:gd name="T12" fmla="*/ 136525 w 1038"/>
                  <a:gd name="T13" fmla="*/ 841375 h 1000"/>
                  <a:gd name="T14" fmla="*/ 174625 w 1038"/>
                  <a:gd name="T15" fmla="*/ 889000 h 1000"/>
                  <a:gd name="T16" fmla="*/ 212725 w 1038"/>
                  <a:gd name="T17" fmla="*/ 936625 h 1000"/>
                  <a:gd name="T18" fmla="*/ 254000 w 1038"/>
                  <a:gd name="T19" fmla="*/ 981075 h 1000"/>
                  <a:gd name="T20" fmla="*/ 295275 w 1038"/>
                  <a:gd name="T21" fmla="*/ 1025525 h 1000"/>
                  <a:gd name="T22" fmla="*/ 339725 w 1038"/>
                  <a:gd name="T23" fmla="*/ 1066800 h 1000"/>
                  <a:gd name="T24" fmla="*/ 384175 w 1038"/>
                  <a:gd name="T25" fmla="*/ 1108075 h 1000"/>
                  <a:gd name="T26" fmla="*/ 431800 w 1038"/>
                  <a:gd name="T27" fmla="*/ 1149350 h 1000"/>
                  <a:gd name="T28" fmla="*/ 479425 w 1038"/>
                  <a:gd name="T29" fmla="*/ 1187450 h 1000"/>
                  <a:gd name="T30" fmla="*/ 527050 w 1038"/>
                  <a:gd name="T31" fmla="*/ 1225550 h 1000"/>
                  <a:gd name="T32" fmla="*/ 577850 w 1038"/>
                  <a:gd name="T33" fmla="*/ 1260475 h 1000"/>
                  <a:gd name="T34" fmla="*/ 628650 w 1038"/>
                  <a:gd name="T35" fmla="*/ 1292225 h 1000"/>
                  <a:gd name="T36" fmla="*/ 682625 w 1038"/>
                  <a:gd name="T37" fmla="*/ 1327150 h 1000"/>
                  <a:gd name="T38" fmla="*/ 736600 w 1038"/>
                  <a:gd name="T39" fmla="*/ 1355725 h 1000"/>
                  <a:gd name="T40" fmla="*/ 790575 w 1038"/>
                  <a:gd name="T41" fmla="*/ 1384300 h 1000"/>
                  <a:gd name="T42" fmla="*/ 847725 w 1038"/>
                  <a:gd name="T43" fmla="*/ 1412875 h 1000"/>
                  <a:gd name="T44" fmla="*/ 904875 w 1038"/>
                  <a:gd name="T45" fmla="*/ 1438275 h 1000"/>
                  <a:gd name="T46" fmla="*/ 962025 w 1038"/>
                  <a:gd name="T47" fmla="*/ 1460500 h 1000"/>
                  <a:gd name="T48" fmla="*/ 1019175 w 1038"/>
                  <a:gd name="T49" fmla="*/ 1482725 h 1000"/>
                  <a:gd name="T50" fmla="*/ 1079500 w 1038"/>
                  <a:gd name="T51" fmla="*/ 1501775 h 1000"/>
                  <a:gd name="T52" fmla="*/ 1139825 w 1038"/>
                  <a:gd name="T53" fmla="*/ 1520825 h 1000"/>
                  <a:gd name="T54" fmla="*/ 1200150 w 1038"/>
                  <a:gd name="T55" fmla="*/ 1536700 h 1000"/>
                  <a:gd name="T56" fmla="*/ 1263650 w 1038"/>
                  <a:gd name="T57" fmla="*/ 1549400 h 1000"/>
                  <a:gd name="T58" fmla="*/ 1323975 w 1038"/>
                  <a:gd name="T59" fmla="*/ 1562100 h 1000"/>
                  <a:gd name="T60" fmla="*/ 1387475 w 1038"/>
                  <a:gd name="T61" fmla="*/ 1571625 h 1000"/>
                  <a:gd name="T62" fmla="*/ 1454150 w 1038"/>
                  <a:gd name="T63" fmla="*/ 1577975 h 1000"/>
                  <a:gd name="T64" fmla="*/ 1517650 w 1038"/>
                  <a:gd name="T65" fmla="*/ 1584325 h 1000"/>
                  <a:gd name="T66" fmla="*/ 1581150 w 1038"/>
                  <a:gd name="T67" fmla="*/ 1587500 h 1000"/>
                  <a:gd name="T68" fmla="*/ 1647825 w 1038"/>
                  <a:gd name="T69" fmla="*/ 1587500 h 1000"/>
                  <a:gd name="T70" fmla="*/ 1647825 w 1038"/>
                  <a:gd name="T71" fmla="*/ 317500 h 1000"/>
                  <a:gd name="T72" fmla="*/ 1647825 w 1038"/>
                  <a:gd name="T73" fmla="*/ 317500 h 1000"/>
                  <a:gd name="T74" fmla="*/ 1603375 w 1038"/>
                  <a:gd name="T75" fmla="*/ 317500 h 1000"/>
                  <a:gd name="T76" fmla="*/ 1562100 w 1038"/>
                  <a:gd name="T77" fmla="*/ 311150 h 1000"/>
                  <a:gd name="T78" fmla="*/ 1520825 w 1038"/>
                  <a:gd name="T79" fmla="*/ 304800 h 1000"/>
                  <a:gd name="T80" fmla="*/ 1479550 w 1038"/>
                  <a:gd name="T81" fmla="*/ 295275 h 1000"/>
                  <a:gd name="T82" fmla="*/ 1438275 w 1038"/>
                  <a:gd name="T83" fmla="*/ 282575 h 1000"/>
                  <a:gd name="T84" fmla="*/ 1400175 w 1038"/>
                  <a:gd name="T85" fmla="*/ 266700 h 1000"/>
                  <a:gd name="T86" fmla="*/ 1362075 w 1038"/>
                  <a:gd name="T87" fmla="*/ 250825 h 1000"/>
                  <a:gd name="T88" fmla="*/ 1327150 w 1038"/>
                  <a:gd name="T89" fmla="*/ 231775 h 1000"/>
                  <a:gd name="T90" fmla="*/ 1292225 w 1038"/>
                  <a:gd name="T91" fmla="*/ 209550 h 1000"/>
                  <a:gd name="T92" fmla="*/ 1260475 w 1038"/>
                  <a:gd name="T93" fmla="*/ 184150 h 1000"/>
                  <a:gd name="T94" fmla="*/ 1228725 w 1038"/>
                  <a:gd name="T95" fmla="*/ 158750 h 1000"/>
                  <a:gd name="T96" fmla="*/ 1196975 w 1038"/>
                  <a:gd name="T97" fmla="*/ 130175 h 1000"/>
                  <a:gd name="T98" fmla="*/ 1171575 w 1038"/>
                  <a:gd name="T99" fmla="*/ 101600 h 1000"/>
                  <a:gd name="T100" fmla="*/ 1143000 w 1038"/>
                  <a:gd name="T101" fmla="*/ 69850 h 1000"/>
                  <a:gd name="T102" fmla="*/ 1120775 w 1038"/>
                  <a:gd name="T103" fmla="*/ 34925 h 1000"/>
                  <a:gd name="T104" fmla="*/ 1098550 w 1038"/>
                  <a:gd name="T105" fmla="*/ 0 h 1000"/>
                  <a:gd name="T106" fmla="*/ 1098550 w 1038"/>
                  <a:gd name="T107" fmla="*/ 0 h 10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038" h="1000">
                    <a:moveTo>
                      <a:pt x="692" y="0"/>
                    </a:moveTo>
                    <a:lnTo>
                      <a:pt x="0" y="400"/>
                    </a:lnTo>
                    <a:lnTo>
                      <a:pt x="20" y="434"/>
                    </a:lnTo>
                    <a:lnTo>
                      <a:pt x="40" y="466"/>
                    </a:lnTo>
                    <a:lnTo>
                      <a:pt x="62" y="498"/>
                    </a:lnTo>
                    <a:lnTo>
                      <a:pt x="86" y="530"/>
                    </a:lnTo>
                    <a:lnTo>
                      <a:pt x="110" y="560"/>
                    </a:lnTo>
                    <a:lnTo>
                      <a:pt x="134" y="590"/>
                    </a:lnTo>
                    <a:lnTo>
                      <a:pt x="160" y="618"/>
                    </a:lnTo>
                    <a:lnTo>
                      <a:pt x="186" y="646"/>
                    </a:lnTo>
                    <a:lnTo>
                      <a:pt x="214" y="672"/>
                    </a:lnTo>
                    <a:lnTo>
                      <a:pt x="242" y="698"/>
                    </a:lnTo>
                    <a:lnTo>
                      <a:pt x="272" y="724"/>
                    </a:lnTo>
                    <a:lnTo>
                      <a:pt x="302" y="748"/>
                    </a:lnTo>
                    <a:lnTo>
                      <a:pt x="332" y="772"/>
                    </a:lnTo>
                    <a:lnTo>
                      <a:pt x="364" y="794"/>
                    </a:lnTo>
                    <a:lnTo>
                      <a:pt x="396" y="814"/>
                    </a:lnTo>
                    <a:lnTo>
                      <a:pt x="430" y="836"/>
                    </a:lnTo>
                    <a:lnTo>
                      <a:pt x="464" y="854"/>
                    </a:lnTo>
                    <a:lnTo>
                      <a:pt x="498" y="872"/>
                    </a:lnTo>
                    <a:lnTo>
                      <a:pt x="534" y="890"/>
                    </a:lnTo>
                    <a:lnTo>
                      <a:pt x="570" y="906"/>
                    </a:lnTo>
                    <a:lnTo>
                      <a:pt x="606" y="920"/>
                    </a:lnTo>
                    <a:lnTo>
                      <a:pt x="642" y="934"/>
                    </a:lnTo>
                    <a:lnTo>
                      <a:pt x="680" y="946"/>
                    </a:lnTo>
                    <a:lnTo>
                      <a:pt x="718" y="958"/>
                    </a:lnTo>
                    <a:lnTo>
                      <a:pt x="756" y="968"/>
                    </a:lnTo>
                    <a:lnTo>
                      <a:pt x="796" y="976"/>
                    </a:lnTo>
                    <a:lnTo>
                      <a:pt x="834" y="984"/>
                    </a:lnTo>
                    <a:lnTo>
                      <a:pt x="874" y="990"/>
                    </a:lnTo>
                    <a:lnTo>
                      <a:pt x="916" y="994"/>
                    </a:lnTo>
                    <a:lnTo>
                      <a:pt x="956" y="998"/>
                    </a:lnTo>
                    <a:lnTo>
                      <a:pt x="996" y="1000"/>
                    </a:lnTo>
                    <a:lnTo>
                      <a:pt x="1038" y="1000"/>
                    </a:lnTo>
                    <a:lnTo>
                      <a:pt x="1038" y="200"/>
                    </a:lnTo>
                    <a:lnTo>
                      <a:pt x="1010" y="200"/>
                    </a:lnTo>
                    <a:lnTo>
                      <a:pt x="984" y="196"/>
                    </a:lnTo>
                    <a:lnTo>
                      <a:pt x="958" y="192"/>
                    </a:lnTo>
                    <a:lnTo>
                      <a:pt x="932" y="186"/>
                    </a:lnTo>
                    <a:lnTo>
                      <a:pt x="906" y="178"/>
                    </a:lnTo>
                    <a:lnTo>
                      <a:pt x="882" y="168"/>
                    </a:lnTo>
                    <a:lnTo>
                      <a:pt x="858" y="158"/>
                    </a:lnTo>
                    <a:lnTo>
                      <a:pt x="836" y="146"/>
                    </a:lnTo>
                    <a:lnTo>
                      <a:pt x="814" y="132"/>
                    </a:lnTo>
                    <a:lnTo>
                      <a:pt x="794" y="116"/>
                    </a:lnTo>
                    <a:lnTo>
                      <a:pt x="774" y="100"/>
                    </a:lnTo>
                    <a:lnTo>
                      <a:pt x="754" y="82"/>
                    </a:lnTo>
                    <a:lnTo>
                      <a:pt x="738" y="64"/>
                    </a:lnTo>
                    <a:lnTo>
                      <a:pt x="720" y="44"/>
                    </a:lnTo>
                    <a:lnTo>
                      <a:pt x="706" y="22"/>
                    </a:lnTo>
                    <a:lnTo>
                      <a:pt x="692" y="0"/>
                    </a:lnTo>
                    <a:close/>
                  </a:path>
                </a:pathLst>
              </a:custGeom>
              <a:noFill/>
              <a:ln w="38100" cap="flat" cmpd="sng">
                <a:solidFill>
                  <a:srgbClr val="5F5F5F"/>
                </a:solidFill>
                <a:prstDash val="solid"/>
                <a:round/>
                <a:headEnd type="none" w="med" len="med"/>
                <a:tailEnd type="none" w="med" len="med"/>
              </a:ln>
              <a:effectLst/>
              <a:extLst/>
            </p:spPr>
            <p:txBody>
              <a:bodyPr/>
              <a:lstStyle/>
              <a:p>
                <a:endParaRPr lang="en-GB"/>
              </a:p>
            </p:txBody>
          </p:sp>
          <p:sp>
            <p:nvSpPr>
              <p:cNvPr id="25" name="Freeform 10"/>
              <p:cNvSpPr>
                <a:spLocks/>
              </p:cNvSpPr>
              <p:nvPr/>
            </p:nvSpPr>
            <p:spPr bwMode="auto">
              <a:xfrm>
                <a:off x="2925763" y="2286194"/>
                <a:ext cx="1647825" cy="1587500"/>
              </a:xfrm>
              <a:custGeom>
                <a:avLst/>
                <a:gdLst>
                  <a:gd name="T0" fmla="*/ 1647825 w 1038"/>
                  <a:gd name="T1" fmla="*/ 1270000 h 1000"/>
                  <a:gd name="T2" fmla="*/ 1647825 w 1038"/>
                  <a:gd name="T3" fmla="*/ 0 h 1000"/>
                  <a:gd name="T4" fmla="*/ 1647825 w 1038"/>
                  <a:gd name="T5" fmla="*/ 0 h 1000"/>
                  <a:gd name="T6" fmla="*/ 1581150 w 1038"/>
                  <a:gd name="T7" fmla="*/ 3175 h 1000"/>
                  <a:gd name="T8" fmla="*/ 1517650 w 1038"/>
                  <a:gd name="T9" fmla="*/ 6350 h 1000"/>
                  <a:gd name="T10" fmla="*/ 1454150 w 1038"/>
                  <a:gd name="T11" fmla="*/ 9525 h 1000"/>
                  <a:gd name="T12" fmla="*/ 1387475 w 1038"/>
                  <a:gd name="T13" fmla="*/ 19050 h 1000"/>
                  <a:gd name="T14" fmla="*/ 1323975 w 1038"/>
                  <a:gd name="T15" fmla="*/ 28575 h 1000"/>
                  <a:gd name="T16" fmla="*/ 1263650 w 1038"/>
                  <a:gd name="T17" fmla="*/ 41275 h 1000"/>
                  <a:gd name="T18" fmla="*/ 1200150 w 1038"/>
                  <a:gd name="T19" fmla="*/ 53975 h 1000"/>
                  <a:gd name="T20" fmla="*/ 1139825 w 1038"/>
                  <a:gd name="T21" fmla="*/ 69850 h 1000"/>
                  <a:gd name="T22" fmla="*/ 1079500 w 1038"/>
                  <a:gd name="T23" fmla="*/ 88900 h 1000"/>
                  <a:gd name="T24" fmla="*/ 1019175 w 1038"/>
                  <a:gd name="T25" fmla="*/ 107950 h 1000"/>
                  <a:gd name="T26" fmla="*/ 962025 w 1038"/>
                  <a:gd name="T27" fmla="*/ 130175 h 1000"/>
                  <a:gd name="T28" fmla="*/ 904875 w 1038"/>
                  <a:gd name="T29" fmla="*/ 152400 h 1000"/>
                  <a:gd name="T30" fmla="*/ 847725 w 1038"/>
                  <a:gd name="T31" fmla="*/ 177800 h 1000"/>
                  <a:gd name="T32" fmla="*/ 790575 w 1038"/>
                  <a:gd name="T33" fmla="*/ 203200 h 1000"/>
                  <a:gd name="T34" fmla="*/ 736600 w 1038"/>
                  <a:gd name="T35" fmla="*/ 231775 h 1000"/>
                  <a:gd name="T36" fmla="*/ 682625 w 1038"/>
                  <a:gd name="T37" fmla="*/ 263525 h 1000"/>
                  <a:gd name="T38" fmla="*/ 628650 w 1038"/>
                  <a:gd name="T39" fmla="*/ 295275 h 1000"/>
                  <a:gd name="T40" fmla="*/ 577850 w 1038"/>
                  <a:gd name="T41" fmla="*/ 330200 h 1000"/>
                  <a:gd name="T42" fmla="*/ 527050 w 1038"/>
                  <a:gd name="T43" fmla="*/ 365125 h 1000"/>
                  <a:gd name="T44" fmla="*/ 479425 w 1038"/>
                  <a:gd name="T45" fmla="*/ 403225 h 1000"/>
                  <a:gd name="T46" fmla="*/ 431800 w 1038"/>
                  <a:gd name="T47" fmla="*/ 441325 h 1000"/>
                  <a:gd name="T48" fmla="*/ 384175 w 1038"/>
                  <a:gd name="T49" fmla="*/ 479425 h 1000"/>
                  <a:gd name="T50" fmla="*/ 339725 w 1038"/>
                  <a:gd name="T51" fmla="*/ 520700 h 1000"/>
                  <a:gd name="T52" fmla="*/ 295275 w 1038"/>
                  <a:gd name="T53" fmla="*/ 565150 h 1000"/>
                  <a:gd name="T54" fmla="*/ 254000 w 1038"/>
                  <a:gd name="T55" fmla="*/ 609600 h 1000"/>
                  <a:gd name="T56" fmla="*/ 212725 w 1038"/>
                  <a:gd name="T57" fmla="*/ 654050 h 1000"/>
                  <a:gd name="T58" fmla="*/ 174625 w 1038"/>
                  <a:gd name="T59" fmla="*/ 701675 h 1000"/>
                  <a:gd name="T60" fmla="*/ 136525 w 1038"/>
                  <a:gd name="T61" fmla="*/ 749300 h 1000"/>
                  <a:gd name="T62" fmla="*/ 98425 w 1038"/>
                  <a:gd name="T63" fmla="*/ 796925 h 1000"/>
                  <a:gd name="T64" fmla="*/ 63500 w 1038"/>
                  <a:gd name="T65" fmla="*/ 847725 h 1000"/>
                  <a:gd name="T66" fmla="*/ 31750 w 1038"/>
                  <a:gd name="T67" fmla="*/ 901700 h 1000"/>
                  <a:gd name="T68" fmla="*/ 0 w 1038"/>
                  <a:gd name="T69" fmla="*/ 952500 h 1000"/>
                  <a:gd name="T70" fmla="*/ 1098550 w 1038"/>
                  <a:gd name="T71" fmla="*/ 1587500 h 1000"/>
                  <a:gd name="T72" fmla="*/ 1098550 w 1038"/>
                  <a:gd name="T73" fmla="*/ 1587500 h 1000"/>
                  <a:gd name="T74" fmla="*/ 1120775 w 1038"/>
                  <a:gd name="T75" fmla="*/ 1552575 h 1000"/>
                  <a:gd name="T76" fmla="*/ 1143000 w 1038"/>
                  <a:gd name="T77" fmla="*/ 1520825 h 1000"/>
                  <a:gd name="T78" fmla="*/ 1171575 w 1038"/>
                  <a:gd name="T79" fmla="*/ 1489075 h 1000"/>
                  <a:gd name="T80" fmla="*/ 1196975 w 1038"/>
                  <a:gd name="T81" fmla="*/ 1457325 h 1000"/>
                  <a:gd name="T82" fmla="*/ 1228725 w 1038"/>
                  <a:gd name="T83" fmla="*/ 1431925 h 1000"/>
                  <a:gd name="T84" fmla="*/ 1260475 w 1038"/>
                  <a:gd name="T85" fmla="*/ 1403350 h 1000"/>
                  <a:gd name="T86" fmla="*/ 1292225 w 1038"/>
                  <a:gd name="T87" fmla="*/ 1381125 h 1000"/>
                  <a:gd name="T88" fmla="*/ 1327150 w 1038"/>
                  <a:gd name="T89" fmla="*/ 1358900 h 1000"/>
                  <a:gd name="T90" fmla="*/ 1362075 w 1038"/>
                  <a:gd name="T91" fmla="*/ 1339850 h 1000"/>
                  <a:gd name="T92" fmla="*/ 1400175 w 1038"/>
                  <a:gd name="T93" fmla="*/ 1320800 h 1000"/>
                  <a:gd name="T94" fmla="*/ 1438275 w 1038"/>
                  <a:gd name="T95" fmla="*/ 1304925 h 1000"/>
                  <a:gd name="T96" fmla="*/ 1479550 w 1038"/>
                  <a:gd name="T97" fmla="*/ 1295400 h 1000"/>
                  <a:gd name="T98" fmla="*/ 1520825 w 1038"/>
                  <a:gd name="T99" fmla="*/ 1282700 h 1000"/>
                  <a:gd name="T100" fmla="*/ 1562100 w 1038"/>
                  <a:gd name="T101" fmla="*/ 1276350 h 1000"/>
                  <a:gd name="T102" fmla="*/ 1603375 w 1038"/>
                  <a:gd name="T103" fmla="*/ 1273175 h 1000"/>
                  <a:gd name="T104" fmla="*/ 1647825 w 1038"/>
                  <a:gd name="T105" fmla="*/ 1270000 h 1000"/>
                  <a:gd name="T106" fmla="*/ 1647825 w 1038"/>
                  <a:gd name="T107" fmla="*/ 1270000 h 10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038" h="1000">
                    <a:moveTo>
                      <a:pt x="1038" y="800"/>
                    </a:moveTo>
                    <a:lnTo>
                      <a:pt x="1038" y="0"/>
                    </a:lnTo>
                    <a:lnTo>
                      <a:pt x="996" y="2"/>
                    </a:lnTo>
                    <a:lnTo>
                      <a:pt x="956" y="4"/>
                    </a:lnTo>
                    <a:lnTo>
                      <a:pt x="916" y="6"/>
                    </a:lnTo>
                    <a:lnTo>
                      <a:pt x="874" y="12"/>
                    </a:lnTo>
                    <a:lnTo>
                      <a:pt x="834" y="18"/>
                    </a:lnTo>
                    <a:lnTo>
                      <a:pt x="796" y="26"/>
                    </a:lnTo>
                    <a:lnTo>
                      <a:pt x="756" y="34"/>
                    </a:lnTo>
                    <a:lnTo>
                      <a:pt x="718" y="44"/>
                    </a:lnTo>
                    <a:lnTo>
                      <a:pt x="680" y="56"/>
                    </a:lnTo>
                    <a:lnTo>
                      <a:pt x="642" y="68"/>
                    </a:lnTo>
                    <a:lnTo>
                      <a:pt x="606" y="82"/>
                    </a:lnTo>
                    <a:lnTo>
                      <a:pt x="570" y="96"/>
                    </a:lnTo>
                    <a:lnTo>
                      <a:pt x="534" y="112"/>
                    </a:lnTo>
                    <a:lnTo>
                      <a:pt x="498" y="128"/>
                    </a:lnTo>
                    <a:lnTo>
                      <a:pt x="464" y="146"/>
                    </a:lnTo>
                    <a:lnTo>
                      <a:pt x="430" y="166"/>
                    </a:lnTo>
                    <a:lnTo>
                      <a:pt x="396" y="186"/>
                    </a:lnTo>
                    <a:lnTo>
                      <a:pt x="364" y="208"/>
                    </a:lnTo>
                    <a:lnTo>
                      <a:pt x="332" y="230"/>
                    </a:lnTo>
                    <a:lnTo>
                      <a:pt x="302" y="254"/>
                    </a:lnTo>
                    <a:lnTo>
                      <a:pt x="272" y="278"/>
                    </a:lnTo>
                    <a:lnTo>
                      <a:pt x="242" y="302"/>
                    </a:lnTo>
                    <a:lnTo>
                      <a:pt x="214" y="328"/>
                    </a:lnTo>
                    <a:lnTo>
                      <a:pt x="186" y="356"/>
                    </a:lnTo>
                    <a:lnTo>
                      <a:pt x="160" y="384"/>
                    </a:lnTo>
                    <a:lnTo>
                      <a:pt x="134" y="412"/>
                    </a:lnTo>
                    <a:lnTo>
                      <a:pt x="110" y="442"/>
                    </a:lnTo>
                    <a:lnTo>
                      <a:pt x="86" y="472"/>
                    </a:lnTo>
                    <a:lnTo>
                      <a:pt x="62" y="502"/>
                    </a:lnTo>
                    <a:lnTo>
                      <a:pt x="40" y="534"/>
                    </a:lnTo>
                    <a:lnTo>
                      <a:pt x="20" y="568"/>
                    </a:lnTo>
                    <a:lnTo>
                      <a:pt x="0" y="600"/>
                    </a:lnTo>
                    <a:lnTo>
                      <a:pt x="692" y="1000"/>
                    </a:lnTo>
                    <a:lnTo>
                      <a:pt x="706" y="978"/>
                    </a:lnTo>
                    <a:lnTo>
                      <a:pt x="720" y="958"/>
                    </a:lnTo>
                    <a:lnTo>
                      <a:pt x="738" y="938"/>
                    </a:lnTo>
                    <a:lnTo>
                      <a:pt x="754" y="918"/>
                    </a:lnTo>
                    <a:lnTo>
                      <a:pt x="774" y="902"/>
                    </a:lnTo>
                    <a:lnTo>
                      <a:pt x="794" y="884"/>
                    </a:lnTo>
                    <a:lnTo>
                      <a:pt x="814" y="870"/>
                    </a:lnTo>
                    <a:lnTo>
                      <a:pt x="836" y="856"/>
                    </a:lnTo>
                    <a:lnTo>
                      <a:pt x="858" y="844"/>
                    </a:lnTo>
                    <a:lnTo>
                      <a:pt x="882" y="832"/>
                    </a:lnTo>
                    <a:lnTo>
                      <a:pt x="906" y="822"/>
                    </a:lnTo>
                    <a:lnTo>
                      <a:pt x="932" y="816"/>
                    </a:lnTo>
                    <a:lnTo>
                      <a:pt x="958" y="808"/>
                    </a:lnTo>
                    <a:lnTo>
                      <a:pt x="984" y="804"/>
                    </a:lnTo>
                    <a:lnTo>
                      <a:pt x="1010" y="802"/>
                    </a:lnTo>
                    <a:lnTo>
                      <a:pt x="1038" y="800"/>
                    </a:lnTo>
                    <a:close/>
                  </a:path>
                </a:pathLst>
              </a:custGeom>
              <a:noFill/>
              <a:ln w="38100" cap="flat" cmpd="sng">
                <a:solidFill>
                  <a:srgbClr val="5F5F5F"/>
                </a:solidFill>
                <a:prstDash val="solid"/>
                <a:round/>
                <a:headEnd type="none" w="med" len="med"/>
                <a:tailEnd type="none" w="med" len="med"/>
              </a:ln>
              <a:effectLst/>
              <a:extLst/>
            </p:spPr>
            <p:txBody>
              <a:bodyPr/>
              <a:lstStyle/>
              <a:p>
                <a:endParaRPr lang="en-GB"/>
              </a:p>
            </p:txBody>
          </p:sp>
          <p:sp>
            <p:nvSpPr>
              <p:cNvPr id="26" name="Freeform 11"/>
              <p:cNvSpPr>
                <a:spLocks/>
              </p:cNvSpPr>
              <p:nvPr/>
            </p:nvSpPr>
            <p:spPr bwMode="auto">
              <a:xfrm>
                <a:off x="4573587" y="4508694"/>
                <a:ext cx="1651000" cy="1587500"/>
              </a:xfrm>
              <a:custGeom>
                <a:avLst/>
                <a:gdLst>
                  <a:gd name="T0" fmla="*/ 0 w 1040"/>
                  <a:gd name="T1" fmla="*/ 317500 h 1000"/>
                  <a:gd name="T2" fmla="*/ 0 w 1040"/>
                  <a:gd name="T3" fmla="*/ 1587500 h 1000"/>
                  <a:gd name="T4" fmla="*/ 0 w 1040"/>
                  <a:gd name="T5" fmla="*/ 1587500 h 1000"/>
                  <a:gd name="T6" fmla="*/ 66675 w 1040"/>
                  <a:gd name="T7" fmla="*/ 1587500 h 1000"/>
                  <a:gd name="T8" fmla="*/ 133350 w 1040"/>
                  <a:gd name="T9" fmla="*/ 1584325 h 1000"/>
                  <a:gd name="T10" fmla="*/ 196850 w 1040"/>
                  <a:gd name="T11" fmla="*/ 1577975 h 1000"/>
                  <a:gd name="T12" fmla="*/ 260350 w 1040"/>
                  <a:gd name="T13" fmla="*/ 1571625 h 1000"/>
                  <a:gd name="T14" fmla="*/ 323850 w 1040"/>
                  <a:gd name="T15" fmla="*/ 1562100 h 1000"/>
                  <a:gd name="T16" fmla="*/ 387350 w 1040"/>
                  <a:gd name="T17" fmla="*/ 1549400 h 1000"/>
                  <a:gd name="T18" fmla="*/ 447675 w 1040"/>
                  <a:gd name="T19" fmla="*/ 1536700 h 1000"/>
                  <a:gd name="T20" fmla="*/ 511175 w 1040"/>
                  <a:gd name="T21" fmla="*/ 1520825 h 1000"/>
                  <a:gd name="T22" fmla="*/ 571500 w 1040"/>
                  <a:gd name="T23" fmla="*/ 1501775 h 1000"/>
                  <a:gd name="T24" fmla="*/ 628650 w 1040"/>
                  <a:gd name="T25" fmla="*/ 1482725 h 1000"/>
                  <a:gd name="T26" fmla="*/ 688975 w 1040"/>
                  <a:gd name="T27" fmla="*/ 1460500 h 1000"/>
                  <a:gd name="T28" fmla="*/ 746125 w 1040"/>
                  <a:gd name="T29" fmla="*/ 1438275 h 1000"/>
                  <a:gd name="T30" fmla="*/ 803275 w 1040"/>
                  <a:gd name="T31" fmla="*/ 1412875 h 1000"/>
                  <a:gd name="T32" fmla="*/ 857250 w 1040"/>
                  <a:gd name="T33" fmla="*/ 1384300 h 1000"/>
                  <a:gd name="T34" fmla="*/ 914400 w 1040"/>
                  <a:gd name="T35" fmla="*/ 1355725 h 1000"/>
                  <a:gd name="T36" fmla="*/ 965200 w 1040"/>
                  <a:gd name="T37" fmla="*/ 1327150 h 1000"/>
                  <a:gd name="T38" fmla="*/ 1019175 w 1040"/>
                  <a:gd name="T39" fmla="*/ 1292225 h 1000"/>
                  <a:gd name="T40" fmla="*/ 1069975 w 1040"/>
                  <a:gd name="T41" fmla="*/ 1260475 h 1000"/>
                  <a:gd name="T42" fmla="*/ 1120775 w 1040"/>
                  <a:gd name="T43" fmla="*/ 1225550 h 1000"/>
                  <a:gd name="T44" fmla="*/ 1168400 w 1040"/>
                  <a:gd name="T45" fmla="*/ 1187450 h 1000"/>
                  <a:gd name="T46" fmla="*/ 1216025 w 1040"/>
                  <a:gd name="T47" fmla="*/ 1149350 h 1000"/>
                  <a:gd name="T48" fmla="*/ 1263650 w 1040"/>
                  <a:gd name="T49" fmla="*/ 1108075 h 1000"/>
                  <a:gd name="T50" fmla="*/ 1308100 w 1040"/>
                  <a:gd name="T51" fmla="*/ 1066800 h 1000"/>
                  <a:gd name="T52" fmla="*/ 1352550 w 1040"/>
                  <a:gd name="T53" fmla="*/ 1025525 h 1000"/>
                  <a:gd name="T54" fmla="*/ 1397000 w 1040"/>
                  <a:gd name="T55" fmla="*/ 981075 h 1000"/>
                  <a:gd name="T56" fmla="*/ 1435100 w 1040"/>
                  <a:gd name="T57" fmla="*/ 936625 h 1000"/>
                  <a:gd name="T58" fmla="*/ 1476375 w 1040"/>
                  <a:gd name="T59" fmla="*/ 889000 h 1000"/>
                  <a:gd name="T60" fmla="*/ 1514475 w 1040"/>
                  <a:gd name="T61" fmla="*/ 841375 h 1000"/>
                  <a:gd name="T62" fmla="*/ 1549400 w 1040"/>
                  <a:gd name="T63" fmla="*/ 790575 h 1000"/>
                  <a:gd name="T64" fmla="*/ 1584325 w 1040"/>
                  <a:gd name="T65" fmla="*/ 739775 h 1000"/>
                  <a:gd name="T66" fmla="*/ 1619250 w 1040"/>
                  <a:gd name="T67" fmla="*/ 688975 h 1000"/>
                  <a:gd name="T68" fmla="*/ 1651000 w 1040"/>
                  <a:gd name="T69" fmla="*/ 635000 h 1000"/>
                  <a:gd name="T70" fmla="*/ 549275 w 1040"/>
                  <a:gd name="T71" fmla="*/ 0 h 1000"/>
                  <a:gd name="T72" fmla="*/ 549275 w 1040"/>
                  <a:gd name="T73" fmla="*/ 0 h 1000"/>
                  <a:gd name="T74" fmla="*/ 530225 w 1040"/>
                  <a:gd name="T75" fmla="*/ 34925 h 1000"/>
                  <a:gd name="T76" fmla="*/ 504825 w 1040"/>
                  <a:gd name="T77" fmla="*/ 69850 h 1000"/>
                  <a:gd name="T78" fmla="*/ 479425 w 1040"/>
                  <a:gd name="T79" fmla="*/ 101600 h 1000"/>
                  <a:gd name="T80" fmla="*/ 450850 w 1040"/>
                  <a:gd name="T81" fmla="*/ 130175 h 1000"/>
                  <a:gd name="T82" fmla="*/ 422275 w 1040"/>
                  <a:gd name="T83" fmla="*/ 158750 h 1000"/>
                  <a:gd name="T84" fmla="*/ 390525 w 1040"/>
                  <a:gd name="T85" fmla="*/ 184150 h 1000"/>
                  <a:gd name="T86" fmla="*/ 358775 w 1040"/>
                  <a:gd name="T87" fmla="*/ 209550 h 1000"/>
                  <a:gd name="T88" fmla="*/ 323850 w 1040"/>
                  <a:gd name="T89" fmla="*/ 231775 h 1000"/>
                  <a:gd name="T90" fmla="*/ 285750 w 1040"/>
                  <a:gd name="T91" fmla="*/ 250825 h 1000"/>
                  <a:gd name="T92" fmla="*/ 247650 w 1040"/>
                  <a:gd name="T93" fmla="*/ 266700 h 1000"/>
                  <a:gd name="T94" fmla="*/ 209550 w 1040"/>
                  <a:gd name="T95" fmla="*/ 282575 h 1000"/>
                  <a:gd name="T96" fmla="*/ 171450 w 1040"/>
                  <a:gd name="T97" fmla="*/ 295275 h 1000"/>
                  <a:gd name="T98" fmla="*/ 130175 w 1040"/>
                  <a:gd name="T99" fmla="*/ 304800 h 1000"/>
                  <a:gd name="T100" fmla="*/ 88900 w 1040"/>
                  <a:gd name="T101" fmla="*/ 311150 h 1000"/>
                  <a:gd name="T102" fmla="*/ 44450 w 1040"/>
                  <a:gd name="T103" fmla="*/ 317500 h 1000"/>
                  <a:gd name="T104" fmla="*/ 0 w 1040"/>
                  <a:gd name="T105" fmla="*/ 317500 h 1000"/>
                  <a:gd name="T106" fmla="*/ 0 w 1040"/>
                  <a:gd name="T107" fmla="*/ 317500 h 10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040" h="1000">
                    <a:moveTo>
                      <a:pt x="0" y="200"/>
                    </a:moveTo>
                    <a:lnTo>
                      <a:pt x="0" y="1000"/>
                    </a:lnTo>
                    <a:lnTo>
                      <a:pt x="42" y="1000"/>
                    </a:lnTo>
                    <a:lnTo>
                      <a:pt x="84" y="998"/>
                    </a:lnTo>
                    <a:lnTo>
                      <a:pt x="124" y="994"/>
                    </a:lnTo>
                    <a:lnTo>
                      <a:pt x="164" y="990"/>
                    </a:lnTo>
                    <a:lnTo>
                      <a:pt x="204" y="984"/>
                    </a:lnTo>
                    <a:lnTo>
                      <a:pt x="244" y="976"/>
                    </a:lnTo>
                    <a:lnTo>
                      <a:pt x="282" y="968"/>
                    </a:lnTo>
                    <a:lnTo>
                      <a:pt x="322" y="958"/>
                    </a:lnTo>
                    <a:lnTo>
                      <a:pt x="360" y="946"/>
                    </a:lnTo>
                    <a:lnTo>
                      <a:pt x="396" y="934"/>
                    </a:lnTo>
                    <a:lnTo>
                      <a:pt x="434" y="920"/>
                    </a:lnTo>
                    <a:lnTo>
                      <a:pt x="470" y="906"/>
                    </a:lnTo>
                    <a:lnTo>
                      <a:pt x="506" y="890"/>
                    </a:lnTo>
                    <a:lnTo>
                      <a:pt x="540" y="872"/>
                    </a:lnTo>
                    <a:lnTo>
                      <a:pt x="576" y="854"/>
                    </a:lnTo>
                    <a:lnTo>
                      <a:pt x="608" y="836"/>
                    </a:lnTo>
                    <a:lnTo>
                      <a:pt x="642" y="814"/>
                    </a:lnTo>
                    <a:lnTo>
                      <a:pt x="674" y="794"/>
                    </a:lnTo>
                    <a:lnTo>
                      <a:pt x="706" y="772"/>
                    </a:lnTo>
                    <a:lnTo>
                      <a:pt x="736" y="748"/>
                    </a:lnTo>
                    <a:lnTo>
                      <a:pt x="766" y="724"/>
                    </a:lnTo>
                    <a:lnTo>
                      <a:pt x="796" y="698"/>
                    </a:lnTo>
                    <a:lnTo>
                      <a:pt x="824" y="672"/>
                    </a:lnTo>
                    <a:lnTo>
                      <a:pt x="852" y="646"/>
                    </a:lnTo>
                    <a:lnTo>
                      <a:pt x="880" y="618"/>
                    </a:lnTo>
                    <a:lnTo>
                      <a:pt x="904" y="590"/>
                    </a:lnTo>
                    <a:lnTo>
                      <a:pt x="930" y="560"/>
                    </a:lnTo>
                    <a:lnTo>
                      <a:pt x="954" y="530"/>
                    </a:lnTo>
                    <a:lnTo>
                      <a:pt x="976" y="498"/>
                    </a:lnTo>
                    <a:lnTo>
                      <a:pt x="998" y="466"/>
                    </a:lnTo>
                    <a:lnTo>
                      <a:pt x="1020" y="434"/>
                    </a:lnTo>
                    <a:lnTo>
                      <a:pt x="1040" y="400"/>
                    </a:lnTo>
                    <a:lnTo>
                      <a:pt x="346" y="0"/>
                    </a:lnTo>
                    <a:lnTo>
                      <a:pt x="334" y="22"/>
                    </a:lnTo>
                    <a:lnTo>
                      <a:pt x="318" y="44"/>
                    </a:lnTo>
                    <a:lnTo>
                      <a:pt x="302" y="64"/>
                    </a:lnTo>
                    <a:lnTo>
                      <a:pt x="284" y="82"/>
                    </a:lnTo>
                    <a:lnTo>
                      <a:pt x="266" y="100"/>
                    </a:lnTo>
                    <a:lnTo>
                      <a:pt x="246" y="116"/>
                    </a:lnTo>
                    <a:lnTo>
                      <a:pt x="226" y="132"/>
                    </a:lnTo>
                    <a:lnTo>
                      <a:pt x="204" y="146"/>
                    </a:lnTo>
                    <a:lnTo>
                      <a:pt x="180" y="158"/>
                    </a:lnTo>
                    <a:lnTo>
                      <a:pt x="156" y="168"/>
                    </a:lnTo>
                    <a:lnTo>
                      <a:pt x="132" y="178"/>
                    </a:lnTo>
                    <a:lnTo>
                      <a:pt x="108" y="186"/>
                    </a:lnTo>
                    <a:lnTo>
                      <a:pt x="82" y="192"/>
                    </a:lnTo>
                    <a:lnTo>
                      <a:pt x="56" y="196"/>
                    </a:lnTo>
                    <a:lnTo>
                      <a:pt x="28" y="200"/>
                    </a:lnTo>
                    <a:lnTo>
                      <a:pt x="0" y="200"/>
                    </a:lnTo>
                    <a:close/>
                  </a:path>
                </a:pathLst>
              </a:custGeom>
              <a:noFill/>
              <a:ln w="12700">
                <a:solidFill>
                  <a:srgbClr val="000000"/>
                </a:solidFill>
                <a:prstDash val="solid"/>
                <a:round/>
                <a:headEnd/>
                <a:tailEnd/>
              </a:ln>
            </p:spPr>
            <p:txBody>
              <a:bodyPr/>
              <a:lstStyle/>
              <a:p>
                <a:endParaRPr lang="en-GB"/>
              </a:p>
            </p:txBody>
          </p:sp>
          <p:sp>
            <p:nvSpPr>
              <p:cNvPr id="27" name="Freeform 12"/>
              <p:cNvSpPr>
                <a:spLocks/>
              </p:cNvSpPr>
              <p:nvPr/>
            </p:nvSpPr>
            <p:spPr bwMode="auto">
              <a:xfrm>
                <a:off x="4573587" y="2286194"/>
                <a:ext cx="1651000" cy="1587500"/>
              </a:xfrm>
              <a:custGeom>
                <a:avLst/>
                <a:gdLst>
                  <a:gd name="T0" fmla="*/ 0 w 1040"/>
                  <a:gd name="T1" fmla="*/ 0 h 1000"/>
                  <a:gd name="T2" fmla="*/ 0 w 1040"/>
                  <a:gd name="T3" fmla="*/ 1270000 h 1000"/>
                  <a:gd name="T4" fmla="*/ 0 w 1040"/>
                  <a:gd name="T5" fmla="*/ 1270000 h 1000"/>
                  <a:gd name="T6" fmla="*/ 44450 w 1040"/>
                  <a:gd name="T7" fmla="*/ 1273175 h 1000"/>
                  <a:gd name="T8" fmla="*/ 88900 w 1040"/>
                  <a:gd name="T9" fmla="*/ 1276350 h 1000"/>
                  <a:gd name="T10" fmla="*/ 130175 w 1040"/>
                  <a:gd name="T11" fmla="*/ 1282700 h 1000"/>
                  <a:gd name="T12" fmla="*/ 171450 w 1040"/>
                  <a:gd name="T13" fmla="*/ 1295400 h 1000"/>
                  <a:gd name="T14" fmla="*/ 209550 w 1040"/>
                  <a:gd name="T15" fmla="*/ 1304925 h 1000"/>
                  <a:gd name="T16" fmla="*/ 247650 w 1040"/>
                  <a:gd name="T17" fmla="*/ 1320800 h 1000"/>
                  <a:gd name="T18" fmla="*/ 285750 w 1040"/>
                  <a:gd name="T19" fmla="*/ 1339850 h 1000"/>
                  <a:gd name="T20" fmla="*/ 323850 w 1040"/>
                  <a:gd name="T21" fmla="*/ 1358900 h 1000"/>
                  <a:gd name="T22" fmla="*/ 358775 w 1040"/>
                  <a:gd name="T23" fmla="*/ 1381125 h 1000"/>
                  <a:gd name="T24" fmla="*/ 390525 w 1040"/>
                  <a:gd name="T25" fmla="*/ 1403350 h 1000"/>
                  <a:gd name="T26" fmla="*/ 422275 w 1040"/>
                  <a:gd name="T27" fmla="*/ 1431925 h 1000"/>
                  <a:gd name="T28" fmla="*/ 450850 w 1040"/>
                  <a:gd name="T29" fmla="*/ 1457325 h 1000"/>
                  <a:gd name="T30" fmla="*/ 479425 w 1040"/>
                  <a:gd name="T31" fmla="*/ 1489075 h 1000"/>
                  <a:gd name="T32" fmla="*/ 504825 w 1040"/>
                  <a:gd name="T33" fmla="*/ 1520825 h 1000"/>
                  <a:gd name="T34" fmla="*/ 530225 w 1040"/>
                  <a:gd name="T35" fmla="*/ 1552575 h 1000"/>
                  <a:gd name="T36" fmla="*/ 549275 w 1040"/>
                  <a:gd name="T37" fmla="*/ 1587500 h 1000"/>
                  <a:gd name="T38" fmla="*/ 1651000 w 1040"/>
                  <a:gd name="T39" fmla="*/ 952500 h 1000"/>
                  <a:gd name="T40" fmla="*/ 1651000 w 1040"/>
                  <a:gd name="T41" fmla="*/ 952500 h 1000"/>
                  <a:gd name="T42" fmla="*/ 1619250 w 1040"/>
                  <a:gd name="T43" fmla="*/ 901700 h 1000"/>
                  <a:gd name="T44" fmla="*/ 1584325 w 1040"/>
                  <a:gd name="T45" fmla="*/ 847725 h 1000"/>
                  <a:gd name="T46" fmla="*/ 1549400 w 1040"/>
                  <a:gd name="T47" fmla="*/ 796925 h 1000"/>
                  <a:gd name="T48" fmla="*/ 1514475 w 1040"/>
                  <a:gd name="T49" fmla="*/ 749300 h 1000"/>
                  <a:gd name="T50" fmla="*/ 1476375 w 1040"/>
                  <a:gd name="T51" fmla="*/ 701675 h 1000"/>
                  <a:gd name="T52" fmla="*/ 1435100 w 1040"/>
                  <a:gd name="T53" fmla="*/ 654050 h 1000"/>
                  <a:gd name="T54" fmla="*/ 1397000 w 1040"/>
                  <a:gd name="T55" fmla="*/ 609600 h 1000"/>
                  <a:gd name="T56" fmla="*/ 1352550 w 1040"/>
                  <a:gd name="T57" fmla="*/ 565150 h 1000"/>
                  <a:gd name="T58" fmla="*/ 1308100 w 1040"/>
                  <a:gd name="T59" fmla="*/ 520700 h 1000"/>
                  <a:gd name="T60" fmla="*/ 1263650 w 1040"/>
                  <a:gd name="T61" fmla="*/ 479425 h 1000"/>
                  <a:gd name="T62" fmla="*/ 1216025 w 1040"/>
                  <a:gd name="T63" fmla="*/ 441325 h 1000"/>
                  <a:gd name="T64" fmla="*/ 1168400 w 1040"/>
                  <a:gd name="T65" fmla="*/ 403225 h 1000"/>
                  <a:gd name="T66" fmla="*/ 1120775 w 1040"/>
                  <a:gd name="T67" fmla="*/ 365125 h 1000"/>
                  <a:gd name="T68" fmla="*/ 1069975 w 1040"/>
                  <a:gd name="T69" fmla="*/ 330200 h 1000"/>
                  <a:gd name="T70" fmla="*/ 1019175 w 1040"/>
                  <a:gd name="T71" fmla="*/ 295275 h 1000"/>
                  <a:gd name="T72" fmla="*/ 965200 w 1040"/>
                  <a:gd name="T73" fmla="*/ 263525 h 1000"/>
                  <a:gd name="T74" fmla="*/ 914400 w 1040"/>
                  <a:gd name="T75" fmla="*/ 231775 h 1000"/>
                  <a:gd name="T76" fmla="*/ 857250 w 1040"/>
                  <a:gd name="T77" fmla="*/ 203200 h 1000"/>
                  <a:gd name="T78" fmla="*/ 803275 w 1040"/>
                  <a:gd name="T79" fmla="*/ 177800 h 1000"/>
                  <a:gd name="T80" fmla="*/ 746125 w 1040"/>
                  <a:gd name="T81" fmla="*/ 152400 h 1000"/>
                  <a:gd name="T82" fmla="*/ 688975 w 1040"/>
                  <a:gd name="T83" fmla="*/ 130175 h 1000"/>
                  <a:gd name="T84" fmla="*/ 628650 w 1040"/>
                  <a:gd name="T85" fmla="*/ 107950 h 1000"/>
                  <a:gd name="T86" fmla="*/ 571500 w 1040"/>
                  <a:gd name="T87" fmla="*/ 88900 h 1000"/>
                  <a:gd name="T88" fmla="*/ 511175 w 1040"/>
                  <a:gd name="T89" fmla="*/ 69850 h 1000"/>
                  <a:gd name="T90" fmla="*/ 447675 w 1040"/>
                  <a:gd name="T91" fmla="*/ 53975 h 1000"/>
                  <a:gd name="T92" fmla="*/ 387350 w 1040"/>
                  <a:gd name="T93" fmla="*/ 41275 h 1000"/>
                  <a:gd name="T94" fmla="*/ 323850 w 1040"/>
                  <a:gd name="T95" fmla="*/ 28575 h 1000"/>
                  <a:gd name="T96" fmla="*/ 260350 w 1040"/>
                  <a:gd name="T97" fmla="*/ 19050 h 1000"/>
                  <a:gd name="T98" fmla="*/ 196850 w 1040"/>
                  <a:gd name="T99" fmla="*/ 9525 h 1000"/>
                  <a:gd name="T100" fmla="*/ 133350 w 1040"/>
                  <a:gd name="T101" fmla="*/ 6350 h 1000"/>
                  <a:gd name="T102" fmla="*/ 66675 w 1040"/>
                  <a:gd name="T103" fmla="*/ 3175 h 1000"/>
                  <a:gd name="T104" fmla="*/ 0 w 1040"/>
                  <a:gd name="T105" fmla="*/ 0 h 1000"/>
                  <a:gd name="T106" fmla="*/ 0 w 1040"/>
                  <a:gd name="T107" fmla="*/ 0 h 10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040" h="1000">
                    <a:moveTo>
                      <a:pt x="0" y="0"/>
                    </a:moveTo>
                    <a:lnTo>
                      <a:pt x="0" y="800"/>
                    </a:lnTo>
                    <a:lnTo>
                      <a:pt x="28" y="802"/>
                    </a:lnTo>
                    <a:lnTo>
                      <a:pt x="56" y="804"/>
                    </a:lnTo>
                    <a:lnTo>
                      <a:pt x="82" y="808"/>
                    </a:lnTo>
                    <a:lnTo>
                      <a:pt x="108" y="816"/>
                    </a:lnTo>
                    <a:lnTo>
                      <a:pt x="132" y="822"/>
                    </a:lnTo>
                    <a:lnTo>
                      <a:pt x="156" y="832"/>
                    </a:lnTo>
                    <a:lnTo>
                      <a:pt x="180" y="844"/>
                    </a:lnTo>
                    <a:lnTo>
                      <a:pt x="204" y="856"/>
                    </a:lnTo>
                    <a:lnTo>
                      <a:pt x="226" y="870"/>
                    </a:lnTo>
                    <a:lnTo>
                      <a:pt x="246" y="884"/>
                    </a:lnTo>
                    <a:lnTo>
                      <a:pt x="266" y="902"/>
                    </a:lnTo>
                    <a:lnTo>
                      <a:pt x="284" y="918"/>
                    </a:lnTo>
                    <a:lnTo>
                      <a:pt x="302" y="938"/>
                    </a:lnTo>
                    <a:lnTo>
                      <a:pt x="318" y="958"/>
                    </a:lnTo>
                    <a:lnTo>
                      <a:pt x="334" y="978"/>
                    </a:lnTo>
                    <a:lnTo>
                      <a:pt x="346" y="1000"/>
                    </a:lnTo>
                    <a:lnTo>
                      <a:pt x="1040" y="600"/>
                    </a:lnTo>
                    <a:lnTo>
                      <a:pt x="1020" y="568"/>
                    </a:lnTo>
                    <a:lnTo>
                      <a:pt x="998" y="534"/>
                    </a:lnTo>
                    <a:lnTo>
                      <a:pt x="976" y="502"/>
                    </a:lnTo>
                    <a:lnTo>
                      <a:pt x="954" y="472"/>
                    </a:lnTo>
                    <a:lnTo>
                      <a:pt x="930" y="442"/>
                    </a:lnTo>
                    <a:lnTo>
                      <a:pt x="904" y="412"/>
                    </a:lnTo>
                    <a:lnTo>
                      <a:pt x="880" y="384"/>
                    </a:lnTo>
                    <a:lnTo>
                      <a:pt x="852" y="356"/>
                    </a:lnTo>
                    <a:lnTo>
                      <a:pt x="824" y="328"/>
                    </a:lnTo>
                    <a:lnTo>
                      <a:pt x="796" y="302"/>
                    </a:lnTo>
                    <a:lnTo>
                      <a:pt x="766" y="278"/>
                    </a:lnTo>
                    <a:lnTo>
                      <a:pt x="736" y="254"/>
                    </a:lnTo>
                    <a:lnTo>
                      <a:pt x="706" y="230"/>
                    </a:lnTo>
                    <a:lnTo>
                      <a:pt x="674" y="208"/>
                    </a:lnTo>
                    <a:lnTo>
                      <a:pt x="642" y="186"/>
                    </a:lnTo>
                    <a:lnTo>
                      <a:pt x="608" y="166"/>
                    </a:lnTo>
                    <a:lnTo>
                      <a:pt x="576" y="146"/>
                    </a:lnTo>
                    <a:lnTo>
                      <a:pt x="540" y="128"/>
                    </a:lnTo>
                    <a:lnTo>
                      <a:pt x="506" y="112"/>
                    </a:lnTo>
                    <a:lnTo>
                      <a:pt x="470" y="96"/>
                    </a:lnTo>
                    <a:lnTo>
                      <a:pt x="434" y="82"/>
                    </a:lnTo>
                    <a:lnTo>
                      <a:pt x="396" y="68"/>
                    </a:lnTo>
                    <a:lnTo>
                      <a:pt x="360" y="56"/>
                    </a:lnTo>
                    <a:lnTo>
                      <a:pt x="322" y="44"/>
                    </a:lnTo>
                    <a:lnTo>
                      <a:pt x="282" y="34"/>
                    </a:lnTo>
                    <a:lnTo>
                      <a:pt x="244" y="26"/>
                    </a:lnTo>
                    <a:lnTo>
                      <a:pt x="204" y="18"/>
                    </a:lnTo>
                    <a:lnTo>
                      <a:pt x="164" y="12"/>
                    </a:lnTo>
                    <a:lnTo>
                      <a:pt x="124" y="6"/>
                    </a:lnTo>
                    <a:lnTo>
                      <a:pt x="84" y="4"/>
                    </a:lnTo>
                    <a:lnTo>
                      <a:pt x="42" y="2"/>
                    </a:lnTo>
                    <a:lnTo>
                      <a:pt x="0" y="0"/>
                    </a:lnTo>
                    <a:close/>
                  </a:path>
                </a:pathLst>
              </a:custGeom>
              <a:noFill/>
              <a:ln w="12700" cap="flat" cmpd="sng">
                <a:solidFill>
                  <a:srgbClr val="000000"/>
                </a:solidFill>
                <a:prstDash val="solid"/>
                <a:round/>
                <a:headEnd type="none" w="med" len="med"/>
                <a:tailEnd type="none" w="med" len="med"/>
              </a:ln>
              <a:effectLst/>
              <a:extLst/>
            </p:spPr>
            <p:txBody>
              <a:bodyPr/>
              <a:lstStyle/>
              <a:p>
                <a:endParaRPr lang="en-GB"/>
              </a:p>
            </p:txBody>
          </p:sp>
          <p:sp>
            <p:nvSpPr>
              <p:cNvPr id="28" name="Freeform 13"/>
              <p:cNvSpPr>
                <a:spLocks/>
              </p:cNvSpPr>
              <p:nvPr/>
            </p:nvSpPr>
            <p:spPr bwMode="auto">
              <a:xfrm>
                <a:off x="5122864" y="3238693"/>
                <a:ext cx="1355725" cy="1905000"/>
              </a:xfrm>
              <a:custGeom>
                <a:avLst/>
                <a:gdLst>
                  <a:gd name="T0" fmla="*/ 85725 w 854"/>
                  <a:gd name="T1" fmla="*/ 952500 h 1200"/>
                  <a:gd name="T2" fmla="*/ 85725 w 854"/>
                  <a:gd name="T3" fmla="*/ 952500 h 1200"/>
                  <a:gd name="T4" fmla="*/ 85725 w 854"/>
                  <a:gd name="T5" fmla="*/ 996950 h 1200"/>
                  <a:gd name="T6" fmla="*/ 79375 w 854"/>
                  <a:gd name="T7" fmla="*/ 1038225 h 1200"/>
                  <a:gd name="T8" fmla="*/ 73025 w 854"/>
                  <a:gd name="T9" fmla="*/ 1079500 h 1200"/>
                  <a:gd name="T10" fmla="*/ 63500 w 854"/>
                  <a:gd name="T11" fmla="*/ 1120775 h 1200"/>
                  <a:gd name="T12" fmla="*/ 50800 w 854"/>
                  <a:gd name="T13" fmla="*/ 1158875 h 1200"/>
                  <a:gd name="T14" fmla="*/ 38100 w 854"/>
                  <a:gd name="T15" fmla="*/ 1196975 h 1200"/>
                  <a:gd name="T16" fmla="*/ 19050 w 854"/>
                  <a:gd name="T17" fmla="*/ 1235075 h 1200"/>
                  <a:gd name="T18" fmla="*/ 0 w 854"/>
                  <a:gd name="T19" fmla="*/ 1270000 h 1200"/>
                  <a:gd name="T20" fmla="*/ 1101725 w 854"/>
                  <a:gd name="T21" fmla="*/ 1905000 h 1200"/>
                  <a:gd name="T22" fmla="*/ 1101725 w 854"/>
                  <a:gd name="T23" fmla="*/ 1905000 h 1200"/>
                  <a:gd name="T24" fmla="*/ 1130300 w 854"/>
                  <a:gd name="T25" fmla="*/ 1854200 h 1200"/>
                  <a:gd name="T26" fmla="*/ 1158875 w 854"/>
                  <a:gd name="T27" fmla="*/ 1800225 h 1200"/>
                  <a:gd name="T28" fmla="*/ 1184275 w 854"/>
                  <a:gd name="T29" fmla="*/ 1743075 h 1200"/>
                  <a:gd name="T30" fmla="*/ 1209675 w 854"/>
                  <a:gd name="T31" fmla="*/ 1689100 h 1200"/>
                  <a:gd name="T32" fmla="*/ 1231900 w 854"/>
                  <a:gd name="T33" fmla="*/ 1631950 h 1200"/>
                  <a:gd name="T34" fmla="*/ 1254125 w 854"/>
                  <a:gd name="T35" fmla="*/ 1571625 h 1200"/>
                  <a:gd name="T36" fmla="*/ 1273175 w 854"/>
                  <a:gd name="T37" fmla="*/ 1514475 h 1200"/>
                  <a:gd name="T38" fmla="*/ 1289050 w 854"/>
                  <a:gd name="T39" fmla="*/ 1454150 h 1200"/>
                  <a:gd name="T40" fmla="*/ 1304925 w 854"/>
                  <a:gd name="T41" fmla="*/ 1393825 h 1200"/>
                  <a:gd name="T42" fmla="*/ 1317625 w 854"/>
                  <a:gd name="T43" fmla="*/ 1333500 h 1200"/>
                  <a:gd name="T44" fmla="*/ 1330325 w 854"/>
                  <a:gd name="T45" fmla="*/ 1273175 h 1200"/>
                  <a:gd name="T46" fmla="*/ 1339850 w 854"/>
                  <a:gd name="T47" fmla="*/ 1209675 h 1200"/>
                  <a:gd name="T48" fmla="*/ 1346200 w 854"/>
                  <a:gd name="T49" fmla="*/ 1146175 h 1200"/>
                  <a:gd name="T50" fmla="*/ 1352550 w 854"/>
                  <a:gd name="T51" fmla="*/ 1082675 h 1200"/>
                  <a:gd name="T52" fmla="*/ 1355725 w 854"/>
                  <a:gd name="T53" fmla="*/ 1019175 h 1200"/>
                  <a:gd name="T54" fmla="*/ 1355725 w 854"/>
                  <a:gd name="T55" fmla="*/ 952500 h 1200"/>
                  <a:gd name="T56" fmla="*/ 1355725 w 854"/>
                  <a:gd name="T57" fmla="*/ 952500 h 1200"/>
                  <a:gd name="T58" fmla="*/ 1355725 w 854"/>
                  <a:gd name="T59" fmla="*/ 889000 h 1200"/>
                  <a:gd name="T60" fmla="*/ 1352550 w 854"/>
                  <a:gd name="T61" fmla="*/ 825500 h 1200"/>
                  <a:gd name="T62" fmla="*/ 1346200 w 854"/>
                  <a:gd name="T63" fmla="*/ 762000 h 1200"/>
                  <a:gd name="T64" fmla="*/ 1339850 w 854"/>
                  <a:gd name="T65" fmla="*/ 698500 h 1200"/>
                  <a:gd name="T66" fmla="*/ 1330325 w 854"/>
                  <a:gd name="T67" fmla="*/ 635000 h 1200"/>
                  <a:gd name="T68" fmla="*/ 1317625 w 854"/>
                  <a:gd name="T69" fmla="*/ 574675 h 1200"/>
                  <a:gd name="T70" fmla="*/ 1304925 w 854"/>
                  <a:gd name="T71" fmla="*/ 511175 h 1200"/>
                  <a:gd name="T72" fmla="*/ 1289050 w 854"/>
                  <a:gd name="T73" fmla="*/ 450850 h 1200"/>
                  <a:gd name="T74" fmla="*/ 1273175 w 854"/>
                  <a:gd name="T75" fmla="*/ 393700 h 1200"/>
                  <a:gd name="T76" fmla="*/ 1254125 w 854"/>
                  <a:gd name="T77" fmla="*/ 333375 h 1200"/>
                  <a:gd name="T78" fmla="*/ 1231900 w 854"/>
                  <a:gd name="T79" fmla="*/ 276225 h 1200"/>
                  <a:gd name="T80" fmla="*/ 1209675 w 854"/>
                  <a:gd name="T81" fmla="*/ 219075 h 1200"/>
                  <a:gd name="T82" fmla="*/ 1184275 w 854"/>
                  <a:gd name="T83" fmla="*/ 161925 h 1200"/>
                  <a:gd name="T84" fmla="*/ 1158875 w 854"/>
                  <a:gd name="T85" fmla="*/ 107950 h 1200"/>
                  <a:gd name="T86" fmla="*/ 1130300 w 854"/>
                  <a:gd name="T87" fmla="*/ 53975 h 1200"/>
                  <a:gd name="T88" fmla="*/ 1101725 w 854"/>
                  <a:gd name="T89" fmla="*/ 0 h 1200"/>
                  <a:gd name="T90" fmla="*/ 0 w 854"/>
                  <a:gd name="T91" fmla="*/ 635000 h 1200"/>
                  <a:gd name="T92" fmla="*/ 0 w 854"/>
                  <a:gd name="T93" fmla="*/ 635000 h 1200"/>
                  <a:gd name="T94" fmla="*/ 19050 w 854"/>
                  <a:gd name="T95" fmla="*/ 673100 h 1200"/>
                  <a:gd name="T96" fmla="*/ 38100 w 854"/>
                  <a:gd name="T97" fmla="*/ 708025 h 1200"/>
                  <a:gd name="T98" fmla="*/ 50800 w 854"/>
                  <a:gd name="T99" fmla="*/ 746125 h 1200"/>
                  <a:gd name="T100" fmla="*/ 63500 w 854"/>
                  <a:gd name="T101" fmla="*/ 787400 h 1200"/>
                  <a:gd name="T102" fmla="*/ 73025 w 854"/>
                  <a:gd name="T103" fmla="*/ 825500 h 1200"/>
                  <a:gd name="T104" fmla="*/ 79375 w 854"/>
                  <a:gd name="T105" fmla="*/ 866775 h 1200"/>
                  <a:gd name="T106" fmla="*/ 85725 w 854"/>
                  <a:gd name="T107" fmla="*/ 911225 h 1200"/>
                  <a:gd name="T108" fmla="*/ 85725 w 854"/>
                  <a:gd name="T109" fmla="*/ 952500 h 1200"/>
                  <a:gd name="T110" fmla="*/ 85725 w 854"/>
                  <a:gd name="T111" fmla="*/ 952500 h 120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854" h="1200">
                    <a:moveTo>
                      <a:pt x="54" y="600"/>
                    </a:moveTo>
                    <a:lnTo>
                      <a:pt x="54" y="600"/>
                    </a:lnTo>
                    <a:lnTo>
                      <a:pt x="54" y="628"/>
                    </a:lnTo>
                    <a:lnTo>
                      <a:pt x="50" y="654"/>
                    </a:lnTo>
                    <a:lnTo>
                      <a:pt x="46" y="680"/>
                    </a:lnTo>
                    <a:lnTo>
                      <a:pt x="40" y="706"/>
                    </a:lnTo>
                    <a:lnTo>
                      <a:pt x="32" y="730"/>
                    </a:lnTo>
                    <a:lnTo>
                      <a:pt x="24" y="754"/>
                    </a:lnTo>
                    <a:lnTo>
                      <a:pt x="12" y="778"/>
                    </a:lnTo>
                    <a:lnTo>
                      <a:pt x="0" y="800"/>
                    </a:lnTo>
                    <a:lnTo>
                      <a:pt x="694" y="1200"/>
                    </a:lnTo>
                    <a:lnTo>
                      <a:pt x="712" y="1168"/>
                    </a:lnTo>
                    <a:lnTo>
                      <a:pt x="730" y="1134"/>
                    </a:lnTo>
                    <a:lnTo>
                      <a:pt x="746" y="1098"/>
                    </a:lnTo>
                    <a:lnTo>
                      <a:pt x="762" y="1064"/>
                    </a:lnTo>
                    <a:lnTo>
                      <a:pt x="776" y="1028"/>
                    </a:lnTo>
                    <a:lnTo>
                      <a:pt x="790" y="990"/>
                    </a:lnTo>
                    <a:lnTo>
                      <a:pt x="802" y="954"/>
                    </a:lnTo>
                    <a:lnTo>
                      <a:pt x="812" y="916"/>
                    </a:lnTo>
                    <a:lnTo>
                      <a:pt x="822" y="878"/>
                    </a:lnTo>
                    <a:lnTo>
                      <a:pt x="830" y="840"/>
                    </a:lnTo>
                    <a:lnTo>
                      <a:pt x="838" y="802"/>
                    </a:lnTo>
                    <a:lnTo>
                      <a:pt x="844" y="762"/>
                    </a:lnTo>
                    <a:lnTo>
                      <a:pt x="848" y="722"/>
                    </a:lnTo>
                    <a:lnTo>
                      <a:pt x="852" y="682"/>
                    </a:lnTo>
                    <a:lnTo>
                      <a:pt x="854" y="642"/>
                    </a:lnTo>
                    <a:lnTo>
                      <a:pt x="854" y="600"/>
                    </a:lnTo>
                    <a:lnTo>
                      <a:pt x="854" y="560"/>
                    </a:lnTo>
                    <a:lnTo>
                      <a:pt x="852" y="520"/>
                    </a:lnTo>
                    <a:lnTo>
                      <a:pt x="848" y="480"/>
                    </a:lnTo>
                    <a:lnTo>
                      <a:pt x="844" y="440"/>
                    </a:lnTo>
                    <a:lnTo>
                      <a:pt x="838" y="400"/>
                    </a:lnTo>
                    <a:lnTo>
                      <a:pt x="830" y="362"/>
                    </a:lnTo>
                    <a:lnTo>
                      <a:pt x="822" y="322"/>
                    </a:lnTo>
                    <a:lnTo>
                      <a:pt x="812" y="284"/>
                    </a:lnTo>
                    <a:lnTo>
                      <a:pt x="802" y="248"/>
                    </a:lnTo>
                    <a:lnTo>
                      <a:pt x="790" y="210"/>
                    </a:lnTo>
                    <a:lnTo>
                      <a:pt x="776" y="174"/>
                    </a:lnTo>
                    <a:lnTo>
                      <a:pt x="762" y="138"/>
                    </a:lnTo>
                    <a:lnTo>
                      <a:pt x="746" y="102"/>
                    </a:lnTo>
                    <a:lnTo>
                      <a:pt x="730" y="68"/>
                    </a:lnTo>
                    <a:lnTo>
                      <a:pt x="712" y="34"/>
                    </a:lnTo>
                    <a:lnTo>
                      <a:pt x="694" y="0"/>
                    </a:lnTo>
                    <a:lnTo>
                      <a:pt x="0" y="400"/>
                    </a:lnTo>
                    <a:lnTo>
                      <a:pt x="12" y="424"/>
                    </a:lnTo>
                    <a:lnTo>
                      <a:pt x="24" y="446"/>
                    </a:lnTo>
                    <a:lnTo>
                      <a:pt x="32" y="470"/>
                    </a:lnTo>
                    <a:lnTo>
                      <a:pt x="40" y="496"/>
                    </a:lnTo>
                    <a:lnTo>
                      <a:pt x="46" y="520"/>
                    </a:lnTo>
                    <a:lnTo>
                      <a:pt x="50" y="546"/>
                    </a:lnTo>
                    <a:lnTo>
                      <a:pt x="54" y="574"/>
                    </a:lnTo>
                    <a:lnTo>
                      <a:pt x="54" y="600"/>
                    </a:lnTo>
                    <a:close/>
                  </a:path>
                </a:pathLst>
              </a:custGeom>
              <a:noFill/>
              <a:ln w="38100" cap="flat" cmpd="sng">
                <a:solidFill>
                  <a:srgbClr val="5F5F5F"/>
                </a:solidFill>
                <a:prstDash val="solid"/>
                <a:round/>
                <a:headEnd type="none" w="med" len="med"/>
                <a:tailEnd type="none" w="med" len="med"/>
              </a:ln>
              <a:effectLst/>
              <a:extLst/>
            </p:spPr>
            <p:txBody>
              <a:bodyPr/>
              <a:lstStyle/>
              <a:p>
                <a:endParaRPr lang="en-GB"/>
              </a:p>
            </p:txBody>
          </p:sp>
          <p:sp>
            <p:nvSpPr>
              <p:cNvPr id="29" name="Rectangle 14"/>
              <p:cNvSpPr>
                <a:spLocks noChangeArrowheads="1"/>
              </p:cNvSpPr>
              <p:nvPr/>
            </p:nvSpPr>
            <p:spPr bwMode="auto">
              <a:xfrm>
                <a:off x="4573587" y="4191194"/>
                <a:ext cx="1588" cy="1588"/>
              </a:xfrm>
              <a:prstGeom prst="rect">
                <a:avLst/>
              </a:prstGeom>
              <a:solidFill>
                <a:srgbClr val="FFFFFF"/>
              </a:solidFill>
              <a:ln w="12700">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0" name="Freeform 15"/>
              <p:cNvSpPr>
                <a:spLocks/>
              </p:cNvSpPr>
              <p:nvPr/>
            </p:nvSpPr>
            <p:spPr bwMode="auto">
              <a:xfrm>
                <a:off x="3938587" y="3549844"/>
                <a:ext cx="1270000" cy="1270000"/>
              </a:xfrm>
              <a:custGeom>
                <a:avLst/>
                <a:gdLst>
                  <a:gd name="T0" fmla="*/ 1270000 w 800"/>
                  <a:gd name="T1" fmla="*/ 635000 h 800"/>
                  <a:gd name="T2" fmla="*/ 1257300 w 800"/>
                  <a:gd name="T3" fmla="*/ 765175 h 800"/>
                  <a:gd name="T4" fmla="*/ 1222375 w 800"/>
                  <a:gd name="T5" fmla="*/ 882650 h 800"/>
                  <a:gd name="T6" fmla="*/ 1162050 w 800"/>
                  <a:gd name="T7" fmla="*/ 990600 h 800"/>
                  <a:gd name="T8" fmla="*/ 1085850 w 800"/>
                  <a:gd name="T9" fmla="*/ 1085850 h 800"/>
                  <a:gd name="T10" fmla="*/ 990600 w 800"/>
                  <a:gd name="T11" fmla="*/ 1162050 h 800"/>
                  <a:gd name="T12" fmla="*/ 882650 w 800"/>
                  <a:gd name="T13" fmla="*/ 1222375 h 800"/>
                  <a:gd name="T14" fmla="*/ 765175 w 800"/>
                  <a:gd name="T15" fmla="*/ 1257300 h 800"/>
                  <a:gd name="T16" fmla="*/ 635000 w 800"/>
                  <a:gd name="T17" fmla="*/ 1270000 h 800"/>
                  <a:gd name="T18" fmla="*/ 571500 w 800"/>
                  <a:gd name="T19" fmla="*/ 1266825 h 800"/>
                  <a:gd name="T20" fmla="*/ 447675 w 800"/>
                  <a:gd name="T21" fmla="*/ 1241425 h 800"/>
                  <a:gd name="T22" fmla="*/ 333375 w 800"/>
                  <a:gd name="T23" fmla="*/ 1193800 h 800"/>
                  <a:gd name="T24" fmla="*/ 231775 w 800"/>
                  <a:gd name="T25" fmla="*/ 1127125 h 800"/>
                  <a:gd name="T26" fmla="*/ 146050 w 800"/>
                  <a:gd name="T27" fmla="*/ 1038225 h 800"/>
                  <a:gd name="T28" fmla="*/ 76200 w 800"/>
                  <a:gd name="T29" fmla="*/ 939800 h 800"/>
                  <a:gd name="T30" fmla="*/ 28575 w 800"/>
                  <a:gd name="T31" fmla="*/ 825500 h 800"/>
                  <a:gd name="T32" fmla="*/ 3175 w 800"/>
                  <a:gd name="T33" fmla="*/ 701675 h 800"/>
                  <a:gd name="T34" fmla="*/ 0 w 800"/>
                  <a:gd name="T35" fmla="*/ 635000 h 800"/>
                  <a:gd name="T36" fmla="*/ 12700 w 800"/>
                  <a:gd name="T37" fmla="*/ 508000 h 800"/>
                  <a:gd name="T38" fmla="*/ 50800 w 800"/>
                  <a:gd name="T39" fmla="*/ 387350 h 800"/>
                  <a:gd name="T40" fmla="*/ 107950 w 800"/>
                  <a:gd name="T41" fmla="*/ 279400 h 800"/>
                  <a:gd name="T42" fmla="*/ 187325 w 800"/>
                  <a:gd name="T43" fmla="*/ 187325 h 800"/>
                  <a:gd name="T44" fmla="*/ 279400 w 800"/>
                  <a:gd name="T45" fmla="*/ 107950 h 800"/>
                  <a:gd name="T46" fmla="*/ 387350 w 800"/>
                  <a:gd name="T47" fmla="*/ 50800 h 800"/>
                  <a:gd name="T48" fmla="*/ 508000 w 800"/>
                  <a:gd name="T49" fmla="*/ 12700 h 800"/>
                  <a:gd name="T50" fmla="*/ 635000 w 800"/>
                  <a:gd name="T51" fmla="*/ 0 h 800"/>
                  <a:gd name="T52" fmla="*/ 701675 w 800"/>
                  <a:gd name="T53" fmla="*/ 3175 h 800"/>
                  <a:gd name="T54" fmla="*/ 825500 w 800"/>
                  <a:gd name="T55" fmla="*/ 28575 h 800"/>
                  <a:gd name="T56" fmla="*/ 939800 w 800"/>
                  <a:gd name="T57" fmla="*/ 76200 h 800"/>
                  <a:gd name="T58" fmla="*/ 1038225 w 800"/>
                  <a:gd name="T59" fmla="*/ 146050 h 800"/>
                  <a:gd name="T60" fmla="*/ 1127125 w 800"/>
                  <a:gd name="T61" fmla="*/ 231775 h 800"/>
                  <a:gd name="T62" fmla="*/ 1193800 w 800"/>
                  <a:gd name="T63" fmla="*/ 333375 h 800"/>
                  <a:gd name="T64" fmla="*/ 1241425 w 800"/>
                  <a:gd name="T65" fmla="*/ 447675 h 800"/>
                  <a:gd name="T66" fmla="*/ 1266825 w 800"/>
                  <a:gd name="T67" fmla="*/ 571500 h 800"/>
                  <a:gd name="T68" fmla="*/ 1270000 w 800"/>
                  <a:gd name="T69" fmla="*/ 635000 h 8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800" h="800">
                    <a:moveTo>
                      <a:pt x="800" y="400"/>
                    </a:moveTo>
                    <a:lnTo>
                      <a:pt x="800" y="400"/>
                    </a:lnTo>
                    <a:lnTo>
                      <a:pt x="798" y="442"/>
                    </a:lnTo>
                    <a:lnTo>
                      <a:pt x="792" y="482"/>
                    </a:lnTo>
                    <a:lnTo>
                      <a:pt x="782" y="520"/>
                    </a:lnTo>
                    <a:lnTo>
                      <a:pt x="770" y="556"/>
                    </a:lnTo>
                    <a:lnTo>
                      <a:pt x="752" y="592"/>
                    </a:lnTo>
                    <a:lnTo>
                      <a:pt x="732" y="624"/>
                    </a:lnTo>
                    <a:lnTo>
                      <a:pt x="710" y="654"/>
                    </a:lnTo>
                    <a:lnTo>
                      <a:pt x="684" y="684"/>
                    </a:lnTo>
                    <a:lnTo>
                      <a:pt x="654" y="710"/>
                    </a:lnTo>
                    <a:lnTo>
                      <a:pt x="624" y="732"/>
                    </a:lnTo>
                    <a:lnTo>
                      <a:pt x="592" y="752"/>
                    </a:lnTo>
                    <a:lnTo>
                      <a:pt x="556" y="770"/>
                    </a:lnTo>
                    <a:lnTo>
                      <a:pt x="520" y="782"/>
                    </a:lnTo>
                    <a:lnTo>
                      <a:pt x="482" y="792"/>
                    </a:lnTo>
                    <a:lnTo>
                      <a:pt x="442" y="798"/>
                    </a:lnTo>
                    <a:lnTo>
                      <a:pt x="400" y="800"/>
                    </a:lnTo>
                    <a:lnTo>
                      <a:pt x="360" y="798"/>
                    </a:lnTo>
                    <a:lnTo>
                      <a:pt x="320" y="792"/>
                    </a:lnTo>
                    <a:lnTo>
                      <a:pt x="282" y="782"/>
                    </a:lnTo>
                    <a:lnTo>
                      <a:pt x="244" y="770"/>
                    </a:lnTo>
                    <a:lnTo>
                      <a:pt x="210" y="752"/>
                    </a:lnTo>
                    <a:lnTo>
                      <a:pt x="176" y="732"/>
                    </a:lnTo>
                    <a:lnTo>
                      <a:pt x="146" y="710"/>
                    </a:lnTo>
                    <a:lnTo>
                      <a:pt x="118" y="684"/>
                    </a:lnTo>
                    <a:lnTo>
                      <a:pt x="92" y="654"/>
                    </a:lnTo>
                    <a:lnTo>
                      <a:pt x="68" y="624"/>
                    </a:lnTo>
                    <a:lnTo>
                      <a:pt x="48" y="592"/>
                    </a:lnTo>
                    <a:lnTo>
                      <a:pt x="32" y="556"/>
                    </a:lnTo>
                    <a:lnTo>
                      <a:pt x="18" y="520"/>
                    </a:lnTo>
                    <a:lnTo>
                      <a:pt x="8" y="482"/>
                    </a:lnTo>
                    <a:lnTo>
                      <a:pt x="2" y="442"/>
                    </a:lnTo>
                    <a:lnTo>
                      <a:pt x="0" y="400"/>
                    </a:lnTo>
                    <a:lnTo>
                      <a:pt x="2" y="360"/>
                    </a:lnTo>
                    <a:lnTo>
                      <a:pt x="8" y="320"/>
                    </a:lnTo>
                    <a:lnTo>
                      <a:pt x="18" y="282"/>
                    </a:lnTo>
                    <a:lnTo>
                      <a:pt x="32" y="244"/>
                    </a:lnTo>
                    <a:lnTo>
                      <a:pt x="48" y="210"/>
                    </a:lnTo>
                    <a:lnTo>
                      <a:pt x="68" y="176"/>
                    </a:lnTo>
                    <a:lnTo>
                      <a:pt x="92" y="146"/>
                    </a:lnTo>
                    <a:lnTo>
                      <a:pt x="118" y="118"/>
                    </a:lnTo>
                    <a:lnTo>
                      <a:pt x="146" y="92"/>
                    </a:lnTo>
                    <a:lnTo>
                      <a:pt x="176" y="68"/>
                    </a:lnTo>
                    <a:lnTo>
                      <a:pt x="210" y="48"/>
                    </a:lnTo>
                    <a:lnTo>
                      <a:pt x="244" y="32"/>
                    </a:lnTo>
                    <a:lnTo>
                      <a:pt x="282" y="18"/>
                    </a:lnTo>
                    <a:lnTo>
                      <a:pt x="320" y="8"/>
                    </a:lnTo>
                    <a:lnTo>
                      <a:pt x="360" y="2"/>
                    </a:lnTo>
                    <a:lnTo>
                      <a:pt x="400" y="0"/>
                    </a:lnTo>
                    <a:lnTo>
                      <a:pt x="442" y="2"/>
                    </a:lnTo>
                    <a:lnTo>
                      <a:pt x="482" y="8"/>
                    </a:lnTo>
                    <a:lnTo>
                      <a:pt x="520" y="18"/>
                    </a:lnTo>
                    <a:lnTo>
                      <a:pt x="556" y="32"/>
                    </a:lnTo>
                    <a:lnTo>
                      <a:pt x="592" y="48"/>
                    </a:lnTo>
                    <a:lnTo>
                      <a:pt x="624" y="68"/>
                    </a:lnTo>
                    <a:lnTo>
                      <a:pt x="654" y="92"/>
                    </a:lnTo>
                    <a:lnTo>
                      <a:pt x="684" y="118"/>
                    </a:lnTo>
                    <a:lnTo>
                      <a:pt x="710" y="146"/>
                    </a:lnTo>
                    <a:lnTo>
                      <a:pt x="732" y="176"/>
                    </a:lnTo>
                    <a:lnTo>
                      <a:pt x="752" y="210"/>
                    </a:lnTo>
                    <a:lnTo>
                      <a:pt x="770" y="244"/>
                    </a:lnTo>
                    <a:lnTo>
                      <a:pt x="782" y="282"/>
                    </a:lnTo>
                    <a:lnTo>
                      <a:pt x="792" y="320"/>
                    </a:lnTo>
                    <a:lnTo>
                      <a:pt x="798" y="360"/>
                    </a:lnTo>
                    <a:lnTo>
                      <a:pt x="800" y="400"/>
                    </a:lnTo>
                    <a:close/>
                  </a:path>
                </a:pathLst>
              </a:custGeom>
              <a:solidFill>
                <a:srgbClr val="FFFF66"/>
              </a:solidFill>
              <a:ln w="38100" cap="flat" cmpd="sng">
                <a:solidFill>
                  <a:srgbClr val="5F5F5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grpSp>
        <p:sp>
          <p:nvSpPr>
            <p:cNvPr id="13" name="TextBox 12"/>
            <p:cNvSpPr txBox="1"/>
            <p:nvPr/>
          </p:nvSpPr>
          <p:spPr>
            <a:xfrm rot="1599477">
              <a:off x="4856455" y="3222185"/>
              <a:ext cx="806183" cy="338554"/>
            </a:xfrm>
            <a:prstGeom prst="rect">
              <a:avLst/>
            </a:prstGeom>
            <a:noFill/>
          </p:spPr>
          <p:txBody>
            <a:bodyPr wrap="none" rtlCol="0">
              <a:spAutoFit/>
            </a:bodyPr>
            <a:lstStyle/>
            <a:p>
              <a:r>
                <a:rPr lang="en-GB" sz="1600" b="1" i="1" dirty="0" smtClean="0">
                  <a:latin typeface="Source Sans Pro" panose="020B0503030403020204" pitchFamily="34" charset="0"/>
                </a:rPr>
                <a:t>Church</a:t>
              </a:r>
              <a:endParaRPr lang="en-GB" sz="1600" b="1" i="1" dirty="0">
                <a:latin typeface="Source Sans Pro" panose="020B0503030403020204" pitchFamily="34" charset="0"/>
              </a:endParaRPr>
            </a:p>
          </p:txBody>
        </p:sp>
        <p:sp>
          <p:nvSpPr>
            <p:cNvPr id="14" name="TextBox 13"/>
            <p:cNvSpPr txBox="1"/>
            <p:nvPr/>
          </p:nvSpPr>
          <p:spPr>
            <a:xfrm rot="5400000">
              <a:off x="5249874" y="4010581"/>
              <a:ext cx="856388" cy="584775"/>
            </a:xfrm>
            <a:prstGeom prst="rect">
              <a:avLst/>
            </a:prstGeom>
            <a:noFill/>
          </p:spPr>
          <p:txBody>
            <a:bodyPr wrap="none" rtlCol="0">
              <a:spAutoFit/>
            </a:bodyPr>
            <a:lstStyle/>
            <a:p>
              <a:pPr algn="ctr"/>
              <a:r>
                <a:rPr lang="en-GB" sz="1600" b="1" i="1" dirty="0" err="1" smtClean="0">
                  <a:latin typeface="Source Sans Pro" panose="020B0503030403020204" pitchFamily="34" charset="0"/>
                </a:rPr>
                <a:t>Restau</a:t>
              </a:r>
              <a:r>
                <a:rPr lang="en-GB" sz="1600" b="1" i="1" dirty="0" smtClean="0">
                  <a:latin typeface="Source Sans Pro" panose="020B0503030403020204" pitchFamily="34" charset="0"/>
                </a:rPr>
                <a:t>-</a:t>
              </a:r>
            </a:p>
            <a:p>
              <a:pPr algn="ctr"/>
              <a:r>
                <a:rPr lang="en-GB" sz="1600" b="1" i="1" dirty="0" smtClean="0">
                  <a:latin typeface="Source Sans Pro" panose="020B0503030403020204" pitchFamily="34" charset="0"/>
                </a:rPr>
                <a:t>rant</a:t>
              </a:r>
              <a:endParaRPr lang="en-GB" sz="1600" b="1" i="1" dirty="0">
                <a:latin typeface="Source Sans Pro" panose="020B0503030403020204" pitchFamily="34" charset="0"/>
              </a:endParaRPr>
            </a:p>
          </p:txBody>
        </p:sp>
        <p:sp>
          <p:nvSpPr>
            <p:cNvPr id="15" name="TextBox 14"/>
            <p:cNvSpPr txBox="1"/>
            <p:nvPr/>
          </p:nvSpPr>
          <p:spPr>
            <a:xfrm rot="8696463">
              <a:off x="4738726" y="5021811"/>
              <a:ext cx="875561" cy="338554"/>
            </a:xfrm>
            <a:prstGeom prst="rect">
              <a:avLst/>
            </a:prstGeom>
            <a:noFill/>
          </p:spPr>
          <p:txBody>
            <a:bodyPr wrap="none" rtlCol="0">
              <a:spAutoFit/>
            </a:bodyPr>
            <a:lstStyle/>
            <a:p>
              <a:pPr algn="ctr"/>
              <a:r>
                <a:rPr lang="en-GB" sz="1600" b="1" i="1" dirty="0" smtClean="0">
                  <a:latin typeface="Source Sans Pro" panose="020B0503030403020204" pitchFamily="34" charset="0"/>
                </a:rPr>
                <a:t>Nursery</a:t>
              </a:r>
              <a:endParaRPr lang="en-GB" sz="1600" b="1" i="1" dirty="0">
                <a:latin typeface="Source Sans Pro" panose="020B0503030403020204" pitchFamily="34" charset="0"/>
              </a:endParaRPr>
            </a:p>
          </p:txBody>
        </p:sp>
      </p:grpSp>
    </p:spTree>
    <p:custDataLst>
      <p:tags r:id="rId1"/>
    </p:custDataLst>
    <p:extLst>
      <p:ext uri="{BB962C8B-B14F-4D97-AF65-F5344CB8AC3E}">
        <p14:creationId xmlns:p14="http://schemas.microsoft.com/office/powerpoint/2010/main" val="16980222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42136" y="260648"/>
            <a:ext cx="8059728" cy="1323439"/>
          </a:xfrm>
          <a:prstGeom prst="rect">
            <a:avLst/>
          </a:prstGeom>
          <a:ln w="50800">
            <a:solidFill>
              <a:srgbClr val="00B0F0"/>
            </a:solidFill>
          </a:ln>
        </p:spPr>
        <p:txBody>
          <a:bodyPr wrap="square">
            <a:spAutoFit/>
          </a:bodyPr>
          <a:lstStyle/>
          <a:p>
            <a:pPr algn="ctr"/>
            <a:r>
              <a:rPr lang="en-GB" sz="4000" b="1" dirty="0" smtClean="0">
                <a:latin typeface="Source Sans Pro" panose="020B0503030403020204" pitchFamily="34" charset="0"/>
              </a:rPr>
              <a:t>Shiny </a:t>
            </a:r>
            <a:r>
              <a:rPr lang="en-GB" sz="4000" b="1" dirty="0">
                <a:latin typeface="Source Sans Pro" panose="020B0503030403020204" pitchFamily="34" charset="0"/>
              </a:rPr>
              <a:t>Stars Day Nursery, </a:t>
            </a:r>
            <a:endParaRPr lang="en-GB" sz="4000" b="1" dirty="0" smtClean="0">
              <a:latin typeface="Source Sans Pro" panose="020B0503030403020204" pitchFamily="34" charset="0"/>
            </a:endParaRPr>
          </a:p>
          <a:p>
            <a:pPr algn="ctr"/>
            <a:r>
              <a:rPr lang="en-GB" sz="4000" b="1" dirty="0" err="1" smtClean="0">
                <a:latin typeface="Source Sans Pro" panose="020B0503030403020204" pitchFamily="34" charset="0"/>
              </a:rPr>
              <a:t>Simes</a:t>
            </a:r>
            <a:r>
              <a:rPr lang="en-GB" sz="4000" b="1" dirty="0" smtClean="0">
                <a:latin typeface="Source Sans Pro" panose="020B0503030403020204" pitchFamily="34" charset="0"/>
              </a:rPr>
              <a:t> Street, </a:t>
            </a:r>
            <a:r>
              <a:rPr lang="fr-FR" sz="4000" b="1" dirty="0" smtClean="0">
                <a:latin typeface="Source Sans Pro" panose="020B0503030403020204" pitchFamily="34" charset="0"/>
              </a:rPr>
              <a:t>Bradford</a:t>
            </a:r>
            <a:endParaRPr lang="en-GB" sz="4000" b="1" dirty="0" smtClean="0">
              <a:latin typeface="Source Sans Pro" panose="020B0503030403020204" pitchFamily="34" charset="0"/>
            </a:endParaRPr>
          </a:p>
        </p:txBody>
      </p:sp>
      <p:grpSp>
        <p:nvGrpSpPr>
          <p:cNvPr id="5" name="Group 4"/>
          <p:cNvGrpSpPr/>
          <p:nvPr/>
        </p:nvGrpSpPr>
        <p:grpSpPr>
          <a:xfrm>
            <a:off x="2589038" y="2256578"/>
            <a:ext cx="3965925" cy="3965927"/>
            <a:chOff x="2697805" y="2312686"/>
            <a:chExt cx="3965925" cy="3965927"/>
          </a:xfrm>
        </p:grpSpPr>
        <p:sp>
          <p:nvSpPr>
            <p:cNvPr id="7" name="Freeform 6"/>
            <p:cNvSpPr/>
            <p:nvPr/>
          </p:nvSpPr>
          <p:spPr>
            <a:xfrm rot="10800000">
              <a:off x="4716416" y="4633333"/>
              <a:ext cx="1217628" cy="1149981"/>
            </a:xfrm>
            <a:custGeom>
              <a:avLst/>
              <a:gdLst>
                <a:gd name="connsiteX0" fmla="*/ 0 w 761119"/>
                <a:gd name="connsiteY0" fmla="*/ 433415 h 718834"/>
                <a:gd name="connsiteX1" fmla="*/ 47570 w 761119"/>
                <a:gd name="connsiteY1" fmla="*/ 364703 h 718834"/>
                <a:gd name="connsiteX2" fmla="*/ 89855 w 761119"/>
                <a:gd name="connsiteY2" fmla="*/ 317133 h 718834"/>
                <a:gd name="connsiteX3" fmla="*/ 126853 w 761119"/>
                <a:gd name="connsiteY3" fmla="*/ 280134 h 718834"/>
                <a:gd name="connsiteX4" fmla="*/ 179709 w 761119"/>
                <a:gd name="connsiteY4" fmla="*/ 227278 h 718834"/>
                <a:gd name="connsiteX5" fmla="*/ 206137 w 761119"/>
                <a:gd name="connsiteY5" fmla="*/ 200851 h 718834"/>
                <a:gd name="connsiteX6" fmla="*/ 232564 w 761119"/>
                <a:gd name="connsiteY6" fmla="*/ 179708 h 718834"/>
                <a:gd name="connsiteX7" fmla="*/ 285420 w 761119"/>
                <a:gd name="connsiteY7" fmla="*/ 142709 h 718834"/>
                <a:gd name="connsiteX8" fmla="*/ 354132 w 761119"/>
                <a:gd name="connsiteY8" fmla="*/ 100425 h 718834"/>
                <a:gd name="connsiteX9" fmla="*/ 417559 w 761119"/>
                <a:gd name="connsiteY9" fmla="*/ 68712 h 718834"/>
                <a:gd name="connsiteX10" fmla="*/ 470414 w 761119"/>
                <a:gd name="connsiteY10" fmla="*/ 52855 h 718834"/>
                <a:gd name="connsiteX11" fmla="*/ 512698 w 761119"/>
                <a:gd name="connsiteY11" fmla="*/ 31713 h 718834"/>
                <a:gd name="connsiteX12" fmla="*/ 581411 w 761119"/>
                <a:gd name="connsiteY12" fmla="*/ 15856 h 718834"/>
                <a:gd name="connsiteX13" fmla="*/ 650123 w 761119"/>
                <a:gd name="connsiteY13" fmla="*/ 5285 h 718834"/>
                <a:gd name="connsiteX14" fmla="*/ 687122 w 761119"/>
                <a:gd name="connsiteY14" fmla="*/ 0 h 718834"/>
                <a:gd name="connsiteX15" fmla="*/ 724120 w 761119"/>
                <a:gd name="connsiteY15" fmla="*/ 0 h 718834"/>
                <a:gd name="connsiteX16" fmla="*/ 755834 w 761119"/>
                <a:gd name="connsiteY16" fmla="*/ 0 h 718834"/>
                <a:gd name="connsiteX17" fmla="*/ 761119 w 761119"/>
                <a:gd name="connsiteY17" fmla="*/ 576125 h 718834"/>
                <a:gd name="connsiteX18" fmla="*/ 750548 w 761119"/>
                <a:gd name="connsiteY18" fmla="*/ 576125 h 718834"/>
                <a:gd name="connsiteX19" fmla="*/ 713549 w 761119"/>
                <a:gd name="connsiteY19" fmla="*/ 586696 h 718834"/>
                <a:gd name="connsiteX20" fmla="*/ 665979 w 761119"/>
                <a:gd name="connsiteY20" fmla="*/ 602552 h 718834"/>
                <a:gd name="connsiteX21" fmla="*/ 618409 w 761119"/>
                <a:gd name="connsiteY21" fmla="*/ 628980 h 718834"/>
                <a:gd name="connsiteX22" fmla="*/ 597267 w 761119"/>
                <a:gd name="connsiteY22" fmla="*/ 639551 h 718834"/>
                <a:gd name="connsiteX23" fmla="*/ 576125 w 761119"/>
                <a:gd name="connsiteY23" fmla="*/ 655408 h 718834"/>
                <a:gd name="connsiteX24" fmla="*/ 565554 w 761119"/>
                <a:gd name="connsiteY24" fmla="*/ 665979 h 718834"/>
                <a:gd name="connsiteX25" fmla="*/ 554983 w 761119"/>
                <a:gd name="connsiteY25" fmla="*/ 676550 h 718834"/>
                <a:gd name="connsiteX26" fmla="*/ 539126 w 761119"/>
                <a:gd name="connsiteY26" fmla="*/ 697692 h 718834"/>
                <a:gd name="connsiteX27" fmla="*/ 528555 w 761119"/>
                <a:gd name="connsiteY27" fmla="*/ 702978 h 718834"/>
                <a:gd name="connsiteX28" fmla="*/ 507413 w 761119"/>
                <a:gd name="connsiteY28" fmla="*/ 718834 h 718834"/>
                <a:gd name="connsiteX29" fmla="*/ 0 w 761119"/>
                <a:gd name="connsiteY29" fmla="*/ 433415 h 718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61119" h="718834">
                  <a:moveTo>
                    <a:pt x="0" y="433415"/>
                  </a:moveTo>
                  <a:lnTo>
                    <a:pt x="47570" y="364703"/>
                  </a:lnTo>
                  <a:lnTo>
                    <a:pt x="89855" y="317133"/>
                  </a:lnTo>
                  <a:lnTo>
                    <a:pt x="126853" y="280134"/>
                  </a:lnTo>
                  <a:lnTo>
                    <a:pt x="179709" y="227278"/>
                  </a:lnTo>
                  <a:lnTo>
                    <a:pt x="206137" y="200851"/>
                  </a:lnTo>
                  <a:lnTo>
                    <a:pt x="232564" y="179708"/>
                  </a:lnTo>
                  <a:lnTo>
                    <a:pt x="285420" y="142709"/>
                  </a:lnTo>
                  <a:lnTo>
                    <a:pt x="354132" y="100425"/>
                  </a:lnTo>
                  <a:lnTo>
                    <a:pt x="417559" y="68712"/>
                  </a:lnTo>
                  <a:lnTo>
                    <a:pt x="470414" y="52855"/>
                  </a:lnTo>
                  <a:lnTo>
                    <a:pt x="512698" y="31713"/>
                  </a:lnTo>
                  <a:lnTo>
                    <a:pt x="581411" y="15856"/>
                  </a:lnTo>
                  <a:lnTo>
                    <a:pt x="650123" y="5285"/>
                  </a:lnTo>
                  <a:lnTo>
                    <a:pt x="687122" y="0"/>
                  </a:lnTo>
                  <a:lnTo>
                    <a:pt x="724120" y="0"/>
                  </a:lnTo>
                  <a:lnTo>
                    <a:pt x="755834" y="0"/>
                  </a:lnTo>
                  <a:cubicBezTo>
                    <a:pt x="757596" y="192042"/>
                    <a:pt x="759357" y="384083"/>
                    <a:pt x="761119" y="576125"/>
                  </a:cubicBezTo>
                  <a:lnTo>
                    <a:pt x="750548" y="576125"/>
                  </a:lnTo>
                  <a:lnTo>
                    <a:pt x="713549" y="586696"/>
                  </a:lnTo>
                  <a:lnTo>
                    <a:pt x="665979" y="602552"/>
                  </a:lnTo>
                  <a:lnTo>
                    <a:pt x="618409" y="628980"/>
                  </a:lnTo>
                  <a:lnTo>
                    <a:pt x="597267" y="639551"/>
                  </a:lnTo>
                  <a:lnTo>
                    <a:pt x="576125" y="655408"/>
                  </a:lnTo>
                  <a:lnTo>
                    <a:pt x="565554" y="665979"/>
                  </a:lnTo>
                  <a:lnTo>
                    <a:pt x="554983" y="676550"/>
                  </a:lnTo>
                  <a:lnTo>
                    <a:pt x="539126" y="697692"/>
                  </a:lnTo>
                  <a:lnTo>
                    <a:pt x="528555" y="702978"/>
                  </a:lnTo>
                  <a:lnTo>
                    <a:pt x="507413" y="718834"/>
                  </a:lnTo>
                  <a:lnTo>
                    <a:pt x="0" y="433415"/>
                  </a:lnTo>
                  <a:close/>
                </a:path>
              </a:pathLst>
            </a:custGeom>
            <a:solidFill>
              <a:srgbClr val="92D05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9"/>
            <p:cNvSpPr/>
            <p:nvPr/>
          </p:nvSpPr>
          <p:spPr>
            <a:xfrm rot="7012276">
              <a:off x="5150505" y="3630517"/>
              <a:ext cx="1217628" cy="1149981"/>
            </a:xfrm>
            <a:custGeom>
              <a:avLst/>
              <a:gdLst>
                <a:gd name="connsiteX0" fmla="*/ 0 w 761119"/>
                <a:gd name="connsiteY0" fmla="*/ 433415 h 718834"/>
                <a:gd name="connsiteX1" fmla="*/ 47570 w 761119"/>
                <a:gd name="connsiteY1" fmla="*/ 364703 h 718834"/>
                <a:gd name="connsiteX2" fmla="*/ 89855 w 761119"/>
                <a:gd name="connsiteY2" fmla="*/ 317133 h 718834"/>
                <a:gd name="connsiteX3" fmla="*/ 126853 w 761119"/>
                <a:gd name="connsiteY3" fmla="*/ 280134 h 718834"/>
                <a:gd name="connsiteX4" fmla="*/ 179709 w 761119"/>
                <a:gd name="connsiteY4" fmla="*/ 227278 h 718834"/>
                <a:gd name="connsiteX5" fmla="*/ 206137 w 761119"/>
                <a:gd name="connsiteY5" fmla="*/ 200851 h 718834"/>
                <a:gd name="connsiteX6" fmla="*/ 232564 w 761119"/>
                <a:gd name="connsiteY6" fmla="*/ 179708 h 718834"/>
                <a:gd name="connsiteX7" fmla="*/ 285420 w 761119"/>
                <a:gd name="connsiteY7" fmla="*/ 142709 h 718834"/>
                <a:gd name="connsiteX8" fmla="*/ 354132 w 761119"/>
                <a:gd name="connsiteY8" fmla="*/ 100425 h 718834"/>
                <a:gd name="connsiteX9" fmla="*/ 417559 w 761119"/>
                <a:gd name="connsiteY9" fmla="*/ 68712 h 718834"/>
                <a:gd name="connsiteX10" fmla="*/ 470414 w 761119"/>
                <a:gd name="connsiteY10" fmla="*/ 52855 h 718834"/>
                <a:gd name="connsiteX11" fmla="*/ 512698 w 761119"/>
                <a:gd name="connsiteY11" fmla="*/ 31713 h 718834"/>
                <a:gd name="connsiteX12" fmla="*/ 581411 w 761119"/>
                <a:gd name="connsiteY12" fmla="*/ 15856 h 718834"/>
                <a:gd name="connsiteX13" fmla="*/ 650123 w 761119"/>
                <a:gd name="connsiteY13" fmla="*/ 5285 h 718834"/>
                <a:gd name="connsiteX14" fmla="*/ 687122 w 761119"/>
                <a:gd name="connsiteY14" fmla="*/ 0 h 718834"/>
                <a:gd name="connsiteX15" fmla="*/ 724120 w 761119"/>
                <a:gd name="connsiteY15" fmla="*/ 0 h 718834"/>
                <a:gd name="connsiteX16" fmla="*/ 755834 w 761119"/>
                <a:gd name="connsiteY16" fmla="*/ 0 h 718834"/>
                <a:gd name="connsiteX17" fmla="*/ 761119 w 761119"/>
                <a:gd name="connsiteY17" fmla="*/ 576125 h 718834"/>
                <a:gd name="connsiteX18" fmla="*/ 750548 w 761119"/>
                <a:gd name="connsiteY18" fmla="*/ 576125 h 718834"/>
                <a:gd name="connsiteX19" fmla="*/ 713549 w 761119"/>
                <a:gd name="connsiteY19" fmla="*/ 586696 h 718834"/>
                <a:gd name="connsiteX20" fmla="*/ 665979 w 761119"/>
                <a:gd name="connsiteY20" fmla="*/ 602552 h 718834"/>
                <a:gd name="connsiteX21" fmla="*/ 618409 w 761119"/>
                <a:gd name="connsiteY21" fmla="*/ 628980 h 718834"/>
                <a:gd name="connsiteX22" fmla="*/ 597267 w 761119"/>
                <a:gd name="connsiteY22" fmla="*/ 639551 h 718834"/>
                <a:gd name="connsiteX23" fmla="*/ 576125 w 761119"/>
                <a:gd name="connsiteY23" fmla="*/ 655408 h 718834"/>
                <a:gd name="connsiteX24" fmla="*/ 565554 w 761119"/>
                <a:gd name="connsiteY24" fmla="*/ 665979 h 718834"/>
                <a:gd name="connsiteX25" fmla="*/ 554983 w 761119"/>
                <a:gd name="connsiteY25" fmla="*/ 676550 h 718834"/>
                <a:gd name="connsiteX26" fmla="*/ 539126 w 761119"/>
                <a:gd name="connsiteY26" fmla="*/ 697692 h 718834"/>
                <a:gd name="connsiteX27" fmla="*/ 528555 w 761119"/>
                <a:gd name="connsiteY27" fmla="*/ 702978 h 718834"/>
                <a:gd name="connsiteX28" fmla="*/ 507413 w 761119"/>
                <a:gd name="connsiteY28" fmla="*/ 718834 h 718834"/>
                <a:gd name="connsiteX29" fmla="*/ 0 w 761119"/>
                <a:gd name="connsiteY29" fmla="*/ 433415 h 718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61119" h="718834">
                  <a:moveTo>
                    <a:pt x="0" y="433415"/>
                  </a:moveTo>
                  <a:lnTo>
                    <a:pt x="47570" y="364703"/>
                  </a:lnTo>
                  <a:lnTo>
                    <a:pt x="89855" y="317133"/>
                  </a:lnTo>
                  <a:lnTo>
                    <a:pt x="126853" y="280134"/>
                  </a:lnTo>
                  <a:lnTo>
                    <a:pt x="179709" y="227278"/>
                  </a:lnTo>
                  <a:lnTo>
                    <a:pt x="206137" y="200851"/>
                  </a:lnTo>
                  <a:lnTo>
                    <a:pt x="232564" y="179708"/>
                  </a:lnTo>
                  <a:lnTo>
                    <a:pt x="285420" y="142709"/>
                  </a:lnTo>
                  <a:lnTo>
                    <a:pt x="354132" y="100425"/>
                  </a:lnTo>
                  <a:lnTo>
                    <a:pt x="417559" y="68712"/>
                  </a:lnTo>
                  <a:lnTo>
                    <a:pt x="470414" y="52855"/>
                  </a:lnTo>
                  <a:lnTo>
                    <a:pt x="512698" y="31713"/>
                  </a:lnTo>
                  <a:lnTo>
                    <a:pt x="581411" y="15856"/>
                  </a:lnTo>
                  <a:lnTo>
                    <a:pt x="650123" y="5285"/>
                  </a:lnTo>
                  <a:lnTo>
                    <a:pt x="687122" y="0"/>
                  </a:lnTo>
                  <a:lnTo>
                    <a:pt x="724120" y="0"/>
                  </a:lnTo>
                  <a:lnTo>
                    <a:pt x="755834" y="0"/>
                  </a:lnTo>
                  <a:cubicBezTo>
                    <a:pt x="757596" y="192042"/>
                    <a:pt x="759357" y="384083"/>
                    <a:pt x="761119" y="576125"/>
                  </a:cubicBezTo>
                  <a:lnTo>
                    <a:pt x="750548" y="576125"/>
                  </a:lnTo>
                  <a:lnTo>
                    <a:pt x="713549" y="586696"/>
                  </a:lnTo>
                  <a:lnTo>
                    <a:pt x="665979" y="602552"/>
                  </a:lnTo>
                  <a:lnTo>
                    <a:pt x="618409" y="628980"/>
                  </a:lnTo>
                  <a:lnTo>
                    <a:pt x="597267" y="639551"/>
                  </a:lnTo>
                  <a:lnTo>
                    <a:pt x="576125" y="655408"/>
                  </a:lnTo>
                  <a:lnTo>
                    <a:pt x="565554" y="665979"/>
                  </a:lnTo>
                  <a:lnTo>
                    <a:pt x="554983" y="676550"/>
                  </a:lnTo>
                  <a:lnTo>
                    <a:pt x="539126" y="697692"/>
                  </a:lnTo>
                  <a:lnTo>
                    <a:pt x="528555" y="702978"/>
                  </a:lnTo>
                  <a:lnTo>
                    <a:pt x="507413" y="718834"/>
                  </a:lnTo>
                  <a:lnTo>
                    <a:pt x="0" y="433415"/>
                  </a:lnTo>
                  <a:close/>
                </a:path>
              </a:pathLst>
            </a:custGeom>
            <a:solidFill>
              <a:srgbClr val="FFC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Freeform 10"/>
            <p:cNvSpPr/>
            <p:nvPr/>
          </p:nvSpPr>
          <p:spPr>
            <a:xfrm rot="3461844">
              <a:off x="4499523" y="2729179"/>
              <a:ext cx="1217628" cy="1149981"/>
            </a:xfrm>
            <a:custGeom>
              <a:avLst/>
              <a:gdLst>
                <a:gd name="connsiteX0" fmla="*/ 0 w 761119"/>
                <a:gd name="connsiteY0" fmla="*/ 433415 h 718834"/>
                <a:gd name="connsiteX1" fmla="*/ 47570 w 761119"/>
                <a:gd name="connsiteY1" fmla="*/ 364703 h 718834"/>
                <a:gd name="connsiteX2" fmla="*/ 89855 w 761119"/>
                <a:gd name="connsiteY2" fmla="*/ 317133 h 718834"/>
                <a:gd name="connsiteX3" fmla="*/ 126853 w 761119"/>
                <a:gd name="connsiteY3" fmla="*/ 280134 h 718834"/>
                <a:gd name="connsiteX4" fmla="*/ 179709 w 761119"/>
                <a:gd name="connsiteY4" fmla="*/ 227278 h 718834"/>
                <a:gd name="connsiteX5" fmla="*/ 206137 w 761119"/>
                <a:gd name="connsiteY5" fmla="*/ 200851 h 718834"/>
                <a:gd name="connsiteX6" fmla="*/ 232564 w 761119"/>
                <a:gd name="connsiteY6" fmla="*/ 179708 h 718834"/>
                <a:gd name="connsiteX7" fmla="*/ 285420 w 761119"/>
                <a:gd name="connsiteY7" fmla="*/ 142709 h 718834"/>
                <a:gd name="connsiteX8" fmla="*/ 354132 w 761119"/>
                <a:gd name="connsiteY8" fmla="*/ 100425 h 718834"/>
                <a:gd name="connsiteX9" fmla="*/ 417559 w 761119"/>
                <a:gd name="connsiteY9" fmla="*/ 68712 h 718834"/>
                <a:gd name="connsiteX10" fmla="*/ 470414 w 761119"/>
                <a:gd name="connsiteY10" fmla="*/ 52855 h 718834"/>
                <a:gd name="connsiteX11" fmla="*/ 512698 w 761119"/>
                <a:gd name="connsiteY11" fmla="*/ 31713 h 718834"/>
                <a:gd name="connsiteX12" fmla="*/ 581411 w 761119"/>
                <a:gd name="connsiteY12" fmla="*/ 15856 h 718834"/>
                <a:gd name="connsiteX13" fmla="*/ 650123 w 761119"/>
                <a:gd name="connsiteY13" fmla="*/ 5285 h 718834"/>
                <a:gd name="connsiteX14" fmla="*/ 687122 w 761119"/>
                <a:gd name="connsiteY14" fmla="*/ 0 h 718834"/>
                <a:gd name="connsiteX15" fmla="*/ 724120 w 761119"/>
                <a:gd name="connsiteY15" fmla="*/ 0 h 718834"/>
                <a:gd name="connsiteX16" fmla="*/ 755834 w 761119"/>
                <a:gd name="connsiteY16" fmla="*/ 0 h 718834"/>
                <a:gd name="connsiteX17" fmla="*/ 761119 w 761119"/>
                <a:gd name="connsiteY17" fmla="*/ 576125 h 718834"/>
                <a:gd name="connsiteX18" fmla="*/ 750548 w 761119"/>
                <a:gd name="connsiteY18" fmla="*/ 576125 h 718834"/>
                <a:gd name="connsiteX19" fmla="*/ 713549 w 761119"/>
                <a:gd name="connsiteY19" fmla="*/ 586696 h 718834"/>
                <a:gd name="connsiteX20" fmla="*/ 665979 w 761119"/>
                <a:gd name="connsiteY20" fmla="*/ 602552 h 718834"/>
                <a:gd name="connsiteX21" fmla="*/ 618409 w 761119"/>
                <a:gd name="connsiteY21" fmla="*/ 628980 h 718834"/>
                <a:gd name="connsiteX22" fmla="*/ 597267 w 761119"/>
                <a:gd name="connsiteY22" fmla="*/ 639551 h 718834"/>
                <a:gd name="connsiteX23" fmla="*/ 576125 w 761119"/>
                <a:gd name="connsiteY23" fmla="*/ 655408 h 718834"/>
                <a:gd name="connsiteX24" fmla="*/ 565554 w 761119"/>
                <a:gd name="connsiteY24" fmla="*/ 665979 h 718834"/>
                <a:gd name="connsiteX25" fmla="*/ 554983 w 761119"/>
                <a:gd name="connsiteY25" fmla="*/ 676550 h 718834"/>
                <a:gd name="connsiteX26" fmla="*/ 539126 w 761119"/>
                <a:gd name="connsiteY26" fmla="*/ 697692 h 718834"/>
                <a:gd name="connsiteX27" fmla="*/ 528555 w 761119"/>
                <a:gd name="connsiteY27" fmla="*/ 702978 h 718834"/>
                <a:gd name="connsiteX28" fmla="*/ 507413 w 761119"/>
                <a:gd name="connsiteY28" fmla="*/ 718834 h 718834"/>
                <a:gd name="connsiteX29" fmla="*/ 0 w 761119"/>
                <a:gd name="connsiteY29" fmla="*/ 433415 h 718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61119" h="718834">
                  <a:moveTo>
                    <a:pt x="0" y="433415"/>
                  </a:moveTo>
                  <a:lnTo>
                    <a:pt x="47570" y="364703"/>
                  </a:lnTo>
                  <a:lnTo>
                    <a:pt x="89855" y="317133"/>
                  </a:lnTo>
                  <a:lnTo>
                    <a:pt x="126853" y="280134"/>
                  </a:lnTo>
                  <a:lnTo>
                    <a:pt x="179709" y="227278"/>
                  </a:lnTo>
                  <a:lnTo>
                    <a:pt x="206137" y="200851"/>
                  </a:lnTo>
                  <a:lnTo>
                    <a:pt x="232564" y="179708"/>
                  </a:lnTo>
                  <a:lnTo>
                    <a:pt x="285420" y="142709"/>
                  </a:lnTo>
                  <a:lnTo>
                    <a:pt x="354132" y="100425"/>
                  </a:lnTo>
                  <a:lnTo>
                    <a:pt x="417559" y="68712"/>
                  </a:lnTo>
                  <a:lnTo>
                    <a:pt x="470414" y="52855"/>
                  </a:lnTo>
                  <a:lnTo>
                    <a:pt x="512698" y="31713"/>
                  </a:lnTo>
                  <a:lnTo>
                    <a:pt x="581411" y="15856"/>
                  </a:lnTo>
                  <a:lnTo>
                    <a:pt x="650123" y="5285"/>
                  </a:lnTo>
                  <a:lnTo>
                    <a:pt x="687122" y="0"/>
                  </a:lnTo>
                  <a:lnTo>
                    <a:pt x="724120" y="0"/>
                  </a:lnTo>
                  <a:lnTo>
                    <a:pt x="755834" y="0"/>
                  </a:lnTo>
                  <a:cubicBezTo>
                    <a:pt x="757596" y="192042"/>
                    <a:pt x="759357" y="384083"/>
                    <a:pt x="761119" y="576125"/>
                  </a:cubicBezTo>
                  <a:lnTo>
                    <a:pt x="750548" y="576125"/>
                  </a:lnTo>
                  <a:lnTo>
                    <a:pt x="713549" y="586696"/>
                  </a:lnTo>
                  <a:lnTo>
                    <a:pt x="665979" y="602552"/>
                  </a:lnTo>
                  <a:lnTo>
                    <a:pt x="618409" y="628980"/>
                  </a:lnTo>
                  <a:lnTo>
                    <a:pt x="597267" y="639551"/>
                  </a:lnTo>
                  <a:lnTo>
                    <a:pt x="576125" y="655408"/>
                  </a:lnTo>
                  <a:lnTo>
                    <a:pt x="565554" y="665979"/>
                  </a:lnTo>
                  <a:lnTo>
                    <a:pt x="554983" y="676550"/>
                  </a:lnTo>
                  <a:lnTo>
                    <a:pt x="539126" y="697692"/>
                  </a:lnTo>
                  <a:lnTo>
                    <a:pt x="528555" y="702978"/>
                  </a:lnTo>
                  <a:lnTo>
                    <a:pt x="507413" y="718834"/>
                  </a:lnTo>
                  <a:lnTo>
                    <a:pt x="0" y="433415"/>
                  </a:lnTo>
                  <a:close/>
                </a:path>
              </a:pathLst>
            </a:custGeom>
            <a:solidFill>
              <a:srgbClr val="0070C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2" name="Group 11"/>
            <p:cNvGrpSpPr/>
            <p:nvPr/>
          </p:nvGrpSpPr>
          <p:grpSpPr>
            <a:xfrm>
              <a:off x="2697805" y="2312686"/>
              <a:ext cx="3965925" cy="3965927"/>
              <a:chOff x="2033589" y="1651194"/>
              <a:chExt cx="5079998" cy="5080000"/>
            </a:xfrm>
          </p:grpSpPr>
          <p:sp>
            <p:nvSpPr>
              <p:cNvPr id="17" name="Freeform 2"/>
              <p:cNvSpPr>
                <a:spLocks/>
              </p:cNvSpPr>
              <p:nvPr/>
            </p:nvSpPr>
            <p:spPr bwMode="auto">
              <a:xfrm>
                <a:off x="4573588" y="1651194"/>
                <a:ext cx="2200275" cy="1587500"/>
              </a:xfrm>
              <a:custGeom>
                <a:avLst/>
                <a:gdLst>
                  <a:gd name="T0" fmla="*/ 2200275 w 1386"/>
                  <a:gd name="T1" fmla="*/ 1270000 h 1000"/>
                  <a:gd name="T2" fmla="*/ 2159000 w 1386"/>
                  <a:gd name="T3" fmla="*/ 1200150 h 1000"/>
                  <a:gd name="T4" fmla="*/ 2066925 w 1386"/>
                  <a:gd name="T5" fmla="*/ 1063625 h 1000"/>
                  <a:gd name="T6" fmla="*/ 1968500 w 1386"/>
                  <a:gd name="T7" fmla="*/ 933450 h 1000"/>
                  <a:gd name="T8" fmla="*/ 1860550 w 1386"/>
                  <a:gd name="T9" fmla="*/ 809625 h 1000"/>
                  <a:gd name="T10" fmla="*/ 1746250 w 1386"/>
                  <a:gd name="T11" fmla="*/ 695325 h 1000"/>
                  <a:gd name="T12" fmla="*/ 1622425 w 1386"/>
                  <a:gd name="T13" fmla="*/ 587375 h 1000"/>
                  <a:gd name="T14" fmla="*/ 1495425 w 1386"/>
                  <a:gd name="T15" fmla="*/ 485775 h 1000"/>
                  <a:gd name="T16" fmla="*/ 1358900 w 1386"/>
                  <a:gd name="T17" fmla="*/ 393700 h 1000"/>
                  <a:gd name="T18" fmla="*/ 1216025 w 1386"/>
                  <a:gd name="T19" fmla="*/ 311150 h 1000"/>
                  <a:gd name="T20" fmla="*/ 1069975 w 1386"/>
                  <a:gd name="T21" fmla="*/ 234950 h 1000"/>
                  <a:gd name="T22" fmla="*/ 917575 w 1386"/>
                  <a:gd name="T23" fmla="*/ 171450 h 1000"/>
                  <a:gd name="T24" fmla="*/ 758825 w 1386"/>
                  <a:gd name="T25" fmla="*/ 117475 h 1000"/>
                  <a:gd name="T26" fmla="*/ 596900 w 1386"/>
                  <a:gd name="T27" fmla="*/ 73025 h 1000"/>
                  <a:gd name="T28" fmla="*/ 431800 w 1386"/>
                  <a:gd name="T29" fmla="*/ 38100 h 1000"/>
                  <a:gd name="T30" fmla="*/ 260350 w 1386"/>
                  <a:gd name="T31" fmla="*/ 12700 h 1000"/>
                  <a:gd name="T32" fmla="*/ 88900 w 1386"/>
                  <a:gd name="T33" fmla="*/ 3175 h 1000"/>
                  <a:gd name="T34" fmla="*/ 0 w 1386"/>
                  <a:gd name="T35" fmla="*/ 635000 h 1000"/>
                  <a:gd name="T36" fmla="*/ 66675 w 1386"/>
                  <a:gd name="T37" fmla="*/ 638175 h 1000"/>
                  <a:gd name="T38" fmla="*/ 196850 w 1386"/>
                  <a:gd name="T39" fmla="*/ 644525 h 1000"/>
                  <a:gd name="T40" fmla="*/ 323850 w 1386"/>
                  <a:gd name="T41" fmla="*/ 663575 h 1000"/>
                  <a:gd name="T42" fmla="*/ 447675 w 1386"/>
                  <a:gd name="T43" fmla="*/ 688975 h 1000"/>
                  <a:gd name="T44" fmla="*/ 571500 w 1386"/>
                  <a:gd name="T45" fmla="*/ 723900 h 1000"/>
                  <a:gd name="T46" fmla="*/ 688975 w 1386"/>
                  <a:gd name="T47" fmla="*/ 765175 h 1000"/>
                  <a:gd name="T48" fmla="*/ 803275 w 1386"/>
                  <a:gd name="T49" fmla="*/ 812800 h 1000"/>
                  <a:gd name="T50" fmla="*/ 914400 w 1386"/>
                  <a:gd name="T51" fmla="*/ 866775 h 1000"/>
                  <a:gd name="T52" fmla="*/ 1019175 w 1386"/>
                  <a:gd name="T53" fmla="*/ 930275 h 1000"/>
                  <a:gd name="T54" fmla="*/ 1120775 w 1386"/>
                  <a:gd name="T55" fmla="*/ 1000125 h 1000"/>
                  <a:gd name="T56" fmla="*/ 1216025 w 1386"/>
                  <a:gd name="T57" fmla="*/ 1076325 h 1000"/>
                  <a:gd name="T58" fmla="*/ 1308100 w 1386"/>
                  <a:gd name="T59" fmla="*/ 1155700 h 1000"/>
                  <a:gd name="T60" fmla="*/ 1397000 w 1386"/>
                  <a:gd name="T61" fmla="*/ 1244600 h 1000"/>
                  <a:gd name="T62" fmla="*/ 1476375 w 1386"/>
                  <a:gd name="T63" fmla="*/ 1336675 h 1000"/>
                  <a:gd name="T64" fmla="*/ 1549400 w 1386"/>
                  <a:gd name="T65" fmla="*/ 1431925 h 1000"/>
                  <a:gd name="T66" fmla="*/ 1619250 w 1386"/>
                  <a:gd name="T67" fmla="*/ 1536700 h 1000"/>
                  <a:gd name="T68" fmla="*/ 1651000 w 1386"/>
                  <a:gd name="T69" fmla="*/ 1587500 h 10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386" h="1000">
                    <a:moveTo>
                      <a:pt x="1040" y="1000"/>
                    </a:moveTo>
                    <a:lnTo>
                      <a:pt x="1386" y="800"/>
                    </a:lnTo>
                    <a:lnTo>
                      <a:pt x="1360" y="756"/>
                    </a:lnTo>
                    <a:lnTo>
                      <a:pt x="1332" y="712"/>
                    </a:lnTo>
                    <a:lnTo>
                      <a:pt x="1302" y="670"/>
                    </a:lnTo>
                    <a:lnTo>
                      <a:pt x="1272" y="628"/>
                    </a:lnTo>
                    <a:lnTo>
                      <a:pt x="1240" y="588"/>
                    </a:lnTo>
                    <a:lnTo>
                      <a:pt x="1206" y="550"/>
                    </a:lnTo>
                    <a:lnTo>
                      <a:pt x="1172" y="510"/>
                    </a:lnTo>
                    <a:lnTo>
                      <a:pt x="1136" y="474"/>
                    </a:lnTo>
                    <a:lnTo>
                      <a:pt x="1100" y="438"/>
                    </a:lnTo>
                    <a:lnTo>
                      <a:pt x="1062" y="404"/>
                    </a:lnTo>
                    <a:lnTo>
                      <a:pt x="1022" y="370"/>
                    </a:lnTo>
                    <a:lnTo>
                      <a:pt x="982" y="338"/>
                    </a:lnTo>
                    <a:lnTo>
                      <a:pt x="942" y="306"/>
                    </a:lnTo>
                    <a:lnTo>
                      <a:pt x="898" y="276"/>
                    </a:lnTo>
                    <a:lnTo>
                      <a:pt x="856" y="248"/>
                    </a:lnTo>
                    <a:lnTo>
                      <a:pt x="812" y="222"/>
                    </a:lnTo>
                    <a:lnTo>
                      <a:pt x="766" y="196"/>
                    </a:lnTo>
                    <a:lnTo>
                      <a:pt x="720" y="172"/>
                    </a:lnTo>
                    <a:lnTo>
                      <a:pt x="674" y="148"/>
                    </a:lnTo>
                    <a:lnTo>
                      <a:pt x="626" y="128"/>
                    </a:lnTo>
                    <a:lnTo>
                      <a:pt x="578" y="108"/>
                    </a:lnTo>
                    <a:lnTo>
                      <a:pt x="528" y="90"/>
                    </a:lnTo>
                    <a:lnTo>
                      <a:pt x="478" y="74"/>
                    </a:lnTo>
                    <a:lnTo>
                      <a:pt x="428" y="58"/>
                    </a:lnTo>
                    <a:lnTo>
                      <a:pt x="376" y="46"/>
                    </a:lnTo>
                    <a:lnTo>
                      <a:pt x="324" y="34"/>
                    </a:lnTo>
                    <a:lnTo>
                      <a:pt x="272" y="24"/>
                    </a:lnTo>
                    <a:lnTo>
                      <a:pt x="218" y="16"/>
                    </a:lnTo>
                    <a:lnTo>
                      <a:pt x="164" y="8"/>
                    </a:lnTo>
                    <a:lnTo>
                      <a:pt x="110" y="4"/>
                    </a:lnTo>
                    <a:lnTo>
                      <a:pt x="56" y="2"/>
                    </a:lnTo>
                    <a:lnTo>
                      <a:pt x="0" y="0"/>
                    </a:lnTo>
                    <a:lnTo>
                      <a:pt x="0" y="400"/>
                    </a:lnTo>
                    <a:lnTo>
                      <a:pt x="42" y="402"/>
                    </a:lnTo>
                    <a:lnTo>
                      <a:pt x="84" y="404"/>
                    </a:lnTo>
                    <a:lnTo>
                      <a:pt x="124" y="406"/>
                    </a:lnTo>
                    <a:lnTo>
                      <a:pt x="164" y="412"/>
                    </a:lnTo>
                    <a:lnTo>
                      <a:pt x="204" y="418"/>
                    </a:lnTo>
                    <a:lnTo>
                      <a:pt x="244" y="426"/>
                    </a:lnTo>
                    <a:lnTo>
                      <a:pt x="282" y="434"/>
                    </a:lnTo>
                    <a:lnTo>
                      <a:pt x="322" y="444"/>
                    </a:lnTo>
                    <a:lnTo>
                      <a:pt x="360" y="456"/>
                    </a:lnTo>
                    <a:lnTo>
                      <a:pt x="396" y="468"/>
                    </a:lnTo>
                    <a:lnTo>
                      <a:pt x="434" y="482"/>
                    </a:lnTo>
                    <a:lnTo>
                      <a:pt x="470" y="496"/>
                    </a:lnTo>
                    <a:lnTo>
                      <a:pt x="506" y="512"/>
                    </a:lnTo>
                    <a:lnTo>
                      <a:pt x="540" y="528"/>
                    </a:lnTo>
                    <a:lnTo>
                      <a:pt x="576" y="546"/>
                    </a:lnTo>
                    <a:lnTo>
                      <a:pt x="608" y="566"/>
                    </a:lnTo>
                    <a:lnTo>
                      <a:pt x="642" y="586"/>
                    </a:lnTo>
                    <a:lnTo>
                      <a:pt x="674" y="608"/>
                    </a:lnTo>
                    <a:lnTo>
                      <a:pt x="706" y="630"/>
                    </a:lnTo>
                    <a:lnTo>
                      <a:pt x="736" y="654"/>
                    </a:lnTo>
                    <a:lnTo>
                      <a:pt x="766" y="678"/>
                    </a:lnTo>
                    <a:lnTo>
                      <a:pt x="796" y="702"/>
                    </a:lnTo>
                    <a:lnTo>
                      <a:pt x="824" y="728"/>
                    </a:lnTo>
                    <a:lnTo>
                      <a:pt x="852" y="756"/>
                    </a:lnTo>
                    <a:lnTo>
                      <a:pt x="880" y="784"/>
                    </a:lnTo>
                    <a:lnTo>
                      <a:pt x="904" y="812"/>
                    </a:lnTo>
                    <a:lnTo>
                      <a:pt x="930" y="842"/>
                    </a:lnTo>
                    <a:lnTo>
                      <a:pt x="954" y="872"/>
                    </a:lnTo>
                    <a:lnTo>
                      <a:pt x="976" y="902"/>
                    </a:lnTo>
                    <a:lnTo>
                      <a:pt x="998" y="934"/>
                    </a:lnTo>
                    <a:lnTo>
                      <a:pt x="1020" y="968"/>
                    </a:lnTo>
                    <a:lnTo>
                      <a:pt x="1040" y="1000"/>
                    </a:lnTo>
                    <a:close/>
                  </a:path>
                </a:pathLst>
              </a:custGeom>
              <a:noFill/>
              <a:ln w="12700">
                <a:solidFill>
                  <a:srgbClr val="000000"/>
                </a:solidFill>
                <a:prstDash val="solid"/>
                <a:round/>
                <a:headEnd/>
                <a:tailEnd/>
              </a:ln>
            </p:spPr>
            <p:txBody>
              <a:bodyPr/>
              <a:lstStyle/>
              <a:p>
                <a:endParaRPr lang="en-GB"/>
              </a:p>
            </p:txBody>
          </p:sp>
          <p:sp>
            <p:nvSpPr>
              <p:cNvPr id="18" name="Freeform 3"/>
              <p:cNvSpPr>
                <a:spLocks/>
              </p:cNvSpPr>
              <p:nvPr/>
            </p:nvSpPr>
            <p:spPr bwMode="auto">
              <a:xfrm>
                <a:off x="2373314" y="1651194"/>
                <a:ext cx="2200275" cy="1587500"/>
              </a:xfrm>
              <a:custGeom>
                <a:avLst/>
                <a:gdLst>
                  <a:gd name="T0" fmla="*/ 2200275 w 1386"/>
                  <a:gd name="T1" fmla="*/ 0 h 1000"/>
                  <a:gd name="T2" fmla="*/ 2114550 w 1386"/>
                  <a:gd name="T3" fmla="*/ 3175 h 1000"/>
                  <a:gd name="T4" fmla="*/ 1939925 w 1386"/>
                  <a:gd name="T5" fmla="*/ 12700 h 1000"/>
                  <a:gd name="T6" fmla="*/ 1771650 w 1386"/>
                  <a:gd name="T7" fmla="*/ 38100 h 1000"/>
                  <a:gd name="T8" fmla="*/ 1603375 w 1386"/>
                  <a:gd name="T9" fmla="*/ 73025 h 1000"/>
                  <a:gd name="T10" fmla="*/ 1441450 w 1386"/>
                  <a:gd name="T11" fmla="*/ 117475 h 1000"/>
                  <a:gd name="T12" fmla="*/ 1285875 w 1386"/>
                  <a:gd name="T13" fmla="*/ 171450 h 1000"/>
                  <a:gd name="T14" fmla="*/ 1133475 w 1386"/>
                  <a:gd name="T15" fmla="*/ 234950 h 1000"/>
                  <a:gd name="T16" fmla="*/ 984250 w 1386"/>
                  <a:gd name="T17" fmla="*/ 311150 h 1000"/>
                  <a:gd name="T18" fmla="*/ 844550 w 1386"/>
                  <a:gd name="T19" fmla="*/ 393700 h 1000"/>
                  <a:gd name="T20" fmla="*/ 708025 w 1386"/>
                  <a:gd name="T21" fmla="*/ 485775 h 1000"/>
                  <a:gd name="T22" fmla="*/ 577850 w 1386"/>
                  <a:gd name="T23" fmla="*/ 587375 h 1000"/>
                  <a:gd name="T24" fmla="*/ 457200 w 1386"/>
                  <a:gd name="T25" fmla="*/ 695325 h 1000"/>
                  <a:gd name="T26" fmla="*/ 339725 w 1386"/>
                  <a:gd name="T27" fmla="*/ 809625 h 1000"/>
                  <a:gd name="T28" fmla="*/ 234950 w 1386"/>
                  <a:gd name="T29" fmla="*/ 933450 h 1000"/>
                  <a:gd name="T30" fmla="*/ 133350 w 1386"/>
                  <a:gd name="T31" fmla="*/ 1063625 h 1000"/>
                  <a:gd name="T32" fmla="*/ 44450 w 1386"/>
                  <a:gd name="T33" fmla="*/ 1200150 h 1000"/>
                  <a:gd name="T34" fmla="*/ 552450 w 1386"/>
                  <a:gd name="T35" fmla="*/ 1587500 h 1000"/>
                  <a:gd name="T36" fmla="*/ 584200 w 1386"/>
                  <a:gd name="T37" fmla="*/ 1536700 h 1000"/>
                  <a:gd name="T38" fmla="*/ 650875 w 1386"/>
                  <a:gd name="T39" fmla="*/ 1431925 h 1000"/>
                  <a:gd name="T40" fmla="*/ 727075 w 1386"/>
                  <a:gd name="T41" fmla="*/ 1336675 h 1000"/>
                  <a:gd name="T42" fmla="*/ 806450 w 1386"/>
                  <a:gd name="T43" fmla="*/ 1244600 h 1000"/>
                  <a:gd name="T44" fmla="*/ 892175 w 1386"/>
                  <a:gd name="T45" fmla="*/ 1155700 h 1000"/>
                  <a:gd name="T46" fmla="*/ 984250 w 1386"/>
                  <a:gd name="T47" fmla="*/ 1076325 h 1000"/>
                  <a:gd name="T48" fmla="*/ 1079500 w 1386"/>
                  <a:gd name="T49" fmla="*/ 1000125 h 1000"/>
                  <a:gd name="T50" fmla="*/ 1181100 w 1386"/>
                  <a:gd name="T51" fmla="*/ 930275 h 1000"/>
                  <a:gd name="T52" fmla="*/ 1289050 w 1386"/>
                  <a:gd name="T53" fmla="*/ 866775 h 1000"/>
                  <a:gd name="T54" fmla="*/ 1400175 w 1386"/>
                  <a:gd name="T55" fmla="*/ 812800 h 1000"/>
                  <a:gd name="T56" fmla="*/ 1514475 w 1386"/>
                  <a:gd name="T57" fmla="*/ 765175 h 1000"/>
                  <a:gd name="T58" fmla="*/ 1631950 w 1386"/>
                  <a:gd name="T59" fmla="*/ 723900 h 1000"/>
                  <a:gd name="T60" fmla="*/ 1752600 w 1386"/>
                  <a:gd name="T61" fmla="*/ 688975 h 1000"/>
                  <a:gd name="T62" fmla="*/ 1876425 w 1386"/>
                  <a:gd name="T63" fmla="*/ 663575 h 1000"/>
                  <a:gd name="T64" fmla="*/ 2006600 w 1386"/>
                  <a:gd name="T65" fmla="*/ 644525 h 1000"/>
                  <a:gd name="T66" fmla="*/ 2133600 w 1386"/>
                  <a:gd name="T67" fmla="*/ 638175 h 1000"/>
                  <a:gd name="T68" fmla="*/ 2200275 w 1386"/>
                  <a:gd name="T69" fmla="*/ 635000 h 10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386" h="1000">
                    <a:moveTo>
                      <a:pt x="1386" y="400"/>
                    </a:moveTo>
                    <a:lnTo>
                      <a:pt x="1386" y="0"/>
                    </a:lnTo>
                    <a:lnTo>
                      <a:pt x="1332" y="2"/>
                    </a:lnTo>
                    <a:lnTo>
                      <a:pt x="1276" y="4"/>
                    </a:lnTo>
                    <a:lnTo>
                      <a:pt x="1222" y="8"/>
                    </a:lnTo>
                    <a:lnTo>
                      <a:pt x="1168" y="16"/>
                    </a:lnTo>
                    <a:lnTo>
                      <a:pt x="1116" y="24"/>
                    </a:lnTo>
                    <a:lnTo>
                      <a:pt x="1062" y="34"/>
                    </a:lnTo>
                    <a:lnTo>
                      <a:pt x="1010" y="46"/>
                    </a:lnTo>
                    <a:lnTo>
                      <a:pt x="960" y="58"/>
                    </a:lnTo>
                    <a:lnTo>
                      <a:pt x="908" y="74"/>
                    </a:lnTo>
                    <a:lnTo>
                      <a:pt x="858" y="90"/>
                    </a:lnTo>
                    <a:lnTo>
                      <a:pt x="810" y="108"/>
                    </a:lnTo>
                    <a:lnTo>
                      <a:pt x="760" y="128"/>
                    </a:lnTo>
                    <a:lnTo>
                      <a:pt x="714" y="148"/>
                    </a:lnTo>
                    <a:lnTo>
                      <a:pt x="666" y="172"/>
                    </a:lnTo>
                    <a:lnTo>
                      <a:pt x="620" y="196"/>
                    </a:lnTo>
                    <a:lnTo>
                      <a:pt x="576" y="222"/>
                    </a:lnTo>
                    <a:lnTo>
                      <a:pt x="532" y="248"/>
                    </a:lnTo>
                    <a:lnTo>
                      <a:pt x="488" y="276"/>
                    </a:lnTo>
                    <a:lnTo>
                      <a:pt x="446" y="306"/>
                    </a:lnTo>
                    <a:lnTo>
                      <a:pt x="404" y="338"/>
                    </a:lnTo>
                    <a:lnTo>
                      <a:pt x="364" y="370"/>
                    </a:lnTo>
                    <a:lnTo>
                      <a:pt x="326" y="404"/>
                    </a:lnTo>
                    <a:lnTo>
                      <a:pt x="288" y="438"/>
                    </a:lnTo>
                    <a:lnTo>
                      <a:pt x="250" y="474"/>
                    </a:lnTo>
                    <a:lnTo>
                      <a:pt x="214" y="510"/>
                    </a:lnTo>
                    <a:lnTo>
                      <a:pt x="180" y="550"/>
                    </a:lnTo>
                    <a:lnTo>
                      <a:pt x="148" y="588"/>
                    </a:lnTo>
                    <a:lnTo>
                      <a:pt x="116" y="628"/>
                    </a:lnTo>
                    <a:lnTo>
                      <a:pt x="84" y="670"/>
                    </a:lnTo>
                    <a:lnTo>
                      <a:pt x="56" y="712"/>
                    </a:lnTo>
                    <a:lnTo>
                      <a:pt x="28" y="756"/>
                    </a:lnTo>
                    <a:lnTo>
                      <a:pt x="0" y="800"/>
                    </a:lnTo>
                    <a:lnTo>
                      <a:pt x="348" y="1000"/>
                    </a:lnTo>
                    <a:lnTo>
                      <a:pt x="368" y="968"/>
                    </a:lnTo>
                    <a:lnTo>
                      <a:pt x="388" y="934"/>
                    </a:lnTo>
                    <a:lnTo>
                      <a:pt x="410" y="902"/>
                    </a:lnTo>
                    <a:lnTo>
                      <a:pt x="434" y="872"/>
                    </a:lnTo>
                    <a:lnTo>
                      <a:pt x="458" y="842"/>
                    </a:lnTo>
                    <a:lnTo>
                      <a:pt x="482" y="812"/>
                    </a:lnTo>
                    <a:lnTo>
                      <a:pt x="508" y="784"/>
                    </a:lnTo>
                    <a:lnTo>
                      <a:pt x="534" y="756"/>
                    </a:lnTo>
                    <a:lnTo>
                      <a:pt x="562" y="728"/>
                    </a:lnTo>
                    <a:lnTo>
                      <a:pt x="590" y="702"/>
                    </a:lnTo>
                    <a:lnTo>
                      <a:pt x="620" y="678"/>
                    </a:lnTo>
                    <a:lnTo>
                      <a:pt x="650" y="654"/>
                    </a:lnTo>
                    <a:lnTo>
                      <a:pt x="680" y="630"/>
                    </a:lnTo>
                    <a:lnTo>
                      <a:pt x="712" y="608"/>
                    </a:lnTo>
                    <a:lnTo>
                      <a:pt x="744" y="586"/>
                    </a:lnTo>
                    <a:lnTo>
                      <a:pt x="778" y="566"/>
                    </a:lnTo>
                    <a:lnTo>
                      <a:pt x="812" y="546"/>
                    </a:lnTo>
                    <a:lnTo>
                      <a:pt x="846" y="528"/>
                    </a:lnTo>
                    <a:lnTo>
                      <a:pt x="882" y="512"/>
                    </a:lnTo>
                    <a:lnTo>
                      <a:pt x="918" y="496"/>
                    </a:lnTo>
                    <a:lnTo>
                      <a:pt x="954" y="482"/>
                    </a:lnTo>
                    <a:lnTo>
                      <a:pt x="990" y="468"/>
                    </a:lnTo>
                    <a:lnTo>
                      <a:pt x="1028" y="456"/>
                    </a:lnTo>
                    <a:lnTo>
                      <a:pt x="1066" y="444"/>
                    </a:lnTo>
                    <a:lnTo>
                      <a:pt x="1104" y="434"/>
                    </a:lnTo>
                    <a:lnTo>
                      <a:pt x="1144" y="426"/>
                    </a:lnTo>
                    <a:lnTo>
                      <a:pt x="1182" y="418"/>
                    </a:lnTo>
                    <a:lnTo>
                      <a:pt x="1222" y="412"/>
                    </a:lnTo>
                    <a:lnTo>
                      <a:pt x="1264" y="406"/>
                    </a:lnTo>
                    <a:lnTo>
                      <a:pt x="1304" y="404"/>
                    </a:lnTo>
                    <a:lnTo>
                      <a:pt x="1344" y="402"/>
                    </a:lnTo>
                    <a:lnTo>
                      <a:pt x="1386" y="400"/>
                    </a:lnTo>
                    <a:close/>
                  </a:path>
                </a:pathLst>
              </a:custGeom>
              <a:noFill/>
              <a:ln w="38100" cap="flat" cmpd="sng">
                <a:solidFill>
                  <a:srgbClr val="5F5F5F"/>
                </a:solidFill>
                <a:prstDash val="solid"/>
                <a:round/>
                <a:headEnd type="none" w="med" len="med"/>
                <a:tailEnd type="none" w="med" len="med"/>
              </a:ln>
              <a:effectLst/>
              <a:extLst/>
            </p:spPr>
            <p:txBody>
              <a:bodyPr/>
              <a:lstStyle/>
              <a:p>
                <a:endParaRPr lang="en-GB"/>
              </a:p>
            </p:txBody>
          </p:sp>
          <p:sp>
            <p:nvSpPr>
              <p:cNvPr id="19" name="Freeform 4"/>
              <p:cNvSpPr>
                <a:spLocks/>
              </p:cNvSpPr>
              <p:nvPr/>
            </p:nvSpPr>
            <p:spPr bwMode="auto">
              <a:xfrm>
                <a:off x="2033589" y="2921193"/>
                <a:ext cx="892175" cy="2540000"/>
              </a:xfrm>
              <a:custGeom>
                <a:avLst/>
                <a:gdLst>
                  <a:gd name="T0" fmla="*/ 635000 w 562"/>
                  <a:gd name="T1" fmla="*/ 1270000 h 1600"/>
                  <a:gd name="T2" fmla="*/ 641350 w 562"/>
                  <a:gd name="T3" fmla="*/ 1143000 h 1600"/>
                  <a:gd name="T4" fmla="*/ 654050 w 562"/>
                  <a:gd name="T5" fmla="*/ 1016000 h 1600"/>
                  <a:gd name="T6" fmla="*/ 673100 w 562"/>
                  <a:gd name="T7" fmla="*/ 892175 h 1600"/>
                  <a:gd name="T8" fmla="*/ 701675 w 562"/>
                  <a:gd name="T9" fmla="*/ 768350 h 1600"/>
                  <a:gd name="T10" fmla="*/ 739775 w 562"/>
                  <a:gd name="T11" fmla="*/ 650875 h 1600"/>
                  <a:gd name="T12" fmla="*/ 781050 w 562"/>
                  <a:gd name="T13" fmla="*/ 536575 h 1600"/>
                  <a:gd name="T14" fmla="*/ 831850 w 562"/>
                  <a:gd name="T15" fmla="*/ 425450 h 1600"/>
                  <a:gd name="T16" fmla="*/ 892175 w 562"/>
                  <a:gd name="T17" fmla="*/ 317500 h 1600"/>
                  <a:gd name="T18" fmla="*/ 339725 w 562"/>
                  <a:gd name="T19" fmla="*/ 0 h 1600"/>
                  <a:gd name="T20" fmla="*/ 263525 w 562"/>
                  <a:gd name="T21" fmla="*/ 142875 h 1600"/>
                  <a:gd name="T22" fmla="*/ 196850 w 562"/>
                  <a:gd name="T23" fmla="*/ 292100 h 1600"/>
                  <a:gd name="T24" fmla="*/ 139700 w 562"/>
                  <a:gd name="T25" fmla="*/ 444500 h 1600"/>
                  <a:gd name="T26" fmla="*/ 88900 w 562"/>
                  <a:gd name="T27" fmla="*/ 603250 h 1600"/>
                  <a:gd name="T28" fmla="*/ 50800 w 562"/>
                  <a:gd name="T29" fmla="*/ 765175 h 1600"/>
                  <a:gd name="T30" fmla="*/ 22225 w 562"/>
                  <a:gd name="T31" fmla="*/ 930275 h 1600"/>
                  <a:gd name="T32" fmla="*/ 6350 w 562"/>
                  <a:gd name="T33" fmla="*/ 1098550 h 1600"/>
                  <a:gd name="T34" fmla="*/ 0 w 562"/>
                  <a:gd name="T35" fmla="*/ 1270000 h 1600"/>
                  <a:gd name="T36" fmla="*/ 3175 w 562"/>
                  <a:gd name="T37" fmla="*/ 1358900 h 1600"/>
                  <a:gd name="T38" fmla="*/ 12700 w 562"/>
                  <a:gd name="T39" fmla="*/ 1527175 h 1600"/>
                  <a:gd name="T40" fmla="*/ 34925 w 562"/>
                  <a:gd name="T41" fmla="*/ 1695450 h 1600"/>
                  <a:gd name="T42" fmla="*/ 69850 w 562"/>
                  <a:gd name="T43" fmla="*/ 1860550 h 1600"/>
                  <a:gd name="T44" fmla="*/ 111125 w 562"/>
                  <a:gd name="T45" fmla="*/ 2019300 h 1600"/>
                  <a:gd name="T46" fmla="*/ 165100 w 562"/>
                  <a:gd name="T47" fmla="*/ 2174875 h 1600"/>
                  <a:gd name="T48" fmla="*/ 228600 w 562"/>
                  <a:gd name="T49" fmla="*/ 2324100 h 1600"/>
                  <a:gd name="T50" fmla="*/ 301625 w 562"/>
                  <a:gd name="T51" fmla="*/ 2470150 h 1600"/>
                  <a:gd name="T52" fmla="*/ 892175 w 562"/>
                  <a:gd name="T53" fmla="*/ 2222500 h 1600"/>
                  <a:gd name="T54" fmla="*/ 860425 w 562"/>
                  <a:gd name="T55" fmla="*/ 2171700 h 1600"/>
                  <a:gd name="T56" fmla="*/ 806450 w 562"/>
                  <a:gd name="T57" fmla="*/ 2060575 h 1600"/>
                  <a:gd name="T58" fmla="*/ 758825 w 562"/>
                  <a:gd name="T59" fmla="*/ 1949450 h 1600"/>
                  <a:gd name="T60" fmla="*/ 720725 w 562"/>
                  <a:gd name="T61" fmla="*/ 1831975 h 1600"/>
                  <a:gd name="T62" fmla="*/ 685800 w 562"/>
                  <a:gd name="T63" fmla="*/ 1711325 h 1600"/>
                  <a:gd name="T64" fmla="*/ 663575 w 562"/>
                  <a:gd name="T65" fmla="*/ 1590675 h 1600"/>
                  <a:gd name="T66" fmla="*/ 644525 w 562"/>
                  <a:gd name="T67" fmla="*/ 1463675 h 1600"/>
                  <a:gd name="T68" fmla="*/ 638175 w 562"/>
                  <a:gd name="T69" fmla="*/ 1336675 h 1600"/>
                  <a:gd name="T70" fmla="*/ 635000 w 562"/>
                  <a:gd name="T71" fmla="*/ 1270000 h 16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62" h="1600">
                    <a:moveTo>
                      <a:pt x="400" y="800"/>
                    </a:moveTo>
                    <a:lnTo>
                      <a:pt x="400" y="800"/>
                    </a:lnTo>
                    <a:lnTo>
                      <a:pt x="402" y="760"/>
                    </a:lnTo>
                    <a:lnTo>
                      <a:pt x="404" y="720"/>
                    </a:lnTo>
                    <a:lnTo>
                      <a:pt x="406" y="680"/>
                    </a:lnTo>
                    <a:lnTo>
                      <a:pt x="412" y="640"/>
                    </a:lnTo>
                    <a:lnTo>
                      <a:pt x="418" y="600"/>
                    </a:lnTo>
                    <a:lnTo>
                      <a:pt x="424" y="562"/>
                    </a:lnTo>
                    <a:lnTo>
                      <a:pt x="432" y="522"/>
                    </a:lnTo>
                    <a:lnTo>
                      <a:pt x="442" y="484"/>
                    </a:lnTo>
                    <a:lnTo>
                      <a:pt x="454" y="448"/>
                    </a:lnTo>
                    <a:lnTo>
                      <a:pt x="466" y="410"/>
                    </a:lnTo>
                    <a:lnTo>
                      <a:pt x="478" y="374"/>
                    </a:lnTo>
                    <a:lnTo>
                      <a:pt x="492" y="338"/>
                    </a:lnTo>
                    <a:lnTo>
                      <a:pt x="508" y="302"/>
                    </a:lnTo>
                    <a:lnTo>
                      <a:pt x="524" y="268"/>
                    </a:lnTo>
                    <a:lnTo>
                      <a:pt x="542" y="234"/>
                    </a:lnTo>
                    <a:lnTo>
                      <a:pt x="562" y="200"/>
                    </a:lnTo>
                    <a:lnTo>
                      <a:pt x="214" y="0"/>
                    </a:lnTo>
                    <a:lnTo>
                      <a:pt x="190" y="46"/>
                    </a:lnTo>
                    <a:lnTo>
                      <a:pt x="166" y="90"/>
                    </a:lnTo>
                    <a:lnTo>
                      <a:pt x="144" y="136"/>
                    </a:lnTo>
                    <a:lnTo>
                      <a:pt x="124" y="184"/>
                    </a:lnTo>
                    <a:lnTo>
                      <a:pt x="104" y="232"/>
                    </a:lnTo>
                    <a:lnTo>
                      <a:pt x="88" y="280"/>
                    </a:lnTo>
                    <a:lnTo>
                      <a:pt x="70" y="330"/>
                    </a:lnTo>
                    <a:lnTo>
                      <a:pt x="56" y="380"/>
                    </a:lnTo>
                    <a:lnTo>
                      <a:pt x="44" y="430"/>
                    </a:lnTo>
                    <a:lnTo>
                      <a:pt x="32" y="482"/>
                    </a:lnTo>
                    <a:lnTo>
                      <a:pt x="22" y="534"/>
                    </a:lnTo>
                    <a:lnTo>
                      <a:pt x="14" y="586"/>
                    </a:lnTo>
                    <a:lnTo>
                      <a:pt x="8" y="638"/>
                    </a:lnTo>
                    <a:lnTo>
                      <a:pt x="4" y="692"/>
                    </a:lnTo>
                    <a:lnTo>
                      <a:pt x="2" y="746"/>
                    </a:lnTo>
                    <a:lnTo>
                      <a:pt x="0" y="800"/>
                    </a:lnTo>
                    <a:lnTo>
                      <a:pt x="2" y="856"/>
                    </a:lnTo>
                    <a:lnTo>
                      <a:pt x="4" y="910"/>
                    </a:lnTo>
                    <a:lnTo>
                      <a:pt x="8" y="962"/>
                    </a:lnTo>
                    <a:lnTo>
                      <a:pt x="14" y="1016"/>
                    </a:lnTo>
                    <a:lnTo>
                      <a:pt x="22" y="1068"/>
                    </a:lnTo>
                    <a:lnTo>
                      <a:pt x="32" y="1120"/>
                    </a:lnTo>
                    <a:lnTo>
                      <a:pt x="44" y="1172"/>
                    </a:lnTo>
                    <a:lnTo>
                      <a:pt x="56" y="1222"/>
                    </a:lnTo>
                    <a:lnTo>
                      <a:pt x="70" y="1272"/>
                    </a:lnTo>
                    <a:lnTo>
                      <a:pt x="88" y="1322"/>
                    </a:lnTo>
                    <a:lnTo>
                      <a:pt x="104" y="1370"/>
                    </a:lnTo>
                    <a:lnTo>
                      <a:pt x="124" y="1418"/>
                    </a:lnTo>
                    <a:lnTo>
                      <a:pt x="144" y="1464"/>
                    </a:lnTo>
                    <a:lnTo>
                      <a:pt x="166" y="1510"/>
                    </a:lnTo>
                    <a:lnTo>
                      <a:pt x="190" y="1556"/>
                    </a:lnTo>
                    <a:lnTo>
                      <a:pt x="214" y="1600"/>
                    </a:lnTo>
                    <a:lnTo>
                      <a:pt x="562" y="1400"/>
                    </a:lnTo>
                    <a:lnTo>
                      <a:pt x="542" y="1368"/>
                    </a:lnTo>
                    <a:lnTo>
                      <a:pt x="524" y="1334"/>
                    </a:lnTo>
                    <a:lnTo>
                      <a:pt x="508" y="1298"/>
                    </a:lnTo>
                    <a:lnTo>
                      <a:pt x="492" y="1264"/>
                    </a:lnTo>
                    <a:lnTo>
                      <a:pt x="478" y="1228"/>
                    </a:lnTo>
                    <a:lnTo>
                      <a:pt x="466" y="1190"/>
                    </a:lnTo>
                    <a:lnTo>
                      <a:pt x="454" y="1154"/>
                    </a:lnTo>
                    <a:lnTo>
                      <a:pt x="442" y="1116"/>
                    </a:lnTo>
                    <a:lnTo>
                      <a:pt x="432" y="1078"/>
                    </a:lnTo>
                    <a:lnTo>
                      <a:pt x="424" y="1040"/>
                    </a:lnTo>
                    <a:lnTo>
                      <a:pt x="418" y="1002"/>
                    </a:lnTo>
                    <a:lnTo>
                      <a:pt x="412" y="962"/>
                    </a:lnTo>
                    <a:lnTo>
                      <a:pt x="406" y="922"/>
                    </a:lnTo>
                    <a:lnTo>
                      <a:pt x="404" y="882"/>
                    </a:lnTo>
                    <a:lnTo>
                      <a:pt x="402" y="842"/>
                    </a:lnTo>
                    <a:lnTo>
                      <a:pt x="400" y="800"/>
                    </a:lnTo>
                    <a:close/>
                  </a:path>
                </a:pathLst>
              </a:custGeom>
              <a:noFill/>
              <a:ln w="12700" cap="flat" cmpd="sng">
                <a:solidFill>
                  <a:srgbClr val="000000"/>
                </a:solidFill>
                <a:prstDash val="solid"/>
                <a:round/>
                <a:headEnd type="none" w="med" len="med"/>
                <a:tailEnd type="none" w="med" len="med"/>
              </a:ln>
              <a:effectLst/>
              <a:extLst/>
            </p:spPr>
            <p:txBody>
              <a:bodyPr/>
              <a:lstStyle/>
              <a:p>
                <a:endParaRPr lang="en-GB"/>
              </a:p>
            </p:txBody>
          </p:sp>
          <p:sp>
            <p:nvSpPr>
              <p:cNvPr id="20" name="Freeform 5"/>
              <p:cNvSpPr>
                <a:spLocks/>
              </p:cNvSpPr>
              <p:nvPr/>
            </p:nvSpPr>
            <p:spPr bwMode="auto">
              <a:xfrm>
                <a:off x="4573588" y="5143694"/>
                <a:ext cx="2200275" cy="1587500"/>
              </a:xfrm>
              <a:custGeom>
                <a:avLst/>
                <a:gdLst>
                  <a:gd name="T0" fmla="*/ 0 w 1386"/>
                  <a:gd name="T1" fmla="*/ 1587500 h 1000"/>
                  <a:gd name="T2" fmla="*/ 88900 w 1386"/>
                  <a:gd name="T3" fmla="*/ 1587500 h 1000"/>
                  <a:gd name="T4" fmla="*/ 260350 w 1386"/>
                  <a:gd name="T5" fmla="*/ 1574800 h 1000"/>
                  <a:gd name="T6" fmla="*/ 431800 w 1386"/>
                  <a:gd name="T7" fmla="*/ 1552575 h 1000"/>
                  <a:gd name="T8" fmla="*/ 596900 w 1386"/>
                  <a:gd name="T9" fmla="*/ 1517650 h 1000"/>
                  <a:gd name="T10" fmla="*/ 758825 w 1386"/>
                  <a:gd name="T11" fmla="*/ 1473200 h 1000"/>
                  <a:gd name="T12" fmla="*/ 917575 w 1386"/>
                  <a:gd name="T13" fmla="*/ 1419225 h 1000"/>
                  <a:gd name="T14" fmla="*/ 1069975 w 1386"/>
                  <a:gd name="T15" fmla="*/ 1352550 h 1000"/>
                  <a:gd name="T16" fmla="*/ 1216025 w 1386"/>
                  <a:gd name="T17" fmla="*/ 1279525 h 1000"/>
                  <a:gd name="T18" fmla="*/ 1358900 w 1386"/>
                  <a:gd name="T19" fmla="*/ 1196975 h 1000"/>
                  <a:gd name="T20" fmla="*/ 1495425 w 1386"/>
                  <a:gd name="T21" fmla="*/ 1101725 h 1000"/>
                  <a:gd name="T22" fmla="*/ 1622425 w 1386"/>
                  <a:gd name="T23" fmla="*/ 1003300 h 1000"/>
                  <a:gd name="T24" fmla="*/ 1746250 w 1386"/>
                  <a:gd name="T25" fmla="*/ 895350 h 1000"/>
                  <a:gd name="T26" fmla="*/ 1860550 w 1386"/>
                  <a:gd name="T27" fmla="*/ 777875 h 1000"/>
                  <a:gd name="T28" fmla="*/ 1968500 w 1386"/>
                  <a:gd name="T29" fmla="*/ 654050 h 1000"/>
                  <a:gd name="T30" fmla="*/ 2066925 w 1386"/>
                  <a:gd name="T31" fmla="*/ 523875 h 1000"/>
                  <a:gd name="T32" fmla="*/ 2159000 w 1386"/>
                  <a:gd name="T33" fmla="*/ 390525 h 1000"/>
                  <a:gd name="T34" fmla="*/ 1651000 w 1386"/>
                  <a:gd name="T35" fmla="*/ 0 h 1000"/>
                  <a:gd name="T36" fmla="*/ 1619250 w 1386"/>
                  <a:gd name="T37" fmla="*/ 53975 h 1000"/>
                  <a:gd name="T38" fmla="*/ 1549400 w 1386"/>
                  <a:gd name="T39" fmla="*/ 155575 h 1000"/>
                  <a:gd name="T40" fmla="*/ 1476375 w 1386"/>
                  <a:gd name="T41" fmla="*/ 254000 h 1000"/>
                  <a:gd name="T42" fmla="*/ 1397000 w 1386"/>
                  <a:gd name="T43" fmla="*/ 346075 h 1000"/>
                  <a:gd name="T44" fmla="*/ 1308100 w 1386"/>
                  <a:gd name="T45" fmla="*/ 431800 h 1000"/>
                  <a:gd name="T46" fmla="*/ 1216025 w 1386"/>
                  <a:gd name="T47" fmla="*/ 514350 h 1000"/>
                  <a:gd name="T48" fmla="*/ 1120775 w 1386"/>
                  <a:gd name="T49" fmla="*/ 590550 h 1000"/>
                  <a:gd name="T50" fmla="*/ 1019175 w 1386"/>
                  <a:gd name="T51" fmla="*/ 657225 h 1000"/>
                  <a:gd name="T52" fmla="*/ 914400 w 1386"/>
                  <a:gd name="T53" fmla="*/ 720725 h 1000"/>
                  <a:gd name="T54" fmla="*/ 803275 w 1386"/>
                  <a:gd name="T55" fmla="*/ 777875 h 1000"/>
                  <a:gd name="T56" fmla="*/ 688975 w 1386"/>
                  <a:gd name="T57" fmla="*/ 825500 h 1000"/>
                  <a:gd name="T58" fmla="*/ 571500 w 1386"/>
                  <a:gd name="T59" fmla="*/ 866775 h 1000"/>
                  <a:gd name="T60" fmla="*/ 447675 w 1386"/>
                  <a:gd name="T61" fmla="*/ 901700 h 1000"/>
                  <a:gd name="T62" fmla="*/ 323850 w 1386"/>
                  <a:gd name="T63" fmla="*/ 927100 h 1000"/>
                  <a:gd name="T64" fmla="*/ 196850 w 1386"/>
                  <a:gd name="T65" fmla="*/ 942975 h 1000"/>
                  <a:gd name="T66" fmla="*/ 66675 w 1386"/>
                  <a:gd name="T67" fmla="*/ 952500 h 1000"/>
                  <a:gd name="T68" fmla="*/ 0 w 1386"/>
                  <a:gd name="T69" fmla="*/ 952500 h 10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386" h="1000">
                    <a:moveTo>
                      <a:pt x="0" y="600"/>
                    </a:moveTo>
                    <a:lnTo>
                      <a:pt x="0" y="1000"/>
                    </a:lnTo>
                    <a:lnTo>
                      <a:pt x="56" y="1000"/>
                    </a:lnTo>
                    <a:lnTo>
                      <a:pt x="110" y="996"/>
                    </a:lnTo>
                    <a:lnTo>
                      <a:pt x="164" y="992"/>
                    </a:lnTo>
                    <a:lnTo>
                      <a:pt x="218" y="986"/>
                    </a:lnTo>
                    <a:lnTo>
                      <a:pt x="272" y="978"/>
                    </a:lnTo>
                    <a:lnTo>
                      <a:pt x="324" y="968"/>
                    </a:lnTo>
                    <a:lnTo>
                      <a:pt x="376" y="956"/>
                    </a:lnTo>
                    <a:lnTo>
                      <a:pt x="428" y="942"/>
                    </a:lnTo>
                    <a:lnTo>
                      <a:pt x="478" y="928"/>
                    </a:lnTo>
                    <a:lnTo>
                      <a:pt x="528" y="912"/>
                    </a:lnTo>
                    <a:lnTo>
                      <a:pt x="578" y="894"/>
                    </a:lnTo>
                    <a:lnTo>
                      <a:pt x="626" y="874"/>
                    </a:lnTo>
                    <a:lnTo>
                      <a:pt x="674" y="852"/>
                    </a:lnTo>
                    <a:lnTo>
                      <a:pt x="720" y="830"/>
                    </a:lnTo>
                    <a:lnTo>
                      <a:pt x="766" y="806"/>
                    </a:lnTo>
                    <a:lnTo>
                      <a:pt x="812" y="780"/>
                    </a:lnTo>
                    <a:lnTo>
                      <a:pt x="856" y="754"/>
                    </a:lnTo>
                    <a:lnTo>
                      <a:pt x="898" y="724"/>
                    </a:lnTo>
                    <a:lnTo>
                      <a:pt x="942" y="694"/>
                    </a:lnTo>
                    <a:lnTo>
                      <a:pt x="982" y="664"/>
                    </a:lnTo>
                    <a:lnTo>
                      <a:pt x="1022" y="632"/>
                    </a:lnTo>
                    <a:lnTo>
                      <a:pt x="1062" y="598"/>
                    </a:lnTo>
                    <a:lnTo>
                      <a:pt x="1100" y="564"/>
                    </a:lnTo>
                    <a:lnTo>
                      <a:pt x="1136" y="528"/>
                    </a:lnTo>
                    <a:lnTo>
                      <a:pt x="1172" y="490"/>
                    </a:lnTo>
                    <a:lnTo>
                      <a:pt x="1206" y="452"/>
                    </a:lnTo>
                    <a:lnTo>
                      <a:pt x="1240" y="412"/>
                    </a:lnTo>
                    <a:lnTo>
                      <a:pt x="1272" y="372"/>
                    </a:lnTo>
                    <a:lnTo>
                      <a:pt x="1302" y="330"/>
                    </a:lnTo>
                    <a:lnTo>
                      <a:pt x="1332" y="288"/>
                    </a:lnTo>
                    <a:lnTo>
                      <a:pt x="1360" y="246"/>
                    </a:lnTo>
                    <a:lnTo>
                      <a:pt x="1386" y="200"/>
                    </a:lnTo>
                    <a:lnTo>
                      <a:pt x="1040" y="0"/>
                    </a:lnTo>
                    <a:lnTo>
                      <a:pt x="1020" y="34"/>
                    </a:lnTo>
                    <a:lnTo>
                      <a:pt x="998" y="66"/>
                    </a:lnTo>
                    <a:lnTo>
                      <a:pt x="976" y="98"/>
                    </a:lnTo>
                    <a:lnTo>
                      <a:pt x="954" y="130"/>
                    </a:lnTo>
                    <a:lnTo>
                      <a:pt x="930" y="160"/>
                    </a:lnTo>
                    <a:lnTo>
                      <a:pt x="904" y="190"/>
                    </a:lnTo>
                    <a:lnTo>
                      <a:pt x="880" y="218"/>
                    </a:lnTo>
                    <a:lnTo>
                      <a:pt x="852" y="246"/>
                    </a:lnTo>
                    <a:lnTo>
                      <a:pt x="824" y="272"/>
                    </a:lnTo>
                    <a:lnTo>
                      <a:pt x="796" y="298"/>
                    </a:lnTo>
                    <a:lnTo>
                      <a:pt x="766" y="324"/>
                    </a:lnTo>
                    <a:lnTo>
                      <a:pt x="736" y="348"/>
                    </a:lnTo>
                    <a:lnTo>
                      <a:pt x="706" y="372"/>
                    </a:lnTo>
                    <a:lnTo>
                      <a:pt x="674" y="394"/>
                    </a:lnTo>
                    <a:lnTo>
                      <a:pt x="642" y="414"/>
                    </a:lnTo>
                    <a:lnTo>
                      <a:pt x="608" y="436"/>
                    </a:lnTo>
                    <a:lnTo>
                      <a:pt x="576" y="454"/>
                    </a:lnTo>
                    <a:lnTo>
                      <a:pt x="540" y="472"/>
                    </a:lnTo>
                    <a:lnTo>
                      <a:pt x="506" y="490"/>
                    </a:lnTo>
                    <a:lnTo>
                      <a:pt x="470" y="506"/>
                    </a:lnTo>
                    <a:lnTo>
                      <a:pt x="434" y="520"/>
                    </a:lnTo>
                    <a:lnTo>
                      <a:pt x="396" y="534"/>
                    </a:lnTo>
                    <a:lnTo>
                      <a:pt x="360" y="546"/>
                    </a:lnTo>
                    <a:lnTo>
                      <a:pt x="322" y="558"/>
                    </a:lnTo>
                    <a:lnTo>
                      <a:pt x="282" y="568"/>
                    </a:lnTo>
                    <a:lnTo>
                      <a:pt x="244" y="576"/>
                    </a:lnTo>
                    <a:lnTo>
                      <a:pt x="204" y="584"/>
                    </a:lnTo>
                    <a:lnTo>
                      <a:pt x="164" y="590"/>
                    </a:lnTo>
                    <a:lnTo>
                      <a:pt x="124" y="594"/>
                    </a:lnTo>
                    <a:lnTo>
                      <a:pt x="84" y="598"/>
                    </a:lnTo>
                    <a:lnTo>
                      <a:pt x="42" y="600"/>
                    </a:lnTo>
                    <a:lnTo>
                      <a:pt x="0" y="600"/>
                    </a:lnTo>
                    <a:close/>
                  </a:path>
                </a:pathLst>
              </a:custGeom>
              <a:noFill/>
              <a:ln w="12700">
                <a:solidFill>
                  <a:srgbClr val="000000"/>
                </a:solidFill>
                <a:prstDash val="solid"/>
                <a:round/>
                <a:headEnd/>
                <a:tailEnd/>
              </a:ln>
            </p:spPr>
            <p:txBody>
              <a:bodyPr/>
              <a:lstStyle/>
              <a:p>
                <a:endParaRPr lang="en-GB"/>
              </a:p>
            </p:txBody>
          </p:sp>
          <p:sp>
            <p:nvSpPr>
              <p:cNvPr id="21" name="Freeform 6"/>
              <p:cNvSpPr>
                <a:spLocks/>
              </p:cNvSpPr>
              <p:nvPr/>
            </p:nvSpPr>
            <p:spPr bwMode="auto">
              <a:xfrm>
                <a:off x="6224587" y="2921193"/>
                <a:ext cx="889000" cy="2540000"/>
              </a:xfrm>
              <a:custGeom>
                <a:avLst/>
                <a:gdLst>
                  <a:gd name="T0" fmla="*/ 0 w 560"/>
                  <a:gd name="T1" fmla="*/ 317500 h 1600"/>
                  <a:gd name="T2" fmla="*/ 28575 w 560"/>
                  <a:gd name="T3" fmla="*/ 371475 h 1600"/>
                  <a:gd name="T4" fmla="*/ 82550 w 560"/>
                  <a:gd name="T5" fmla="*/ 479425 h 1600"/>
                  <a:gd name="T6" fmla="*/ 130175 w 560"/>
                  <a:gd name="T7" fmla="*/ 593725 h 1600"/>
                  <a:gd name="T8" fmla="*/ 171450 w 560"/>
                  <a:gd name="T9" fmla="*/ 711200 h 1600"/>
                  <a:gd name="T10" fmla="*/ 203200 w 560"/>
                  <a:gd name="T11" fmla="*/ 828675 h 1600"/>
                  <a:gd name="T12" fmla="*/ 228600 w 560"/>
                  <a:gd name="T13" fmla="*/ 952500 h 1600"/>
                  <a:gd name="T14" fmla="*/ 244475 w 560"/>
                  <a:gd name="T15" fmla="*/ 1079500 h 1600"/>
                  <a:gd name="T16" fmla="*/ 254000 w 560"/>
                  <a:gd name="T17" fmla="*/ 1206500 h 1600"/>
                  <a:gd name="T18" fmla="*/ 254000 w 560"/>
                  <a:gd name="T19" fmla="*/ 1270000 h 1600"/>
                  <a:gd name="T20" fmla="*/ 250825 w 560"/>
                  <a:gd name="T21" fmla="*/ 1400175 h 1600"/>
                  <a:gd name="T22" fmla="*/ 238125 w 560"/>
                  <a:gd name="T23" fmla="*/ 1527175 h 1600"/>
                  <a:gd name="T24" fmla="*/ 215900 w 560"/>
                  <a:gd name="T25" fmla="*/ 1651000 h 1600"/>
                  <a:gd name="T26" fmla="*/ 187325 w 560"/>
                  <a:gd name="T27" fmla="*/ 1771650 h 1600"/>
                  <a:gd name="T28" fmla="*/ 152400 w 560"/>
                  <a:gd name="T29" fmla="*/ 1889125 h 1600"/>
                  <a:gd name="T30" fmla="*/ 107950 w 560"/>
                  <a:gd name="T31" fmla="*/ 2006600 h 1600"/>
                  <a:gd name="T32" fmla="*/ 57150 w 560"/>
                  <a:gd name="T33" fmla="*/ 2117725 h 1600"/>
                  <a:gd name="T34" fmla="*/ 0 w 560"/>
                  <a:gd name="T35" fmla="*/ 2222500 h 1600"/>
                  <a:gd name="T36" fmla="*/ 549275 w 560"/>
                  <a:gd name="T37" fmla="*/ 2540000 h 1600"/>
                  <a:gd name="T38" fmla="*/ 625475 w 560"/>
                  <a:gd name="T39" fmla="*/ 2397125 h 1600"/>
                  <a:gd name="T40" fmla="*/ 695325 w 560"/>
                  <a:gd name="T41" fmla="*/ 2251075 h 1600"/>
                  <a:gd name="T42" fmla="*/ 752475 w 560"/>
                  <a:gd name="T43" fmla="*/ 2098675 h 1600"/>
                  <a:gd name="T44" fmla="*/ 800100 w 560"/>
                  <a:gd name="T45" fmla="*/ 1939925 h 1600"/>
                  <a:gd name="T46" fmla="*/ 838200 w 560"/>
                  <a:gd name="T47" fmla="*/ 1778000 h 1600"/>
                  <a:gd name="T48" fmla="*/ 866775 w 560"/>
                  <a:gd name="T49" fmla="*/ 1612900 h 1600"/>
                  <a:gd name="T50" fmla="*/ 882650 w 560"/>
                  <a:gd name="T51" fmla="*/ 1444625 h 1600"/>
                  <a:gd name="T52" fmla="*/ 889000 w 560"/>
                  <a:gd name="T53" fmla="*/ 1270000 h 1600"/>
                  <a:gd name="T54" fmla="*/ 889000 w 560"/>
                  <a:gd name="T55" fmla="*/ 1184275 h 1600"/>
                  <a:gd name="T56" fmla="*/ 876300 w 560"/>
                  <a:gd name="T57" fmla="*/ 1012825 h 1600"/>
                  <a:gd name="T58" fmla="*/ 854075 w 560"/>
                  <a:gd name="T59" fmla="*/ 847725 h 1600"/>
                  <a:gd name="T60" fmla="*/ 822325 w 560"/>
                  <a:gd name="T61" fmla="*/ 682625 h 1600"/>
                  <a:gd name="T62" fmla="*/ 777875 w 560"/>
                  <a:gd name="T63" fmla="*/ 523875 h 1600"/>
                  <a:gd name="T64" fmla="*/ 723900 w 560"/>
                  <a:gd name="T65" fmla="*/ 368300 h 1600"/>
                  <a:gd name="T66" fmla="*/ 660400 w 560"/>
                  <a:gd name="T67" fmla="*/ 215900 h 1600"/>
                  <a:gd name="T68" fmla="*/ 590550 w 560"/>
                  <a:gd name="T69" fmla="*/ 73025 h 1600"/>
                  <a:gd name="T70" fmla="*/ 549275 w 560"/>
                  <a:gd name="T71" fmla="*/ 0 h 16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60" h="1600">
                    <a:moveTo>
                      <a:pt x="346" y="0"/>
                    </a:moveTo>
                    <a:lnTo>
                      <a:pt x="0" y="200"/>
                    </a:lnTo>
                    <a:lnTo>
                      <a:pt x="18" y="234"/>
                    </a:lnTo>
                    <a:lnTo>
                      <a:pt x="36" y="268"/>
                    </a:lnTo>
                    <a:lnTo>
                      <a:pt x="52" y="302"/>
                    </a:lnTo>
                    <a:lnTo>
                      <a:pt x="68" y="338"/>
                    </a:lnTo>
                    <a:lnTo>
                      <a:pt x="82" y="374"/>
                    </a:lnTo>
                    <a:lnTo>
                      <a:pt x="96" y="410"/>
                    </a:lnTo>
                    <a:lnTo>
                      <a:pt x="108" y="448"/>
                    </a:lnTo>
                    <a:lnTo>
                      <a:pt x="118" y="484"/>
                    </a:lnTo>
                    <a:lnTo>
                      <a:pt x="128" y="522"/>
                    </a:lnTo>
                    <a:lnTo>
                      <a:pt x="136" y="562"/>
                    </a:lnTo>
                    <a:lnTo>
                      <a:pt x="144" y="600"/>
                    </a:lnTo>
                    <a:lnTo>
                      <a:pt x="150" y="640"/>
                    </a:lnTo>
                    <a:lnTo>
                      <a:pt x="154" y="680"/>
                    </a:lnTo>
                    <a:lnTo>
                      <a:pt x="158" y="720"/>
                    </a:lnTo>
                    <a:lnTo>
                      <a:pt x="160" y="760"/>
                    </a:lnTo>
                    <a:lnTo>
                      <a:pt x="160" y="800"/>
                    </a:lnTo>
                    <a:lnTo>
                      <a:pt x="160" y="842"/>
                    </a:lnTo>
                    <a:lnTo>
                      <a:pt x="158" y="882"/>
                    </a:lnTo>
                    <a:lnTo>
                      <a:pt x="154" y="922"/>
                    </a:lnTo>
                    <a:lnTo>
                      <a:pt x="150" y="962"/>
                    </a:lnTo>
                    <a:lnTo>
                      <a:pt x="144" y="1002"/>
                    </a:lnTo>
                    <a:lnTo>
                      <a:pt x="136" y="1040"/>
                    </a:lnTo>
                    <a:lnTo>
                      <a:pt x="128" y="1078"/>
                    </a:lnTo>
                    <a:lnTo>
                      <a:pt x="118" y="1116"/>
                    </a:lnTo>
                    <a:lnTo>
                      <a:pt x="108" y="1154"/>
                    </a:lnTo>
                    <a:lnTo>
                      <a:pt x="96" y="1190"/>
                    </a:lnTo>
                    <a:lnTo>
                      <a:pt x="82" y="1228"/>
                    </a:lnTo>
                    <a:lnTo>
                      <a:pt x="68" y="1264"/>
                    </a:lnTo>
                    <a:lnTo>
                      <a:pt x="52" y="1298"/>
                    </a:lnTo>
                    <a:lnTo>
                      <a:pt x="36" y="1334"/>
                    </a:lnTo>
                    <a:lnTo>
                      <a:pt x="18" y="1368"/>
                    </a:lnTo>
                    <a:lnTo>
                      <a:pt x="0" y="1400"/>
                    </a:lnTo>
                    <a:lnTo>
                      <a:pt x="346" y="1600"/>
                    </a:lnTo>
                    <a:lnTo>
                      <a:pt x="372" y="1556"/>
                    </a:lnTo>
                    <a:lnTo>
                      <a:pt x="394" y="1510"/>
                    </a:lnTo>
                    <a:lnTo>
                      <a:pt x="416" y="1464"/>
                    </a:lnTo>
                    <a:lnTo>
                      <a:pt x="438" y="1418"/>
                    </a:lnTo>
                    <a:lnTo>
                      <a:pt x="456" y="1370"/>
                    </a:lnTo>
                    <a:lnTo>
                      <a:pt x="474" y="1322"/>
                    </a:lnTo>
                    <a:lnTo>
                      <a:pt x="490" y="1272"/>
                    </a:lnTo>
                    <a:lnTo>
                      <a:pt x="504" y="1222"/>
                    </a:lnTo>
                    <a:lnTo>
                      <a:pt x="518" y="1172"/>
                    </a:lnTo>
                    <a:lnTo>
                      <a:pt x="528" y="1120"/>
                    </a:lnTo>
                    <a:lnTo>
                      <a:pt x="538" y="1068"/>
                    </a:lnTo>
                    <a:lnTo>
                      <a:pt x="546" y="1016"/>
                    </a:lnTo>
                    <a:lnTo>
                      <a:pt x="552" y="962"/>
                    </a:lnTo>
                    <a:lnTo>
                      <a:pt x="556" y="910"/>
                    </a:lnTo>
                    <a:lnTo>
                      <a:pt x="560" y="856"/>
                    </a:lnTo>
                    <a:lnTo>
                      <a:pt x="560" y="800"/>
                    </a:lnTo>
                    <a:lnTo>
                      <a:pt x="560" y="746"/>
                    </a:lnTo>
                    <a:lnTo>
                      <a:pt x="556" y="692"/>
                    </a:lnTo>
                    <a:lnTo>
                      <a:pt x="552" y="638"/>
                    </a:lnTo>
                    <a:lnTo>
                      <a:pt x="546" y="586"/>
                    </a:lnTo>
                    <a:lnTo>
                      <a:pt x="538" y="534"/>
                    </a:lnTo>
                    <a:lnTo>
                      <a:pt x="528" y="482"/>
                    </a:lnTo>
                    <a:lnTo>
                      <a:pt x="518" y="430"/>
                    </a:lnTo>
                    <a:lnTo>
                      <a:pt x="504" y="380"/>
                    </a:lnTo>
                    <a:lnTo>
                      <a:pt x="490" y="330"/>
                    </a:lnTo>
                    <a:lnTo>
                      <a:pt x="474" y="280"/>
                    </a:lnTo>
                    <a:lnTo>
                      <a:pt x="456" y="232"/>
                    </a:lnTo>
                    <a:lnTo>
                      <a:pt x="438" y="184"/>
                    </a:lnTo>
                    <a:lnTo>
                      <a:pt x="416" y="136"/>
                    </a:lnTo>
                    <a:lnTo>
                      <a:pt x="394" y="90"/>
                    </a:lnTo>
                    <a:lnTo>
                      <a:pt x="372" y="46"/>
                    </a:lnTo>
                    <a:lnTo>
                      <a:pt x="346" y="0"/>
                    </a:lnTo>
                    <a:close/>
                  </a:path>
                </a:pathLst>
              </a:custGeom>
              <a:noFill/>
              <a:ln w="38100" cap="flat" cmpd="sng">
                <a:solidFill>
                  <a:srgbClr val="5F5F5F"/>
                </a:solidFill>
                <a:prstDash val="solid"/>
                <a:round/>
                <a:headEnd type="none" w="med" len="med"/>
                <a:tailEnd type="none" w="med" len="med"/>
              </a:ln>
              <a:effectLst/>
              <a:extLst/>
            </p:spPr>
            <p:txBody>
              <a:bodyPr/>
              <a:lstStyle/>
              <a:p>
                <a:endParaRPr lang="en-GB"/>
              </a:p>
            </p:txBody>
          </p:sp>
          <p:sp>
            <p:nvSpPr>
              <p:cNvPr id="22" name="Freeform 7"/>
              <p:cNvSpPr>
                <a:spLocks/>
              </p:cNvSpPr>
              <p:nvPr/>
            </p:nvSpPr>
            <p:spPr bwMode="auto">
              <a:xfrm>
                <a:off x="2373314" y="5143694"/>
                <a:ext cx="2200275" cy="1587500"/>
              </a:xfrm>
              <a:custGeom>
                <a:avLst/>
                <a:gdLst>
                  <a:gd name="T0" fmla="*/ 0 w 1386"/>
                  <a:gd name="T1" fmla="*/ 317500 h 1000"/>
                  <a:gd name="T2" fmla="*/ 44450 w 1386"/>
                  <a:gd name="T3" fmla="*/ 390525 h 1000"/>
                  <a:gd name="T4" fmla="*/ 133350 w 1386"/>
                  <a:gd name="T5" fmla="*/ 523875 h 1000"/>
                  <a:gd name="T6" fmla="*/ 234950 w 1386"/>
                  <a:gd name="T7" fmla="*/ 654050 h 1000"/>
                  <a:gd name="T8" fmla="*/ 339725 w 1386"/>
                  <a:gd name="T9" fmla="*/ 777875 h 1000"/>
                  <a:gd name="T10" fmla="*/ 457200 w 1386"/>
                  <a:gd name="T11" fmla="*/ 895350 h 1000"/>
                  <a:gd name="T12" fmla="*/ 577850 w 1386"/>
                  <a:gd name="T13" fmla="*/ 1003300 h 1000"/>
                  <a:gd name="T14" fmla="*/ 708025 w 1386"/>
                  <a:gd name="T15" fmla="*/ 1101725 h 1000"/>
                  <a:gd name="T16" fmla="*/ 844550 w 1386"/>
                  <a:gd name="T17" fmla="*/ 1196975 h 1000"/>
                  <a:gd name="T18" fmla="*/ 984250 w 1386"/>
                  <a:gd name="T19" fmla="*/ 1279525 h 1000"/>
                  <a:gd name="T20" fmla="*/ 1133475 w 1386"/>
                  <a:gd name="T21" fmla="*/ 1352550 h 1000"/>
                  <a:gd name="T22" fmla="*/ 1285875 w 1386"/>
                  <a:gd name="T23" fmla="*/ 1419225 h 1000"/>
                  <a:gd name="T24" fmla="*/ 1441450 w 1386"/>
                  <a:gd name="T25" fmla="*/ 1473200 h 1000"/>
                  <a:gd name="T26" fmla="*/ 1603375 w 1386"/>
                  <a:gd name="T27" fmla="*/ 1517650 h 1000"/>
                  <a:gd name="T28" fmla="*/ 1771650 w 1386"/>
                  <a:gd name="T29" fmla="*/ 1552575 h 1000"/>
                  <a:gd name="T30" fmla="*/ 1939925 w 1386"/>
                  <a:gd name="T31" fmla="*/ 1574800 h 1000"/>
                  <a:gd name="T32" fmla="*/ 2114550 w 1386"/>
                  <a:gd name="T33" fmla="*/ 1587500 h 1000"/>
                  <a:gd name="T34" fmla="*/ 2200275 w 1386"/>
                  <a:gd name="T35" fmla="*/ 952500 h 1000"/>
                  <a:gd name="T36" fmla="*/ 2133600 w 1386"/>
                  <a:gd name="T37" fmla="*/ 952500 h 1000"/>
                  <a:gd name="T38" fmla="*/ 2006600 w 1386"/>
                  <a:gd name="T39" fmla="*/ 942975 h 1000"/>
                  <a:gd name="T40" fmla="*/ 1876425 w 1386"/>
                  <a:gd name="T41" fmla="*/ 927100 h 1000"/>
                  <a:gd name="T42" fmla="*/ 1752600 w 1386"/>
                  <a:gd name="T43" fmla="*/ 901700 h 1000"/>
                  <a:gd name="T44" fmla="*/ 1631950 w 1386"/>
                  <a:gd name="T45" fmla="*/ 866775 h 1000"/>
                  <a:gd name="T46" fmla="*/ 1514475 w 1386"/>
                  <a:gd name="T47" fmla="*/ 825500 h 1000"/>
                  <a:gd name="T48" fmla="*/ 1400175 w 1386"/>
                  <a:gd name="T49" fmla="*/ 777875 h 1000"/>
                  <a:gd name="T50" fmla="*/ 1289050 w 1386"/>
                  <a:gd name="T51" fmla="*/ 720725 h 1000"/>
                  <a:gd name="T52" fmla="*/ 1181100 w 1386"/>
                  <a:gd name="T53" fmla="*/ 657225 h 1000"/>
                  <a:gd name="T54" fmla="*/ 1079500 w 1386"/>
                  <a:gd name="T55" fmla="*/ 590550 h 1000"/>
                  <a:gd name="T56" fmla="*/ 984250 w 1386"/>
                  <a:gd name="T57" fmla="*/ 514350 h 1000"/>
                  <a:gd name="T58" fmla="*/ 892175 w 1386"/>
                  <a:gd name="T59" fmla="*/ 431800 h 1000"/>
                  <a:gd name="T60" fmla="*/ 806450 w 1386"/>
                  <a:gd name="T61" fmla="*/ 346075 h 1000"/>
                  <a:gd name="T62" fmla="*/ 727075 w 1386"/>
                  <a:gd name="T63" fmla="*/ 254000 h 1000"/>
                  <a:gd name="T64" fmla="*/ 650875 w 1386"/>
                  <a:gd name="T65" fmla="*/ 155575 h 1000"/>
                  <a:gd name="T66" fmla="*/ 584200 w 1386"/>
                  <a:gd name="T67" fmla="*/ 53975 h 1000"/>
                  <a:gd name="T68" fmla="*/ 552450 w 1386"/>
                  <a:gd name="T69" fmla="*/ 0 h 10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386" h="1000">
                    <a:moveTo>
                      <a:pt x="348" y="0"/>
                    </a:moveTo>
                    <a:lnTo>
                      <a:pt x="0" y="200"/>
                    </a:lnTo>
                    <a:lnTo>
                      <a:pt x="28" y="246"/>
                    </a:lnTo>
                    <a:lnTo>
                      <a:pt x="56" y="288"/>
                    </a:lnTo>
                    <a:lnTo>
                      <a:pt x="84" y="330"/>
                    </a:lnTo>
                    <a:lnTo>
                      <a:pt x="116" y="372"/>
                    </a:lnTo>
                    <a:lnTo>
                      <a:pt x="148" y="412"/>
                    </a:lnTo>
                    <a:lnTo>
                      <a:pt x="180" y="452"/>
                    </a:lnTo>
                    <a:lnTo>
                      <a:pt x="214" y="490"/>
                    </a:lnTo>
                    <a:lnTo>
                      <a:pt x="250" y="528"/>
                    </a:lnTo>
                    <a:lnTo>
                      <a:pt x="288" y="564"/>
                    </a:lnTo>
                    <a:lnTo>
                      <a:pt x="326" y="598"/>
                    </a:lnTo>
                    <a:lnTo>
                      <a:pt x="364" y="632"/>
                    </a:lnTo>
                    <a:lnTo>
                      <a:pt x="404" y="664"/>
                    </a:lnTo>
                    <a:lnTo>
                      <a:pt x="446" y="694"/>
                    </a:lnTo>
                    <a:lnTo>
                      <a:pt x="488" y="724"/>
                    </a:lnTo>
                    <a:lnTo>
                      <a:pt x="532" y="754"/>
                    </a:lnTo>
                    <a:lnTo>
                      <a:pt x="576" y="780"/>
                    </a:lnTo>
                    <a:lnTo>
                      <a:pt x="620" y="806"/>
                    </a:lnTo>
                    <a:lnTo>
                      <a:pt x="666" y="830"/>
                    </a:lnTo>
                    <a:lnTo>
                      <a:pt x="714" y="852"/>
                    </a:lnTo>
                    <a:lnTo>
                      <a:pt x="760" y="874"/>
                    </a:lnTo>
                    <a:lnTo>
                      <a:pt x="810" y="894"/>
                    </a:lnTo>
                    <a:lnTo>
                      <a:pt x="858" y="912"/>
                    </a:lnTo>
                    <a:lnTo>
                      <a:pt x="908" y="928"/>
                    </a:lnTo>
                    <a:lnTo>
                      <a:pt x="960" y="942"/>
                    </a:lnTo>
                    <a:lnTo>
                      <a:pt x="1010" y="956"/>
                    </a:lnTo>
                    <a:lnTo>
                      <a:pt x="1062" y="968"/>
                    </a:lnTo>
                    <a:lnTo>
                      <a:pt x="1116" y="978"/>
                    </a:lnTo>
                    <a:lnTo>
                      <a:pt x="1168" y="986"/>
                    </a:lnTo>
                    <a:lnTo>
                      <a:pt x="1222" y="992"/>
                    </a:lnTo>
                    <a:lnTo>
                      <a:pt x="1276" y="996"/>
                    </a:lnTo>
                    <a:lnTo>
                      <a:pt x="1332" y="1000"/>
                    </a:lnTo>
                    <a:lnTo>
                      <a:pt x="1386" y="1000"/>
                    </a:lnTo>
                    <a:lnTo>
                      <a:pt x="1386" y="600"/>
                    </a:lnTo>
                    <a:lnTo>
                      <a:pt x="1344" y="600"/>
                    </a:lnTo>
                    <a:lnTo>
                      <a:pt x="1304" y="598"/>
                    </a:lnTo>
                    <a:lnTo>
                      <a:pt x="1264" y="594"/>
                    </a:lnTo>
                    <a:lnTo>
                      <a:pt x="1222" y="590"/>
                    </a:lnTo>
                    <a:lnTo>
                      <a:pt x="1182" y="584"/>
                    </a:lnTo>
                    <a:lnTo>
                      <a:pt x="1144" y="576"/>
                    </a:lnTo>
                    <a:lnTo>
                      <a:pt x="1104" y="568"/>
                    </a:lnTo>
                    <a:lnTo>
                      <a:pt x="1066" y="558"/>
                    </a:lnTo>
                    <a:lnTo>
                      <a:pt x="1028" y="546"/>
                    </a:lnTo>
                    <a:lnTo>
                      <a:pt x="990" y="534"/>
                    </a:lnTo>
                    <a:lnTo>
                      <a:pt x="954" y="520"/>
                    </a:lnTo>
                    <a:lnTo>
                      <a:pt x="918" y="506"/>
                    </a:lnTo>
                    <a:lnTo>
                      <a:pt x="882" y="490"/>
                    </a:lnTo>
                    <a:lnTo>
                      <a:pt x="846" y="472"/>
                    </a:lnTo>
                    <a:lnTo>
                      <a:pt x="812" y="454"/>
                    </a:lnTo>
                    <a:lnTo>
                      <a:pt x="778" y="436"/>
                    </a:lnTo>
                    <a:lnTo>
                      <a:pt x="744" y="414"/>
                    </a:lnTo>
                    <a:lnTo>
                      <a:pt x="712" y="394"/>
                    </a:lnTo>
                    <a:lnTo>
                      <a:pt x="680" y="372"/>
                    </a:lnTo>
                    <a:lnTo>
                      <a:pt x="650" y="348"/>
                    </a:lnTo>
                    <a:lnTo>
                      <a:pt x="620" y="324"/>
                    </a:lnTo>
                    <a:lnTo>
                      <a:pt x="590" y="298"/>
                    </a:lnTo>
                    <a:lnTo>
                      <a:pt x="562" y="272"/>
                    </a:lnTo>
                    <a:lnTo>
                      <a:pt x="534" y="246"/>
                    </a:lnTo>
                    <a:lnTo>
                      <a:pt x="508" y="218"/>
                    </a:lnTo>
                    <a:lnTo>
                      <a:pt x="482" y="190"/>
                    </a:lnTo>
                    <a:lnTo>
                      <a:pt x="458" y="160"/>
                    </a:lnTo>
                    <a:lnTo>
                      <a:pt x="434" y="130"/>
                    </a:lnTo>
                    <a:lnTo>
                      <a:pt x="410" y="98"/>
                    </a:lnTo>
                    <a:lnTo>
                      <a:pt x="388" y="66"/>
                    </a:lnTo>
                    <a:lnTo>
                      <a:pt x="368" y="34"/>
                    </a:lnTo>
                    <a:lnTo>
                      <a:pt x="348" y="0"/>
                    </a:lnTo>
                    <a:close/>
                  </a:path>
                </a:pathLst>
              </a:custGeom>
              <a:noFill/>
              <a:ln w="38100" cap="flat" cmpd="sng">
                <a:solidFill>
                  <a:srgbClr val="5F5F5F"/>
                </a:solidFill>
                <a:prstDash val="solid"/>
                <a:round/>
                <a:headEnd type="none" w="med" len="med"/>
                <a:tailEnd type="none" w="med" len="med"/>
              </a:ln>
              <a:effectLst/>
              <a:extLst/>
            </p:spPr>
            <p:txBody>
              <a:bodyPr/>
              <a:lstStyle/>
              <a:p>
                <a:endParaRPr lang="en-GB"/>
              </a:p>
            </p:txBody>
          </p:sp>
          <p:sp>
            <p:nvSpPr>
              <p:cNvPr id="23" name="Freeform 8"/>
              <p:cNvSpPr>
                <a:spLocks/>
              </p:cNvSpPr>
              <p:nvPr/>
            </p:nvSpPr>
            <p:spPr bwMode="auto">
              <a:xfrm>
                <a:off x="2668587" y="3238693"/>
                <a:ext cx="1355725" cy="1905000"/>
              </a:xfrm>
              <a:custGeom>
                <a:avLst/>
                <a:gdLst>
                  <a:gd name="T0" fmla="*/ 1270000 w 854"/>
                  <a:gd name="T1" fmla="*/ 952500 h 1200"/>
                  <a:gd name="T2" fmla="*/ 1270000 w 854"/>
                  <a:gd name="T3" fmla="*/ 952500 h 1200"/>
                  <a:gd name="T4" fmla="*/ 1273175 w 854"/>
                  <a:gd name="T5" fmla="*/ 911225 h 1200"/>
                  <a:gd name="T6" fmla="*/ 1276350 w 854"/>
                  <a:gd name="T7" fmla="*/ 866775 h 1200"/>
                  <a:gd name="T8" fmla="*/ 1282700 w 854"/>
                  <a:gd name="T9" fmla="*/ 825500 h 1200"/>
                  <a:gd name="T10" fmla="*/ 1292225 w 854"/>
                  <a:gd name="T11" fmla="*/ 787400 h 1200"/>
                  <a:gd name="T12" fmla="*/ 1304925 w 854"/>
                  <a:gd name="T13" fmla="*/ 746125 h 1200"/>
                  <a:gd name="T14" fmla="*/ 1320800 w 854"/>
                  <a:gd name="T15" fmla="*/ 708025 h 1200"/>
                  <a:gd name="T16" fmla="*/ 1336675 w 854"/>
                  <a:gd name="T17" fmla="*/ 673100 h 1200"/>
                  <a:gd name="T18" fmla="*/ 1355725 w 854"/>
                  <a:gd name="T19" fmla="*/ 635000 h 1200"/>
                  <a:gd name="T20" fmla="*/ 257175 w 854"/>
                  <a:gd name="T21" fmla="*/ 0 h 1200"/>
                  <a:gd name="T22" fmla="*/ 257175 w 854"/>
                  <a:gd name="T23" fmla="*/ 0 h 1200"/>
                  <a:gd name="T24" fmla="*/ 225425 w 854"/>
                  <a:gd name="T25" fmla="*/ 53975 h 1200"/>
                  <a:gd name="T26" fmla="*/ 196850 w 854"/>
                  <a:gd name="T27" fmla="*/ 107950 h 1200"/>
                  <a:gd name="T28" fmla="*/ 171450 w 854"/>
                  <a:gd name="T29" fmla="*/ 161925 h 1200"/>
                  <a:gd name="T30" fmla="*/ 146050 w 854"/>
                  <a:gd name="T31" fmla="*/ 219075 h 1200"/>
                  <a:gd name="T32" fmla="*/ 123825 w 854"/>
                  <a:gd name="T33" fmla="*/ 276225 h 1200"/>
                  <a:gd name="T34" fmla="*/ 104775 w 854"/>
                  <a:gd name="T35" fmla="*/ 333375 h 1200"/>
                  <a:gd name="T36" fmla="*/ 85725 w 854"/>
                  <a:gd name="T37" fmla="*/ 393700 h 1200"/>
                  <a:gd name="T38" fmla="*/ 66675 w 854"/>
                  <a:gd name="T39" fmla="*/ 450850 h 1200"/>
                  <a:gd name="T40" fmla="*/ 50800 w 854"/>
                  <a:gd name="T41" fmla="*/ 511175 h 1200"/>
                  <a:gd name="T42" fmla="*/ 38100 w 854"/>
                  <a:gd name="T43" fmla="*/ 574675 h 1200"/>
                  <a:gd name="T44" fmla="*/ 28575 w 854"/>
                  <a:gd name="T45" fmla="*/ 635000 h 1200"/>
                  <a:gd name="T46" fmla="*/ 19050 w 854"/>
                  <a:gd name="T47" fmla="*/ 698500 h 1200"/>
                  <a:gd name="T48" fmla="*/ 9525 w 854"/>
                  <a:gd name="T49" fmla="*/ 762000 h 1200"/>
                  <a:gd name="T50" fmla="*/ 6350 w 854"/>
                  <a:gd name="T51" fmla="*/ 825500 h 1200"/>
                  <a:gd name="T52" fmla="*/ 3175 w 854"/>
                  <a:gd name="T53" fmla="*/ 889000 h 1200"/>
                  <a:gd name="T54" fmla="*/ 0 w 854"/>
                  <a:gd name="T55" fmla="*/ 952500 h 1200"/>
                  <a:gd name="T56" fmla="*/ 0 w 854"/>
                  <a:gd name="T57" fmla="*/ 952500 h 1200"/>
                  <a:gd name="T58" fmla="*/ 3175 w 854"/>
                  <a:gd name="T59" fmla="*/ 1019175 h 1200"/>
                  <a:gd name="T60" fmla="*/ 6350 w 854"/>
                  <a:gd name="T61" fmla="*/ 1082675 h 1200"/>
                  <a:gd name="T62" fmla="*/ 9525 w 854"/>
                  <a:gd name="T63" fmla="*/ 1146175 h 1200"/>
                  <a:gd name="T64" fmla="*/ 19050 w 854"/>
                  <a:gd name="T65" fmla="*/ 1209675 h 1200"/>
                  <a:gd name="T66" fmla="*/ 28575 w 854"/>
                  <a:gd name="T67" fmla="*/ 1273175 h 1200"/>
                  <a:gd name="T68" fmla="*/ 38100 w 854"/>
                  <a:gd name="T69" fmla="*/ 1333500 h 1200"/>
                  <a:gd name="T70" fmla="*/ 50800 w 854"/>
                  <a:gd name="T71" fmla="*/ 1393825 h 1200"/>
                  <a:gd name="T72" fmla="*/ 66675 w 854"/>
                  <a:gd name="T73" fmla="*/ 1454150 h 1200"/>
                  <a:gd name="T74" fmla="*/ 85725 w 854"/>
                  <a:gd name="T75" fmla="*/ 1514475 h 1200"/>
                  <a:gd name="T76" fmla="*/ 104775 w 854"/>
                  <a:gd name="T77" fmla="*/ 1571625 h 1200"/>
                  <a:gd name="T78" fmla="*/ 123825 w 854"/>
                  <a:gd name="T79" fmla="*/ 1631950 h 1200"/>
                  <a:gd name="T80" fmla="*/ 146050 w 854"/>
                  <a:gd name="T81" fmla="*/ 1689100 h 1200"/>
                  <a:gd name="T82" fmla="*/ 171450 w 854"/>
                  <a:gd name="T83" fmla="*/ 1743075 h 1200"/>
                  <a:gd name="T84" fmla="*/ 196850 w 854"/>
                  <a:gd name="T85" fmla="*/ 1800225 h 1200"/>
                  <a:gd name="T86" fmla="*/ 225425 w 854"/>
                  <a:gd name="T87" fmla="*/ 1854200 h 1200"/>
                  <a:gd name="T88" fmla="*/ 257175 w 854"/>
                  <a:gd name="T89" fmla="*/ 1905000 h 1200"/>
                  <a:gd name="T90" fmla="*/ 1355725 w 854"/>
                  <a:gd name="T91" fmla="*/ 1270000 h 1200"/>
                  <a:gd name="T92" fmla="*/ 1355725 w 854"/>
                  <a:gd name="T93" fmla="*/ 1270000 h 1200"/>
                  <a:gd name="T94" fmla="*/ 1336675 w 854"/>
                  <a:gd name="T95" fmla="*/ 1235075 h 1200"/>
                  <a:gd name="T96" fmla="*/ 1320800 w 854"/>
                  <a:gd name="T97" fmla="*/ 1196975 h 1200"/>
                  <a:gd name="T98" fmla="*/ 1304925 w 854"/>
                  <a:gd name="T99" fmla="*/ 1158875 h 1200"/>
                  <a:gd name="T100" fmla="*/ 1292225 w 854"/>
                  <a:gd name="T101" fmla="*/ 1120775 h 1200"/>
                  <a:gd name="T102" fmla="*/ 1282700 w 854"/>
                  <a:gd name="T103" fmla="*/ 1079500 h 1200"/>
                  <a:gd name="T104" fmla="*/ 1276350 w 854"/>
                  <a:gd name="T105" fmla="*/ 1038225 h 1200"/>
                  <a:gd name="T106" fmla="*/ 1273175 w 854"/>
                  <a:gd name="T107" fmla="*/ 996950 h 1200"/>
                  <a:gd name="T108" fmla="*/ 1270000 w 854"/>
                  <a:gd name="T109" fmla="*/ 952500 h 1200"/>
                  <a:gd name="T110" fmla="*/ 1270000 w 854"/>
                  <a:gd name="T111" fmla="*/ 952500 h 120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854" h="1200">
                    <a:moveTo>
                      <a:pt x="800" y="600"/>
                    </a:moveTo>
                    <a:lnTo>
                      <a:pt x="800" y="600"/>
                    </a:lnTo>
                    <a:lnTo>
                      <a:pt x="802" y="574"/>
                    </a:lnTo>
                    <a:lnTo>
                      <a:pt x="804" y="546"/>
                    </a:lnTo>
                    <a:lnTo>
                      <a:pt x="808" y="520"/>
                    </a:lnTo>
                    <a:lnTo>
                      <a:pt x="814" y="496"/>
                    </a:lnTo>
                    <a:lnTo>
                      <a:pt x="822" y="470"/>
                    </a:lnTo>
                    <a:lnTo>
                      <a:pt x="832" y="446"/>
                    </a:lnTo>
                    <a:lnTo>
                      <a:pt x="842" y="424"/>
                    </a:lnTo>
                    <a:lnTo>
                      <a:pt x="854" y="400"/>
                    </a:lnTo>
                    <a:lnTo>
                      <a:pt x="162" y="0"/>
                    </a:lnTo>
                    <a:lnTo>
                      <a:pt x="142" y="34"/>
                    </a:lnTo>
                    <a:lnTo>
                      <a:pt x="124" y="68"/>
                    </a:lnTo>
                    <a:lnTo>
                      <a:pt x="108" y="102"/>
                    </a:lnTo>
                    <a:lnTo>
                      <a:pt x="92" y="138"/>
                    </a:lnTo>
                    <a:lnTo>
                      <a:pt x="78" y="174"/>
                    </a:lnTo>
                    <a:lnTo>
                      <a:pt x="66" y="210"/>
                    </a:lnTo>
                    <a:lnTo>
                      <a:pt x="54" y="248"/>
                    </a:lnTo>
                    <a:lnTo>
                      <a:pt x="42" y="284"/>
                    </a:lnTo>
                    <a:lnTo>
                      <a:pt x="32" y="322"/>
                    </a:lnTo>
                    <a:lnTo>
                      <a:pt x="24" y="362"/>
                    </a:lnTo>
                    <a:lnTo>
                      <a:pt x="18" y="400"/>
                    </a:lnTo>
                    <a:lnTo>
                      <a:pt x="12" y="440"/>
                    </a:lnTo>
                    <a:lnTo>
                      <a:pt x="6" y="480"/>
                    </a:lnTo>
                    <a:lnTo>
                      <a:pt x="4" y="520"/>
                    </a:lnTo>
                    <a:lnTo>
                      <a:pt x="2" y="560"/>
                    </a:lnTo>
                    <a:lnTo>
                      <a:pt x="0" y="600"/>
                    </a:lnTo>
                    <a:lnTo>
                      <a:pt x="2" y="642"/>
                    </a:lnTo>
                    <a:lnTo>
                      <a:pt x="4" y="682"/>
                    </a:lnTo>
                    <a:lnTo>
                      <a:pt x="6" y="722"/>
                    </a:lnTo>
                    <a:lnTo>
                      <a:pt x="12" y="762"/>
                    </a:lnTo>
                    <a:lnTo>
                      <a:pt x="18" y="802"/>
                    </a:lnTo>
                    <a:lnTo>
                      <a:pt x="24" y="840"/>
                    </a:lnTo>
                    <a:lnTo>
                      <a:pt x="32" y="878"/>
                    </a:lnTo>
                    <a:lnTo>
                      <a:pt x="42" y="916"/>
                    </a:lnTo>
                    <a:lnTo>
                      <a:pt x="54" y="954"/>
                    </a:lnTo>
                    <a:lnTo>
                      <a:pt x="66" y="990"/>
                    </a:lnTo>
                    <a:lnTo>
                      <a:pt x="78" y="1028"/>
                    </a:lnTo>
                    <a:lnTo>
                      <a:pt x="92" y="1064"/>
                    </a:lnTo>
                    <a:lnTo>
                      <a:pt x="108" y="1098"/>
                    </a:lnTo>
                    <a:lnTo>
                      <a:pt x="124" y="1134"/>
                    </a:lnTo>
                    <a:lnTo>
                      <a:pt x="142" y="1168"/>
                    </a:lnTo>
                    <a:lnTo>
                      <a:pt x="162" y="1200"/>
                    </a:lnTo>
                    <a:lnTo>
                      <a:pt x="854" y="800"/>
                    </a:lnTo>
                    <a:lnTo>
                      <a:pt x="842" y="778"/>
                    </a:lnTo>
                    <a:lnTo>
                      <a:pt x="832" y="754"/>
                    </a:lnTo>
                    <a:lnTo>
                      <a:pt x="822" y="730"/>
                    </a:lnTo>
                    <a:lnTo>
                      <a:pt x="814" y="706"/>
                    </a:lnTo>
                    <a:lnTo>
                      <a:pt x="808" y="680"/>
                    </a:lnTo>
                    <a:lnTo>
                      <a:pt x="804" y="654"/>
                    </a:lnTo>
                    <a:lnTo>
                      <a:pt x="802" y="628"/>
                    </a:lnTo>
                    <a:lnTo>
                      <a:pt x="800" y="600"/>
                    </a:lnTo>
                    <a:close/>
                  </a:path>
                </a:pathLst>
              </a:custGeom>
              <a:noFill/>
              <a:ln w="12700" cap="flat" cmpd="sng">
                <a:solidFill>
                  <a:srgbClr val="000000"/>
                </a:solidFill>
                <a:prstDash val="solid"/>
                <a:round/>
                <a:headEnd type="none" w="med" len="med"/>
                <a:tailEnd type="none" w="med" len="med"/>
              </a:ln>
              <a:effectLst/>
              <a:extLst/>
            </p:spPr>
            <p:txBody>
              <a:bodyPr/>
              <a:lstStyle/>
              <a:p>
                <a:endParaRPr lang="en-GB"/>
              </a:p>
            </p:txBody>
          </p:sp>
          <p:sp>
            <p:nvSpPr>
              <p:cNvPr id="24" name="Freeform 9"/>
              <p:cNvSpPr>
                <a:spLocks/>
              </p:cNvSpPr>
              <p:nvPr/>
            </p:nvSpPr>
            <p:spPr bwMode="auto">
              <a:xfrm>
                <a:off x="2925763" y="4508694"/>
                <a:ext cx="1647825" cy="1587500"/>
              </a:xfrm>
              <a:custGeom>
                <a:avLst/>
                <a:gdLst>
                  <a:gd name="T0" fmla="*/ 1098550 w 1038"/>
                  <a:gd name="T1" fmla="*/ 0 h 1000"/>
                  <a:gd name="T2" fmla="*/ 0 w 1038"/>
                  <a:gd name="T3" fmla="*/ 635000 h 1000"/>
                  <a:gd name="T4" fmla="*/ 0 w 1038"/>
                  <a:gd name="T5" fmla="*/ 635000 h 1000"/>
                  <a:gd name="T6" fmla="*/ 31750 w 1038"/>
                  <a:gd name="T7" fmla="*/ 688975 h 1000"/>
                  <a:gd name="T8" fmla="*/ 63500 w 1038"/>
                  <a:gd name="T9" fmla="*/ 739775 h 1000"/>
                  <a:gd name="T10" fmla="*/ 98425 w 1038"/>
                  <a:gd name="T11" fmla="*/ 790575 h 1000"/>
                  <a:gd name="T12" fmla="*/ 136525 w 1038"/>
                  <a:gd name="T13" fmla="*/ 841375 h 1000"/>
                  <a:gd name="T14" fmla="*/ 174625 w 1038"/>
                  <a:gd name="T15" fmla="*/ 889000 h 1000"/>
                  <a:gd name="T16" fmla="*/ 212725 w 1038"/>
                  <a:gd name="T17" fmla="*/ 936625 h 1000"/>
                  <a:gd name="T18" fmla="*/ 254000 w 1038"/>
                  <a:gd name="T19" fmla="*/ 981075 h 1000"/>
                  <a:gd name="T20" fmla="*/ 295275 w 1038"/>
                  <a:gd name="T21" fmla="*/ 1025525 h 1000"/>
                  <a:gd name="T22" fmla="*/ 339725 w 1038"/>
                  <a:gd name="T23" fmla="*/ 1066800 h 1000"/>
                  <a:gd name="T24" fmla="*/ 384175 w 1038"/>
                  <a:gd name="T25" fmla="*/ 1108075 h 1000"/>
                  <a:gd name="T26" fmla="*/ 431800 w 1038"/>
                  <a:gd name="T27" fmla="*/ 1149350 h 1000"/>
                  <a:gd name="T28" fmla="*/ 479425 w 1038"/>
                  <a:gd name="T29" fmla="*/ 1187450 h 1000"/>
                  <a:gd name="T30" fmla="*/ 527050 w 1038"/>
                  <a:gd name="T31" fmla="*/ 1225550 h 1000"/>
                  <a:gd name="T32" fmla="*/ 577850 w 1038"/>
                  <a:gd name="T33" fmla="*/ 1260475 h 1000"/>
                  <a:gd name="T34" fmla="*/ 628650 w 1038"/>
                  <a:gd name="T35" fmla="*/ 1292225 h 1000"/>
                  <a:gd name="T36" fmla="*/ 682625 w 1038"/>
                  <a:gd name="T37" fmla="*/ 1327150 h 1000"/>
                  <a:gd name="T38" fmla="*/ 736600 w 1038"/>
                  <a:gd name="T39" fmla="*/ 1355725 h 1000"/>
                  <a:gd name="T40" fmla="*/ 790575 w 1038"/>
                  <a:gd name="T41" fmla="*/ 1384300 h 1000"/>
                  <a:gd name="T42" fmla="*/ 847725 w 1038"/>
                  <a:gd name="T43" fmla="*/ 1412875 h 1000"/>
                  <a:gd name="T44" fmla="*/ 904875 w 1038"/>
                  <a:gd name="T45" fmla="*/ 1438275 h 1000"/>
                  <a:gd name="T46" fmla="*/ 962025 w 1038"/>
                  <a:gd name="T47" fmla="*/ 1460500 h 1000"/>
                  <a:gd name="T48" fmla="*/ 1019175 w 1038"/>
                  <a:gd name="T49" fmla="*/ 1482725 h 1000"/>
                  <a:gd name="T50" fmla="*/ 1079500 w 1038"/>
                  <a:gd name="T51" fmla="*/ 1501775 h 1000"/>
                  <a:gd name="T52" fmla="*/ 1139825 w 1038"/>
                  <a:gd name="T53" fmla="*/ 1520825 h 1000"/>
                  <a:gd name="T54" fmla="*/ 1200150 w 1038"/>
                  <a:gd name="T55" fmla="*/ 1536700 h 1000"/>
                  <a:gd name="T56" fmla="*/ 1263650 w 1038"/>
                  <a:gd name="T57" fmla="*/ 1549400 h 1000"/>
                  <a:gd name="T58" fmla="*/ 1323975 w 1038"/>
                  <a:gd name="T59" fmla="*/ 1562100 h 1000"/>
                  <a:gd name="T60" fmla="*/ 1387475 w 1038"/>
                  <a:gd name="T61" fmla="*/ 1571625 h 1000"/>
                  <a:gd name="T62" fmla="*/ 1454150 w 1038"/>
                  <a:gd name="T63" fmla="*/ 1577975 h 1000"/>
                  <a:gd name="T64" fmla="*/ 1517650 w 1038"/>
                  <a:gd name="T65" fmla="*/ 1584325 h 1000"/>
                  <a:gd name="T66" fmla="*/ 1581150 w 1038"/>
                  <a:gd name="T67" fmla="*/ 1587500 h 1000"/>
                  <a:gd name="T68" fmla="*/ 1647825 w 1038"/>
                  <a:gd name="T69" fmla="*/ 1587500 h 1000"/>
                  <a:gd name="T70" fmla="*/ 1647825 w 1038"/>
                  <a:gd name="T71" fmla="*/ 317500 h 1000"/>
                  <a:gd name="T72" fmla="*/ 1647825 w 1038"/>
                  <a:gd name="T73" fmla="*/ 317500 h 1000"/>
                  <a:gd name="T74" fmla="*/ 1603375 w 1038"/>
                  <a:gd name="T75" fmla="*/ 317500 h 1000"/>
                  <a:gd name="T76" fmla="*/ 1562100 w 1038"/>
                  <a:gd name="T77" fmla="*/ 311150 h 1000"/>
                  <a:gd name="T78" fmla="*/ 1520825 w 1038"/>
                  <a:gd name="T79" fmla="*/ 304800 h 1000"/>
                  <a:gd name="T80" fmla="*/ 1479550 w 1038"/>
                  <a:gd name="T81" fmla="*/ 295275 h 1000"/>
                  <a:gd name="T82" fmla="*/ 1438275 w 1038"/>
                  <a:gd name="T83" fmla="*/ 282575 h 1000"/>
                  <a:gd name="T84" fmla="*/ 1400175 w 1038"/>
                  <a:gd name="T85" fmla="*/ 266700 h 1000"/>
                  <a:gd name="T86" fmla="*/ 1362075 w 1038"/>
                  <a:gd name="T87" fmla="*/ 250825 h 1000"/>
                  <a:gd name="T88" fmla="*/ 1327150 w 1038"/>
                  <a:gd name="T89" fmla="*/ 231775 h 1000"/>
                  <a:gd name="T90" fmla="*/ 1292225 w 1038"/>
                  <a:gd name="T91" fmla="*/ 209550 h 1000"/>
                  <a:gd name="T92" fmla="*/ 1260475 w 1038"/>
                  <a:gd name="T93" fmla="*/ 184150 h 1000"/>
                  <a:gd name="T94" fmla="*/ 1228725 w 1038"/>
                  <a:gd name="T95" fmla="*/ 158750 h 1000"/>
                  <a:gd name="T96" fmla="*/ 1196975 w 1038"/>
                  <a:gd name="T97" fmla="*/ 130175 h 1000"/>
                  <a:gd name="T98" fmla="*/ 1171575 w 1038"/>
                  <a:gd name="T99" fmla="*/ 101600 h 1000"/>
                  <a:gd name="T100" fmla="*/ 1143000 w 1038"/>
                  <a:gd name="T101" fmla="*/ 69850 h 1000"/>
                  <a:gd name="T102" fmla="*/ 1120775 w 1038"/>
                  <a:gd name="T103" fmla="*/ 34925 h 1000"/>
                  <a:gd name="T104" fmla="*/ 1098550 w 1038"/>
                  <a:gd name="T105" fmla="*/ 0 h 1000"/>
                  <a:gd name="T106" fmla="*/ 1098550 w 1038"/>
                  <a:gd name="T107" fmla="*/ 0 h 10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038" h="1000">
                    <a:moveTo>
                      <a:pt x="692" y="0"/>
                    </a:moveTo>
                    <a:lnTo>
                      <a:pt x="0" y="400"/>
                    </a:lnTo>
                    <a:lnTo>
                      <a:pt x="20" y="434"/>
                    </a:lnTo>
                    <a:lnTo>
                      <a:pt x="40" y="466"/>
                    </a:lnTo>
                    <a:lnTo>
                      <a:pt x="62" y="498"/>
                    </a:lnTo>
                    <a:lnTo>
                      <a:pt x="86" y="530"/>
                    </a:lnTo>
                    <a:lnTo>
                      <a:pt x="110" y="560"/>
                    </a:lnTo>
                    <a:lnTo>
                      <a:pt x="134" y="590"/>
                    </a:lnTo>
                    <a:lnTo>
                      <a:pt x="160" y="618"/>
                    </a:lnTo>
                    <a:lnTo>
                      <a:pt x="186" y="646"/>
                    </a:lnTo>
                    <a:lnTo>
                      <a:pt x="214" y="672"/>
                    </a:lnTo>
                    <a:lnTo>
                      <a:pt x="242" y="698"/>
                    </a:lnTo>
                    <a:lnTo>
                      <a:pt x="272" y="724"/>
                    </a:lnTo>
                    <a:lnTo>
                      <a:pt x="302" y="748"/>
                    </a:lnTo>
                    <a:lnTo>
                      <a:pt x="332" y="772"/>
                    </a:lnTo>
                    <a:lnTo>
                      <a:pt x="364" y="794"/>
                    </a:lnTo>
                    <a:lnTo>
                      <a:pt x="396" y="814"/>
                    </a:lnTo>
                    <a:lnTo>
                      <a:pt x="430" y="836"/>
                    </a:lnTo>
                    <a:lnTo>
                      <a:pt x="464" y="854"/>
                    </a:lnTo>
                    <a:lnTo>
                      <a:pt x="498" y="872"/>
                    </a:lnTo>
                    <a:lnTo>
                      <a:pt x="534" y="890"/>
                    </a:lnTo>
                    <a:lnTo>
                      <a:pt x="570" y="906"/>
                    </a:lnTo>
                    <a:lnTo>
                      <a:pt x="606" y="920"/>
                    </a:lnTo>
                    <a:lnTo>
                      <a:pt x="642" y="934"/>
                    </a:lnTo>
                    <a:lnTo>
                      <a:pt x="680" y="946"/>
                    </a:lnTo>
                    <a:lnTo>
                      <a:pt x="718" y="958"/>
                    </a:lnTo>
                    <a:lnTo>
                      <a:pt x="756" y="968"/>
                    </a:lnTo>
                    <a:lnTo>
                      <a:pt x="796" y="976"/>
                    </a:lnTo>
                    <a:lnTo>
                      <a:pt x="834" y="984"/>
                    </a:lnTo>
                    <a:lnTo>
                      <a:pt x="874" y="990"/>
                    </a:lnTo>
                    <a:lnTo>
                      <a:pt x="916" y="994"/>
                    </a:lnTo>
                    <a:lnTo>
                      <a:pt x="956" y="998"/>
                    </a:lnTo>
                    <a:lnTo>
                      <a:pt x="996" y="1000"/>
                    </a:lnTo>
                    <a:lnTo>
                      <a:pt x="1038" y="1000"/>
                    </a:lnTo>
                    <a:lnTo>
                      <a:pt x="1038" y="200"/>
                    </a:lnTo>
                    <a:lnTo>
                      <a:pt x="1010" y="200"/>
                    </a:lnTo>
                    <a:lnTo>
                      <a:pt x="984" y="196"/>
                    </a:lnTo>
                    <a:lnTo>
                      <a:pt x="958" y="192"/>
                    </a:lnTo>
                    <a:lnTo>
                      <a:pt x="932" y="186"/>
                    </a:lnTo>
                    <a:lnTo>
                      <a:pt x="906" y="178"/>
                    </a:lnTo>
                    <a:lnTo>
                      <a:pt x="882" y="168"/>
                    </a:lnTo>
                    <a:lnTo>
                      <a:pt x="858" y="158"/>
                    </a:lnTo>
                    <a:lnTo>
                      <a:pt x="836" y="146"/>
                    </a:lnTo>
                    <a:lnTo>
                      <a:pt x="814" y="132"/>
                    </a:lnTo>
                    <a:lnTo>
                      <a:pt x="794" y="116"/>
                    </a:lnTo>
                    <a:lnTo>
                      <a:pt x="774" y="100"/>
                    </a:lnTo>
                    <a:lnTo>
                      <a:pt x="754" y="82"/>
                    </a:lnTo>
                    <a:lnTo>
                      <a:pt x="738" y="64"/>
                    </a:lnTo>
                    <a:lnTo>
                      <a:pt x="720" y="44"/>
                    </a:lnTo>
                    <a:lnTo>
                      <a:pt x="706" y="22"/>
                    </a:lnTo>
                    <a:lnTo>
                      <a:pt x="692" y="0"/>
                    </a:lnTo>
                    <a:close/>
                  </a:path>
                </a:pathLst>
              </a:custGeom>
              <a:noFill/>
              <a:ln w="38100" cap="flat" cmpd="sng">
                <a:solidFill>
                  <a:srgbClr val="5F5F5F"/>
                </a:solidFill>
                <a:prstDash val="solid"/>
                <a:round/>
                <a:headEnd type="none" w="med" len="med"/>
                <a:tailEnd type="none" w="med" len="med"/>
              </a:ln>
              <a:effectLst/>
              <a:extLst/>
            </p:spPr>
            <p:txBody>
              <a:bodyPr/>
              <a:lstStyle/>
              <a:p>
                <a:endParaRPr lang="en-GB"/>
              </a:p>
            </p:txBody>
          </p:sp>
          <p:sp>
            <p:nvSpPr>
              <p:cNvPr id="25" name="Freeform 10"/>
              <p:cNvSpPr>
                <a:spLocks/>
              </p:cNvSpPr>
              <p:nvPr/>
            </p:nvSpPr>
            <p:spPr bwMode="auto">
              <a:xfrm>
                <a:off x="2925763" y="2286194"/>
                <a:ext cx="1647825" cy="1587500"/>
              </a:xfrm>
              <a:custGeom>
                <a:avLst/>
                <a:gdLst>
                  <a:gd name="T0" fmla="*/ 1647825 w 1038"/>
                  <a:gd name="T1" fmla="*/ 1270000 h 1000"/>
                  <a:gd name="T2" fmla="*/ 1647825 w 1038"/>
                  <a:gd name="T3" fmla="*/ 0 h 1000"/>
                  <a:gd name="T4" fmla="*/ 1647825 w 1038"/>
                  <a:gd name="T5" fmla="*/ 0 h 1000"/>
                  <a:gd name="T6" fmla="*/ 1581150 w 1038"/>
                  <a:gd name="T7" fmla="*/ 3175 h 1000"/>
                  <a:gd name="T8" fmla="*/ 1517650 w 1038"/>
                  <a:gd name="T9" fmla="*/ 6350 h 1000"/>
                  <a:gd name="T10" fmla="*/ 1454150 w 1038"/>
                  <a:gd name="T11" fmla="*/ 9525 h 1000"/>
                  <a:gd name="T12" fmla="*/ 1387475 w 1038"/>
                  <a:gd name="T13" fmla="*/ 19050 h 1000"/>
                  <a:gd name="T14" fmla="*/ 1323975 w 1038"/>
                  <a:gd name="T15" fmla="*/ 28575 h 1000"/>
                  <a:gd name="T16" fmla="*/ 1263650 w 1038"/>
                  <a:gd name="T17" fmla="*/ 41275 h 1000"/>
                  <a:gd name="T18" fmla="*/ 1200150 w 1038"/>
                  <a:gd name="T19" fmla="*/ 53975 h 1000"/>
                  <a:gd name="T20" fmla="*/ 1139825 w 1038"/>
                  <a:gd name="T21" fmla="*/ 69850 h 1000"/>
                  <a:gd name="T22" fmla="*/ 1079500 w 1038"/>
                  <a:gd name="T23" fmla="*/ 88900 h 1000"/>
                  <a:gd name="T24" fmla="*/ 1019175 w 1038"/>
                  <a:gd name="T25" fmla="*/ 107950 h 1000"/>
                  <a:gd name="T26" fmla="*/ 962025 w 1038"/>
                  <a:gd name="T27" fmla="*/ 130175 h 1000"/>
                  <a:gd name="T28" fmla="*/ 904875 w 1038"/>
                  <a:gd name="T29" fmla="*/ 152400 h 1000"/>
                  <a:gd name="T30" fmla="*/ 847725 w 1038"/>
                  <a:gd name="T31" fmla="*/ 177800 h 1000"/>
                  <a:gd name="T32" fmla="*/ 790575 w 1038"/>
                  <a:gd name="T33" fmla="*/ 203200 h 1000"/>
                  <a:gd name="T34" fmla="*/ 736600 w 1038"/>
                  <a:gd name="T35" fmla="*/ 231775 h 1000"/>
                  <a:gd name="T36" fmla="*/ 682625 w 1038"/>
                  <a:gd name="T37" fmla="*/ 263525 h 1000"/>
                  <a:gd name="T38" fmla="*/ 628650 w 1038"/>
                  <a:gd name="T39" fmla="*/ 295275 h 1000"/>
                  <a:gd name="T40" fmla="*/ 577850 w 1038"/>
                  <a:gd name="T41" fmla="*/ 330200 h 1000"/>
                  <a:gd name="T42" fmla="*/ 527050 w 1038"/>
                  <a:gd name="T43" fmla="*/ 365125 h 1000"/>
                  <a:gd name="T44" fmla="*/ 479425 w 1038"/>
                  <a:gd name="T45" fmla="*/ 403225 h 1000"/>
                  <a:gd name="T46" fmla="*/ 431800 w 1038"/>
                  <a:gd name="T47" fmla="*/ 441325 h 1000"/>
                  <a:gd name="T48" fmla="*/ 384175 w 1038"/>
                  <a:gd name="T49" fmla="*/ 479425 h 1000"/>
                  <a:gd name="T50" fmla="*/ 339725 w 1038"/>
                  <a:gd name="T51" fmla="*/ 520700 h 1000"/>
                  <a:gd name="T52" fmla="*/ 295275 w 1038"/>
                  <a:gd name="T53" fmla="*/ 565150 h 1000"/>
                  <a:gd name="T54" fmla="*/ 254000 w 1038"/>
                  <a:gd name="T55" fmla="*/ 609600 h 1000"/>
                  <a:gd name="T56" fmla="*/ 212725 w 1038"/>
                  <a:gd name="T57" fmla="*/ 654050 h 1000"/>
                  <a:gd name="T58" fmla="*/ 174625 w 1038"/>
                  <a:gd name="T59" fmla="*/ 701675 h 1000"/>
                  <a:gd name="T60" fmla="*/ 136525 w 1038"/>
                  <a:gd name="T61" fmla="*/ 749300 h 1000"/>
                  <a:gd name="T62" fmla="*/ 98425 w 1038"/>
                  <a:gd name="T63" fmla="*/ 796925 h 1000"/>
                  <a:gd name="T64" fmla="*/ 63500 w 1038"/>
                  <a:gd name="T65" fmla="*/ 847725 h 1000"/>
                  <a:gd name="T66" fmla="*/ 31750 w 1038"/>
                  <a:gd name="T67" fmla="*/ 901700 h 1000"/>
                  <a:gd name="T68" fmla="*/ 0 w 1038"/>
                  <a:gd name="T69" fmla="*/ 952500 h 1000"/>
                  <a:gd name="T70" fmla="*/ 1098550 w 1038"/>
                  <a:gd name="T71" fmla="*/ 1587500 h 1000"/>
                  <a:gd name="T72" fmla="*/ 1098550 w 1038"/>
                  <a:gd name="T73" fmla="*/ 1587500 h 1000"/>
                  <a:gd name="T74" fmla="*/ 1120775 w 1038"/>
                  <a:gd name="T75" fmla="*/ 1552575 h 1000"/>
                  <a:gd name="T76" fmla="*/ 1143000 w 1038"/>
                  <a:gd name="T77" fmla="*/ 1520825 h 1000"/>
                  <a:gd name="T78" fmla="*/ 1171575 w 1038"/>
                  <a:gd name="T79" fmla="*/ 1489075 h 1000"/>
                  <a:gd name="T80" fmla="*/ 1196975 w 1038"/>
                  <a:gd name="T81" fmla="*/ 1457325 h 1000"/>
                  <a:gd name="T82" fmla="*/ 1228725 w 1038"/>
                  <a:gd name="T83" fmla="*/ 1431925 h 1000"/>
                  <a:gd name="T84" fmla="*/ 1260475 w 1038"/>
                  <a:gd name="T85" fmla="*/ 1403350 h 1000"/>
                  <a:gd name="T86" fmla="*/ 1292225 w 1038"/>
                  <a:gd name="T87" fmla="*/ 1381125 h 1000"/>
                  <a:gd name="T88" fmla="*/ 1327150 w 1038"/>
                  <a:gd name="T89" fmla="*/ 1358900 h 1000"/>
                  <a:gd name="T90" fmla="*/ 1362075 w 1038"/>
                  <a:gd name="T91" fmla="*/ 1339850 h 1000"/>
                  <a:gd name="T92" fmla="*/ 1400175 w 1038"/>
                  <a:gd name="T93" fmla="*/ 1320800 h 1000"/>
                  <a:gd name="T94" fmla="*/ 1438275 w 1038"/>
                  <a:gd name="T95" fmla="*/ 1304925 h 1000"/>
                  <a:gd name="T96" fmla="*/ 1479550 w 1038"/>
                  <a:gd name="T97" fmla="*/ 1295400 h 1000"/>
                  <a:gd name="T98" fmla="*/ 1520825 w 1038"/>
                  <a:gd name="T99" fmla="*/ 1282700 h 1000"/>
                  <a:gd name="T100" fmla="*/ 1562100 w 1038"/>
                  <a:gd name="T101" fmla="*/ 1276350 h 1000"/>
                  <a:gd name="T102" fmla="*/ 1603375 w 1038"/>
                  <a:gd name="T103" fmla="*/ 1273175 h 1000"/>
                  <a:gd name="T104" fmla="*/ 1647825 w 1038"/>
                  <a:gd name="T105" fmla="*/ 1270000 h 1000"/>
                  <a:gd name="T106" fmla="*/ 1647825 w 1038"/>
                  <a:gd name="T107" fmla="*/ 1270000 h 10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038" h="1000">
                    <a:moveTo>
                      <a:pt x="1038" y="800"/>
                    </a:moveTo>
                    <a:lnTo>
                      <a:pt x="1038" y="0"/>
                    </a:lnTo>
                    <a:lnTo>
                      <a:pt x="996" y="2"/>
                    </a:lnTo>
                    <a:lnTo>
                      <a:pt x="956" y="4"/>
                    </a:lnTo>
                    <a:lnTo>
                      <a:pt x="916" y="6"/>
                    </a:lnTo>
                    <a:lnTo>
                      <a:pt x="874" y="12"/>
                    </a:lnTo>
                    <a:lnTo>
                      <a:pt x="834" y="18"/>
                    </a:lnTo>
                    <a:lnTo>
                      <a:pt x="796" y="26"/>
                    </a:lnTo>
                    <a:lnTo>
                      <a:pt x="756" y="34"/>
                    </a:lnTo>
                    <a:lnTo>
                      <a:pt x="718" y="44"/>
                    </a:lnTo>
                    <a:lnTo>
                      <a:pt x="680" y="56"/>
                    </a:lnTo>
                    <a:lnTo>
                      <a:pt x="642" y="68"/>
                    </a:lnTo>
                    <a:lnTo>
                      <a:pt x="606" y="82"/>
                    </a:lnTo>
                    <a:lnTo>
                      <a:pt x="570" y="96"/>
                    </a:lnTo>
                    <a:lnTo>
                      <a:pt x="534" y="112"/>
                    </a:lnTo>
                    <a:lnTo>
                      <a:pt x="498" y="128"/>
                    </a:lnTo>
                    <a:lnTo>
                      <a:pt x="464" y="146"/>
                    </a:lnTo>
                    <a:lnTo>
                      <a:pt x="430" y="166"/>
                    </a:lnTo>
                    <a:lnTo>
                      <a:pt x="396" y="186"/>
                    </a:lnTo>
                    <a:lnTo>
                      <a:pt x="364" y="208"/>
                    </a:lnTo>
                    <a:lnTo>
                      <a:pt x="332" y="230"/>
                    </a:lnTo>
                    <a:lnTo>
                      <a:pt x="302" y="254"/>
                    </a:lnTo>
                    <a:lnTo>
                      <a:pt x="272" y="278"/>
                    </a:lnTo>
                    <a:lnTo>
                      <a:pt x="242" y="302"/>
                    </a:lnTo>
                    <a:lnTo>
                      <a:pt x="214" y="328"/>
                    </a:lnTo>
                    <a:lnTo>
                      <a:pt x="186" y="356"/>
                    </a:lnTo>
                    <a:lnTo>
                      <a:pt x="160" y="384"/>
                    </a:lnTo>
                    <a:lnTo>
                      <a:pt x="134" y="412"/>
                    </a:lnTo>
                    <a:lnTo>
                      <a:pt x="110" y="442"/>
                    </a:lnTo>
                    <a:lnTo>
                      <a:pt x="86" y="472"/>
                    </a:lnTo>
                    <a:lnTo>
                      <a:pt x="62" y="502"/>
                    </a:lnTo>
                    <a:lnTo>
                      <a:pt x="40" y="534"/>
                    </a:lnTo>
                    <a:lnTo>
                      <a:pt x="20" y="568"/>
                    </a:lnTo>
                    <a:lnTo>
                      <a:pt x="0" y="600"/>
                    </a:lnTo>
                    <a:lnTo>
                      <a:pt x="692" y="1000"/>
                    </a:lnTo>
                    <a:lnTo>
                      <a:pt x="706" y="978"/>
                    </a:lnTo>
                    <a:lnTo>
                      <a:pt x="720" y="958"/>
                    </a:lnTo>
                    <a:lnTo>
                      <a:pt x="738" y="938"/>
                    </a:lnTo>
                    <a:lnTo>
                      <a:pt x="754" y="918"/>
                    </a:lnTo>
                    <a:lnTo>
                      <a:pt x="774" y="902"/>
                    </a:lnTo>
                    <a:lnTo>
                      <a:pt x="794" y="884"/>
                    </a:lnTo>
                    <a:lnTo>
                      <a:pt x="814" y="870"/>
                    </a:lnTo>
                    <a:lnTo>
                      <a:pt x="836" y="856"/>
                    </a:lnTo>
                    <a:lnTo>
                      <a:pt x="858" y="844"/>
                    </a:lnTo>
                    <a:lnTo>
                      <a:pt x="882" y="832"/>
                    </a:lnTo>
                    <a:lnTo>
                      <a:pt x="906" y="822"/>
                    </a:lnTo>
                    <a:lnTo>
                      <a:pt x="932" y="816"/>
                    </a:lnTo>
                    <a:lnTo>
                      <a:pt x="958" y="808"/>
                    </a:lnTo>
                    <a:lnTo>
                      <a:pt x="984" y="804"/>
                    </a:lnTo>
                    <a:lnTo>
                      <a:pt x="1010" y="802"/>
                    </a:lnTo>
                    <a:lnTo>
                      <a:pt x="1038" y="800"/>
                    </a:lnTo>
                    <a:close/>
                  </a:path>
                </a:pathLst>
              </a:custGeom>
              <a:noFill/>
              <a:ln w="38100" cap="flat" cmpd="sng">
                <a:solidFill>
                  <a:srgbClr val="5F5F5F"/>
                </a:solidFill>
                <a:prstDash val="solid"/>
                <a:round/>
                <a:headEnd type="none" w="med" len="med"/>
                <a:tailEnd type="none" w="med" len="med"/>
              </a:ln>
              <a:effectLst/>
              <a:extLst/>
            </p:spPr>
            <p:txBody>
              <a:bodyPr/>
              <a:lstStyle/>
              <a:p>
                <a:endParaRPr lang="en-GB"/>
              </a:p>
            </p:txBody>
          </p:sp>
          <p:sp>
            <p:nvSpPr>
              <p:cNvPr id="26" name="Freeform 11"/>
              <p:cNvSpPr>
                <a:spLocks/>
              </p:cNvSpPr>
              <p:nvPr/>
            </p:nvSpPr>
            <p:spPr bwMode="auto">
              <a:xfrm>
                <a:off x="4573587" y="4508694"/>
                <a:ext cx="1651000" cy="1587500"/>
              </a:xfrm>
              <a:custGeom>
                <a:avLst/>
                <a:gdLst>
                  <a:gd name="T0" fmla="*/ 0 w 1040"/>
                  <a:gd name="T1" fmla="*/ 317500 h 1000"/>
                  <a:gd name="T2" fmla="*/ 0 w 1040"/>
                  <a:gd name="T3" fmla="*/ 1587500 h 1000"/>
                  <a:gd name="T4" fmla="*/ 0 w 1040"/>
                  <a:gd name="T5" fmla="*/ 1587500 h 1000"/>
                  <a:gd name="T6" fmla="*/ 66675 w 1040"/>
                  <a:gd name="T7" fmla="*/ 1587500 h 1000"/>
                  <a:gd name="T8" fmla="*/ 133350 w 1040"/>
                  <a:gd name="T9" fmla="*/ 1584325 h 1000"/>
                  <a:gd name="T10" fmla="*/ 196850 w 1040"/>
                  <a:gd name="T11" fmla="*/ 1577975 h 1000"/>
                  <a:gd name="T12" fmla="*/ 260350 w 1040"/>
                  <a:gd name="T13" fmla="*/ 1571625 h 1000"/>
                  <a:gd name="T14" fmla="*/ 323850 w 1040"/>
                  <a:gd name="T15" fmla="*/ 1562100 h 1000"/>
                  <a:gd name="T16" fmla="*/ 387350 w 1040"/>
                  <a:gd name="T17" fmla="*/ 1549400 h 1000"/>
                  <a:gd name="T18" fmla="*/ 447675 w 1040"/>
                  <a:gd name="T19" fmla="*/ 1536700 h 1000"/>
                  <a:gd name="T20" fmla="*/ 511175 w 1040"/>
                  <a:gd name="T21" fmla="*/ 1520825 h 1000"/>
                  <a:gd name="T22" fmla="*/ 571500 w 1040"/>
                  <a:gd name="T23" fmla="*/ 1501775 h 1000"/>
                  <a:gd name="T24" fmla="*/ 628650 w 1040"/>
                  <a:gd name="T25" fmla="*/ 1482725 h 1000"/>
                  <a:gd name="T26" fmla="*/ 688975 w 1040"/>
                  <a:gd name="T27" fmla="*/ 1460500 h 1000"/>
                  <a:gd name="T28" fmla="*/ 746125 w 1040"/>
                  <a:gd name="T29" fmla="*/ 1438275 h 1000"/>
                  <a:gd name="T30" fmla="*/ 803275 w 1040"/>
                  <a:gd name="T31" fmla="*/ 1412875 h 1000"/>
                  <a:gd name="T32" fmla="*/ 857250 w 1040"/>
                  <a:gd name="T33" fmla="*/ 1384300 h 1000"/>
                  <a:gd name="T34" fmla="*/ 914400 w 1040"/>
                  <a:gd name="T35" fmla="*/ 1355725 h 1000"/>
                  <a:gd name="T36" fmla="*/ 965200 w 1040"/>
                  <a:gd name="T37" fmla="*/ 1327150 h 1000"/>
                  <a:gd name="T38" fmla="*/ 1019175 w 1040"/>
                  <a:gd name="T39" fmla="*/ 1292225 h 1000"/>
                  <a:gd name="T40" fmla="*/ 1069975 w 1040"/>
                  <a:gd name="T41" fmla="*/ 1260475 h 1000"/>
                  <a:gd name="T42" fmla="*/ 1120775 w 1040"/>
                  <a:gd name="T43" fmla="*/ 1225550 h 1000"/>
                  <a:gd name="T44" fmla="*/ 1168400 w 1040"/>
                  <a:gd name="T45" fmla="*/ 1187450 h 1000"/>
                  <a:gd name="T46" fmla="*/ 1216025 w 1040"/>
                  <a:gd name="T47" fmla="*/ 1149350 h 1000"/>
                  <a:gd name="T48" fmla="*/ 1263650 w 1040"/>
                  <a:gd name="T49" fmla="*/ 1108075 h 1000"/>
                  <a:gd name="T50" fmla="*/ 1308100 w 1040"/>
                  <a:gd name="T51" fmla="*/ 1066800 h 1000"/>
                  <a:gd name="T52" fmla="*/ 1352550 w 1040"/>
                  <a:gd name="T53" fmla="*/ 1025525 h 1000"/>
                  <a:gd name="T54" fmla="*/ 1397000 w 1040"/>
                  <a:gd name="T55" fmla="*/ 981075 h 1000"/>
                  <a:gd name="T56" fmla="*/ 1435100 w 1040"/>
                  <a:gd name="T57" fmla="*/ 936625 h 1000"/>
                  <a:gd name="T58" fmla="*/ 1476375 w 1040"/>
                  <a:gd name="T59" fmla="*/ 889000 h 1000"/>
                  <a:gd name="T60" fmla="*/ 1514475 w 1040"/>
                  <a:gd name="T61" fmla="*/ 841375 h 1000"/>
                  <a:gd name="T62" fmla="*/ 1549400 w 1040"/>
                  <a:gd name="T63" fmla="*/ 790575 h 1000"/>
                  <a:gd name="T64" fmla="*/ 1584325 w 1040"/>
                  <a:gd name="T65" fmla="*/ 739775 h 1000"/>
                  <a:gd name="T66" fmla="*/ 1619250 w 1040"/>
                  <a:gd name="T67" fmla="*/ 688975 h 1000"/>
                  <a:gd name="T68" fmla="*/ 1651000 w 1040"/>
                  <a:gd name="T69" fmla="*/ 635000 h 1000"/>
                  <a:gd name="T70" fmla="*/ 549275 w 1040"/>
                  <a:gd name="T71" fmla="*/ 0 h 1000"/>
                  <a:gd name="T72" fmla="*/ 549275 w 1040"/>
                  <a:gd name="T73" fmla="*/ 0 h 1000"/>
                  <a:gd name="T74" fmla="*/ 530225 w 1040"/>
                  <a:gd name="T75" fmla="*/ 34925 h 1000"/>
                  <a:gd name="T76" fmla="*/ 504825 w 1040"/>
                  <a:gd name="T77" fmla="*/ 69850 h 1000"/>
                  <a:gd name="T78" fmla="*/ 479425 w 1040"/>
                  <a:gd name="T79" fmla="*/ 101600 h 1000"/>
                  <a:gd name="T80" fmla="*/ 450850 w 1040"/>
                  <a:gd name="T81" fmla="*/ 130175 h 1000"/>
                  <a:gd name="T82" fmla="*/ 422275 w 1040"/>
                  <a:gd name="T83" fmla="*/ 158750 h 1000"/>
                  <a:gd name="T84" fmla="*/ 390525 w 1040"/>
                  <a:gd name="T85" fmla="*/ 184150 h 1000"/>
                  <a:gd name="T86" fmla="*/ 358775 w 1040"/>
                  <a:gd name="T87" fmla="*/ 209550 h 1000"/>
                  <a:gd name="T88" fmla="*/ 323850 w 1040"/>
                  <a:gd name="T89" fmla="*/ 231775 h 1000"/>
                  <a:gd name="T90" fmla="*/ 285750 w 1040"/>
                  <a:gd name="T91" fmla="*/ 250825 h 1000"/>
                  <a:gd name="T92" fmla="*/ 247650 w 1040"/>
                  <a:gd name="T93" fmla="*/ 266700 h 1000"/>
                  <a:gd name="T94" fmla="*/ 209550 w 1040"/>
                  <a:gd name="T95" fmla="*/ 282575 h 1000"/>
                  <a:gd name="T96" fmla="*/ 171450 w 1040"/>
                  <a:gd name="T97" fmla="*/ 295275 h 1000"/>
                  <a:gd name="T98" fmla="*/ 130175 w 1040"/>
                  <a:gd name="T99" fmla="*/ 304800 h 1000"/>
                  <a:gd name="T100" fmla="*/ 88900 w 1040"/>
                  <a:gd name="T101" fmla="*/ 311150 h 1000"/>
                  <a:gd name="T102" fmla="*/ 44450 w 1040"/>
                  <a:gd name="T103" fmla="*/ 317500 h 1000"/>
                  <a:gd name="T104" fmla="*/ 0 w 1040"/>
                  <a:gd name="T105" fmla="*/ 317500 h 1000"/>
                  <a:gd name="T106" fmla="*/ 0 w 1040"/>
                  <a:gd name="T107" fmla="*/ 317500 h 10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040" h="1000">
                    <a:moveTo>
                      <a:pt x="0" y="200"/>
                    </a:moveTo>
                    <a:lnTo>
                      <a:pt x="0" y="1000"/>
                    </a:lnTo>
                    <a:lnTo>
                      <a:pt x="42" y="1000"/>
                    </a:lnTo>
                    <a:lnTo>
                      <a:pt x="84" y="998"/>
                    </a:lnTo>
                    <a:lnTo>
                      <a:pt x="124" y="994"/>
                    </a:lnTo>
                    <a:lnTo>
                      <a:pt x="164" y="990"/>
                    </a:lnTo>
                    <a:lnTo>
                      <a:pt x="204" y="984"/>
                    </a:lnTo>
                    <a:lnTo>
                      <a:pt x="244" y="976"/>
                    </a:lnTo>
                    <a:lnTo>
                      <a:pt x="282" y="968"/>
                    </a:lnTo>
                    <a:lnTo>
                      <a:pt x="322" y="958"/>
                    </a:lnTo>
                    <a:lnTo>
                      <a:pt x="360" y="946"/>
                    </a:lnTo>
                    <a:lnTo>
                      <a:pt x="396" y="934"/>
                    </a:lnTo>
                    <a:lnTo>
                      <a:pt x="434" y="920"/>
                    </a:lnTo>
                    <a:lnTo>
                      <a:pt x="470" y="906"/>
                    </a:lnTo>
                    <a:lnTo>
                      <a:pt x="506" y="890"/>
                    </a:lnTo>
                    <a:lnTo>
                      <a:pt x="540" y="872"/>
                    </a:lnTo>
                    <a:lnTo>
                      <a:pt x="576" y="854"/>
                    </a:lnTo>
                    <a:lnTo>
                      <a:pt x="608" y="836"/>
                    </a:lnTo>
                    <a:lnTo>
                      <a:pt x="642" y="814"/>
                    </a:lnTo>
                    <a:lnTo>
                      <a:pt x="674" y="794"/>
                    </a:lnTo>
                    <a:lnTo>
                      <a:pt x="706" y="772"/>
                    </a:lnTo>
                    <a:lnTo>
                      <a:pt x="736" y="748"/>
                    </a:lnTo>
                    <a:lnTo>
                      <a:pt x="766" y="724"/>
                    </a:lnTo>
                    <a:lnTo>
                      <a:pt x="796" y="698"/>
                    </a:lnTo>
                    <a:lnTo>
                      <a:pt x="824" y="672"/>
                    </a:lnTo>
                    <a:lnTo>
                      <a:pt x="852" y="646"/>
                    </a:lnTo>
                    <a:lnTo>
                      <a:pt x="880" y="618"/>
                    </a:lnTo>
                    <a:lnTo>
                      <a:pt x="904" y="590"/>
                    </a:lnTo>
                    <a:lnTo>
                      <a:pt x="930" y="560"/>
                    </a:lnTo>
                    <a:lnTo>
                      <a:pt x="954" y="530"/>
                    </a:lnTo>
                    <a:lnTo>
                      <a:pt x="976" y="498"/>
                    </a:lnTo>
                    <a:lnTo>
                      <a:pt x="998" y="466"/>
                    </a:lnTo>
                    <a:lnTo>
                      <a:pt x="1020" y="434"/>
                    </a:lnTo>
                    <a:lnTo>
                      <a:pt x="1040" y="400"/>
                    </a:lnTo>
                    <a:lnTo>
                      <a:pt x="346" y="0"/>
                    </a:lnTo>
                    <a:lnTo>
                      <a:pt x="334" y="22"/>
                    </a:lnTo>
                    <a:lnTo>
                      <a:pt x="318" y="44"/>
                    </a:lnTo>
                    <a:lnTo>
                      <a:pt x="302" y="64"/>
                    </a:lnTo>
                    <a:lnTo>
                      <a:pt x="284" y="82"/>
                    </a:lnTo>
                    <a:lnTo>
                      <a:pt x="266" y="100"/>
                    </a:lnTo>
                    <a:lnTo>
                      <a:pt x="246" y="116"/>
                    </a:lnTo>
                    <a:lnTo>
                      <a:pt x="226" y="132"/>
                    </a:lnTo>
                    <a:lnTo>
                      <a:pt x="204" y="146"/>
                    </a:lnTo>
                    <a:lnTo>
                      <a:pt x="180" y="158"/>
                    </a:lnTo>
                    <a:lnTo>
                      <a:pt x="156" y="168"/>
                    </a:lnTo>
                    <a:lnTo>
                      <a:pt x="132" y="178"/>
                    </a:lnTo>
                    <a:lnTo>
                      <a:pt x="108" y="186"/>
                    </a:lnTo>
                    <a:lnTo>
                      <a:pt x="82" y="192"/>
                    </a:lnTo>
                    <a:lnTo>
                      <a:pt x="56" y="196"/>
                    </a:lnTo>
                    <a:lnTo>
                      <a:pt x="28" y="200"/>
                    </a:lnTo>
                    <a:lnTo>
                      <a:pt x="0" y="200"/>
                    </a:lnTo>
                    <a:close/>
                  </a:path>
                </a:pathLst>
              </a:custGeom>
              <a:noFill/>
              <a:ln w="12700">
                <a:solidFill>
                  <a:srgbClr val="000000"/>
                </a:solidFill>
                <a:prstDash val="solid"/>
                <a:round/>
                <a:headEnd/>
                <a:tailEnd/>
              </a:ln>
            </p:spPr>
            <p:txBody>
              <a:bodyPr/>
              <a:lstStyle/>
              <a:p>
                <a:endParaRPr lang="en-GB"/>
              </a:p>
            </p:txBody>
          </p:sp>
          <p:sp>
            <p:nvSpPr>
              <p:cNvPr id="27" name="Freeform 12"/>
              <p:cNvSpPr>
                <a:spLocks/>
              </p:cNvSpPr>
              <p:nvPr/>
            </p:nvSpPr>
            <p:spPr bwMode="auto">
              <a:xfrm>
                <a:off x="4573587" y="2286194"/>
                <a:ext cx="1651000" cy="1587500"/>
              </a:xfrm>
              <a:custGeom>
                <a:avLst/>
                <a:gdLst>
                  <a:gd name="T0" fmla="*/ 0 w 1040"/>
                  <a:gd name="T1" fmla="*/ 0 h 1000"/>
                  <a:gd name="T2" fmla="*/ 0 w 1040"/>
                  <a:gd name="T3" fmla="*/ 1270000 h 1000"/>
                  <a:gd name="T4" fmla="*/ 0 w 1040"/>
                  <a:gd name="T5" fmla="*/ 1270000 h 1000"/>
                  <a:gd name="T6" fmla="*/ 44450 w 1040"/>
                  <a:gd name="T7" fmla="*/ 1273175 h 1000"/>
                  <a:gd name="T8" fmla="*/ 88900 w 1040"/>
                  <a:gd name="T9" fmla="*/ 1276350 h 1000"/>
                  <a:gd name="T10" fmla="*/ 130175 w 1040"/>
                  <a:gd name="T11" fmla="*/ 1282700 h 1000"/>
                  <a:gd name="T12" fmla="*/ 171450 w 1040"/>
                  <a:gd name="T13" fmla="*/ 1295400 h 1000"/>
                  <a:gd name="T14" fmla="*/ 209550 w 1040"/>
                  <a:gd name="T15" fmla="*/ 1304925 h 1000"/>
                  <a:gd name="T16" fmla="*/ 247650 w 1040"/>
                  <a:gd name="T17" fmla="*/ 1320800 h 1000"/>
                  <a:gd name="T18" fmla="*/ 285750 w 1040"/>
                  <a:gd name="T19" fmla="*/ 1339850 h 1000"/>
                  <a:gd name="T20" fmla="*/ 323850 w 1040"/>
                  <a:gd name="T21" fmla="*/ 1358900 h 1000"/>
                  <a:gd name="T22" fmla="*/ 358775 w 1040"/>
                  <a:gd name="T23" fmla="*/ 1381125 h 1000"/>
                  <a:gd name="T24" fmla="*/ 390525 w 1040"/>
                  <a:gd name="T25" fmla="*/ 1403350 h 1000"/>
                  <a:gd name="T26" fmla="*/ 422275 w 1040"/>
                  <a:gd name="T27" fmla="*/ 1431925 h 1000"/>
                  <a:gd name="T28" fmla="*/ 450850 w 1040"/>
                  <a:gd name="T29" fmla="*/ 1457325 h 1000"/>
                  <a:gd name="T30" fmla="*/ 479425 w 1040"/>
                  <a:gd name="T31" fmla="*/ 1489075 h 1000"/>
                  <a:gd name="T32" fmla="*/ 504825 w 1040"/>
                  <a:gd name="T33" fmla="*/ 1520825 h 1000"/>
                  <a:gd name="T34" fmla="*/ 530225 w 1040"/>
                  <a:gd name="T35" fmla="*/ 1552575 h 1000"/>
                  <a:gd name="T36" fmla="*/ 549275 w 1040"/>
                  <a:gd name="T37" fmla="*/ 1587500 h 1000"/>
                  <a:gd name="T38" fmla="*/ 1651000 w 1040"/>
                  <a:gd name="T39" fmla="*/ 952500 h 1000"/>
                  <a:gd name="T40" fmla="*/ 1651000 w 1040"/>
                  <a:gd name="T41" fmla="*/ 952500 h 1000"/>
                  <a:gd name="T42" fmla="*/ 1619250 w 1040"/>
                  <a:gd name="T43" fmla="*/ 901700 h 1000"/>
                  <a:gd name="T44" fmla="*/ 1584325 w 1040"/>
                  <a:gd name="T45" fmla="*/ 847725 h 1000"/>
                  <a:gd name="T46" fmla="*/ 1549400 w 1040"/>
                  <a:gd name="T47" fmla="*/ 796925 h 1000"/>
                  <a:gd name="T48" fmla="*/ 1514475 w 1040"/>
                  <a:gd name="T49" fmla="*/ 749300 h 1000"/>
                  <a:gd name="T50" fmla="*/ 1476375 w 1040"/>
                  <a:gd name="T51" fmla="*/ 701675 h 1000"/>
                  <a:gd name="T52" fmla="*/ 1435100 w 1040"/>
                  <a:gd name="T53" fmla="*/ 654050 h 1000"/>
                  <a:gd name="T54" fmla="*/ 1397000 w 1040"/>
                  <a:gd name="T55" fmla="*/ 609600 h 1000"/>
                  <a:gd name="T56" fmla="*/ 1352550 w 1040"/>
                  <a:gd name="T57" fmla="*/ 565150 h 1000"/>
                  <a:gd name="T58" fmla="*/ 1308100 w 1040"/>
                  <a:gd name="T59" fmla="*/ 520700 h 1000"/>
                  <a:gd name="T60" fmla="*/ 1263650 w 1040"/>
                  <a:gd name="T61" fmla="*/ 479425 h 1000"/>
                  <a:gd name="T62" fmla="*/ 1216025 w 1040"/>
                  <a:gd name="T63" fmla="*/ 441325 h 1000"/>
                  <a:gd name="T64" fmla="*/ 1168400 w 1040"/>
                  <a:gd name="T65" fmla="*/ 403225 h 1000"/>
                  <a:gd name="T66" fmla="*/ 1120775 w 1040"/>
                  <a:gd name="T67" fmla="*/ 365125 h 1000"/>
                  <a:gd name="T68" fmla="*/ 1069975 w 1040"/>
                  <a:gd name="T69" fmla="*/ 330200 h 1000"/>
                  <a:gd name="T70" fmla="*/ 1019175 w 1040"/>
                  <a:gd name="T71" fmla="*/ 295275 h 1000"/>
                  <a:gd name="T72" fmla="*/ 965200 w 1040"/>
                  <a:gd name="T73" fmla="*/ 263525 h 1000"/>
                  <a:gd name="T74" fmla="*/ 914400 w 1040"/>
                  <a:gd name="T75" fmla="*/ 231775 h 1000"/>
                  <a:gd name="T76" fmla="*/ 857250 w 1040"/>
                  <a:gd name="T77" fmla="*/ 203200 h 1000"/>
                  <a:gd name="T78" fmla="*/ 803275 w 1040"/>
                  <a:gd name="T79" fmla="*/ 177800 h 1000"/>
                  <a:gd name="T80" fmla="*/ 746125 w 1040"/>
                  <a:gd name="T81" fmla="*/ 152400 h 1000"/>
                  <a:gd name="T82" fmla="*/ 688975 w 1040"/>
                  <a:gd name="T83" fmla="*/ 130175 h 1000"/>
                  <a:gd name="T84" fmla="*/ 628650 w 1040"/>
                  <a:gd name="T85" fmla="*/ 107950 h 1000"/>
                  <a:gd name="T86" fmla="*/ 571500 w 1040"/>
                  <a:gd name="T87" fmla="*/ 88900 h 1000"/>
                  <a:gd name="T88" fmla="*/ 511175 w 1040"/>
                  <a:gd name="T89" fmla="*/ 69850 h 1000"/>
                  <a:gd name="T90" fmla="*/ 447675 w 1040"/>
                  <a:gd name="T91" fmla="*/ 53975 h 1000"/>
                  <a:gd name="T92" fmla="*/ 387350 w 1040"/>
                  <a:gd name="T93" fmla="*/ 41275 h 1000"/>
                  <a:gd name="T94" fmla="*/ 323850 w 1040"/>
                  <a:gd name="T95" fmla="*/ 28575 h 1000"/>
                  <a:gd name="T96" fmla="*/ 260350 w 1040"/>
                  <a:gd name="T97" fmla="*/ 19050 h 1000"/>
                  <a:gd name="T98" fmla="*/ 196850 w 1040"/>
                  <a:gd name="T99" fmla="*/ 9525 h 1000"/>
                  <a:gd name="T100" fmla="*/ 133350 w 1040"/>
                  <a:gd name="T101" fmla="*/ 6350 h 1000"/>
                  <a:gd name="T102" fmla="*/ 66675 w 1040"/>
                  <a:gd name="T103" fmla="*/ 3175 h 1000"/>
                  <a:gd name="T104" fmla="*/ 0 w 1040"/>
                  <a:gd name="T105" fmla="*/ 0 h 1000"/>
                  <a:gd name="T106" fmla="*/ 0 w 1040"/>
                  <a:gd name="T107" fmla="*/ 0 h 10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040" h="1000">
                    <a:moveTo>
                      <a:pt x="0" y="0"/>
                    </a:moveTo>
                    <a:lnTo>
                      <a:pt x="0" y="800"/>
                    </a:lnTo>
                    <a:lnTo>
                      <a:pt x="28" y="802"/>
                    </a:lnTo>
                    <a:lnTo>
                      <a:pt x="56" y="804"/>
                    </a:lnTo>
                    <a:lnTo>
                      <a:pt x="82" y="808"/>
                    </a:lnTo>
                    <a:lnTo>
                      <a:pt x="108" y="816"/>
                    </a:lnTo>
                    <a:lnTo>
                      <a:pt x="132" y="822"/>
                    </a:lnTo>
                    <a:lnTo>
                      <a:pt x="156" y="832"/>
                    </a:lnTo>
                    <a:lnTo>
                      <a:pt x="180" y="844"/>
                    </a:lnTo>
                    <a:lnTo>
                      <a:pt x="204" y="856"/>
                    </a:lnTo>
                    <a:lnTo>
                      <a:pt x="226" y="870"/>
                    </a:lnTo>
                    <a:lnTo>
                      <a:pt x="246" y="884"/>
                    </a:lnTo>
                    <a:lnTo>
                      <a:pt x="266" y="902"/>
                    </a:lnTo>
                    <a:lnTo>
                      <a:pt x="284" y="918"/>
                    </a:lnTo>
                    <a:lnTo>
                      <a:pt x="302" y="938"/>
                    </a:lnTo>
                    <a:lnTo>
                      <a:pt x="318" y="958"/>
                    </a:lnTo>
                    <a:lnTo>
                      <a:pt x="334" y="978"/>
                    </a:lnTo>
                    <a:lnTo>
                      <a:pt x="346" y="1000"/>
                    </a:lnTo>
                    <a:lnTo>
                      <a:pt x="1040" y="600"/>
                    </a:lnTo>
                    <a:lnTo>
                      <a:pt x="1020" y="568"/>
                    </a:lnTo>
                    <a:lnTo>
                      <a:pt x="998" y="534"/>
                    </a:lnTo>
                    <a:lnTo>
                      <a:pt x="976" y="502"/>
                    </a:lnTo>
                    <a:lnTo>
                      <a:pt x="954" y="472"/>
                    </a:lnTo>
                    <a:lnTo>
                      <a:pt x="930" y="442"/>
                    </a:lnTo>
                    <a:lnTo>
                      <a:pt x="904" y="412"/>
                    </a:lnTo>
                    <a:lnTo>
                      <a:pt x="880" y="384"/>
                    </a:lnTo>
                    <a:lnTo>
                      <a:pt x="852" y="356"/>
                    </a:lnTo>
                    <a:lnTo>
                      <a:pt x="824" y="328"/>
                    </a:lnTo>
                    <a:lnTo>
                      <a:pt x="796" y="302"/>
                    </a:lnTo>
                    <a:lnTo>
                      <a:pt x="766" y="278"/>
                    </a:lnTo>
                    <a:lnTo>
                      <a:pt x="736" y="254"/>
                    </a:lnTo>
                    <a:lnTo>
                      <a:pt x="706" y="230"/>
                    </a:lnTo>
                    <a:lnTo>
                      <a:pt x="674" y="208"/>
                    </a:lnTo>
                    <a:lnTo>
                      <a:pt x="642" y="186"/>
                    </a:lnTo>
                    <a:lnTo>
                      <a:pt x="608" y="166"/>
                    </a:lnTo>
                    <a:lnTo>
                      <a:pt x="576" y="146"/>
                    </a:lnTo>
                    <a:lnTo>
                      <a:pt x="540" y="128"/>
                    </a:lnTo>
                    <a:lnTo>
                      <a:pt x="506" y="112"/>
                    </a:lnTo>
                    <a:lnTo>
                      <a:pt x="470" y="96"/>
                    </a:lnTo>
                    <a:lnTo>
                      <a:pt x="434" y="82"/>
                    </a:lnTo>
                    <a:lnTo>
                      <a:pt x="396" y="68"/>
                    </a:lnTo>
                    <a:lnTo>
                      <a:pt x="360" y="56"/>
                    </a:lnTo>
                    <a:lnTo>
                      <a:pt x="322" y="44"/>
                    </a:lnTo>
                    <a:lnTo>
                      <a:pt x="282" y="34"/>
                    </a:lnTo>
                    <a:lnTo>
                      <a:pt x="244" y="26"/>
                    </a:lnTo>
                    <a:lnTo>
                      <a:pt x="204" y="18"/>
                    </a:lnTo>
                    <a:lnTo>
                      <a:pt x="164" y="12"/>
                    </a:lnTo>
                    <a:lnTo>
                      <a:pt x="124" y="6"/>
                    </a:lnTo>
                    <a:lnTo>
                      <a:pt x="84" y="4"/>
                    </a:lnTo>
                    <a:lnTo>
                      <a:pt x="42" y="2"/>
                    </a:lnTo>
                    <a:lnTo>
                      <a:pt x="0" y="0"/>
                    </a:lnTo>
                    <a:close/>
                  </a:path>
                </a:pathLst>
              </a:custGeom>
              <a:noFill/>
              <a:ln w="12700" cap="flat" cmpd="sng">
                <a:solidFill>
                  <a:srgbClr val="000000"/>
                </a:solidFill>
                <a:prstDash val="solid"/>
                <a:round/>
                <a:headEnd type="none" w="med" len="med"/>
                <a:tailEnd type="none" w="med" len="med"/>
              </a:ln>
              <a:effectLst/>
              <a:extLst/>
            </p:spPr>
            <p:txBody>
              <a:bodyPr/>
              <a:lstStyle/>
              <a:p>
                <a:endParaRPr lang="en-GB"/>
              </a:p>
            </p:txBody>
          </p:sp>
          <p:sp>
            <p:nvSpPr>
              <p:cNvPr id="28" name="Freeform 13"/>
              <p:cNvSpPr>
                <a:spLocks/>
              </p:cNvSpPr>
              <p:nvPr/>
            </p:nvSpPr>
            <p:spPr bwMode="auto">
              <a:xfrm>
                <a:off x="5122864" y="3238693"/>
                <a:ext cx="1355725" cy="1905000"/>
              </a:xfrm>
              <a:custGeom>
                <a:avLst/>
                <a:gdLst>
                  <a:gd name="T0" fmla="*/ 85725 w 854"/>
                  <a:gd name="T1" fmla="*/ 952500 h 1200"/>
                  <a:gd name="T2" fmla="*/ 85725 w 854"/>
                  <a:gd name="T3" fmla="*/ 952500 h 1200"/>
                  <a:gd name="T4" fmla="*/ 85725 w 854"/>
                  <a:gd name="T5" fmla="*/ 996950 h 1200"/>
                  <a:gd name="T6" fmla="*/ 79375 w 854"/>
                  <a:gd name="T7" fmla="*/ 1038225 h 1200"/>
                  <a:gd name="T8" fmla="*/ 73025 w 854"/>
                  <a:gd name="T9" fmla="*/ 1079500 h 1200"/>
                  <a:gd name="T10" fmla="*/ 63500 w 854"/>
                  <a:gd name="T11" fmla="*/ 1120775 h 1200"/>
                  <a:gd name="T12" fmla="*/ 50800 w 854"/>
                  <a:gd name="T13" fmla="*/ 1158875 h 1200"/>
                  <a:gd name="T14" fmla="*/ 38100 w 854"/>
                  <a:gd name="T15" fmla="*/ 1196975 h 1200"/>
                  <a:gd name="T16" fmla="*/ 19050 w 854"/>
                  <a:gd name="T17" fmla="*/ 1235075 h 1200"/>
                  <a:gd name="T18" fmla="*/ 0 w 854"/>
                  <a:gd name="T19" fmla="*/ 1270000 h 1200"/>
                  <a:gd name="T20" fmla="*/ 1101725 w 854"/>
                  <a:gd name="T21" fmla="*/ 1905000 h 1200"/>
                  <a:gd name="T22" fmla="*/ 1101725 w 854"/>
                  <a:gd name="T23" fmla="*/ 1905000 h 1200"/>
                  <a:gd name="T24" fmla="*/ 1130300 w 854"/>
                  <a:gd name="T25" fmla="*/ 1854200 h 1200"/>
                  <a:gd name="T26" fmla="*/ 1158875 w 854"/>
                  <a:gd name="T27" fmla="*/ 1800225 h 1200"/>
                  <a:gd name="T28" fmla="*/ 1184275 w 854"/>
                  <a:gd name="T29" fmla="*/ 1743075 h 1200"/>
                  <a:gd name="T30" fmla="*/ 1209675 w 854"/>
                  <a:gd name="T31" fmla="*/ 1689100 h 1200"/>
                  <a:gd name="T32" fmla="*/ 1231900 w 854"/>
                  <a:gd name="T33" fmla="*/ 1631950 h 1200"/>
                  <a:gd name="T34" fmla="*/ 1254125 w 854"/>
                  <a:gd name="T35" fmla="*/ 1571625 h 1200"/>
                  <a:gd name="T36" fmla="*/ 1273175 w 854"/>
                  <a:gd name="T37" fmla="*/ 1514475 h 1200"/>
                  <a:gd name="T38" fmla="*/ 1289050 w 854"/>
                  <a:gd name="T39" fmla="*/ 1454150 h 1200"/>
                  <a:gd name="T40" fmla="*/ 1304925 w 854"/>
                  <a:gd name="T41" fmla="*/ 1393825 h 1200"/>
                  <a:gd name="T42" fmla="*/ 1317625 w 854"/>
                  <a:gd name="T43" fmla="*/ 1333500 h 1200"/>
                  <a:gd name="T44" fmla="*/ 1330325 w 854"/>
                  <a:gd name="T45" fmla="*/ 1273175 h 1200"/>
                  <a:gd name="T46" fmla="*/ 1339850 w 854"/>
                  <a:gd name="T47" fmla="*/ 1209675 h 1200"/>
                  <a:gd name="T48" fmla="*/ 1346200 w 854"/>
                  <a:gd name="T49" fmla="*/ 1146175 h 1200"/>
                  <a:gd name="T50" fmla="*/ 1352550 w 854"/>
                  <a:gd name="T51" fmla="*/ 1082675 h 1200"/>
                  <a:gd name="T52" fmla="*/ 1355725 w 854"/>
                  <a:gd name="T53" fmla="*/ 1019175 h 1200"/>
                  <a:gd name="T54" fmla="*/ 1355725 w 854"/>
                  <a:gd name="T55" fmla="*/ 952500 h 1200"/>
                  <a:gd name="T56" fmla="*/ 1355725 w 854"/>
                  <a:gd name="T57" fmla="*/ 952500 h 1200"/>
                  <a:gd name="T58" fmla="*/ 1355725 w 854"/>
                  <a:gd name="T59" fmla="*/ 889000 h 1200"/>
                  <a:gd name="T60" fmla="*/ 1352550 w 854"/>
                  <a:gd name="T61" fmla="*/ 825500 h 1200"/>
                  <a:gd name="T62" fmla="*/ 1346200 w 854"/>
                  <a:gd name="T63" fmla="*/ 762000 h 1200"/>
                  <a:gd name="T64" fmla="*/ 1339850 w 854"/>
                  <a:gd name="T65" fmla="*/ 698500 h 1200"/>
                  <a:gd name="T66" fmla="*/ 1330325 w 854"/>
                  <a:gd name="T67" fmla="*/ 635000 h 1200"/>
                  <a:gd name="T68" fmla="*/ 1317625 w 854"/>
                  <a:gd name="T69" fmla="*/ 574675 h 1200"/>
                  <a:gd name="T70" fmla="*/ 1304925 w 854"/>
                  <a:gd name="T71" fmla="*/ 511175 h 1200"/>
                  <a:gd name="T72" fmla="*/ 1289050 w 854"/>
                  <a:gd name="T73" fmla="*/ 450850 h 1200"/>
                  <a:gd name="T74" fmla="*/ 1273175 w 854"/>
                  <a:gd name="T75" fmla="*/ 393700 h 1200"/>
                  <a:gd name="T76" fmla="*/ 1254125 w 854"/>
                  <a:gd name="T77" fmla="*/ 333375 h 1200"/>
                  <a:gd name="T78" fmla="*/ 1231900 w 854"/>
                  <a:gd name="T79" fmla="*/ 276225 h 1200"/>
                  <a:gd name="T80" fmla="*/ 1209675 w 854"/>
                  <a:gd name="T81" fmla="*/ 219075 h 1200"/>
                  <a:gd name="T82" fmla="*/ 1184275 w 854"/>
                  <a:gd name="T83" fmla="*/ 161925 h 1200"/>
                  <a:gd name="T84" fmla="*/ 1158875 w 854"/>
                  <a:gd name="T85" fmla="*/ 107950 h 1200"/>
                  <a:gd name="T86" fmla="*/ 1130300 w 854"/>
                  <a:gd name="T87" fmla="*/ 53975 h 1200"/>
                  <a:gd name="T88" fmla="*/ 1101725 w 854"/>
                  <a:gd name="T89" fmla="*/ 0 h 1200"/>
                  <a:gd name="T90" fmla="*/ 0 w 854"/>
                  <a:gd name="T91" fmla="*/ 635000 h 1200"/>
                  <a:gd name="T92" fmla="*/ 0 w 854"/>
                  <a:gd name="T93" fmla="*/ 635000 h 1200"/>
                  <a:gd name="T94" fmla="*/ 19050 w 854"/>
                  <a:gd name="T95" fmla="*/ 673100 h 1200"/>
                  <a:gd name="T96" fmla="*/ 38100 w 854"/>
                  <a:gd name="T97" fmla="*/ 708025 h 1200"/>
                  <a:gd name="T98" fmla="*/ 50800 w 854"/>
                  <a:gd name="T99" fmla="*/ 746125 h 1200"/>
                  <a:gd name="T100" fmla="*/ 63500 w 854"/>
                  <a:gd name="T101" fmla="*/ 787400 h 1200"/>
                  <a:gd name="T102" fmla="*/ 73025 w 854"/>
                  <a:gd name="T103" fmla="*/ 825500 h 1200"/>
                  <a:gd name="T104" fmla="*/ 79375 w 854"/>
                  <a:gd name="T105" fmla="*/ 866775 h 1200"/>
                  <a:gd name="T106" fmla="*/ 85725 w 854"/>
                  <a:gd name="T107" fmla="*/ 911225 h 1200"/>
                  <a:gd name="T108" fmla="*/ 85725 w 854"/>
                  <a:gd name="T109" fmla="*/ 952500 h 1200"/>
                  <a:gd name="T110" fmla="*/ 85725 w 854"/>
                  <a:gd name="T111" fmla="*/ 952500 h 120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854" h="1200">
                    <a:moveTo>
                      <a:pt x="54" y="600"/>
                    </a:moveTo>
                    <a:lnTo>
                      <a:pt x="54" y="600"/>
                    </a:lnTo>
                    <a:lnTo>
                      <a:pt x="54" y="628"/>
                    </a:lnTo>
                    <a:lnTo>
                      <a:pt x="50" y="654"/>
                    </a:lnTo>
                    <a:lnTo>
                      <a:pt x="46" y="680"/>
                    </a:lnTo>
                    <a:lnTo>
                      <a:pt x="40" y="706"/>
                    </a:lnTo>
                    <a:lnTo>
                      <a:pt x="32" y="730"/>
                    </a:lnTo>
                    <a:lnTo>
                      <a:pt x="24" y="754"/>
                    </a:lnTo>
                    <a:lnTo>
                      <a:pt x="12" y="778"/>
                    </a:lnTo>
                    <a:lnTo>
                      <a:pt x="0" y="800"/>
                    </a:lnTo>
                    <a:lnTo>
                      <a:pt x="694" y="1200"/>
                    </a:lnTo>
                    <a:lnTo>
                      <a:pt x="712" y="1168"/>
                    </a:lnTo>
                    <a:lnTo>
                      <a:pt x="730" y="1134"/>
                    </a:lnTo>
                    <a:lnTo>
                      <a:pt x="746" y="1098"/>
                    </a:lnTo>
                    <a:lnTo>
                      <a:pt x="762" y="1064"/>
                    </a:lnTo>
                    <a:lnTo>
                      <a:pt x="776" y="1028"/>
                    </a:lnTo>
                    <a:lnTo>
                      <a:pt x="790" y="990"/>
                    </a:lnTo>
                    <a:lnTo>
                      <a:pt x="802" y="954"/>
                    </a:lnTo>
                    <a:lnTo>
                      <a:pt x="812" y="916"/>
                    </a:lnTo>
                    <a:lnTo>
                      <a:pt x="822" y="878"/>
                    </a:lnTo>
                    <a:lnTo>
                      <a:pt x="830" y="840"/>
                    </a:lnTo>
                    <a:lnTo>
                      <a:pt x="838" y="802"/>
                    </a:lnTo>
                    <a:lnTo>
                      <a:pt x="844" y="762"/>
                    </a:lnTo>
                    <a:lnTo>
                      <a:pt x="848" y="722"/>
                    </a:lnTo>
                    <a:lnTo>
                      <a:pt x="852" y="682"/>
                    </a:lnTo>
                    <a:lnTo>
                      <a:pt x="854" y="642"/>
                    </a:lnTo>
                    <a:lnTo>
                      <a:pt x="854" y="600"/>
                    </a:lnTo>
                    <a:lnTo>
                      <a:pt x="854" y="560"/>
                    </a:lnTo>
                    <a:lnTo>
                      <a:pt x="852" y="520"/>
                    </a:lnTo>
                    <a:lnTo>
                      <a:pt x="848" y="480"/>
                    </a:lnTo>
                    <a:lnTo>
                      <a:pt x="844" y="440"/>
                    </a:lnTo>
                    <a:lnTo>
                      <a:pt x="838" y="400"/>
                    </a:lnTo>
                    <a:lnTo>
                      <a:pt x="830" y="362"/>
                    </a:lnTo>
                    <a:lnTo>
                      <a:pt x="822" y="322"/>
                    </a:lnTo>
                    <a:lnTo>
                      <a:pt x="812" y="284"/>
                    </a:lnTo>
                    <a:lnTo>
                      <a:pt x="802" y="248"/>
                    </a:lnTo>
                    <a:lnTo>
                      <a:pt x="790" y="210"/>
                    </a:lnTo>
                    <a:lnTo>
                      <a:pt x="776" y="174"/>
                    </a:lnTo>
                    <a:lnTo>
                      <a:pt x="762" y="138"/>
                    </a:lnTo>
                    <a:lnTo>
                      <a:pt x="746" y="102"/>
                    </a:lnTo>
                    <a:lnTo>
                      <a:pt x="730" y="68"/>
                    </a:lnTo>
                    <a:lnTo>
                      <a:pt x="712" y="34"/>
                    </a:lnTo>
                    <a:lnTo>
                      <a:pt x="694" y="0"/>
                    </a:lnTo>
                    <a:lnTo>
                      <a:pt x="0" y="400"/>
                    </a:lnTo>
                    <a:lnTo>
                      <a:pt x="12" y="424"/>
                    </a:lnTo>
                    <a:lnTo>
                      <a:pt x="24" y="446"/>
                    </a:lnTo>
                    <a:lnTo>
                      <a:pt x="32" y="470"/>
                    </a:lnTo>
                    <a:lnTo>
                      <a:pt x="40" y="496"/>
                    </a:lnTo>
                    <a:lnTo>
                      <a:pt x="46" y="520"/>
                    </a:lnTo>
                    <a:lnTo>
                      <a:pt x="50" y="546"/>
                    </a:lnTo>
                    <a:lnTo>
                      <a:pt x="54" y="574"/>
                    </a:lnTo>
                    <a:lnTo>
                      <a:pt x="54" y="600"/>
                    </a:lnTo>
                    <a:close/>
                  </a:path>
                </a:pathLst>
              </a:custGeom>
              <a:noFill/>
              <a:ln w="38100" cap="flat" cmpd="sng">
                <a:solidFill>
                  <a:srgbClr val="5F5F5F"/>
                </a:solidFill>
                <a:prstDash val="solid"/>
                <a:round/>
                <a:headEnd type="none" w="med" len="med"/>
                <a:tailEnd type="none" w="med" len="med"/>
              </a:ln>
              <a:effectLst/>
              <a:extLst/>
            </p:spPr>
            <p:txBody>
              <a:bodyPr/>
              <a:lstStyle/>
              <a:p>
                <a:endParaRPr lang="en-GB"/>
              </a:p>
            </p:txBody>
          </p:sp>
          <p:sp>
            <p:nvSpPr>
              <p:cNvPr id="29" name="Rectangle 14"/>
              <p:cNvSpPr>
                <a:spLocks noChangeArrowheads="1"/>
              </p:cNvSpPr>
              <p:nvPr/>
            </p:nvSpPr>
            <p:spPr bwMode="auto">
              <a:xfrm>
                <a:off x="4573587" y="4191194"/>
                <a:ext cx="1588" cy="1588"/>
              </a:xfrm>
              <a:prstGeom prst="rect">
                <a:avLst/>
              </a:prstGeom>
              <a:solidFill>
                <a:srgbClr val="FFFFFF"/>
              </a:solidFill>
              <a:ln w="12700">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0" name="Freeform 15"/>
              <p:cNvSpPr>
                <a:spLocks/>
              </p:cNvSpPr>
              <p:nvPr/>
            </p:nvSpPr>
            <p:spPr bwMode="auto">
              <a:xfrm>
                <a:off x="3938587" y="3549844"/>
                <a:ext cx="1270000" cy="1270000"/>
              </a:xfrm>
              <a:custGeom>
                <a:avLst/>
                <a:gdLst>
                  <a:gd name="T0" fmla="*/ 1270000 w 800"/>
                  <a:gd name="T1" fmla="*/ 635000 h 800"/>
                  <a:gd name="T2" fmla="*/ 1257300 w 800"/>
                  <a:gd name="T3" fmla="*/ 765175 h 800"/>
                  <a:gd name="T4" fmla="*/ 1222375 w 800"/>
                  <a:gd name="T5" fmla="*/ 882650 h 800"/>
                  <a:gd name="T6" fmla="*/ 1162050 w 800"/>
                  <a:gd name="T7" fmla="*/ 990600 h 800"/>
                  <a:gd name="T8" fmla="*/ 1085850 w 800"/>
                  <a:gd name="T9" fmla="*/ 1085850 h 800"/>
                  <a:gd name="T10" fmla="*/ 990600 w 800"/>
                  <a:gd name="T11" fmla="*/ 1162050 h 800"/>
                  <a:gd name="T12" fmla="*/ 882650 w 800"/>
                  <a:gd name="T13" fmla="*/ 1222375 h 800"/>
                  <a:gd name="T14" fmla="*/ 765175 w 800"/>
                  <a:gd name="T15" fmla="*/ 1257300 h 800"/>
                  <a:gd name="T16" fmla="*/ 635000 w 800"/>
                  <a:gd name="T17" fmla="*/ 1270000 h 800"/>
                  <a:gd name="T18" fmla="*/ 571500 w 800"/>
                  <a:gd name="T19" fmla="*/ 1266825 h 800"/>
                  <a:gd name="T20" fmla="*/ 447675 w 800"/>
                  <a:gd name="T21" fmla="*/ 1241425 h 800"/>
                  <a:gd name="T22" fmla="*/ 333375 w 800"/>
                  <a:gd name="T23" fmla="*/ 1193800 h 800"/>
                  <a:gd name="T24" fmla="*/ 231775 w 800"/>
                  <a:gd name="T25" fmla="*/ 1127125 h 800"/>
                  <a:gd name="T26" fmla="*/ 146050 w 800"/>
                  <a:gd name="T27" fmla="*/ 1038225 h 800"/>
                  <a:gd name="T28" fmla="*/ 76200 w 800"/>
                  <a:gd name="T29" fmla="*/ 939800 h 800"/>
                  <a:gd name="T30" fmla="*/ 28575 w 800"/>
                  <a:gd name="T31" fmla="*/ 825500 h 800"/>
                  <a:gd name="T32" fmla="*/ 3175 w 800"/>
                  <a:gd name="T33" fmla="*/ 701675 h 800"/>
                  <a:gd name="T34" fmla="*/ 0 w 800"/>
                  <a:gd name="T35" fmla="*/ 635000 h 800"/>
                  <a:gd name="T36" fmla="*/ 12700 w 800"/>
                  <a:gd name="T37" fmla="*/ 508000 h 800"/>
                  <a:gd name="T38" fmla="*/ 50800 w 800"/>
                  <a:gd name="T39" fmla="*/ 387350 h 800"/>
                  <a:gd name="T40" fmla="*/ 107950 w 800"/>
                  <a:gd name="T41" fmla="*/ 279400 h 800"/>
                  <a:gd name="T42" fmla="*/ 187325 w 800"/>
                  <a:gd name="T43" fmla="*/ 187325 h 800"/>
                  <a:gd name="T44" fmla="*/ 279400 w 800"/>
                  <a:gd name="T45" fmla="*/ 107950 h 800"/>
                  <a:gd name="T46" fmla="*/ 387350 w 800"/>
                  <a:gd name="T47" fmla="*/ 50800 h 800"/>
                  <a:gd name="T48" fmla="*/ 508000 w 800"/>
                  <a:gd name="T49" fmla="*/ 12700 h 800"/>
                  <a:gd name="T50" fmla="*/ 635000 w 800"/>
                  <a:gd name="T51" fmla="*/ 0 h 800"/>
                  <a:gd name="T52" fmla="*/ 701675 w 800"/>
                  <a:gd name="T53" fmla="*/ 3175 h 800"/>
                  <a:gd name="T54" fmla="*/ 825500 w 800"/>
                  <a:gd name="T55" fmla="*/ 28575 h 800"/>
                  <a:gd name="T56" fmla="*/ 939800 w 800"/>
                  <a:gd name="T57" fmla="*/ 76200 h 800"/>
                  <a:gd name="T58" fmla="*/ 1038225 w 800"/>
                  <a:gd name="T59" fmla="*/ 146050 h 800"/>
                  <a:gd name="T60" fmla="*/ 1127125 w 800"/>
                  <a:gd name="T61" fmla="*/ 231775 h 800"/>
                  <a:gd name="T62" fmla="*/ 1193800 w 800"/>
                  <a:gd name="T63" fmla="*/ 333375 h 800"/>
                  <a:gd name="T64" fmla="*/ 1241425 w 800"/>
                  <a:gd name="T65" fmla="*/ 447675 h 800"/>
                  <a:gd name="T66" fmla="*/ 1266825 w 800"/>
                  <a:gd name="T67" fmla="*/ 571500 h 800"/>
                  <a:gd name="T68" fmla="*/ 1270000 w 800"/>
                  <a:gd name="T69" fmla="*/ 635000 h 8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800" h="800">
                    <a:moveTo>
                      <a:pt x="800" y="400"/>
                    </a:moveTo>
                    <a:lnTo>
                      <a:pt x="800" y="400"/>
                    </a:lnTo>
                    <a:lnTo>
                      <a:pt x="798" y="442"/>
                    </a:lnTo>
                    <a:lnTo>
                      <a:pt x="792" y="482"/>
                    </a:lnTo>
                    <a:lnTo>
                      <a:pt x="782" y="520"/>
                    </a:lnTo>
                    <a:lnTo>
                      <a:pt x="770" y="556"/>
                    </a:lnTo>
                    <a:lnTo>
                      <a:pt x="752" y="592"/>
                    </a:lnTo>
                    <a:lnTo>
                      <a:pt x="732" y="624"/>
                    </a:lnTo>
                    <a:lnTo>
                      <a:pt x="710" y="654"/>
                    </a:lnTo>
                    <a:lnTo>
                      <a:pt x="684" y="684"/>
                    </a:lnTo>
                    <a:lnTo>
                      <a:pt x="654" y="710"/>
                    </a:lnTo>
                    <a:lnTo>
                      <a:pt x="624" y="732"/>
                    </a:lnTo>
                    <a:lnTo>
                      <a:pt x="592" y="752"/>
                    </a:lnTo>
                    <a:lnTo>
                      <a:pt x="556" y="770"/>
                    </a:lnTo>
                    <a:lnTo>
                      <a:pt x="520" y="782"/>
                    </a:lnTo>
                    <a:lnTo>
                      <a:pt x="482" y="792"/>
                    </a:lnTo>
                    <a:lnTo>
                      <a:pt x="442" y="798"/>
                    </a:lnTo>
                    <a:lnTo>
                      <a:pt x="400" y="800"/>
                    </a:lnTo>
                    <a:lnTo>
                      <a:pt x="360" y="798"/>
                    </a:lnTo>
                    <a:lnTo>
                      <a:pt x="320" y="792"/>
                    </a:lnTo>
                    <a:lnTo>
                      <a:pt x="282" y="782"/>
                    </a:lnTo>
                    <a:lnTo>
                      <a:pt x="244" y="770"/>
                    </a:lnTo>
                    <a:lnTo>
                      <a:pt x="210" y="752"/>
                    </a:lnTo>
                    <a:lnTo>
                      <a:pt x="176" y="732"/>
                    </a:lnTo>
                    <a:lnTo>
                      <a:pt x="146" y="710"/>
                    </a:lnTo>
                    <a:lnTo>
                      <a:pt x="118" y="684"/>
                    </a:lnTo>
                    <a:lnTo>
                      <a:pt x="92" y="654"/>
                    </a:lnTo>
                    <a:lnTo>
                      <a:pt x="68" y="624"/>
                    </a:lnTo>
                    <a:lnTo>
                      <a:pt x="48" y="592"/>
                    </a:lnTo>
                    <a:lnTo>
                      <a:pt x="32" y="556"/>
                    </a:lnTo>
                    <a:lnTo>
                      <a:pt x="18" y="520"/>
                    </a:lnTo>
                    <a:lnTo>
                      <a:pt x="8" y="482"/>
                    </a:lnTo>
                    <a:lnTo>
                      <a:pt x="2" y="442"/>
                    </a:lnTo>
                    <a:lnTo>
                      <a:pt x="0" y="400"/>
                    </a:lnTo>
                    <a:lnTo>
                      <a:pt x="2" y="360"/>
                    </a:lnTo>
                    <a:lnTo>
                      <a:pt x="8" y="320"/>
                    </a:lnTo>
                    <a:lnTo>
                      <a:pt x="18" y="282"/>
                    </a:lnTo>
                    <a:lnTo>
                      <a:pt x="32" y="244"/>
                    </a:lnTo>
                    <a:lnTo>
                      <a:pt x="48" y="210"/>
                    </a:lnTo>
                    <a:lnTo>
                      <a:pt x="68" y="176"/>
                    </a:lnTo>
                    <a:lnTo>
                      <a:pt x="92" y="146"/>
                    </a:lnTo>
                    <a:lnTo>
                      <a:pt x="118" y="118"/>
                    </a:lnTo>
                    <a:lnTo>
                      <a:pt x="146" y="92"/>
                    </a:lnTo>
                    <a:lnTo>
                      <a:pt x="176" y="68"/>
                    </a:lnTo>
                    <a:lnTo>
                      <a:pt x="210" y="48"/>
                    </a:lnTo>
                    <a:lnTo>
                      <a:pt x="244" y="32"/>
                    </a:lnTo>
                    <a:lnTo>
                      <a:pt x="282" y="18"/>
                    </a:lnTo>
                    <a:lnTo>
                      <a:pt x="320" y="8"/>
                    </a:lnTo>
                    <a:lnTo>
                      <a:pt x="360" y="2"/>
                    </a:lnTo>
                    <a:lnTo>
                      <a:pt x="400" y="0"/>
                    </a:lnTo>
                    <a:lnTo>
                      <a:pt x="442" y="2"/>
                    </a:lnTo>
                    <a:lnTo>
                      <a:pt x="482" y="8"/>
                    </a:lnTo>
                    <a:lnTo>
                      <a:pt x="520" y="18"/>
                    </a:lnTo>
                    <a:lnTo>
                      <a:pt x="556" y="32"/>
                    </a:lnTo>
                    <a:lnTo>
                      <a:pt x="592" y="48"/>
                    </a:lnTo>
                    <a:lnTo>
                      <a:pt x="624" y="68"/>
                    </a:lnTo>
                    <a:lnTo>
                      <a:pt x="654" y="92"/>
                    </a:lnTo>
                    <a:lnTo>
                      <a:pt x="684" y="118"/>
                    </a:lnTo>
                    <a:lnTo>
                      <a:pt x="710" y="146"/>
                    </a:lnTo>
                    <a:lnTo>
                      <a:pt x="732" y="176"/>
                    </a:lnTo>
                    <a:lnTo>
                      <a:pt x="752" y="210"/>
                    </a:lnTo>
                    <a:lnTo>
                      <a:pt x="770" y="244"/>
                    </a:lnTo>
                    <a:lnTo>
                      <a:pt x="782" y="282"/>
                    </a:lnTo>
                    <a:lnTo>
                      <a:pt x="792" y="320"/>
                    </a:lnTo>
                    <a:lnTo>
                      <a:pt x="798" y="360"/>
                    </a:lnTo>
                    <a:lnTo>
                      <a:pt x="800" y="400"/>
                    </a:lnTo>
                    <a:close/>
                  </a:path>
                </a:pathLst>
              </a:custGeom>
              <a:solidFill>
                <a:srgbClr val="FFFF66"/>
              </a:solidFill>
              <a:ln w="38100" cap="flat" cmpd="sng">
                <a:solidFill>
                  <a:srgbClr val="5F5F5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grpSp>
        <p:sp>
          <p:nvSpPr>
            <p:cNvPr id="13" name="TextBox 12"/>
            <p:cNvSpPr txBox="1"/>
            <p:nvPr/>
          </p:nvSpPr>
          <p:spPr>
            <a:xfrm rot="1599477">
              <a:off x="4856455" y="3222185"/>
              <a:ext cx="806183" cy="338554"/>
            </a:xfrm>
            <a:prstGeom prst="rect">
              <a:avLst/>
            </a:prstGeom>
            <a:noFill/>
          </p:spPr>
          <p:txBody>
            <a:bodyPr wrap="none" rtlCol="0">
              <a:spAutoFit/>
            </a:bodyPr>
            <a:lstStyle/>
            <a:p>
              <a:r>
                <a:rPr lang="en-GB" sz="1600" b="1" i="1" dirty="0" smtClean="0">
                  <a:latin typeface="Source Sans Pro" panose="020B0503030403020204" pitchFamily="34" charset="0"/>
                </a:rPr>
                <a:t>Church</a:t>
              </a:r>
              <a:endParaRPr lang="en-GB" sz="1600" b="1" i="1" dirty="0">
                <a:latin typeface="Source Sans Pro" panose="020B0503030403020204" pitchFamily="34" charset="0"/>
              </a:endParaRPr>
            </a:p>
          </p:txBody>
        </p:sp>
        <p:sp>
          <p:nvSpPr>
            <p:cNvPr id="14" name="TextBox 13"/>
            <p:cNvSpPr txBox="1"/>
            <p:nvPr/>
          </p:nvSpPr>
          <p:spPr>
            <a:xfrm rot="5400000">
              <a:off x="5249874" y="4010581"/>
              <a:ext cx="856388" cy="584775"/>
            </a:xfrm>
            <a:prstGeom prst="rect">
              <a:avLst/>
            </a:prstGeom>
            <a:noFill/>
          </p:spPr>
          <p:txBody>
            <a:bodyPr wrap="none" rtlCol="0">
              <a:spAutoFit/>
            </a:bodyPr>
            <a:lstStyle/>
            <a:p>
              <a:pPr algn="ctr"/>
              <a:r>
                <a:rPr lang="en-GB" sz="1600" b="1" i="1" dirty="0" err="1" smtClean="0">
                  <a:latin typeface="Source Sans Pro" panose="020B0503030403020204" pitchFamily="34" charset="0"/>
                </a:rPr>
                <a:t>Restau</a:t>
              </a:r>
              <a:r>
                <a:rPr lang="en-GB" sz="1600" b="1" i="1" dirty="0" smtClean="0">
                  <a:latin typeface="Source Sans Pro" panose="020B0503030403020204" pitchFamily="34" charset="0"/>
                </a:rPr>
                <a:t>-</a:t>
              </a:r>
            </a:p>
            <a:p>
              <a:pPr algn="ctr"/>
              <a:r>
                <a:rPr lang="en-GB" sz="1600" b="1" i="1" dirty="0" smtClean="0">
                  <a:latin typeface="Source Sans Pro" panose="020B0503030403020204" pitchFamily="34" charset="0"/>
                </a:rPr>
                <a:t>rant</a:t>
              </a:r>
              <a:endParaRPr lang="en-GB" sz="1600" b="1" i="1" dirty="0">
                <a:latin typeface="Source Sans Pro" panose="020B0503030403020204" pitchFamily="34" charset="0"/>
              </a:endParaRPr>
            </a:p>
          </p:txBody>
        </p:sp>
        <p:sp>
          <p:nvSpPr>
            <p:cNvPr id="15" name="TextBox 14"/>
            <p:cNvSpPr txBox="1"/>
            <p:nvPr/>
          </p:nvSpPr>
          <p:spPr>
            <a:xfrm rot="8696463">
              <a:off x="4738726" y="5021811"/>
              <a:ext cx="875561" cy="338554"/>
            </a:xfrm>
            <a:prstGeom prst="rect">
              <a:avLst/>
            </a:prstGeom>
            <a:noFill/>
          </p:spPr>
          <p:txBody>
            <a:bodyPr wrap="none" rtlCol="0">
              <a:spAutoFit/>
            </a:bodyPr>
            <a:lstStyle/>
            <a:p>
              <a:pPr algn="ctr"/>
              <a:r>
                <a:rPr lang="en-GB" sz="1600" b="1" i="1" dirty="0" smtClean="0">
                  <a:latin typeface="Source Sans Pro" panose="020B0503030403020204" pitchFamily="34" charset="0"/>
                </a:rPr>
                <a:t>Nursery</a:t>
              </a:r>
              <a:endParaRPr lang="en-GB" sz="1600" b="1" i="1" dirty="0">
                <a:latin typeface="Source Sans Pro" panose="020B0503030403020204" pitchFamily="34" charset="0"/>
              </a:endParaRPr>
            </a:p>
          </p:txBody>
        </p:sp>
      </p:grpSp>
      <p:sp>
        <p:nvSpPr>
          <p:cNvPr id="31" name="TextBox 30"/>
          <p:cNvSpPr txBox="1"/>
          <p:nvPr/>
        </p:nvSpPr>
        <p:spPr>
          <a:xfrm>
            <a:off x="5659442" y="1584087"/>
            <a:ext cx="2329484" cy="1015663"/>
          </a:xfrm>
          <a:prstGeom prst="rect">
            <a:avLst/>
          </a:prstGeom>
          <a:noFill/>
        </p:spPr>
        <p:txBody>
          <a:bodyPr wrap="none" rtlCol="0">
            <a:spAutoFit/>
          </a:bodyPr>
          <a:lstStyle/>
          <a:p>
            <a:r>
              <a:rPr lang="en-GB" sz="6000" dirty="0" smtClean="0">
                <a:latin typeface="Source Sans Pro" panose="020B0503030403020204" pitchFamily="34" charset="0"/>
              </a:rPr>
              <a:t>C, N, Q</a:t>
            </a:r>
            <a:endParaRPr lang="en-GB" sz="6000" dirty="0">
              <a:latin typeface="Source Sans Pro" panose="020B0503030403020204" pitchFamily="34" charset="0"/>
            </a:endParaRPr>
          </a:p>
        </p:txBody>
      </p:sp>
      <p:sp>
        <p:nvSpPr>
          <p:cNvPr id="32" name="TextBox 31"/>
          <p:cNvSpPr txBox="1"/>
          <p:nvPr/>
        </p:nvSpPr>
        <p:spPr>
          <a:xfrm>
            <a:off x="6561354" y="3739028"/>
            <a:ext cx="1304268" cy="1015663"/>
          </a:xfrm>
          <a:prstGeom prst="rect">
            <a:avLst/>
          </a:prstGeom>
          <a:noFill/>
        </p:spPr>
        <p:txBody>
          <a:bodyPr wrap="none" rtlCol="0">
            <a:spAutoFit/>
          </a:bodyPr>
          <a:lstStyle/>
          <a:p>
            <a:r>
              <a:rPr lang="en-GB" sz="6000" dirty="0" smtClean="0">
                <a:latin typeface="Source Sans Pro" panose="020B0503030403020204" pitchFamily="34" charset="0"/>
              </a:rPr>
              <a:t>F, R</a:t>
            </a:r>
            <a:endParaRPr lang="en-GB" sz="6000" dirty="0">
              <a:latin typeface="Source Sans Pro" panose="020B0503030403020204" pitchFamily="34" charset="0"/>
            </a:endParaRPr>
          </a:p>
        </p:txBody>
      </p:sp>
      <p:sp>
        <p:nvSpPr>
          <p:cNvPr id="33" name="TextBox 32"/>
          <p:cNvSpPr txBox="1"/>
          <p:nvPr/>
        </p:nvSpPr>
        <p:spPr>
          <a:xfrm>
            <a:off x="5586972" y="5842337"/>
            <a:ext cx="686406" cy="1015663"/>
          </a:xfrm>
          <a:prstGeom prst="rect">
            <a:avLst/>
          </a:prstGeom>
          <a:noFill/>
        </p:spPr>
        <p:txBody>
          <a:bodyPr wrap="none" rtlCol="0">
            <a:spAutoFit/>
          </a:bodyPr>
          <a:lstStyle/>
          <a:p>
            <a:r>
              <a:rPr lang="en-GB" sz="6000" dirty="0" smtClean="0">
                <a:latin typeface="Source Sans Pro" panose="020B0503030403020204" pitchFamily="34" charset="0"/>
              </a:rPr>
              <a:t>H</a:t>
            </a:r>
            <a:endParaRPr lang="en-GB" sz="6000" dirty="0">
              <a:latin typeface="Source Sans Pro" panose="020B0503030403020204" pitchFamily="34" charset="0"/>
            </a:endParaRPr>
          </a:p>
        </p:txBody>
      </p:sp>
      <p:sp>
        <p:nvSpPr>
          <p:cNvPr id="34" name="TextBox 33"/>
          <p:cNvSpPr txBox="1"/>
          <p:nvPr/>
        </p:nvSpPr>
        <p:spPr>
          <a:xfrm>
            <a:off x="145484" y="2902041"/>
            <a:ext cx="8800551" cy="1200329"/>
          </a:xfrm>
          <a:prstGeom prst="rect">
            <a:avLst/>
          </a:prstGeom>
          <a:noFill/>
          <a:scene3d>
            <a:camera prst="orthographicFront"/>
            <a:lightRig rig="glow" dir="t"/>
          </a:scene3d>
        </p:spPr>
        <p:txBody>
          <a:bodyPr wrap="none" rtlCol="0">
            <a:spAutoFit/>
            <a:sp3d prstMaterial="dkEdge"/>
          </a:bodyPr>
          <a:lstStyle/>
          <a:p>
            <a:r>
              <a:rPr lang="en-GB" sz="7200" dirty="0" smtClean="0">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a:latin typeface="Source Sans Pro" panose="020B0503030403020204" pitchFamily="34" charset="0"/>
              </a:rPr>
              <a:t>Example answer sheet</a:t>
            </a:r>
            <a:endParaRPr lang="en-GB" sz="7200" dirty="0">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a:latin typeface="Source Sans Pro" panose="020B0503030403020204" pitchFamily="34" charset="0"/>
            </a:endParaRPr>
          </a:p>
        </p:txBody>
      </p:sp>
    </p:spTree>
    <p:custDataLst>
      <p:tags r:id="rId1"/>
    </p:custDataLst>
    <p:extLst>
      <p:ext uri="{BB962C8B-B14F-4D97-AF65-F5344CB8AC3E}">
        <p14:creationId xmlns:p14="http://schemas.microsoft.com/office/powerpoint/2010/main" val="7723023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42136" y="260648"/>
            <a:ext cx="8059728" cy="1323439"/>
          </a:xfrm>
          <a:prstGeom prst="rect">
            <a:avLst/>
          </a:prstGeom>
          <a:ln w="50800">
            <a:solidFill>
              <a:srgbClr val="00B0F0"/>
            </a:solidFill>
          </a:ln>
        </p:spPr>
        <p:txBody>
          <a:bodyPr wrap="square">
            <a:spAutoFit/>
          </a:bodyPr>
          <a:lstStyle/>
          <a:p>
            <a:pPr algn="ctr"/>
            <a:r>
              <a:rPr lang="en-GB" sz="4000" b="1" dirty="0" smtClean="0">
                <a:latin typeface="Source Sans Pro" panose="020B0503030403020204" pitchFamily="34" charset="0"/>
              </a:rPr>
              <a:t>Former Carlton House, </a:t>
            </a:r>
          </a:p>
          <a:p>
            <a:pPr algn="ctr"/>
            <a:r>
              <a:rPr lang="en-GB" sz="4000" b="1" dirty="0">
                <a:latin typeface="Source Sans Pro" panose="020B0503030403020204" pitchFamily="34" charset="0"/>
              </a:rPr>
              <a:t>1 </a:t>
            </a:r>
            <a:r>
              <a:rPr lang="en-GB" sz="4000" b="1" dirty="0" err="1">
                <a:latin typeface="Source Sans Pro" panose="020B0503030403020204" pitchFamily="34" charset="0"/>
              </a:rPr>
              <a:t>Parkfield</a:t>
            </a:r>
            <a:r>
              <a:rPr lang="en-GB" sz="4000" b="1" dirty="0">
                <a:latin typeface="Source Sans Pro" panose="020B0503030403020204" pitchFamily="34" charset="0"/>
              </a:rPr>
              <a:t> Road, </a:t>
            </a:r>
            <a:r>
              <a:rPr lang="fr-FR" sz="4000" b="1" dirty="0" smtClean="0">
                <a:latin typeface="Source Sans Pro" panose="020B0503030403020204" pitchFamily="34" charset="0"/>
              </a:rPr>
              <a:t>Bradford</a:t>
            </a:r>
            <a:endParaRPr lang="en-GB" sz="4000" b="1" dirty="0" smtClean="0">
              <a:latin typeface="Source Sans Pro" panose="020B0503030403020204" pitchFamily="34" charset="0"/>
            </a:endParaRPr>
          </a:p>
        </p:txBody>
      </p:sp>
      <p:sp>
        <p:nvSpPr>
          <p:cNvPr id="9" name="Rectangle 8"/>
          <p:cNvSpPr/>
          <p:nvPr/>
        </p:nvSpPr>
        <p:spPr>
          <a:xfrm>
            <a:off x="534131" y="1772816"/>
            <a:ext cx="4173625" cy="5078313"/>
          </a:xfrm>
          <a:prstGeom prst="rect">
            <a:avLst/>
          </a:prstGeom>
        </p:spPr>
        <p:txBody>
          <a:bodyPr wrap="square">
            <a:spAutoFit/>
          </a:bodyPr>
          <a:lstStyle/>
          <a:p>
            <a:pPr marL="285750" indent="-285750">
              <a:buFont typeface="Arial" panose="020B0604020202020204" pitchFamily="34" charset="0"/>
              <a:buChar char="•"/>
            </a:pPr>
            <a:r>
              <a:rPr lang="en-GB" dirty="0" smtClean="0">
                <a:latin typeface="Source Sans Pro" panose="020B0503030403020204" pitchFamily="34" charset="0"/>
              </a:rPr>
              <a:t>This </a:t>
            </a:r>
            <a:r>
              <a:rPr lang="en-GB" dirty="0">
                <a:latin typeface="Source Sans Pro" panose="020B0503030403020204" pitchFamily="34" charset="0"/>
              </a:rPr>
              <a:t>Victorian building was once a private house for a rich family with servants.</a:t>
            </a:r>
          </a:p>
          <a:p>
            <a:pPr marL="285750" indent="-285750">
              <a:buFont typeface="Arial" panose="020B0604020202020204" pitchFamily="34" charset="0"/>
              <a:buChar char="•"/>
            </a:pPr>
            <a:endParaRPr lang="en-GB" sz="900" dirty="0">
              <a:latin typeface="Source Sans Pro" panose="020B0503030403020204" pitchFamily="34" charset="0"/>
            </a:endParaRPr>
          </a:p>
          <a:p>
            <a:pPr marL="285750" indent="-285750">
              <a:buFont typeface="Arial" panose="020B0604020202020204" pitchFamily="34" charset="0"/>
              <a:buChar char="•"/>
            </a:pPr>
            <a:r>
              <a:rPr lang="en-GB" dirty="0">
                <a:latin typeface="Source Sans Pro" panose="020B0503030403020204" pitchFamily="34" charset="0"/>
              </a:rPr>
              <a:t>In 1939, just before the Second World War started some Jewish people in Bradford bought the house and used it as a hostel (place to stay) for 25 Jewish boys who were rescued from the Nazis in Europe.</a:t>
            </a:r>
          </a:p>
          <a:p>
            <a:pPr marL="285750" indent="-285750">
              <a:buFont typeface="Arial" panose="020B0604020202020204" pitchFamily="34" charset="0"/>
              <a:buChar char="•"/>
            </a:pPr>
            <a:endParaRPr lang="en-GB" sz="900" dirty="0">
              <a:latin typeface="Source Sans Pro" panose="020B0503030403020204" pitchFamily="34" charset="0"/>
            </a:endParaRPr>
          </a:p>
          <a:p>
            <a:pPr marL="285750" indent="-285750">
              <a:buFont typeface="Arial" panose="020B0604020202020204" pitchFamily="34" charset="0"/>
              <a:buChar char="•"/>
            </a:pPr>
            <a:r>
              <a:rPr lang="en-GB" dirty="0" smtClean="0">
                <a:latin typeface="Source Sans Pro" panose="020B0503030403020204" pitchFamily="34" charset="0"/>
              </a:rPr>
              <a:t>After </a:t>
            </a:r>
            <a:r>
              <a:rPr lang="en-GB" dirty="0">
                <a:latin typeface="Source Sans Pro" panose="020B0503030403020204" pitchFamily="34" charset="0"/>
              </a:rPr>
              <a:t>the Second World </a:t>
            </a:r>
            <a:r>
              <a:rPr lang="en-GB" dirty="0" smtClean="0">
                <a:latin typeface="Source Sans Pro" panose="020B0503030403020204" pitchFamily="34" charset="0"/>
              </a:rPr>
              <a:t>War </a:t>
            </a:r>
            <a:r>
              <a:rPr lang="en-GB" dirty="0">
                <a:latin typeface="Source Sans Pro" panose="020B0503030403020204" pitchFamily="34" charset="0"/>
              </a:rPr>
              <a:t>the house was opened as the Carlton Hotel where guests paid to spend the night</a:t>
            </a:r>
            <a:r>
              <a:rPr lang="en-GB" dirty="0" smtClean="0">
                <a:latin typeface="Source Sans Pro" panose="020B0503030403020204" pitchFamily="34" charset="0"/>
              </a:rPr>
              <a:t>.</a:t>
            </a:r>
          </a:p>
          <a:p>
            <a:pPr marL="285750" indent="-285750">
              <a:buFont typeface="Arial" panose="020B0604020202020204" pitchFamily="34" charset="0"/>
              <a:buChar char="•"/>
            </a:pPr>
            <a:endParaRPr lang="en-GB" sz="900" dirty="0" smtClean="0">
              <a:latin typeface="Source Sans Pro" panose="020B0503030403020204" pitchFamily="34" charset="0"/>
            </a:endParaRPr>
          </a:p>
          <a:p>
            <a:pPr marL="285750" indent="-285750">
              <a:buFont typeface="Arial" panose="020B0604020202020204" pitchFamily="34" charset="0"/>
              <a:buChar char="•"/>
            </a:pPr>
            <a:r>
              <a:rPr lang="en-GB" dirty="0" smtClean="0">
                <a:latin typeface="Source Sans Pro" panose="020B0503030403020204" pitchFamily="34" charset="0"/>
              </a:rPr>
              <a:t>The </a:t>
            </a:r>
            <a:r>
              <a:rPr lang="en-GB" dirty="0">
                <a:latin typeface="Source Sans Pro" panose="020B0503030403020204" pitchFamily="34" charset="0"/>
              </a:rPr>
              <a:t>house was also once known as Carlton House. It was used for helping people get better from using drugs.</a:t>
            </a:r>
          </a:p>
          <a:p>
            <a:pPr marL="285750" indent="-285750">
              <a:buFont typeface="Arial" panose="020B0604020202020204" pitchFamily="34" charset="0"/>
              <a:buChar char="•"/>
            </a:pPr>
            <a:endParaRPr lang="en-GB" sz="900" dirty="0" smtClean="0">
              <a:latin typeface="Source Sans Pro" panose="020B0503030403020204" pitchFamily="34" charset="0"/>
            </a:endParaRPr>
          </a:p>
          <a:p>
            <a:pPr marL="285750" indent="-285750">
              <a:buFont typeface="Arial" panose="020B0604020202020204" pitchFamily="34" charset="0"/>
              <a:buChar char="•"/>
            </a:pPr>
            <a:r>
              <a:rPr lang="en-GB" dirty="0" smtClean="0">
                <a:latin typeface="Source Sans Pro" panose="020B0503030403020204" pitchFamily="34" charset="0"/>
              </a:rPr>
              <a:t>Now </a:t>
            </a:r>
            <a:r>
              <a:rPr lang="en-GB" dirty="0">
                <a:latin typeface="Source Sans Pro" panose="020B0503030403020204" pitchFamily="34" charset="0"/>
              </a:rPr>
              <a:t>the house is divided in to </a:t>
            </a:r>
            <a:r>
              <a:rPr lang="en-GB" dirty="0" smtClean="0">
                <a:latin typeface="Source Sans Pro" panose="020B0503030403020204" pitchFamily="34" charset="0"/>
              </a:rPr>
              <a:t>flats</a:t>
            </a:r>
            <a:r>
              <a:rPr lang="en-GB" dirty="0">
                <a:latin typeface="Source Sans Pro" panose="020B0503030403020204" pitchFamily="34" charset="0"/>
              </a:rPr>
              <a:t>.</a:t>
            </a:r>
          </a:p>
        </p:txBody>
      </p:sp>
      <p:pic>
        <p:nvPicPr>
          <p:cNvPr id="5" name="Picture 2" descr="C:\Users\Owner\Pictures\Former Carlton Hotel Kindertransport hostel (Andrew Wrenn).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2438" r="29712"/>
          <a:stretch/>
        </p:blipFill>
        <p:spPr bwMode="auto">
          <a:xfrm>
            <a:off x="4732706" y="2276872"/>
            <a:ext cx="3894107" cy="3779134"/>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7039465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42136" y="260648"/>
            <a:ext cx="8059728" cy="1323439"/>
          </a:xfrm>
          <a:prstGeom prst="rect">
            <a:avLst/>
          </a:prstGeom>
          <a:ln w="50800">
            <a:solidFill>
              <a:srgbClr val="00B0F0"/>
            </a:solidFill>
          </a:ln>
        </p:spPr>
        <p:txBody>
          <a:bodyPr wrap="square">
            <a:spAutoFit/>
          </a:bodyPr>
          <a:lstStyle/>
          <a:p>
            <a:pPr algn="ctr"/>
            <a:r>
              <a:rPr lang="en-GB" sz="4000" b="1" dirty="0" smtClean="0">
                <a:latin typeface="Source Sans Pro" panose="020B0503030403020204" pitchFamily="34" charset="0"/>
              </a:rPr>
              <a:t>Former Carlton House, </a:t>
            </a:r>
          </a:p>
          <a:p>
            <a:pPr algn="ctr"/>
            <a:r>
              <a:rPr lang="en-GB" sz="4000" b="1" dirty="0">
                <a:latin typeface="Source Sans Pro" panose="020B0503030403020204" pitchFamily="34" charset="0"/>
              </a:rPr>
              <a:t>1 </a:t>
            </a:r>
            <a:r>
              <a:rPr lang="en-GB" sz="4000" b="1" dirty="0" err="1">
                <a:latin typeface="Source Sans Pro" panose="020B0503030403020204" pitchFamily="34" charset="0"/>
              </a:rPr>
              <a:t>Parkfield</a:t>
            </a:r>
            <a:r>
              <a:rPr lang="en-GB" sz="4000" b="1" dirty="0">
                <a:latin typeface="Source Sans Pro" panose="020B0503030403020204" pitchFamily="34" charset="0"/>
              </a:rPr>
              <a:t> Road, </a:t>
            </a:r>
            <a:r>
              <a:rPr lang="fr-FR" sz="4000" b="1" dirty="0" smtClean="0">
                <a:latin typeface="Source Sans Pro" panose="020B0503030403020204" pitchFamily="34" charset="0"/>
              </a:rPr>
              <a:t>Bradford</a:t>
            </a:r>
            <a:endParaRPr lang="en-GB" sz="4000" b="1" dirty="0" smtClean="0">
              <a:latin typeface="Source Sans Pro" panose="020B0503030403020204" pitchFamily="34" charset="0"/>
            </a:endParaRPr>
          </a:p>
        </p:txBody>
      </p:sp>
      <p:grpSp>
        <p:nvGrpSpPr>
          <p:cNvPr id="6" name="Group 5"/>
          <p:cNvGrpSpPr/>
          <p:nvPr/>
        </p:nvGrpSpPr>
        <p:grpSpPr>
          <a:xfrm>
            <a:off x="2589038" y="2256578"/>
            <a:ext cx="3965925" cy="3965927"/>
            <a:chOff x="2697805" y="2312686"/>
            <a:chExt cx="3965925" cy="3965927"/>
          </a:xfrm>
        </p:grpSpPr>
        <p:sp>
          <p:nvSpPr>
            <p:cNvPr id="7" name="Freeform 6"/>
            <p:cNvSpPr/>
            <p:nvPr/>
          </p:nvSpPr>
          <p:spPr>
            <a:xfrm rot="10800000">
              <a:off x="4716416" y="4633333"/>
              <a:ext cx="1217628" cy="1149981"/>
            </a:xfrm>
            <a:custGeom>
              <a:avLst/>
              <a:gdLst>
                <a:gd name="connsiteX0" fmla="*/ 0 w 761119"/>
                <a:gd name="connsiteY0" fmla="*/ 433415 h 718834"/>
                <a:gd name="connsiteX1" fmla="*/ 47570 w 761119"/>
                <a:gd name="connsiteY1" fmla="*/ 364703 h 718834"/>
                <a:gd name="connsiteX2" fmla="*/ 89855 w 761119"/>
                <a:gd name="connsiteY2" fmla="*/ 317133 h 718834"/>
                <a:gd name="connsiteX3" fmla="*/ 126853 w 761119"/>
                <a:gd name="connsiteY3" fmla="*/ 280134 h 718834"/>
                <a:gd name="connsiteX4" fmla="*/ 179709 w 761119"/>
                <a:gd name="connsiteY4" fmla="*/ 227278 h 718834"/>
                <a:gd name="connsiteX5" fmla="*/ 206137 w 761119"/>
                <a:gd name="connsiteY5" fmla="*/ 200851 h 718834"/>
                <a:gd name="connsiteX6" fmla="*/ 232564 w 761119"/>
                <a:gd name="connsiteY6" fmla="*/ 179708 h 718834"/>
                <a:gd name="connsiteX7" fmla="*/ 285420 w 761119"/>
                <a:gd name="connsiteY7" fmla="*/ 142709 h 718834"/>
                <a:gd name="connsiteX8" fmla="*/ 354132 w 761119"/>
                <a:gd name="connsiteY8" fmla="*/ 100425 h 718834"/>
                <a:gd name="connsiteX9" fmla="*/ 417559 w 761119"/>
                <a:gd name="connsiteY9" fmla="*/ 68712 h 718834"/>
                <a:gd name="connsiteX10" fmla="*/ 470414 w 761119"/>
                <a:gd name="connsiteY10" fmla="*/ 52855 h 718834"/>
                <a:gd name="connsiteX11" fmla="*/ 512698 w 761119"/>
                <a:gd name="connsiteY11" fmla="*/ 31713 h 718834"/>
                <a:gd name="connsiteX12" fmla="*/ 581411 w 761119"/>
                <a:gd name="connsiteY12" fmla="*/ 15856 h 718834"/>
                <a:gd name="connsiteX13" fmla="*/ 650123 w 761119"/>
                <a:gd name="connsiteY13" fmla="*/ 5285 h 718834"/>
                <a:gd name="connsiteX14" fmla="*/ 687122 w 761119"/>
                <a:gd name="connsiteY14" fmla="*/ 0 h 718834"/>
                <a:gd name="connsiteX15" fmla="*/ 724120 w 761119"/>
                <a:gd name="connsiteY15" fmla="*/ 0 h 718834"/>
                <a:gd name="connsiteX16" fmla="*/ 755834 w 761119"/>
                <a:gd name="connsiteY16" fmla="*/ 0 h 718834"/>
                <a:gd name="connsiteX17" fmla="*/ 761119 w 761119"/>
                <a:gd name="connsiteY17" fmla="*/ 576125 h 718834"/>
                <a:gd name="connsiteX18" fmla="*/ 750548 w 761119"/>
                <a:gd name="connsiteY18" fmla="*/ 576125 h 718834"/>
                <a:gd name="connsiteX19" fmla="*/ 713549 w 761119"/>
                <a:gd name="connsiteY19" fmla="*/ 586696 h 718834"/>
                <a:gd name="connsiteX20" fmla="*/ 665979 w 761119"/>
                <a:gd name="connsiteY20" fmla="*/ 602552 h 718834"/>
                <a:gd name="connsiteX21" fmla="*/ 618409 w 761119"/>
                <a:gd name="connsiteY21" fmla="*/ 628980 h 718834"/>
                <a:gd name="connsiteX22" fmla="*/ 597267 w 761119"/>
                <a:gd name="connsiteY22" fmla="*/ 639551 h 718834"/>
                <a:gd name="connsiteX23" fmla="*/ 576125 w 761119"/>
                <a:gd name="connsiteY23" fmla="*/ 655408 h 718834"/>
                <a:gd name="connsiteX24" fmla="*/ 565554 w 761119"/>
                <a:gd name="connsiteY24" fmla="*/ 665979 h 718834"/>
                <a:gd name="connsiteX25" fmla="*/ 554983 w 761119"/>
                <a:gd name="connsiteY25" fmla="*/ 676550 h 718834"/>
                <a:gd name="connsiteX26" fmla="*/ 539126 w 761119"/>
                <a:gd name="connsiteY26" fmla="*/ 697692 h 718834"/>
                <a:gd name="connsiteX27" fmla="*/ 528555 w 761119"/>
                <a:gd name="connsiteY27" fmla="*/ 702978 h 718834"/>
                <a:gd name="connsiteX28" fmla="*/ 507413 w 761119"/>
                <a:gd name="connsiteY28" fmla="*/ 718834 h 718834"/>
                <a:gd name="connsiteX29" fmla="*/ 0 w 761119"/>
                <a:gd name="connsiteY29" fmla="*/ 433415 h 718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61119" h="718834">
                  <a:moveTo>
                    <a:pt x="0" y="433415"/>
                  </a:moveTo>
                  <a:lnTo>
                    <a:pt x="47570" y="364703"/>
                  </a:lnTo>
                  <a:lnTo>
                    <a:pt x="89855" y="317133"/>
                  </a:lnTo>
                  <a:lnTo>
                    <a:pt x="126853" y="280134"/>
                  </a:lnTo>
                  <a:lnTo>
                    <a:pt x="179709" y="227278"/>
                  </a:lnTo>
                  <a:lnTo>
                    <a:pt x="206137" y="200851"/>
                  </a:lnTo>
                  <a:lnTo>
                    <a:pt x="232564" y="179708"/>
                  </a:lnTo>
                  <a:lnTo>
                    <a:pt x="285420" y="142709"/>
                  </a:lnTo>
                  <a:lnTo>
                    <a:pt x="354132" y="100425"/>
                  </a:lnTo>
                  <a:lnTo>
                    <a:pt x="417559" y="68712"/>
                  </a:lnTo>
                  <a:lnTo>
                    <a:pt x="470414" y="52855"/>
                  </a:lnTo>
                  <a:lnTo>
                    <a:pt x="512698" y="31713"/>
                  </a:lnTo>
                  <a:lnTo>
                    <a:pt x="581411" y="15856"/>
                  </a:lnTo>
                  <a:lnTo>
                    <a:pt x="650123" y="5285"/>
                  </a:lnTo>
                  <a:lnTo>
                    <a:pt x="687122" y="0"/>
                  </a:lnTo>
                  <a:lnTo>
                    <a:pt x="724120" y="0"/>
                  </a:lnTo>
                  <a:lnTo>
                    <a:pt x="755834" y="0"/>
                  </a:lnTo>
                  <a:cubicBezTo>
                    <a:pt x="757596" y="192042"/>
                    <a:pt x="759357" y="384083"/>
                    <a:pt x="761119" y="576125"/>
                  </a:cubicBezTo>
                  <a:lnTo>
                    <a:pt x="750548" y="576125"/>
                  </a:lnTo>
                  <a:lnTo>
                    <a:pt x="713549" y="586696"/>
                  </a:lnTo>
                  <a:lnTo>
                    <a:pt x="665979" y="602552"/>
                  </a:lnTo>
                  <a:lnTo>
                    <a:pt x="618409" y="628980"/>
                  </a:lnTo>
                  <a:lnTo>
                    <a:pt x="597267" y="639551"/>
                  </a:lnTo>
                  <a:lnTo>
                    <a:pt x="576125" y="655408"/>
                  </a:lnTo>
                  <a:lnTo>
                    <a:pt x="565554" y="665979"/>
                  </a:lnTo>
                  <a:lnTo>
                    <a:pt x="554983" y="676550"/>
                  </a:lnTo>
                  <a:lnTo>
                    <a:pt x="539126" y="697692"/>
                  </a:lnTo>
                  <a:lnTo>
                    <a:pt x="528555" y="702978"/>
                  </a:lnTo>
                  <a:lnTo>
                    <a:pt x="507413" y="718834"/>
                  </a:lnTo>
                  <a:lnTo>
                    <a:pt x="0" y="433415"/>
                  </a:lnTo>
                  <a:close/>
                </a:path>
              </a:pathLst>
            </a:custGeom>
            <a:solidFill>
              <a:srgbClr val="FFC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9"/>
            <p:cNvSpPr/>
            <p:nvPr/>
          </p:nvSpPr>
          <p:spPr>
            <a:xfrm rot="7012276">
              <a:off x="5150505" y="3630517"/>
              <a:ext cx="1217628" cy="1149981"/>
            </a:xfrm>
            <a:custGeom>
              <a:avLst/>
              <a:gdLst>
                <a:gd name="connsiteX0" fmla="*/ 0 w 761119"/>
                <a:gd name="connsiteY0" fmla="*/ 433415 h 718834"/>
                <a:gd name="connsiteX1" fmla="*/ 47570 w 761119"/>
                <a:gd name="connsiteY1" fmla="*/ 364703 h 718834"/>
                <a:gd name="connsiteX2" fmla="*/ 89855 w 761119"/>
                <a:gd name="connsiteY2" fmla="*/ 317133 h 718834"/>
                <a:gd name="connsiteX3" fmla="*/ 126853 w 761119"/>
                <a:gd name="connsiteY3" fmla="*/ 280134 h 718834"/>
                <a:gd name="connsiteX4" fmla="*/ 179709 w 761119"/>
                <a:gd name="connsiteY4" fmla="*/ 227278 h 718834"/>
                <a:gd name="connsiteX5" fmla="*/ 206137 w 761119"/>
                <a:gd name="connsiteY5" fmla="*/ 200851 h 718834"/>
                <a:gd name="connsiteX6" fmla="*/ 232564 w 761119"/>
                <a:gd name="connsiteY6" fmla="*/ 179708 h 718834"/>
                <a:gd name="connsiteX7" fmla="*/ 285420 w 761119"/>
                <a:gd name="connsiteY7" fmla="*/ 142709 h 718834"/>
                <a:gd name="connsiteX8" fmla="*/ 354132 w 761119"/>
                <a:gd name="connsiteY8" fmla="*/ 100425 h 718834"/>
                <a:gd name="connsiteX9" fmla="*/ 417559 w 761119"/>
                <a:gd name="connsiteY9" fmla="*/ 68712 h 718834"/>
                <a:gd name="connsiteX10" fmla="*/ 470414 w 761119"/>
                <a:gd name="connsiteY10" fmla="*/ 52855 h 718834"/>
                <a:gd name="connsiteX11" fmla="*/ 512698 w 761119"/>
                <a:gd name="connsiteY11" fmla="*/ 31713 h 718834"/>
                <a:gd name="connsiteX12" fmla="*/ 581411 w 761119"/>
                <a:gd name="connsiteY12" fmla="*/ 15856 h 718834"/>
                <a:gd name="connsiteX13" fmla="*/ 650123 w 761119"/>
                <a:gd name="connsiteY13" fmla="*/ 5285 h 718834"/>
                <a:gd name="connsiteX14" fmla="*/ 687122 w 761119"/>
                <a:gd name="connsiteY14" fmla="*/ 0 h 718834"/>
                <a:gd name="connsiteX15" fmla="*/ 724120 w 761119"/>
                <a:gd name="connsiteY15" fmla="*/ 0 h 718834"/>
                <a:gd name="connsiteX16" fmla="*/ 755834 w 761119"/>
                <a:gd name="connsiteY16" fmla="*/ 0 h 718834"/>
                <a:gd name="connsiteX17" fmla="*/ 761119 w 761119"/>
                <a:gd name="connsiteY17" fmla="*/ 576125 h 718834"/>
                <a:gd name="connsiteX18" fmla="*/ 750548 w 761119"/>
                <a:gd name="connsiteY18" fmla="*/ 576125 h 718834"/>
                <a:gd name="connsiteX19" fmla="*/ 713549 w 761119"/>
                <a:gd name="connsiteY19" fmla="*/ 586696 h 718834"/>
                <a:gd name="connsiteX20" fmla="*/ 665979 w 761119"/>
                <a:gd name="connsiteY20" fmla="*/ 602552 h 718834"/>
                <a:gd name="connsiteX21" fmla="*/ 618409 w 761119"/>
                <a:gd name="connsiteY21" fmla="*/ 628980 h 718834"/>
                <a:gd name="connsiteX22" fmla="*/ 597267 w 761119"/>
                <a:gd name="connsiteY22" fmla="*/ 639551 h 718834"/>
                <a:gd name="connsiteX23" fmla="*/ 576125 w 761119"/>
                <a:gd name="connsiteY23" fmla="*/ 655408 h 718834"/>
                <a:gd name="connsiteX24" fmla="*/ 565554 w 761119"/>
                <a:gd name="connsiteY24" fmla="*/ 665979 h 718834"/>
                <a:gd name="connsiteX25" fmla="*/ 554983 w 761119"/>
                <a:gd name="connsiteY25" fmla="*/ 676550 h 718834"/>
                <a:gd name="connsiteX26" fmla="*/ 539126 w 761119"/>
                <a:gd name="connsiteY26" fmla="*/ 697692 h 718834"/>
                <a:gd name="connsiteX27" fmla="*/ 528555 w 761119"/>
                <a:gd name="connsiteY27" fmla="*/ 702978 h 718834"/>
                <a:gd name="connsiteX28" fmla="*/ 507413 w 761119"/>
                <a:gd name="connsiteY28" fmla="*/ 718834 h 718834"/>
                <a:gd name="connsiteX29" fmla="*/ 0 w 761119"/>
                <a:gd name="connsiteY29" fmla="*/ 433415 h 718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61119" h="718834">
                  <a:moveTo>
                    <a:pt x="0" y="433415"/>
                  </a:moveTo>
                  <a:lnTo>
                    <a:pt x="47570" y="364703"/>
                  </a:lnTo>
                  <a:lnTo>
                    <a:pt x="89855" y="317133"/>
                  </a:lnTo>
                  <a:lnTo>
                    <a:pt x="126853" y="280134"/>
                  </a:lnTo>
                  <a:lnTo>
                    <a:pt x="179709" y="227278"/>
                  </a:lnTo>
                  <a:lnTo>
                    <a:pt x="206137" y="200851"/>
                  </a:lnTo>
                  <a:lnTo>
                    <a:pt x="232564" y="179708"/>
                  </a:lnTo>
                  <a:lnTo>
                    <a:pt x="285420" y="142709"/>
                  </a:lnTo>
                  <a:lnTo>
                    <a:pt x="354132" y="100425"/>
                  </a:lnTo>
                  <a:lnTo>
                    <a:pt x="417559" y="68712"/>
                  </a:lnTo>
                  <a:lnTo>
                    <a:pt x="470414" y="52855"/>
                  </a:lnTo>
                  <a:lnTo>
                    <a:pt x="512698" y="31713"/>
                  </a:lnTo>
                  <a:lnTo>
                    <a:pt x="581411" y="15856"/>
                  </a:lnTo>
                  <a:lnTo>
                    <a:pt x="650123" y="5285"/>
                  </a:lnTo>
                  <a:lnTo>
                    <a:pt x="687122" y="0"/>
                  </a:lnTo>
                  <a:lnTo>
                    <a:pt x="724120" y="0"/>
                  </a:lnTo>
                  <a:lnTo>
                    <a:pt x="755834" y="0"/>
                  </a:lnTo>
                  <a:cubicBezTo>
                    <a:pt x="757596" y="192042"/>
                    <a:pt x="759357" y="384083"/>
                    <a:pt x="761119" y="576125"/>
                  </a:cubicBezTo>
                  <a:lnTo>
                    <a:pt x="750548" y="576125"/>
                  </a:lnTo>
                  <a:lnTo>
                    <a:pt x="713549" y="586696"/>
                  </a:lnTo>
                  <a:lnTo>
                    <a:pt x="665979" y="602552"/>
                  </a:lnTo>
                  <a:lnTo>
                    <a:pt x="618409" y="628980"/>
                  </a:lnTo>
                  <a:lnTo>
                    <a:pt x="597267" y="639551"/>
                  </a:lnTo>
                  <a:lnTo>
                    <a:pt x="576125" y="655408"/>
                  </a:lnTo>
                  <a:lnTo>
                    <a:pt x="565554" y="665979"/>
                  </a:lnTo>
                  <a:lnTo>
                    <a:pt x="554983" y="676550"/>
                  </a:lnTo>
                  <a:lnTo>
                    <a:pt x="539126" y="697692"/>
                  </a:lnTo>
                  <a:lnTo>
                    <a:pt x="528555" y="702978"/>
                  </a:lnTo>
                  <a:lnTo>
                    <a:pt x="507413" y="718834"/>
                  </a:lnTo>
                  <a:lnTo>
                    <a:pt x="0" y="433415"/>
                  </a:lnTo>
                  <a:close/>
                </a:path>
              </a:pathLst>
            </a:custGeom>
            <a:solidFill>
              <a:srgbClr val="7030A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Freeform 10"/>
            <p:cNvSpPr/>
            <p:nvPr/>
          </p:nvSpPr>
          <p:spPr>
            <a:xfrm rot="3461844">
              <a:off x="4499523" y="2729179"/>
              <a:ext cx="1217628" cy="1149981"/>
            </a:xfrm>
            <a:custGeom>
              <a:avLst/>
              <a:gdLst>
                <a:gd name="connsiteX0" fmla="*/ 0 w 761119"/>
                <a:gd name="connsiteY0" fmla="*/ 433415 h 718834"/>
                <a:gd name="connsiteX1" fmla="*/ 47570 w 761119"/>
                <a:gd name="connsiteY1" fmla="*/ 364703 h 718834"/>
                <a:gd name="connsiteX2" fmla="*/ 89855 w 761119"/>
                <a:gd name="connsiteY2" fmla="*/ 317133 h 718834"/>
                <a:gd name="connsiteX3" fmla="*/ 126853 w 761119"/>
                <a:gd name="connsiteY3" fmla="*/ 280134 h 718834"/>
                <a:gd name="connsiteX4" fmla="*/ 179709 w 761119"/>
                <a:gd name="connsiteY4" fmla="*/ 227278 h 718834"/>
                <a:gd name="connsiteX5" fmla="*/ 206137 w 761119"/>
                <a:gd name="connsiteY5" fmla="*/ 200851 h 718834"/>
                <a:gd name="connsiteX6" fmla="*/ 232564 w 761119"/>
                <a:gd name="connsiteY6" fmla="*/ 179708 h 718834"/>
                <a:gd name="connsiteX7" fmla="*/ 285420 w 761119"/>
                <a:gd name="connsiteY7" fmla="*/ 142709 h 718834"/>
                <a:gd name="connsiteX8" fmla="*/ 354132 w 761119"/>
                <a:gd name="connsiteY8" fmla="*/ 100425 h 718834"/>
                <a:gd name="connsiteX9" fmla="*/ 417559 w 761119"/>
                <a:gd name="connsiteY9" fmla="*/ 68712 h 718834"/>
                <a:gd name="connsiteX10" fmla="*/ 470414 w 761119"/>
                <a:gd name="connsiteY10" fmla="*/ 52855 h 718834"/>
                <a:gd name="connsiteX11" fmla="*/ 512698 w 761119"/>
                <a:gd name="connsiteY11" fmla="*/ 31713 h 718834"/>
                <a:gd name="connsiteX12" fmla="*/ 581411 w 761119"/>
                <a:gd name="connsiteY12" fmla="*/ 15856 h 718834"/>
                <a:gd name="connsiteX13" fmla="*/ 650123 w 761119"/>
                <a:gd name="connsiteY13" fmla="*/ 5285 h 718834"/>
                <a:gd name="connsiteX14" fmla="*/ 687122 w 761119"/>
                <a:gd name="connsiteY14" fmla="*/ 0 h 718834"/>
                <a:gd name="connsiteX15" fmla="*/ 724120 w 761119"/>
                <a:gd name="connsiteY15" fmla="*/ 0 h 718834"/>
                <a:gd name="connsiteX16" fmla="*/ 755834 w 761119"/>
                <a:gd name="connsiteY16" fmla="*/ 0 h 718834"/>
                <a:gd name="connsiteX17" fmla="*/ 761119 w 761119"/>
                <a:gd name="connsiteY17" fmla="*/ 576125 h 718834"/>
                <a:gd name="connsiteX18" fmla="*/ 750548 w 761119"/>
                <a:gd name="connsiteY18" fmla="*/ 576125 h 718834"/>
                <a:gd name="connsiteX19" fmla="*/ 713549 w 761119"/>
                <a:gd name="connsiteY19" fmla="*/ 586696 h 718834"/>
                <a:gd name="connsiteX20" fmla="*/ 665979 w 761119"/>
                <a:gd name="connsiteY20" fmla="*/ 602552 h 718834"/>
                <a:gd name="connsiteX21" fmla="*/ 618409 w 761119"/>
                <a:gd name="connsiteY21" fmla="*/ 628980 h 718834"/>
                <a:gd name="connsiteX22" fmla="*/ 597267 w 761119"/>
                <a:gd name="connsiteY22" fmla="*/ 639551 h 718834"/>
                <a:gd name="connsiteX23" fmla="*/ 576125 w 761119"/>
                <a:gd name="connsiteY23" fmla="*/ 655408 h 718834"/>
                <a:gd name="connsiteX24" fmla="*/ 565554 w 761119"/>
                <a:gd name="connsiteY24" fmla="*/ 665979 h 718834"/>
                <a:gd name="connsiteX25" fmla="*/ 554983 w 761119"/>
                <a:gd name="connsiteY25" fmla="*/ 676550 h 718834"/>
                <a:gd name="connsiteX26" fmla="*/ 539126 w 761119"/>
                <a:gd name="connsiteY26" fmla="*/ 697692 h 718834"/>
                <a:gd name="connsiteX27" fmla="*/ 528555 w 761119"/>
                <a:gd name="connsiteY27" fmla="*/ 702978 h 718834"/>
                <a:gd name="connsiteX28" fmla="*/ 507413 w 761119"/>
                <a:gd name="connsiteY28" fmla="*/ 718834 h 718834"/>
                <a:gd name="connsiteX29" fmla="*/ 0 w 761119"/>
                <a:gd name="connsiteY29" fmla="*/ 433415 h 718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61119" h="718834">
                  <a:moveTo>
                    <a:pt x="0" y="433415"/>
                  </a:moveTo>
                  <a:lnTo>
                    <a:pt x="47570" y="364703"/>
                  </a:lnTo>
                  <a:lnTo>
                    <a:pt x="89855" y="317133"/>
                  </a:lnTo>
                  <a:lnTo>
                    <a:pt x="126853" y="280134"/>
                  </a:lnTo>
                  <a:lnTo>
                    <a:pt x="179709" y="227278"/>
                  </a:lnTo>
                  <a:lnTo>
                    <a:pt x="206137" y="200851"/>
                  </a:lnTo>
                  <a:lnTo>
                    <a:pt x="232564" y="179708"/>
                  </a:lnTo>
                  <a:lnTo>
                    <a:pt x="285420" y="142709"/>
                  </a:lnTo>
                  <a:lnTo>
                    <a:pt x="354132" y="100425"/>
                  </a:lnTo>
                  <a:lnTo>
                    <a:pt x="417559" y="68712"/>
                  </a:lnTo>
                  <a:lnTo>
                    <a:pt x="470414" y="52855"/>
                  </a:lnTo>
                  <a:lnTo>
                    <a:pt x="512698" y="31713"/>
                  </a:lnTo>
                  <a:lnTo>
                    <a:pt x="581411" y="15856"/>
                  </a:lnTo>
                  <a:lnTo>
                    <a:pt x="650123" y="5285"/>
                  </a:lnTo>
                  <a:lnTo>
                    <a:pt x="687122" y="0"/>
                  </a:lnTo>
                  <a:lnTo>
                    <a:pt x="724120" y="0"/>
                  </a:lnTo>
                  <a:lnTo>
                    <a:pt x="755834" y="0"/>
                  </a:lnTo>
                  <a:cubicBezTo>
                    <a:pt x="757596" y="192042"/>
                    <a:pt x="759357" y="384083"/>
                    <a:pt x="761119" y="576125"/>
                  </a:cubicBezTo>
                  <a:lnTo>
                    <a:pt x="750548" y="576125"/>
                  </a:lnTo>
                  <a:lnTo>
                    <a:pt x="713549" y="586696"/>
                  </a:lnTo>
                  <a:lnTo>
                    <a:pt x="665979" y="602552"/>
                  </a:lnTo>
                  <a:lnTo>
                    <a:pt x="618409" y="628980"/>
                  </a:lnTo>
                  <a:lnTo>
                    <a:pt x="597267" y="639551"/>
                  </a:lnTo>
                  <a:lnTo>
                    <a:pt x="576125" y="655408"/>
                  </a:lnTo>
                  <a:lnTo>
                    <a:pt x="565554" y="665979"/>
                  </a:lnTo>
                  <a:lnTo>
                    <a:pt x="554983" y="676550"/>
                  </a:lnTo>
                  <a:lnTo>
                    <a:pt x="539126" y="697692"/>
                  </a:lnTo>
                  <a:lnTo>
                    <a:pt x="528555" y="702978"/>
                  </a:lnTo>
                  <a:lnTo>
                    <a:pt x="507413" y="718834"/>
                  </a:lnTo>
                  <a:lnTo>
                    <a:pt x="0" y="433415"/>
                  </a:lnTo>
                  <a:close/>
                </a:path>
              </a:pathLst>
            </a:custGeom>
            <a:solidFill>
              <a:srgbClr val="7030A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2" name="Group 11"/>
            <p:cNvGrpSpPr/>
            <p:nvPr/>
          </p:nvGrpSpPr>
          <p:grpSpPr>
            <a:xfrm>
              <a:off x="2697805" y="2312686"/>
              <a:ext cx="3965925" cy="3965927"/>
              <a:chOff x="2033589" y="1651194"/>
              <a:chExt cx="5079998" cy="5080000"/>
            </a:xfrm>
          </p:grpSpPr>
          <p:sp>
            <p:nvSpPr>
              <p:cNvPr id="16" name="Freeform 2"/>
              <p:cNvSpPr>
                <a:spLocks/>
              </p:cNvSpPr>
              <p:nvPr/>
            </p:nvSpPr>
            <p:spPr bwMode="auto">
              <a:xfrm>
                <a:off x="4573588" y="1651194"/>
                <a:ext cx="2200275" cy="1587500"/>
              </a:xfrm>
              <a:custGeom>
                <a:avLst/>
                <a:gdLst>
                  <a:gd name="T0" fmla="*/ 2200275 w 1386"/>
                  <a:gd name="T1" fmla="*/ 1270000 h 1000"/>
                  <a:gd name="T2" fmla="*/ 2159000 w 1386"/>
                  <a:gd name="T3" fmla="*/ 1200150 h 1000"/>
                  <a:gd name="T4" fmla="*/ 2066925 w 1386"/>
                  <a:gd name="T5" fmla="*/ 1063625 h 1000"/>
                  <a:gd name="T6" fmla="*/ 1968500 w 1386"/>
                  <a:gd name="T7" fmla="*/ 933450 h 1000"/>
                  <a:gd name="T8" fmla="*/ 1860550 w 1386"/>
                  <a:gd name="T9" fmla="*/ 809625 h 1000"/>
                  <a:gd name="T10" fmla="*/ 1746250 w 1386"/>
                  <a:gd name="T11" fmla="*/ 695325 h 1000"/>
                  <a:gd name="T12" fmla="*/ 1622425 w 1386"/>
                  <a:gd name="T13" fmla="*/ 587375 h 1000"/>
                  <a:gd name="T14" fmla="*/ 1495425 w 1386"/>
                  <a:gd name="T15" fmla="*/ 485775 h 1000"/>
                  <a:gd name="T16" fmla="*/ 1358900 w 1386"/>
                  <a:gd name="T17" fmla="*/ 393700 h 1000"/>
                  <a:gd name="T18" fmla="*/ 1216025 w 1386"/>
                  <a:gd name="T19" fmla="*/ 311150 h 1000"/>
                  <a:gd name="T20" fmla="*/ 1069975 w 1386"/>
                  <a:gd name="T21" fmla="*/ 234950 h 1000"/>
                  <a:gd name="T22" fmla="*/ 917575 w 1386"/>
                  <a:gd name="T23" fmla="*/ 171450 h 1000"/>
                  <a:gd name="T24" fmla="*/ 758825 w 1386"/>
                  <a:gd name="T25" fmla="*/ 117475 h 1000"/>
                  <a:gd name="T26" fmla="*/ 596900 w 1386"/>
                  <a:gd name="T27" fmla="*/ 73025 h 1000"/>
                  <a:gd name="T28" fmla="*/ 431800 w 1386"/>
                  <a:gd name="T29" fmla="*/ 38100 h 1000"/>
                  <a:gd name="T30" fmla="*/ 260350 w 1386"/>
                  <a:gd name="T31" fmla="*/ 12700 h 1000"/>
                  <a:gd name="T32" fmla="*/ 88900 w 1386"/>
                  <a:gd name="T33" fmla="*/ 3175 h 1000"/>
                  <a:gd name="T34" fmla="*/ 0 w 1386"/>
                  <a:gd name="T35" fmla="*/ 635000 h 1000"/>
                  <a:gd name="T36" fmla="*/ 66675 w 1386"/>
                  <a:gd name="T37" fmla="*/ 638175 h 1000"/>
                  <a:gd name="T38" fmla="*/ 196850 w 1386"/>
                  <a:gd name="T39" fmla="*/ 644525 h 1000"/>
                  <a:gd name="T40" fmla="*/ 323850 w 1386"/>
                  <a:gd name="T41" fmla="*/ 663575 h 1000"/>
                  <a:gd name="T42" fmla="*/ 447675 w 1386"/>
                  <a:gd name="T43" fmla="*/ 688975 h 1000"/>
                  <a:gd name="T44" fmla="*/ 571500 w 1386"/>
                  <a:gd name="T45" fmla="*/ 723900 h 1000"/>
                  <a:gd name="T46" fmla="*/ 688975 w 1386"/>
                  <a:gd name="T47" fmla="*/ 765175 h 1000"/>
                  <a:gd name="T48" fmla="*/ 803275 w 1386"/>
                  <a:gd name="T49" fmla="*/ 812800 h 1000"/>
                  <a:gd name="T50" fmla="*/ 914400 w 1386"/>
                  <a:gd name="T51" fmla="*/ 866775 h 1000"/>
                  <a:gd name="T52" fmla="*/ 1019175 w 1386"/>
                  <a:gd name="T53" fmla="*/ 930275 h 1000"/>
                  <a:gd name="T54" fmla="*/ 1120775 w 1386"/>
                  <a:gd name="T55" fmla="*/ 1000125 h 1000"/>
                  <a:gd name="T56" fmla="*/ 1216025 w 1386"/>
                  <a:gd name="T57" fmla="*/ 1076325 h 1000"/>
                  <a:gd name="T58" fmla="*/ 1308100 w 1386"/>
                  <a:gd name="T59" fmla="*/ 1155700 h 1000"/>
                  <a:gd name="T60" fmla="*/ 1397000 w 1386"/>
                  <a:gd name="T61" fmla="*/ 1244600 h 1000"/>
                  <a:gd name="T62" fmla="*/ 1476375 w 1386"/>
                  <a:gd name="T63" fmla="*/ 1336675 h 1000"/>
                  <a:gd name="T64" fmla="*/ 1549400 w 1386"/>
                  <a:gd name="T65" fmla="*/ 1431925 h 1000"/>
                  <a:gd name="T66" fmla="*/ 1619250 w 1386"/>
                  <a:gd name="T67" fmla="*/ 1536700 h 1000"/>
                  <a:gd name="T68" fmla="*/ 1651000 w 1386"/>
                  <a:gd name="T69" fmla="*/ 1587500 h 10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386" h="1000">
                    <a:moveTo>
                      <a:pt x="1040" y="1000"/>
                    </a:moveTo>
                    <a:lnTo>
                      <a:pt x="1386" y="800"/>
                    </a:lnTo>
                    <a:lnTo>
                      <a:pt x="1360" y="756"/>
                    </a:lnTo>
                    <a:lnTo>
                      <a:pt x="1332" y="712"/>
                    </a:lnTo>
                    <a:lnTo>
                      <a:pt x="1302" y="670"/>
                    </a:lnTo>
                    <a:lnTo>
                      <a:pt x="1272" y="628"/>
                    </a:lnTo>
                    <a:lnTo>
                      <a:pt x="1240" y="588"/>
                    </a:lnTo>
                    <a:lnTo>
                      <a:pt x="1206" y="550"/>
                    </a:lnTo>
                    <a:lnTo>
                      <a:pt x="1172" y="510"/>
                    </a:lnTo>
                    <a:lnTo>
                      <a:pt x="1136" y="474"/>
                    </a:lnTo>
                    <a:lnTo>
                      <a:pt x="1100" y="438"/>
                    </a:lnTo>
                    <a:lnTo>
                      <a:pt x="1062" y="404"/>
                    </a:lnTo>
                    <a:lnTo>
                      <a:pt x="1022" y="370"/>
                    </a:lnTo>
                    <a:lnTo>
                      <a:pt x="982" y="338"/>
                    </a:lnTo>
                    <a:lnTo>
                      <a:pt x="942" y="306"/>
                    </a:lnTo>
                    <a:lnTo>
                      <a:pt x="898" y="276"/>
                    </a:lnTo>
                    <a:lnTo>
                      <a:pt x="856" y="248"/>
                    </a:lnTo>
                    <a:lnTo>
                      <a:pt x="812" y="222"/>
                    </a:lnTo>
                    <a:lnTo>
                      <a:pt x="766" y="196"/>
                    </a:lnTo>
                    <a:lnTo>
                      <a:pt x="720" y="172"/>
                    </a:lnTo>
                    <a:lnTo>
                      <a:pt x="674" y="148"/>
                    </a:lnTo>
                    <a:lnTo>
                      <a:pt x="626" y="128"/>
                    </a:lnTo>
                    <a:lnTo>
                      <a:pt x="578" y="108"/>
                    </a:lnTo>
                    <a:lnTo>
                      <a:pt x="528" y="90"/>
                    </a:lnTo>
                    <a:lnTo>
                      <a:pt x="478" y="74"/>
                    </a:lnTo>
                    <a:lnTo>
                      <a:pt x="428" y="58"/>
                    </a:lnTo>
                    <a:lnTo>
                      <a:pt x="376" y="46"/>
                    </a:lnTo>
                    <a:lnTo>
                      <a:pt x="324" y="34"/>
                    </a:lnTo>
                    <a:lnTo>
                      <a:pt x="272" y="24"/>
                    </a:lnTo>
                    <a:lnTo>
                      <a:pt x="218" y="16"/>
                    </a:lnTo>
                    <a:lnTo>
                      <a:pt x="164" y="8"/>
                    </a:lnTo>
                    <a:lnTo>
                      <a:pt x="110" y="4"/>
                    </a:lnTo>
                    <a:lnTo>
                      <a:pt x="56" y="2"/>
                    </a:lnTo>
                    <a:lnTo>
                      <a:pt x="0" y="0"/>
                    </a:lnTo>
                    <a:lnTo>
                      <a:pt x="0" y="400"/>
                    </a:lnTo>
                    <a:lnTo>
                      <a:pt x="42" y="402"/>
                    </a:lnTo>
                    <a:lnTo>
                      <a:pt x="84" y="404"/>
                    </a:lnTo>
                    <a:lnTo>
                      <a:pt x="124" y="406"/>
                    </a:lnTo>
                    <a:lnTo>
                      <a:pt x="164" y="412"/>
                    </a:lnTo>
                    <a:lnTo>
                      <a:pt x="204" y="418"/>
                    </a:lnTo>
                    <a:lnTo>
                      <a:pt x="244" y="426"/>
                    </a:lnTo>
                    <a:lnTo>
                      <a:pt x="282" y="434"/>
                    </a:lnTo>
                    <a:lnTo>
                      <a:pt x="322" y="444"/>
                    </a:lnTo>
                    <a:lnTo>
                      <a:pt x="360" y="456"/>
                    </a:lnTo>
                    <a:lnTo>
                      <a:pt x="396" y="468"/>
                    </a:lnTo>
                    <a:lnTo>
                      <a:pt x="434" y="482"/>
                    </a:lnTo>
                    <a:lnTo>
                      <a:pt x="470" y="496"/>
                    </a:lnTo>
                    <a:lnTo>
                      <a:pt x="506" y="512"/>
                    </a:lnTo>
                    <a:lnTo>
                      <a:pt x="540" y="528"/>
                    </a:lnTo>
                    <a:lnTo>
                      <a:pt x="576" y="546"/>
                    </a:lnTo>
                    <a:lnTo>
                      <a:pt x="608" y="566"/>
                    </a:lnTo>
                    <a:lnTo>
                      <a:pt x="642" y="586"/>
                    </a:lnTo>
                    <a:lnTo>
                      <a:pt x="674" y="608"/>
                    </a:lnTo>
                    <a:lnTo>
                      <a:pt x="706" y="630"/>
                    </a:lnTo>
                    <a:lnTo>
                      <a:pt x="736" y="654"/>
                    </a:lnTo>
                    <a:lnTo>
                      <a:pt x="766" y="678"/>
                    </a:lnTo>
                    <a:lnTo>
                      <a:pt x="796" y="702"/>
                    </a:lnTo>
                    <a:lnTo>
                      <a:pt x="824" y="728"/>
                    </a:lnTo>
                    <a:lnTo>
                      <a:pt x="852" y="756"/>
                    </a:lnTo>
                    <a:lnTo>
                      <a:pt x="880" y="784"/>
                    </a:lnTo>
                    <a:lnTo>
                      <a:pt x="904" y="812"/>
                    </a:lnTo>
                    <a:lnTo>
                      <a:pt x="930" y="842"/>
                    </a:lnTo>
                    <a:lnTo>
                      <a:pt x="954" y="872"/>
                    </a:lnTo>
                    <a:lnTo>
                      <a:pt x="976" y="902"/>
                    </a:lnTo>
                    <a:lnTo>
                      <a:pt x="998" y="934"/>
                    </a:lnTo>
                    <a:lnTo>
                      <a:pt x="1020" y="968"/>
                    </a:lnTo>
                    <a:lnTo>
                      <a:pt x="1040" y="1000"/>
                    </a:lnTo>
                    <a:close/>
                  </a:path>
                </a:pathLst>
              </a:custGeom>
              <a:noFill/>
              <a:ln w="12700">
                <a:solidFill>
                  <a:srgbClr val="000000"/>
                </a:solidFill>
                <a:prstDash val="solid"/>
                <a:round/>
                <a:headEnd/>
                <a:tailEnd/>
              </a:ln>
            </p:spPr>
            <p:txBody>
              <a:bodyPr/>
              <a:lstStyle/>
              <a:p>
                <a:endParaRPr lang="en-GB"/>
              </a:p>
            </p:txBody>
          </p:sp>
          <p:sp>
            <p:nvSpPr>
              <p:cNvPr id="17" name="Freeform 3"/>
              <p:cNvSpPr>
                <a:spLocks/>
              </p:cNvSpPr>
              <p:nvPr/>
            </p:nvSpPr>
            <p:spPr bwMode="auto">
              <a:xfrm>
                <a:off x="2373314" y="1651194"/>
                <a:ext cx="2200275" cy="1587500"/>
              </a:xfrm>
              <a:custGeom>
                <a:avLst/>
                <a:gdLst>
                  <a:gd name="T0" fmla="*/ 2200275 w 1386"/>
                  <a:gd name="T1" fmla="*/ 0 h 1000"/>
                  <a:gd name="T2" fmla="*/ 2114550 w 1386"/>
                  <a:gd name="T3" fmla="*/ 3175 h 1000"/>
                  <a:gd name="T4" fmla="*/ 1939925 w 1386"/>
                  <a:gd name="T5" fmla="*/ 12700 h 1000"/>
                  <a:gd name="T6" fmla="*/ 1771650 w 1386"/>
                  <a:gd name="T7" fmla="*/ 38100 h 1000"/>
                  <a:gd name="T8" fmla="*/ 1603375 w 1386"/>
                  <a:gd name="T9" fmla="*/ 73025 h 1000"/>
                  <a:gd name="T10" fmla="*/ 1441450 w 1386"/>
                  <a:gd name="T11" fmla="*/ 117475 h 1000"/>
                  <a:gd name="T12" fmla="*/ 1285875 w 1386"/>
                  <a:gd name="T13" fmla="*/ 171450 h 1000"/>
                  <a:gd name="T14" fmla="*/ 1133475 w 1386"/>
                  <a:gd name="T15" fmla="*/ 234950 h 1000"/>
                  <a:gd name="T16" fmla="*/ 984250 w 1386"/>
                  <a:gd name="T17" fmla="*/ 311150 h 1000"/>
                  <a:gd name="T18" fmla="*/ 844550 w 1386"/>
                  <a:gd name="T19" fmla="*/ 393700 h 1000"/>
                  <a:gd name="T20" fmla="*/ 708025 w 1386"/>
                  <a:gd name="T21" fmla="*/ 485775 h 1000"/>
                  <a:gd name="T22" fmla="*/ 577850 w 1386"/>
                  <a:gd name="T23" fmla="*/ 587375 h 1000"/>
                  <a:gd name="T24" fmla="*/ 457200 w 1386"/>
                  <a:gd name="T25" fmla="*/ 695325 h 1000"/>
                  <a:gd name="T26" fmla="*/ 339725 w 1386"/>
                  <a:gd name="T27" fmla="*/ 809625 h 1000"/>
                  <a:gd name="T28" fmla="*/ 234950 w 1386"/>
                  <a:gd name="T29" fmla="*/ 933450 h 1000"/>
                  <a:gd name="T30" fmla="*/ 133350 w 1386"/>
                  <a:gd name="T31" fmla="*/ 1063625 h 1000"/>
                  <a:gd name="T32" fmla="*/ 44450 w 1386"/>
                  <a:gd name="T33" fmla="*/ 1200150 h 1000"/>
                  <a:gd name="T34" fmla="*/ 552450 w 1386"/>
                  <a:gd name="T35" fmla="*/ 1587500 h 1000"/>
                  <a:gd name="T36" fmla="*/ 584200 w 1386"/>
                  <a:gd name="T37" fmla="*/ 1536700 h 1000"/>
                  <a:gd name="T38" fmla="*/ 650875 w 1386"/>
                  <a:gd name="T39" fmla="*/ 1431925 h 1000"/>
                  <a:gd name="T40" fmla="*/ 727075 w 1386"/>
                  <a:gd name="T41" fmla="*/ 1336675 h 1000"/>
                  <a:gd name="T42" fmla="*/ 806450 w 1386"/>
                  <a:gd name="T43" fmla="*/ 1244600 h 1000"/>
                  <a:gd name="T44" fmla="*/ 892175 w 1386"/>
                  <a:gd name="T45" fmla="*/ 1155700 h 1000"/>
                  <a:gd name="T46" fmla="*/ 984250 w 1386"/>
                  <a:gd name="T47" fmla="*/ 1076325 h 1000"/>
                  <a:gd name="T48" fmla="*/ 1079500 w 1386"/>
                  <a:gd name="T49" fmla="*/ 1000125 h 1000"/>
                  <a:gd name="T50" fmla="*/ 1181100 w 1386"/>
                  <a:gd name="T51" fmla="*/ 930275 h 1000"/>
                  <a:gd name="T52" fmla="*/ 1289050 w 1386"/>
                  <a:gd name="T53" fmla="*/ 866775 h 1000"/>
                  <a:gd name="T54" fmla="*/ 1400175 w 1386"/>
                  <a:gd name="T55" fmla="*/ 812800 h 1000"/>
                  <a:gd name="T56" fmla="*/ 1514475 w 1386"/>
                  <a:gd name="T57" fmla="*/ 765175 h 1000"/>
                  <a:gd name="T58" fmla="*/ 1631950 w 1386"/>
                  <a:gd name="T59" fmla="*/ 723900 h 1000"/>
                  <a:gd name="T60" fmla="*/ 1752600 w 1386"/>
                  <a:gd name="T61" fmla="*/ 688975 h 1000"/>
                  <a:gd name="T62" fmla="*/ 1876425 w 1386"/>
                  <a:gd name="T63" fmla="*/ 663575 h 1000"/>
                  <a:gd name="T64" fmla="*/ 2006600 w 1386"/>
                  <a:gd name="T65" fmla="*/ 644525 h 1000"/>
                  <a:gd name="T66" fmla="*/ 2133600 w 1386"/>
                  <a:gd name="T67" fmla="*/ 638175 h 1000"/>
                  <a:gd name="T68" fmla="*/ 2200275 w 1386"/>
                  <a:gd name="T69" fmla="*/ 635000 h 10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386" h="1000">
                    <a:moveTo>
                      <a:pt x="1386" y="400"/>
                    </a:moveTo>
                    <a:lnTo>
                      <a:pt x="1386" y="0"/>
                    </a:lnTo>
                    <a:lnTo>
                      <a:pt x="1332" y="2"/>
                    </a:lnTo>
                    <a:lnTo>
                      <a:pt x="1276" y="4"/>
                    </a:lnTo>
                    <a:lnTo>
                      <a:pt x="1222" y="8"/>
                    </a:lnTo>
                    <a:lnTo>
                      <a:pt x="1168" y="16"/>
                    </a:lnTo>
                    <a:lnTo>
                      <a:pt x="1116" y="24"/>
                    </a:lnTo>
                    <a:lnTo>
                      <a:pt x="1062" y="34"/>
                    </a:lnTo>
                    <a:lnTo>
                      <a:pt x="1010" y="46"/>
                    </a:lnTo>
                    <a:lnTo>
                      <a:pt x="960" y="58"/>
                    </a:lnTo>
                    <a:lnTo>
                      <a:pt x="908" y="74"/>
                    </a:lnTo>
                    <a:lnTo>
                      <a:pt x="858" y="90"/>
                    </a:lnTo>
                    <a:lnTo>
                      <a:pt x="810" y="108"/>
                    </a:lnTo>
                    <a:lnTo>
                      <a:pt x="760" y="128"/>
                    </a:lnTo>
                    <a:lnTo>
                      <a:pt x="714" y="148"/>
                    </a:lnTo>
                    <a:lnTo>
                      <a:pt x="666" y="172"/>
                    </a:lnTo>
                    <a:lnTo>
                      <a:pt x="620" y="196"/>
                    </a:lnTo>
                    <a:lnTo>
                      <a:pt x="576" y="222"/>
                    </a:lnTo>
                    <a:lnTo>
                      <a:pt x="532" y="248"/>
                    </a:lnTo>
                    <a:lnTo>
                      <a:pt x="488" y="276"/>
                    </a:lnTo>
                    <a:lnTo>
                      <a:pt x="446" y="306"/>
                    </a:lnTo>
                    <a:lnTo>
                      <a:pt x="404" y="338"/>
                    </a:lnTo>
                    <a:lnTo>
                      <a:pt x="364" y="370"/>
                    </a:lnTo>
                    <a:lnTo>
                      <a:pt x="326" y="404"/>
                    </a:lnTo>
                    <a:lnTo>
                      <a:pt x="288" y="438"/>
                    </a:lnTo>
                    <a:lnTo>
                      <a:pt x="250" y="474"/>
                    </a:lnTo>
                    <a:lnTo>
                      <a:pt x="214" y="510"/>
                    </a:lnTo>
                    <a:lnTo>
                      <a:pt x="180" y="550"/>
                    </a:lnTo>
                    <a:lnTo>
                      <a:pt x="148" y="588"/>
                    </a:lnTo>
                    <a:lnTo>
                      <a:pt x="116" y="628"/>
                    </a:lnTo>
                    <a:lnTo>
                      <a:pt x="84" y="670"/>
                    </a:lnTo>
                    <a:lnTo>
                      <a:pt x="56" y="712"/>
                    </a:lnTo>
                    <a:lnTo>
                      <a:pt x="28" y="756"/>
                    </a:lnTo>
                    <a:lnTo>
                      <a:pt x="0" y="800"/>
                    </a:lnTo>
                    <a:lnTo>
                      <a:pt x="348" y="1000"/>
                    </a:lnTo>
                    <a:lnTo>
                      <a:pt x="368" y="968"/>
                    </a:lnTo>
                    <a:lnTo>
                      <a:pt x="388" y="934"/>
                    </a:lnTo>
                    <a:lnTo>
                      <a:pt x="410" y="902"/>
                    </a:lnTo>
                    <a:lnTo>
                      <a:pt x="434" y="872"/>
                    </a:lnTo>
                    <a:lnTo>
                      <a:pt x="458" y="842"/>
                    </a:lnTo>
                    <a:lnTo>
                      <a:pt x="482" y="812"/>
                    </a:lnTo>
                    <a:lnTo>
                      <a:pt x="508" y="784"/>
                    </a:lnTo>
                    <a:lnTo>
                      <a:pt x="534" y="756"/>
                    </a:lnTo>
                    <a:lnTo>
                      <a:pt x="562" y="728"/>
                    </a:lnTo>
                    <a:lnTo>
                      <a:pt x="590" y="702"/>
                    </a:lnTo>
                    <a:lnTo>
                      <a:pt x="620" y="678"/>
                    </a:lnTo>
                    <a:lnTo>
                      <a:pt x="650" y="654"/>
                    </a:lnTo>
                    <a:lnTo>
                      <a:pt x="680" y="630"/>
                    </a:lnTo>
                    <a:lnTo>
                      <a:pt x="712" y="608"/>
                    </a:lnTo>
                    <a:lnTo>
                      <a:pt x="744" y="586"/>
                    </a:lnTo>
                    <a:lnTo>
                      <a:pt x="778" y="566"/>
                    </a:lnTo>
                    <a:lnTo>
                      <a:pt x="812" y="546"/>
                    </a:lnTo>
                    <a:lnTo>
                      <a:pt x="846" y="528"/>
                    </a:lnTo>
                    <a:lnTo>
                      <a:pt x="882" y="512"/>
                    </a:lnTo>
                    <a:lnTo>
                      <a:pt x="918" y="496"/>
                    </a:lnTo>
                    <a:lnTo>
                      <a:pt x="954" y="482"/>
                    </a:lnTo>
                    <a:lnTo>
                      <a:pt x="990" y="468"/>
                    </a:lnTo>
                    <a:lnTo>
                      <a:pt x="1028" y="456"/>
                    </a:lnTo>
                    <a:lnTo>
                      <a:pt x="1066" y="444"/>
                    </a:lnTo>
                    <a:lnTo>
                      <a:pt x="1104" y="434"/>
                    </a:lnTo>
                    <a:lnTo>
                      <a:pt x="1144" y="426"/>
                    </a:lnTo>
                    <a:lnTo>
                      <a:pt x="1182" y="418"/>
                    </a:lnTo>
                    <a:lnTo>
                      <a:pt x="1222" y="412"/>
                    </a:lnTo>
                    <a:lnTo>
                      <a:pt x="1264" y="406"/>
                    </a:lnTo>
                    <a:lnTo>
                      <a:pt x="1304" y="404"/>
                    </a:lnTo>
                    <a:lnTo>
                      <a:pt x="1344" y="402"/>
                    </a:lnTo>
                    <a:lnTo>
                      <a:pt x="1386" y="400"/>
                    </a:lnTo>
                    <a:close/>
                  </a:path>
                </a:pathLst>
              </a:custGeom>
              <a:noFill/>
              <a:ln w="38100" cap="flat" cmpd="sng">
                <a:solidFill>
                  <a:srgbClr val="5F5F5F"/>
                </a:solidFill>
                <a:prstDash val="solid"/>
                <a:round/>
                <a:headEnd type="none" w="med" len="med"/>
                <a:tailEnd type="none" w="med" len="med"/>
              </a:ln>
              <a:effectLst/>
              <a:extLst/>
            </p:spPr>
            <p:txBody>
              <a:bodyPr/>
              <a:lstStyle/>
              <a:p>
                <a:endParaRPr lang="en-GB"/>
              </a:p>
            </p:txBody>
          </p:sp>
          <p:sp>
            <p:nvSpPr>
              <p:cNvPr id="18" name="Freeform 4"/>
              <p:cNvSpPr>
                <a:spLocks/>
              </p:cNvSpPr>
              <p:nvPr/>
            </p:nvSpPr>
            <p:spPr bwMode="auto">
              <a:xfrm>
                <a:off x="2033589" y="2921193"/>
                <a:ext cx="892175" cy="2540000"/>
              </a:xfrm>
              <a:custGeom>
                <a:avLst/>
                <a:gdLst>
                  <a:gd name="T0" fmla="*/ 635000 w 562"/>
                  <a:gd name="T1" fmla="*/ 1270000 h 1600"/>
                  <a:gd name="T2" fmla="*/ 641350 w 562"/>
                  <a:gd name="T3" fmla="*/ 1143000 h 1600"/>
                  <a:gd name="T4" fmla="*/ 654050 w 562"/>
                  <a:gd name="T5" fmla="*/ 1016000 h 1600"/>
                  <a:gd name="T6" fmla="*/ 673100 w 562"/>
                  <a:gd name="T7" fmla="*/ 892175 h 1600"/>
                  <a:gd name="T8" fmla="*/ 701675 w 562"/>
                  <a:gd name="T9" fmla="*/ 768350 h 1600"/>
                  <a:gd name="T10" fmla="*/ 739775 w 562"/>
                  <a:gd name="T11" fmla="*/ 650875 h 1600"/>
                  <a:gd name="T12" fmla="*/ 781050 w 562"/>
                  <a:gd name="T13" fmla="*/ 536575 h 1600"/>
                  <a:gd name="T14" fmla="*/ 831850 w 562"/>
                  <a:gd name="T15" fmla="*/ 425450 h 1600"/>
                  <a:gd name="T16" fmla="*/ 892175 w 562"/>
                  <a:gd name="T17" fmla="*/ 317500 h 1600"/>
                  <a:gd name="T18" fmla="*/ 339725 w 562"/>
                  <a:gd name="T19" fmla="*/ 0 h 1600"/>
                  <a:gd name="T20" fmla="*/ 263525 w 562"/>
                  <a:gd name="T21" fmla="*/ 142875 h 1600"/>
                  <a:gd name="T22" fmla="*/ 196850 w 562"/>
                  <a:gd name="T23" fmla="*/ 292100 h 1600"/>
                  <a:gd name="T24" fmla="*/ 139700 w 562"/>
                  <a:gd name="T25" fmla="*/ 444500 h 1600"/>
                  <a:gd name="T26" fmla="*/ 88900 w 562"/>
                  <a:gd name="T27" fmla="*/ 603250 h 1600"/>
                  <a:gd name="T28" fmla="*/ 50800 w 562"/>
                  <a:gd name="T29" fmla="*/ 765175 h 1600"/>
                  <a:gd name="T30" fmla="*/ 22225 w 562"/>
                  <a:gd name="T31" fmla="*/ 930275 h 1600"/>
                  <a:gd name="T32" fmla="*/ 6350 w 562"/>
                  <a:gd name="T33" fmla="*/ 1098550 h 1600"/>
                  <a:gd name="T34" fmla="*/ 0 w 562"/>
                  <a:gd name="T35" fmla="*/ 1270000 h 1600"/>
                  <a:gd name="T36" fmla="*/ 3175 w 562"/>
                  <a:gd name="T37" fmla="*/ 1358900 h 1600"/>
                  <a:gd name="T38" fmla="*/ 12700 w 562"/>
                  <a:gd name="T39" fmla="*/ 1527175 h 1600"/>
                  <a:gd name="T40" fmla="*/ 34925 w 562"/>
                  <a:gd name="T41" fmla="*/ 1695450 h 1600"/>
                  <a:gd name="T42" fmla="*/ 69850 w 562"/>
                  <a:gd name="T43" fmla="*/ 1860550 h 1600"/>
                  <a:gd name="T44" fmla="*/ 111125 w 562"/>
                  <a:gd name="T45" fmla="*/ 2019300 h 1600"/>
                  <a:gd name="T46" fmla="*/ 165100 w 562"/>
                  <a:gd name="T47" fmla="*/ 2174875 h 1600"/>
                  <a:gd name="T48" fmla="*/ 228600 w 562"/>
                  <a:gd name="T49" fmla="*/ 2324100 h 1600"/>
                  <a:gd name="T50" fmla="*/ 301625 w 562"/>
                  <a:gd name="T51" fmla="*/ 2470150 h 1600"/>
                  <a:gd name="T52" fmla="*/ 892175 w 562"/>
                  <a:gd name="T53" fmla="*/ 2222500 h 1600"/>
                  <a:gd name="T54" fmla="*/ 860425 w 562"/>
                  <a:gd name="T55" fmla="*/ 2171700 h 1600"/>
                  <a:gd name="T56" fmla="*/ 806450 w 562"/>
                  <a:gd name="T57" fmla="*/ 2060575 h 1600"/>
                  <a:gd name="T58" fmla="*/ 758825 w 562"/>
                  <a:gd name="T59" fmla="*/ 1949450 h 1600"/>
                  <a:gd name="T60" fmla="*/ 720725 w 562"/>
                  <a:gd name="T61" fmla="*/ 1831975 h 1600"/>
                  <a:gd name="T62" fmla="*/ 685800 w 562"/>
                  <a:gd name="T63" fmla="*/ 1711325 h 1600"/>
                  <a:gd name="T64" fmla="*/ 663575 w 562"/>
                  <a:gd name="T65" fmla="*/ 1590675 h 1600"/>
                  <a:gd name="T66" fmla="*/ 644525 w 562"/>
                  <a:gd name="T67" fmla="*/ 1463675 h 1600"/>
                  <a:gd name="T68" fmla="*/ 638175 w 562"/>
                  <a:gd name="T69" fmla="*/ 1336675 h 1600"/>
                  <a:gd name="T70" fmla="*/ 635000 w 562"/>
                  <a:gd name="T71" fmla="*/ 1270000 h 16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62" h="1600">
                    <a:moveTo>
                      <a:pt x="400" y="800"/>
                    </a:moveTo>
                    <a:lnTo>
                      <a:pt x="400" y="800"/>
                    </a:lnTo>
                    <a:lnTo>
                      <a:pt x="402" y="760"/>
                    </a:lnTo>
                    <a:lnTo>
                      <a:pt x="404" y="720"/>
                    </a:lnTo>
                    <a:lnTo>
                      <a:pt x="406" y="680"/>
                    </a:lnTo>
                    <a:lnTo>
                      <a:pt x="412" y="640"/>
                    </a:lnTo>
                    <a:lnTo>
                      <a:pt x="418" y="600"/>
                    </a:lnTo>
                    <a:lnTo>
                      <a:pt x="424" y="562"/>
                    </a:lnTo>
                    <a:lnTo>
                      <a:pt x="432" y="522"/>
                    </a:lnTo>
                    <a:lnTo>
                      <a:pt x="442" y="484"/>
                    </a:lnTo>
                    <a:lnTo>
                      <a:pt x="454" y="448"/>
                    </a:lnTo>
                    <a:lnTo>
                      <a:pt x="466" y="410"/>
                    </a:lnTo>
                    <a:lnTo>
                      <a:pt x="478" y="374"/>
                    </a:lnTo>
                    <a:lnTo>
                      <a:pt x="492" y="338"/>
                    </a:lnTo>
                    <a:lnTo>
                      <a:pt x="508" y="302"/>
                    </a:lnTo>
                    <a:lnTo>
                      <a:pt x="524" y="268"/>
                    </a:lnTo>
                    <a:lnTo>
                      <a:pt x="542" y="234"/>
                    </a:lnTo>
                    <a:lnTo>
                      <a:pt x="562" y="200"/>
                    </a:lnTo>
                    <a:lnTo>
                      <a:pt x="214" y="0"/>
                    </a:lnTo>
                    <a:lnTo>
                      <a:pt x="190" y="46"/>
                    </a:lnTo>
                    <a:lnTo>
                      <a:pt x="166" y="90"/>
                    </a:lnTo>
                    <a:lnTo>
                      <a:pt x="144" y="136"/>
                    </a:lnTo>
                    <a:lnTo>
                      <a:pt x="124" y="184"/>
                    </a:lnTo>
                    <a:lnTo>
                      <a:pt x="104" y="232"/>
                    </a:lnTo>
                    <a:lnTo>
                      <a:pt x="88" y="280"/>
                    </a:lnTo>
                    <a:lnTo>
                      <a:pt x="70" y="330"/>
                    </a:lnTo>
                    <a:lnTo>
                      <a:pt x="56" y="380"/>
                    </a:lnTo>
                    <a:lnTo>
                      <a:pt x="44" y="430"/>
                    </a:lnTo>
                    <a:lnTo>
                      <a:pt x="32" y="482"/>
                    </a:lnTo>
                    <a:lnTo>
                      <a:pt x="22" y="534"/>
                    </a:lnTo>
                    <a:lnTo>
                      <a:pt x="14" y="586"/>
                    </a:lnTo>
                    <a:lnTo>
                      <a:pt x="8" y="638"/>
                    </a:lnTo>
                    <a:lnTo>
                      <a:pt x="4" y="692"/>
                    </a:lnTo>
                    <a:lnTo>
                      <a:pt x="2" y="746"/>
                    </a:lnTo>
                    <a:lnTo>
                      <a:pt x="0" y="800"/>
                    </a:lnTo>
                    <a:lnTo>
                      <a:pt x="2" y="856"/>
                    </a:lnTo>
                    <a:lnTo>
                      <a:pt x="4" y="910"/>
                    </a:lnTo>
                    <a:lnTo>
                      <a:pt x="8" y="962"/>
                    </a:lnTo>
                    <a:lnTo>
                      <a:pt x="14" y="1016"/>
                    </a:lnTo>
                    <a:lnTo>
                      <a:pt x="22" y="1068"/>
                    </a:lnTo>
                    <a:lnTo>
                      <a:pt x="32" y="1120"/>
                    </a:lnTo>
                    <a:lnTo>
                      <a:pt x="44" y="1172"/>
                    </a:lnTo>
                    <a:lnTo>
                      <a:pt x="56" y="1222"/>
                    </a:lnTo>
                    <a:lnTo>
                      <a:pt x="70" y="1272"/>
                    </a:lnTo>
                    <a:lnTo>
                      <a:pt x="88" y="1322"/>
                    </a:lnTo>
                    <a:lnTo>
                      <a:pt x="104" y="1370"/>
                    </a:lnTo>
                    <a:lnTo>
                      <a:pt x="124" y="1418"/>
                    </a:lnTo>
                    <a:lnTo>
                      <a:pt x="144" y="1464"/>
                    </a:lnTo>
                    <a:lnTo>
                      <a:pt x="166" y="1510"/>
                    </a:lnTo>
                    <a:lnTo>
                      <a:pt x="190" y="1556"/>
                    </a:lnTo>
                    <a:lnTo>
                      <a:pt x="214" y="1600"/>
                    </a:lnTo>
                    <a:lnTo>
                      <a:pt x="562" y="1400"/>
                    </a:lnTo>
                    <a:lnTo>
                      <a:pt x="542" y="1368"/>
                    </a:lnTo>
                    <a:lnTo>
                      <a:pt x="524" y="1334"/>
                    </a:lnTo>
                    <a:lnTo>
                      <a:pt x="508" y="1298"/>
                    </a:lnTo>
                    <a:lnTo>
                      <a:pt x="492" y="1264"/>
                    </a:lnTo>
                    <a:lnTo>
                      <a:pt x="478" y="1228"/>
                    </a:lnTo>
                    <a:lnTo>
                      <a:pt x="466" y="1190"/>
                    </a:lnTo>
                    <a:lnTo>
                      <a:pt x="454" y="1154"/>
                    </a:lnTo>
                    <a:lnTo>
                      <a:pt x="442" y="1116"/>
                    </a:lnTo>
                    <a:lnTo>
                      <a:pt x="432" y="1078"/>
                    </a:lnTo>
                    <a:lnTo>
                      <a:pt x="424" y="1040"/>
                    </a:lnTo>
                    <a:lnTo>
                      <a:pt x="418" y="1002"/>
                    </a:lnTo>
                    <a:lnTo>
                      <a:pt x="412" y="962"/>
                    </a:lnTo>
                    <a:lnTo>
                      <a:pt x="406" y="922"/>
                    </a:lnTo>
                    <a:lnTo>
                      <a:pt x="404" y="882"/>
                    </a:lnTo>
                    <a:lnTo>
                      <a:pt x="402" y="842"/>
                    </a:lnTo>
                    <a:lnTo>
                      <a:pt x="400" y="800"/>
                    </a:lnTo>
                    <a:close/>
                  </a:path>
                </a:pathLst>
              </a:custGeom>
              <a:noFill/>
              <a:ln w="12700" cap="flat" cmpd="sng">
                <a:solidFill>
                  <a:srgbClr val="000000"/>
                </a:solidFill>
                <a:prstDash val="solid"/>
                <a:round/>
                <a:headEnd type="none" w="med" len="med"/>
                <a:tailEnd type="none" w="med" len="med"/>
              </a:ln>
              <a:effectLst/>
              <a:extLst/>
            </p:spPr>
            <p:txBody>
              <a:bodyPr/>
              <a:lstStyle/>
              <a:p>
                <a:endParaRPr lang="en-GB"/>
              </a:p>
            </p:txBody>
          </p:sp>
          <p:sp>
            <p:nvSpPr>
              <p:cNvPr id="19" name="Freeform 5"/>
              <p:cNvSpPr>
                <a:spLocks/>
              </p:cNvSpPr>
              <p:nvPr/>
            </p:nvSpPr>
            <p:spPr bwMode="auto">
              <a:xfrm>
                <a:off x="4573588" y="5143694"/>
                <a:ext cx="2200275" cy="1587500"/>
              </a:xfrm>
              <a:custGeom>
                <a:avLst/>
                <a:gdLst>
                  <a:gd name="T0" fmla="*/ 0 w 1386"/>
                  <a:gd name="T1" fmla="*/ 1587500 h 1000"/>
                  <a:gd name="T2" fmla="*/ 88900 w 1386"/>
                  <a:gd name="T3" fmla="*/ 1587500 h 1000"/>
                  <a:gd name="T4" fmla="*/ 260350 w 1386"/>
                  <a:gd name="T5" fmla="*/ 1574800 h 1000"/>
                  <a:gd name="T6" fmla="*/ 431800 w 1386"/>
                  <a:gd name="T7" fmla="*/ 1552575 h 1000"/>
                  <a:gd name="T8" fmla="*/ 596900 w 1386"/>
                  <a:gd name="T9" fmla="*/ 1517650 h 1000"/>
                  <a:gd name="T10" fmla="*/ 758825 w 1386"/>
                  <a:gd name="T11" fmla="*/ 1473200 h 1000"/>
                  <a:gd name="T12" fmla="*/ 917575 w 1386"/>
                  <a:gd name="T13" fmla="*/ 1419225 h 1000"/>
                  <a:gd name="T14" fmla="*/ 1069975 w 1386"/>
                  <a:gd name="T15" fmla="*/ 1352550 h 1000"/>
                  <a:gd name="T16" fmla="*/ 1216025 w 1386"/>
                  <a:gd name="T17" fmla="*/ 1279525 h 1000"/>
                  <a:gd name="T18" fmla="*/ 1358900 w 1386"/>
                  <a:gd name="T19" fmla="*/ 1196975 h 1000"/>
                  <a:gd name="T20" fmla="*/ 1495425 w 1386"/>
                  <a:gd name="T21" fmla="*/ 1101725 h 1000"/>
                  <a:gd name="T22" fmla="*/ 1622425 w 1386"/>
                  <a:gd name="T23" fmla="*/ 1003300 h 1000"/>
                  <a:gd name="T24" fmla="*/ 1746250 w 1386"/>
                  <a:gd name="T25" fmla="*/ 895350 h 1000"/>
                  <a:gd name="T26" fmla="*/ 1860550 w 1386"/>
                  <a:gd name="T27" fmla="*/ 777875 h 1000"/>
                  <a:gd name="T28" fmla="*/ 1968500 w 1386"/>
                  <a:gd name="T29" fmla="*/ 654050 h 1000"/>
                  <a:gd name="T30" fmla="*/ 2066925 w 1386"/>
                  <a:gd name="T31" fmla="*/ 523875 h 1000"/>
                  <a:gd name="T32" fmla="*/ 2159000 w 1386"/>
                  <a:gd name="T33" fmla="*/ 390525 h 1000"/>
                  <a:gd name="T34" fmla="*/ 1651000 w 1386"/>
                  <a:gd name="T35" fmla="*/ 0 h 1000"/>
                  <a:gd name="T36" fmla="*/ 1619250 w 1386"/>
                  <a:gd name="T37" fmla="*/ 53975 h 1000"/>
                  <a:gd name="T38" fmla="*/ 1549400 w 1386"/>
                  <a:gd name="T39" fmla="*/ 155575 h 1000"/>
                  <a:gd name="T40" fmla="*/ 1476375 w 1386"/>
                  <a:gd name="T41" fmla="*/ 254000 h 1000"/>
                  <a:gd name="T42" fmla="*/ 1397000 w 1386"/>
                  <a:gd name="T43" fmla="*/ 346075 h 1000"/>
                  <a:gd name="T44" fmla="*/ 1308100 w 1386"/>
                  <a:gd name="T45" fmla="*/ 431800 h 1000"/>
                  <a:gd name="T46" fmla="*/ 1216025 w 1386"/>
                  <a:gd name="T47" fmla="*/ 514350 h 1000"/>
                  <a:gd name="T48" fmla="*/ 1120775 w 1386"/>
                  <a:gd name="T49" fmla="*/ 590550 h 1000"/>
                  <a:gd name="T50" fmla="*/ 1019175 w 1386"/>
                  <a:gd name="T51" fmla="*/ 657225 h 1000"/>
                  <a:gd name="T52" fmla="*/ 914400 w 1386"/>
                  <a:gd name="T53" fmla="*/ 720725 h 1000"/>
                  <a:gd name="T54" fmla="*/ 803275 w 1386"/>
                  <a:gd name="T55" fmla="*/ 777875 h 1000"/>
                  <a:gd name="T56" fmla="*/ 688975 w 1386"/>
                  <a:gd name="T57" fmla="*/ 825500 h 1000"/>
                  <a:gd name="T58" fmla="*/ 571500 w 1386"/>
                  <a:gd name="T59" fmla="*/ 866775 h 1000"/>
                  <a:gd name="T60" fmla="*/ 447675 w 1386"/>
                  <a:gd name="T61" fmla="*/ 901700 h 1000"/>
                  <a:gd name="T62" fmla="*/ 323850 w 1386"/>
                  <a:gd name="T63" fmla="*/ 927100 h 1000"/>
                  <a:gd name="T64" fmla="*/ 196850 w 1386"/>
                  <a:gd name="T65" fmla="*/ 942975 h 1000"/>
                  <a:gd name="T66" fmla="*/ 66675 w 1386"/>
                  <a:gd name="T67" fmla="*/ 952500 h 1000"/>
                  <a:gd name="T68" fmla="*/ 0 w 1386"/>
                  <a:gd name="T69" fmla="*/ 952500 h 10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386" h="1000">
                    <a:moveTo>
                      <a:pt x="0" y="600"/>
                    </a:moveTo>
                    <a:lnTo>
                      <a:pt x="0" y="1000"/>
                    </a:lnTo>
                    <a:lnTo>
                      <a:pt x="56" y="1000"/>
                    </a:lnTo>
                    <a:lnTo>
                      <a:pt x="110" y="996"/>
                    </a:lnTo>
                    <a:lnTo>
                      <a:pt x="164" y="992"/>
                    </a:lnTo>
                    <a:lnTo>
                      <a:pt x="218" y="986"/>
                    </a:lnTo>
                    <a:lnTo>
                      <a:pt x="272" y="978"/>
                    </a:lnTo>
                    <a:lnTo>
                      <a:pt x="324" y="968"/>
                    </a:lnTo>
                    <a:lnTo>
                      <a:pt x="376" y="956"/>
                    </a:lnTo>
                    <a:lnTo>
                      <a:pt x="428" y="942"/>
                    </a:lnTo>
                    <a:lnTo>
                      <a:pt x="478" y="928"/>
                    </a:lnTo>
                    <a:lnTo>
                      <a:pt x="528" y="912"/>
                    </a:lnTo>
                    <a:lnTo>
                      <a:pt x="578" y="894"/>
                    </a:lnTo>
                    <a:lnTo>
                      <a:pt x="626" y="874"/>
                    </a:lnTo>
                    <a:lnTo>
                      <a:pt x="674" y="852"/>
                    </a:lnTo>
                    <a:lnTo>
                      <a:pt x="720" y="830"/>
                    </a:lnTo>
                    <a:lnTo>
                      <a:pt x="766" y="806"/>
                    </a:lnTo>
                    <a:lnTo>
                      <a:pt x="812" y="780"/>
                    </a:lnTo>
                    <a:lnTo>
                      <a:pt x="856" y="754"/>
                    </a:lnTo>
                    <a:lnTo>
                      <a:pt x="898" y="724"/>
                    </a:lnTo>
                    <a:lnTo>
                      <a:pt x="942" y="694"/>
                    </a:lnTo>
                    <a:lnTo>
                      <a:pt x="982" y="664"/>
                    </a:lnTo>
                    <a:lnTo>
                      <a:pt x="1022" y="632"/>
                    </a:lnTo>
                    <a:lnTo>
                      <a:pt x="1062" y="598"/>
                    </a:lnTo>
                    <a:lnTo>
                      <a:pt x="1100" y="564"/>
                    </a:lnTo>
                    <a:lnTo>
                      <a:pt x="1136" y="528"/>
                    </a:lnTo>
                    <a:lnTo>
                      <a:pt x="1172" y="490"/>
                    </a:lnTo>
                    <a:lnTo>
                      <a:pt x="1206" y="452"/>
                    </a:lnTo>
                    <a:lnTo>
                      <a:pt x="1240" y="412"/>
                    </a:lnTo>
                    <a:lnTo>
                      <a:pt x="1272" y="372"/>
                    </a:lnTo>
                    <a:lnTo>
                      <a:pt x="1302" y="330"/>
                    </a:lnTo>
                    <a:lnTo>
                      <a:pt x="1332" y="288"/>
                    </a:lnTo>
                    <a:lnTo>
                      <a:pt x="1360" y="246"/>
                    </a:lnTo>
                    <a:lnTo>
                      <a:pt x="1386" y="200"/>
                    </a:lnTo>
                    <a:lnTo>
                      <a:pt x="1040" y="0"/>
                    </a:lnTo>
                    <a:lnTo>
                      <a:pt x="1020" y="34"/>
                    </a:lnTo>
                    <a:lnTo>
                      <a:pt x="998" y="66"/>
                    </a:lnTo>
                    <a:lnTo>
                      <a:pt x="976" y="98"/>
                    </a:lnTo>
                    <a:lnTo>
                      <a:pt x="954" y="130"/>
                    </a:lnTo>
                    <a:lnTo>
                      <a:pt x="930" y="160"/>
                    </a:lnTo>
                    <a:lnTo>
                      <a:pt x="904" y="190"/>
                    </a:lnTo>
                    <a:lnTo>
                      <a:pt x="880" y="218"/>
                    </a:lnTo>
                    <a:lnTo>
                      <a:pt x="852" y="246"/>
                    </a:lnTo>
                    <a:lnTo>
                      <a:pt x="824" y="272"/>
                    </a:lnTo>
                    <a:lnTo>
                      <a:pt x="796" y="298"/>
                    </a:lnTo>
                    <a:lnTo>
                      <a:pt x="766" y="324"/>
                    </a:lnTo>
                    <a:lnTo>
                      <a:pt x="736" y="348"/>
                    </a:lnTo>
                    <a:lnTo>
                      <a:pt x="706" y="372"/>
                    </a:lnTo>
                    <a:lnTo>
                      <a:pt x="674" y="394"/>
                    </a:lnTo>
                    <a:lnTo>
                      <a:pt x="642" y="414"/>
                    </a:lnTo>
                    <a:lnTo>
                      <a:pt x="608" y="436"/>
                    </a:lnTo>
                    <a:lnTo>
                      <a:pt x="576" y="454"/>
                    </a:lnTo>
                    <a:lnTo>
                      <a:pt x="540" y="472"/>
                    </a:lnTo>
                    <a:lnTo>
                      <a:pt x="506" y="490"/>
                    </a:lnTo>
                    <a:lnTo>
                      <a:pt x="470" y="506"/>
                    </a:lnTo>
                    <a:lnTo>
                      <a:pt x="434" y="520"/>
                    </a:lnTo>
                    <a:lnTo>
                      <a:pt x="396" y="534"/>
                    </a:lnTo>
                    <a:lnTo>
                      <a:pt x="360" y="546"/>
                    </a:lnTo>
                    <a:lnTo>
                      <a:pt x="322" y="558"/>
                    </a:lnTo>
                    <a:lnTo>
                      <a:pt x="282" y="568"/>
                    </a:lnTo>
                    <a:lnTo>
                      <a:pt x="244" y="576"/>
                    </a:lnTo>
                    <a:lnTo>
                      <a:pt x="204" y="584"/>
                    </a:lnTo>
                    <a:lnTo>
                      <a:pt x="164" y="590"/>
                    </a:lnTo>
                    <a:lnTo>
                      <a:pt x="124" y="594"/>
                    </a:lnTo>
                    <a:lnTo>
                      <a:pt x="84" y="598"/>
                    </a:lnTo>
                    <a:lnTo>
                      <a:pt x="42" y="600"/>
                    </a:lnTo>
                    <a:lnTo>
                      <a:pt x="0" y="600"/>
                    </a:lnTo>
                    <a:close/>
                  </a:path>
                </a:pathLst>
              </a:custGeom>
              <a:noFill/>
              <a:ln w="12700">
                <a:solidFill>
                  <a:srgbClr val="000000"/>
                </a:solidFill>
                <a:prstDash val="solid"/>
                <a:round/>
                <a:headEnd/>
                <a:tailEnd/>
              </a:ln>
            </p:spPr>
            <p:txBody>
              <a:bodyPr/>
              <a:lstStyle/>
              <a:p>
                <a:endParaRPr lang="en-GB"/>
              </a:p>
            </p:txBody>
          </p:sp>
          <p:sp>
            <p:nvSpPr>
              <p:cNvPr id="20" name="Freeform 6"/>
              <p:cNvSpPr>
                <a:spLocks/>
              </p:cNvSpPr>
              <p:nvPr/>
            </p:nvSpPr>
            <p:spPr bwMode="auto">
              <a:xfrm>
                <a:off x="6224587" y="2921193"/>
                <a:ext cx="889000" cy="2540000"/>
              </a:xfrm>
              <a:custGeom>
                <a:avLst/>
                <a:gdLst>
                  <a:gd name="T0" fmla="*/ 0 w 560"/>
                  <a:gd name="T1" fmla="*/ 317500 h 1600"/>
                  <a:gd name="T2" fmla="*/ 28575 w 560"/>
                  <a:gd name="T3" fmla="*/ 371475 h 1600"/>
                  <a:gd name="T4" fmla="*/ 82550 w 560"/>
                  <a:gd name="T5" fmla="*/ 479425 h 1600"/>
                  <a:gd name="T6" fmla="*/ 130175 w 560"/>
                  <a:gd name="T7" fmla="*/ 593725 h 1600"/>
                  <a:gd name="T8" fmla="*/ 171450 w 560"/>
                  <a:gd name="T9" fmla="*/ 711200 h 1600"/>
                  <a:gd name="T10" fmla="*/ 203200 w 560"/>
                  <a:gd name="T11" fmla="*/ 828675 h 1600"/>
                  <a:gd name="T12" fmla="*/ 228600 w 560"/>
                  <a:gd name="T13" fmla="*/ 952500 h 1600"/>
                  <a:gd name="T14" fmla="*/ 244475 w 560"/>
                  <a:gd name="T15" fmla="*/ 1079500 h 1600"/>
                  <a:gd name="T16" fmla="*/ 254000 w 560"/>
                  <a:gd name="T17" fmla="*/ 1206500 h 1600"/>
                  <a:gd name="T18" fmla="*/ 254000 w 560"/>
                  <a:gd name="T19" fmla="*/ 1270000 h 1600"/>
                  <a:gd name="T20" fmla="*/ 250825 w 560"/>
                  <a:gd name="T21" fmla="*/ 1400175 h 1600"/>
                  <a:gd name="T22" fmla="*/ 238125 w 560"/>
                  <a:gd name="T23" fmla="*/ 1527175 h 1600"/>
                  <a:gd name="T24" fmla="*/ 215900 w 560"/>
                  <a:gd name="T25" fmla="*/ 1651000 h 1600"/>
                  <a:gd name="T26" fmla="*/ 187325 w 560"/>
                  <a:gd name="T27" fmla="*/ 1771650 h 1600"/>
                  <a:gd name="T28" fmla="*/ 152400 w 560"/>
                  <a:gd name="T29" fmla="*/ 1889125 h 1600"/>
                  <a:gd name="T30" fmla="*/ 107950 w 560"/>
                  <a:gd name="T31" fmla="*/ 2006600 h 1600"/>
                  <a:gd name="T32" fmla="*/ 57150 w 560"/>
                  <a:gd name="T33" fmla="*/ 2117725 h 1600"/>
                  <a:gd name="T34" fmla="*/ 0 w 560"/>
                  <a:gd name="T35" fmla="*/ 2222500 h 1600"/>
                  <a:gd name="T36" fmla="*/ 549275 w 560"/>
                  <a:gd name="T37" fmla="*/ 2540000 h 1600"/>
                  <a:gd name="T38" fmla="*/ 625475 w 560"/>
                  <a:gd name="T39" fmla="*/ 2397125 h 1600"/>
                  <a:gd name="T40" fmla="*/ 695325 w 560"/>
                  <a:gd name="T41" fmla="*/ 2251075 h 1600"/>
                  <a:gd name="T42" fmla="*/ 752475 w 560"/>
                  <a:gd name="T43" fmla="*/ 2098675 h 1600"/>
                  <a:gd name="T44" fmla="*/ 800100 w 560"/>
                  <a:gd name="T45" fmla="*/ 1939925 h 1600"/>
                  <a:gd name="T46" fmla="*/ 838200 w 560"/>
                  <a:gd name="T47" fmla="*/ 1778000 h 1600"/>
                  <a:gd name="T48" fmla="*/ 866775 w 560"/>
                  <a:gd name="T49" fmla="*/ 1612900 h 1600"/>
                  <a:gd name="T50" fmla="*/ 882650 w 560"/>
                  <a:gd name="T51" fmla="*/ 1444625 h 1600"/>
                  <a:gd name="T52" fmla="*/ 889000 w 560"/>
                  <a:gd name="T53" fmla="*/ 1270000 h 1600"/>
                  <a:gd name="T54" fmla="*/ 889000 w 560"/>
                  <a:gd name="T55" fmla="*/ 1184275 h 1600"/>
                  <a:gd name="T56" fmla="*/ 876300 w 560"/>
                  <a:gd name="T57" fmla="*/ 1012825 h 1600"/>
                  <a:gd name="T58" fmla="*/ 854075 w 560"/>
                  <a:gd name="T59" fmla="*/ 847725 h 1600"/>
                  <a:gd name="T60" fmla="*/ 822325 w 560"/>
                  <a:gd name="T61" fmla="*/ 682625 h 1600"/>
                  <a:gd name="T62" fmla="*/ 777875 w 560"/>
                  <a:gd name="T63" fmla="*/ 523875 h 1600"/>
                  <a:gd name="T64" fmla="*/ 723900 w 560"/>
                  <a:gd name="T65" fmla="*/ 368300 h 1600"/>
                  <a:gd name="T66" fmla="*/ 660400 w 560"/>
                  <a:gd name="T67" fmla="*/ 215900 h 1600"/>
                  <a:gd name="T68" fmla="*/ 590550 w 560"/>
                  <a:gd name="T69" fmla="*/ 73025 h 1600"/>
                  <a:gd name="T70" fmla="*/ 549275 w 560"/>
                  <a:gd name="T71" fmla="*/ 0 h 16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60" h="1600">
                    <a:moveTo>
                      <a:pt x="346" y="0"/>
                    </a:moveTo>
                    <a:lnTo>
                      <a:pt x="0" y="200"/>
                    </a:lnTo>
                    <a:lnTo>
                      <a:pt x="18" y="234"/>
                    </a:lnTo>
                    <a:lnTo>
                      <a:pt x="36" y="268"/>
                    </a:lnTo>
                    <a:lnTo>
                      <a:pt x="52" y="302"/>
                    </a:lnTo>
                    <a:lnTo>
                      <a:pt x="68" y="338"/>
                    </a:lnTo>
                    <a:lnTo>
                      <a:pt x="82" y="374"/>
                    </a:lnTo>
                    <a:lnTo>
                      <a:pt x="96" y="410"/>
                    </a:lnTo>
                    <a:lnTo>
                      <a:pt x="108" y="448"/>
                    </a:lnTo>
                    <a:lnTo>
                      <a:pt x="118" y="484"/>
                    </a:lnTo>
                    <a:lnTo>
                      <a:pt x="128" y="522"/>
                    </a:lnTo>
                    <a:lnTo>
                      <a:pt x="136" y="562"/>
                    </a:lnTo>
                    <a:lnTo>
                      <a:pt x="144" y="600"/>
                    </a:lnTo>
                    <a:lnTo>
                      <a:pt x="150" y="640"/>
                    </a:lnTo>
                    <a:lnTo>
                      <a:pt x="154" y="680"/>
                    </a:lnTo>
                    <a:lnTo>
                      <a:pt x="158" y="720"/>
                    </a:lnTo>
                    <a:lnTo>
                      <a:pt x="160" y="760"/>
                    </a:lnTo>
                    <a:lnTo>
                      <a:pt x="160" y="800"/>
                    </a:lnTo>
                    <a:lnTo>
                      <a:pt x="160" y="842"/>
                    </a:lnTo>
                    <a:lnTo>
                      <a:pt x="158" y="882"/>
                    </a:lnTo>
                    <a:lnTo>
                      <a:pt x="154" y="922"/>
                    </a:lnTo>
                    <a:lnTo>
                      <a:pt x="150" y="962"/>
                    </a:lnTo>
                    <a:lnTo>
                      <a:pt x="144" y="1002"/>
                    </a:lnTo>
                    <a:lnTo>
                      <a:pt x="136" y="1040"/>
                    </a:lnTo>
                    <a:lnTo>
                      <a:pt x="128" y="1078"/>
                    </a:lnTo>
                    <a:lnTo>
                      <a:pt x="118" y="1116"/>
                    </a:lnTo>
                    <a:lnTo>
                      <a:pt x="108" y="1154"/>
                    </a:lnTo>
                    <a:lnTo>
                      <a:pt x="96" y="1190"/>
                    </a:lnTo>
                    <a:lnTo>
                      <a:pt x="82" y="1228"/>
                    </a:lnTo>
                    <a:lnTo>
                      <a:pt x="68" y="1264"/>
                    </a:lnTo>
                    <a:lnTo>
                      <a:pt x="52" y="1298"/>
                    </a:lnTo>
                    <a:lnTo>
                      <a:pt x="36" y="1334"/>
                    </a:lnTo>
                    <a:lnTo>
                      <a:pt x="18" y="1368"/>
                    </a:lnTo>
                    <a:lnTo>
                      <a:pt x="0" y="1400"/>
                    </a:lnTo>
                    <a:lnTo>
                      <a:pt x="346" y="1600"/>
                    </a:lnTo>
                    <a:lnTo>
                      <a:pt x="372" y="1556"/>
                    </a:lnTo>
                    <a:lnTo>
                      <a:pt x="394" y="1510"/>
                    </a:lnTo>
                    <a:lnTo>
                      <a:pt x="416" y="1464"/>
                    </a:lnTo>
                    <a:lnTo>
                      <a:pt x="438" y="1418"/>
                    </a:lnTo>
                    <a:lnTo>
                      <a:pt x="456" y="1370"/>
                    </a:lnTo>
                    <a:lnTo>
                      <a:pt x="474" y="1322"/>
                    </a:lnTo>
                    <a:lnTo>
                      <a:pt x="490" y="1272"/>
                    </a:lnTo>
                    <a:lnTo>
                      <a:pt x="504" y="1222"/>
                    </a:lnTo>
                    <a:lnTo>
                      <a:pt x="518" y="1172"/>
                    </a:lnTo>
                    <a:lnTo>
                      <a:pt x="528" y="1120"/>
                    </a:lnTo>
                    <a:lnTo>
                      <a:pt x="538" y="1068"/>
                    </a:lnTo>
                    <a:lnTo>
                      <a:pt x="546" y="1016"/>
                    </a:lnTo>
                    <a:lnTo>
                      <a:pt x="552" y="962"/>
                    </a:lnTo>
                    <a:lnTo>
                      <a:pt x="556" y="910"/>
                    </a:lnTo>
                    <a:lnTo>
                      <a:pt x="560" y="856"/>
                    </a:lnTo>
                    <a:lnTo>
                      <a:pt x="560" y="800"/>
                    </a:lnTo>
                    <a:lnTo>
                      <a:pt x="560" y="746"/>
                    </a:lnTo>
                    <a:lnTo>
                      <a:pt x="556" y="692"/>
                    </a:lnTo>
                    <a:lnTo>
                      <a:pt x="552" y="638"/>
                    </a:lnTo>
                    <a:lnTo>
                      <a:pt x="546" y="586"/>
                    </a:lnTo>
                    <a:lnTo>
                      <a:pt x="538" y="534"/>
                    </a:lnTo>
                    <a:lnTo>
                      <a:pt x="528" y="482"/>
                    </a:lnTo>
                    <a:lnTo>
                      <a:pt x="518" y="430"/>
                    </a:lnTo>
                    <a:lnTo>
                      <a:pt x="504" y="380"/>
                    </a:lnTo>
                    <a:lnTo>
                      <a:pt x="490" y="330"/>
                    </a:lnTo>
                    <a:lnTo>
                      <a:pt x="474" y="280"/>
                    </a:lnTo>
                    <a:lnTo>
                      <a:pt x="456" y="232"/>
                    </a:lnTo>
                    <a:lnTo>
                      <a:pt x="438" y="184"/>
                    </a:lnTo>
                    <a:lnTo>
                      <a:pt x="416" y="136"/>
                    </a:lnTo>
                    <a:lnTo>
                      <a:pt x="394" y="90"/>
                    </a:lnTo>
                    <a:lnTo>
                      <a:pt x="372" y="46"/>
                    </a:lnTo>
                    <a:lnTo>
                      <a:pt x="346" y="0"/>
                    </a:lnTo>
                    <a:close/>
                  </a:path>
                </a:pathLst>
              </a:custGeom>
              <a:noFill/>
              <a:ln w="38100" cap="flat" cmpd="sng">
                <a:solidFill>
                  <a:srgbClr val="5F5F5F"/>
                </a:solidFill>
                <a:prstDash val="solid"/>
                <a:round/>
                <a:headEnd type="none" w="med" len="med"/>
                <a:tailEnd type="none" w="med" len="med"/>
              </a:ln>
              <a:effectLst/>
              <a:extLst/>
            </p:spPr>
            <p:txBody>
              <a:bodyPr/>
              <a:lstStyle/>
              <a:p>
                <a:endParaRPr lang="en-GB"/>
              </a:p>
            </p:txBody>
          </p:sp>
          <p:sp>
            <p:nvSpPr>
              <p:cNvPr id="21" name="Freeform 7"/>
              <p:cNvSpPr>
                <a:spLocks/>
              </p:cNvSpPr>
              <p:nvPr/>
            </p:nvSpPr>
            <p:spPr bwMode="auto">
              <a:xfrm>
                <a:off x="2373314" y="5143694"/>
                <a:ext cx="2200275" cy="1587500"/>
              </a:xfrm>
              <a:custGeom>
                <a:avLst/>
                <a:gdLst>
                  <a:gd name="T0" fmla="*/ 0 w 1386"/>
                  <a:gd name="T1" fmla="*/ 317500 h 1000"/>
                  <a:gd name="T2" fmla="*/ 44450 w 1386"/>
                  <a:gd name="T3" fmla="*/ 390525 h 1000"/>
                  <a:gd name="T4" fmla="*/ 133350 w 1386"/>
                  <a:gd name="T5" fmla="*/ 523875 h 1000"/>
                  <a:gd name="T6" fmla="*/ 234950 w 1386"/>
                  <a:gd name="T7" fmla="*/ 654050 h 1000"/>
                  <a:gd name="T8" fmla="*/ 339725 w 1386"/>
                  <a:gd name="T9" fmla="*/ 777875 h 1000"/>
                  <a:gd name="T10" fmla="*/ 457200 w 1386"/>
                  <a:gd name="T11" fmla="*/ 895350 h 1000"/>
                  <a:gd name="T12" fmla="*/ 577850 w 1386"/>
                  <a:gd name="T13" fmla="*/ 1003300 h 1000"/>
                  <a:gd name="T14" fmla="*/ 708025 w 1386"/>
                  <a:gd name="T15" fmla="*/ 1101725 h 1000"/>
                  <a:gd name="T16" fmla="*/ 844550 w 1386"/>
                  <a:gd name="T17" fmla="*/ 1196975 h 1000"/>
                  <a:gd name="T18" fmla="*/ 984250 w 1386"/>
                  <a:gd name="T19" fmla="*/ 1279525 h 1000"/>
                  <a:gd name="T20" fmla="*/ 1133475 w 1386"/>
                  <a:gd name="T21" fmla="*/ 1352550 h 1000"/>
                  <a:gd name="T22" fmla="*/ 1285875 w 1386"/>
                  <a:gd name="T23" fmla="*/ 1419225 h 1000"/>
                  <a:gd name="T24" fmla="*/ 1441450 w 1386"/>
                  <a:gd name="T25" fmla="*/ 1473200 h 1000"/>
                  <a:gd name="T26" fmla="*/ 1603375 w 1386"/>
                  <a:gd name="T27" fmla="*/ 1517650 h 1000"/>
                  <a:gd name="T28" fmla="*/ 1771650 w 1386"/>
                  <a:gd name="T29" fmla="*/ 1552575 h 1000"/>
                  <a:gd name="T30" fmla="*/ 1939925 w 1386"/>
                  <a:gd name="T31" fmla="*/ 1574800 h 1000"/>
                  <a:gd name="T32" fmla="*/ 2114550 w 1386"/>
                  <a:gd name="T33" fmla="*/ 1587500 h 1000"/>
                  <a:gd name="T34" fmla="*/ 2200275 w 1386"/>
                  <a:gd name="T35" fmla="*/ 952500 h 1000"/>
                  <a:gd name="T36" fmla="*/ 2133600 w 1386"/>
                  <a:gd name="T37" fmla="*/ 952500 h 1000"/>
                  <a:gd name="T38" fmla="*/ 2006600 w 1386"/>
                  <a:gd name="T39" fmla="*/ 942975 h 1000"/>
                  <a:gd name="T40" fmla="*/ 1876425 w 1386"/>
                  <a:gd name="T41" fmla="*/ 927100 h 1000"/>
                  <a:gd name="T42" fmla="*/ 1752600 w 1386"/>
                  <a:gd name="T43" fmla="*/ 901700 h 1000"/>
                  <a:gd name="T44" fmla="*/ 1631950 w 1386"/>
                  <a:gd name="T45" fmla="*/ 866775 h 1000"/>
                  <a:gd name="T46" fmla="*/ 1514475 w 1386"/>
                  <a:gd name="T47" fmla="*/ 825500 h 1000"/>
                  <a:gd name="T48" fmla="*/ 1400175 w 1386"/>
                  <a:gd name="T49" fmla="*/ 777875 h 1000"/>
                  <a:gd name="T50" fmla="*/ 1289050 w 1386"/>
                  <a:gd name="T51" fmla="*/ 720725 h 1000"/>
                  <a:gd name="T52" fmla="*/ 1181100 w 1386"/>
                  <a:gd name="T53" fmla="*/ 657225 h 1000"/>
                  <a:gd name="T54" fmla="*/ 1079500 w 1386"/>
                  <a:gd name="T55" fmla="*/ 590550 h 1000"/>
                  <a:gd name="T56" fmla="*/ 984250 w 1386"/>
                  <a:gd name="T57" fmla="*/ 514350 h 1000"/>
                  <a:gd name="T58" fmla="*/ 892175 w 1386"/>
                  <a:gd name="T59" fmla="*/ 431800 h 1000"/>
                  <a:gd name="T60" fmla="*/ 806450 w 1386"/>
                  <a:gd name="T61" fmla="*/ 346075 h 1000"/>
                  <a:gd name="T62" fmla="*/ 727075 w 1386"/>
                  <a:gd name="T63" fmla="*/ 254000 h 1000"/>
                  <a:gd name="T64" fmla="*/ 650875 w 1386"/>
                  <a:gd name="T65" fmla="*/ 155575 h 1000"/>
                  <a:gd name="T66" fmla="*/ 584200 w 1386"/>
                  <a:gd name="T67" fmla="*/ 53975 h 1000"/>
                  <a:gd name="T68" fmla="*/ 552450 w 1386"/>
                  <a:gd name="T69" fmla="*/ 0 h 10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386" h="1000">
                    <a:moveTo>
                      <a:pt x="348" y="0"/>
                    </a:moveTo>
                    <a:lnTo>
                      <a:pt x="0" y="200"/>
                    </a:lnTo>
                    <a:lnTo>
                      <a:pt x="28" y="246"/>
                    </a:lnTo>
                    <a:lnTo>
                      <a:pt x="56" y="288"/>
                    </a:lnTo>
                    <a:lnTo>
                      <a:pt x="84" y="330"/>
                    </a:lnTo>
                    <a:lnTo>
                      <a:pt x="116" y="372"/>
                    </a:lnTo>
                    <a:lnTo>
                      <a:pt x="148" y="412"/>
                    </a:lnTo>
                    <a:lnTo>
                      <a:pt x="180" y="452"/>
                    </a:lnTo>
                    <a:lnTo>
                      <a:pt x="214" y="490"/>
                    </a:lnTo>
                    <a:lnTo>
                      <a:pt x="250" y="528"/>
                    </a:lnTo>
                    <a:lnTo>
                      <a:pt x="288" y="564"/>
                    </a:lnTo>
                    <a:lnTo>
                      <a:pt x="326" y="598"/>
                    </a:lnTo>
                    <a:lnTo>
                      <a:pt x="364" y="632"/>
                    </a:lnTo>
                    <a:lnTo>
                      <a:pt x="404" y="664"/>
                    </a:lnTo>
                    <a:lnTo>
                      <a:pt x="446" y="694"/>
                    </a:lnTo>
                    <a:lnTo>
                      <a:pt x="488" y="724"/>
                    </a:lnTo>
                    <a:lnTo>
                      <a:pt x="532" y="754"/>
                    </a:lnTo>
                    <a:lnTo>
                      <a:pt x="576" y="780"/>
                    </a:lnTo>
                    <a:lnTo>
                      <a:pt x="620" y="806"/>
                    </a:lnTo>
                    <a:lnTo>
                      <a:pt x="666" y="830"/>
                    </a:lnTo>
                    <a:lnTo>
                      <a:pt x="714" y="852"/>
                    </a:lnTo>
                    <a:lnTo>
                      <a:pt x="760" y="874"/>
                    </a:lnTo>
                    <a:lnTo>
                      <a:pt x="810" y="894"/>
                    </a:lnTo>
                    <a:lnTo>
                      <a:pt x="858" y="912"/>
                    </a:lnTo>
                    <a:lnTo>
                      <a:pt x="908" y="928"/>
                    </a:lnTo>
                    <a:lnTo>
                      <a:pt x="960" y="942"/>
                    </a:lnTo>
                    <a:lnTo>
                      <a:pt x="1010" y="956"/>
                    </a:lnTo>
                    <a:lnTo>
                      <a:pt x="1062" y="968"/>
                    </a:lnTo>
                    <a:lnTo>
                      <a:pt x="1116" y="978"/>
                    </a:lnTo>
                    <a:lnTo>
                      <a:pt x="1168" y="986"/>
                    </a:lnTo>
                    <a:lnTo>
                      <a:pt x="1222" y="992"/>
                    </a:lnTo>
                    <a:lnTo>
                      <a:pt x="1276" y="996"/>
                    </a:lnTo>
                    <a:lnTo>
                      <a:pt x="1332" y="1000"/>
                    </a:lnTo>
                    <a:lnTo>
                      <a:pt x="1386" y="1000"/>
                    </a:lnTo>
                    <a:lnTo>
                      <a:pt x="1386" y="600"/>
                    </a:lnTo>
                    <a:lnTo>
                      <a:pt x="1344" y="600"/>
                    </a:lnTo>
                    <a:lnTo>
                      <a:pt x="1304" y="598"/>
                    </a:lnTo>
                    <a:lnTo>
                      <a:pt x="1264" y="594"/>
                    </a:lnTo>
                    <a:lnTo>
                      <a:pt x="1222" y="590"/>
                    </a:lnTo>
                    <a:lnTo>
                      <a:pt x="1182" y="584"/>
                    </a:lnTo>
                    <a:lnTo>
                      <a:pt x="1144" y="576"/>
                    </a:lnTo>
                    <a:lnTo>
                      <a:pt x="1104" y="568"/>
                    </a:lnTo>
                    <a:lnTo>
                      <a:pt x="1066" y="558"/>
                    </a:lnTo>
                    <a:lnTo>
                      <a:pt x="1028" y="546"/>
                    </a:lnTo>
                    <a:lnTo>
                      <a:pt x="990" y="534"/>
                    </a:lnTo>
                    <a:lnTo>
                      <a:pt x="954" y="520"/>
                    </a:lnTo>
                    <a:lnTo>
                      <a:pt x="918" y="506"/>
                    </a:lnTo>
                    <a:lnTo>
                      <a:pt x="882" y="490"/>
                    </a:lnTo>
                    <a:lnTo>
                      <a:pt x="846" y="472"/>
                    </a:lnTo>
                    <a:lnTo>
                      <a:pt x="812" y="454"/>
                    </a:lnTo>
                    <a:lnTo>
                      <a:pt x="778" y="436"/>
                    </a:lnTo>
                    <a:lnTo>
                      <a:pt x="744" y="414"/>
                    </a:lnTo>
                    <a:lnTo>
                      <a:pt x="712" y="394"/>
                    </a:lnTo>
                    <a:lnTo>
                      <a:pt x="680" y="372"/>
                    </a:lnTo>
                    <a:lnTo>
                      <a:pt x="650" y="348"/>
                    </a:lnTo>
                    <a:lnTo>
                      <a:pt x="620" y="324"/>
                    </a:lnTo>
                    <a:lnTo>
                      <a:pt x="590" y="298"/>
                    </a:lnTo>
                    <a:lnTo>
                      <a:pt x="562" y="272"/>
                    </a:lnTo>
                    <a:lnTo>
                      <a:pt x="534" y="246"/>
                    </a:lnTo>
                    <a:lnTo>
                      <a:pt x="508" y="218"/>
                    </a:lnTo>
                    <a:lnTo>
                      <a:pt x="482" y="190"/>
                    </a:lnTo>
                    <a:lnTo>
                      <a:pt x="458" y="160"/>
                    </a:lnTo>
                    <a:lnTo>
                      <a:pt x="434" y="130"/>
                    </a:lnTo>
                    <a:lnTo>
                      <a:pt x="410" y="98"/>
                    </a:lnTo>
                    <a:lnTo>
                      <a:pt x="388" y="66"/>
                    </a:lnTo>
                    <a:lnTo>
                      <a:pt x="368" y="34"/>
                    </a:lnTo>
                    <a:lnTo>
                      <a:pt x="348" y="0"/>
                    </a:lnTo>
                    <a:close/>
                  </a:path>
                </a:pathLst>
              </a:custGeom>
              <a:noFill/>
              <a:ln w="38100" cap="flat" cmpd="sng">
                <a:solidFill>
                  <a:srgbClr val="5F5F5F"/>
                </a:solidFill>
                <a:prstDash val="solid"/>
                <a:round/>
                <a:headEnd type="none" w="med" len="med"/>
                <a:tailEnd type="none" w="med" len="med"/>
              </a:ln>
              <a:effectLst/>
              <a:extLst/>
            </p:spPr>
            <p:txBody>
              <a:bodyPr/>
              <a:lstStyle/>
              <a:p>
                <a:endParaRPr lang="en-GB"/>
              </a:p>
            </p:txBody>
          </p:sp>
          <p:sp>
            <p:nvSpPr>
              <p:cNvPr id="22" name="Freeform 8"/>
              <p:cNvSpPr>
                <a:spLocks/>
              </p:cNvSpPr>
              <p:nvPr/>
            </p:nvSpPr>
            <p:spPr bwMode="auto">
              <a:xfrm>
                <a:off x="2668587" y="3238693"/>
                <a:ext cx="1355725" cy="1905000"/>
              </a:xfrm>
              <a:custGeom>
                <a:avLst/>
                <a:gdLst>
                  <a:gd name="T0" fmla="*/ 1270000 w 854"/>
                  <a:gd name="T1" fmla="*/ 952500 h 1200"/>
                  <a:gd name="T2" fmla="*/ 1270000 w 854"/>
                  <a:gd name="T3" fmla="*/ 952500 h 1200"/>
                  <a:gd name="T4" fmla="*/ 1273175 w 854"/>
                  <a:gd name="T5" fmla="*/ 911225 h 1200"/>
                  <a:gd name="T6" fmla="*/ 1276350 w 854"/>
                  <a:gd name="T7" fmla="*/ 866775 h 1200"/>
                  <a:gd name="T8" fmla="*/ 1282700 w 854"/>
                  <a:gd name="T9" fmla="*/ 825500 h 1200"/>
                  <a:gd name="T10" fmla="*/ 1292225 w 854"/>
                  <a:gd name="T11" fmla="*/ 787400 h 1200"/>
                  <a:gd name="T12" fmla="*/ 1304925 w 854"/>
                  <a:gd name="T13" fmla="*/ 746125 h 1200"/>
                  <a:gd name="T14" fmla="*/ 1320800 w 854"/>
                  <a:gd name="T15" fmla="*/ 708025 h 1200"/>
                  <a:gd name="T16" fmla="*/ 1336675 w 854"/>
                  <a:gd name="T17" fmla="*/ 673100 h 1200"/>
                  <a:gd name="T18" fmla="*/ 1355725 w 854"/>
                  <a:gd name="T19" fmla="*/ 635000 h 1200"/>
                  <a:gd name="T20" fmla="*/ 257175 w 854"/>
                  <a:gd name="T21" fmla="*/ 0 h 1200"/>
                  <a:gd name="T22" fmla="*/ 257175 w 854"/>
                  <a:gd name="T23" fmla="*/ 0 h 1200"/>
                  <a:gd name="T24" fmla="*/ 225425 w 854"/>
                  <a:gd name="T25" fmla="*/ 53975 h 1200"/>
                  <a:gd name="T26" fmla="*/ 196850 w 854"/>
                  <a:gd name="T27" fmla="*/ 107950 h 1200"/>
                  <a:gd name="T28" fmla="*/ 171450 w 854"/>
                  <a:gd name="T29" fmla="*/ 161925 h 1200"/>
                  <a:gd name="T30" fmla="*/ 146050 w 854"/>
                  <a:gd name="T31" fmla="*/ 219075 h 1200"/>
                  <a:gd name="T32" fmla="*/ 123825 w 854"/>
                  <a:gd name="T33" fmla="*/ 276225 h 1200"/>
                  <a:gd name="T34" fmla="*/ 104775 w 854"/>
                  <a:gd name="T35" fmla="*/ 333375 h 1200"/>
                  <a:gd name="T36" fmla="*/ 85725 w 854"/>
                  <a:gd name="T37" fmla="*/ 393700 h 1200"/>
                  <a:gd name="T38" fmla="*/ 66675 w 854"/>
                  <a:gd name="T39" fmla="*/ 450850 h 1200"/>
                  <a:gd name="T40" fmla="*/ 50800 w 854"/>
                  <a:gd name="T41" fmla="*/ 511175 h 1200"/>
                  <a:gd name="T42" fmla="*/ 38100 w 854"/>
                  <a:gd name="T43" fmla="*/ 574675 h 1200"/>
                  <a:gd name="T44" fmla="*/ 28575 w 854"/>
                  <a:gd name="T45" fmla="*/ 635000 h 1200"/>
                  <a:gd name="T46" fmla="*/ 19050 w 854"/>
                  <a:gd name="T47" fmla="*/ 698500 h 1200"/>
                  <a:gd name="T48" fmla="*/ 9525 w 854"/>
                  <a:gd name="T49" fmla="*/ 762000 h 1200"/>
                  <a:gd name="T50" fmla="*/ 6350 w 854"/>
                  <a:gd name="T51" fmla="*/ 825500 h 1200"/>
                  <a:gd name="T52" fmla="*/ 3175 w 854"/>
                  <a:gd name="T53" fmla="*/ 889000 h 1200"/>
                  <a:gd name="T54" fmla="*/ 0 w 854"/>
                  <a:gd name="T55" fmla="*/ 952500 h 1200"/>
                  <a:gd name="T56" fmla="*/ 0 w 854"/>
                  <a:gd name="T57" fmla="*/ 952500 h 1200"/>
                  <a:gd name="T58" fmla="*/ 3175 w 854"/>
                  <a:gd name="T59" fmla="*/ 1019175 h 1200"/>
                  <a:gd name="T60" fmla="*/ 6350 w 854"/>
                  <a:gd name="T61" fmla="*/ 1082675 h 1200"/>
                  <a:gd name="T62" fmla="*/ 9525 w 854"/>
                  <a:gd name="T63" fmla="*/ 1146175 h 1200"/>
                  <a:gd name="T64" fmla="*/ 19050 w 854"/>
                  <a:gd name="T65" fmla="*/ 1209675 h 1200"/>
                  <a:gd name="T66" fmla="*/ 28575 w 854"/>
                  <a:gd name="T67" fmla="*/ 1273175 h 1200"/>
                  <a:gd name="T68" fmla="*/ 38100 w 854"/>
                  <a:gd name="T69" fmla="*/ 1333500 h 1200"/>
                  <a:gd name="T70" fmla="*/ 50800 w 854"/>
                  <a:gd name="T71" fmla="*/ 1393825 h 1200"/>
                  <a:gd name="T72" fmla="*/ 66675 w 854"/>
                  <a:gd name="T73" fmla="*/ 1454150 h 1200"/>
                  <a:gd name="T74" fmla="*/ 85725 w 854"/>
                  <a:gd name="T75" fmla="*/ 1514475 h 1200"/>
                  <a:gd name="T76" fmla="*/ 104775 w 854"/>
                  <a:gd name="T77" fmla="*/ 1571625 h 1200"/>
                  <a:gd name="T78" fmla="*/ 123825 w 854"/>
                  <a:gd name="T79" fmla="*/ 1631950 h 1200"/>
                  <a:gd name="T80" fmla="*/ 146050 w 854"/>
                  <a:gd name="T81" fmla="*/ 1689100 h 1200"/>
                  <a:gd name="T82" fmla="*/ 171450 w 854"/>
                  <a:gd name="T83" fmla="*/ 1743075 h 1200"/>
                  <a:gd name="T84" fmla="*/ 196850 w 854"/>
                  <a:gd name="T85" fmla="*/ 1800225 h 1200"/>
                  <a:gd name="T86" fmla="*/ 225425 w 854"/>
                  <a:gd name="T87" fmla="*/ 1854200 h 1200"/>
                  <a:gd name="T88" fmla="*/ 257175 w 854"/>
                  <a:gd name="T89" fmla="*/ 1905000 h 1200"/>
                  <a:gd name="T90" fmla="*/ 1355725 w 854"/>
                  <a:gd name="T91" fmla="*/ 1270000 h 1200"/>
                  <a:gd name="T92" fmla="*/ 1355725 w 854"/>
                  <a:gd name="T93" fmla="*/ 1270000 h 1200"/>
                  <a:gd name="T94" fmla="*/ 1336675 w 854"/>
                  <a:gd name="T95" fmla="*/ 1235075 h 1200"/>
                  <a:gd name="T96" fmla="*/ 1320800 w 854"/>
                  <a:gd name="T97" fmla="*/ 1196975 h 1200"/>
                  <a:gd name="T98" fmla="*/ 1304925 w 854"/>
                  <a:gd name="T99" fmla="*/ 1158875 h 1200"/>
                  <a:gd name="T100" fmla="*/ 1292225 w 854"/>
                  <a:gd name="T101" fmla="*/ 1120775 h 1200"/>
                  <a:gd name="T102" fmla="*/ 1282700 w 854"/>
                  <a:gd name="T103" fmla="*/ 1079500 h 1200"/>
                  <a:gd name="T104" fmla="*/ 1276350 w 854"/>
                  <a:gd name="T105" fmla="*/ 1038225 h 1200"/>
                  <a:gd name="T106" fmla="*/ 1273175 w 854"/>
                  <a:gd name="T107" fmla="*/ 996950 h 1200"/>
                  <a:gd name="T108" fmla="*/ 1270000 w 854"/>
                  <a:gd name="T109" fmla="*/ 952500 h 1200"/>
                  <a:gd name="T110" fmla="*/ 1270000 w 854"/>
                  <a:gd name="T111" fmla="*/ 952500 h 120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854" h="1200">
                    <a:moveTo>
                      <a:pt x="800" y="600"/>
                    </a:moveTo>
                    <a:lnTo>
                      <a:pt x="800" y="600"/>
                    </a:lnTo>
                    <a:lnTo>
                      <a:pt x="802" y="574"/>
                    </a:lnTo>
                    <a:lnTo>
                      <a:pt x="804" y="546"/>
                    </a:lnTo>
                    <a:lnTo>
                      <a:pt x="808" y="520"/>
                    </a:lnTo>
                    <a:lnTo>
                      <a:pt x="814" y="496"/>
                    </a:lnTo>
                    <a:lnTo>
                      <a:pt x="822" y="470"/>
                    </a:lnTo>
                    <a:lnTo>
                      <a:pt x="832" y="446"/>
                    </a:lnTo>
                    <a:lnTo>
                      <a:pt x="842" y="424"/>
                    </a:lnTo>
                    <a:lnTo>
                      <a:pt x="854" y="400"/>
                    </a:lnTo>
                    <a:lnTo>
                      <a:pt x="162" y="0"/>
                    </a:lnTo>
                    <a:lnTo>
                      <a:pt x="142" y="34"/>
                    </a:lnTo>
                    <a:lnTo>
                      <a:pt x="124" y="68"/>
                    </a:lnTo>
                    <a:lnTo>
                      <a:pt x="108" y="102"/>
                    </a:lnTo>
                    <a:lnTo>
                      <a:pt x="92" y="138"/>
                    </a:lnTo>
                    <a:lnTo>
                      <a:pt x="78" y="174"/>
                    </a:lnTo>
                    <a:lnTo>
                      <a:pt x="66" y="210"/>
                    </a:lnTo>
                    <a:lnTo>
                      <a:pt x="54" y="248"/>
                    </a:lnTo>
                    <a:lnTo>
                      <a:pt x="42" y="284"/>
                    </a:lnTo>
                    <a:lnTo>
                      <a:pt x="32" y="322"/>
                    </a:lnTo>
                    <a:lnTo>
                      <a:pt x="24" y="362"/>
                    </a:lnTo>
                    <a:lnTo>
                      <a:pt x="18" y="400"/>
                    </a:lnTo>
                    <a:lnTo>
                      <a:pt x="12" y="440"/>
                    </a:lnTo>
                    <a:lnTo>
                      <a:pt x="6" y="480"/>
                    </a:lnTo>
                    <a:lnTo>
                      <a:pt x="4" y="520"/>
                    </a:lnTo>
                    <a:lnTo>
                      <a:pt x="2" y="560"/>
                    </a:lnTo>
                    <a:lnTo>
                      <a:pt x="0" y="600"/>
                    </a:lnTo>
                    <a:lnTo>
                      <a:pt x="2" y="642"/>
                    </a:lnTo>
                    <a:lnTo>
                      <a:pt x="4" y="682"/>
                    </a:lnTo>
                    <a:lnTo>
                      <a:pt x="6" y="722"/>
                    </a:lnTo>
                    <a:lnTo>
                      <a:pt x="12" y="762"/>
                    </a:lnTo>
                    <a:lnTo>
                      <a:pt x="18" y="802"/>
                    </a:lnTo>
                    <a:lnTo>
                      <a:pt x="24" y="840"/>
                    </a:lnTo>
                    <a:lnTo>
                      <a:pt x="32" y="878"/>
                    </a:lnTo>
                    <a:lnTo>
                      <a:pt x="42" y="916"/>
                    </a:lnTo>
                    <a:lnTo>
                      <a:pt x="54" y="954"/>
                    </a:lnTo>
                    <a:lnTo>
                      <a:pt x="66" y="990"/>
                    </a:lnTo>
                    <a:lnTo>
                      <a:pt x="78" y="1028"/>
                    </a:lnTo>
                    <a:lnTo>
                      <a:pt x="92" y="1064"/>
                    </a:lnTo>
                    <a:lnTo>
                      <a:pt x="108" y="1098"/>
                    </a:lnTo>
                    <a:lnTo>
                      <a:pt x="124" y="1134"/>
                    </a:lnTo>
                    <a:lnTo>
                      <a:pt x="142" y="1168"/>
                    </a:lnTo>
                    <a:lnTo>
                      <a:pt x="162" y="1200"/>
                    </a:lnTo>
                    <a:lnTo>
                      <a:pt x="854" y="800"/>
                    </a:lnTo>
                    <a:lnTo>
                      <a:pt x="842" y="778"/>
                    </a:lnTo>
                    <a:lnTo>
                      <a:pt x="832" y="754"/>
                    </a:lnTo>
                    <a:lnTo>
                      <a:pt x="822" y="730"/>
                    </a:lnTo>
                    <a:lnTo>
                      <a:pt x="814" y="706"/>
                    </a:lnTo>
                    <a:lnTo>
                      <a:pt x="808" y="680"/>
                    </a:lnTo>
                    <a:lnTo>
                      <a:pt x="804" y="654"/>
                    </a:lnTo>
                    <a:lnTo>
                      <a:pt x="802" y="628"/>
                    </a:lnTo>
                    <a:lnTo>
                      <a:pt x="800" y="600"/>
                    </a:lnTo>
                    <a:close/>
                  </a:path>
                </a:pathLst>
              </a:custGeom>
              <a:noFill/>
              <a:ln w="12700" cap="flat" cmpd="sng">
                <a:solidFill>
                  <a:srgbClr val="000000"/>
                </a:solidFill>
                <a:prstDash val="solid"/>
                <a:round/>
                <a:headEnd type="none" w="med" len="med"/>
                <a:tailEnd type="none" w="med" len="med"/>
              </a:ln>
              <a:effectLst/>
              <a:extLst/>
            </p:spPr>
            <p:txBody>
              <a:bodyPr/>
              <a:lstStyle/>
              <a:p>
                <a:endParaRPr lang="en-GB"/>
              </a:p>
            </p:txBody>
          </p:sp>
          <p:sp>
            <p:nvSpPr>
              <p:cNvPr id="23" name="Freeform 9"/>
              <p:cNvSpPr>
                <a:spLocks/>
              </p:cNvSpPr>
              <p:nvPr/>
            </p:nvSpPr>
            <p:spPr bwMode="auto">
              <a:xfrm>
                <a:off x="2925763" y="4508694"/>
                <a:ext cx="1647825" cy="1587500"/>
              </a:xfrm>
              <a:custGeom>
                <a:avLst/>
                <a:gdLst>
                  <a:gd name="T0" fmla="*/ 1098550 w 1038"/>
                  <a:gd name="T1" fmla="*/ 0 h 1000"/>
                  <a:gd name="T2" fmla="*/ 0 w 1038"/>
                  <a:gd name="T3" fmla="*/ 635000 h 1000"/>
                  <a:gd name="T4" fmla="*/ 0 w 1038"/>
                  <a:gd name="T5" fmla="*/ 635000 h 1000"/>
                  <a:gd name="T6" fmla="*/ 31750 w 1038"/>
                  <a:gd name="T7" fmla="*/ 688975 h 1000"/>
                  <a:gd name="T8" fmla="*/ 63500 w 1038"/>
                  <a:gd name="T9" fmla="*/ 739775 h 1000"/>
                  <a:gd name="T10" fmla="*/ 98425 w 1038"/>
                  <a:gd name="T11" fmla="*/ 790575 h 1000"/>
                  <a:gd name="T12" fmla="*/ 136525 w 1038"/>
                  <a:gd name="T13" fmla="*/ 841375 h 1000"/>
                  <a:gd name="T14" fmla="*/ 174625 w 1038"/>
                  <a:gd name="T15" fmla="*/ 889000 h 1000"/>
                  <a:gd name="T16" fmla="*/ 212725 w 1038"/>
                  <a:gd name="T17" fmla="*/ 936625 h 1000"/>
                  <a:gd name="T18" fmla="*/ 254000 w 1038"/>
                  <a:gd name="T19" fmla="*/ 981075 h 1000"/>
                  <a:gd name="T20" fmla="*/ 295275 w 1038"/>
                  <a:gd name="T21" fmla="*/ 1025525 h 1000"/>
                  <a:gd name="T22" fmla="*/ 339725 w 1038"/>
                  <a:gd name="T23" fmla="*/ 1066800 h 1000"/>
                  <a:gd name="T24" fmla="*/ 384175 w 1038"/>
                  <a:gd name="T25" fmla="*/ 1108075 h 1000"/>
                  <a:gd name="T26" fmla="*/ 431800 w 1038"/>
                  <a:gd name="T27" fmla="*/ 1149350 h 1000"/>
                  <a:gd name="T28" fmla="*/ 479425 w 1038"/>
                  <a:gd name="T29" fmla="*/ 1187450 h 1000"/>
                  <a:gd name="T30" fmla="*/ 527050 w 1038"/>
                  <a:gd name="T31" fmla="*/ 1225550 h 1000"/>
                  <a:gd name="T32" fmla="*/ 577850 w 1038"/>
                  <a:gd name="T33" fmla="*/ 1260475 h 1000"/>
                  <a:gd name="T34" fmla="*/ 628650 w 1038"/>
                  <a:gd name="T35" fmla="*/ 1292225 h 1000"/>
                  <a:gd name="T36" fmla="*/ 682625 w 1038"/>
                  <a:gd name="T37" fmla="*/ 1327150 h 1000"/>
                  <a:gd name="T38" fmla="*/ 736600 w 1038"/>
                  <a:gd name="T39" fmla="*/ 1355725 h 1000"/>
                  <a:gd name="T40" fmla="*/ 790575 w 1038"/>
                  <a:gd name="T41" fmla="*/ 1384300 h 1000"/>
                  <a:gd name="T42" fmla="*/ 847725 w 1038"/>
                  <a:gd name="T43" fmla="*/ 1412875 h 1000"/>
                  <a:gd name="T44" fmla="*/ 904875 w 1038"/>
                  <a:gd name="T45" fmla="*/ 1438275 h 1000"/>
                  <a:gd name="T46" fmla="*/ 962025 w 1038"/>
                  <a:gd name="T47" fmla="*/ 1460500 h 1000"/>
                  <a:gd name="T48" fmla="*/ 1019175 w 1038"/>
                  <a:gd name="T49" fmla="*/ 1482725 h 1000"/>
                  <a:gd name="T50" fmla="*/ 1079500 w 1038"/>
                  <a:gd name="T51" fmla="*/ 1501775 h 1000"/>
                  <a:gd name="T52" fmla="*/ 1139825 w 1038"/>
                  <a:gd name="T53" fmla="*/ 1520825 h 1000"/>
                  <a:gd name="T54" fmla="*/ 1200150 w 1038"/>
                  <a:gd name="T55" fmla="*/ 1536700 h 1000"/>
                  <a:gd name="T56" fmla="*/ 1263650 w 1038"/>
                  <a:gd name="T57" fmla="*/ 1549400 h 1000"/>
                  <a:gd name="T58" fmla="*/ 1323975 w 1038"/>
                  <a:gd name="T59" fmla="*/ 1562100 h 1000"/>
                  <a:gd name="T60" fmla="*/ 1387475 w 1038"/>
                  <a:gd name="T61" fmla="*/ 1571625 h 1000"/>
                  <a:gd name="T62" fmla="*/ 1454150 w 1038"/>
                  <a:gd name="T63" fmla="*/ 1577975 h 1000"/>
                  <a:gd name="T64" fmla="*/ 1517650 w 1038"/>
                  <a:gd name="T65" fmla="*/ 1584325 h 1000"/>
                  <a:gd name="T66" fmla="*/ 1581150 w 1038"/>
                  <a:gd name="T67" fmla="*/ 1587500 h 1000"/>
                  <a:gd name="T68" fmla="*/ 1647825 w 1038"/>
                  <a:gd name="T69" fmla="*/ 1587500 h 1000"/>
                  <a:gd name="T70" fmla="*/ 1647825 w 1038"/>
                  <a:gd name="T71" fmla="*/ 317500 h 1000"/>
                  <a:gd name="T72" fmla="*/ 1647825 w 1038"/>
                  <a:gd name="T73" fmla="*/ 317500 h 1000"/>
                  <a:gd name="T74" fmla="*/ 1603375 w 1038"/>
                  <a:gd name="T75" fmla="*/ 317500 h 1000"/>
                  <a:gd name="T76" fmla="*/ 1562100 w 1038"/>
                  <a:gd name="T77" fmla="*/ 311150 h 1000"/>
                  <a:gd name="T78" fmla="*/ 1520825 w 1038"/>
                  <a:gd name="T79" fmla="*/ 304800 h 1000"/>
                  <a:gd name="T80" fmla="*/ 1479550 w 1038"/>
                  <a:gd name="T81" fmla="*/ 295275 h 1000"/>
                  <a:gd name="T82" fmla="*/ 1438275 w 1038"/>
                  <a:gd name="T83" fmla="*/ 282575 h 1000"/>
                  <a:gd name="T84" fmla="*/ 1400175 w 1038"/>
                  <a:gd name="T85" fmla="*/ 266700 h 1000"/>
                  <a:gd name="T86" fmla="*/ 1362075 w 1038"/>
                  <a:gd name="T87" fmla="*/ 250825 h 1000"/>
                  <a:gd name="T88" fmla="*/ 1327150 w 1038"/>
                  <a:gd name="T89" fmla="*/ 231775 h 1000"/>
                  <a:gd name="T90" fmla="*/ 1292225 w 1038"/>
                  <a:gd name="T91" fmla="*/ 209550 h 1000"/>
                  <a:gd name="T92" fmla="*/ 1260475 w 1038"/>
                  <a:gd name="T93" fmla="*/ 184150 h 1000"/>
                  <a:gd name="T94" fmla="*/ 1228725 w 1038"/>
                  <a:gd name="T95" fmla="*/ 158750 h 1000"/>
                  <a:gd name="T96" fmla="*/ 1196975 w 1038"/>
                  <a:gd name="T97" fmla="*/ 130175 h 1000"/>
                  <a:gd name="T98" fmla="*/ 1171575 w 1038"/>
                  <a:gd name="T99" fmla="*/ 101600 h 1000"/>
                  <a:gd name="T100" fmla="*/ 1143000 w 1038"/>
                  <a:gd name="T101" fmla="*/ 69850 h 1000"/>
                  <a:gd name="T102" fmla="*/ 1120775 w 1038"/>
                  <a:gd name="T103" fmla="*/ 34925 h 1000"/>
                  <a:gd name="T104" fmla="*/ 1098550 w 1038"/>
                  <a:gd name="T105" fmla="*/ 0 h 1000"/>
                  <a:gd name="T106" fmla="*/ 1098550 w 1038"/>
                  <a:gd name="T107" fmla="*/ 0 h 10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038" h="1000">
                    <a:moveTo>
                      <a:pt x="692" y="0"/>
                    </a:moveTo>
                    <a:lnTo>
                      <a:pt x="0" y="400"/>
                    </a:lnTo>
                    <a:lnTo>
                      <a:pt x="20" y="434"/>
                    </a:lnTo>
                    <a:lnTo>
                      <a:pt x="40" y="466"/>
                    </a:lnTo>
                    <a:lnTo>
                      <a:pt x="62" y="498"/>
                    </a:lnTo>
                    <a:lnTo>
                      <a:pt x="86" y="530"/>
                    </a:lnTo>
                    <a:lnTo>
                      <a:pt x="110" y="560"/>
                    </a:lnTo>
                    <a:lnTo>
                      <a:pt x="134" y="590"/>
                    </a:lnTo>
                    <a:lnTo>
                      <a:pt x="160" y="618"/>
                    </a:lnTo>
                    <a:lnTo>
                      <a:pt x="186" y="646"/>
                    </a:lnTo>
                    <a:lnTo>
                      <a:pt x="214" y="672"/>
                    </a:lnTo>
                    <a:lnTo>
                      <a:pt x="242" y="698"/>
                    </a:lnTo>
                    <a:lnTo>
                      <a:pt x="272" y="724"/>
                    </a:lnTo>
                    <a:lnTo>
                      <a:pt x="302" y="748"/>
                    </a:lnTo>
                    <a:lnTo>
                      <a:pt x="332" y="772"/>
                    </a:lnTo>
                    <a:lnTo>
                      <a:pt x="364" y="794"/>
                    </a:lnTo>
                    <a:lnTo>
                      <a:pt x="396" y="814"/>
                    </a:lnTo>
                    <a:lnTo>
                      <a:pt x="430" y="836"/>
                    </a:lnTo>
                    <a:lnTo>
                      <a:pt x="464" y="854"/>
                    </a:lnTo>
                    <a:lnTo>
                      <a:pt x="498" y="872"/>
                    </a:lnTo>
                    <a:lnTo>
                      <a:pt x="534" y="890"/>
                    </a:lnTo>
                    <a:lnTo>
                      <a:pt x="570" y="906"/>
                    </a:lnTo>
                    <a:lnTo>
                      <a:pt x="606" y="920"/>
                    </a:lnTo>
                    <a:lnTo>
                      <a:pt x="642" y="934"/>
                    </a:lnTo>
                    <a:lnTo>
                      <a:pt x="680" y="946"/>
                    </a:lnTo>
                    <a:lnTo>
                      <a:pt x="718" y="958"/>
                    </a:lnTo>
                    <a:lnTo>
                      <a:pt x="756" y="968"/>
                    </a:lnTo>
                    <a:lnTo>
                      <a:pt x="796" y="976"/>
                    </a:lnTo>
                    <a:lnTo>
                      <a:pt x="834" y="984"/>
                    </a:lnTo>
                    <a:lnTo>
                      <a:pt x="874" y="990"/>
                    </a:lnTo>
                    <a:lnTo>
                      <a:pt x="916" y="994"/>
                    </a:lnTo>
                    <a:lnTo>
                      <a:pt x="956" y="998"/>
                    </a:lnTo>
                    <a:lnTo>
                      <a:pt x="996" y="1000"/>
                    </a:lnTo>
                    <a:lnTo>
                      <a:pt x="1038" y="1000"/>
                    </a:lnTo>
                    <a:lnTo>
                      <a:pt x="1038" y="200"/>
                    </a:lnTo>
                    <a:lnTo>
                      <a:pt x="1010" y="200"/>
                    </a:lnTo>
                    <a:lnTo>
                      <a:pt x="984" y="196"/>
                    </a:lnTo>
                    <a:lnTo>
                      <a:pt x="958" y="192"/>
                    </a:lnTo>
                    <a:lnTo>
                      <a:pt x="932" y="186"/>
                    </a:lnTo>
                    <a:lnTo>
                      <a:pt x="906" y="178"/>
                    </a:lnTo>
                    <a:lnTo>
                      <a:pt x="882" y="168"/>
                    </a:lnTo>
                    <a:lnTo>
                      <a:pt x="858" y="158"/>
                    </a:lnTo>
                    <a:lnTo>
                      <a:pt x="836" y="146"/>
                    </a:lnTo>
                    <a:lnTo>
                      <a:pt x="814" y="132"/>
                    </a:lnTo>
                    <a:lnTo>
                      <a:pt x="794" y="116"/>
                    </a:lnTo>
                    <a:lnTo>
                      <a:pt x="774" y="100"/>
                    </a:lnTo>
                    <a:lnTo>
                      <a:pt x="754" y="82"/>
                    </a:lnTo>
                    <a:lnTo>
                      <a:pt x="738" y="64"/>
                    </a:lnTo>
                    <a:lnTo>
                      <a:pt x="720" y="44"/>
                    </a:lnTo>
                    <a:lnTo>
                      <a:pt x="706" y="22"/>
                    </a:lnTo>
                    <a:lnTo>
                      <a:pt x="692" y="0"/>
                    </a:lnTo>
                    <a:close/>
                  </a:path>
                </a:pathLst>
              </a:custGeom>
              <a:noFill/>
              <a:ln w="38100" cap="flat" cmpd="sng">
                <a:solidFill>
                  <a:srgbClr val="5F5F5F"/>
                </a:solidFill>
                <a:prstDash val="solid"/>
                <a:round/>
                <a:headEnd type="none" w="med" len="med"/>
                <a:tailEnd type="none" w="med" len="med"/>
              </a:ln>
              <a:effectLst/>
              <a:extLst/>
            </p:spPr>
            <p:txBody>
              <a:bodyPr/>
              <a:lstStyle/>
              <a:p>
                <a:endParaRPr lang="en-GB"/>
              </a:p>
            </p:txBody>
          </p:sp>
          <p:sp>
            <p:nvSpPr>
              <p:cNvPr id="24" name="Freeform 10"/>
              <p:cNvSpPr>
                <a:spLocks/>
              </p:cNvSpPr>
              <p:nvPr/>
            </p:nvSpPr>
            <p:spPr bwMode="auto">
              <a:xfrm>
                <a:off x="2925763" y="2286194"/>
                <a:ext cx="1647825" cy="1587500"/>
              </a:xfrm>
              <a:custGeom>
                <a:avLst/>
                <a:gdLst>
                  <a:gd name="T0" fmla="*/ 1647825 w 1038"/>
                  <a:gd name="T1" fmla="*/ 1270000 h 1000"/>
                  <a:gd name="T2" fmla="*/ 1647825 w 1038"/>
                  <a:gd name="T3" fmla="*/ 0 h 1000"/>
                  <a:gd name="T4" fmla="*/ 1647825 w 1038"/>
                  <a:gd name="T5" fmla="*/ 0 h 1000"/>
                  <a:gd name="T6" fmla="*/ 1581150 w 1038"/>
                  <a:gd name="T7" fmla="*/ 3175 h 1000"/>
                  <a:gd name="T8" fmla="*/ 1517650 w 1038"/>
                  <a:gd name="T9" fmla="*/ 6350 h 1000"/>
                  <a:gd name="T10" fmla="*/ 1454150 w 1038"/>
                  <a:gd name="T11" fmla="*/ 9525 h 1000"/>
                  <a:gd name="T12" fmla="*/ 1387475 w 1038"/>
                  <a:gd name="T13" fmla="*/ 19050 h 1000"/>
                  <a:gd name="T14" fmla="*/ 1323975 w 1038"/>
                  <a:gd name="T15" fmla="*/ 28575 h 1000"/>
                  <a:gd name="T16" fmla="*/ 1263650 w 1038"/>
                  <a:gd name="T17" fmla="*/ 41275 h 1000"/>
                  <a:gd name="T18" fmla="*/ 1200150 w 1038"/>
                  <a:gd name="T19" fmla="*/ 53975 h 1000"/>
                  <a:gd name="T20" fmla="*/ 1139825 w 1038"/>
                  <a:gd name="T21" fmla="*/ 69850 h 1000"/>
                  <a:gd name="T22" fmla="*/ 1079500 w 1038"/>
                  <a:gd name="T23" fmla="*/ 88900 h 1000"/>
                  <a:gd name="T24" fmla="*/ 1019175 w 1038"/>
                  <a:gd name="T25" fmla="*/ 107950 h 1000"/>
                  <a:gd name="T26" fmla="*/ 962025 w 1038"/>
                  <a:gd name="T27" fmla="*/ 130175 h 1000"/>
                  <a:gd name="T28" fmla="*/ 904875 w 1038"/>
                  <a:gd name="T29" fmla="*/ 152400 h 1000"/>
                  <a:gd name="T30" fmla="*/ 847725 w 1038"/>
                  <a:gd name="T31" fmla="*/ 177800 h 1000"/>
                  <a:gd name="T32" fmla="*/ 790575 w 1038"/>
                  <a:gd name="T33" fmla="*/ 203200 h 1000"/>
                  <a:gd name="T34" fmla="*/ 736600 w 1038"/>
                  <a:gd name="T35" fmla="*/ 231775 h 1000"/>
                  <a:gd name="T36" fmla="*/ 682625 w 1038"/>
                  <a:gd name="T37" fmla="*/ 263525 h 1000"/>
                  <a:gd name="T38" fmla="*/ 628650 w 1038"/>
                  <a:gd name="T39" fmla="*/ 295275 h 1000"/>
                  <a:gd name="T40" fmla="*/ 577850 w 1038"/>
                  <a:gd name="T41" fmla="*/ 330200 h 1000"/>
                  <a:gd name="T42" fmla="*/ 527050 w 1038"/>
                  <a:gd name="T43" fmla="*/ 365125 h 1000"/>
                  <a:gd name="T44" fmla="*/ 479425 w 1038"/>
                  <a:gd name="T45" fmla="*/ 403225 h 1000"/>
                  <a:gd name="T46" fmla="*/ 431800 w 1038"/>
                  <a:gd name="T47" fmla="*/ 441325 h 1000"/>
                  <a:gd name="T48" fmla="*/ 384175 w 1038"/>
                  <a:gd name="T49" fmla="*/ 479425 h 1000"/>
                  <a:gd name="T50" fmla="*/ 339725 w 1038"/>
                  <a:gd name="T51" fmla="*/ 520700 h 1000"/>
                  <a:gd name="T52" fmla="*/ 295275 w 1038"/>
                  <a:gd name="T53" fmla="*/ 565150 h 1000"/>
                  <a:gd name="T54" fmla="*/ 254000 w 1038"/>
                  <a:gd name="T55" fmla="*/ 609600 h 1000"/>
                  <a:gd name="T56" fmla="*/ 212725 w 1038"/>
                  <a:gd name="T57" fmla="*/ 654050 h 1000"/>
                  <a:gd name="T58" fmla="*/ 174625 w 1038"/>
                  <a:gd name="T59" fmla="*/ 701675 h 1000"/>
                  <a:gd name="T60" fmla="*/ 136525 w 1038"/>
                  <a:gd name="T61" fmla="*/ 749300 h 1000"/>
                  <a:gd name="T62" fmla="*/ 98425 w 1038"/>
                  <a:gd name="T63" fmla="*/ 796925 h 1000"/>
                  <a:gd name="T64" fmla="*/ 63500 w 1038"/>
                  <a:gd name="T65" fmla="*/ 847725 h 1000"/>
                  <a:gd name="T66" fmla="*/ 31750 w 1038"/>
                  <a:gd name="T67" fmla="*/ 901700 h 1000"/>
                  <a:gd name="T68" fmla="*/ 0 w 1038"/>
                  <a:gd name="T69" fmla="*/ 952500 h 1000"/>
                  <a:gd name="T70" fmla="*/ 1098550 w 1038"/>
                  <a:gd name="T71" fmla="*/ 1587500 h 1000"/>
                  <a:gd name="T72" fmla="*/ 1098550 w 1038"/>
                  <a:gd name="T73" fmla="*/ 1587500 h 1000"/>
                  <a:gd name="T74" fmla="*/ 1120775 w 1038"/>
                  <a:gd name="T75" fmla="*/ 1552575 h 1000"/>
                  <a:gd name="T76" fmla="*/ 1143000 w 1038"/>
                  <a:gd name="T77" fmla="*/ 1520825 h 1000"/>
                  <a:gd name="T78" fmla="*/ 1171575 w 1038"/>
                  <a:gd name="T79" fmla="*/ 1489075 h 1000"/>
                  <a:gd name="T80" fmla="*/ 1196975 w 1038"/>
                  <a:gd name="T81" fmla="*/ 1457325 h 1000"/>
                  <a:gd name="T82" fmla="*/ 1228725 w 1038"/>
                  <a:gd name="T83" fmla="*/ 1431925 h 1000"/>
                  <a:gd name="T84" fmla="*/ 1260475 w 1038"/>
                  <a:gd name="T85" fmla="*/ 1403350 h 1000"/>
                  <a:gd name="T86" fmla="*/ 1292225 w 1038"/>
                  <a:gd name="T87" fmla="*/ 1381125 h 1000"/>
                  <a:gd name="T88" fmla="*/ 1327150 w 1038"/>
                  <a:gd name="T89" fmla="*/ 1358900 h 1000"/>
                  <a:gd name="T90" fmla="*/ 1362075 w 1038"/>
                  <a:gd name="T91" fmla="*/ 1339850 h 1000"/>
                  <a:gd name="T92" fmla="*/ 1400175 w 1038"/>
                  <a:gd name="T93" fmla="*/ 1320800 h 1000"/>
                  <a:gd name="T94" fmla="*/ 1438275 w 1038"/>
                  <a:gd name="T95" fmla="*/ 1304925 h 1000"/>
                  <a:gd name="T96" fmla="*/ 1479550 w 1038"/>
                  <a:gd name="T97" fmla="*/ 1295400 h 1000"/>
                  <a:gd name="T98" fmla="*/ 1520825 w 1038"/>
                  <a:gd name="T99" fmla="*/ 1282700 h 1000"/>
                  <a:gd name="T100" fmla="*/ 1562100 w 1038"/>
                  <a:gd name="T101" fmla="*/ 1276350 h 1000"/>
                  <a:gd name="T102" fmla="*/ 1603375 w 1038"/>
                  <a:gd name="T103" fmla="*/ 1273175 h 1000"/>
                  <a:gd name="T104" fmla="*/ 1647825 w 1038"/>
                  <a:gd name="T105" fmla="*/ 1270000 h 1000"/>
                  <a:gd name="T106" fmla="*/ 1647825 w 1038"/>
                  <a:gd name="T107" fmla="*/ 1270000 h 10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038" h="1000">
                    <a:moveTo>
                      <a:pt x="1038" y="800"/>
                    </a:moveTo>
                    <a:lnTo>
                      <a:pt x="1038" y="0"/>
                    </a:lnTo>
                    <a:lnTo>
                      <a:pt x="996" y="2"/>
                    </a:lnTo>
                    <a:lnTo>
                      <a:pt x="956" y="4"/>
                    </a:lnTo>
                    <a:lnTo>
                      <a:pt x="916" y="6"/>
                    </a:lnTo>
                    <a:lnTo>
                      <a:pt x="874" y="12"/>
                    </a:lnTo>
                    <a:lnTo>
                      <a:pt x="834" y="18"/>
                    </a:lnTo>
                    <a:lnTo>
                      <a:pt x="796" y="26"/>
                    </a:lnTo>
                    <a:lnTo>
                      <a:pt x="756" y="34"/>
                    </a:lnTo>
                    <a:lnTo>
                      <a:pt x="718" y="44"/>
                    </a:lnTo>
                    <a:lnTo>
                      <a:pt x="680" y="56"/>
                    </a:lnTo>
                    <a:lnTo>
                      <a:pt x="642" y="68"/>
                    </a:lnTo>
                    <a:lnTo>
                      <a:pt x="606" y="82"/>
                    </a:lnTo>
                    <a:lnTo>
                      <a:pt x="570" y="96"/>
                    </a:lnTo>
                    <a:lnTo>
                      <a:pt x="534" y="112"/>
                    </a:lnTo>
                    <a:lnTo>
                      <a:pt x="498" y="128"/>
                    </a:lnTo>
                    <a:lnTo>
                      <a:pt x="464" y="146"/>
                    </a:lnTo>
                    <a:lnTo>
                      <a:pt x="430" y="166"/>
                    </a:lnTo>
                    <a:lnTo>
                      <a:pt x="396" y="186"/>
                    </a:lnTo>
                    <a:lnTo>
                      <a:pt x="364" y="208"/>
                    </a:lnTo>
                    <a:lnTo>
                      <a:pt x="332" y="230"/>
                    </a:lnTo>
                    <a:lnTo>
                      <a:pt x="302" y="254"/>
                    </a:lnTo>
                    <a:lnTo>
                      <a:pt x="272" y="278"/>
                    </a:lnTo>
                    <a:lnTo>
                      <a:pt x="242" y="302"/>
                    </a:lnTo>
                    <a:lnTo>
                      <a:pt x="214" y="328"/>
                    </a:lnTo>
                    <a:lnTo>
                      <a:pt x="186" y="356"/>
                    </a:lnTo>
                    <a:lnTo>
                      <a:pt x="160" y="384"/>
                    </a:lnTo>
                    <a:lnTo>
                      <a:pt x="134" y="412"/>
                    </a:lnTo>
                    <a:lnTo>
                      <a:pt x="110" y="442"/>
                    </a:lnTo>
                    <a:lnTo>
                      <a:pt x="86" y="472"/>
                    </a:lnTo>
                    <a:lnTo>
                      <a:pt x="62" y="502"/>
                    </a:lnTo>
                    <a:lnTo>
                      <a:pt x="40" y="534"/>
                    </a:lnTo>
                    <a:lnTo>
                      <a:pt x="20" y="568"/>
                    </a:lnTo>
                    <a:lnTo>
                      <a:pt x="0" y="600"/>
                    </a:lnTo>
                    <a:lnTo>
                      <a:pt x="692" y="1000"/>
                    </a:lnTo>
                    <a:lnTo>
                      <a:pt x="706" y="978"/>
                    </a:lnTo>
                    <a:lnTo>
                      <a:pt x="720" y="958"/>
                    </a:lnTo>
                    <a:lnTo>
                      <a:pt x="738" y="938"/>
                    </a:lnTo>
                    <a:lnTo>
                      <a:pt x="754" y="918"/>
                    </a:lnTo>
                    <a:lnTo>
                      <a:pt x="774" y="902"/>
                    </a:lnTo>
                    <a:lnTo>
                      <a:pt x="794" y="884"/>
                    </a:lnTo>
                    <a:lnTo>
                      <a:pt x="814" y="870"/>
                    </a:lnTo>
                    <a:lnTo>
                      <a:pt x="836" y="856"/>
                    </a:lnTo>
                    <a:lnTo>
                      <a:pt x="858" y="844"/>
                    </a:lnTo>
                    <a:lnTo>
                      <a:pt x="882" y="832"/>
                    </a:lnTo>
                    <a:lnTo>
                      <a:pt x="906" y="822"/>
                    </a:lnTo>
                    <a:lnTo>
                      <a:pt x="932" y="816"/>
                    </a:lnTo>
                    <a:lnTo>
                      <a:pt x="958" y="808"/>
                    </a:lnTo>
                    <a:lnTo>
                      <a:pt x="984" y="804"/>
                    </a:lnTo>
                    <a:lnTo>
                      <a:pt x="1010" y="802"/>
                    </a:lnTo>
                    <a:lnTo>
                      <a:pt x="1038" y="800"/>
                    </a:lnTo>
                    <a:close/>
                  </a:path>
                </a:pathLst>
              </a:custGeom>
              <a:noFill/>
              <a:ln w="38100" cap="flat" cmpd="sng">
                <a:solidFill>
                  <a:srgbClr val="5F5F5F"/>
                </a:solidFill>
                <a:prstDash val="solid"/>
                <a:round/>
                <a:headEnd type="none" w="med" len="med"/>
                <a:tailEnd type="none" w="med" len="med"/>
              </a:ln>
              <a:effectLst/>
              <a:extLst/>
            </p:spPr>
            <p:txBody>
              <a:bodyPr/>
              <a:lstStyle/>
              <a:p>
                <a:endParaRPr lang="en-GB"/>
              </a:p>
            </p:txBody>
          </p:sp>
          <p:sp>
            <p:nvSpPr>
              <p:cNvPr id="25" name="Freeform 11"/>
              <p:cNvSpPr>
                <a:spLocks/>
              </p:cNvSpPr>
              <p:nvPr/>
            </p:nvSpPr>
            <p:spPr bwMode="auto">
              <a:xfrm>
                <a:off x="4573587" y="4508694"/>
                <a:ext cx="1651000" cy="1587500"/>
              </a:xfrm>
              <a:custGeom>
                <a:avLst/>
                <a:gdLst>
                  <a:gd name="T0" fmla="*/ 0 w 1040"/>
                  <a:gd name="T1" fmla="*/ 317500 h 1000"/>
                  <a:gd name="T2" fmla="*/ 0 w 1040"/>
                  <a:gd name="T3" fmla="*/ 1587500 h 1000"/>
                  <a:gd name="T4" fmla="*/ 0 w 1040"/>
                  <a:gd name="T5" fmla="*/ 1587500 h 1000"/>
                  <a:gd name="T6" fmla="*/ 66675 w 1040"/>
                  <a:gd name="T7" fmla="*/ 1587500 h 1000"/>
                  <a:gd name="T8" fmla="*/ 133350 w 1040"/>
                  <a:gd name="T9" fmla="*/ 1584325 h 1000"/>
                  <a:gd name="T10" fmla="*/ 196850 w 1040"/>
                  <a:gd name="T11" fmla="*/ 1577975 h 1000"/>
                  <a:gd name="T12" fmla="*/ 260350 w 1040"/>
                  <a:gd name="T13" fmla="*/ 1571625 h 1000"/>
                  <a:gd name="T14" fmla="*/ 323850 w 1040"/>
                  <a:gd name="T15" fmla="*/ 1562100 h 1000"/>
                  <a:gd name="T16" fmla="*/ 387350 w 1040"/>
                  <a:gd name="T17" fmla="*/ 1549400 h 1000"/>
                  <a:gd name="T18" fmla="*/ 447675 w 1040"/>
                  <a:gd name="T19" fmla="*/ 1536700 h 1000"/>
                  <a:gd name="T20" fmla="*/ 511175 w 1040"/>
                  <a:gd name="T21" fmla="*/ 1520825 h 1000"/>
                  <a:gd name="T22" fmla="*/ 571500 w 1040"/>
                  <a:gd name="T23" fmla="*/ 1501775 h 1000"/>
                  <a:gd name="T24" fmla="*/ 628650 w 1040"/>
                  <a:gd name="T25" fmla="*/ 1482725 h 1000"/>
                  <a:gd name="T26" fmla="*/ 688975 w 1040"/>
                  <a:gd name="T27" fmla="*/ 1460500 h 1000"/>
                  <a:gd name="T28" fmla="*/ 746125 w 1040"/>
                  <a:gd name="T29" fmla="*/ 1438275 h 1000"/>
                  <a:gd name="T30" fmla="*/ 803275 w 1040"/>
                  <a:gd name="T31" fmla="*/ 1412875 h 1000"/>
                  <a:gd name="T32" fmla="*/ 857250 w 1040"/>
                  <a:gd name="T33" fmla="*/ 1384300 h 1000"/>
                  <a:gd name="T34" fmla="*/ 914400 w 1040"/>
                  <a:gd name="T35" fmla="*/ 1355725 h 1000"/>
                  <a:gd name="T36" fmla="*/ 965200 w 1040"/>
                  <a:gd name="T37" fmla="*/ 1327150 h 1000"/>
                  <a:gd name="T38" fmla="*/ 1019175 w 1040"/>
                  <a:gd name="T39" fmla="*/ 1292225 h 1000"/>
                  <a:gd name="T40" fmla="*/ 1069975 w 1040"/>
                  <a:gd name="T41" fmla="*/ 1260475 h 1000"/>
                  <a:gd name="T42" fmla="*/ 1120775 w 1040"/>
                  <a:gd name="T43" fmla="*/ 1225550 h 1000"/>
                  <a:gd name="T44" fmla="*/ 1168400 w 1040"/>
                  <a:gd name="T45" fmla="*/ 1187450 h 1000"/>
                  <a:gd name="T46" fmla="*/ 1216025 w 1040"/>
                  <a:gd name="T47" fmla="*/ 1149350 h 1000"/>
                  <a:gd name="T48" fmla="*/ 1263650 w 1040"/>
                  <a:gd name="T49" fmla="*/ 1108075 h 1000"/>
                  <a:gd name="T50" fmla="*/ 1308100 w 1040"/>
                  <a:gd name="T51" fmla="*/ 1066800 h 1000"/>
                  <a:gd name="T52" fmla="*/ 1352550 w 1040"/>
                  <a:gd name="T53" fmla="*/ 1025525 h 1000"/>
                  <a:gd name="T54" fmla="*/ 1397000 w 1040"/>
                  <a:gd name="T55" fmla="*/ 981075 h 1000"/>
                  <a:gd name="T56" fmla="*/ 1435100 w 1040"/>
                  <a:gd name="T57" fmla="*/ 936625 h 1000"/>
                  <a:gd name="T58" fmla="*/ 1476375 w 1040"/>
                  <a:gd name="T59" fmla="*/ 889000 h 1000"/>
                  <a:gd name="T60" fmla="*/ 1514475 w 1040"/>
                  <a:gd name="T61" fmla="*/ 841375 h 1000"/>
                  <a:gd name="T62" fmla="*/ 1549400 w 1040"/>
                  <a:gd name="T63" fmla="*/ 790575 h 1000"/>
                  <a:gd name="T64" fmla="*/ 1584325 w 1040"/>
                  <a:gd name="T65" fmla="*/ 739775 h 1000"/>
                  <a:gd name="T66" fmla="*/ 1619250 w 1040"/>
                  <a:gd name="T67" fmla="*/ 688975 h 1000"/>
                  <a:gd name="T68" fmla="*/ 1651000 w 1040"/>
                  <a:gd name="T69" fmla="*/ 635000 h 1000"/>
                  <a:gd name="T70" fmla="*/ 549275 w 1040"/>
                  <a:gd name="T71" fmla="*/ 0 h 1000"/>
                  <a:gd name="T72" fmla="*/ 549275 w 1040"/>
                  <a:gd name="T73" fmla="*/ 0 h 1000"/>
                  <a:gd name="T74" fmla="*/ 530225 w 1040"/>
                  <a:gd name="T75" fmla="*/ 34925 h 1000"/>
                  <a:gd name="T76" fmla="*/ 504825 w 1040"/>
                  <a:gd name="T77" fmla="*/ 69850 h 1000"/>
                  <a:gd name="T78" fmla="*/ 479425 w 1040"/>
                  <a:gd name="T79" fmla="*/ 101600 h 1000"/>
                  <a:gd name="T80" fmla="*/ 450850 w 1040"/>
                  <a:gd name="T81" fmla="*/ 130175 h 1000"/>
                  <a:gd name="T82" fmla="*/ 422275 w 1040"/>
                  <a:gd name="T83" fmla="*/ 158750 h 1000"/>
                  <a:gd name="T84" fmla="*/ 390525 w 1040"/>
                  <a:gd name="T85" fmla="*/ 184150 h 1000"/>
                  <a:gd name="T86" fmla="*/ 358775 w 1040"/>
                  <a:gd name="T87" fmla="*/ 209550 h 1000"/>
                  <a:gd name="T88" fmla="*/ 323850 w 1040"/>
                  <a:gd name="T89" fmla="*/ 231775 h 1000"/>
                  <a:gd name="T90" fmla="*/ 285750 w 1040"/>
                  <a:gd name="T91" fmla="*/ 250825 h 1000"/>
                  <a:gd name="T92" fmla="*/ 247650 w 1040"/>
                  <a:gd name="T93" fmla="*/ 266700 h 1000"/>
                  <a:gd name="T94" fmla="*/ 209550 w 1040"/>
                  <a:gd name="T95" fmla="*/ 282575 h 1000"/>
                  <a:gd name="T96" fmla="*/ 171450 w 1040"/>
                  <a:gd name="T97" fmla="*/ 295275 h 1000"/>
                  <a:gd name="T98" fmla="*/ 130175 w 1040"/>
                  <a:gd name="T99" fmla="*/ 304800 h 1000"/>
                  <a:gd name="T100" fmla="*/ 88900 w 1040"/>
                  <a:gd name="T101" fmla="*/ 311150 h 1000"/>
                  <a:gd name="T102" fmla="*/ 44450 w 1040"/>
                  <a:gd name="T103" fmla="*/ 317500 h 1000"/>
                  <a:gd name="T104" fmla="*/ 0 w 1040"/>
                  <a:gd name="T105" fmla="*/ 317500 h 1000"/>
                  <a:gd name="T106" fmla="*/ 0 w 1040"/>
                  <a:gd name="T107" fmla="*/ 317500 h 10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040" h="1000">
                    <a:moveTo>
                      <a:pt x="0" y="200"/>
                    </a:moveTo>
                    <a:lnTo>
                      <a:pt x="0" y="1000"/>
                    </a:lnTo>
                    <a:lnTo>
                      <a:pt x="42" y="1000"/>
                    </a:lnTo>
                    <a:lnTo>
                      <a:pt x="84" y="998"/>
                    </a:lnTo>
                    <a:lnTo>
                      <a:pt x="124" y="994"/>
                    </a:lnTo>
                    <a:lnTo>
                      <a:pt x="164" y="990"/>
                    </a:lnTo>
                    <a:lnTo>
                      <a:pt x="204" y="984"/>
                    </a:lnTo>
                    <a:lnTo>
                      <a:pt x="244" y="976"/>
                    </a:lnTo>
                    <a:lnTo>
                      <a:pt x="282" y="968"/>
                    </a:lnTo>
                    <a:lnTo>
                      <a:pt x="322" y="958"/>
                    </a:lnTo>
                    <a:lnTo>
                      <a:pt x="360" y="946"/>
                    </a:lnTo>
                    <a:lnTo>
                      <a:pt x="396" y="934"/>
                    </a:lnTo>
                    <a:lnTo>
                      <a:pt x="434" y="920"/>
                    </a:lnTo>
                    <a:lnTo>
                      <a:pt x="470" y="906"/>
                    </a:lnTo>
                    <a:lnTo>
                      <a:pt x="506" y="890"/>
                    </a:lnTo>
                    <a:lnTo>
                      <a:pt x="540" y="872"/>
                    </a:lnTo>
                    <a:lnTo>
                      <a:pt x="576" y="854"/>
                    </a:lnTo>
                    <a:lnTo>
                      <a:pt x="608" y="836"/>
                    </a:lnTo>
                    <a:lnTo>
                      <a:pt x="642" y="814"/>
                    </a:lnTo>
                    <a:lnTo>
                      <a:pt x="674" y="794"/>
                    </a:lnTo>
                    <a:lnTo>
                      <a:pt x="706" y="772"/>
                    </a:lnTo>
                    <a:lnTo>
                      <a:pt x="736" y="748"/>
                    </a:lnTo>
                    <a:lnTo>
                      <a:pt x="766" y="724"/>
                    </a:lnTo>
                    <a:lnTo>
                      <a:pt x="796" y="698"/>
                    </a:lnTo>
                    <a:lnTo>
                      <a:pt x="824" y="672"/>
                    </a:lnTo>
                    <a:lnTo>
                      <a:pt x="852" y="646"/>
                    </a:lnTo>
                    <a:lnTo>
                      <a:pt x="880" y="618"/>
                    </a:lnTo>
                    <a:lnTo>
                      <a:pt x="904" y="590"/>
                    </a:lnTo>
                    <a:lnTo>
                      <a:pt x="930" y="560"/>
                    </a:lnTo>
                    <a:lnTo>
                      <a:pt x="954" y="530"/>
                    </a:lnTo>
                    <a:lnTo>
                      <a:pt x="976" y="498"/>
                    </a:lnTo>
                    <a:lnTo>
                      <a:pt x="998" y="466"/>
                    </a:lnTo>
                    <a:lnTo>
                      <a:pt x="1020" y="434"/>
                    </a:lnTo>
                    <a:lnTo>
                      <a:pt x="1040" y="400"/>
                    </a:lnTo>
                    <a:lnTo>
                      <a:pt x="346" y="0"/>
                    </a:lnTo>
                    <a:lnTo>
                      <a:pt x="334" y="22"/>
                    </a:lnTo>
                    <a:lnTo>
                      <a:pt x="318" y="44"/>
                    </a:lnTo>
                    <a:lnTo>
                      <a:pt x="302" y="64"/>
                    </a:lnTo>
                    <a:lnTo>
                      <a:pt x="284" y="82"/>
                    </a:lnTo>
                    <a:lnTo>
                      <a:pt x="266" y="100"/>
                    </a:lnTo>
                    <a:lnTo>
                      <a:pt x="246" y="116"/>
                    </a:lnTo>
                    <a:lnTo>
                      <a:pt x="226" y="132"/>
                    </a:lnTo>
                    <a:lnTo>
                      <a:pt x="204" y="146"/>
                    </a:lnTo>
                    <a:lnTo>
                      <a:pt x="180" y="158"/>
                    </a:lnTo>
                    <a:lnTo>
                      <a:pt x="156" y="168"/>
                    </a:lnTo>
                    <a:lnTo>
                      <a:pt x="132" y="178"/>
                    </a:lnTo>
                    <a:lnTo>
                      <a:pt x="108" y="186"/>
                    </a:lnTo>
                    <a:lnTo>
                      <a:pt x="82" y="192"/>
                    </a:lnTo>
                    <a:lnTo>
                      <a:pt x="56" y="196"/>
                    </a:lnTo>
                    <a:lnTo>
                      <a:pt x="28" y="200"/>
                    </a:lnTo>
                    <a:lnTo>
                      <a:pt x="0" y="200"/>
                    </a:lnTo>
                    <a:close/>
                  </a:path>
                </a:pathLst>
              </a:custGeom>
              <a:noFill/>
              <a:ln w="12700">
                <a:solidFill>
                  <a:srgbClr val="000000"/>
                </a:solidFill>
                <a:prstDash val="solid"/>
                <a:round/>
                <a:headEnd/>
                <a:tailEnd/>
              </a:ln>
            </p:spPr>
            <p:txBody>
              <a:bodyPr/>
              <a:lstStyle/>
              <a:p>
                <a:endParaRPr lang="en-GB"/>
              </a:p>
            </p:txBody>
          </p:sp>
          <p:sp>
            <p:nvSpPr>
              <p:cNvPr id="26" name="Freeform 12"/>
              <p:cNvSpPr>
                <a:spLocks/>
              </p:cNvSpPr>
              <p:nvPr/>
            </p:nvSpPr>
            <p:spPr bwMode="auto">
              <a:xfrm>
                <a:off x="4573587" y="2286194"/>
                <a:ext cx="1651000" cy="1587500"/>
              </a:xfrm>
              <a:custGeom>
                <a:avLst/>
                <a:gdLst>
                  <a:gd name="T0" fmla="*/ 0 w 1040"/>
                  <a:gd name="T1" fmla="*/ 0 h 1000"/>
                  <a:gd name="T2" fmla="*/ 0 w 1040"/>
                  <a:gd name="T3" fmla="*/ 1270000 h 1000"/>
                  <a:gd name="T4" fmla="*/ 0 w 1040"/>
                  <a:gd name="T5" fmla="*/ 1270000 h 1000"/>
                  <a:gd name="T6" fmla="*/ 44450 w 1040"/>
                  <a:gd name="T7" fmla="*/ 1273175 h 1000"/>
                  <a:gd name="T8" fmla="*/ 88900 w 1040"/>
                  <a:gd name="T9" fmla="*/ 1276350 h 1000"/>
                  <a:gd name="T10" fmla="*/ 130175 w 1040"/>
                  <a:gd name="T11" fmla="*/ 1282700 h 1000"/>
                  <a:gd name="T12" fmla="*/ 171450 w 1040"/>
                  <a:gd name="T13" fmla="*/ 1295400 h 1000"/>
                  <a:gd name="T14" fmla="*/ 209550 w 1040"/>
                  <a:gd name="T15" fmla="*/ 1304925 h 1000"/>
                  <a:gd name="T16" fmla="*/ 247650 w 1040"/>
                  <a:gd name="T17" fmla="*/ 1320800 h 1000"/>
                  <a:gd name="T18" fmla="*/ 285750 w 1040"/>
                  <a:gd name="T19" fmla="*/ 1339850 h 1000"/>
                  <a:gd name="T20" fmla="*/ 323850 w 1040"/>
                  <a:gd name="T21" fmla="*/ 1358900 h 1000"/>
                  <a:gd name="T22" fmla="*/ 358775 w 1040"/>
                  <a:gd name="T23" fmla="*/ 1381125 h 1000"/>
                  <a:gd name="T24" fmla="*/ 390525 w 1040"/>
                  <a:gd name="T25" fmla="*/ 1403350 h 1000"/>
                  <a:gd name="T26" fmla="*/ 422275 w 1040"/>
                  <a:gd name="T27" fmla="*/ 1431925 h 1000"/>
                  <a:gd name="T28" fmla="*/ 450850 w 1040"/>
                  <a:gd name="T29" fmla="*/ 1457325 h 1000"/>
                  <a:gd name="T30" fmla="*/ 479425 w 1040"/>
                  <a:gd name="T31" fmla="*/ 1489075 h 1000"/>
                  <a:gd name="T32" fmla="*/ 504825 w 1040"/>
                  <a:gd name="T33" fmla="*/ 1520825 h 1000"/>
                  <a:gd name="T34" fmla="*/ 530225 w 1040"/>
                  <a:gd name="T35" fmla="*/ 1552575 h 1000"/>
                  <a:gd name="T36" fmla="*/ 549275 w 1040"/>
                  <a:gd name="T37" fmla="*/ 1587500 h 1000"/>
                  <a:gd name="T38" fmla="*/ 1651000 w 1040"/>
                  <a:gd name="T39" fmla="*/ 952500 h 1000"/>
                  <a:gd name="T40" fmla="*/ 1651000 w 1040"/>
                  <a:gd name="T41" fmla="*/ 952500 h 1000"/>
                  <a:gd name="T42" fmla="*/ 1619250 w 1040"/>
                  <a:gd name="T43" fmla="*/ 901700 h 1000"/>
                  <a:gd name="T44" fmla="*/ 1584325 w 1040"/>
                  <a:gd name="T45" fmla="*/ 847725 h 1000"/>
                  <a:gd name="T46" fmla="*/ 1549400 w 1040"/>
                  <a:gd name="T47" fmla="*/ 796925 h 1000"/>
                  <a:gd name="T48" fmla="*/ 1514475 w 1040"/>
                  <a:gd name="T49" fmla="*/ 749300 h 1000"/>
                  <a:gd name="T50" fmla="*/ 1476375 w 1040"/>
                  <a:gd name="T51" fmla="*/ 701675 h 1000"/>
                  <a:gd name="T52" fmla="*/ 1435100 w 1040"/>
                  <a:gd name="T53" fmla="*/ 654050 h 1000"/>
                  <a:gd name="T54" fmla="*/ 1397000 w 1040"/>
                  <a:gd name="T55" fmla="*/ 609600 h 1000"/>
                  <a:gd name="T56" fmla="*/ 1352550 w 1040"/>
                  <a:gd name="T57" fmla="*/ 565150 h 1000"/>
                  <a:gd name="T58" fmla="*/ 1308100 w 1040"/>
                  <a:gd name="T59" fmla="*/ 520700 h 1000"/>
                  <a:gd name="T60" fmla="*/ 1263650 w 1040"/>
                  <a:gd name="T61" fmla="*/ 479425 h 1000"/>
                  <a:gd name="T62" fmla="*/ 1216025 w 1040"/>
                  <a:gd name="T63" fmla="*/ 441325 h 1000"/>
                  <a:gd name="T64" fmla="*/ 1168400 w 1040"/>
                  <a:gd name="T65" fmla="*/ 403225 h 1000"/>
                  <a:gd name="T66" fmla="*/ 1120775 w 1040"/>
                  <a:gd name="T67" fmla="*/ 365125 h 1000"/>
                  <a:gd name="T68" fmla="*/ 1069975 w 1040"/>
                  <a:gd name="T69" fmla="*/ 330200 h 1000"/>
                  <a:gd name="T70" fmla="*/ 1019175 w 1040"/>
                  <a:gd name="T71" fmla="*/ 295275 h 1000"/>
                  <a:gd name="T72" fmla="*/ 965200 w 1040"/>
                  <a:gd name="T73" fmla="*/ 263525 h 1000"/>
                  <a:gd name="T74" fmla="*/ 914400 w 1040"/>
                  <a:gd name="T75" fmla="*/ 231775 h 1000"/>
                  <a:gd name="T76" fmla="*/ 857250 w 1040"/>
                  <a:gd name="T77" fmla="*/ 203200 h 1000"/>
                  <a:gd name="T78" fmla="*/ 803275 w 1040"/>
                  <a:gd name="T79" fmla="*/ 177800 h 1000"/>
                  <a:gd name="T80" fmla="*/ 746125 w 1040"/>
                  <a:gd name="T81" fmla="*/ 152400 h 1000"/>
                  <a:gd name="T82" fmla="*/ 688975 w 1040"/>
                  <a:gd name="T83" fmla="*/ 130175 h 1000"/>
                  <a:gd name="T84" fmla="*/ 628650 w 1040"/>
                  <a:gd name="T85" fmla="*/ 107950 h 1000"/>
                  <a:gd name="T86" fmla="*/ 571500 w 1040"/>
                  <a:gd name="T87" fmla="*/ 88900 h 1000"/>
                  <a:gd name="T88" fmla="*/ 511175 w 1040"/>
                  <a:gd name="T89" fmla="*/ 69850 h 1000"/>
                  <a:gd name="T90" fmla="*/ 447675 w 1040"/>
                  <a:gd name="T91" fmla="*/ 53975 h 1000"/>
                  <a:gd name="T92" fmla="*/ 387350 w 1040"/>
                  <a:gd name="T93" fmla="*/ 41275 h 1000"/>
                  <a:gd name="T94" fmla="*/ 323850 w 1040"/>
                  <a:gd name="T95" fmla="*/ 28575 h 1000"/>
                  <a:gd name="T96" fmla="*/ 260350 w 1040"/>
                  <a:gd name="T97" fmla="*/ 19050 h 1000"/>
                  <a:gd name="T98" fmla="*/ 196850 w 1040"/>
                  <a:gd name="T99" fmla="*/ 9525 h 1000"/>
                  <a:gd name="T100" fmla="*/ 133350 w 1040"/>
                  <a:gd name="T101" fmla="*/ 6350 h 1000"/>
                  <a:gd name="T102" fmla="*/ 66675 w 1040"/>
                  <a:gd name="T103" fmla="*/ 3175 h 1000"/>
                  <a:gd name="T104" fmla="*/ 0 w 1040"/>
                  <a:gd name="T105" fmla="*/ 0 h 1000"/>
                  <a:gd name="T106" fmla="*/ 0 w 1040"/>
                  <a:gd name="T107" fmla="*/ 0 h 10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040" h="1000">
                    <a:moveTo>
                      <a:pt x="0" y="0"/>
                    </a:moveTo>
                    <a:lnTo>
                      <a:pt x="0" y="800"/>
                    </a:lnTo>
                    <a:lnTo>
                      <a:pt x="28" y="802"/>
                    </a:lnTo>
                    <a:lnTo>
                      <a:pt x="56" y="804"/>
                    </a:lnTo>
                    <a:lnTo>
                      <a:pt x="82" y="808"/>
                    </a:lnTo>
                    <a:lnTo>
                      <a:pt x="108" y="816"/>
                    </a:lnTo>
                    <a:lnTo>
                      <a:pt x="132" y="822"/>
                    </a:lnTo>
                    <a:lnTo>
                      <a:pt x="156" y="832"/>
                    </a:lnTo>
                    <a:lnTo>
                      <a:pt x="180" y="844"/>
                    </a:lnTo>
                    <a:lnTo>
                      <a:pt x="204" y="856"/>
                    </a:lnTo>
                    <a:lnTo>
                      <a:pt x="226" y="870"/>
                    </a:lnTo>
                    <a:lnTo>
                      <a:pt x="246" y="884"/>
                    </a:lnTo>
                    <a:lnTo>
                      <a:pt x="266" y="902"/>
                    </a:lnTo>
                    <a:lnTo>
                      <a:pt x="284" y="918"/>
                    </a:lnTo>
                    <a:lnTo>
                      <a:pt x="302" y="938"/>
                    </a:lnTo>
                    <a:lnTo>
                      <a:pt x="318" y="958"/>
                    </a:lnTo>
                    <a:lnTo>
                      <a:pt x="334" y="978"/>
                    </a:lnTo>
                    <a:lnTo>
                      <a:pt x="346" y="1000"/>
                    </a:lnTo>
                    <a:lnTo>
                      <a:pt x="1040" y="600"/>
                    </a:lnTo>
                    <a:lnTo>
                      <a:pt x="1020" y="568"/>
                    </a:lnTo>
                    <a:lnTo>
                      <a:pt x="998" y="534"/>
                    </a:lnTo>
                    <a:lnTo>
                      <a:pt x="976" y="502"/>
                    </a:lnTo>
                    <a:lnTo>
                      <a:pt x="954" y="472"/>
                    </a:lnTo>
                    <a:lnTo>
                      <a:pt x="930" y="442"/>
                    </a:lnTo>
                    <a:lnTo>
                      <a:pt x="904" y="412"/>
                    </a:lnTo>
                    <a:lnTo>
                      <a:pt x="880" y="384"/>
                    </a:lnTo>
                    <a:lnTo>
                      <a:pt x="852" y="356"/>
                    </a:lnTo>
                    <a:lnTo>
                      <a:pt x="824" y="328"/>
                    </a:lnTo>
                    <a:lnTo>
                      <a:pt x="796" y="302"/>
                    </a:lnTo>
                    <a:lnTo>
                      <a:pt x="766" y="278"/>
                    </a:lnTo>
                    <a:lnTo>
                      <a:pt x="736" y="254"/>
                    </a:lnTo>
                    <a:lnTo>
                      <a:pt x="706" y="230"/>
                    </a:lnTo>
                    <a:lnTo>
                      <a:pt x="674" y="208"/>
                    </a:lnTo>
                    <a:lnTo>
                      <a:pt x="642" y="186"/>
                    </a:lnTo>
                    <a:lnTo>
                      <a:pt x="608" y="166"/>
                    </a:lnTo>
                    <a:lnTo>
                      <a:pt x="576" y="146"/>
                    </a:lnTo>
                    <a:lnTo>
                      <a:pt x="540" y="128"/>
                    </a:lnTo>
                    <a:lnTo>
                      <a:pt x="506" y="112"/>
                    </a:lnTo>
                    <a:lnTo>
                      <a:pt x="470" y="96"/>
                    </a:lnTo>
                    <a:lnTo>
                      <a:pt x="434" y="82"/>
                    </a:lnTo>
                    <a:lnTo>
                      <a:pt x="396" y="68"/>
                    </a:lnTo>
                    <a:lnTo>
                      <a:pt x="360" y="56"/>
                    </a:lnTo>
                    <a:lnTo>
                      <a:pt x="322" y="44"/>
                    </a:lnTo>
                    <a:lnTo>
                      <a:pt x="282" y="34"/>
                    </a:lnTo>
                    <a:lnTo>
                      <a:pt x="244" y="26"/>
                    </a:lnTo>
                    <a:lnTo>
                      <a:pt x="204" y="18"/>
                    </a:lnTo>
                    <a:lnTo>
                      <a:pt x="164" y="12"/>
                    </a:lnTo>
                    <a:lnTo>
                      <a:pt x="124" y="6"/>
                    </a:lnTo>
                    <a:lnTo>
                      <a:pt x="84" y="4"/>
                    </a:lnTo>
                    <a:lnTo>
                      <a:pt x="42" y="2"/>
                    </a:lnTo>
                    <a:lnTo>
                      <a:pt x="0" y="0"/>
                    </a:lnTo>
                    <a:close/>
                  </a:path>
                </a:pathLst>
              </a:custGeom>
              <a:noFill/>
              <a:ln w="12700" cap="flat" cmpd="sng">
                <a:solidFill>
                  <a:srgbClr val="000000"/>
                </a:solidFill>
                <a:prstDash val="solid"/>
                <a:round/>
                <a:headEnd type="none" w="med" len="med"/>
                <a:tailEnd type="none" w="med" len="med"/>
              </a:ln>
              <a:effectLst/>
              <a:extLst/>
            </p:spPr>
            <p:txBody>
              <a:bodyPr/>
              <a:lstStyle/>
              <a:p>
                <a:endParaRPr lang="en-GB"/>
              </a:p>
            </p:txBody>
          </p:sp>
          <p:sp>
            <p:nvSpPr>
              <p:cNvPr id="27" name="Freeform 13"/>
              <p:cNvSpPr>
                <a:spLocks/>
              </p:cNvSpPr>
              <p:nvPr/>
            </p:nvSpPr>
            <p:spPr bwMode="auto">
              <a:xfrm>
                <a:off x="5122864" y="3238693"/>
                <a:ext cx="1355725" cy="1905000"/>
              </a:xfrm>
              <a:custGeom>
                <a:avLst/>
                <a:gdLst>
                  <a:gd name="T0" fmla="*/ 85725 w 854"/>
                  <a:gd name="T1" fmla="*/ 952500 h 1200"/>
                  <a:gd name="T2" fmla="*/ 85725 w 854"/>
                  <a:gd name="T3" fmla="*/ 952500 h 1200"/>
                  <a:gd name="T4" fmla="*/ 85725 w 854"/>
                  <a:gd name="T5" fmla="*/ 996950 h 1200"/>
                  <a:gd name="T6" fmla="*/ 79375 w 854"/>
                  <a:gd name="T7" fmla="*/ 1038225 h 1200"/>
                  <a:gd name="T8" fmla="*/ 73025 w 854"/>
                  <a:gd name="T9" fmla="*/ 1079500 h 1200"/>
                  <a:gd name="T10" fmla="*/ 63500 w 854"/>
                  <a:gd name="T11" fmla="*/ 1120775 h 1200"/>
                  <a:gd name="T12" fmla="*/ 50800 w 854"/>
                  <a:gd name="T13" fmla="*/ 1158875 h 1200"/>
                  <a:gd name="T14" fmla="*/ 38100 w 854"/>
                  <a:gd name="T15" fmla="*/ 1196975 h 1200"/>
                  <a:gd name="T16" fmla="*/ 19050 w 854"/>
                  <a:gd name="T17" fmla="*/ 1235075 h 1200"/>
                  <a:gd name="T18" fmla="*/ 0 w 854"/>
                  <a:gd name="T19" fmla="*/ 1270000 h 1200"/>
                  <a:gd name="T20" fmla="*/ 1101725 w 854"/>
                  <a:gd name="T21" fmla="*/ 1905000 h 1200"/>
                  <a:gd name="T22" fmla="*/ 1101725 w 854"/>
                  <a:gd name="T23" fmla="*/ 1905000 h 1200"/>
                  <a:gd name="T24" fmla="*/ 1130300 w 854"/>
                  <a:gd name="T25" fmla="*/ 1854200 h 1200"/>
                  <a:gd name="T26" fmla="*/ 1158875 w 854"/>
                  <a:gd name="T27" fmla="*/ 1800225 h 1200"/>
                  <a:gd name="T28" fmla="*/ 1184275 w 854"/>
                  <a:gd name="T29" fmla="*/ 1743075 h 1200"/>
                  <a:gd name="T30" fmla="*/ 1209675 w 854"/>
                  <a:gd name="T31" fmla="*/ 1689100 h 1200"/>
                  <a:gd name="T32" fmla="*/ 1231900 w 854"/>
                  <a:gd name="T33" fmla="*/ 1631950 h 1200"/>
                  <a:gd name="T34" fmla="*/ 1254125 w 854"/>
                  <a:gd name="T35" fmla="*/ 1571625 h 1200"/>
                  <a:gd name="T36" fmla="*/ 1273175 w 854"/>
                  <a:gd name="T37" fmla="*/ 1514475 h 1200"/>
                  <a:gd name="T38" fmla="*/ 1289050 w 854"/>
                  <a:gd name="T39" fmla="*/ 1454150 h 1200"/>
                  <a:gd name="T40" fmla="*/ 1304925 w 854"/>
                  <a:gd name="T41" fmla="*/ 1393825 h 1200"/>
                  <a:gd name="T42" fmla="*/ 1317625 w 854"/>
                  <a:gd name="T43" fmla="*/ 1333500 h 1200"/>
                  <a:gd name="T44" fmla="*/ 1330325 w 854"/>
                  <a:gd name="T45" fmla="*/ 1273175 h 1200"/>
                  <a:gd name="T46" fmla="*/ 1339850 w 854"/>
                  <a:gd name="T47" fmla="*/ 1209675 h 1200"/>
                  <a:gd name="T48" fmla="*/ 1346200 w 854"/>
                  <a:gd name="T49" fmla="*/ 1146175 h 1200"/>
                  <a:gd name="T50" fmla="*/ 1352550 w 854"/>
                  <a:gd name="T51" fmla="*/ 1082675 h 1200"/>
                  <a:gd name="T52" fmla="*/ 1355725 w 854"/>
                  <a:gd name="T53" fmla="*/ 1019175 h 1200"/>
                  <a:gd name="T54" fmla="*/ 1355725 w 854"/>
                  <a:gd name="T55" fmla="*/ 952500 h 1200"/>
                  <a:gd name="T56" fmla="*/ 1355725 w 854"/>
                  <a:gd name="T57" fmla="*/ 952500 h 1200"/>
                  <a:gd name="T58" fmla="*/ 1355725 w 854"/>
                  <a:gd name="T59" fmla="*/ 889000 h 1200"/>
                  <a:gd name="T60" fmla="*/ 1352550 w 854"/>
                  <a:gd name="T61" fmla="*/ 825500 h 1200"/>
                  <a:gd name="T62" fmla="*/ 1346200 w 854"/>
                  <a:gd name="T63" fmla="*/ 762000 h 1200"/>
                  <a:gd name="T64" fmla="*/ 1339850 w 854"/>
                  <a:gd name="T65" fmla="*/ 698500 h 1200"/>
                  <a:gd name="T66" fmla="*/ 1330325 w 854"/>
                  <a:gd name="T67" fmla="*/ 635000 h 1200"/>
                  <a:gd name="T68" fmla="*/ 1317625 w 854"/>
                  <a:gd name="T69" fmla="*/ 574675 h 1200"/>
                  <a:gd name="T70" fmla="*/ 1304925 w 854"/>
                  <a:gd name="T71" fmla="*/ 511175 h 1200"/>
                  <a:gd name="T72" fmla="*/ 1289050 w 854"/>
                  <a:gd name="T73" fmla="*/ 450850 h 1200"/>
                  <a:gd name="T74" fmla="*/ 1273175 w 854"/>
                  <a:gd name="T75" fmla="*/ 393700 h 1200"/>
                  <a:gd name="T76" fmla="*/ 1254125 w 854"/>
                  <a:gd name="T77" fmla="*/ 333375 h 1200"/>
                  <a:gd name="T78" fmla="*/ 1231900 w 854"/>
                  <a:gd name="T79" fmla="*/ 276225 h 1200"/>
                  <a:gd name="T80" fmla="*/ 1209675 w 854"/>
                  <a:gd name="T81" fmla="*/ 219075 h 1200"/>
                  <a:gd name="T82" fmla="*/ 1184275 w 854"/>
                  <a:gd name="T83" fmla="*/ 161925 h 1200"/>
                  <a:gd name="T84" fmla="*/ 1158875 w 854"/>
                  <a:gd name="T85" fmla="*/ 107950 h 1200"/>
                  <a:gd name="T86" fmla="*/ 1130300 w 854"/>
                  <a:gd name="T87" fmla="*/ 53975 h 1200"/>
                  <a:gd name="T88" fmla="*/ 1101725 w 854"/>
                  <a:gd name="T89" fmla="*/ 0 h 1200"/>
                  <a:gd name="T90" fmla="*/ 0 w 854"/>
                  <a:gd name="T91" fmla="*/ 635000 h 1200"/>
                  <a:gd name="T92" fmla="*/ 0 w 854"/>
                  <a:gd name="T93" fmla="*/ 635000 h 1200"/>
                  <a:gd name="T94" fmla="*/ 19050 w 854"/>
                  <a:gd name="T95" fmla="*/ 673100 h 1200"/>
                  <a:gd name="T96" fmla="*/ 38100 w 854"/>
                  <a:gd name="T97" fmla="*/ 708025 h 1200"/>
                  <a:gd name="T98" fmla="*/ 50800 w 854"/>
                  <a:gd name="T99" fmla="*/ 746125 h 1200"/>
                  <a:gd name="T100" fmla="*/ 63500 w 854"/>
                  <a:gd name="T101" fmla="*/ 787400 h 1200"/>
                  <a:gd name="T102" fmla="*/ 73025 w 854"/>
                  <a:gd name="T103" fmla="*/ 825500 h 1200"/>
                  <a:gd name="T104" fmla="*/ 79375 w 854"/>
                  <a:gd name="T105" fmla="*/ 866775 h 1200"/>
                  <a:gd name="T106" fmla="*/ 85725 w 854"/>
                  <a:gd name="T107" fmla="*/ 911225 h 1200"/>
                  <a:gd name="T108" fmla="*/ 85725 w 854"/>
                  <a:gd name="T109" fmla="*/ 952500 h 1200"/>
                  <a:gd name="T110" fmla="*/ 85725 w 854"/>
                  <a:gd name="T111" fmla="*/ 952500 h 120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854" h="1200">
                    <a:moveTo>
                      <a:pt x="54" y="600"/>
                    </a:moveTo>
                    <a:lnTo>
                      <a:pt x="54" y="600"/>
                    </a:lnTo>
                    <a:lnTo>
                      <a:pt x="54" y="628"/>
                    </a:lnTo>
                    <a:lnTo>
                      <a:pt x="50" y="654"/>
                    </a:lnTo>
                    <a:lnTo>
                      <a:pt x="46" y="680"/>
                    </a:lnTo>
                    <a:lnTo>
                      <a:pt x="40" y="706"/>
                    </a:lnTo>
                    <a:lnTo>
                      <a:pt x="32" y="730"/>
                    </a:lnTo>
                    <a:lnTo>
                      <a:pt x="24" y="754"/>
                    </a:lnTo>
                    <a:lnTo>
                      <a:pt x="12" y="778"/>
                    </a:lnTo>
                    <a:lnTo>
                      <a:pt x="0" y="800"/>
                    </a:lnTo>
                    <a:lnTo>
                      <a:pt x="694" y="1200"/>
                    </a:lnTo>
                    <a:lnTo>
                      <a:pt x="712" y="1168"/>
                    </a:lnTo>
                    <a:lnTo>
                      <a:pt x="730" y="1134"/>
                    </a:lnTo>
                    <a:lnTo>
                      <a:pt x="746" y="1098"/>
                    </a:lnTo>
                    <a:lnTo>
                      <a:pt x="762" y="1064"/>
                    </a:lnTo>
                    <a:lnTo>
                      <a:pt x="776" y="1028"/>
                    </a:lnTo>
                    <a:lnTo>
                      <a:pt x="790" y="990"/>
                    </a:lnTo>
                    <a:lnTo>
                      <a:pt x="802" y="954"/>
                    </a:lnTo>
                    <a:lnTo>
                      <a:pt x="812" y="916"/>
                    </a:lnTo>
                    <a:lnTo>
                      <a:pt x="822" y="878"/>
                    </a:lnTo>
                    <a:lnTo>
                      <a:pt x="830" y="840"/>
                    </a:lnTo>
                    <a:lnTo>
                      <a:pt x="838" y="802"/>
                    </a:lnTo>
                    <a:lnTo>
                      <a:pt x="844" y="762"/>
                    </a:lnTo>
                    <a:lnTo>
                      <a:pt x="848" y="722"/>
                    </a:lnTo>
                    <a:lnTo>
                      <a:pt x="852" y="682"/>
                    </a:lnTo>
                    <a:lnTo>
                      <a:pt x="854" y="642"/>
                    </a:lnTo>
                    <a:lnTo>
                      <a:pt x="854" y="600"/>
                    </a:lnTo>
                    <a:lnTo>
                      <a:pt x="854" y="560"/>
                    </a:lnTo>
                    <a:lnTo>
                      <a:pt x="852" y="520"/>
                    </a:lnTo>
                    <a:lnTo>
                      <a:pt x="848" y="480"/>
                    </a:lnTo>
                    <a:lnTo>
                      <a:pt x="844" y="440"/>
                    </a:lnTo>
                    <a:lnTo>
                      <a:pt x="838" y="400"/>
                    </a:lnTo>
                    <a:lnTo>
                      <a:pt x="830" y="362"/>
                    </a:lnTo>
                    <a:lnTo>
                      <a:pt x="822" y="322"/>
                    </a:lnTo>
                    <a:lnTo>
                      <a:pt x="812" y="284"/>
                    </a:lnTo>
                    <a:lnTo>
                      <a:pt x="802" y="248"/>
                    </a:lnTo>
                    <a:lnTo>
                      <a:pt x="790" y="210"/>
                    </a:lnTo>
                    <a:lnTo>
                      <a:pt x="776" y="174"/>
                    </a:lnTo>
                    <a:lnTo>
                      <a:pt x="762" y="138"/>
                    </a:lnTo>
                    <a:lnTo>
                      <a:pt x="746" y="102"/>
                    </a:lnTo>
                    <a:lnTo>
                      <a:pt x="730" y="68"/>
                    </a:lnTo>
                    <a:lnTo>
                      <a:pt x="712" y="34"/>
                    </a:lnTo>
                    <a:lnTo>
                      <a:pt x="694" y="0"/>
                    </a:lnTo>
                    <a:lnTo>
                      <a:pt x="0" y="400"/>
                    </a:lnTo>
                    <a:lnTo>
                      <a:pt x="12" y="424"/>
                    </a:lnTo>
                    <a:lnTo>
                      <a:pt x="24" y="446"/>
                    </a:lnTo>
                    <a:lnTo>
                      <a:pt x="32" y="470"/>
                    </a:lnTo>
                    <a:lnTo>
                      <a:pt x="40" y="496"/>
                    </a:lnTo>
                    <a:lnTo>
                      <a:pt x="46" y="520"/>
                    </a:lnTo>
                    <a:lnTo>
                      <a:pt x="50" y="546"/>
                    </a:lnTo>
                    <a:lnTo>
                      <a:pt x="54" y="574"/>
                    </a:lnTo>
                    <a:lnTo>
                      <a:pt x="54" y="600"/>
                    </a:lnTo>
                    <a:close/>
                  </a:path>
                </a:pathLst>
              </a:custGeom>
              <a:noFill/>
              <a:ln w="38100" cap="flat" cmpd="sng">
                <a:solidFill>
                  <a:srgbClr val="5F5F5F"/>
                </a:solidFill>
                <a:prstDash val="solid"/>
                <a:round/>
                <a:headEnd type="none" w="med" len="med"/>
                <a:tailEnd type="none" w="med" len="med"/>
              </a:ln>
              <a:effectLst/>
              <a:extLst/>
            </p:spPr>
            <p:txBody>
              <a:bodyPr/>
              <a:lstStyle/>
              <a:p>
                <a:endParaRPr lang="en-GB"/>
              </a:p>
            </p:txBody>
          </p:sp>
          <p:sp>
            <p:nvSpPr>
              <p:cNvPr id="28" name="Rectangle 14"/>
              <p:cNvSpPr>
                <a:spLocks noChangeArrowheads="1"/>
              </p:cNvSpPr>
              <p:nvPr/>
            </p:nvSpPr>
            <p:spPr bwMode="auto">
              <a:xfrm>
                <a:off x="4573587" y="4191194"/>
                <a:ext cx="1588" cy="1588"/>
              </a:xfrm>
              <a:prstGeom prst="rect">
                <a:avLst/>
              </a:prstGeom>
              <a:solidFill>
                <a:srgbClr val="FFFFFF"/>
              </a:solidFill>
              <a:ln w="12700">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9" name="Freeform 15"/>
              <p:cNvSpPr>
                <a:spLocks/>
              </p:cNvSpPr>
              <p:nvPr/>
            </p:nvSpPr>
            <p:spPr bwMode="auto">
              <a:xfrm>
                <a:off x="3938587" y="3549844"/>
                <a:ext cx="1270000" cy="1270000"/>
              </a:xfrm>
              <a:custGeom>
                <a:avLst/>
                <a:gdLst>
                  <a:gd name="T0" fmla="*/ 1270000 w 800"/>
                  <a:gd name="T1" fmla="*/ 635000 h 800"/>
                  <a:gd name="T2" fmla="*/ 1257300 w 800"/>
                  <a:gd name="T3" fmla="*/ 765175 h 800"/>
                  <a:gd name="T4" fmla="*/ 1222375 w 800"/>
                  <a:gd name="T5" fmla="*/ 882650 h 800"/>
                  <a:gd name="T6" fmla="*/ 1162050 w 800"/>
                  <a:gd name="T7" fmla="*/ 990600 h 800"/>
                  <a:gd name="T8" fmla="*/ 1085850 w 800"/>
                  <a:gd name="T9" fmla="*/ 1085850 h 800"/>
                  <a:gd name="T10" fmla="*/ 990600 w 800"/>
                  <a:gd name="T11" fmla="*/ 1162050 h 800"/>
                  <a:gd name="T12" fmla="*/ 882650 w 800"/>
                  <a:gd name="T13" fmla="*/ 1222375 h 800"/>
                  <a:gd name="T14" fmla="*/ 765175 w 800"/>
                  <a:gd name="T15" fmla="*/ 1257300 h 800"/>
                  <a:gd name="T16" fmla="*/ 635000 w 800"/>
                  <a:gd name="T17" fmla="*/ 1270000 h 800"/>
                  <a:gd name="T18" fmla="*/ 571500 w 800"/>
                  <a:gd name="T19" fmla="*/ 1266825 h 800"/>
                  <a:gd name="T20" fmla="*/ 447675 w 800"/>
                  <a:gd name="T21" fmla="*/ 1241425 h 800"/>
                  <a:gd name="T22" fmla="*/ 333375 w 800"/>
                  <a:gd name="T23" fmla="*/ 1193800 h 800"/>
                  <a:gd name="T24" fmla="*/ 231775 w 800"/>
                  <a:gd name="T25" fmla="*/ 1127125 h 800"/>
                  <a:gd name="T26" fmla="*/ 146050 w 800"/>
                  <a:gd name="T27" fmla="*/ 1038225 h 800"/>
                  <a:gd name="T28" fmla="*/ 76200 w 800"/>
                  <a:gd name="T29" fmla="*/ 939800 h 800"/>
                  <a:gd name="T30" fmla="*/ 28575 w 800"/>
                  <a:gd name="T31" fmla="*/ 825500 h 800"/>
                  <a:gd name="T32" fmla="*/ 3175 w 800"/>
                  <a:gd name="T33" fmla="*/ 701675 h 800"/>
                  <a:gd name="T34" fmla="*/ 0 w 800"/>
                  <a:gd name="T35" fmla="*/ 635000 h 800"/>
                  <a:gd name="T36" fmla="*/ 12700 w 800"/>
                  <a:gd name="T37" fmla="*/ 508000 h 800"/>
                  <a:gd name="T38" fmla="*/ 50800 w 800"/>
                  <a:gd name="T39" fmla="*/ 387350 h 800"/>
                  <a:gd name="T40" fmla="*/ 107950 w 800"/>
                  <a:gd name="T41" fmla="*/ 279400 h 800"/>
                  <a:gd name="T42" fmla="*/ 187325 w 800"/>
                  <a:gd name="T43" fmla="*/ 187325 h 800"/>
                  <a:gd name="T44" fmla="*/ 279400 w 800"/>
                  <a:gd name="T45" fmla="*/ 107950 h 800"/>
                  <a:gd name="T46" fmla="*/ 387350 w 800"/>
                  <a:gd name="T47" fmla="*/ 50800 h 800"/>
                  <a:gd name="T48" fmla="*/ 508000 w 800"/>
                  <a:gd name="T49" fmla="*/ 12700 h 800"/>
                  <a:gd name="T50" fmla="*/ 635000 w 800"/>
                  <a:gd name="T51" fmla="*/ 0 h 800"/>
                  <a:gd name="T52" fmla="*/ 701675 w 800"/>
                  <a:gd name="T53" fmla="*/ 3175 h 800"/>
                  <a:gd name="T54" fmla="*/ 825500 w 800"/>
                  <a:gd name="T55" fmla="*/ 28575 h 800"/>
                  <a:gd name="T56" fmla="*/ 939800 w 800"/>
                  <a:gd name="T57" fmla="*/ 76200 h 800"/>
                  <a:gd name="T58" fmla="*/ 1038225 w 800"/>
                  <a:gd name="T59" fmla="*/ 146050 h 800"/>
                  <a:gd name="T60" fmla="*/ 1127125 w 800"/>
                  <a:gd name="T61" fmla="*/ 231775 h 800"/>
                  <a:gd name="T62" fmla="*/ 1193800 w 800"/>
                  <a:gd name="T63" fmla="*/ 333375 h 800"/>
                  <a:gd name="T64" fmla="*/ 1241425 w 800"/>
                  <a:gd name="T65" fmla="*/ 447675 h 800"/>
                  <a:gd name="T66" fmla="*/ 1266825 w 800"/>
                  <a:gd name="T67" fmla="*/ 571500 h 800"/>
                  <a:gd name="T68" fmla="*/ 1270000 w 800"/>
                  <a:gd name="T69" fmla="*/ 635000 h 8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800" h="800">
                    <a:moveTo>
                      <a:pt x="800" y="400"/>
                    </a:moveTo>
                    <a:lnTo>
                      <a:pt x="800" y="400"/>
                    </a:lnTo>
                    <a:lnTo>
                      <a:pt x="798" y="442"/>
                    </a:lnTo>
                    <a:lnTo>
                      <a:pt x="792" y="482"/>
                    </a:lnTo>
                    <a:lnTo>
                      <a:pt x="782" y="520"/>
                    </a:lnTo>
                    <a:lnTo>
                      <a:pt x="770" y="556"/>
                    </a:lnTo>
                    <a:lnTo>
                      <a:pt x="752" y="592"/>
                    </a:lnTo>
                    <a:lnTo>
                      <a:pt x="732" y="624"/>
                    </a:lnTo>
                    <a:lnTo>
                      <a:pt x="710" y="654"/>
                    </a:lnTo>
                    <a:lnTo>
                      <a:pt x="684" y="684"/>
                    </a:lnTo>
                    <a:lnTo>
                      <a:pt x="654" y="710"/>
                    </a:lnTo>
                    <a:lnTo>
                      <a:pt x="624" y="732"/>
                    </a:lnTo>
                    <a:lnTo>
                      <a:pt x="592" y="752"/>
                    </a:lnTo>
                    <a:lnTo>
                      <a:pt x="556" y="770"/>
                    </a:lnTo>
                    <a:lnTo>
                      <a:pt x="520" y="782"/>
                    </a:lnTo>
                    <a:lnTo>
                      <a:pt x="482" y="792"/>
                    </a:lnTo>
                    <a:lnTo>
                      <a:pt x="442" y="798"/>
                    </a:lnTo>
                    <a:lnTo>
                      <a:pt x="400" y="800"/>
                    </a:lnTo>
                    <a:lnTo>
                      <a:pt x="360" y="798"/>
                    </a:lnTo>
                    <a:lnTo>
                      <a:pt x="320" y="792"/>
                    </a:lnTo>
                    <a:lnTo>
                      <a:pt x="282" y="782"/>
                    </a:lnTo>
                    <a:lnTo>
                      <a:pt x="244" y="770"/>
                    </a:lnTo>
                    <a:lnTo>
                      <a:pt x="210" y="752"/>
                    </a:lnTo>
                    <a:lnTo>
                      <a:pt x="176" y="732"/>
                    </a:lnTo>
                    <a:lnTo>
                      <a:pt x="146" y="710"/>
                    </a:lnTo>
                    <a:lnTo>
                      <a:pt x="118" y="684"/>
                    </a:lnTo>
                    <a:lnTo>
                      <a:pt x="92" y="654"/>
                    </a:lnTo>
                    <a:lnTo>
                      <a:pt x="68" y="624"/>
                    </a:lnTo>
                    <a:lnTo>
                      <a:pt x="48" y="592"/>
                    </a:lnTo>
                    <a:lnTo>
                      <a:pt x="32" y="556"/>
                    </a:lnTo>
                    <a:lnTo>
                      <a:pt x="18" y="520"/>
                    </a:lnTo>
                    <a:lnTo>
                      <a:pt x="8" y="482"/>
                    </a:lnTo>
                    <a:lnTo>
                      <a:pt x="2" y="442"/>
                    </a:lnTo>
                    <a:lnTo>
                      <a:pt x="0" y="400"/>
                    </a:lnTo>
                    <a:lnTo>
                      <a:pt x="2" y="360"/>
                    </a:lnTo>
                    <a:lnTo>
                      <a:pt x="8" y="320"/>
                    </a:lnTo>
                    <a:lnTo>
                      <a:pt x="18" y="282"/>
                    </a:lnTo>
                    <a:lnTo>
                      <a:pt x="32" y="244"/>
                    </a:lnTo>
                    <a:lnTo>
                      <a:pt x="48" y="210"/>
                    </a:lnTo>
                    <a:lnTo>
                      <a:pt x="68" y="176"/>
                    </a:lnTo>
                    <a:lnTo>
                      <a:pt x="92" y="146"/>
                    </a:lnTo>
                    <a:lnTo>
                      <a:pt x="118" y="118"/>
                    </a:lnTo>
                    <a:lnTo>
                      <a:pt x="146" y="92"/>
                    </a:lnTo>
                    <a:lnTo>
                      <a:pt x="176" y="68"/>
                    </a:lnTo>
                    <a:lnTo>
                      <a:pt x="210" y="48"/>
                    </a:lnTo>
                    <a:lnTo>
                      <a:pt x="244" y="32"/>
                    </a:lnTo>
                    <a:lnTo>
                      <a:pt x="282" y="18"/>
                    </a:lnTo>
                    <a:lnTo>
                      <a:pt x="320" y="8"/>
                    </a:lnTo>
                    <a:lnTo>
                      <a:pt x="360" y="2"/>
                    </a:lnTo>
                    <a:lnTo>
                      <a:pt x="400" y="0"/>
                    </a:lnTo>
                    <a:lnTo>
                      <a:pt x="442" y="2"/>
                    </a:lnTo>
                    <a:lnTo>
                      <a:pt x="482" y="8"/>
                    </a:lnTo>
                    <a:lnTo>
                      <a:pt x="520" y="18"/>
                    </a:lnTo>
                    <a:lnTo>
                      <a:pt x="556" y="32"/>
                    </a:lnTo>
                    <a:lnTo>
                      <a:pt x="592" y="48"/>
                    </a:lnTo>
                    <a:lnTo>
                      <a:pt x="624" y="68"/>
                    </a:lnTo>
                    <a:lnTo>
                      <a:pt x="654" y="92"/>
                    </a:lnTo>
                    <a:lnTo>
                      <a:pt x="684" y="118"/>
                    </a:lnTo>
                    <a:lnTo>
                      <a:pt x="710" y="146"/>
                    </a:lnTo>
                    <a:lnTo>
                      <a:pt x="732" y="176"/>
                    </a:lnTo>
                    <a:lnTo>
                      <a:pt x="752" y="210"/>
                    </a:lnTo>
                    <a:lnTo>
                      <a:pt x="770" y="244"/>
                    </a:lnTo>
                    <a:lnTo>
                      <a:pt x="782" y="282"/>
                    </a:lnTo>
                    <a:lnTo>
                      <a:pt x="792" y="320"/>
                    </a:lnTo>
                    <a:lnTo>
                      <a:pt x="798" y="360"/>
                    </a:lnTo>
                    <a:lnTo>
                      <a:pt x="800" y="400"/>
                    </a:lnTo>
                    <a:close/>
                  </a:path>
                </a:pathLst>
              </a:custGeom>
              <a:solidFill>
                <a:srgbClr val="FFFF66"/>
              </a:solidFill>
              <a:ln w="38100" cap="flat" cmpd="sng">
                <a:solidFill>
                  <a:srgbClr val="5F5F5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grpSp>
        <p:sp>
          <p:nvSpPr>
            <p:cNvPr id="13" name="TextBox 12"/>
            <p:cNvSpPr txBox="1"/>
            <p:nvPr/>
          </p:nvSpPr>
          <p:spPr>
            <a:xfrm rot="1599477">
              <a:off x="4896306" y="3222185"/>
              <a:ext cx="726481" cy="338554"/>
            </a:xfrm>
            <a:prstGeom prst="rect">
              <a:avLst/>
            </a:prstGeom>
            <a:noFill/>
          </p:spPr>
          <p:txBody>
            <a:bodyPr wrap="none" rtlCol="0">
              <a:spAutoFit/>
            </a:bodyPr>
            <a:lstStyle/>
            <a:p>
              <a:r>
                <a:rPr lang="en-GB" sz="1600" b="1" i="1" dirty="0" smtClean="0">
                  <a:latin typeface="Source Sans Pro" panose="020B0503030403020204" pitchFamily="34" charset="0"/>
                </a:rPr>
                <a:t>House</a:t>
              </a:r>
              <a:endParaRPr lang="en-GB" sz="1600" b="1" i="1" dirty="0">
                <a:latin typeface="Source Sans Pro" panose="020B0503030403020204" pitchFamily="34" charset="0"/>
              </a:endParaRPr>
            </a:p>
          </p:txBody>
        </p:sp>
        <p:sp>
          <p:nvSpPr>
            <p:cNvPr id="14" name="TextBox 13"/>
            <p:cNvSpPr txBox="1"/>
            <p:nvPr/>
          </p:nvSpPr>
          <p:spPr>
            <a:xfrm rot="5400000">
              <a:off x="5306556" y="4133691"/>
              <a:ext cx="743025" cy="338554"/>
            </a:xfrm>
            <a:prstGeom prst="rect">
              <a:avLst/>
            </a:prstGeom>
            <a:noFill/>
          </p:spPr>
          <p:txBody>
            <a:bodyPr wrap="none" rtlCol="0">
              <a:spAutoFit/>
            </a:bodyPr>
            <a:lstStyle/>
            <a:p>
              <a:pPr algn="ctr"/>
              <a:r>
                <a:rPr lang="en-GB" sz="1600" b="1" i="1" dirty="0" smtClean="0">
                  <a:latin typeface="Source Sans Pro" panose="020B0503030403020204" pitchFamily="34" charset="0"/>
                </a:rPr>
                <a:t>Hostel</a:t>
              </a:r>
              <a:endParaRPr lang="en-GB" sz="1600" b="1" i="1" dirty="0">
                <a:latin typeface="Source Sans Pro" panose="020B0503030403020204" pitchFamily="34" charset="0"/>
              </a:endParaRPr>
            </a:p>
          </p:txBody>
        </p:sp>
        <p:sp>
          <p:nvSpPr>
            <p:cNvPr id="15" name="TextBox 14"/>
            <p:cNvSpPr txBox="1"/>
            <p:nvPr/>
          </p:nvSpPr>
          <p:spPr>
            <a:xfrm rot="8696463">
              <a:off x="4848276" y="5021811"/>
              <a:ext cx="656462" cy="338554"/>
            </a:xfrm>
            <a:prstGeom prst="rect">
              <a:avLst/>
            </a:prstGeom>
            <a:noFill/>
          </p:spPr>
          <p:txBody>
            <a:bodyPr wrap="none" rtlCol="0">
              <a:spAutoFit/>
            </a:bodyPr>
            <a:lstStyle/>
            <a:p>
              <a:pPr algn="ctr"/>
              <a:r>
                <a:rPr lang="en-GB" sz="1600" b="1" i="1" dirty="0" smtClean="0">
                  <a:latin typeface="Source Sans Pro" panose="020B0503030403020204" pitchFamily="34" charset="0"/>
                </a:rPr>
                <a:t>Hotel</a:t>
              </a:r>
              <a:endParaRPr lang="en-GB" sz="1600" b="1" i="1" dirty="0">
                <a:latin typeface="Source Sans Pro" panose="020B0503030403020204" pitchFamily="34" charset="0"/>
              </a:endParaRPr>
            </a:p>
          </p:txBody>
        </p:sp>
      </p:grpSp>
    </p:spTree>
    <p:custDataLst>
      <p:tags r:id="rId1"/>
    </p:custDataLst>
    <p:extLst>
      <p:ext uri="{BB962C8B-B14F-4D97-AF65-F5344CB8AC3E}">
        <p14:creationId xmlns:p14="http://schemas.microsoft.com/office/powerpoint/2010/main" val="40066669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42136" y="260648"/>
            <a:ext cx="8059728" cy="1323439"/>
          </a:xfrm>
          <a:prstGeom prst="rect">
            <a:avLst/>
          </a:prstGeom>
          <a:ln w="50800">
            <a:solidFill>
              <a:srgbClr val="00B0F0"/>
            </a:solidFill>
          </a:ln>
        </p:spPr>
        <p:txBody>
          <a:bodyPr wrap="square">
            <a:spAutoFit/>
          </a:bodyPr>
          <a:lstStyle/>
          <a:p>
            <a:pPr algn="ctr"/>
            <a:r>
              <a:rPr lang="en-GB" sz="4000" b="1" dirty="0" smtClean="0">
                <a:latin typeface="Source Sans Pro" panose="020B0503030403020204" pitchFamily="34" charset="0"/>
              </a:rPr>
              <a:t>Former Carlton House, </a:t>
            </a:r>
          </a:p>
          <a:p>
            <a:pPr algn="ctr"/>
            <a:r>
              <a:rPr lang="en-GB" sz="4000" b="1" dirty="0">
                <a:latin typeface="Source Sans Pro" panose="020B0503030403020204" pitchFamily="34" charset="0"/>
              </a:rPr>
              <a:t>1 </a:t>
            </a:r>
            <a:r>
              <a:rPr lang="en-GB" sz="4000" b="1" dirty="0" err="1">
                <a:latin typeface="Source Sans Pro" panose="020B0503030403020204" pitchFamily="34" charset="0"/>
              </a:rPr>
              <a:t>Parkfield</a:t>
            </a:r>
            <a:r>
              <a:rPr lang="en-GB" sz="4000" b="1" dirty="0">
                <a:latin typeface="Source Sans Pro" panose="020B0503030403020204" pitchFamily="34" charset="0"/>
              </a:rPr>
              <a:t> Road, </a:t>
            </a:r>
            <a:r>
              <a:rPr lang="fr-FR" sz="4000" b="1" dirty="0" smtClean="0">
                <a:latin typeface="Source Sans Pro" panose="020B0503030403020204" pitchFamily="34" charset="0"/>
              </a:rPr>
              <a:t>Bradford</a:t>
            </a:r>
            <a:endParaRPr lang="en-GB" sz="4000" b="1" dirty="0" smtClean="0">
              <a:latin typeface="Source Sans Pro" panose="020B0503030403020204" pitchFamily="34" charset="0"/>
            </a:endParaRPr>
          </a:p>
        </p:txBody>
      </p:sp>
      <p:grpSp>
        <p:nvGrpSpPr>
          <p:cNvPr id="6" name="Group 5"/>
          <p:cNvGrpSpPr/>
          <p:nvPr/>
        </p:nvGrpSpPr>
        <p:grpSpPr>
          <a:xfrm>
            <a:off x="2589038" y="2256578"/>
            <a:ext cx="3965925" cy="3965927"/>
            <a:chOff x="2697805" y="2312686"/>
            <a:chExt cx="3965925" cy="3965927"/>
          </a:xfrm>
        </p:grpSpPr>
        <p:sp>
          <p:nvSpPr>
            <p:cNvPr id="7" name="Freeform 6"/>
            <p:cNvSpPr/>
            <p:nvPr/>
          </p:nvSpPr>
          <p:spPr>
            <a:xfrm rot="10800000">
              <a:off x="4716416" y="4633333"/>
              <a:ext cx="1217628" cy="1149981"/>
            </a:xfrm>
            <a:custGeom>
              <a:avLst/>
              <a:gdLst>
                <a:gd name="connsiteX0" fmla="*/ 0 w 761119"/>
                <a:gd name="connsiteY0" fmla="*/ 433415 h 718834"/>
                <a:gd name="connsiteX1" fmla="*/ 47570 w 761119"/>
                <a:gd name="connsiteY1" fmla="*/ 364703 h 718834"/>
                <a:gd name="connsiteX2" fmla="*/ 89855 w 761119"/>
                <a:gd name="connsiteY2" fmla="*/ 317133 h 718834"/>
                <a:gd name="connsiteX3" fmla="*/ 126853 w 761119"/>
                <a:gd name="connsiteY3" fmla="*/ 280134 h 718834"/>
                <a:gd name="connsiteX4" fmla="*/ 179709 w 761119"/>
                <a:gd name="connsiteY4" fmla="*/ 227278 h 718834"/>
                <a:gd name="connsiteX5" fmla="*/ 206137 w 761119"/>
                <a:gd name="connsiteY5" fmla="*/ 200851 h 718834"/>
                <a:gd name="connsiteX6" fmla="*/ 232564 w 761119"/>
                <a:gd name="connsiteY6" fmla="*/ 179708 h 718834"/>
                <a:gd name="connsiteX7" fmla="*/ 285420 w 761119"/>
                <a:gd name="connsiteY7" fmla="*/ 142709 h 718834"/>
                <a:gd name="connsiteX8" fmla="*/ 354132 w 761119"/>
                <a:gd name="connsiteY8" fmla="*/ 100425 h 718834"/>
                <a:gd name="connsiteX9" fmla="*/ 417559 w 761119"/>
                <a:gd name="connsiteY9" fmla="*/ 68712 h 718834"/>
                <a:gd name="connsiteX10" fmla="*/ 470414 w 761119"/>
                <a:gd name="connsiteY10" fmla="*/ 52855 h 718834"/>
                <a:gd name="connsiteX11" fmla="*/ 512698 w 761119"/>
                <a:gd name="connsiteY11" fmla="*/ 31713 h 718834"/>
                <a:gd name="connsiteX12" fmla="*/ 581411 w 761119"/>
                <a:gd name="connsiteY12" fmla="*/ 15856 h 718834"/>
                <a:gd name="connsiteX13" fmla="*/ 650123 w 761119"/>
                <a:gd name="connsiteY13" fmla="*/ 5285 h 718834"/>
                <a:gd name="connsiteX14" fmla="*/ 687122 w 761119"/>
                <a:gd name="connsiteY14" fmla="*/ 0 h 718834"/>
                <a:gd name="connsiteX15" fmla="*/ 724120 w 761119"/>
                <a:gd name="connsiteY15" fmla="*/ 0 h 718834"/>
                <a:gd name="connsiteX16" fmla="*/ 755834 w 761119"/>
                <a:gd name="connsiteY16" fmla="*/ 0 h 718834"/>
                <a:gd name="connsiteX17" fmla="*/ 761119 w 761119"/>
                <a:gd name="connsiteY17" fmla="*/ 576125 h 718834"/>
                <a:gd name="connsiteX18" fmla="*/ 750548 w 761119"/>
                <a:gd name="connsiteY18" fmla="*/ 576125 h 718834"/>
                <a:gd name="connsiteX19" fmla="*/ 713549 w 761119"/>
                <a:gd name="connsiteY19" fmla="*/ 586696 h 718834"/>
                <a:gd name="connsiteX20" fmla="*/ 665979 w 761119"/>
                <a:gd name="connsiteY20" fmla="*/ 602552 h 718834"/>
                <a:gd name="connsiteX21" fmla="*/ 618409 w 761119"/>
                <a:gd name="connsiteY21" fmla="*/ 628980 h 718834"/>
                <a:gd name="connsiteX22" fmla="*/ 597267 w 761119"/>
                <a:gd name="connsiteY22" fmla="*/ 639551 h 718834"/>
                <a:gd name="connsiteX23" fmla="*/ 576125 w 761119"/>
                <a:gd name="connsiteY23" fmla="*/ 655408 h 718834"/>
                <a:gd name="connsiteX24" fmla="*/ 565554 w 761119"/>
                <a:gd name="connsiteY24" fmla="*/ 665979 h 718834"/>
                <a:gd name="connsiteX25" fmla="*/ 554983 w 761119"/>
                <a:gd name="connsiteY25" fmla="*/ 676550 h 718834"/>
                <a:gd name="connsiteX26" fmla="*/ 539126 w 761119"/>
                <a:gd name="connsiteY26" fmla="*/ 697692 h 718834"/>
                <a:gd name="connsiteX27" fmla="*/ 528555 w 761119"/>
                <a:gd name="connsiteY27" fmla="*/ 702978 h 718834"/>
                <a:gd name="connsiteX28" fmla="*/ 507413 w 761119"/>
                <a:gd name="connsiteY28" fmla="*/ 718834 h 718834"/>
                <a:gd name="connsiteX29" fmla="*/ 0 w 761119"/>
                <a:gd name="connsiteY29" fmla="*/ 433415 h 718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61119" h="718834">
                  <a:moveTo>
                    <a:pt x="0" y="433415"/>
                  </a:moveTo>
                  <a:lnTo>
                    <a:pt x="47570" y="364703"/>
                  </a:lnTo>
                  <a:lnTo>
                    <a:pt x="89855" y="317133"/>
                  </a:lnTo>
                  <a:lnTo>
                    <a:pt x="126853" y="280134"/>
                  </a:lnTo>
                  <a:lnTo>
                    <a:pt x="179709" y="227278"/>
                  </a:lnTo>
                  <a:lnTo>
                    <a:pt x="206137" y="200851"/>
                  </a:lnTo>
                  <a:lnTo>
                    <a:pt x="232564" y="179708"/>
                  </a:lnTo>
                  <a:lnTo>
                    <a:pt x="285420" y="142709"/>
                  </a:lnTo>
                  <a:lnTo>
                    <a:pt x="354132" y="100425"/>
                  </a:lnTo>
                  <a:lnTo>
                    <a:pt x="417559" y="68712"/>
                  </a:lnTo>
                  <a:lnTo>
                    <a:pt x="470414" y="52855"/>
                  </a:lnTo>
                  <a:lnTo>
                    <a:pt x="512698" y="31713"/>
                  </a:lnTo>
                  <a:lnTo>
                    <a:pt x="581411" y="15856"/>
                  </a:lnTo>
                  <a:lnTo>
                    <a:pt x="650123" y="5285"/>
                  </a:lnTo>
                  <a:lnTo>
                    <a:pt x="687122" y="0"/>
                  </a:lnTo>
                  <a:lnTo>
                    <a:pt x="724120" y="0"/>
                  </a:lnTo>
                  <a:lnTo>
                    <a:pt x="755834" y="0"/>
                  </a:lnTo>
                  <a:cubicBezTo>
                    <a:pt x="757596" y="192042"/>
                    <a:pt x="759357" y="384083"/>
                    <a:pt x="761119" y="576125"/>
                  </a:cubicBezTo>
                  <a:lnTo>
                    <a:pt x="750548" y="576125"/>
                  </a:lnTo>
                  <a:lnTo>
                    <a:pt x="713549" y="586696"/>
                  </a:lnTo>
                  <a:lnTo>
                    <a:pt x="665979" y="602552"/>
                  </a:lnTo>
                  <a:lnTo>
                    <a:pt x="618409" y="628980"/>
                  </a:lnTo>
                  <a:lnTo>
                    <a:pt x="597267" y="639551"/>
                  </a:lnTo>
                  <a:lnTo>
                    <a:pt x="576125" y="655408"/>
                  </a:lnTo>
                  <a:lnTo>
                    <a:pt x="565554" y="665979"/>
                  </a:lnTo>
                  <a:lnTo>
                    <a:pt x="554983" y="676550"/>
                  </a:lnTo>
                  <a:lnTo>
                    <a:pt x="539126" y="697692"/>
                  </a:lnTo>
                  <a:lnTo>
                    <a:pt x="528555" y="702978"/>
                  </a:lnTo>
                  <a:lnTo>
                    <a:pt x="507413" y="718834"/>
                  </a:lnTo>
                  <a:lnTo>
                    <a:pt x="0" y="433415"/>
                  </a:lnTo>
                  <a:close/>
                </a:path>
              </a:pathLst>
            </a:custGeom>
            <a:solidFill>
              <a:srgbClr val="FFC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9"/>
            <p:cNvSpPr/>
            <p:nvPr/>
          </p:nvSpPr>
          <p:spPr>
            <a:xfrm rot="7012276">
              <a:off x="5150505" y="3630517"/>
              <a:ext cx="1217628" cy="1149981"/>
            </a:xfrm>
            <a:custGeom>
              <a:avLst/>
              <a:gdLst>
                <a:gd name="connsiteX0" fmla="*/ 0 w 761119"/>
                <a:gd name="connsiteY0" fmla="*/ 433415 h 718834"/>
                <a:gd name="connsiteX1" fmla="*/ 47570 w 761119"/>
                <a:gd name="connsiteY1" fmla="*/ 364703 h 718834"/>
                <a:gd name="connsiteX2" fmla="*/ 89855 w 761119"/>
                <a:gd name="connsiteY2" fmla="*/ 317133 h 718834"/>
                <a:gd name="connsiteX3" fmla="*/ 126853 w 761119"/>
                <a:gd name="connsiteY3" fmla="*/ 280134 h 718834"/>
                <a:gd name="connsiteX4" fmla="*/ 179709 w 761119"/>
                <a:gd name="connsiteY4" fmla="*/ 227278 h 718834"/>
                <a:gd name="connsiteX5" fmla="*/ 206137 w 761119"/>
                <a:gd name="connsiteY5" fmla="*/ 200851 h 718834"/>
                <a:gd name="connsiteX6" fmla="*/ 232564 w 761119"/>
                <a:gd name="connsiteY6" fmla="*/ 179708 h 718834"/>
                <a:gd name="connsiteX7" fmla="*/ 285420 w 761119"/>
                <a:gd name="connsiteY7" fmla="*/ 142709 h 718834"/>
                <a:gd name="connsiteX8" fmla="*/ 354132 w 761119"/>
                <a:gd name="connsiteY8" fmla="*/ 100425 h 718834"/>
                <a:gd name="connsiteX9" fmla="*/ 417559 w 761119"/>
                <a:gd name="connsiteY9" fmla="*/ 68712 h 718834"/>
                <a:gd name="connsiteX10" fmla="*/ 470414 w 761119"/>
                <a:gd name="connsiteY10" fmla="*/ 52855 h 718834"/>
                <a:gd name="connsiteX11" fmla="*/ 512698 w 761119"/>
                <a:gd name="connsiteY11" fmla="*/ 31713 h 718834"/>
                <a:gd name="connsiteX12" fmla="*/ 581411 w 761119"/>
                <a:gd name="connsiteY12" fmla="*/ 15856 h 718834"/>
                <a:gd name="connsiteX13" fmla="*/ 650123 w 761119"/>
                <a:gd name="connsiteY13" fmla="*/ 5285 h 718834"/>
                <a:gd name="connsiteX14" fmla="*/ 687122 w 761119"/>
                <a:gd name="connsiteY14" fmla="*/ 0 h 718834"/>
                <a:gd name="connsiteX15" fmla="*/ 724120 w 761119"/>
                <a:gd name="connsiteY15" fmla="*/ 0 h 718834"/>
                <a:gd name="connsiteX16" fmla="*/ 755834 w 761119"/>
                <a:gd name="connsiteY16" fmla="*/ 0 h 718834"/>
                <a:gd name="connsiteX17" fmla="*/ 761119 w 761119"/>
                <a:gd name="connsiteY17" fmla="*/ 576125 h 718834"/>
                <a:gd name="connsiteX18" fmla="*/ 750548 w 761119"/>
                <a:gd name="connsiteY18" fmla="*/ 576125 h 718834"/>
                <a:gd name="connsiteX19" fmla="*/ 713549 w 761119"/>
                <a:gd name="connsiteY19" fmla="*/ 586696 h 718834"/>
                <a:gd name="connsiteX20" fmla="*/ 665979 w 761119"/>
                <a:gd name="connsiteY20" fmla="*/ 602552 h 718834"/>
                <a:gd name="connsiteX21" fmla="*/ 618409 w 761119"/>
                <a:gd name="connsiteY21" fmla="*/ 628980 h 718834"/>
                <a:gd name="connsiteX22" fmla="*/ 597267 w 761119"/>
                <a:gd name="connsiteY22" fmla="*/ 639551 h 718834"/>
                <a:gd name="connsiteX23" fmla="*/ 576125 w 761119"/>
                <a:gd name="connsiteY23" fmla="*/ 655408 h 718834"/>
                <a:gd name="connsiteX24" fmla="*/ 565554 w 761119"/>
                <a:gd name="connsiteY24" fmla="*/ 665979 h 718834"/>
                <a:gd name="connsiteX25" fmla="*/ 554983 w 761119"/>
                <a:gd name="connsiteY25" fmla="*/ 676550 h 718834"/>
                <a:gd name="connsiteX26" fmla="*/ 539126 w 761119"/>
                <a:gd name="connsiteY26" fmla="*/ 697692 h 718834"/>
                <a:gd name="connsiteX27" fmla="*/ 528555 w 761119"/>
                <a:gd name="connsiteY27" fmla="*/ 702978 h 718834"/>
                <a:gd name="connsiteX28" fmla="*/ 507413 w 761119"/>
                <a:gd name="connsiteY28" fmla="*/ 718834 h 718834"/>
                <a:gd name="connsiteX29" fmla="*/ 0 w 761119"/>
                <a:gd name="connsiteY29" fmla="*/ 433415 h 718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61119" h="718834">
                  <a:moveTo>
                    <a:pt x="0" y="433415"/>
                  </a:moveTo>
                  <a:lnTo>
                    <a:pt x="47570" y="364703"/>
                  </a:lnTo>
                  <a:lnTo>
                    <a:pt x="89855" y="317133"/>
                  </a:lnTo>
                  <a:lnTo>
                    <a:pt x="126853" y="280134"/>
                  </a:lnTo>
                  <a:lnTo>
                    <a:pt x="179709" y="227278"/>
                  </a:lnTo>
                  <a:lnTo>
                    <a:pt x="206137" y="200851"/>
                  </a:lnTo>
                  <a:lnTo>
                    <a:pt x="232564" y="179708"/>
                  </a:lnTo>
                  <a:lnTo>
                    <a:pt x="285420" y="142709"/>
                  </a:lnTo>
                  <a:lnTo>
                    <a:pt x="354132" y="100425"/>
                  </a:lnTo>
                  <a:lnTo>
                    <a:pt x="417559" y="68712"/>
                  </a:lnTo>
                  <a:lnTo>
                    <a:pt x="470414" y="52855"/>
                  </a:lnTo>
                  <a:lnTo>
                    <a:pt x="512698" y="31713"/>
                  </a:lnTo>
                  <a:lnTo>
                    <a:pt x="581411" y="15856"/>
                  </a:lnTo>
                  <a:lnTo>
                    <a:pt x="650123" y="5285"/>
                  </a:lnTo>
                  <a:lnTo>
                    <a:pt x="687122" y="0"/>
                  </a:lnTo>
                  <a:lnTo>
                    <a:pt x="724120" y="0"/>
                  </a:lnTo>
                  <a:lnTo>
                    <a:pt x="755834" y="0"/>
                  </a:lnTo>
                  <a:cubicBezTo>
                    <a:pt x="757596" y="192042"/>
                    <a:pt x="759357" y="384083"/>
                    <a:pt x="761119" y="576125"/>
                  </a:cubicBezTo>
                  <a:lnTo>
                    <a:pt x="750548" y="576125"/>
                  </a:lnTo>
                  <a:lnTo>
                    <a:pt x="713549" y="586696"/>
                  </a:lnTo>
                  <a:lnTo>
                    <a:pt x="665979" y="602552"/>
                  </a:lnTo>
                  <a:lnTo>
                    <a:pt x="618409" y="628980"/>
                  </a:lnTo>
                  <a:lnTo>
                    <a:pt x="597267" y="639551"/>
                  </a:lnTo>
                  <a:lnTo>
                    <a:pt x="576125" y="655408"/>
                  </a:lnTo>
                  <a:lnTo>
                    <a:pt x="565554" y="665979"/>
                  </a:lnTo>
                  <a:lnTo>
                    <a:pt x="554983" y="676550"/>
                  </a:lnTo>
                  <a:lnTo>
                    <a:pt x="539126" y="697692"/>
                  </a:lnTo>
                  <a:lnTo>
                    <a:pt x="528555" y="702978"/>
                  </a:lnTo>
                  <a:lnTo>
                    <a:pt x="507413" y="718834"/>
                  </a:lnTo>
                  <a:lnTo>
                    <a:pt x="0" y="433415"/>
                  </a:lnTo>
                  <a:close/>
                </a:path>
              </a:pathLst>
            </a:custGeom>
            <a:solidFill>
              <a:srgbClr val="7030A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Freeform 10"/>
            <p:cNvSpPr/>
            <p:nvPr/>
          </p:nvSpPr>
          <p:spPr>
            <a:xfrm rot="3461844">
              <a:off x="4499523" y="2729179"/>
              <a:ext cx="1217628" cy="1149981"/>
            </a:xfrm>
            <a:custGeom>
              <a:avLst/>
              <a:gdLst>
                <a:gd name="connsiteX0" fmla="*/ 0 w 761119"/>
                <a:gd name="connsiteY0" fmla="*/ 433415 h 718834"/>
                <a:gd name="connsiteX1" fmla="*/ 47570 w 761119"/>
                <a:gd name="connsiteY1" fmla="*/ 364703 h 718834"/>
                <a:gd name="connsiteX2" fmla="*/ 89855 w 761119"/>
                <a:gd name="connsiteY2" fmla="*/ 317133 h 718834"/>
                <a:gd name="connsiteX3" fmla="*/ 126853 w 761119"/>
                <a:gd name="connsiteY3" fmla="*/ 280134 h 718834"/>
                <a:gd name="connsiteX4" fmla="*/ 179709 w 761119"/>
                <a:gd name="connsiteY4" fmla="*/ 227278 h 718834"/>
                <a:gd name="connsiteX5" fmla="*/ 206137 w 761119"/>
                <a:gd name="connsiteY5" fmla="*/ 200851 h 718834"/>
                <a:gd name="connsiteX6" fmla="*/ 232564 w 761119"/>
                <a:gd name="connsiteY6" fmla="*/ 179708 h 718834"/>
                <a:gd name="connsiteX7" fmla="*/ 285420 w 761119"/>
                <a:gd name="connsiteY7" fmla="*/ 142709 h 718834"/>
                <a:gd name="connsiteX8" fmla="*/ 354132 w 761119"/>
                <a:gd name="connsiteY8" fmla="*/ 100425 h 718834"/>
                <a:gd name="connsiteX9" fmla="*/ 417559 w 761119"/>
                <a:gd name="connsiteY9" fmla="*/ 68712 h 718834"/>
                <a:gd name="connsiteX10" fmla="*/ 470414 w 761119"/>
                <a:gd name="connsiteY10" fmla="*/ 52855 h 718834"/>
                <a:gd name="connsiteX11" fmla="*/ 512698 w 761119"/>
                <a:gd name="connsiteY11" fmla="*/ 31713 h 718834"/>
                <a:gd name="connsiteX12" fmla="*/ 581411 w 761119"/>
                <a:gd name="connsiteY12" fmla="*/ 15856 h 718834"/>
                <a:gd name="connsiteX13" fmla="*/ 650123 w 761119"/>
                <a:gd name="connsiteY13" fmla="*/ 5285 h 718834"/>
                <a:gd name="connsiteX14" fmla="*/ 687122 w 761119"/>
                <a:gd name="connsiteY14" fmla="*/ 0 h 718834"/>
                <a:gd name="connsiteX15" fmla="*/ 724120 w 761119"/>
                <a:gd name="connsiteY15" fmla="*/ 0 h 718834"/>
                <a:gd name="connsiteX16" fmla="*/ 755834 w 761119"/>
                <a:gd name="connsiteY16" fmla="*/ 0 h 718834"/>
                <a:gd name="connsiteX17" fmla="*/ 761119 w 761119"/>
                <a:gd name="connsiteY17" fmla="*/ 576125 h 718834"/>
                <a:gd name="connsiteX18" fmla="*/ 750548 w 761119"/>
                <a:gd name="connsiteY18" fmla="*/ 576125 h 718834"/>
                <a:gd name="connsiteX19" fmla="*/ 713549 w 761119"/>
                <a:gd name="connsiteY19" fmla="*/ 586696 h 718834"/>
                <a:gd name="connsiteX20" fmla="*/ 665979 w 761119"/>
                <a:gd name="connsiteY20" fmla="*/ 602552 h 718834"/>
                <a:gd name="connsiteX21" fmla="*/ 618409 w 761119"/>
                <a:gd name="connsiteY21" fmla="*/ 628980 h 718834"/>
                <a:gd name="connsiteX22" fmla="*/ 597267 w 761119"/>
                <a:gd name="connsiteY22" fmla="*/ 639551 h 718834"/>
                <a:gd name="connsiteX23" fmla="*/ 576125 w 761119"/>
                <a:gd name="connsiteY23" fmla="*/ 655408 h 718834"/>
                <a:gd name="connsiteX24" fmla="*/ 565554 w 761119"/>
                <a:gd name="connsiteY24" fmla="*/ 665979 h 718834"/>
                <a:gd name="connsiteX25" fmla="*/ 554983 w 761119"/>
                <a:gd name="connsiteY25" fmla="*/ 676550 h 718834"/>
                <a:gd name="connsiteX26" fmla="*/ 539126 w 761119"/>
                <a:gd name="connsiteY26" fmla="*/ 697692 h 718834"/>
                <a:gd name="connsiteX27" fmla="*/ 528555 w 761119"/>
                <a:gd name="connsiteY27" fmla="*/ 702978 h 718834"/>
                <a:gd name="connsiteX28" fmla="*/ 507413 w 761119"/>
                <a:gd name="connsiteY28" fmla="*/ 718834 h 718834"/>
                <a:gd name="connsiteX29" fmla="*/ 0 w 761119"/>
                <a:gd name="connsiteY29" fmla="*/ 433415 h 718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61119" h="718834">
                  <a:moveTo>
                    <a:pt x="0" y="433415"/>
                  </a:moveTo>
                  <a:lnTo>
                    <a:pt x="47570" y="364703"/>
                  </a:lnTo>
                  <a:lnTo>
                    <a:pt x="89855" y="317133"/>
                  </a:lnTo>
                  <a:lnTo>
                    <a:pt x="126853" y="280134"/>
                  </a:lnTo>
                  <a:lnTo>
                    <a:pt x="179709" y="227278"/>
                  </a:lnTo>
                  <a:lnTo>
                    <a:pt x="206137" y="200851"/>
                  </a:lnTo>
                  <a:lnTo>
                    <a:pt x="232564" y="179708"/>
                  </a:lnTo>
                  <a:lnTo>
                    <a:pt x="285420" y="142709"/>
                  </a:lnTo>
                  <a:lnTo>
                    <a:pt x="354132" y="100425"/>
                  </a:lnTo>
                  <a:lnTo>
                    <a:pt x="417559" y="68712"/>
                  </a:lnTo>
                  <a:lnTo>
                    <a:pt x="470414" y="52855"/>
                  </a:lnTo>
                  <a:lnTo>
                    <a:pt x="512698" y="31713"/>
                  </a:lnTo>
                  <a:lnTo>
                    <a:pt x="581411" y="15856"/>
                  </a:lnTo>
                  <a:lnTo>
                    <a:pt x="650123" y="5285"/>
                  </a:lnTo>
                  <a:lnTo>
                    <a:pt x="687122" y="0"/>
                  </a:lnTo>
                  <a:lnTo>
                    <a:pt x="724120" y="0"/>
                  </a:lnTo>
                  <a:lnTo>
                    <a:pt x="755834" y="0"/>
                  </a:lnTo>
                  <a:cubicBezTo>
                    <a:pt x="757596" y="192042"/>
                    <a:pt x="759357" y="384083"/>
                    <a:pt x="761119" y="576125"/>
                  </a:cubicBezTo>
                  <a:lnTo>
                    <a:pt x="750548" y="576125"/>
                  </a:lnTo>
                  <a:lnTo>
                    <a:pt x="713549" y="586696"/>
                  </a:lnTo>
                  <a:lnTo>
                    <a:pt x="665979" y="602552"/>
                  </a:lnTo>
                  <a:lnTo>
                    <a:pt x="618409" y="628980"/>
                  </a:lnTo>
                  <a:lnTo>
                    <a:pt x="597267" y="639551"/>
                  </a:lnTo>
                  <a:lnTo>
                    <a:pt x="576125" y="655408"/>
                  </a:lnTo>
                  <a:lnTo>
                    <a:pt x="565554" y="665979"/>
                  </a:lnTo>
                  <a:lnTo>
                    <a:pt x="554983" y="676550"/>
                  </a:lnTo>
                  <a:lnTo>
                    <a:pt x="539126" y="697692"/>
                  </a:lnTo>
                  <a:lnTo>
                    <a:pt x="528555" y="702978"/>
                  </a:lnTo>
                  <a:lnTo>
                    <a:pt x="507413" y="718834"/>
                  </a:lnTo>
                  <a:lnTo>
                    <a:pt x="0" y="433415"/>
                  </a:lnTo>
                  <a:close/>
                </a:path>
              </a:pathLst>
            </a:custGeom>
            <a:solidFill>
              <a:srgbClr val="7030A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2" name="Group 11"/>
            <p:cNvGrpSpPr/>
            <p:nvPr/>
          </p:nvGrpSpPr>
          <p:grpSpPr>
            <a:xfrm>
              <a:off x="2697805" y="2312686"/>
              <a:ext cx="3965925" cy="3965927"/>
              <a:chOff x="2033589" y="1651194"/>
              <a:chExt cx="5079998" cy="5080000"/>
            </a:xfrm>
          </p:grpSpPr>
          <p:sp>
            <p:nvSpPr>
              <p:cNvPr id="16" name="Freeform 2"/>
              <p:cNvSpPr>
                <a:spLocks/>
              </p:cNvSpPr>
              <p:nvPr/>
            </p:nvSpPr>
            <p:spPr bwMode="auto">
              <a:xfrm>
                <a:off x="4573588" y="1651194"/>
                <a:ext cx="2200275" cy="1587500"/>
              </a:xfrm>
              <a:custGeom>
                <a:avLst/>
                <a:gdLst>
                  <a:gd name="T0" fmla="*/ 2200275 w 1386"/>
                  <a:gd name="T1" fmla="*/ 1270000 h 1000"/>
                  <a:gd name="T2" fmla="*/ 2159000 w 1386"/>
                  <a:gd name="T3" fmla="*/ 1200150 h 1000"/>
                  <a:gd name="T4" fmla="*/ 2066925 w 1386"/>
                  <a:gd name="T5" fmla="*/ 1063625 h 1000"/>
                  <a:gd name="T6" fmla="*/ 1968500 w 1386"/>
                  <a:gd name="T7" fmla="*/ 933450 h 1000"/>
                  <a:gd name="T8" fmla="*/ 1860550 w 1386"/>
                  <a:gd name="T9" fmla="*/ 809625 h 1000"/>
                  <a:gd name="T10" fmla="*/ 1746250 w 1386"/>
                  <a:gd name="T11" fmla="*/ 695325 h 1000"/>
                  <a:gd name="T12" fmla="*/ 1622425 w 1386"/>
                  <a:gd name="T13" fmla="*/ 587375 h 1000"/>
                  <a:gd name="T14" fmla="*/ 1495425 w 1386"/>
                  <a:gd name="T15" fmla="*/ 485775 h 1000"/>
                  <a:gd name="T16" fmla="*/ 1358900 w 1386"/>
                  <a:gd name="T17" fmla="*/ 393700 h 1000"/>
                  <a:gd name="T18" fmla="*/ 1216025 w 1386"/>
                  <a:gd name="T19" fmla="*/ 311150 h 1000"/>
                  <a:gd name="T20" fmla="*/ 1069975 w 1386"/>
                  <a:gd name="T21" fmla="*/ 234950 h 1000"/>
                  <a:gd name="T22" fmla="*/ 917575 w 1386"/>
                  <a:gd name="T23" fmla="*/ 171450 h 1000"/>
                  <a:gd name="T24" fmla="*/ 758825 w 1386"/>
                  <a:gd name="T25" fmla="*/ 117475 h 1000"/>
                  <a:gd name="T26" fmla="*/ 596900 w 1386"/>
                  <a:gd name="T27" fmla="*/ 73025 h 1000"/>
                  <a:gd name="T28" fmla="*/ 431800 w 1386"/>
                  <a:gd name="T29" fmla="*/ 38100 h 1000"/>
                  <a:gd name="T30" fmla="*/ 260350 w 1386"/>
                  <a:gd name="T31" fmla="*/ 12700 h 1000"/>
                  <a:gd name="T32" fmla="*/ 88900 w 1386"/>
                  <a:gd name="T33" fmla="*/ 3175 h 1000"/>
                  <a:gd name="T34" fmla="*/ 0 w 1386"/>
                  <a:gd name="T35" fmla="*/ 635000 h 1000"/>
                  <a:gd name="T36" fmla="*/ 66675 w 1386"/>
                  <a:gd name="T37" fmla="*/ 638175 h 1000"/>
                  <a:gd name="T38" fmla="*/ 196850 w 1386"/>
                  <a:gd name="T39" fmla="*/ 644525 h 1000"/>
                  <a:gd name="T40" fmla="*/ 323850 w 1386"/>
                  <a:gd name="T41" fmla="*/ 663575 h 1000"/>
                  <a:gd name="T42" fmla="*/ 447675 w 1386"/>
                  <a:gd name="T43" fmla="*/ 688975 h 1000"/>
                  <a:gd name="T44" fmla="*/ 571500 w 1386"/>
                  <a:gd name="T45" fmla="*/ 723900 h 1000"/>
                  <a:gd name="T46" fmla="*/ 688975 w 1386"/>
                  <a:gd name="T47" fmla="*/ 765175 h 1000"/>
                  <a:gd name="T48" fmla="*/ 803275 w 1386"/>
                  <a:gd name="T49" fmla="*/ 812800 h 1000"/>
                  <a:gd name="T50" fmla="*/ 914400 w 1386"/>
                  <a:gd name="T51" fmla="*/ 866775 h 1000"/>
                  <a:gd name="T52" fmla="*/ 1019175 w 1386"/>
                  <a:gd name="T53" fmla="*/ 930275 h 1000"/>
                  <a:gd name="T54" fmla="*/ 1120775 w 1386"/>
                  <a:gd name="T55" fmla="*/ 1000125 h 1000"/>
                  <a:gd name="T56" fmla="*/ 1216025 w 1386"/>
                  <a:gd name="T57" fmla="*/ 1076325 h 1000"/>
                  <a:gd name="T58" fmla="*/ 1308100 w 1386"/>
                  <a:gd name="T59" fmla="*/ 1155700 h 1000"/>
                  <a:gd name="T60" fmla="*/ 1397000 w 1386"/>
                  <a:gd name="T61" fmla="*/ 1244600 h 1000"/>
                  <a:gd name="T62" fmla="*/ 1476375 w 1386"/>
                  <a:gd name="T63" fmla="*/ 1336675 h 1000"/>
                  <a:gd name="T64" fmla="*/ 1549400 w 1386"/>
                  <a:gd name="T65" fmla="*/ 1431925 h 1000"/>
                  <a:gd name="T66" fmla="*/ 1619250 w 1386"/>
                  <a:gd name="T67" fmla="*/ 1536700 h 1000"/>
                  <a:gd name="T68" fmla="*/ 1651000 w 1386"/>
                  <a:gd name="T69" fmla="*/ 1587500 h 10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386" h="1000">
                    <a:moveTo>
                      <a:pt x="1040" y="1000"/>
                    </a:moveTo>
                    <a:lnTo>
                      <a:pt x="1386" y="800"/>
                    </a:lnTo>
                    <a:lnTo>
                      <a:pt x="1360" y="756"/>
                    </a:lnTo>
                    <a:lnTo>
                      <a:pt x="1332" y="712"/>
                    </a:lnTo>
                    <a:lnTo>
                      <a:pt x="1302" y="670"/>
                    </a:lnTo>
                    <a:lnTo>
                      <a:pt x="1272" y="628"/>
                    </a:lnTo>
                    <a:lnTo>
                      <a:pt x="1240" y="588"/>
                    </a:lnTo>
                    <a:lnTo>
                      <a:pt x="1206" y="550"/>
                    </a:lnTo>
                    <a:lnTo>
                      <a:pt x="1172" y="510"/>
                    </a:lnTo>
                    <a:lnTo>
                      <a:pt x="1136" y="474"/>
                    </a:lnTo>
                    <a:lnTo>
                      <a:pt x="1100" y="438"/>
                    </a:lnTo>
                    <a:lnTo>
                      <a:pt x="1062" y="404"/>
                    </a:lnTo>
                    <a:lnTo>
                      <a:pt x="1022" y="370"/>
                    </a:lnTo>
                    <a:lnTo>
                      <a:pt x="982" y="338"/>
                    </a:lnTo>
                    <a:lnTo>
                      <a:pt x="942" y="306"/>
                    </a:lnTo>
                    <a:lnTo>
                      <a:pt x="898" y="276"/>
                    </a:lnTo>
                    <a:lnTo>
                      <a:pt x="856" y="248"/>
                    </a:lnTo>
                    <a:lnTo>
                      <a:pt x="812" y="222"/>
                    </a:lnTo>
                    <a:lnTo>
                      <a:pt x="766" y="196"/>
                    </a:lnTo>
                    <a:lnTo>
                      <a:pt x="720" y="172"/>
                    </a:lnTo>
                    <a:lnTo>
                      <a:pt x="674" y="148"/>
                    </a:lnTo>
                    <a:lnTo>
                      <a:pt x="626" y="128"/>
                    </a:lnTo>
                    <a:lnTo>
                      <a:pt x="578" y="108"/>
                    </a:lnTo>
                    <a:lnTo>
                      <a:pt x="528" y="90"/>
                    </a:lnTo>
                    <a:lnTo>
                      <a:pt x="478" y="74"/>
                    </a:lnTo>
                    <a:lnTo>
                      <a:pt x="428" y="58"/>
                    </a:lnTo>
                    <a:lnTo>
                      <a:pt x="376" y="46"/>
                    </a:lnTo>
                    <a:lnTo>
                      <a:pt x="324" y="34"/>
                    </a:lnTo>
                    <a:lnTo>
                      <a:pt x="272" y="24"/>
                    </a:lnTo>
                    <a:lnTo>
                      <a:pt x="218" y="16"/>
                    </a:lnTo>
                    <a:lnTo>
                      <a:pt x="164" y="8"/>
                    </a:lnTo>
                    <a:lnTo>
                      <a:pt x="110" y="4"/>
                    </a:lnTo>
                    <a:lnTo>
                      <a:pt x="56" y="2"/>
                    </a:lnTo>
                    <a:lnTo>
                      <a:pt x="0" y="0"/>
                    </a:lnTo>
                    <a:lnTo>
                      <a:pt x="0" y="400"/>
                    </a:lnTo>
                    <a:lnTo>
                      <a:pt x="42" y="402"/>
                    </a:lnTo>
                    <a:lnTo>
                      <a:pt x="84" y="404"/>
                    </a:lnTo>
                    <a:lnTo>
                      <a:pt x="124" y="406"/>
                    </a:lnTo>
                    <a:lnTo>
                      <a:pt x="164" y="412"/>
                    </a:lnTo>
                    <a:lnTo>
                      <a:pt x="204" y="418"/>
                    </a:lnTo>
                    <a:lnTo>
                      <a:pt x="244" y="426"/>
                    </a:lnTo>
                    <a:lnTo>
                      <a:pt x="282" y="434"/>
                    </a:lnTo>
                    <a:lnTo>
                      <a:pt x="322" y="444"/>
                    </a:lnTo>
                    <a:lnTo>
                      <a:pt x="360" y="456"/>
                    </a:lnTo>
                    <a:lnTo>
                      <a:pt x="396" y="468"/>
                    </a:lnTo>
                    <a:lnTo>
                      <a:pt x="434" y="482"/>
                    </a:lnTo>
                    <a:lnTo>
                      <a:pt x="470" y="496"/>
                    </a:lnTo>
                    <a:lnTo>
                      <a:pt x="506" y="512"/>
                    </a:lnTo>
                    <a:lnTo>
                      <a:pt x="540" y="528"/>
                    </a:lnTo>
                    <a:lnTo>
                      <a:pt x="576" y="546"/>
                    </a:lnTo>
                    <a:lnTo>
                      <a:pt x="608" y="566"/>
                    </a:lnTo>
                    <a:lnTo>
                      <a:pt x="642" y="586"/>
                    </a:lnTo>
                    <a:lnTo>
                      <a:pt x="674" y="608"/>
                    </a:lnTo>
                    <a:lnTo>
                      <a:pt x="706" y="630"/>
                    </a:lnTo>
                    <a:lnTo>
                      <a:pt x="736" y="654"/>
                    </a:lnTo>
                    <a:lnTo>
                      <a:pt x="766" y="678"/>
                    </a:lnTo>
                    <a:lnTo>
                      <a:pt x="796" y="702"/>
                    </a:lnTo>
                    <a:lnTo>
                      <a:pt x="824" y="728"/>
                    </a:lnTo>
                    <a:lnTo>
                      <a:pt x="852" y="756"/>
                    </a:lnTo>
                    <a:lnTo>
                      <a:pt x="880" y="784"/>
                    </a:lnTo>
                    <a:lnTo>
                      <a:pt x="904" y="812"/>
                    </a:lnTo>
                    <a:lnTo>
                      <a:pt x="930" y="842"/>
                    </a:lnTo>
                    <a:lnTo>
                      <a:pt x="954" y="872"/>
                    </a:lnTo>
                    <a:lnTo>
                      <a:pt x="976" y="902"/>
                    </a:lnTo>
                    <a:lnTo>
                      <a:pt x="998" y="934"/>
                    </a:lnTo>
                    <a:lnTo>
                      <a:pt x="1020" y="968"/>
                    </a:lnTo>
                    <a:lnTo>
                      <a:pt x="1040" y="1000"/>
                    </a:lnTo>
                    <a:close/>
                  </a:path>
                </a:pathLst>
              </a:custGeom>
              <a:noFill/>
              <a:ln w="12700">
                <a:solidFill>
                  <a:srgbClr val="000000"/>
                </a:solidFill>
                <a:prstDash val="solid"/>
                <a:round/>
                <a:headEnd/>
                <a:tailEnd/>
              </a:ln>
            </p:spPr>
            <p:txBody>
              <a:bodyPr/>
              <a:lstStyle/>
              <a:p>
                <a:endParaRPr lang="en-GB"/>
              </a:p>
            </p:txBody>
          </p:sp>
          <p:sp>
            <p:nvSpPr>
              <p:cNvPr id="17" name="Freeform 3"/>
              <p:cNvSpPr>
                <a:spLocks/>
              </p:cNvSpPr>
              <p:nvPr/>
            </p:nvSpPr>
            <p:spPr bwMode="auto">
              <a:xfrm>
                <a:off x="2373314" y="1651194"/>
                <a:ext cx="2200275" cy="1587500"/>
              </a:xfrm>
              <a:custGeom>
                <a:avLst/>
                <a:gdLst>
                  <a:gd name="T0" fmla="*/ 2200275 w 1386"/>
                  <a:gd name="T1" fmla="*/ 0 h 1000"/>
                  <a:gd name="T2" fmla="*/ 2114550 w 1386"/>
                  <a:gd name="T3" fmla="*/ 3175 h 1000"/>
                  <a:gd name="T4" fmla="*/ 1939925 w 1386"/>
                  <a:gd name="T5" fmla="*/ 12700 h 1000"/>
                  <a:gd name="T6" fmla="*/ 1771650 w 1386"/>
                  <a:gd name="T7" fmla="*/ 38100 h 1000"/>
                  <a:gd name="T8" fmla="*/ 1603375 w 1386"/>
                  <a:gd name="T9" fmla="*/ 73025 h 1000"/>
                  <a:gd name="T10" fmla="*/ 1441450 w 1386"/>
                  <a:gd name="T11" fmla="*/ 117475 h 1000"/>
                  <a:gd name="T12" fmla="*/ 1285875 w 1386"/>
                  <a:gd name="T13" fmla="*/ 171450 h 1000"/>
                  <a:gd name="T14" fmla="*/ 1133475 w 1386"/>
                  <a:gd name="T15" fmla="*/ 234950 h 1000"/>
                  <a:gd name="T16" fmla="*/ 984250 w 1386"/>
                  <a:gd name="T17" fmla="*/ 311150 h 1000"/>
                  <a:gd name="T18" fmla="*/ 844550 w 1386"/>
                  <a:gd name="T19" fmla="*/ 393700 h 1000"/>
                  <a:gd name="T20" fmla="*/ 708025 w 1386"/>
                  <a:gd name="T21" fmla="*/ 485775 h 1000"/>
                  <a:gd name="T22" fmla="*/ 577850 w 1386"/>
                  <a:gd name="T23" fmla="*/ 587375 h 1000"/>
                  <a:gd name="T24" fmla="*/ 457200 w 1386"/>
                  <a:gd name="T25" fmla="*/ 695325 h 1000"/>
                  <a:gd name="T26" fmla="*/ 339725 w 1386"/>
                  <a:gd name="T27" fmla="*/ 809625 h 1000"/>
                  <a:gd name="T28" fmla="*/ 234950 w 1386"/>
                  <a:gd name="T29" fmla="*/ 933450 h 1000"/>
                  <a:gd name="T30" fmla="*/ 133350 w 1386"/>
                  <a:gd name="T31" fmla="*/ 1063625 h 1000"/>
                  <a:gd name="T32" fmla="*/ 44450 w 1386"/>
                  <a:gd name="T33" fmla="*/ 1200150 h 1000"/>
                  <a:gd name="T34" fmla="*/ 552450 w 1386"/>
                  <a:gd name="T35" fmla="*/ 1587500 h 1000"/>
                  <a:gd name="T36" fmla="*/ 584200 w 1386"/>
                  <a:gd name="T37" fmla="*/ 1536700 h 1000"/>
                  <a:gd name="T38" fmla="*/ 650875 w 1386"/>
                  <a:gd name="T39" fmla="*/ 1431925 h 1000"/>
                  <a:gd name="T40" fmla="*/ 727075 w 1386"/>
                  <a:gd name="T41" fmla="*/ 1336675 h 1000"/>
                  <a:gd name="T42" fmla="*/ 806450 w 1386"/>
                  <a:gd name="T43" fmla="*/ 1244600 h 1000"/>
                  <a:gd name="T44" fmla="*/ 892175 w 1386"/>
                  <a:gd name="T45" fmla="*/ 1155700 h 1000"/>
                  <a:gd name="T46" fmla="*/ 984250 w 1386"/>
                  <a:gd name="T47" fmla="*/ 1076325 h 1000"/>
                  <a:gd name="T48" fmla="*/ 1079500 w 1386"/>
                  <a:gd name="T49" fmla="*/ 1000125 h 1000"/>
                  <a:gd name="T50" fmla="*/ 1181100 w 1386"/>
                  <a:gd name="T51" fmla="*/ 930275 h 1000"/>
                  <a:gd name="T52" fmla="*/ 1289050 w 1386"/>
                  <a:gd name="T53" fmla="*/ 866775 h 1000"/>
                  <a:gd name="T54" fmla="*/ 1400175 w 1386"/>
                  <a:gd name="T55" fmla="*/ 812800 h 1000"/>
                  <a:gd name="T56" fmla="*/ 1514475 w 1386"/>
                  <a:gd name="T57" fmla="*/ 765175 h 1000"/>
                  <a:gd name="T58" fmla="*/ 1631950 w 1386"/>
                  <a:gd name="T59" fmla="*/ 723900 h 1000"/>
                  <a:gd name="T60" fmla="*/ 1752600 w 1386"/>
                  <a:gd name="T61" fmla="*/ 688975 h 1000"/>
                  <a:gd name="T62" fmla="*/ 1876425 w 1386"/>
                  <a:gd name="T63" fmla="*/ 663575 h 1000"/>
                  <a:gd name="T64" fmla="*/ 2006600 w 1386"/>
                  <a:gd name="T65" fmla="*/ 644525 h 1000"/>
                  <a:gd name="T66" fmla="*/ 2133600 w 1386"/>
                  <a:gd name="T67" fmla="*/ 638175 h 1000"/>
                  <a:gd name="T68" fmla="*/ 2200275 w 1386"/>
                  <a:gd name="T69" fmla="*/ 635000 h 10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386" h="1000">
                    <a:moveTo>
                      <a:pt x="1386" y="400"/>
                    </a:moveTo>
                    <a:lnTo>
                      <a:pt x="1386" y="0"/>
                    </a:lnTo>
                    <a:lnTo>
                      <a:pt x="1332" y="2"/>
                    </a:lnTo>
                    <a:lnTo>
                      <a:pt x="1276" y="4"/>
                    </a:lnTo>
                    <a:lnTo>
                      <a:pt x="1222" y="8"/>
                    </a:lnTo>
                    <a:lnTo>
                      <a:pt x="1168" y="16"/>
                    </a:lnTo>
                    <a:lnTo>
                      <a:pt x="1116" y="24"/>
                    </a:lnTo>
                    <a:lnTo>
                      <a:pt x="1062" y="34"/>
                    </a:lnTo>
                    <a:lnTo>
                      <a:pt x="1010" y="46"/>
                    </a:lnTo>
                    <a:lnTo>
                      <a:pt x="960" y="58"/>
                    </a:lnTo>
                    <a:lnTo>
                      <a:pt x="908" y="74"/>
                    </a:lnTo>
                    <a:lnTo>
                      <a:pt x="858" y="90"/>
                    </a:lnTo>
                    <a:lnTo>
                      <a:pt x="810" y="108"/>
                    </a:lnTo>
                    <a:lnTo>
                      <a:pt x="760" y="128"/>
                    </a:lnTo>
                    <a:lnTo>
                      <a:pt x="714" y="148"/>
                    </a:lnTo>
                    <a:lnTo>
                      <a:pt x="666" y="172"/>
                    </a:lnTo>
                    <a:lnTo>
                      <a:pt x="620" y="196"/>
                    </a:lnTo>
                    <a:lnTo>
                      <a:pt x="576" y="222"/>
                    </a:lnTo>
                    <a:lnTo>
                      <a:pt x="532" y="248"/>
                    </a:lnTo>
                    <a:lnTo>
                      <a:pt x="488" y="276"/>
                    </a:lnTo>
                    <a:lnTo>
                      <a:pt x="446" y="306"/>
                    </a:lnTo>
                    <a:lnTo>
                      <a:pt x="404" y="338"/>
                    </a:lnTo>
                    <a:lnTo>
                      <a:pt x="364" y="370"/>
                    </a:lnTo>
                    <a:lnTo>
                      <a:pt x="326" y="404"/>
                    </a:lnTo>
                    <a:lnTo>
                      <a:pt x="288" y="438"/>
                    </a:lnTo>
                    <a:lnTo>
                      <a:pt x="250" y="474"/>
                    </a:lnTo>
                    <a:lnTo>
                      <a:pt x="214" y="510"/>
                    </a:lnTo>
                    <a:lnTo>
                      <a:pt x="180" y="550"/>
                    </a:lnTo>
                    <a:lnTo>
                      <a:pt x="148" y="588"/>
                    </a:lnTo>
                    <a:lnTo>
                      <a:pt x="116" y="628"/>
                    </a:lnTo>
                    <a:lnTo>
                      <a:pt x="84" y="670"/>
                    </a:lnTo>
                    <a:lnTo>
                      <a:pt x="56" y="712"/>
                    </a:lnTo>
                    <a:lnTo>
                      <a:pt x="28" y="756"/>
                    </a:lnTo>
                    <a:lnTo>
                      <a:pt x="0" y="800"/>
                    </a:lnTo>
                    <a:lnTo>
                      <a:pt x="348" y="1000"/>
                    </a:lnTo>
                    <a:lnTo>
                      <a:pt x="368" y="968"/>
                    </a:lnTo>
                    <a:lnTo>
                      <a:pt x="388" y="934"/>
                    </a:lnTo>
                    <a:lnTo>
                      <a:pt x="410" y="902"/>
                    </a:lnTo>
                    <a:lnTo>
                      <a:pt x="434" y="872"/>
                    </a:lnTo>
                    <a:lnTo>
                      <a:pt x="458" y="842"/>
                    </a:lnTo>
                    <a:lnTo>
                      <a:pt x="482" y="812"/>
                    </a:lnTo>
                    <a:lnTo>
                      <a:pt x="508" y="784"/>
                    </a:lnTo>
                    <a:lnTo>
                      <a:pt x="534" y="756"/>
                    </a:lnTo>
                    <a:lnTo>
                      <a:pt x="562" y="728"/>
                    </a:lnTo>
                    <a:lnTo>
                      <a:pt x="590" y="702"/>
                    </a:lnTo>
                    <a:lnTo>
                      <a:pt x="620" y="678"/>
                    </a:lnTo>
                    <a:lnTo>
                      <a:pt x="650" y="654"/>
                    </a:lnTo>
                    <a:lnTo>
                      <a:pt x="680" y="630"/>
                    </a:lnTo>
                    <a:lnTo>
                      <a:pt x="712" y="608"/>
                    </a:lnTo>
                    <a:lnTo>
                      <a:pt x="744" y="586"/>
                    </a:lnTo>
                    <a:lnTo>
                      <a:pt x="778" y="566"/>
                    </a:lnTo>
                    <a:lnTo>
                      <a:pt x="812" y="546"/>
                    </a:lnTo>
                    <a:lnTo>
                      <a:pt x="846" y="528"/>
                    </a:lnTo>
                    <a:lnTo>
                      <a:pt x="882" y="512"/>
                    </a:lnTo>
                    <a:lnTo>
                      <a:pt x="918" y="496"/>
                    </a:lnTo>
                    <a:lnTo>
                      <a:pt x="954" y="482"/>
                    </a:lnTo>
                    <a:lnTo>
                      <a:pt x="990" y="468"/>
                    </a:lnTo>
                    <a:lnTo>
                      <a:pt x="1028" y="456"/>
                    </a:lnTo>
                    <a:lnTo>
                      <a:pt x="1066" y="444"/>
                    </a:lnTo>
                    <a:lnTo>
                      <a:pt x="1104" y="434"/>
                    </a:lnTo>
                    <a:lnTo>
                      <a:pt x="1144" y="426"/>
                    </a:lnTo>
                    <a:lnTo>
                      <a:pt x="1182" y="418"/>
                    </a:lnTo>
                    <a:lnTo>
                      <a:pt x="1222" y="412"/>
                    </a:lnTo>
                    <a:lnTo>
                      <a:pt x="1264" y="406"/>
                    </a:lnTo>
                    <a:lnTo>
                      <a:pt x="1304" y="404"/>
                    </a:lnTo>
                    <a:lnTo>
                      <a:pt x="1344" y="402"/>
                    </a:lnTo>
                    <a:lnTo>
                      <a:pt x="1386" y="400"/>
                    </a:lnTo>
                    <a:close/>
                  </a:path>
                </a:pathLst>
              </a:custGeom>
              <a:noFill/>
              <a:ln w="38100" cap="flat" cmpd="sng">
                <a:solidFill>
                  <a:srgbClr val="5F5F5F"/>
                </a:solidFill>
                <a:prstDash val="solid"/>
                <a:round/>
                <a:headEnd type="none" w="med" len="med"/>
                <a:tailEnd type="none" w="med" len="med"/>
              </a:ln>
              <a:effectLst/>
              <a:extLst/>
            </p:spPr>
            <p:txBody>
              <a:bodyPr/>
              <a:lstStyle/>
              <a:p>
                <a:endParaRPr lang="en-GB"/>
              </a:p>
            </p:txBody>
          </p:sp>
          <p:sp>
            <p:nvSpPr>
              <p:cNvPr id="18" name="Freeform 4"/>
              <p:cNvSpPr>
                <a:spLocks/>
              </p:cNvSpPr>
              <p:nvPr/>
            </p:nvSpPr>
            <p:spPr bwMode="auto">
              <a:xfrm>
                <a:off x="2033589" y="2921193"/>
                <a:ext cx="892175" cy="2540000"/>
              </a:xfrm>
              <a:custGeom>
                <a:avLst/>
                <a:gdLst>
                  <a:gd name="T0" fmla="*/ 635000 w 562"/>
                  <a:gd name="T1" fmla="*/ 1270000 h 1600"/>
                  <a:gd name="T2" fmla="*/ 641350 w 562"/>
                  <a:gd name="T3" fmla="*/ 1143000 h 1600"/>
                  <a:gd name="T4" fmla="*/ 654050 w 562"/>
                  <a:gd name="T5" fmla="*/ 1016000 h 1600"/>
                  <a:gd name="T6" fmla="*/ 673100 w 562"/>
                  <a:gd name="T7" fmla="*/ 892175 h 1600"/>
                  <a:gd name="T8" fmla="*/ 701675 w 562"/>
                  <a:gd name="T9" fmla="*/ 768350 h 1600"/>
                  <a:gd name="T10" fmla="*/ 739775 w 562"/>
                  <a:gd name="T11" fmla="*/ 650875 h 1600"/>
                  <a:gd name="T12" fmla="*/ 781050 w 562"/>
                  <a:gd name="T13" fmla="*/ 536575 h 1600"/>
                  <a:gd name="T14" fmla="*/ 831850 w 562"/>
                  <a:gd name="T15" fmla="*/ 425450 h 1600"/>
                  <a:gd name="T16" fmla="*/ 892175 w 562"/>
                  <a:gd name="T17" fmla="*/ 317500 h 1600"/>
                  <a:gd name="T18" fmla="*/ 339725 w 562"/>
                  <a:gd name="T19" fmla="*/ 0 h 1600"/>
                  <a:gd name="T20" fmla="*/ 263525 w 562"/>
                  <a:gd name="T21" fmla="*/ 142875 h 1600"/>
                  <a:gd name="T22" fmla="*/ 196850 w 562"/>
                  <a:gd name="T23" fmla="*/ 292100 h 1600"/>
                  <a:gd name="T24" fmla="*/ 139700 w 562"/>
                  <a:gd name="T25" fmla="*/ 444500 h 1600"/>
                  <a:gd name="T26" fmla="*/ 88900 w 562"/>
                  <a:gd name="T27" fmla="*/ 603250 h 1600"/>
                  <a:gd name="T28" fmla="*/ 50800 w 562"/>
                  <a:gd name="T29" fmla="*/ 765175 h 1600"/>
                  <a:gd name="T30" fmla="*/ 22225 w 562"/>
                  <a:gd name="T31" fmla="*/ 930275 h 1600"/>
                  <a:gd name="T32" fmla="*/ 6350 w 562"/>
                  <a:gd name="T33" fmla="*/ 1098550 h 1600"/>
                  <a:gd name="T34" fmla="*/ 0 w 562"/>
                  <a:gd name="T35" fmla="*/ 1270000 h 1600"/>
                  <a:gd name="T36" fmla="*/ 3175 w 562"/>
                  <a:gd name="T37" fmla="*/ 1358900 h 1600"/>
                  <a:gd name="T38" fmla="*/ 12700 w 562"/>
                  <a:gd name="T39" fmla="*/ 1527175 h 1600"/>
                  <a:gd name="T40" fmla="*/ 34925 w 562"/>
                  <a:gd name="T41" fmla="*/ 1695450 h 1600"/>
                  <a:gd name="T42" fmla="*/ 69850 w 562"/>
                  <a:gd name="T43" fmla="*/ 1860550 h 1600"/>
                  <a:gd name="T44" fmla="*/ 111125 w 562"/>
                  <a:gd name="T45" fmla="*/ 2019300 h 1600"/>
                  <a:gd name="T46" fmla="*/ 165100 w 562"/>
                  <a:gd name="T47" fmla="*/ 2174875 h 1600"/>
                  <a:gd name="T48" fmla="*/ 228600 w 562"/>
                  <a:gd name="T49" fmla="*/ 2324100 h 1600"/>
                  <a:gd name="T50" fmla="*/ 301625 w 562"/>
                  <a:gd name="T51" fmla="*/ 2470150 h 1600"/>
                  <a:gd name="T52" fmla="*/ 892175 w 562"/>
                  <a:gd name="T53" fmla="*/ 2222500 h 1600"/>
                  <a:gd name="T54" fmla="*/ 860425 w 562"/>
                  <a:gd name="T55" fmla="*/ 2171700 h 1600"/>
                  <a:gd name="T56" fmla="*/ 806450 w 562"/>
                  <a:gd name="T57" fmla="*/ 2060575 h 1600"/>
                  <a:gd name="T58" fmla="*/ 758825 w 562"/>
                  <a:gd name="T59" fmla="*/ 1949450 h 1600"/>
                  <a:gd name="T60" fmla="*/ 720725 w 562"/>
                  <a:gd name="T61" fmla="*/ 1831975 h 1600"/>
                  <a:gd name="T62" fmla="*/ 685800 w 562"/>
                  <a:gd name="T63" fmla="*/ 1711325 h 1600"/>
                  <a:gd name="T64" fmla="*/ 663575 w 562"/>
                  <a:gd name="T65" fmla="*/ 1590675 h 1600"/>
                  <a:gd name="T66" fmla="*/ 644525 w 562"/>
                  <a:gd name="T67" fmla="*/ 1463675 h 1600"/>
                  <a:gd name="T68" fmla="*/ 638175 w 562"/>
                  <a:gd name="T69" fmla="*/ 1336675 h 1600"/>
                  <a:gd name="T70" fmla="*/ 635000 w 562"/>
                  <a:gd name="T71" fmla="*/ 1270000 h 16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62" h="1600">
                    <a:moveTo>
                      <a:pt x="400" y="800"/>
                    </a:moveTo>
                    <a:lnTo>
                      <a:pt x="400" y="800"/>
                    </a:lnTo>
                    <a:lnTo>
                      <a:pt x="402" y="760"/>
                    </a:lnTo>
                    <a:lnTo>
                      <a:pt x="404" y="720"/>
                    </a:lnTo>
                    <a:lnTo>
                      <a:pt x="406" y="680"/>
                    </a:lnTo>
                    <a:lnTo>
                      <a:pt x="412" y="640"/>
                    </a:lnTo>
                    <a:lnTo>
                      <a:pt x="418" y="600"/>
                    </a:lnTo>
                    <a:lnTo>
                      <a:pt x="424" y="562"/>
                    </a:lnTo>
                    <a:lnTo>
                      <a:pt x="432" y="522"/>
                    </a:lnTo>
                    <a:lnTo>
                      <a:pt x="442" y="484"/>
                    </a:lnTo>
                    <a:lnTo>
                      <a:pt x="454" y="448"/>
                    </a:lnTo>
                    <a:lnTo>
                      <a:pt x="466" y="410"/>
                    </a:lnTo>
                    <a:lnTo>
                      <a:pt x="478" y="374"/>
                    </a:lnTo>
                    <a:lnTo>
                      <a:pt x="492" y="338"/>
                    </a:lnTo>
                    <a:lnTo>
                      <a:pt x="508" y="302"/>
                    </a:lnTo>
                    <a:lnTo>
                      <a:pt x="524" y="268"/>
                    </a:lnTo>
                    <a:lnTo>
                      <a:pt x="542" y="234"/>
                    </a:lnTo>
                    <a:lnTo>
                      <a:pt x="562" y="200"/>
                    </a:lnTo>
                    <a:lnTo>
                      <a:pt x="214" y="0"/>
                    </a:lnTo>
                    <a:lnTo>
                      <a:pt x="190" y="46"/>
                    </a:lnTo>
                    <a:lnTo>
                      <a:pt x="166" y="90"/>
                    </a:lnTo>
                    <a:lnTo>
                      <a:pt x="144" y="136"/>
                    </a:lnTo>
                    <a:lnTo>
                      <a:pt x="124" y="184"/>
                    </a:lnTo>
                    <a:lnTo>
                      <a:pt x="104" y="232"/>
                    </a:lnTo>
                    <a:lnTo>
                      <a:pt x="88" y="280"/>
                    </a:lnTo>
                    <a:lnTo>
                      <a:pt x="70" y="330"/>
                    </a:lnTo>
                    <a:lnTo>
                      <a:pt x="56" y="380"/>
                    </a:lnTo>
                    <a:lnTo>
                      <a:pt x="44" y="430"/>
                    </a:lnTo>
                    <a:lnTo>
                      <a:pt x="32" y="482"/>
                    </a:lnTo>
                    <a:lnTo>
                      <a:pt x="22" y="534"/>
                    </a:lnTo>
                    <a:lnTo>
                      <a:pt x="14" y="586"/>
                    </a:lnTo>
                    <a:lnTo>
                      <a:pt x="8" y="638"/>
                    </a:lnTo>
                    <a:lnTo>
                      <a:pt x="4" y="692"/>
                    </a:lnTo>
                    <a:lnTo>
                      <a:pt x="2" y="746"/>
                    </a:lnTo>
                    <a:lnTo>
                      <a:pt x="0" y="800"/>
                    </a:lnTo>
                    <a:lnTo>
                      <a:pt x="2" y="856"/>
                    </a:lnTo>
                    <a:lnTo>
                      <a:pt x="4" y="910"/>
                    </a:lnTo>
                    <a:lnTo>
                      <a:pt x="8" y="962"/>
                    </a:lnTo>
                    <a:lnTo>
                      <a:pt x="14" y="1016"/>
                    </a:lnTo>
                    <a:lnTo>
                      <a:pt x="22" y="1068"/>
                    </a:lnTo>
                    <a:lnTo>
                      <a:pt x="32" y="1120"/>
                    </a:lnTo>
                    <a:lnTo>
                      <a:pt x="44" y="1172"/>
                    </a:lnTo>
                    <a:lnTo>
                      <a:pt x="56" y="1222"/>
                    </a:lnTo>
                    <a:lnTo>
                      <a:pt x="70" y="1272"/>
                    </a:lnTo>
                    <a:lnTo>
                      <a:pt x="88" y="1322"/>
                    </a:lnTo>
                    <a:lnTo>
                      <a:pt x="104" y="1370"/>
                    </a:lnTo>
                    <a:lnTo>
                      <a:pt x="124" y="1418"/>
                    </a:lnTo>
                    <a:lnTo>
                      <a:pt x="144" y="1464"/>
                    </a:lnTo>
                    <a:lnTo>
                      <a:pt x="166" y="1510"/>
                    </a:lnTo>
                    <a:lnTo>
                      <a:pt x="190" y="1556"/>
                    </a:lnTo>
                    <a:lnTo>
                      <a:pt x="214" y="1600"/>
                    </a:lnTo>
                    <a:lnTo>
                      <a:pt x="562" y="1400"/>
                    </a:lnTo>
                    <a:lnTo>
                      <a:pt x="542" y="1368"/>
                    </a:lnTo>
                    <a:lnTo>
                      <a:pt x="524" y="1334"/>
                    </a:lnTo>
                    <a:lnTo>
                      <a:pt x="508" y="1298"/>
                    </a:lnTo>
                    <a:lnTo>
                      <a:pt x="492" y="1264"/>
                    </a:lnTo>
                    <a:lnTo>
                      <a:pt x="478" y="1228"/>
                    </a:lnTo>
                    <a:lnTo>
                      <a:pt x="466" y="1190"/>
                    </a:lnTo>
                    <a:lnTo>
                      <a:pt x="454" y="1154"/>
                    </a:lnTo>
                    <a:lnTo>
                      <a:pt x="442" y="1116"/>
                    </a:lnTo>
                    <a:lnTo>
                      <a:pt x="432" y="1078"/>
                    </a:lnTo>
                    <a:lnTo>
                      <a:pt x="424" y="1040"/>
                    </a:lnTo>
                    <a:lnTo>
                      <a:pt x="418" y="1002"/>
                    </a:lnTo>
                    <a:lnTo>
                      <a:pt x="412" y="962"/>
                    </a:lnTo>
                    <a:lnTo>
                      <a:pt x="406" y="922"/>
                    </a:lnTo>
                    <a:lnTo>
                      <a:pt x="404" y="882"/>
                    </a:lnTo>
                    <a:lnTo>
                      <a:pt x="402" y="842"/>
                    </a:lnTo>
                    <a:lnTo>
                      <a:pt x="400" y="800"/>
                    </a:lnTo>
                    <a:close/>
                  </a:path>
                </a:pathLst>
              </a:custGeom>
              <a:noFill/>
              <a:ln w="12700" cap="flat" cmpd="sng">
                <a:solidFill>
                  <a:srgbClr val="000000"/>
                </a:solidFill>
                <a:prstDash val="solid"/>
                <a:round/>
                <a:headEnd type="none" w="med" len="med"/>
                <a:tailEnd type="none" w="med" len="med"/>
              </a:ln>
              <a:effectLst/>
              <a:extLst/>
            </p:spPr>
            <p:txBody>
              <a:bodyPr/>
              <a:lstStyle/>
              <a:p>
                <a:endParaRPr lang="en-GB"/>
              </a:p>
            </p:txBody>
          </p:sp>
          <p:sp>
            <p:nvSpPr>
              <p:cNvPr id="19" name="Freeform 5"/>
              <p:cNvSpPr>
                <a:spLocks/>
              </p:cNvSpPr>
              <p:nvPr/>
            </p:nvSpPr>
            <p:spPr bwMode="auto">
              <a:xfrm>
                <a:off x="4573588" y="5143694"/>
                <a:ext cx="2200275" cy="1587500"/>
              </a:xfrm>
              <a:custGeom>
                <a:avLst/>
                <a:gdLst>
                  <a:gd name="T0" fmla="*/ 0 w 1386"/>
                  <a:gd name="T1" fmla="*/ 1587500 h 1000"/>
                  <a:gd name="T2" fmla="*/ 88900 w 1386"/>
                  <a:gd name="T3" fmla="*/ 1587500 h 1000"/>
                  <a:gd name="T4" fmla="*/ 260350 w 1386"/>
                  <a:gd name="T5" fmla="*/ 1574800 h 1000"/>
                  <a:gd name="T6" fmla="*/ 431800 w 1386"/>
                  <a:gd name="T7" fmla="*/ 1552575 h 1000"/>
                  <a:gd name="T8" fmla="*/ 596900 w 1386"/>
                  <a:gd name="T9" fmla="*/ 1517650 h 1000"/>
                  <a:gd name="T10" fmla="*/ 758825 w 1386"/>
                  <a:gd name="T11" fmla="*/ 1473200 h 1000"/>
                  <a:gd name="T12" fmla="*/ 917575 w 1386"/>
                  <a:gd name="T13" fmla="*/ 1419225 h 1000"/>
                  <a:gd name="T14" fmla="*/ 1069975 w 1386"/>
                  <a:gd name="T15" fmla="*/ 1352550 h 1000"/>
                  <a:gd name="T16" fmla="*/ 1216025 w 1386"/>
                  <a:gd name="T17" fmla="*/ 1279525 h 1000"/>
                  <a:gd name="T18" fmla="*/ 1358900 w 1386"/>
                  <a:gd name="T19" fmla="*/ 1196975 h 1000"/>
                  <a:gd name="T20" fmla="*/ 1495425 w 1386"/>
                  <a:gd name="T21" fmla="*/ 1101725 h 1000"/>
                  <a:gd name="T22" fmla="*/ 1622425 w 1386"/>
                  <a:gd name="T23" fmla="*/ 1003300 h 1000"/>
                  <a:gd name="T24" fmla="*/ 1746250 w 1386"/>
                  <a:gd name="T25" fmla="*/ 895350 h 1000"/>
                  <a:gd name="T26" fmla="*/ 1860550 w 1386"/>
                  <a:gd name="T27" fmla="*/ 777875 h 1000"/>
                  <a:gd name="T28" fmla="*/ 1968500 w 1386"/>
                  <a:gd name="T29" fmla="*/ 654050 h 1000"/>
                  <a:gd name="T30" fmla="*/ 2066925 w 1386"/>
                  <a:gd name="T31" fmla="*/ 523875 h 1000"/>
                  <a:gd name="T32" fmla="*/ 2159000 w 1386"/>
                  <a:gd name="T33" fmla="*/ 390525 h 1000"/>
                  <a:gd name="T34" fmla="*/ 1651000 w 1386"/>
                  <a:gd name="T35" fmla="*/ 0 h 1000"/>
                  <a:gd name="T36" fmla="*/ 1619250 w 1386"/>
                  <a:gd name="T37" fmla="*/ 53975 h 1000"/>
                  <a:gd name="T38" fmla="*/ 1549400 w 1386"/>
                  <a:gd name="T39" fmla="*/ 155575 h 1000"/>
                  <a:gd name="T40" fmla="*/ 1476375 w 1386"/>
                  <a:gd name="T41" fmla="*/ 254000 h 1000"/>
                  <a:gd name="T42" fmla="*/ 1397000 w 1386"/>
                  <a:gd name="T43" fmla="*/ 346075 h 1000"/>
                  <a:gd name="T44" fmla="*/ 1308100 w 1386"/>
                  <a:gd name="T45" fmla="*/ 431800 h 1000"/>
                  <a:gd name="T46" fmla="*/ 1216025 w 1386"/>
                  <a:gd name="T47" fmla="*/ 514350 h 1000"/>
                  <a:gd name="T48" fmla="*/ 1120775 w 1386"/>
                  <a:gd name="T49" fmla="*/ 590550 h 1000"/>
                  <a:gd name="T50" fmla="*/ 1019175 w 1386"/>
                  <a:gd name="T51" fmla="*/ 657225 h 1000"/>
                  <a:gd name="T52" fmla="*/ 914400 w 1386"/>
                  <a:gd name="T53" fmla="*/ 720725 h 1000"/>
                  <a:gd name="T54" fmla="*/ 803275 w 1386"/>
                  <a:gd name="T55" fmla="*/ 777875 h 1000"/>
                  <a:gd name="T56" fmla="*/ 688975 w 1386"/>
                  <a:gd name="T57" fmla="*/ 825500 h 1000"/>
                  <a:gd name="T58" fmla="*/ 571500 w 1386"/>
                  <a:gd name="T59" fmla="*/ 866775 h 1000"/>
                  <a:gd name="T60" fmla="*/ 447675 w 1386"/>
                  <a:gd name="T61" fmla="*/ 901700 h 1000"/>
                  <a:gd name="T62" fmla="*/ 323850 w 1386"/>
                  <a:gd name="T63" fmla="*/ 927100 h 1000"/>
                  <a:gd name="T64" fmla="*/ 196850 w 1386"/>
                  <a:gd name="T65" fmla="*/ 942975 h 1000"/>
                  <a:gd name="T66" fmla="*/ 66675 w 1386"/>
                  <a:gd name="T67" fmla="*/ 952500 h 1000"/>
                  <a:gd name="T68" fmla="*/ 0 w 1386"/>
                  <a:gd name="T69" fmla="*/ 952500 h 10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386" h="1000">
                    <a:moveTo>
                      <a:pt x="0" y="600"/>
                    </a:moveTo>
                    <a:lnTo>
                      <a:pt x="0" y="1000"/>
                    </a:lnTo>
                    <a:lnTo>
                      <a:pt x="56" y="1000"/>
                    </a:lnTo>
                    <a:lnTo>
                      <a:pt x="110" y="996"/>
                    </a:lnTo>
                    <a:lnTo>
                      <a:pt x="164" y="992"/>
                    </a:lnTo>
                    <a:lnTo>
                      <a:pt x="218" y="986"/>
                    </a:lnTo>
                    <a:lnTo>
                      <a:pt x="272" y="978"/>
                    </a:lnTo>
                    <a:lnTo>
                      <a:pt x="324" y="968"/>
                    </a:lnTo>
                    <a:lnTo>
                      <a:pt x="376" y="956"/>
                    </a:lnTo>
                    <a:lnTo>
                      <a:pt x="428" y="942"/>
                    </a:lnTo>
                    <a:lnTo>
                      <a:pt x="478" y="928"/>
                    </a:lnTo>
                    <a:lnTo>
                      <a:pt x="528" y="912"/>
                    </a:lnTo>
                    <a:lnTo>
                      <a:pt x="578" y="894"/>
                    </a:lnTo>
                    <a:lnTo>
                      <a:pt x="626" y="874"/>
                    </a:lnTo>
                    <a:lnTo>
                      <a:pt x="674" y="852"/>
                    </a:lnTo>
                    <a:lnTo>
                      <a:pt x="720" y="830"/>
                    </a:lnTo>
                    <a:lnTo>
                      <a:pt x="766" y="806"/>
                    </a:lnTo>
                    <a:lnTo>
                      <a:pt x="812" y="780"/>
                    </a:lnTo>
                    <a:lnTo>
                      <a:pt x="856" y="754"/>
                    </a:lnTo>
                    <a:lnTo>
                      <a:pt x="898" y="724"/>
                    </a:lnTo>
                    <a:lnTo>
                      <a:pt x="942" y="694"/>
                    </a:lnTo>
                    <a:lnTo>
                      <a:pt x="982" y="664"/>
                    </a:lnTo>
                    <a:lnTo>
                      <a:pt x="1022" y="632"/>
                    </a:lnTo>
                    <a:lnTo>
                      <a:pt x="1062" y="598"/>
                    </a:lnTo>
                    <a:lnTo>
                      <a:pt x="1100" y="564"/>
                    </a:lnTo>
                    <a:lnTo>
                      <a:pt x="1136" y="528"/>
                    </a:lnTo>
                    <a:lnTo>
                      <a:pt x="1172" y="490"/>
                    </a:lnTo>
                    <a:lnTo>
                      <a:pt x="1206" y="452"/>
                    </a:lnTo>
                    <a:lnTo>
                      <a:pt x="1240" y="412"/>
                    </a:lnTo>
                    <a:lnTo>
                      <a:pt x="1272" y="372"/>
                    </a:lnTo>
                    <a:lnTo>
                      <a:pt x="1302" y="330"/>
                    </a:lnTo>
                    <a:lnTo>
                      <a:pt x="1332" y="288"/>
                    </a:lnTo>
                    <a:lnTo>
                      <a:pt x="1360" y="246"/>
                    </a:lnTo>
                    <a:lnTo>
                      <a:pt x="1386" y="200"/>
                    </a:lnTo>
                    <a:lnTo>
                      <a:pt x="1040" y="0"/>
                    </a:lnTo>
                    <a:lnTo>
                      <a:pt x="1020" y="34"/>
                    </a:lnTo>
                    <a:lnTo>
                      <a:pt x="998" y="66"/>
                    </a:lnTo>
                    <a:lnTo>
                      <a:pt x="976" y="98"/>
                    </a:lnTo>
                    <a:lnTo>
                      <a:pt x="954" y="130"/>
                    </a:lnTo>
                    <a:lnTo>
                      <a:pt x="930" y="160"/>
                    </a:lnTo>
                    <a:lnTo>
                      <a:pt x="904" y="190"/>
                    </a:lnTo>
                    <a:lnTo>
                      <a:pt x="880" y="218"/>
                    </a:lnTo>
                    <a:lnTo>
                      <a:pt x="852" y="246"/>
                    </a:lnTo>
                    <a:lnTo>
                      <a:pt x="824" y="272"/>
                    </a:lnTo>
                    <a:lnTo>
                      <a:pt x="796" y="298"/>
                    </a:lnTo>
                    <a:lnTo>
                      <a:pt x="766" y="324"/>
                    </a:lnTo>
                    <a:lnTo>
                      <a:pt x="736" y="348"/>
                    </a:lnTo>
                    <a:lnTo>
                      <a:pt x="706" y="372"/>
                    </a:lnTo>
                    <a:lnTo>
                      <a:pt x="674" y="394"/>
                    </a:lnTo>
                    <a:lnTo>
                      <a:pt x="642" y="414"/>
                    </a:lnTo>
                    <a:lnTo>
                      <a:pt x="608" y="436"/>
                    </a:lnTo>
                    <a:lnTo>
                      <a:pt x="576" y="454"/>
                    </a:lnTo>
                    <a:lnTo>
                      <a:pt x="540" y="472"/>
                    </a:lnTo>
                    <a:lnTo>
                      <a:pt x="506" y="490"/>
                    </a:lnTo>
                    <a:lnTo>
                      <a:pt x="470" y="506"/>
                    </a:lnTo>
                    <a:lnTo>
                      <a:pt x="434" y="520"/>
                    </a:lnTo>
                    <a:lnTo>
                      <a:pt x="396" y="534"/>
                    </a:lnTo>
                    <a:lnTo>
                      <a:pt x="360" y="546"/>
                    </a:lnTo>
                    <a:lnTo>
                      <a:pt x="322" y="558"/>
                    </a:lnTo>
                    <a:lnTo>
                      <a:pt x="282" y="568"/>
                    </a:lnTo>
                    <a:lnTo>
                      <a:pt x="244" y="576"/>
                    </a:lnTo>
                    <a:lnTo>
                      <a:pt x="204" y="584"/>
                    </a:lnTo>
                    <a:lnTo>
                      <a:pt x="164" y="590"/>
                    </a:lnTo>
                    <a:lnTo>
                      <a:pt x="124" y="594"/>
                    </a:lnTo>
                    <a:lnTo>
                      <a:pt x="84" y="598"/>
                    </a:lnTo>
                    <a:lnTo>
                      <a:pt x="42" y="600"/>
                    </a:lnTo>
                    <a:lnTo>
                      <a:pt x="0" y="600"/>
                    </a:lnTo>
                    <a:close/>
                  </a:path>
                </a:pathLst>
              </a:custGeom>
              <a:noFill/>
              <a:ln w="12700">
                <a:solidFill>
                  <a:srgbClr val="000000"/>
                </a:solidFill>
                <a:prstDash val="solid"/>
                <a:round/>
                <a:headEnd/>
                <a:tailEnd/>
              </a:ln>
            </p:spPr>
            <p:txBody>
              <a:bodyPr/>
              <a:lstStyle/>
              <a:p>
                <a:endParaRPr lang="en-GB"/>
              </a:p>
            </p:txBody>
          </p:sp>
          <p:sp>
            <p:nvSpPr>
              <p:cNvPr id="20" name="Freeform 6"/>
              <p:cNvSpPr>
                <a:spLocks/>
              </p:cNvSpPr>
              <p:nvPr/>
            </p:nvSpPr>
            <p:spPr bwMode="auto">
              <a:xfrm>
                <a:off x="6224587" y="2921193"/>
                <a:ext cx="889000" cy="2540000"/>
              </a:xfrm>
              <a:custGeom>
                <a:avLst/>
                <a:gdLst>
                  <a:gd name="T0" fmla="*/ 0 w 560"/>
                  <a:gd name="T1" fmla="*/ 317500 h 1600"/>
                  <a:gd name="T2" fmla="*/ 28575 w 560"/>
                  <a:gd name="T3" fmla="*/ 371475 h 1600"/>
                  <a:gd name="T4" fmla="*/ 82550 w 560"/>
                  <a:gd name="T5" fmla="*/ 479425 h 1600"/>
                  <a:gd name="T6" fmla="*/ 130175 w 560"/>
                  <a:gd name="T7" fmla="*/ 593725 h 1600"/>
                  <a:gd name="T8" fmla="*/ 171450 w 560"/>
                  <a:gd name="T9" fmla="*/ 711200 h 1600"/>
                  <a:gd name="T10" fmla="*/ 203200 w 560"/>
                  <a:gd name="T11" fmla="*/ 828675 h 1600"/>
                  <a:gd name="T12" fmla="*/ 228600 w 560"/>
                  <a:gd name="T13" fmla="*/ 952500 h 1600"/>
                  <a:gd name="T14" fmla="*/ 244475 w 560"/>
                  <a:gd name="T15" fmla="*/ 1079500 h 1600"/>
                  <a:gd name="T16" fmla="*/ 254000 w 560"/>
                  <a:gd name="T17" fmla="*/ 1206500 h 1600"/>
                  <a:gd name="T18" fmla="*/ 254000 w 560"/>
                  <a:gd name="T19" fmla="*/ 1270000 h 1600"/>
                  <a:gd name="T20" fmla="*/ 250825 w 560"/>
                  <a:gd name="T21" fmla="*/ 1400175 h 1600"/>
                  <a:gd name="T22" fmla="*/ 238125 w 560"/>
                  <a:gd name="T23" fmla="*/ 1527175 h 1600"/>
                  <a:gd name="T24" fmla="*/ 215900 w 560"/>
                  <a:gd name="T25" fmla="*/ 1651000 h 1600"/>
                  <a:gd name="T26" fmla="*/ 187325 w 560"/>
                  <a:gd name="T27" fmla="*/ 1771650 h 1600"/>
                  <a:gd name="T28" fmla="*/ 152400 w 560"/>
                  <a:gd name="T29" fmla="*/ 1889125 h 1600"/>
                  <a:gd name="T30" fmla="*/ 107950 w 560"/>
                  <a:gd name="T31" fmla="*/ 2006600 h 1600"/>
                  <a:gd name="T32" fmla="*/ 57150 w 560"/>
                  <a:gd name="T33" fmla="*/ 2117725 h 1600"/>
                  <a:gd name="T34" fmla="*/ 0 w 560"/>
                  <a:gd name="T35" fmla="*/ 2222500 h 1600"/>
                  <a:gd name="T36" fmla="*/ 549275 w 560"/>
                  <a:gd name="T37" fmla="*/ 2540000 h 1600"/>
                  <a:gd name="T38" fmla="*/ 625475 w 560"/>
                  <a:gd name="T39" fmla="*/ 2397125 h 1600"/>
                  <a:gd name="T40" fmla="*/ 695325 w 560"/>
                  <a:gd name="T41" fmla="*/ 2251075 h 1600"/>
                  <a:gd name="T42" fmla="*/ 752475 w 560"/>
                  <a:gd name="T43" fmla="*/ 2098675 h 1600"/>
                  <a:gd name="T44" fmla="*/ 800100 w 560"/>
                  <a:gd name="T45" fmla="*/ 1939925 h 1600"/>
                  <a:gd name="T46" fmla="*/ 838200 w 560"/>
                  <a:gd name="T47" fmla="*/ 1778000 h 1600"/>
                  <a:gd name="T48" fmla="*/ 866775 w 560"/>
                  <a:gd name="T49" fmla="*/ 1612900 h 1600"/>
                  <a:gd name="T50" fmla="*/ 882650 w 560"/>
                  <a:gd name="T51" fmla="*/ 1444625 h 1600"/>
                  <a:gd name="T52" fmla="*/ 889000 w 560"/>
                  <a:gd name="T53" fmla="*/ 1270000 h 1600"/>
                  <a:gd name="T54" fmla="*/ 889000 w 560"/>
                  <a:gd name="T55" fmla="*/ 1184275 h 1600"/>
                  <a:gd name="T56" fmla="*/ 876300 w 560"/>
                  <a:gd name="T57" fmla="*/ 1012825 h 1600"/>
                  <a:gd name="T58" fmla="*/ 854075 w 560"/>
                  <a:gd name="T59" fmla="*/ 847725 h 1600"/>
                  <a:gd name="T60" fmla="*/ 822325 w 560"/>
                  <a:gd name="T61" fmla="*/ 682625 h 1600"/>
                  <a:gd name="T62" fmla="*/ 777875 w 560"/>
                  <a:gd name="T63" fmla="*/ 523875 h 1600"/>
                  <a:gd name="T64" fmla="*/ 723900 w 560"/>
                  <a:gd name="T65" fmla="*/ 368300 h 1600"/>
                  <a:gd name="T66" fmla="*/ 660400 w 560"/>
                  <a:gd name="T67" fmla="*/ 215900 h 1600"/>
                  <a:gd name="T68" fmla="*/ 590550 w 560"/>
                  <a:gd name="T69" fmla="*/ 73025 h 1600"/>
                  <a:gd name="T70" fmla="*/ 549275 w 560"/>
                  <a:gd name="T71" fmla="*/ 0 h 16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60" h="1600">
                    <a:moveTo>
                      <a:pt x="346" y="0"/>
                    </a:moveTo>
                    <a:lnTo>
                      <a:pt x="0" y="200"/>
                    </a:lnTo>
                    <a:lnTo>
                      <a:pt x="18" y="234"/>
                    </a:lnTo>
                    <a:lnTo>
                      <a:pt x="36" y="268"/>
                    </a:lnTo>
                    <a:lnTo>
                      <a:pt x="52" y="302"/>
                    </a:lnTo>
                    <a:lnTo>
                      <a:pt x="68" y="338"/>
                    </a:lnTo>
                    <a:lnTo>
                      <a:pt x="82" y="374"/>
                    </a:lnTo>
                    <a:lnTo>
                      <a:pt x="96" y="410"/>
                    </a:lnTo>
                    <a:lnTo>
                      <a:pt x="108" y="448"/>
                    </a:lnTo>
                    <a:lnTo>
                      <a:pt x="118" y="484"/>
                    </a:lnTo>
                    <a:lnTo>
                      <a:pt x="128" y="522"/>
                    </a:lnTo>
                    <a:lnTo>
                      <a:pt x="136" y="562"/>
                    </a:lnTo>
                    <a:lnTo>
                      <a:pt x="144" y="600"/>
                    </a:lnTo>
                    <a:lnTo>
                      <a:pt x="150" y="640"/>
                    </a:lnTo>
                    <a:lnTo>
                      <a:pt x="154" y="680"/>
                    </a:lnTo>
                    <a:lnTo>
                      <a:pt x="158" y="720"/>
                    </a:lnTo>
                    <a:lnTo>
                      <a:pt x="160" y="760"/>
                    </a:lnTo>
                    <a:lnTo>
                      <a:pt x="160" y="800"/>
                    </a:lnTo>
                    <a:lnTo>
                      <a:pt x="160" y="842"/>
                    </a:lnTo>
                    <a:lnTo>
                      <a:pt x="158" y="882"/>
                    </a:lnTo>
                    <a:lnTo>
                      <a:pt x="154" y="922"/>
                    </a:lnTo>
                    <a:lnTo>
                      <a:pt x="150" y="962"/>
                    </a:lnTo>
                    <a:lnTo>
                      <a:pt x="144" y="1002"/>
                    </a:lnTo>
                    <a:lnTo>
                      <a:pt x="136" y="1040"/>
                    </a:lnTo>
                    <a:lnTo>
                      <a:pt x="128" y="1078"/>
                    </a:lnTo>
                    <a:lnTo>
                      <a:pt x="118" y="1116"/>
                    </a:lnTo>
                    <a:lnTo>
                      <a:pt x="108" y="1154"/>
                    </a:lnTo>
                    <a:lnTo>
                      <a:pt x="96" y="1190"/>
                    </a:lnTo>
                    <a:lnTo>
                      <a:pt x="82" y="1228"/>
                    </a:lnTo>
                    <a:lnTo>
                      <a:pt x="68" y="1264"/>
                    </a:lnTo>
                    <a:lnTo>
                      <a:pt x="52" y="1298"/>
                    </a:lnTo>
                    <a:lnTo>
                      <a:pt x="36" y="1334"/>
                    </a:lnTo>
                    <a:lnTo>
                      <a:pt x="18" y="1368"/>
                    </a:lnTo>
                    <a:lnTo>
                      <a:pt x="0" y="1400"/>
                    </a:lnTo>
                    <a:lnTo>
                      <a:pt x="346" y="1600"/>
                    </a:lnTo>
                    <a:lnTo>
                      <a:pt x="372" y="1556"/>
                    </a:lnTo>
                    <a:lnTo>
                      <a:pt x="394" y="1510"/>
                    </a:lnTo>
                    <a:lnTo>
                      <a:pt x="416" y="1464"/>
                    </a:lnTo>
                    <a:lnTo>
                      <a:pt x="438" y="1418"/>
                    </a:lnTo>
                    <a:lnTo>
                      <a:pt x="456" y="1370"/>
                    </a:lnTo>
                    <a:lnTo>
                      <a:pt x="474" y="1322"/>
                    </a:lnTo>
                    <a:lnTo>
                      <a:pt x="490" y="1272"/>
                    </a:lnTo>
                    <a:lnTo>
                      <a:pt x="504" y="1222"/>
                    </a:lnTo>
                    <a:lnTo>
                      <a:pt x="518" y="1172"/>
                    </a:lnTo>
                    <a:lnTo>
                      <a:pt x="528" y="1120"/>
                    </a:lnTo>
                    <a:lnTo>
                      <a:pt x="538" y="1068"/>
                    </a:lnTo>
                    <a:lnTo>
                      <a:pt x="546" y="1016"/>
                    </a:lnTo>
                    <a:lnTo>
                      <a:pt x="552" y="962"/>
                    </a:lnTo>
                    <a:lnTo>
                      <a:pt x="556" y="910"/>
                    </a:lnTo>
                    <a:lnTo>
                      <a:pt x="560" y="856"/>
                    </a:lnTo>
                    <a:lnTo>
                      <a:pt x="560" y="800"/>
                    </a:lnTo>
                    <a:lnTo>
                      <a:pt x="560" y="746"/>
                    </a:lnTo>
                    <a:lnTo>
                      <a:pt x="556" y="692"/>
                    </a:lnTo>
                    <a:lnTo>
                      <a:pt x="552" y="638"/>
                    </a:lnTo>
                    <a:lnTo>
                      <a:pt x="546" y="586"/>
                    </a:lnTo>
                    <a:lnTo>
                      <a:pt x="538" y="534"/>
                    </a:lnTo>
                    <a:lnTo>
                      <a:pt x="528" y="482"/>
                    </a:lnTo>
                    <a:lnTo>
                      <a:pt x="518" y="430"/>
                    </a:lnTo>
                    <a:lnTo>
                      <a:pt x="504" y="380"/>
                    </a:lnTo>
                    <a:lnTo>
                      <a:pt x="490" y="330"/>
                    </a:lnTo>
                    <a:lnTo>
                      <a:pt x="474" y="280"/>
                    </a:lnTo>
                    <a:lnTo>
                      <a:pt x="456" y="232"/>
                    </a:lnTo>
                    <a:lnTo>
                      <a:pt x="438" y="184"/>
                    </a:lnTo>
                    <a:lnTo>
                      <a:pt x="416" y="136"/>
                    </a:lnTo>
                    <a:lnTo>
                      <a:pt x="394" y="90"/>
                    </a:lnTo>
                    <a:lnTo>
                      <a:pt x="372" y="46"/>
                    </a:lnTo>
                    <a:lnTo>
                      <a:pt x="346" y="0"/>
                    </a:lnTo>
                    <a:close/>
                  </a:path>
                </a:pathLst>
              </a:custGeom>
              <a:noFill/>
              <a:ln w="38100" cap="flat" cmpd="sng">
                <a:solidFill>
                  <a:srgbClr val="5F5F5F"/>
                </a:solidFill>
                <a:prstDash val="solid"/>
                <a:round/>
                <a:headEnd type="none" w="med" len="med"/>
                <a:tailEnd type="none" w="med" len="med"/>
              </a:ln>
              <a:effectLst/>
              <a:extLst/>
            </p:spPr>
            <p:txBody>
              <a:bodyPr/>
              <a:lstStyle/>
              <a:p>
                <a:endParaRPr lang="en-GB"/>
              </a:p>
            </p:txBody>
          </p:sp>
          <p:sp>
            <p:nvSpPr>
              <p:cNvPr id="21" name="Freeform 7"/>
              <p:cNvSpPr>
                <a:spLocks/>
              </p:cNvSpPr>
              <p:nvPr/>
            </p:nvSpPr>
            <p:spPr bwMode="auto">
              <a:xfrm>
                <a:off x="2373314" y="5143694"/>
                <a:ext cx="2200275" cy="1587500"/>
              </a:xfrm>
              <a:custGeom>
                <a:avLst/>
                <a:gdLst>
                  <a:gd name="T0" fmla="*/ 0 w 1386"/>
                  <a:gd name="T1" fmla="*/ 317500 h 1000"/>
                  <a:gd name="T2" fmla="*/ 44450 w 1386"/>
                  <a:gd name="T3" fmla="*/ 390525 h 1000"/>
                  <a:gd name="T4" fmla="*/ 133350 w 1386"/>
                  <a:gd name="T5" fmla="*/ 523875 h 1000"/>
                  <a:gd name="T6" fmla="*/ 234950 w 1386"/>
                  <a:gd name="T7" fmla="*/ 654050 h 1000"/>
                  <a:gd name="T8" fmla="*/ 339725 w 1386"/>
                  <a:gd name="T9" fmla="*/ 777875 h 1000"/>
                  <a:gd name="T10" fmla="*/ 457200 w 1386"/>
                  <a:gd name="T11" fmla="*/ 895350 h 1000"/>
                  <a:gd name="T12" fmla="*/ 577850 w 1386"/>
                  <a:gd name="T13" fmla="*/ 1003300 h 1000"/>
                  <a:gd name="T14" fmla="*/ 708025 w 1386"/>
                  <a:gd name="T15" fmla="*/ 1101725 h 1000"/>
                  <a:gd name="T16" fmla="*/ 844550 w 1386"/>
                  <a:gd name="T17" fmla="*/ 1196975 h 1000"/>
                  <a:gd name="T18" fmla="*/ 984250 w 1386"/>
                  <a:gd name="T19" fmla="*/ 1279525 h 1000"/>
                  <a:gd name="T20" fmla="*/ 1133475 w 1386"/>
                  <a:gd name="T21" fmla="*/ 1352550 h 1000"/>
                  <a:gd name="T22" fmla="*/ 1285875 w 1386"/>
                  <a:gd name="T23" fmla="*/ 1419225 h 1000"/>
                  <a:gd name="T24" fmla="*/ 1441450 w 1386"/>
                  <a:gd name="T25" fmla="*/ 1473200 h 1000"/>
                  <a:gd name="T26" fmla="*/ 1603375 w 1386"/>
                  <a:gd name="T27" fmla="*/ 1517650 h 1000"/>
                  <a:gd name="T28" fmla="*/ 1771650 w 1386"/>
                  <a:gd name="T29" fmla="*/ 1552575 h 1000"/>
                  <a:gd name="T30" fmla="*/ 1939925 w 1386"/>
                  <a:gd name="T31" fmla="*/ 1574800 h 1000"/>
                  <a:gd name="T32" fmla="*/ 2114550 w 1386"/>
                  <a:gd name="T33" fmla="*/ 1587500 h 1000"/>
                  <a:gd name="T34" fmla="*/ 2200275 w 1386"/>
                  <a:gd name="T35" fmla="*/ 952500 h 1000"/>
                  <a:gd name="T36" fmla="*/ 2133600 w 1386"/>
                  <a:gd name="T37" fmla="*/ 952500 h 1000"/>
                  <a:gd name="T38" fmla="*/ 2006600 w 1386"/>
                  <a:gd name="T39" fmla="*/ 942975 h 1000"/>
                  <a:gd name="T40" fmla="*/ 1876425 w 1386"/>
                  <a:gd name="T41" fmla="*/ 927100 h 1000"/>
                  <a:gd name="T42" fmla="*/ 1752600 w 1386"/>
                  <a:gd name="T43" fmla="*/ 901700 h 1000"/>
                  <a:gd name="T44" fmla="*/ 1631950 w 1386"/>
                  <a:gd name="T45" fmla="*/ 866775 h 1000"/>
                  <a:gd name="T46" fmla="*/ 1514475 w 1386"/>
                  <a:gd name="T47" fmla="*/ 825500 h 1000"/>
                  <a:gd name="T48" fmla="*/ 1400175 w 1386"/>
                  <a:gd name="T49" fmla="*/ 777875 h 1000"/>
                  <a:gd name="T50" fmla="*/ 1289050 w 1386"/>
                  <a:gd name="T51" fmla="*/ 720725 h 1000"/>
                  <a:gd name="T52" fmla="*/ 1181100 w 1386"/>
                  <a:gd name="T53" fmla="*/ 657225 h 1000"/>
                  <a:gd name="T54" fmla="*/ 1079500 w 1386"/>
                  <a:gd name="T55" fmla="*/ 590550 h 1000"/>
                  <a:gd name="T56" fmla="*/ 984250 w 1386"/>
                  <a:gd name="T57" fmla="*/ 514350 h 1000"/>
                  <a:gd name="T58" fmla="*/ 892175 w 1386"/>
                  <a:gd name="T59" fmla="*/ 431800 h 1000"/>
                  <a:gd name="T60" fmla="*/ 806450 w 1386"/>
                  <a:gd name="T61" fmla="*/ 346075 h 1000"/>
                  <a:gd name="T62" fmla="*/ 727075 w 1386"/>
                  <a:gd name="T63" fmla="*/ 254000 h 1000"/>
                  <a:gd name="T64" fmla="*/ 650875 w 1386"/>
                  <a:gd name="T65" fmla="*/ 155575 h 1000"/>
                  <a:gd name="T66" fmla="*/ 584200 w 1386"/>
                  <a:gd name="T67" fmla="*/ 53975 h 1000"/>
                  <a:gd name="T68" fmla="*/ 552450 w 1386"/>
                  <a:gd name="T69" fmla="*/ 0 h 10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386" h="1000">
                    <a:moveTo>
                      <a:pt x="348" y="0"/>
                    </a:moveTo>
                    <a:lnTo>
                      <a:pt x="0" y="200"/>
                    </a:lnTo>
                    <a:lnTo>
                      <a:pt x="28" y="246"/>
                    </a:lnTo>
                    <a:lnTo>
                      <a:pt x="56" y="288"/>
                    </a:lnTo>
                    <a:lnTo>
                      <a:pt x="84" y="330"/>
                    </a:lnTo>
                    <a:lnTo>
                      <a:pt x="116" y="372"/>
                    </a:lnTo>
                    <a:lnTo>
                      <a:pt x="148" y="412"/>
                    </a:lnTo>
                    <a:lnTo>
                      <a:pt x="180" y="452"/>
                    </a:lnTo>
                    <a:lnTo>
                      <a:pt x="214" y="490"/>
                    </a:lnTo>
                    <a:lnTo>
                      <a:pt x="250" y="528"/>
                    </a:lnTo>
                    <a:lnTo>
                      <a:pt x="288" y="564"/>
                    </a:lnTo>
                    <a:lnTo>
                      <a:pt x="326" y="598"/>
                    </a:lnTo>
                    <a:lnTo>
                      <a:pt x="364" y="632"/>
                    </a:lnTo>
                    <a:lnTo>
                      <a:pt x="404" y="664"/>
                    </a:lnTo>
                    <a:lnTo>
                      <a:pt x="446" y="694"/>
                    </a:lnTo>
                    <a:lnTo>
                      <a:pt x="488" y="724"/>
                    </a:lnTo>
                    <a:lnTo>
                      <a:pt x="532" y="754"/>
                    </a:lnTo>
                    <a:lnTo>
                      <a:pt x="576" y="780"/>
                    </a:lnTo>
                    <a:lnTo>
                      <a:pt x="620" y="806"/>
                    </a:lnTo>
                    <a:lnTo>
                      <a:pt x="666" y="830"/>
                    </a:lnTo>
                    <a:lnTo>
                      <a:pt x="714" y="852"/>
                    </a:lnTo>
                    <a:lnTo>
                      <a:pt x="760" y="874"/>
                    </a:lnTo>
                    <a:lnTo>
                      <a:pt x="810" y="894"/>
                    </a:lnTo>
                    <a:lnTo>
                      <a:pt x="858" y="912"/>
                    </a:lnTo>
                    <a:lnTo>
                      <a:pt x="908" y="928"/>
                    </a:lnTo>
                    <a:lnTo>
                      <a:pt x="960" y="942"/>
                    </a:lnTo>
                    <a:lnTo>
                      <a:pt x="1010" y="956"/>
                    </a:lnTo>
                    <a:lnTo>
                      <a:pt x="1062" y="968"/>
                    </a:lnTo>
                    <a:lnTo>
                      <a:pt x="1116" y="978"/>
                    </a:lnTo>
                    <a:lnTo>
                      <a:pt x="1168" y="986"/>
                    </a:lnTo>
                    <a:lnTo>
                      <a:pt x="1222" y="992"/>
                    </a:lnTo>
                    <a:lnTo>
                      <a:pt x="1276" y="996"/>
                    </a:lnTo>
                    <a:lnTo>
                      <a:pt x="1332" y="1000"/>
                    </a:lnTo>
                    <a:lnTo>
                      <a:pt x="1386" y="1000"/>
                    </a:lnTo>
                    <a:lnTo>
                      <a:pt x="1386" y="600"/>
                    </a:lnTo>
                    <a:lnTo>
                      <a:pt x="1344" y="600"/>
                    </a:lnTo>
                    <a:lnTo>
                      <a:pt x="1304" y="598"/>
                    </a:lnTo>
                    <a:lnTo>
                      <a:pt x="1264" y="594"/>
                    </a:lnTo>
                    <a:lnTo>
                      <a:pt x="1222" y="590"/>
                    </a:lnTo>
                    <a:lnTo>
                      <a:pt x="1182" y="584"/>
                    </a:lnTo>
                    <a:lnTo>
                      <a:pt x="1144" y="576"/>
                    </a:lnTo>
                    <a:lnTo>
                      <a:pt x="1104" y="568"/>
                    </a:lnTo>
                    <a:lnTo>
                      <a:pt x="1066" y="558"/>
                    </a:lnTo>
                    <a:lnTo>
                      <a:pt x="1028" y="546"/>
                    </a:lnTo>
                    <a:lnTo>
                      <a:pt x="990" y="534"/>
                    </a:lnTo>
                    <a:lnTo>
                      <a:pt x="954" y="520"/>
                    </a:lnTo>
                    <a:lnTo>
                      <a:pt x="918" y="506"/>
                    </a:lnTo>
                    <a:lnTo>
                      <a:pt x="882" y="490"/>
                    </a:lnTo>
                    <a:lnTo>
                      <a:pt x="846" y="472"/>
                    </a:lnTo>
                    <a:lnTo>
                      <a:pt x="812" y="454"/>
                    </a:lnTo>
                    <a:lnTo>
                      <a:pt x="778" y="436"/>
                    </a:lnTo>
                    <a:lnTo>
                      <a:pt x="744" y="414"/>
                    </a:lnTo>
                    <a:lnTo>
                      <a:pt x="712" y="394"/>
                    </a:lnTo>
                    <a:lnTo>
                      <a:pt x="680" y="372"/>
                    </a:lnTo>
                    <a:lnTo>
                      <a:pt x="650" y="348"/>
                    </a:lnTo>
                    <a:lnTo>
                      <a:pt x="620" y="324"/>
                    </a:lnTo>
                    <a:lnTo>
                      <a:pt x="590" y="298"/>
                    </a:lnTo>
                    <a:lnTo>
                      <a:pt x="562" y="272"/>
                    </a:lnTo>
                    <a:lnTo>
                      <a:pt x="534" y="246"/>
                    </a:lnTo>
                    <a:lnTo>
                      <a:pt x="508" y="218"/>
                    </a:lnTo>
                    <a:lnTo>
                      <a:pt x="482" y="190"/>
                    </a:lnTo>
                    <a:lnTo>
                      <a:pt x="458" y="160"/>
                    </a:lnTo>
                    <a:lnTo>
                      <a:pt x="434" y="130"/>
                    </a:lnTo>
                    <a:lnTo>
                      <a:pt x="410" y="98"/>
                    </a:lnTo>
                    <a:lnTo>
                      <a:pt x="388" y="66"/>
                    </a:lnTo>
                    <a:lnTo>
                      <a:pt x="368" y="34"/>
                    </a:lnTo>
                    <a:lnTo>
                      <a:pt x="348" y="0"/>
                    </a:lnTo>
                    <a:close/>
                  </a:path>
                </a:pathLst>
              </a:custGeom>
              <a:noFill/>
              <a:ln w="38100" cap="flat" cmpd="sng">
                <a:solidFill>
                  <a:srgbClr val="5F5F5F"/>
                </a:solidFill>
                <a:prstDash val="solid"/>
                <a:round/>
                <a:headEnd type="none" w="med" len="med"/>
                <a:tailEnd type="none" w="med" len="med"/>
              </a:ln>
              <a:effectLst/>
              <a:extLst/>
            </p:spPr>
            <p:txBody>
              <a:bodyPr/>
              <a:lstStyle/>
              <a:p>
                <a:endParaRPr lang="en-GB"/>
              </a:p>
            </p:txBody>
          </p:sp>
          <p:sp>
            <p:nvSpPr>
              <p:cNvPr id="22" name="Freeform 8"/>
              <p:cNvSpPr>
                <a:spLocks/>
              </p:cNvSpPr>
              <p:nvPr/>
            </p:nvSpPr>
            <p:spPr bwMode="auto">
              <a:xfrm>
                <a:off x="2668587" y="3238693"/>
                <a:ext cx="1355725" cy="1905000"/>
              </a:xfrm>
              <a:custGeom>
                <a:avLst/>
                <a:gdLst>
                  <a:gd name="T0" fmla="*/ 1270000 w 854"/>
                  <a:gd name="T1" fmla="*/ 952500 h 1200"/>
                  <a:gd name="T2" fmla="*/ 1270000 w 854"/>
                  <a:gd name="T3" fmla="*/ 952500 h 1200"/>
                  <a:gd name="T4" fmla="*/ 1273175 w 854"/>
                  <a:gd name="T5" fmla="*/ 911225 h 1200"/>
                  <a:gd name="T6" fmla="*/ 1276350 w 854"/>
                  <a:gd name="T7" fmla="*/ 866775 h 1200"/>
                  <a:gd name="T8" fmla="*/ 1282700 w 854"/>
                  <a:gd name="T9" fmla="*/ 825500 h 1200"/>
                  <a:gd name="T10" fmla="*/ 1292225 w 854"/>
                  <a:gd name="T11" fmla="*/ 787400 h 1200"/>
                  <a:gd name="T12" fmla="*/ 1304925 w 854"/>
                  <a:gd name="T13" fmla="*/ 746125 h 1200"/>
                  <a:gd name="T14" fmla="*/ 1320800 w 854"/>
                  <a:gd name="T15" fmla="*/ 708025 h 1200"/>
                  <a:gd name="T16" fmla="*/ 1336675 w 854"/>
                  <a:gd name="T17" fmla="*/ 673100 h 1200"/>
                  <a:gd name="T18" fmla="*/ 1355725 w 854"/>
                  <a:gd name="T19" fmla="*/ 635000 h 1200"/>
                  <a:gd name="T20" fmla="*/ 257175 w 854"/>
                  <a:gd name="T21" fmla="*/ 0 h 1200"/>
                  <a:gd name="T22" fmla="*/ 257175 w 854"/>
                  <a:gd name="T23" fmla="*/ 0 h 1200"/>
                  <a:gd name="T24" fmla="*/ 225425 w 854"/>
                  <a:gd name="T25" fmla="*/ 53975 h 1200"/>
                  <a:gd name="T26" fmla="*/ 196850 w 854"/>
                  <a:gd name="T27" fmla="*/ 107950 h 1200"/>
                  <a:gd name="T28" fmla="*/ 171450 w 854"/>
                  <a:gd name="T29" fmla="*/ 161925 h 1200"/>
                  <a:gd name="T30" fmla="*/ 146050 w 854"/>
                  <a:gd name="T31" fmla="*/ 219075 h 1200"/>
                  <a:gd name="T32" fmla="*/ 123825 w 854"/>
                  <a:gd name="T33" fmla="*/ 276225 h 1200"/>
                  <a:gd name="T34" fmla="*/ 104775 w 854"/>
                  <a:gd name="T35" fmla="*/ 333375 h 1200"/>
                  <a:gd name="T36" fmla="*/ 85725 w 854"/>
                  <a:gd name="T37" fmla="*/ 393700 h 1200"/>
                  <a:gd name="T38" fmla="*/ 66675 w 854"/>
                  <a:gd name="T39" fmla="*/ 450850 h 1200"/>
                  <a:gd name="T40" fmla="*/ 50800 w 854"/>
                  <a:gd name="T41" fmla="*/ 511175 h 1200"/>
                  <a:gd name="T42" fmla="*/ 38100 w 854"/>
                  <a:gd name="T43" fmla="*/ 574675 h 1200"/>
                  <a:gd name="T44" fmla="*/ 28575 w 854"/>
                  <a:gd name="T45" fmla="*/ 635000 h 1200"/>
                  <a:gd name="T46" fmla="*/ 19050 w 854"/>
                  <a:gd name="T47" fmla="*/ 698500 h 1200"/>
                  <a:gd name="T48" fmla="*/ 9525 w 854"/>
                  <a:gd name="T49" fmla="*/ 762000 h 1200"/>
                  <a:gd name="T50" fmla="*/ 6350 w 854"/>
                  <a:gd name="T51" fmla="*/ 825500 h 1200"/>
                  <a:gd name="T52" fmla="*/ 3175 w 854"/>
                  <a:gd name="T53" fmla="*/ 889000 h 1200"/>
                  <a:gd name="T54" fmla="*/ 0 w 854"/>
                  <a:gd name="T55" fmla="*/ 952500 h 1200"/>
                  <a:gd name="T56" fmla="*/ 0 w 854"/>
                  <a:gd name="T57" fmla="*/ 952500 h 1200"/>
                  <a:gd name="T58" fmla="*/ 3175 w 854"/>
                  <a:gd name="T59" fmla="*/ 1019175 h 1200"/>
                  <a:gd name="T60" fmla="*/ 6350 w 854"/>
                  <a:gd name="T61" fmla="*/ 1082675 h 1200"/>
                  <a:gd name="T62" fmla="*/ 9525 w 854"/>
                  <a:gd name="T63" fmla="*/ 1146175 h 1200"/>
                  <a:gd name="T64" fmla="*/ 19050 w 854"/>
                  <a:gd name="T65" fmla="*/ 1209675 h 1200"/>
                  <a:gd name="T66" fmla="*/ 28575 w 854"/>
                  <a:gd name="T67" fmla="*/ 1273175 h 1200"/>
                  <a:gd name="T68" fmla="*/ 38100 w 854"/>
                  <a:gd name="T69" fmla="*/ 1333500 h 1200"/>
                  <a:gd name="T70" fmla="*/ 50800 w 854"/>
                  <a:gd name="T71" fmla="*/ 1393825 h 1200"/>
                  <a:gd name="T72" fmla="*/ 66675 w 854"/>
                  <a:gd name="T73" fmla="*/ 1454150 h 1200"/>
                  <a:gd name="T74" fmla="*/ 85725 w 854"/>
                  <a:gd name="T75" fmla="*/ 1514475 h 1200"/>
                  <a:gd name="T76" fmla="*/ 104775 w 854"/>
                  <a:gd name="T77" fmla="*/ 1571625 h 1200"/>
                  <a:gd name="T78" fmla="*/ 123825 w 854"/>
                  <a:gd name="T79" fmla="*/ 1631950 h 1200"/>
                  <a:gd name="T80" fmla="*/ 146050 w 854"/>
                  <a:gd name="T81" fmla="*/ 1689100 h 1200"/>
                  <a:gd name="T82" fmla="*/ 171450 w 854"/>
                  <a:gd name="T83" fmla="*/ 1743075 h 1200"/>
                  <a:gd name="T84" fmla="*/ 196850 w 854"/>
                  <a:gd name="T85" fmla="*/ 1800225 h 1200"/>
                  <a:gd name="T86" fmla="*/ 225425 w 854"/>
                  <a:gd name="T87" fmla="*/ 1854200 h 1200"/>
                  <a:gd name="T88" fmla="*/ 257175 w 854"/>
                  <a:gd name="T89" fmla="*/ 1905000 h 1200"/>
                  <a:gd name="T90" fmla="*/ 1355725 w 854"/>
                  <a:gd name="T91" fmla="*/ 1270000 h 1200"/>
                  <a:gd name="T92" fmla="*/ 1355725 w 854"/>
                  <a:gd name="T93" fmla="*/ 1270000 h 1200"/>
                  <a:gd name="T94" fmla="*/ 1336675 w 854"/>
                  <a:gd name="T95" fmla="*/ 1235075 h 1200"/>
                  <a:gd name="T96" fmla="*/ 1320800 w 854"/>
                  <a:gd name="T97" fmla="*/ 1196975 h 1200"/>
                  <a:gd name="T98" fmla="*/ 1304925 w 854"/>
                  <a:gd name="T99" fmla="*/ 1158875 h 1200"/>
                  <a:gd name="T100" fmla="*/ 1292225 w 854"/>
                  <a:gd name="T101" fmla="*/ 1120775 h 1200"/>
                  <a:gd name="T102" fmla="*/ 1282700 w 854"/>
                  <a:gd name="T103" fmla="*/ 1079500 h 1200"/>
                  <a:gd name="T104" fmla="*/ 1276350 w 854"/>
                  <a:gd name="T105" fmla="*/ 1038225 h 1200"/>
                  <a:gd name="T106" fmla="*/ 1273175 w 854"/>
                  <a:gd name="T107" fmla="*/ 996950 h 1200"/>
                  <a:gd name="T108" fmla="*/ 1270000 w 854"/>
                  <a:gd name="T109" fmla="*/ 952500 h 1200"/>
                  <a:gd name="T110" fmla="*/ 1270000 w 854"/>
                  <a:gd name="T111" fmla="*/ 952500 h 120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854" h="1200">
                    <a:moveTo>
                      <a:pt x="800" y="600"/>
                    </a:moveTo>
                    <a:lnTo>
                      <a:pt x="800" y="600"/>
                    </a:lnTo>
                    <a:lnTo>
                      <a:pt x="802" y="574"/>
                    </a:lnTo>
                    <a:lnTo>
                      <a:pt x="804" y="546"/>
                    </a:lnTo>
                    <a:lnTo>
                      <a:pt x="808" y="520"/>
                    </a:lnTo>
                    <a:lnTo>
                      <a:pt x="814" y="496"/>
                    </a:lnTo>
                    <a:lnTo>
                      <a:pt x="822" y="470"/>
                    </a:lnTo>
                    <a:lnTo>
                      <a:pt x="832" y="446"/>
                    </a:lnTo>
                    <a:lnTo>
                      <a:pt x="842" y="424"/>
                    </a:lnTo>
                    <a:lnTo>
                      <a:pt x="854" y="400"/>
                    </a:lnTo>
                    <a:lnTo>
                      <a:pt x="162" y="0"/>
                    </a:lnTo>
                    <a:lnTo>
                      <a:pt x="142" y="34"/>
                    </a:lnTo>
                    <a:lnTo>
                      <a:pt x="124" y="68"/>
                    </a:lnTo>
                    <a:lnTo>
                      <a:pt x="108" y="102"/>
                    </a:lnTo>
                    <a:lnTo>
                      <a:pt x="92" y="138"/>
                    </a:lnTo>
                    <a:lnTo>
                      <a:pt x="78" y="174"/>
                    </a:lnTo>
                    <a:lnTo>
                      <a:pt x="66" y="210"/>
                    </a:lnTo>
                    <a:lnTo>
                      <a:pt x="54" y="248"/>
                    </a:lnTo>
                    <a:lnTo>
                      <a:pt x="42" y="284"/>
                    </a:lnTo>
                    <a:lnTo>
                      <a:pt x="32" y="322"/>
                    </a:lnTo>
                    <a:lnTo>
                      <a:pt x="24" y="362"/>
                    </a:lnTo>
                    <a:lnTo>
                      <a:pt x="18" y="400"/>
                    </a:lnTo>
                    <a:lnTo>
                      <a:pt x="12" y="440"/>
                    </a:lnTo>
                    <a:lnTo>
                      <a:pt x="6" y="480"/>
                    </a:lnTo>
                    <a:lnTo>
                      <a:pt x="4" y="520"/>
                    </a:lnTo>
                    <a:lnTo>
                      <a:pt x="2" y="560"/>
                    </a:lnTo>
                    <a:lnTo>
                      <a:pt x="0" y="600"/>
                    </a:lnTo>
                    <a:lnTo>
                      <a:pt x="2" y="642"/>
                    </a:lnTo>
                    <a:lnTo>
                      <a:pt x="4" y="682"/>
                    </a:lnTo>
                    <a:lnTo>
                      <a:pt x="6" y="722"/>
                    </a:lnTo>
                    <a:lnTo>
                      <a:pt x="12" y="762"/>
                    </a:lnTo>
                    <a:lnTo>
                      <a:pt x="18" y="802"/>
                    </a:lnTo>
                    <a:lnTo>
                      <a:pt x="24" y="840"/>
                    </a:lnTo>
                    <a:lnTo>
                      <a:pt x="32" y="878"/>
                    </a:lnTo>
                    <a:lnTo>
                      <a:pt x="42" y="916"/>
                    </a:lnTo>
                    <a:lnTo>
                      <a:pt x="54" y="954"/>
                    </a:lnTo>
                    <a:lnTo>
                      <a:pt x="66" y="990"/>
                    </a:lnTo>
                    <a:lnTo>
                      <a:pt x="78" y="1028"/>
                    </a:lnTo>
                    <a:lnTo>
                      <a:pt x="92" y="1064"/>
                    </a:lnTo>
                    <a:lnTo>
                      <a:pt x="108" y="1098"/>
                    </a:lnTo>
                    <a:lnTo>
                      <a:pt x="124" y="1134"/>
                    </a:lnTo>
                    <a:lnTo>
                      <a:pt x="142" y="1168"/>
                    </a:lnTo>
                    <a:lnTo>
                      <a:pt x="162" y="1200"/>
                    </a:lnTo>
                    <a:lnTo>
                      <a:pt x="854" y="800"/>
                    </a:lnTo>
                    <a:lnTo>
                      <a:pt x="842" y="778"/>
                    </a:lnTo>
                    <a:lnTo>
                      <a:pt x="832" y="754"/>
                    </a:lnTo>
                    <a:lnTo>
                      <a:pt x="822" y="730"/>
                    </a:lnTo>
                    <a:lnTo>
                      <a:pt x="814" y="706"/>
                    </a:lnTo>
                    <a:lnTo>
                      <a:pt x="808" y="680"/>
                    </a:lnTo>
                    <a:lnTo>
                      <a:pt x="804" y="654"/>
                    </a:lnTo>
                    <a:lnTo>
                      <a:pt x="802" y="628"/>
                    </a:lnTo>
                    <a:lnTo>
                      <a:pt x="800" y="600"/>
                    </a:lnTo>
                    <a:close/>
                  </a:path>
                </a:pathLst>
              </a:custGeom>
              <a:noFill/>
              <a:ln w="12700" cap="flat" cmpd="sng">
                <a:solidFill>
                  <a:srgbClr val="000000"/>
                </a:solidFill>
                <a:prstDash val="solid"/>
                <a:round/>
                <a:headEnd type="none" w="med" len="med"/>
                <a:tailEnd type="none" w="med" len="med"/>
              </a:ln>
              <a:effectLst/>
              <a:extLst/>
            </p:spPr>
            <p:txBody>
              <a:bodyPr/>
              <a:lstStyle/>
              <a:p>
                <a:endParaRPr lang="en-GB"/>
              </a:p>
            </p:txBody>
          </p:sp>
          <p:sp>
            <p:nvSpPr>
              <p:cNvPr id="23" name="Freeform 9"/>
              <p:cNvSpPr>
                <a:spLocks/>
              </p:cNvSpPr>
              <p:nvPr/>
            </p:nvSpPr>
            <p:spPr bwMode="auto">
              <a:xfrm>
                <a:off x="2925763" y="4508694"/>
                <a:ext cx="1647825" cy="1587500"/>
              </a:xfrm>
              <a:custGeom>
                <a:avLst/>
                <a:gdLst>
                  <a:gd name="T0" fmla="*/ 1098550 w 1038"/>
                  <a:gd name="T1" fmla="*/ 0 h 1000"/>
                  <a:gd name="T2" fmla="*/ 0 w 1038"/>
                  <a:gd name="T3" fmla="*/ 635000 h 1000"/>
                  <a:gd name="T4" fmla="*/ 0 w 1038"/>
                  <a:gd name="T5" fmla="*/ 635000 h 1000"/>
                  <a:gd name="T6" fmla="*/ 31750 w 1038"/>
                  <a:gd name="T7" fmla="*/ 688975 h 1000"/>
                  <a:gd name="T8" fmla="*/ 63500 w 1038"/>
                  <a:gd name="T9" fmla="*/ 739775 h 1000"/>
                  <a:gd name="T10" fmla="*/ 98425 w 1038"/>
                  <a:gd name="T11" fmla="*/ 790575 h 1000"/>
                  <a:gd name="T12" fmla="*/ 136525 w 1038"/>
                  <a:gd name="T13" fmla="*/ 841375 h 1000"/>
                  <a:gd name="T14" fmla="*/ 174625 w 1038"/>
                  <a:gd name="T15" fmla="*/ 889000 h 1000"/>
                  <a:gd name="T16" fmla="*/ 212725 w 1038"/>
                  <a:gd name="T17" fmla="*/ 936625 h 1000"/>
                  <a:gd name="T18" fmla="*/ 254000 w 1038"/>
                  <a:gd name="T19" fmla="*/ 981075 h 1000"/>
                  <a:gd name="T20" fmla="*/ 295275 w 1038"/>
                  <a:gd name="T21" fmla="*/ 1025525 h 1000"/>
                  <a:gd name="T22" fmla="*/ 339725 w 1038"/>
                  <a:gd name="T23" fmla="*/ 1066800 h 1000"/>
                  <a:gd name="T24" fmla="*/ 384175 w 1038"/>
                  <a:gd name="T25" fmla="*/ 1108075 h 1000"/>
                  <a:gd name="T26" fmla="*/ 431800 w 1038"/>
                  <a:gd name="T27" fmla="*/ 1149350 h 1000"/>
                  <a:gd name="T28" fmla="*/ 479425 w 1038"/>
                  <a:gd name="T29" fmla="*/ 1187450 h 1000"/>
                  <a:gd name="T30" fmla="*/ 527050 w 1038"/>
                  <a:gd name="T31" fmla="*/ 1225550 h 1000"/>
                  <a:gd name="T32" fmla="*/ 577850 w 1038"/>
                  <a:gd name="T33" fmla="*/ 1260475 h 1000"/>
                  <a:gd name="T34" fmla="*/ 628650 w 1038"/>
                  <a:gd name="T35" fmla="*/ 1292225 h 1000"/>
                  <a:gd name="T36" fmla="*/ 682625 w 1038"/>
                  <a:gd name="T37" fmla="*/ 1327150 h 1000"/>
                  <a:gd name="T38" fmla="*/ 736600 w 1038"/>
                  <a:gd name="T39" fmla="*/ 1355725 h 1000"/>
                  <a:gd name="T40" fmla="*/ 790575 w 1038"/>
                  <a:gd name="T41" fmla="*/ 1384300 h 1000"/>
                  <a:gd name="T42" fmla="*/ 847725 w 1038"/>
                  <a:gd name="T43" fmla="*/ 1412875 h 1000"/>
                  <a:gd name="T44" fmla="*/ 904875 w 1038"/>
                  <a:gd name="T45" fmla="*/ 1438275 h 1000"/>
                  <a:gd name="T46" fmla="*/ 962025 w 1038"/>
                  <a:gd name="T47" fmla="*/ 1460500 h 1000"/>
                  <a:gd name="T48" fmla="*/ 1019175 w 1038"/>
                  <a:gd name="T49" fmla="*/ 1482725 h 1000"/>
                  <a:gd name="T50" fmla="*/ 1079500 w 1038"/>
                  <a:gd name="T51" fmla="*/ 1501775 h 1000"/>
                  <a:gd name="T52" fmla="*/ 1139825 w 1038"/>
                  <a:gd name="T53" fmla="*/ 1520825 h 1000"/>
                  <a:gd name="T54" fmla="*/ 1200150 w 1038"/>
                  <a:gd name="T55" fmla="*/ 1536700 h 1000"/>
                  <a:gd name="T56" fmla="*/ 1263650 w 1038"/>
                  <a:gd name="T57" fmla="*/ 1549400 h 1000"/>
                  <a:gd name="T58" fmla="*/ 1323975 w 1038"/>
                  <a:gd name="T59" fmla="*/ 1562100 h 1000"/>
                  <a:gd name="T60" fmla="*/ 1387475 w 1038"/>
                  <a:gd name="T61" fmla="*/ 1571625 h 1000"/>
                  <a:gd name="T62" fmla="*/ 1454150 w 1038"/>
                  <a:gd name="T63" fmla="*/ 1577975 h 1000"/>
                  <a:gd name="T64" fmla="*/ 1517650 w 1038"/>
                  <a:gd name="T65" fmla="*/ 1584325 h 1000"/>
                  <a:gd name="T66" fmla="*/ 1581150 w 1038"/>
                  <a:gd name="T67" fmla="*/ 1587500 h 1000"/>
                  <a:gd name="T68" fmla="*/ 1647825 w 1038"/>
                  <a:gd name="T69" fmla="*/ 1587500 h 1000"/>
                  <a:gd name="T70" fmla="*/ 1647825 w 1038"/>
                  <a:gd name="T71" fmla="*/ 317500 h 1000"/>
                  <a:gd name="T72" fmla="*/ 1647825 w 1038"/>
                  <a:gd name="T73" fmla="*/ 317500 h 1000"/>
                  <a:gd name="T74" fmla="*/ 1603375 w 1038"/>
                  <a:gd name="T75" fmla="*/ 317500 h 1000"/>
                  <a:gd name="T76" fmla="*/ 1562100 w 1038"/>
                  <a:gd name="T77" fmla="*/ 311150 h 1000"/>
                  <a:gd name="T78" fmla="*/ 1520825 w 1038"/>
                  <a:gd name="T79" fmla="*/ 304800 h 1000"/>
                  <a:gd name="T80" fmla="*/ 1479550 w 1038"/>
                  <a:gd name="T81" fmla="*/ 295275 h 1000"/>
                  <a:gd name="T82" fmla="*/ 1438275 w 1038"/>
                  <a:gd name="T83" fmla="*/ 282575 h 1000"/>
                  <a:gd name="T84" fmla="*/ 1400175 w 1038"/>
                  <a:gd name="T85" fmla="*/ 266700 h 1000"/>
                  <a:gd name="T86" fmla="*/ 1362075 w 1038"/>
                  <a:gd name="T87" fmla="*/ 250825 h 1000"/>
                  <a:gd name="T88" fmla="*/ 1327150 w 1038"/>
                  <a:gd name="T89" fmla="*/ 231775 h 1000"/>
                  <a:gd name="T90" fmla="*/ 1292225 w 1038"/>
                  <a:gd name="T91" fmla="*/ 209550 h 1000"/>
                  <a:gd name="T92" fmla="*/ 1260475 w 1038"/>
                  <a:gd name="T93" fmla="*/ 184150 h 1000"/>
                  <a:gd name="T94" fmla="*/ 1228725 w 1038"/>
                  <a:gd name="T95" fmla="*/ 158750 h 1000"/>
                  <a:gd name="T96" fmla="*/ 1196975 w 1038"/>
                  <a:gd name="T97" fmla="*/ 130175 h 1000"/>
                  <a:gd name="T98" fmla="*/ 1171575 w 1038"/>
                  <a:gd name="T99" fmla="*/ 101600 h 1000"/>
                  <a:gd name="T100" fmla="*/ 1143000 w 1038"/>
                  <a:gd name="T101" fmla="*/ 69850 h 1000"/>
                  <a:gd name="T102" fmla="*/ 1120775 w 1038"/>
                  <a:gd name="T103" fmla="*/ 34925 h 1000"/>
                  <a:gd name="T104" fmla="*/ 1098550 w 1038"/>
                  <a:gd name="T105" fmla="*/ 0 h 1000"/>
                  <a:gd name="T106" fmla="*/ 1098550 w 1038"/>
                  <a:gd name="T107" fmla="*/ 0 h 10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038" h="1000">
                    <a:moveTo>
                      <a:pt x="692" y="0"/>
                    </a:moveTo>
                    <a:lnTo>
                      <a:pt x="0" y="400"/>
                    </a:lnTo>
                    <a:lnTo>
                      <a:pt x="20" y="434"/>
                    </a:lnTo>
                    <a:lnTo>
                      <a:pt x="40" y="466"/>
                    </a:lnTo>
                    <a:lnTo>
                      <a:pt x="62" y="498"/>
                    </a:lnTo>
                    <a:lnTo>
                      <a:pt x="86" y="530"/>
                    </a:lnTo>
                    <a:lnTo>
                      <a:pt x="110" y="560"/>
                    </a:lnTo>
                    <a:lnTo>
                      <a:pt x="134" y="590"/>
                    </a:lnTo>
                    <a:lnTo>
                      <a:pt x="160" y="618"/>
                    </a:lnTo>
                    <a:lnTo>
                      <a:pt x="186" y="646"/>
                    </a:lnTo>
                    <a:lnTo>
                      <a:pt x="214" y="672"/>
                    </a:lnTo>
                    <a:lnTo>
                      <a:pt x="242" y="698"/>
                    </a:lnTo>
                    <a:lnTo>
                      <a:pt x="272" y="724"/>
                    </a:lnTo>
                    <a:lnTo>
                      <a:pt x="302" y="748"/>
                    </a:lnTo>
                    <a:lnTo>
                      <a:pt x="332" y="772"/>
                    </a:lnTo>
                    <a:lnTo>
                      <a:pt x="364" y="794"/>
                    </a:lnTo>
                    <a:lnTo>
                      <a:pt x="396" y="814"/>
                    </a:lnTo>
                    <a:lnTo>
                      <a:pt x="430" y="836"/>
                    </a:lnTo>
                    <a:lnTo>
                      <a:pt x="464" y="854"/>
                    </a:lnTo>
                    <a:lnTo>
                      <a:pt x="498" y="872"/>
                    </a:lnTo>
                    <a:lnTo>
                      <a:pt x="534" y="890"/>
                    </a:lnTo>
                    <a:lnTo>
                      <a:pt x="570" y="906"/>
                    </a:lnTo>
                    <a:lnTo>
                      <a:pt x="606" y="920"/>
                    </a:lnTo>
                    <a:lnTo>
                      <a:pt x="642" y="934"/>
                    </a:lnTo>
                    <a:lnTo>
                      <a:pt x="680" y="946"/>
                    </a:lnTo>
                    <a:lnTo>
                      <a:pt x="718" y="958"/>
                    </a:lnTo>
                    <a:lnTo>
                      <a:pt x="756" y="968"/>
                    </a:lnTo>
                    <a:lnTo>
                      <a:pt x="796" y="976"/>
                    </a:lnTo>
                    <a:lnTo>
                      <a:pt x="834" y="984"/>
                    </a:lnTo>
                    <a:lnTo>
                      <a:pt x="874" y="990"/>
                    </a:lnTo>
                    <a:lnTo>
                      <a:pt x="916" y="994"/>
                    </a:lnTo>
                    <a:lnTo>
                      <a:pt x="956" y="998"/>
                    </a:lnTo>
                    <a:lnTo>
                      <a:pt x="996" y="1000"/>
                    </a:lnTo>
                    <a:lnTo>
                      <a:pt x="1038" y="1000"/>
                    </a:lnTo>
                    <a:lnTo>
                      <a:pt x="1038" y="200"/>
                    </a:lnTo>
                    <a:lnTo>
                      <a:pt x="1010" y="200"/>
                    </a:lnTo>
                    <a:lnTo>
                      <a:pt x="984" y="196"/>
                    </a:lnTo>
                    <a:lnTo>
                      <a:pt x="958" y="192"/>
                    </a:lnTo>
                    <a:lnTo>
                      <a:pt x="932" y="186"/>
                    </a:lnTo>
                    <a:lnTo>
                      <a:pt x="906" y="178"/>
                    </a:lnTo>
                    <a:lnTo>
                      <a:pt x="882" y="168"/>
                    </a:lnTo>
                    <a:lnTo>
                      <a:pt x="858" y="158"/>
                    </a:lnTo>
                    <a:lnTo>
                      <a:pt x="836" y="146"/>
                    </a:lnTo>
                    <a:lnTo>
                      <a:pt x="814" y="132"/>
                    </a:lnTo>
                    <a:lnTo>
                      <a:pt x="794" y="116"/>
                    </a:lnTo>
                    <a:lnTo>
                      <a:pt x="774" y="100"/>
                    </a:lnTo>
                    <a:lnTo>
                      <a:pt x="754" y="82"/>
                    </a:lnTo>
                    <a:lnTo>
                      <a:pt x="738" y="64"/>
                    </a:lnTo>
                    <a:lnTo>
                      <a:pt x="720" y="44"/>
                    </a:lnTo>
                    <a:lnTo>
                      <a:pt x="706" y="22"/>
                    </a:lnTo>
                    <a:lnTo>
                      <a:pt x="692" y="0"/>
                    </a:lnTo>
                    <a:close/>
                  </a:path>
                </a:pathLst>
              </a:custGeom>
              <a:noFill/>
              <a:ln w="38100" cap="flat" cmpd="sng">
                <a:solidFill>
                  <a:srgbClr val="5F5F5F"/>
                </a:solidFill>
                <a:prstDash val="solid"/>
                <a:round/>
                <a:headEnd type="none" w="med" len="med"/>
                <a:tailEnd type="none" w="med" len="med"/>
              </a:ln>
              <a:effectLst/>
              <a:extLst/>
            </p:spPr>
            <p:txBody>
              <a:bodyPr/>
              <a:lstStyle/>
              <a:p>
                <a:endParaRPr lang="en-GB"/>
              </a:p>
            </p:txBody>
          </p:sp>
          <p:sp>
            <p:nvSpPr>
              <p:cNvPr id="24" name="Freeform 10"/>
              <p:cNvSpPr>
                <a:spLocks/>
              </p:cNvSpPr>
              <p:nvPr/>
            </p:nvSpPr>
            <p:spPr bwMode="auto">
              <a:xfrm>
                <a:off x="2925763" y="2286194"/>
                <a:ext cx="1647825" cy="1587500"/>
              </a:xfrm>
              <a:custGeom>
                <a:avLst/>
                <a:gdLst>
                  <a:gd name="T0" fmla="*/ 1647825 w 1038"/>
                  <a:gd name="T1" fmla="*/ 1270000 h 1000"/>
                  <a:gd name="T2" fmla="*/ 1647825 w 1038"/>
                  <a:gd name="T3" fmla="*/ 0 h 1000"/>
                  <a:gd name="T4" fmla="*/ 1647825 w 1038"/>
                  <a:gd name="T5" fmla="*/ 0 h 1000"/>
                  <a:gd name="T6" fmla="*/ 1581150 w 1038"/>
                  <a:gd name="T7" fmla="*/ 3175 h 1000"/>
                  <a:gd name="T8" fmla="*/ 1517650 w 1038"/>
                  <a:gd name="T9" fmla="*/ 6350 h 1000"/>
                  <a:gd name="T10" fmla="*/ 1454150 w 1038"/>
                  <a:gd name="T11" fmla="*/ 9525 h 1000"/>
                  <a:gd name="T12" fmla="*/ 1387475 w 1038"/>
                  <a:gd name="T13" fmla="*/ 19050 h 1000"/>
                  <a:gd name="T14" fmla="*/ 1323975 w 1038"/>
                  <a:gd name="T15" fmla="*/ 28575 h 1000"/>
                  <a:gd name="T16" fmla="*/ 1263650 w 1038"/>
                  <a:gd name="T17" fmla="*/ 41275 h 1000"/>
                  <a:gd name="T18" fmla="*/ 1200150 w 1038"/>
                  <a:gd name="T19" fmla="*/ 53975 h 1000"/>
                  <a:gd name="T20" fmla="*/ 1139825 w 1038"/>
                  <a:gd name="T21" fmla="*/ 69850 h 1000"/>
                  <a:gd name="T22" fmla="*/ 1079500 w 1038"/>
                  <a:gd name="T23" fmla="*/ 88900 h 1000"/>
                  <a:gd name="T24" fmla="*/ 1019175 w 1038"/>
                  <a:gd name="T25" fmla="*/ 107950 h 1000"/>
                  <a:gd name="T26" fmla="*/ 962025 w 1038"/>
                  <a:gd name="T27" fmla="*/ 130175 h 1000"/>
                  <a:gd name="T28" fmla="*/ 904875 w 1038"/>
                  <a:gd name="T29" fmla="*/ 152400 h 1000"/>
                  <a:gd name="T30" fmla="*/ 847725 w 1038"/>
                  <a:gd name="T31" fmla="*/ 177800 h 1000"/>
                  <a:gd name="T32" fmla="*/ 790575 w 1038"/>
                  <a:gd name="T33" fmla="*/ 203200 h 1000"/>
                  <a:gd name="T34" fmla="*/ 736600 w 1038"/>
                  <a:gd name="T35" fmla="*/ 231775 h 1000"/>
                  <a:gd name="T36" fmla="*/ 682625 w 1038"/>
                  <a:gd name="T37" fmla="*/ 263525 h 1000"/>
                  <a:gd name="T38" fmla="*/ 628650 w 1038"/>
                  <a:gd name="T39" fmla="*/ 295275 h 1000"/>
                  <a:gd name="T40" fmla="*/ 577850 w 1038"/>
                  <a:gd name="T41" fmla="*/ 330200 h 1000"/>
                  <a:gd name="T42" fmla="*/ 527050 w 1038"/>
                  <a:gd name="T43" fmla="*/ 365125 h 1000"/>
                  <a:gd name="T44" fmla="*/ 479425 w 1038"/>
                  <a:gd name="T45" fmla="*/ 403225 h 1000"/>
                  <a:gd name="T46" fmla="*/ 431800 w 1038"/>
                  <a:gd name="T47" fmla="*/ 441325 h 1000"/>
                  <a:gd name="T48" fmla="*/ 384175 w 1038"/>
                  <a:gd name="T49" fmla="*/ 479425 h 1000"/>
                  <a:gd name="T50" fmla="*/ 339725 w 1038"/>
                  <a:gd name="T51" fmla="*/ 520700 h 1000"/>
                  <a:gd name="T52" fmla="*/ 295275 w 1038"/>
                  <a:gd name="T53" fmla="*/ 565150 h 1000"/>
                  <a:gd name="T54" fmla="*/ 254000 w 1038"/>
                  <a:gd name="T55" fmla="*/ 609600 h 1000"/>
                  <a:gd name="T56" fmla="*/ 212725 w 1038"/>
                  <a:gd name="T57" fmla="*/ 654050 h 1000"/>
                  <a:gd name="T58" fmla="*/ 174625 w 1038"/>
                  <a:gd name="T59" fmla="*/ 701675 h 1000"/>
                  <a:gd name="T60" fmla="*/ 136525 w 1038"/>
                  <a:gd name="T61" fmla="*/ 749300 h 1000"/>
                  <a:gd name="T62" fmla="*/ 98425 w 1038"/>
                  <a:gd name="T63" fmla="*/ 796925 h 1000"/>
                  <a:gd name="T64" fmla="*/ 63500 w 1038"/>
                  <a:gd name="T65" fmla="*/ 847725 h 1000"/>
                  <a:gd name="T66" fmla="*/ 31750 w 1038"/>
                  <a:gd name="T67" fmla="*/ 901700 h 1000"/>
                  <a:gd name="T68" fmla="*/ 0 w 1038"/>
                  <a:gd name="T69" fmla="*/ 952500 h 1000"/>
                  <a:gd name="T70" fmla="*/ 1098550 w 1038"/>
                  <a:gd name="T71" fmla="*/ 1587500 h 1000"/>
                  <a:gd name="T72" fmla="*/ 1098550 w 1038"/>
                  <a:gd name="T73" fmla="*/ 1587500 h 1000"/>
                  <a:gd name="T74" fmla="*/ 1120775 w 1038"/>
                  <a:gd name="T75" fmla="*/ 1552575 h 1000"/>
                  <a:gd name="T76" fmla="*/ 1143000 w 1038"/>
                  <a:gd name="T77" fmla="*/ 1520825 h 1000"/>
                  <a:gd name="T78" fmla="*/ 1171575 w 1038"/>
                  <a:gd name="T79" fmla="*/ 1489075 h 1000"/>
                  <a:gd name="T80" fmla="*/ 1196975 w 1038"/>
                  <a:gd name="T81" fmla="*/ 1457325 h 1000"/>
                  <a:gd name="T82" fmla="*/ 1228725 w 1038"/>
                  <a:gd name="T83" fmla="*/ 1431925 h 1000"/>
                  <a:gd name="T84" fmla="*/ 1260475 w 1038"/>
                  <a:gd name="T85" fmla="*/ 1403350 h 1000"/>
                  <a:gd name="T86" fmla="*/ 1292225 w 1038"/>
                  <a:gd name="T87" fmla="*/ 1381125 h 1000"/>
                  <a:gd name="T88" fmla="*/ 1327150 w 1038"/>
                  <a:gd name="T89" fmla="*/ 1358900 h 1000"/>
                  <a:gd name="T90" fmla="*/ 1362075 w 1038"/>
                  <a:gd name="T91" fmla="*/ 1339850 h 1000"/>
                  <a:gd name="T92" fmla="*/ 1400175 w 1038"/>
                  <a:gd name="T93" fmla="*/ 1320800 h 1000"/>
                  <a:gd name="T94" fmla="*/ 1438275 w 1038"/>
                  <a:gd name="T95" fmla="*/ 1304925 h 1000"/>
                  <a:gd name="T96" fmla="*/ 1479550 w 1038"/>
                  <a:gd name="T97" fmla="*/ 1295400 h 1000"/>
                  <a:gd name="T98" fmla="*/ 1520825 w 1038"/>
                  <a:gd name="T99" fmla="*/ 1282700 h 1000"/>
                  <a:gd name="T100" fmla="*/ 1562100 w 1038"/>
                  <a:gd name="T101" fmla="*/ 1276350 h 1000"/>
                  <a:gd name="T102" fmla="*/ 1603375 w 1038"/>
                  <a:gd name="T103" fmla="*/ 1273175 h 1000"/>
                  <a:gd name="T104" fmla="*/ 1647825 w 1038"/>
                  <a:gd name="T105" fmla="*/ 1270000 h 1000"/>
                  <a:gd name="T106" fmla="*/ 1647825 w 1038"/>
                  <a:gd name="T107" fmla="*/ 1270000 h 10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038" h="1000">
                    <a:moveTo>
                      <a:pt x="1038" y="800"/>
                    </a:moveTo>
                    <a:lnTo>
                      <a:pt x="1038" y="0"/>
                    </a:lnTo>
                    <a:lnTo>
                      <a:pt x="996" y="2"/>
                    </a:lnTo>
                    <a:lnTo>
                      <a:pt x="956" y="4"/>
                    </a:lnTo>
                    <a:lnTo>
                      <a:pt x="916" y="6"/>
                    </a:lnTo>
                    <a:lnTo>
                      <a:pt x="874" y="12"/>
                    </a:lnTo>
                    <a:lnTo>
                      <a:pt x="834" y="18"/>
                    </a:lnTo>
                    <a:lnTo>
                      <a:pt x="796" y="26"/>
                    </a:lnTo>
                    <a:lnTo>
                      <a:pt x="756" y="34"/>
                    </a:lnTo>
                    <a:lnTo>
                      <a:pt x="718" y="44"/>
                    </a:lnTo>
                    <a:lnTo>
                      <a:pt x="680" y="56"/>
                    </a:lnTo>
                    <a:lnTo>
                      <a:pt x="642" y="68"/>
                    </a:lnTo>
                    <a:lnTo>
                      <a:pt x="606" y="82"/>
                    </a:lnTo>
                    <a:lnTo>
                      <a:pt x="570" y="96"/>
                    </a:lnTo>
                    <a:lnTo>
                      <a:pt x="534" y="112"/>
                    </a:lnTo>
                    <a:lnTo>
                      <a:pt x="498" y="128"/>
                    </a:lnTo>
                    <a:lnTo>
                      <a:pt x="464" y="146"/>
                    </a:lnTo>
                    <a:lnTo>
                      <a:pt x="430" y="166"/>
                    </a:lnTo>
                    <a:lnTo>
                      <a:pt x="396" y="186"/>
                    </a:lnTo>
                    <a:lnTo>
                      <a:pt x="364" y="208"/>
                    </a:lnTo>
                    <a:lnTo>
                      <a:pt x="332" y="230"/>
                    </a:lnTo>
                    <a:lnTo>
                      <a:pt x="302" y="254"/>
                    </a:lnTo>
                    <a:lnTo>
                      <a:pt x="272" y="278"/>
                    </a:lnTo>
                    <a:lnTo>
                      <a:pt x="242" y="302"/>
                    </a:lnTo>
                    <a:lnTo>
                      <a:pt x="214" y="328"/>
                    </a:lnTo>
                    <a:lnTo>
                      <a:pt x="186" y="356"/>
                    </a:lnTo>
                    <a:lnTo>
                      <a:pt x="160" y="384"/>
                    </a:lnTo>
                    <a:lnTo>
                      <a:pt x="134" y="412"/>
                    </a:lnTo>
                    <a:lnTo>
                      <a:pt x="110" y="442"/>
                    </a:lnTo>
                    <a:lnTo>
                      <a:pt x="86" y="472"/>
                    </a:lnTo>
                    <a:lnTo>
                      <a:pt x="62" y="502"/>
                    </a:lnTo>
                    <a:lnTo>
                      <a:pt x="40" y="534"/>
                    </a:lnTo>
                    <a:lnTo>
                      <a:pt x="20" y="568"/>
                    </a:lnTo>
                    <a:lnTo>
                      <a:pt x="0" y="600"/>
                    </a:lnTo>
                    <a:lnTo>
                      <a:pt x="692" y="1000"/>
                    </a:lnTo>
                    <a:lnTo>
                      <a:pt x="706" y="978"/>
                    </a:lnTo>
                    <a:lnTo>
                      <a:pt x="720" y="958"/>
                    </a:lnTo>
                    <a:lnTo>
                      <a:pt x="738" y="938"/>
                    </a:lnTo>
                    <a:lnTo>
                      <a:pt x="754" y="918"/>
                    </a:lnTo>
                    <a:lnTo>
                      <a:pt x="774" y="902"/>
                    </a:lnTo>
                    <a:lnTo>
                      <a:pt x="794" y="884"/>
                    </a:lnTo>
                    <a:lnTo>
                      <a:pt x="814" y="870"/>
                    </a:lnTo>
                    <a:lnTo>
                      <a:pt x="836" y="856"/>
                    </a:lnTo>
                    <a:lnTo>
                      <a:pt x="858" y="844"/>
                    </a:lnTo>
                    <a:lnTo>
                      <a:pt x="882" y="832"/>
                    </a:lnTo>
                    <a:lnTo>
                      <a:pt x="906" y="822"/>
                    </a:lnTo>
                    <a:lnTo>
                      <a:pt x="932" y="816"/>
                    </a:lnTo>
                    <a:lnTo>
                      <a:pt x="958" y="808"/>
                    </a:lnTo>
                    <a:lnTo>
                      <a:pt x="984" y="804"/>
                    </a:lnTo>
                    <a:lnTo>
                      <a:pt x="1010" y="802"/>
                    </a:lnTo>
                    <a:lnTo>
                      <a:pt x="1038" y="800"/>
                    </a:lnTo>
                    <a:close/>
                  </a:path>
                </a:pathLst>
              </a:custGeom>
              <a:noFill/>
              <a:ln w="38100" cap="flat" cmpd="sng">
                <a:solidFill>
                  <a:srgbClr val="5F5F5F"/>
                </a:solidFill>
                <a:prstDash val="solid"/>
                <a:round/>
                <a:headEnd type="none" w="med" len="med"/>
                <a:tailEnd type="none" w="med" len="med"/>
              </a:ln>
              <a:effectLst/>
              <a:extLst/>
            </p:spPr>
            <p:txBody>
              <a:bodyPr/>
              <a:lstStyle/>
              <a:p>
                <a:endParaRPr lang="en-GB"/>
              </a:p>
            </p:txBody>
          </p:sp>
          <p:sp>
            <p:nvSpPr>
              <p:cNvPr id="25" name="Freeform 11"/>
              <p:cNvSpPr>
                <a:spLocks/>
              </p:cNvSpPr>
              <p:nvPr/>
            </p:nvSpPr>
            <p:spPr bwMode="auto">
              <a:xfrm>
                <a:off x="4573587" y="4508694"/>
                <a:ext cx="1651000" cy="1587500"/>
              </a:xfrm>
              <a:custGeom>
                <a:avLst/>
                <a:gdLst>
                  <a:gd name="T0" fmla="*/ 0 w 1040"/>
                  <a:gd name="T1" fmla="*/ 317500 h 1000"/>
                  <a:gd name="T2" fmla="*/ 0 w 1040"/>
                  <a:gd name="T3" fmla="*/ 1587500 h 1000"/>
                  <a:gd name="T4" fmla="*/ 0 w 1040"/>
                  <a:gd name="T5" fmla="*/ 1587500 h 1000"/>
                  <a:gd name="T6" fmla="*/ 66675 w 1040"/>
                  <a:gd name="T7" fmla="*/ 1587500 h 1000"/>
                  <a:gd name="T8" fmla="*/ 133350 w 1040"/>
                  <a:gd name="T9" fmla="*/ 1584325 h 1000"/>
                  <a:gd name="T10" fmla="*/ 196850 w 1040"/>
                  <a:gd name="T11" fmla="*/ 1577975 h 1000"/>
                  <a:gd name="T12" fmla="*/ 260350 w 1040"/>
                  <a:gd name="T13" fmla="*/ 1571625 h 1000"/>
                  <a:gd name="T14" fmla="*/ 323850 w 1040"/>
                  <a:gd name="T15" fmla="*/ 1562100 h 1000"/>
                  <a:gd name="T16" fmla="*/ 387350 w 1040"/>
                  <a:gd name="T17" fmla="*/ 1549400 h 1000"/>
                  <a:gd name="T18" fmla="*/ 447675 w 1040"/>
                  <a:gd name="T19" fmla="*/ 1536700 h 1000"/>
                  <a:gd name="T20" fmla="*/ 511175 w 1040"/>
                  <a:gd name="T21" fmla="*/ 1520825 h 1000"/>
                  <a:gd name="T22" fmla="*/ 571500 w 1040"/>
                  <a:gd name="T23" fmla="*/ 1501775 h 1000"/>
                  <a:gd name="T24" fmla="*/ 628650 w 1040"/>
                  <a:gd name="T25" fmla="*/ 1482725 h 1000"/>
                  <a:gd name="T26" fmla="*/ 688975 w 1040"/>
                  <a:gd name="T27" fmla="*/ 1460500 h 1000"/>
                  <a:gd name="T28" fmla="*/ 746125 w 1040"/>
                  <a:gd name="T29" fmla="*/ 1438275 h 1000"/>
                  <a:gd name="T30" fmla="*/ 803275 w 1040"/>
                  <a:gd name="T31" fmla="*/ 1412875 h 1000"/>
                  <a:gd name="T32" fmla="*/ 857250 w 1040"/>
                  <a:gd name="T33" fmla="*/ 1384300 h 1000"/>
                  <a:gd name="T34" fmla="*/ 914400 w 1040"/>
                  <a:gd name="T35" fmla="*/ 1355725 h 1000"/>
                  <a:gd name="T36" fmla="*/ 965200 w 1040"/>
                  <a:gd name="T37" fmla="*/ 1327150 h 1000"/>
                  <a:gd name="T38" fmla="*/ 1019175 w 1040"/>
                  <a:gd name="T39" fmla="*/ 1292225 h 1000"/>
                  <a:gd name="T40" fmla="*/ 1069975 w 1040"/>
                  <a:gd name="T41" fmla="*/ 1260475 h 1000"/>
                  <a:gd name="T42" fmla="*/ 1120775 w 1040"/>
                  <a:gd name="T43" fmla="*/ 1225550 h 1000"/>
                  <a:gd name="T44" fmla="*/ 1168400 w 1040"/>
                  <a:gd name="T45" fmla="*/ 1187450 h 1000"/>
                  <a:gd name="T46" fmla="*/ 1216025 w 1040"/>
                  <a:gd name="T47" fmla="*/ 1149350 h 1000"/>
                  <a:gd name="T48" fmla="*/ 1263650 w 1040"/>
                  <a:gd name="T49" fmla="*/ 1108075 h 1000"/>
                  <a:gd name="T50" fmla="*/ 1308100 w 1040"/>
                  <a:gd name="T51" fmla="*/ 1066800 h 1000"/>
                  <a:gd name="T52" fmla="*/ 1352550 w 1040"/>
                  <a:gd name="T53" fmla="*/ 1025525 h 1000"/>
                  <a:gd name="T54" fmla="*/ 1397000 w 1040"/>
                  <a:gd name="T55" fmla="*/ 981075 h 1000"/>
                  <a:gd name="T56" fmla="*/ 1435100 w 1040"/>
                  <a:gd name="T57" fmla="*/ 936625 h 1000"/>
                  <a:gd name="T58" fmla="*/ 1476375 w 1040"/>
                  <a:gd name="T59" fmla="*/ 889000 h 1000"/>
                  <a:gd name="T60" fmla="*/ 1514475 w 1040"/>
                  <a:gd name="T61" fmla="*/ 841375 h 1000"/>
                  <a:gd name="T62" fmla="*/ 1549400 w 1040"/>
                  <a:gd name="T63" fmla="*/ 790575 h 1000"/>
                  <a:gd name="T64" fmla="*/ 1584325 w 1040"/>
                  <a:gd name="T65" fmla="*/ 739775 h 1000"/>
                  <a:gd name="T66" fmla="*/ 1619250 w 1040"/>
                  <a:gd name="T67" fmla="*/ 688975 h 1000"/>
                  <a:gd name="T68" fmla="*/ 1651000 w 1040"/>
                  <a:gd name="T69" fmla="*/ 635000 h 1000"/>
                  <a:gd name="T70" fmla="*/ 549275 w 1040"/>
                  <a:gd name="T71" fmla="*/ 0 h 1000"/>
                  <a:gd name="T72" fmla="*/ 549275 w 1040"/>
                  <a:gd name="T73" fmla="*/ 0 h 1000"/>
                  <a:gd name="T74" fmla="*/ 530225 w 1040"/>
                  <a:gd name="T75" fmla="*/ 34925 h 1000"/>
                  <a:gd name="T76" fmla="*/ 504825 w 1040"/>
                  <a:gd name="T77" fmla="*/ 69850 h 1000"/>
                  <a:gd name="T78" fmla="*/ 479425 w 1040"/>
                  <a:gd name="T79" fmla="*/ 101600 h 1000"/>
                  <a:gd name="T80" fmla="*/ 450850 w 1040"/>
                  <a:gd name="T81" fmla="*/ 130175 h 1000"/>
                  <a:gd name="T82" fmla="*/ 422275 w 1040"/>
                  <a:gd name="T83" fmla="*/ 158750 h 1000"/>
                  <a:gd name="T84" fmla="*/ 390525 w 1040"/>
                  <a:gd name="T85" fmla="*/ 184150 h 1000"/>
                  <a:gd name="T86" fmla="*/ 358775 w 1040"/>
                  <a:gd name="T87" fmla="*/ 209550 h 1000"/>
                  <a:gd name="T88" fmla="*/ 323850 w 1040"/>
                  <a:gd name="T89" fmla="*/ 231775 h 1000"/>
                  <a:gd name="T90" fmla="*/ 285750 w 1040"/>
                  <a:gd name="T91" fmla="*/ 250825 h 1000"/>
                  <a:gd name="T92" fmla="*/ 247650 w 1040"/>
                  <a:gd name="T93" fmla="*/ 266700 h 1000"/>
                  <a:gd name="T94" fmla="*/ 209550 w 1040"/>
                  <a:gd name="T95" fmla="*/ 282575 h 1000"/>
                  <a:gd name="T96" fmla="*/ 171450 w 1040"/>
                  <a:gd name="T97" fmla="*/ 295275 h 1000"/>
                  <a:gd name="T98" fmla="*/ 130175 w 1040"/>
                  <a:gd name="T99" fmla="*/ 304800 h 1000"/>
                  <a:gd name="T100" fmla="*/ 88900 w 1040"/>
                  <a:gd name="T101" fmla="*/ 311150 h 1000"/>
                  <a:gd name="T102" fmla="*/ 44450 w 1040"/>
                  <a:gd name="T103" fmla="*/ 317500 h 1000"/>
                  <a:gd name="T104" fmla="*/ 0 w 1040"/>
                  <a:gd name="T105" fmla="*/ 317500 h 1000"/>
                  <a:gd name="T106" fmla="*/ 0 w 1040"/>
                  <a:gd name="T107" fmla="*/ 317500 h 10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040" h="1000">
                    <a:moveTo>
                      <a:pt x="0" y="200"/>
                    </a:moveTo>
                    <a:lnTo>
                      <a:pt x="0" y="1000"/>
                    </a:lnTo>
                    <a:lnTo>
                      <a:pt x="42" y="1000"/>
                    </a:lnTo>
                    <a:lnTo>
                      <a:pt x="84" y="998"/>
                    </a:lnTo>
                    <a:lnTo>
                      <a:pt x="124" y="994"/>
                    </a:lnTo>
                    <a:lnTo>
                      <a:pt x="164" y="990"/>
                    </a:lnTo>
                    <a:lnTo>
                      <a:pt x="204" y="984"/>
                    </a:lnTo>
                    <a:lnTo>
                      <a:pt x="244" y="976"/>
                    </a:lnTo>
                    <a:lnTo>
                      <a:pt x="282" y="968"/>
                    </a:lnTo>
                    <a:lnTo>
                      <a:pt x="322" y="958"/>
                    </a:lnTo>
                    <a:lnTo>
                      <a:pt x="360" y="946"/>
                    </a:lnTo>
                    <a:lnTo>
                      <a:pt x="396" y="934"/>
                    </a:lnTo>
                    <a:lnTo>
                      <a:pt x="434" y="920"/>
                    </a:lnTo>
                    <a:lnTo>
                      <a:pt x="470" y="906"/>
                    </a:lnTo>
                    <a:lnTo>
                      <a:pt x="506" y="890"/>
                    </a:lnTo>
                    <a:lnTo>
                      <a:pt x="540" y="872"/>
                    </a:lnTo>
                    <a:lnTo>
                      <a:pt x="576" y="854"/>
                    </a:lnTo>
                    <a:lnTo>
                      <a:pt x="608" y="836"/>
                    </a:lnTo>
                    <a:lnTo>
                      <a:pt x="642" y="814"/>
                    </a:lnTo>
                    <a:lnTo>
                      <a:pt x="674" y="794"/>
                    </a:lnTo>
                    <a:lnTo>
                      <a:pt x="706" y="772"/>
                    </a:lnTo>
                    <a:lnTo>
                      <a:pt x="736" y="748"/>
                    </a:lnTo>
                    <a:lnTo>
                      <a:pt x="766" y="724"/>
                    </a:lnTo>
                    <a:lnTo>
                      <a:pt x="796" y="698"/>
                    </a:lnTo>
                    <a:lnTo>
                      <a:pt x="824" y="672"/>
                    </a:lnTo>
                    <a:lnTo>
                      <a:pt x="852" y="646"/>
                    </a:lnTo>
                    <a:lnTo>
                      <a:pt x="880" y="618"/>
                    </a:lnTo>
                    <a:lnTo>
                      <a:pt x="904" y="590"/>
                    </a:lnTo>
                    <a:lnTo>
                      <a:pt x="930" y="560"/>
                    </a:lnTo>
                    <a:lnTo>
                      <a:pt x="954" y="530"/>
                    </a:lnTo>
                    <a:lnTo>
                      <a:pt x="976" y="498"/>
                    </a:lnTo>
                    <a:lnTo>
                      <a:pt x="998" y="466"/>
                    </a:lnTo>
                    <a:lnTo>
                      <a:pt x="1020" y="434"/>
                    </a:lnTo>
                    <a:lnTo>
                      <a:pt x="1040" y="400"/>
                    </a:lnTo>
                    <a:lnTo>
                      <a:pt x="346" y="0"/>
                    </a:lnTo>
                    <a:lnTo>
                      <a:pt x="334" y="22"/>
                    </a:lnTo>
                    <a:lnTo>
                      <a:pt x="318" y="44"/>
                    </a:lnTo>
                    <a:lnTo>
                      <a:pt x="302" y="64"/>
                    </a:lnTo>
                    <a:lnTo>
                      <a:pt x="284" y="82"/>
                    </a:lnTo>
                    <a:lnTo>
                      <a:pt x="266" y="100"/>
                    </a:lnTo>
                    <a:lnTo>
                      <a:pt x="246" y="116"/>
                    </a:lnTo>
                    <a:lnTo>
                      <a:pt x="226" y="132"/>
                    </a:lnTo>
                    <a:lnTo>
                      <a:pt x="204" y="146"/>
                    </a:lnTo>
                    <a:lnTo>
                      <a:pt x="180" y="158"/>
                    </a:lnTo>
                    <a:lnTo>
                      <a:pt x="156" y="168"/>
                    </a:lnTo>
                    <a:lnTo>
                      <a:pt x="132" y="178"/>
                    </a:lnTo>
                    <a:lnTo>
                      <a:pt x="108" y="186"/>
                    </a:lnTo>
                    <a:lnTo>
                      <a:pt x="82" y="192"/>
                    </a:lnTo>
                    <a:lnTo>
                      <a:pt x="56" y="196"/>
                    </a:lnTo>
                    <a:lnTo>
                      <a:pt x="28" y="200"/>
                    </a:lnTo>
                    <a:lnTo>
                      <a:pt x="0" y="200"/>
                    </a:lnTo>
                    <a:close/>
                  </a:path>
                </a:pathLst>
              </a:custGeom>
              <a:noFill/>
              <a:ln w="12700">
                <a:solidFill>
                  <a:srgbClr val="000000"/>
                </a:solidFill>
                <a:prstDash val="solid"/>
                <a:round/>
                <a:headEnd/>
                <a:tailEnd/>
              </a:ln>
            </p:spPr>
            <p:txBody>
              <a:bodyPr/>
              <a:lstStyle/>
              <a:p>
                <a:endParaRPr lang="en-GB"/>
              </a:p>
            </p:txBody>
          </p:sp>
          <p:sp>
            <p:nvSpPr>
              <p:cNvPr id="26" name="Freeform 12"/>
              <p:cNvSpPr>
                <a:spLocks/>
              </p:cNvSpPr>
              <p:nvPr/>
            </p:nvSpPr>
            <p:spPr bwMode="auto">
              <a:xfrm>
                <a:off x="4573587" y="2286194"/>
                <a:ext cx="1651000" cy="1587500"/>
              </a:xfrm>
              <a:custGeom>
                <a:avLst/>
                <a:gdLst>
                  <a:gd name="T0" fmla="*/ 0 w 1040"/>
                  <a:gd name="T1" fmla="*/ 0 h 1000"/>
                  <a:gd name="T2" fmla="*/ 0 w 1040"/>
                  <a:gd name="T3" fmla="*/ 1270000 h 1000"/>
                  <a:gd name="T4" fmla="*/ 0 w 1040"/>
                  <a:gd name="T5" fmla="*/ 1270000 h 1000"/>
                  <a:gd name="T6" fmla="*/ 44450 w 1040"/>
                  <a:gd name="T7" fmla="*/ 1273175 h 1000"/>
                  <a:gd name="T8" fmla="*/ 88900 w 1040"/>
                  <a:gd name="T9" fmla="*/ 1276350 h 1000"/>
                  <a:gd name="T10" fmla="*/ 130175 w 1040"/>
                  <a:gd name="T11" fmla="*/ 1282700 h 1000"/>
                  <a:gd name="T12" fmla="*/ 171450 w 1040"/>
                  <a:gd name="T13" fmla="*/ 1295400 h 1000"/>
                  <a:gd name="T14" fmla="*/ 209550 w 1040"/>
                  <a:gd name="T15" fmla="*/ 1304925 h 1000"/>
                  <a:gd name="T16" fmla="*/ 247650 w 1040"/>
                  <a:gd name="T17" fmla="*/ 1320800 h 1000"/>
                  <a:gd name="T18" fmla="*/ 285750 w 1040"/>
                  <a:gd name="T19" fmla="*/ 1339850 h 1000"/>
                  <a:gd name="T20" fmla="*/ 323850 w 1040"/>
                  <a:gd name="T21" fmla="*/ 1358900 h 1000"/>
                  <a:gd name="T22" fmla="*/ 358775 w 1040"/>
                  <a:gd name="T23" fmla="*/ 1381125 h 1000"/>
                  <a:gd name="T24" fmla="*/ 390525 w 1040"/>
                  <a:gd name="T25" fmla="*/ 1403350 h 1000"/>
                  <a:gd name="T26" fmla="*/ 422275 w 1040"/>
                  <a:gd name="T27" fmla="*/ 1431925 h 1000"/>
                  <a:gd name="T28" fmla="*/ 450850 w 1040"/>
                  <a:gd name="T29" fmla="*/ 1457325 h 1000"/>
                  <a:gd name="T30" fmla="*/ 479425 w 1040"/>
                  <a:gd name="T31" fmla="*/ 1489075 h 1000"/>
                  <a:gd name="T32" fmla="*/ 504825 w 1040"/>
                  <a:gd name="T33" fmla="*/ 1520825 h 1000"/>
                  <a:gd name="T34" fmla="*/ 530225 w 1040"/>
                  <a:gd name="T35" fmla="*/ 1552575 h 1000"/>
                  <a:gd name="T36" fmla="*/ 549275 w 1040"/>
                  <a:gd name="T37" fmla="*/ 1587500 h 1000"/>
                  <a:gd name="T38" fmla="*/ 1651000 w 1040"/>
                  <a:gd name="T39" fmla="*/ 952500 h 1000"/>
                  <a:gd name="T40" fmla="*/ 1651000 w 1040"/>
                  <a:gd name="T41" fmla="*/ 952500 h 1000"/>
                  <a:gd name="T42" fmla="*/ 1619250 w 1040"/>
                  <a:gd name="T43" fmla="*/ 901700 h 1000"/>
                  <a:gd name="T44" fmla="*/ 1584325 w 1040"/>
                  <a:gd name="T45" fmla="*/ 847725 h 1000"/>
                  <a:gd name="T46" fmla="*/ 1549400 w 1040"/>
                  <a:gd name="T47" fmla="*/ 796925 h 1000"/>
                  <a:gd name="T48" fmla="*/ 1514475 w 1040"/>
                  <a:gd name="T49" fmla="*/ 749300 h 1000"/>
                  <a:gd name="T50" fmla="*/ 1476375 w 1040"/>
                  <a:gd name="T51" fmla="*/ 701675 h 1000"/>
                  <a:gd name="T52" fmla="*/ 1435100 w 1040"/>
                  <a:gd name="T53" fmla="*/ 654050 h 1000"/>
                  <a:gd name="T54" fmla="*/ 1397000 w 1040"/>
                  <a:gd name="T55" fmla="*/ 609600 h 1000"/>
                  <a:gd name="T56" fmla="*/ 1352550 w 1040"/>
                  <a:gd name="T57" fmla="*/ 565150 h 1000"/>
                  <a:gd name="T58" fmla="*/ 1308100 w 1040"/>
                  <a:gd name="T59" fmla="*/ 520700 h 1000"/>
                  <a:gd name="T60" fmla="*/ 1263650 w 1040"/>
                  <a:gd name="T61" fmla="*/ 479425 h 1000"/>
                  <a:gd name="T62" fmla="*/ 1216025 w 1040"/>
                  <a:gd name="T63" fmla="*/ 441325 h 1000"/>
                  <a:gd name="T64" fmla="*/ 1168400 w 1040"/>
                  <a:gd name="T65" fmla="*/ 403225 h 1000"/>
                  <a:gd name="T66" fmla="*/ 1120775 w 1040"/>
                  <a:gd name="T67" fmla="*/ 365125 h 1000"/>
                  <a:gd name="T68" fmla="*/ 1069975 w 1040"/>
                  <a:gd name="T69" fmla="*/ 330200 h 1000"/>
                  <a:gd name="T70" fmla="*/ 1019175 w 1040"/>
                  <a:gd name="T71" fmla="*/ 295275 h 1000"/>
                  <a:gd name="T72" fmla="*/ 965200 w 1040"/>
                  <a:gd name="T73" fmla="*/ 263525 h 1000"/>
                  <a:gd name="T74" fmla="*/ 914400 w 1040"/>
                  <a:gd name="T75" fmla="*/ 231775 h 1000"/>
                  <a:gd name="T76" fmla="*/ 857250 w 1040"/>
                  <a:gd name="T77" fmla="*/ 203200 h 1000"/>
                  <a:gd name="T78" fmla="*/ 803275 w 1040"/>
                  <a:gd name="T79" fmla="*/ 177800 h 1000"/>
                  <a:gd name="T80" fmla="*/ 746125 w 1040"/>
                  <a:gd name="T81" fmla="*/ 152400 h 1000"/>
                  <a:gd name="T82" fmla="*/ 688975 w 1040"/>
                  <a:gd name="T83" fmla="*/ 130175 h 1000"/>
                  <a:gd name="T84" fmla="*/ 628650 w 1040"/>
                  <a:gd name="T85" fmla="*/ 107950 h 1000"/>
                  <a:gd name="T86" fmla="*/ 571500 w 1040"/>
                  <a:gd name="T87" fmla="*/ 88900 h 1000"/>
                  <a:gd name="T88" fmla="*/ 511175 w 1040"/>
                  <a:gd name="T89" fmla="*/ 69850 h 1000"/>
                  <a:gd name="T90" fmla="*/ 447675 w 1040"/>
                  <a:gd name="T91" fmla="*/ 53975 h 1000"/>
                  <a:gd name="T92" fmla="*/ 387350 w 1040"/>
                  <a:gd name="T93" fmla="*/ 41275 h 1000"/>
                  <a:gd name="T94" fmla="*/ 323850 w 1040"/>
                  <a:gd name="T95" fmla="*/ 28575 h 1000"/>
                  <a:gd name="T96" fmla="*/ 260350 w 1040"/>
                  <a:gd name="T97" fmla="*/ 19050 h 1000"/>
                  <a:gd name="T98" fmla="*/ 196850 w 1040"/>
                  <a:gd name="T99" fmla="*/ 9525 h 1000"/>
                  <a:gd name="T100" fmla="*/ 133350 w 1040"/>
                  <a:gd name="T101" fmla="*/ 6350 h 1000"/>
                  <a:gd name="T102" fmla="*/ 66675 w 1040"/>
                  <a:gd name="T103" fmla="*/ 3175 h 1000"/>
                  <a:gd name="T104" fmla="*/ 0 w 1040"/>
                  <a:gd name="T105" fmla="*/ 0 h 1000"/>
                  <a:gd name="T106" fmla="*/ 0 w 1040"/>
                  <a:gd name="T107" fmla="*/ 0 h 10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040" h="1000">
                    <a:moveTo>
                      <a:pt x="0" y="0"/>
                    </a:moveTo>
                    <a:lnTo>
                      <a:pt x="0" y="800"/>
                    </a:lnTo>
                    <a:lnTo>
                      <a:pt x="28" y="802"/>
                    </a:lnTo>
                    <a:lnTo>
                      <a:pt x="56" y="804"/>
                    </a:lnTo>
                    <a:lnTo>
                      <a:pt x="82" y="808"/>
                    </a:lnTo>
                    <a:lnTo>
                      <a:pt x="108" y="816"/>
                    </a:lnTo>
                    <a:lnTo>
                      <a:pt x="132" y="822"/>
                    </a:lnTo>
                    <a:lnTo>
                      <a:pt x="156" y="832"/>
                    </a:lnTo>
                    <a:lnTo>
                      <a:pt x="180" y="844"/>
                    </a:lnTo>
                    <a:lnTo>
                      <a:pt x="204" y="856"/>
                    </a:lnTo>
                    <a:lnTo>
                      <a:pt x="226" y="870"/>
                    </a:lnTo>
                    <a:lnTo>
                      <a:pt x="246" y="884"/>
                    </a:lnTo>
                    <a:lnTo>
                      <a:pt x="266" y="902"/>
                    </a:lnTo>
                    <a:lnTo>
                      <a:pt x="284" y="918"/>
                    </a:lnTo>
                    <a:lnTo>
                      <a:pt x="302" y="938"/>
                    </a:lnTo>
                    <a:lnTo>
                      <a:pt x="318" y="958"/>
                    </a:lnTo>
                    <a:lnTo>
                      <a:pt x="334" y="978"/>
                    </a:lnTo>
                    <a:lnTo>
                      <a:pt x="346" y="1000"/>
                    </a:lnTo>
                    <a:lnTo>
                      <a:pt x="1040" y="600"/>
                    </a:lnTo>
                    <a:lnTo>
                      <a:pt x="1020" y="568"/>
                    </a:lnTo>
                    <a:lnTo>
                      <a:pt x="998" y="534"/>
                    </a:lnTo>
                    <a:lnTo>
                      <a:pt x="976" y="502"/>
                    </a:lnTo>
                    <a:lnTo>
                      <a:pt x="954" y="472"/>
                    </a:lnTo>
                    <a:lnTo>
                      <a:pt x="930" y="442"/>
                    </a:lnTo>
                    <a:lnTo>
                      <a:pt x="904" y="412"/>
                    </a:lnTo>
                    <a:lnTo>
                      <a:pt x="880" y="384"/>
                    </a:lnTo>
                    <a:lnTo>
                      <a:pt x="852" y="356"/>
                    </a:lnTo>
                    <a:lnTo>
                      <a:pt x="824" y="328"/>
                    </a:lnTo>
                    <a:lnTo>
                      <a:pt x="796" y="302"/>
                    </a:lnTo>
                    <a:lnTo>
                      <a:pt x="766" y="278"/>
                    </a:lnTo>
                    <a:lnTo>
                      <a:pt x="736" y="254"/>
                    </a:lnTo>
                    <a:lnTo>
                      <a:pt x="706" y="230"/>
                    </a:lnTo>
                    <a:lnTo>
                      <a:pt x="674" y="208"/>
                    </a:lnTo>
                    <a:lnTo>
                      <a:pt x="642" y="186"/>
                    </a:lnTo>
                    <a:lnTo>
                      <a:pt x="608" y="166"/>
                    </a:lnTo>
                    <a:lnTo>
                      <a:pt x="576" y="146"/>
                    </a:lnTo>
                    <a:lnTo>
                      <a:pt x="540" y="128"/>
                    </a:lnTo>
                    <a:lnTo>
                      <a:pt x="506" y="112"/>
                    </a:lnTo>
                    <a:lnTo>
                      <a:pt x="470" y="96"/>
                    </a:lnTo>
                    <a:lnTo>
                      <a:pt x="434" y="82"/>
                    </a:lnTo>
                    <a:lnTo>
                      <a:pt x="396" y="68"/>
                    </a:lnTo>
                    <a:lnTo>
                      <a:pt x="360" y="56"/>
                    </a:lnTo>
                    <a:lnTo>
                      <a:pt x="322" y="44"/>
                    </a:lnTo>
                    <a:lnTo>
                      <a:pt x="282" y="34"/>
                    </a:lnTo>
                    <a:lnTo>
                      <a:pt x="244" y="26"/>
                    </a:lnTo>
                    <a:lnTo>
                      <a:pt x="204" y="18"/>
                    </a:lnTo>
                    <a:lnTo>
                      <a:pt x="164" y="12"/>
                    </a:lnTo>
                    <a:lnTo>
                      <a:pt x="124" y="6"/>
                    </a:lnTo>
                    <a:lnTo>
                      <a:pt x="84" y="4"/>
                    </a:lnTo>
                    <a:lnTo>
                      <a:pt x="42" y="2"/>
                    </a:lnTo>
                    <a:lnTo>
                      <a:pt x="0" y="0"/>
                    </a:lnTo>
                    <a:close/>
                  </a:path>
                </a:pathLst>
              </a:custGeom>
              <a:noFill/>
              <a:ln w="12700" cap="flat" cmpd="sng">
                <a:solidFill>
                  <a:srgbClr val="000000"/>
                </a:solidFill>
                <a:prstDash val="solid"/>
                <a:round/>
                <a:headEnd type="none" w="med" len="med"/>
                <a:tailEnd type="none" w="med" len="med"/>
              </a:ln>
              <a:effectLst/>
              <a:extLst/>
            </p:spPr>
            <p:txBody>
              <a:bodyPr/>
              <a:lstStyle/>
              <a:p>
                <a:endParaRPr lang="en-GB"/>
              </a:p>
            </p:txBody>
          </p:sp>
          <p:sp>
            <p:nvSpPr>
              <p:cNvPr id="27" name="Freeform 13"/>
              <p:cNvSpPr>
                <a:spLocks/>
              </p:cNvSpPr>
              <p:nvPr/>
            </p:nvSpPr>
            <p:spPr bwMode="auto">
              <a:xfrm>
                <a:off x="5122864" y="3238693"/>
                <a:ext cx="1355725" cy="1905000"/>
              </a:xfrm>
              <a:custGeom>
                <a:avLst/>
                <a:gdLst>
                  <a:gd name="T0" fmla="*/ 85725 w 854"/>
                  <a:gd name="T1" fmla="*/ 952500 h 1200"/>
                  <a:gd name="T2" fmla="*/ 85725 w 854"/>
                  <a:gd name="T3" fmla="*/ 952500 h 1200"/>
                  <a:gd name="T4" fmla="*/ 85725 w 854"/>
                  <a:gd name="T5" fmla="*/ 996950 h 1200"/>
                  <a:gd name="T6" fmla="*/ 79375 w 854"/>
                  <a:gd name="T7" fmla="*/ 1038225 h 1200"/>
                  <a:gd name="T8" fmla="*/ 73025 w 854"/>
                  <a:gd name="T9" fmla="*/ 1079500 h 1200"/>
                  <a:gd name="T10" fmla="*/ 63500 w 854"/>
                  <a:gd name="T11" fmla="*/ 1120775 h 1200"/>
                  <a:gd name="T12" fmla="*/ 50800 w 854"/>
                  <a:gd name="T13" fmla="*/ 1158875 h 1200"/>
                  <a:gd name="T14" fmla="*/ 38100 w 854"/>
                  <a:gd name="T15" fmla="*/ 1196975 h 1200"/>
                  <a:gd name="T16" fmla="*/ 19050 w 854"/>
                  <a:gd name="T17" fmla="*/ 1235075 h 1200"/>
                  <a:gd name="T18" fmla="*/ 0 w 854"/>
                  <a:gd name="T19" fmla="*/ 1270000 h 1200"/>
                  <a:gd name="T20" fmla="*/ 1101725 w 854"/>
                  <a:gd name="T21" fmla="*/ 1905000 h 1200"/>
                  <a:gd name="T22" fmla="*/ 1101725 w 854"/>
                  <a:gd name="T23" fmla="*/ 1905000 h 1200"/>
                  <a:gd name="T24" fmla="*/ 1130300 w 854"/>
                  <a:gd name="T25" fmla="*/ 1854200 h 1200"/>
                  <a:gd name="T26" fmla="*/ 1158875 w 854"/>
                  <a:gd name="T27" fmla="*/ 1800225 h 1200"/>
                  <a:gd name="T28" fmla="*/ 1184275 w 854"/>
                  <a:gd name="T29" fmla="*/ 1743075 h 1200"/>
                  <a:gd name="T30" fmla="*/ 1209675 w 854"/>
                  <a:gd name="T31" fmla="*/ 1689100 h 1200"/>
                  <a:gd name="T32" fmla="*/ 1231900 w 854"/>
                  <a:gd name="T33" fmla="*/ 1631950 h 1200"/>
                  <a:gd name="T34" fmla="*/ 1254125 w 854"/>
                  <a:gd name="T35" fmla="*/ 1571625 h 1200"/>
                  <a:gd name="T36" fmla="*/ 1273175 w 854"/>
                  <a:gd name="T37" fmla="*/ 1514475 h 1200"/>
                  <a:gd name="T38" fmla="*/ 1289050 w 854"/>
                  <a:gd name="T39" fmla="*/ 1454150 h 1200"/>
                  <a:gd name="T40" fmla="*/ 1304925 w 854"/>
                  <a:gd name="T41" fmla="*/ 1393825 h 1200"/>
                  <a:gd name="T42" fmla="*/ 1317625 w 854"/>
                  <a:gd name="T43" fmla="*/ 1333500 h 1200"/>
                  <a:gd name="T44" fmla="*/ 1330325 w 854"/>
                  <a:gd name="T45" fmla="*/ 1273175 h 1200"/>
                  <a:gd name="T46" fmla="*/ 1339850 w 854"/>
                  <a:gd name="T47" fmla="*/ 1209675 h 1200"/>
                  <a:gd name="T48" fmla="*/ 1346200 w 854"/>
                  <a:gd name="T49" fmla="*/ 1146175 h 1200"/>
                  <a:gd name="T50" fmla="*/ 1352550 w 854"/>
                  <a:gd name="T51" fmla="*/ 1082675 h 1200"/>
                  <a:gd name="T52" fmla="*/ 1355725 w 854"/>
                  <a:gd name="T53" fmla="*/ 1019175 h 1200"/>
                  <a:gd name="T54" fmla="*/ 1355725 w 854"/>
                  <a:gd name="T55" fmla="*/ 952500 h 1200"/>
                  <a:gd name="T56" fmla="*/ 1355725 w 854"/>
                  <a:gd name="T57" fmla="*/ 952500 h 1200"/>
                  <a:gd name="T58" fmla="*/ 1355725 w 854"/>
                  <a:gd name="T59" fmla="*/ 889000 h 1200"/>
                  <a:gd name="T60" fmla="*/ 1352550 w 854"/>
                  <a:gd name="T61" fmla="*/ 825500 h 1200"/>
                  <a:gd name="T62" fmla="*/ 1346200 w 854"/>
                  <a:gd name="T63" fmla="*/ 762000 h 1200"/>
                  <a:gd name="T64" fmla="*/ 1339850 w 854"/>
                  <a:gd name="T65" fmla="*/ 698500 h 1200"/>
                  <a:gd name="T66" fmla="*/ 1330325 w 854"/>
                  <a:gd name="T67" fmla="*/ 635000 h 1200"/>
                  <a:gd name="T68" fmla="*/ 1317625 w 854"/>
                  <a:gd name="T69" fmla="*/ 574675 h 1200"/>
                  <a:gd name="T70" fmla="*/ 1304925 w 854"/>
                  <a:gd name="T71" fmla="*/ 511175 h 1200"/>
                  <a:gd name="T72" fmla="*/ 1289050 w 854"/>
                  <a:gd name="T73" fmla="*/ 450850 h 1200"/>
                  <a:gd name="T74" fmla="*/ 1273175 w 854"/>
                  <a:gd name="T75" fmla="*/ 393700 h 1200"/>
                  <a:gd name="T76" fmla="*/ 1254125 w 854"/>
                  <a:gd name="T77" fmla="*/ 333375 h 1200"/>
                  <a:gd name="T78" fmla="*/ 1231900 w 854"/>
                  <a:gd name="T79" fmla="*/ 276225 h 1200"/>
                  <a:gd name="T80" fmla="*/ 1209675 w 854"/>
                  <a:gd name="T81" fmla="*/ 219075 h 1200"/>
                  <a:gd name="T82" fmla="*/ 1184275 w 854"/>
                  <a:gd name="T83" fmla="*/ 161925 h 1200"/>
                  <a:gd name="T84" fmla="*/ 1158875 w 854"/>
                  <a:gd name="T85" fmla="*/ 107950 h 1200"/>
                  <a:gd name="T86" fmla="*/ 1130300 w 854"/>
                  <a:gd name="T87" fmla="*/ 53975 h 1200"/>
                  <a:gd name="T88" fmla="*/ 1101725 w 854"/>
                  <a:gd name="T89" fmla="*/ 0 h 1200"/>
                  <a:gd name="T90" fmla="*/ 0 w 854"/>
                  <a:gd name="T91" fmla="*/ 635000 h 1200"/>
                  <a:gd name="T92" fmla="*/ 0 w 854"/>
                  <a:gd name="T93" fmla="*/ 635000 h 1200"/>
                  <a:gd name="T94" fmla="*/ 19050 w 854"/>
                  <a:gd name="T95" fmla="*/ 673100 h 1200"/>
                  <a:gd name="T96" fmla="*/ 38100 w 854"/>
                  <a:gd name="T97" fmla="*/ 708025 h 1200"/>
                  <a:gd name="T98" fmla="*/ 50800 w 854"/>
                  <a:gd name="T99" fmla="*/ 746125 h 1200"/>
                  <a:gd name="T100" fmla="*/ 63500 w 854"/>
                  <a:gd name="T101" fmla="*/ 787400 h 1200"/>
                  <a:gd name="T102" fmla="*/ 73025 w 854"/>
                  <a:gd name="T103" fmla="*/ 825500 h 1200"/>
                  <a:gd name="T104" fmla="*/ 79375 w 854"/>
                  <a:gd name="T105" fmla="*/ 866775 h 1200"/>
                  <a:gd name="T106" fmla="*/ 85725 w 854"/>
                  <a:gd name="T107" fmla="*/ 911225 h 1200"/>
                  <a:gd name="T108" fmla="*/ 85725 w 854"/>
                  <a:gd name="T109" fmla="*/ 952500 h 1200"/>
                  <a:gd name="T110" fmla="*/ 85725 w 854"/>
                  <a:gd name="T111" fmla="*/ 952500 h 120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854" h="1200">
                    <a:moveTo>
                      <a:pt x="54" y="600"/>
                    </a:moveTo>
                    <a:lnTo>
                      <a:pt x="54" y="600"/>
                    </a:lnTo>
                    <a:lnTo>
                      <a:pt x="54" y="628"/>
                    </a:lnTo>
                    <a:lnTo>
                      <a:pt x="50" y="654"/>
                    </a:lnTo>
                    <a:lnTo>
                      <a:pt x="46" y="680"/>
                    </a:lnTo>
                    <a:lnTo>
                      <a:pt x="40" y="706"/>
                    </a:lnTo>
                    <a:lnTo>
                      <a:pt x="32" y="730"/>
                    </a:lnTo>
                    <a:lnTo>
                      <a:pt x="24" y="754"/>
                    </a:lnTo>
                    <a:lnTo>
                      <a:pt x="12" y="778"/>
                    </a:lnTo>
                    <a:lnTo>
                      <a:pt x="0" y="800"/>
                    </a:lnTo>
                    <a:lnTo>
                      <a:pt x="694" y="1200"/>
                    </a:lnTo>
                    <a:lnTo>
                      <a:pt x="712" y="1168"/>
                    </a:lnTo>
                    <a:lnTo>
                      <a:pt x="730" y="1134"/>
                    </a:lnTo>
                    <a:lnTo>
                      <a:pt x="746" y="1098"/>
                    </a:lnTo>
                    <a:lnTo>
                      <a:pt x="762" y="1064"/>
                    </a:lnTo>
                    <a:lnTo>
                      <a:pt x="776" y="1028"/>
                    </a:lnTo>
                    <a:lnTo>
                      <a:pt x="790" y="990"/>
                    </a:lnTo>
                    <a:lnTo>
                      <a:pt x="802" y="954"/>
                    </a:lnTo>
                    <a:lnTo>
                      <a:pt x="812" y="916"/>
                    </a:lnTo>
                    <a:lnTo>
                      <a:pt x="822" y="878"/>
                    </a:lnTo>
                    <a:lnTo>
                      <a:pt x="830" y="840"/>
                    </a:lnTo>
                    <a:lnTo>
                      <a:pt x="838" y="802"/>
                    </a:lnTo>
                    <a:lnTo>
                      <a:pt x="844" y="762"/>
                    </a:lnTo>
                    <a:lnTo>
                      <a:pt x="848" y="722"/>
                    </a:lnTo>
                    <a:lnTo>
                      <a:pt x="852" y="682"/>
                    </a:lnTo>
                    <a:lnTo>
                      <a:pt x="854" y="642"/>
                    </a:lnTo>
                    <a:lnTo>
                      <a:pt x="854" y="600"/>
                    </a:lnTo>
                    <a:lnTo>
                      <a:pt x="854" y="560"/>
                    </a:lnTo>
                    <a:lnTo>
                      <a:pt x="852" y="520"/>
                    </a:lnTo>
                    <a:lnTo>
                      <a:pt x="848" y="480"/>
                    </a:lnTo>
                    <a:lnTo>
                      <a:pt x="844" y="440"/>
                    </a:lnTo>
                    <a:lnTo>
                      <a:pt x="838" y="400"/>
                    </a:lnTo>
                    <a:lnTo>
                      <a:pt x="830" y="362"/>
                    </a:lnTo>
                    <a:lnTo>
                      <a:pt x="822" y="322"/>
                    </a:lnTo>
                    <a:lnTo>
                      <a:pt x="812" y="284"/>
                    </a:lnTo>
                    <a:lnTo>
                      <a:pt x="802" y="248"/>
                    </a:lnTo>
                    <a:lnTo>
                      <a:pt x="790" y="210"/>
                    </a:lnTo>
                    <a:lnTo>
                      <a:pt x="776" y="174"/>
                    </a:lnTo>
                    <a:lnTo>
                      <a:pt x="762" y="138"/>
                    </a:lnTo>
                    <a:lnTo>
                      <a:pt x="746" y="102"/>
                    </a:lnTo>
                    <a:lnTo>
                      <a:pt x="730" y="68"/>
                    </a:lnTo>
                    <a:lnTo>
                      <a:pt x="712" y="34"/>
                    </a:lnTo>
                    <a:lnTo>
                      <a:pt x="694" y="0"/>
                    </a:lnTo>
                    <a:lnTo>
                      <a:pt x="0" y="400"/>
                    </a:lnTo>
                    <a:lnTo>
                      <a:pt x="12" y="424"/>
                    </a:lnTo>
                    <a:lnTo>
                      <a:pt x="24" y="446"/>
                    </a:lnTo>
                    <a:lnTo>
                      <a:pt x="32" y="470"/>
                    </a:lnTo>
                    <a:lnTo>
                      <a:pt x="40" y="496"/>
                    </a:lnTo>
                    <a:lnTo>
                      <a:pt x="46" y="520"/>
                    </a:lnTo>
                    <a:lnTo>
                      <a:pt x="50" y="546"/>
                    </a:lnTo>
                    <a:lnTo>
                      <a:pt x="54" y="574"/>
                    </a:lnTo>
                    <a:lnTo>
                      <a:pt x="54" y="600"/>
                    </a:lnTo>
                    <a:close/>
                  </a:path>
                </a:pathLst>
              </a:custGeom>
              <a:noFill/>
              <a:ln w="38100" cap="flat" cmpd="sng">
                <a:solidFill>
                  <a:srgbClr val="5F5F5F"/>
                </a:solidFill>
                <a:prstDash val="solid"/>
                <a:round/>
                <a:headEnd type="none" w="med" len="med"/>
                <a:tailEnd type="none" w="med" len="med"/>
              </a:ln>
              <a:effectLst/>
              <a:extLst/>
            </p:spPr>
            <p:txBody>
              <a:bodyPr/>
              <a:lstStyle/>
              <a:p>
                <a:endParaRPr lang="en-GB"/>
              </a:p>
            </p:txBody>
          </p:sp>
          <p:sp>
            <p:nvSpPr>
              <p:cNvPr id="28" name="Rectangle 14"/>
              <p:cNvSpPr>
                <a:spLocks noChangeArrowheads="1"/>
              </p:cNvSpPr>
              <p:nvPr/>
            </p:nvSpPr>
            <p:spPr bwMode="auto">
              <a:xfrm>
                <a:off x="4573587" y="4191194"/>
                <a:ext cx="1588" cy="1588"/>
              </a:xfrm>
              <a:prstGeom prst="rect">
                <a:avLst/>
              </a:prstGeom>
              <a:solidFill>
                <a:srgbClr val="FFFFFF"/>
              </a:solidFill>
              <a:ln w="12700">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9" name="Freeform 15"/>
              <p:cNvSpPr>
                <a:spLocks/>
              </p:cNvSpPr>
              <p:nvPr/>
            </p:nvSpPr>
            <p:spPr bwMode="auto">
              <a:xfrm>
                <a:off x="3938587" y="3549844"/>
                <a:ext cx="1270000" cy="1270000"/>
              </a:xfrm>
              <a:custGeom>
                <a:avLst/>
                <a:gdLst>
                  <a:gd name="T0" fmla="*/ 1270000 w 800"/>
                  <a:gd name="T1" fmla="*/ 635000 h 800"/>
                  <a:gd name="T2" fmla="*/ 1257300 w 800"/>
                  <a:gd name="T3" fmla="*/ 765175 h 800"/>
                  <a:gd name="T4" fmla="*/ 1222375 w 800"/>
                  <a:gd name="T5" fmla="*/ 882650 h 800"/>
                  <a:gd name="T6" fmla="*/ 1162050 w 800"/>
                  <a:gd name="T7" fmla="*/ 990600 h 800"/>
                  <a:gd name="T8" fmla="*/ 1085850 w 800"/>
                  <a:gd name="T9" fmla="*/ 1085850 h 800"/>
                  <a:gd name="T10" fmla="*/ 990600 w 800"/>
                  <a:gd name="T11" fmla="*/ 1162050 h 800"/>
                  <a:gd name="T12" fmla="*/ 882650 w 800"/>
                  <a:gd name="T13" fmla="*/ 1222375 h 800"/>
                  <a:gd name="T14" fmla="*/ 765175 w 800"/>
                  <a:gd name="T15" fmla="*/ 1257300 h 800"/>
                  <a:gd name="T16" fmla="*/ 635000 w 800"/>
                  <a:gd name="T17" fmla="*/ 1270000 h 800"/>
                  <a:gd name="T18" fmla="*/ 571500 w 800"/>
                  <a:gd name="T19" fmla="*/ 1266825 h 800"/>
                  <a:gd name="T20" fmla="*/ 447675 w 800"/>
                  <a:gd name="T21" fmla="*/ 1241425 h 800"/>
                  <a:gd name="T22" fmla="*/ 333375 w 800"/>
                  <a:gd name="T23" fmla="*/ 1193800 h 800"/>
                  <a:gd name="T24" fmla="*/ 231775 w 800"/>
                  <a:gd name="T25" fmla="*/ 1127125 h 800"/>
                  <a:gd name="T26" fmla="*/ 146050 w 800"/>
                  <a:gd name="T27" fmla="*/ 1038225 h 800"/>
                  <a:gd name="T28" fmla="*/ 76200 w 800"/>
                  <a:gd name="T29" fmla="*/ 939800 h 800"/>
                  <a:gd name="T30" fmla="*/ 28575 w 800"/>
                  <a:gd name="T31" fmla="*/ 825500 h 800"/>
                  <a:gd name="T32" fmla="*/ 3175 w 800"/>
                  <a:gd name="T33" fmla="*/ 701675 h 800"/>
                  <a:gd name="T34" fmla="*/ 0 w 800"/>
                  <a:gd name="T35" fmla="*/ 635000 h 800"/>
                  <a:gd name="T36" fmla="*/ 12700 w 800"/>
                  <a:gd name="T37" fmla="*/ 508000 h 800"/>
                  <a:gd name="T38" fmla="*/ 50800 w 800"/>
                  <a:gd name="T39" fmla="*/ 387350 h 800"/>
                  <a:gd name="T40" fmla="*/ 107950 w 800"/>
                  <a:gd name="T41" fmla="*/ 279400 h 800"/>
                  <a:gd name="T42" fmla="*/ 187325 w 800"/>
                  <a:gd name="T43" fmla="*/ 187325 h 800"/>
                  <a:gd name="T44" fmla="*/ 279400 w 800"/>
                  <a:gd name="T45" fmla="*/ 107950 h 800"/>
                  <a:gd name="T46" fmla="*/ 387350 w 800"/>
                  <a:gd name="T47" fmla="*/ 50800 h 800"/>
                  <a:gd name="T48" fmla="*/ 508000 w 800"/>
                  <a:gd name="T49" fmla="*/ 12700 h 800"/>
                  <a:gd name="T50" fmla="*/ 635000 w 800"/>
                  <a:gd name="T51" fmla="*/ 0 h 800"/>
                  <a:gd name="T52" fmla="*/ 701675 w 800"/>
                  <a:gd name="T53" fmla="*/ 3175 h 800"/>
                  <a:gd name="T54" fmla="*/ 825500 w 800"/>
                  <a:gd name="T55" fmla="*/ 28575 h 800"/>
                  <a:gd name="T56" fmla="*/ 939800 w 800"/>
                  <a:gd name="T57" fmla="*/ 76200 h 800"/>
                  <a:gd name="T58" fmla="*/ 1038225 w 800"/>
                  <a:gd name="T59" fmla="*/ 146050 h 800"/>
                  <a:gd name="T60" fmla="*/ 1127125 w 800"/>
                  <a:gd name="T61" fmla="*/ 231775 h 800"/>
                  <a:gd name="T62" fmla="*/ 1193800 w 800"/>
                  <a:gd name="T63" fmla="*/ 333375 h 800"/>
                  <a:gd name="T64" fmla="*/ 1241425 w 800"/>
                  <a:gd name="T65" fmla="*/ 447675 h 800"/>
                  <a:gd name="T66" fmla="*/ 1266825 w 800"/>
                  <a:gd name="T67" fmla="*/ 571500 h 800"/>
                  <a:gd name="T68" fmla="*/ 1270000 w 800"/>
                  <a:gd name="T69" fmla="*/ 635000 h 8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800" h="800">
                    <a:moveTo>
                      <a:pt x="800" y="400"/>
                    </a:moveTo>
                    <a:lnTo>
                      <a:pt x="800" y="400"/>
                    </a:lnTo>
                    <a:lnTo>
                      <a:pt x="798" y="442"/>
                    </a:lnTo>
                    <a:lnTo>
                      <a:pt x="792" y="482"/>
                    </a:lnTo>
                    <a:lnTo>
                      <a:pt x="782" y="520"/>
                    </a:lnTo>
                    <a:lnTo>
                      <a:pt x="770" y="556"/>
                    </a:lnTo>
                    <a:lnTo>
                      <a:pt x="752" y="592"/>
                    </a:lnTo>
                    <a:lnTo>
                      <a:pt x="732" y="624"/>
                    </a:lnTo>
                    <a:lnTo>
                      <a:pt x="710" y="654"/>
                    </a:lnTo>
                    <a:lnTo>
                      <a:pt x="684" y="684"/>
                    </a:lnTo>
                    <a:lnTo>
                      <a:pt x="654" y="710"/>
                    </a:lnTo>
                    <a:lnTo>
                      <a:pt x="624" y="732"/>
                    </a:lnTo>
                    <a:lnTo>
                      <a:pt x="592" y="752"/>
                    </a:lnTo>
                    <a:lnTo>
                      <a:pt x="556" y="770"/>
                    </a:lnTo>
                    <a:lnTo>
                      <a:pt x="520" y="782"/>
                    </a:lnTo>
                    <a:lnTo>
                      <a:pt x="482" y="792"/>
                    </a:lnTo>
                    <a:lnTo>
                      <a:pt x="442" y="798"/>
                    </a:lnTo>
                    <a:lnTo>
                      <a:pt x="400" y="800"/>
                    </a:lnTo>
                    <a:lnTo>
                      <a:pt x="360" y="798"/>
                    </a:lnTo>
                    <a:lnTo>
                      <a:pt x="320" y="792"/>
                    </a:lnTo>
                    <a:lnTo>
                      <a:pt x="282" y="782"/>
                    </a:lnTo>
                    <a:lnTo>
                      <a:pt x="244" y="770"/>
                    </a:lnTo>
                    <a:lnTo>
                      <a:pt x="210" y="752"/>
                    </a:lnTo>
                    <a:lnTo>
                      <a:pt x="176" y="732"/>
                    </a:lnTo>
                    <a:lnTo>
                      <a:pt x="146" y="710"/>
                    </a:lnTo>
                    <a:lnTo>
                      <a:pt x="118" y="684"/>
                    </a:lnTo>
                    <a:lnTo>
                      <a:pt x="92" y="654"/>
                    </a:lnTo>
                    <a:lnTo>
                      <a:pt x="68" y="624"/>
                    </a:lnTo>
                    <a:lnTo>
                      <a:pt x="48" y="592"/>
                    </a:lnTo>
                    <a:lnTo>
                      <a:pt x="32" y="556"/>
                    </a:lnTo>
                    <a:lnTo>
                      <a:pt x="18" y="520"/>
                    </a:lnTo>
                    <a:lnTo>
                      <a:pt x="8" y="482"/>
                    </a:lnTo>
                    <a:lnTo>
                      <a:pt x="2" y="442"/>
                    </a:lnTo>
                    <a:lnTo>
                      <a:pt x="0" y="400"/>
                    </a:lnTo>
                    <a:lnTo>
                      <a:pt x="2" y="360"/>
                    </a:lnTo>
                    <a:lnTo>
                      <a:pt x="8" y="320"/>
                    </a:lnTo>
                    <a:lnTo>
                      <a:pt x="18" y="282"/>
                    </a:lnTo>
                    <a:lnTo>
                      <a:pt x="32" y="244"/>
                    </a:lnTo>
                    <a:lnTo>
                      <a:pt x="48" y="210"/>
                    </a:lnTo>
                    <a:lnTo>
                      <a:pt x="68" y="176"/>
                    </a:lnTo>
                    <a:lnTo>
                      <a:pt x="92" y="146"/>
                    </a:lnTo>
                    <a:lnTo>
                      <a:pt x="118" y="118"/>
                    </a:lnTo>
                    <a:lnTo>
                      <a:pt x="146" y="92"/>
                    </a:lnTo>
                    <a:lnTo>
                      <a:pt x="176" y="68"/>
                    </a:lnTo>
                    <a:lnTo>
                      <a:pt x="210" y="48"/>
                    </a:lnTo>
                    <a:lnTo>
                      <a:pt x="244" y="32"/>
                    </a:lnTo>
                    <a:lnTo>
                      <a:pt x="282" y="18"/>
                    </a:lnTo>
                    <a:lnTo>
                      <a:pt x="320" y="8"/>
                    </a:lnTo>
                    <a:lnTo>
                      <a:pt x="360" y="2"/>
                    </a:lnTo>
                    <a:lnTo>
                      <a:pt x="400" y="0"/>
                    </a:lnTo>
                    <a:lnTo>
                      <a:pt x="442" y="2"/>
                    </a:lnTo>
                    <a:lnTo>
                      <a:pt x="482" y="8"/>
                    </a:lnTo>
                    <a:lnTo>
                      <a:pt x="520" y="18"/>
                    </a:lnTo>
                    <a:lnTo>
                      <a:pt x="556" y="32"/>
                    </a:lnTo>
                    <a:lnTo>
                      <a:pt x="592" y="48"/>
                    </a:lnTo>
                    <a:lnTo>
                      <a:pt x="624" y="68"/>
                    </a:lnTo>
                    <a:lnTo>
                      <a:pt x="654" y="92"/>
                    </a:lnTo>
                    <a:lnTo>
                      <a:pt x="684" y="118"/>
                    </a:lnTo>
                    <a:lnTo>
                      <a:pt x="710" y="146"/>
                    </a:lnTo>
                    <a:lnTo>
                      <a:pt x="732" y="176"/>
                    </a:lnTo>
                    <a:lnTo>
                      <a:pt x="752" y="210"/>
                    </a:lnTo>
                    <a:lnTo>
                      <a:pt x="770" y="244"/>
                    </a:lnTo>
                    <a:lnTo>
                      <a:pt x="782" y="282"/>
                    </a:lnTo>
                    <a:lnTo>
                      <a:pt x="792" y="320"/>
                    </a:lnTo>
                    <a:lnTo>
                      <a:pt x="798" y="360"/>
                    </a:lnTo>
                    <a:lnTo>
                      <a:pt x="800" y="400"/>
                    </a:lnTo>
                    <a:close/>
                  </a:path>
                </a:pathLst>
              </a:custGeom>
              <a:solidFill>
                <a:srgbClr val="FFFF66"/>
              </a:solidFill>
              <a:ln w="38100" cap="flat" cmpd="sng">
                <a:solidFill>
                  <a:srgbClr val="5F5F5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grpSp>
        <p:sp>
          <p:nvSpPr>
            <p:cNvPr id="13" name="TextBox 12"/>
            <p:cNvSpPr txBox="1"/>
            <p:nvPr/>
          </p:nvSpPr>
          <p:spPr>
            <a:xfrm rot="1599477">
              <a:off x="4896306" y="3222185"/>
              <a:ext cx="726481" cy="338554"/>
            </a:xfrm>
            <a:prstGeom prst="rect">
              <a:avLst/>
            </a:prstGeom>
            <a:noFill/>
          </p:spPr>
          <p:txBody>
            <a:bodyPr wrap="none" rtlCol="0">
              <a:spAutoFit/>
            </a:bodyPr>
            <a:lstStyle/>
            <a:p>
              <a:r>
                <a:rPr lang="en-GB" sz="1600" b="1" i="1" dirty="0" smtClean="0">
                  <a:latin typeface="Source Sans Pro" panose="020B0503030403020204" pitchFamily="34" charset="0"/>
                </a:rPr>
                <a:t>House</a:t>
              </a:r>
              <a:endParaRPr lang="en-GB" sz="1600" b="1" i="1" dirty="0">
                <a:latin typeface="Source Sans Pro" panose="020B0503030403020204" pitchFamily="34" charset="0"/>
              </a:endParaRPr>
            </a:p>
          </p:txBody>
        </p:sp>
        <p:sp>
          <p:nvSpPr>
            <p:cNvPr id="14" name="TextBox 13"/>
            <p:cNvSpPr txBox="1"/>
            <p:nvPr/>
          </p:nvSpPr>
          <p:spPr>
            <a:xfrm rot="5400000">
              <a:off x="5306556" y="4133691"/>
              <a:ext cx="743025" cy="338554"/>
            </a:xfrm>
            <a:prstGeom prst="rect">
              <a:avLst/>
            </a:prstGeom>
            <a:noFill/>
          </p:spPr>
          <p:txBody>
            <a:bodyPr wrap="none" rtlCol="0">
              <a:spAutoFit/>
            </a:bodyPr>
            <a:lstStyle/>
            <a:p>
              <a:pPr algn="ctr"/>
              <a:r>
                <a:rPr lang="en-GB" sz="1600" b="1" i="1" dirty="0" smtClean="0">
                  <a:latin typeface="Source Sans Pro" panose="020B0503030403020204" pitchFamily="34" charset="0"/>
                </a:rPr>
                <a:t>Hostel</a:t>
              </a:r>
              <a:endParaRPr lang="en-GB" sz="1600" b="1" i="1" dirty="0">
                <a:latin typeface="Source Sans Pro" panose="020B0503030403020204" pitchFamily="34" charset="0"/>
              </a:endParaRPr>
            </a:p>
          </p:txBody>
        </p:sp>
        <p:sp>
          <p:nvSpPr>
            <p:cNvPr id="15" name="TextBox 14"/>
            <p:cNvSpPr txBox="1"/>
            <p:nvPr/>
          </p:nvSpPr>
          <p:spPr>
            <a:xfrm rot="8696463">
              <a:off x="4848276" y="5021811"/>
              <a:ext cx="656462" cy="338554"/>
            </a:xfrm>
            <a:prstGeom prst="rect">
              <a:avLst/>
            </a:prstGeom>
            <a:noFill/>
          </p:spPr>
          <p:txBody>
            <a:bodyPr wrap="none" rtlCol="0">
              <a:spAutoFit/>
            </a:bodyPr>
            <a:lstStyle/>
            <a:p>
              <a:pPr algn="ctr"/>
              <a:r>
                <a:rPr lang="en-GB" sz="1600" b="1" i="1" dirty="0" smtClean="0">
                  <a:latin typeface="Source Sans Pro" panose="020B0503030403020204" pitchFamily="34" charset="0"/>
                </a:rPr>
                <a:t>Hotel</a:t>
              </a:r>
              <a:endParaRPr lang="en-GB" sz="1600" b="1" i="1" dirty="0">
                <a:latin typeface="Source Sans Pro" panose="020B0503030403020204" pitchFamily="34" charset="0"/>
              </a:endParaRPr>
            </a:p>
          </p:txBody>
        </p:sp>
      </p:grpSp>
      <p:sp>
        <p:nvSpPr>
          <p:cNvPr id="30" name="TextBox 29"/>
          <p:cNvSpPr txBox="1"/>
          <p:nvPr/>
        </p:nvSpPr>
        <p:spPr>
          <a:xfrm>
            <a:off x="5659442" y="1584087"/>
            <a:ext cx="696024" cy="1015663"/>
          </a:xfrm>
          <a:prstGeom prst="rect">
            <a:avLst/>
          </a:prstGeom>
          <a:noFill/>
        </p:spPr>
        <p:txBody>
          <a:bodyPr wrap="none" rtlCol="0">
            <a:spAutoFit/>
          </a:bodyPr>
          <a:lstStyle/>
          <a:p>
            <a:r>
              <a:rPr lang="en-GB" sz="6000" dirty="0" smtClean="0">
                <a:latin typeface="Source Sans Pro" panose="020B0503030403020204" pitchFamily="34" charset="0"/>
              </a:rPr>
              <a:t>O</a:t>
            </a:r>
            <a:endParaRPr lang="en-GB" sz="6000" dirty="0">
              <a:latin typeface="Source Sans Pro" panose="020B0503030403020204" pitchFamily="34" charset="0"/>
            </a:endParaRPr>
          </a:p>
        </p:txBody>
      </p:sp>
      <p:sp>
        <p:nvSpPr>
          <p:cNvPr id="31" name="TextBox 30"/>
          <p:cNvSpPr txBox="1"/>
          <p:nvPr/>
        </p:nvSpPr>
        <p:spPr>
          <a:xfrm>
            <a:off x="6554963" y="3792211"/>
            <a:ext cx="1457450" cy="1015663"/>
          </a:xfrm>
          <a:prstGeom prst="rect">
            <a:avLst/>
          </a:prstGeom>
          <a:noFill/>
        </p:spPr>
        <p:txBody>
          <a:bodyPr wrap="none" rtlCol="0">
            <a:spAutoFit/>
          </a:bodyPr>
          <a:lstStyle/>
          <a:p>
            <a:r>
              <a:rPr lang="en-GB" sz="6000" dirty="0" smtClean="0">
                <a:latin typeface="Source Sans Pro" panose="020B0503030403020204" pitchFamily="34" charset="0"/>
              </a:rPr>
              <a:t>B, D</a:t>
            </a:r>
            <a:endParaRPr lang="en-GB" sz="6000" dirty="0">
              <a:latin typeface="Source Sans Pro" panose="020B0503030403020204" pitchFamily="34" charset="0"/>
            </a:endParaRPr>
          </a:p>
        </p:txBody>
      </p:sp>
      <p:sp>
        <p:nvSpPr>
          <p:cNvPr id="32" name="TextBox 31"/>
          <p:cNvSpPr txBox="1"/>
          <p:nvPr/>
        </p:nvSpPr>
        <p:spPr>
          <a:xfrm>
            <a:off x="5635397" y="5842337"/>
            <a:ext cx="627095" cy="1015663"/>
          </a:xfrm>
          <a:prstGeom prst="rect">
            <a:avLst/>
          </a:prstGeom>
          <a:noFill/>
        </p:spPr>
        <p:txBody>
          <a:bodyPr wrap="none" rtlCol="0">
            <a:spAutoFit/>
          </a:bodyPr>
          <a:lstStyle/>
          <a:p>
            <a:r>
              <a:rPr lang="en-GB" sz="6000" dirty="0" smtClean="0">
                <a:latin typeface="Source Sans Pro" panose="020B0503030403020204" pitchFamily="34" charset="0"/>
              </a:rPr>
              <a:t>P</a:t>
            </a:r>
            <a:endParaRPr lang="en-GB" sz="6000" dirty="0">
              <a:latin typeface="Source Sans Pro" panose="020B0503030403020204" pitchFamily="34" charset="0"/>
            </a:endParaRPr>
          </a:p>
        </p:txBody>
      </p:sp>
      <p:sp>
        <p:nvSpPr>
          <p:cNvPr id="33" name="TextBox 32"/>
          <p:cNvSpPr txBox="1"/>
          <p:nvPr/>
        </p:nvSpPr>
        <p:spPr>
          <a:xfrm>
            <a:off x="145484" y="2902041"/>
            <a:ext cx="8800551" cy="1200329"/>
          </a:xfrm>
          <a:prstGeom prst="rect">
            <a:avLst/>
          </a:prstGeom>
          <a:noFill/>
          <a:scene3d>
            <a:camera prst="orthographicFront"/>
            <a:lightRig rig="glow" dir="t"/>
          </a:scene3d>
        </p:spPr>
        <p:txBody>
          <a:bodyPr wrap="none" rtlCol="0">
            <a:spAutoFit/>
            <a:sp3d prstMaterial="dkEdge"/>
          </a:bodyPr>
          <a:lstStyle/>
          <a:p>
            <a:r>
              <a:rPr lang="en-GB" sz="7200" dirty="0" smtClean="0">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a:latin typeface="Source Sans Pro" panose="020B0503030403020204" pitchFamily="34" charset="0"/>
              </a:rPr>
              <a:t>Example answer sheet</a:t>
            </a:r>
            <a:endParaRPr lang="en-GB" sz="7200" dirty="0">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a:latin typeface="Source Sans Pro" panose="020B0503030403020204" pitchFamily="34" charset="0"/>
            </a:endParaRPr>
          </a:p>
        </p:txBody>
      </p:sp>
    </p:spTree>
    <p:custDataLst>
      <p:tags r:id="rId1"/>
    </p:custDataLst>
    <p:extLst>
      <p:ext uri="{BB962C8B-B14F-4D97-AF65-F5344CB8AC3E}">
        <p14:creationId xmlns:p14="http://schemas.microsoft.com/office/powerpoint/2010/main" val="37649394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42136" y="260648"/>
            <a:ext cx="8059728" cy="1323439"/>
          </a:xfrm>
          <a:prstGeom prst="rect">
            <a:avLst/>
          </a:prstGeom>
          <a:ln w="50800">
            <a:solidFill>
              <a:srgbClr val="00B0F0"/>
            </a:solidFill>
          </a:ln>
        </p:spPr>
        <p:txBody>
          <a:bodyPr wrap="square">
            <a:spAutoFit/>
          </a:bodyPr>
          <a:lstStyle/>
          <a:p>
            <a:pPr algn="ctr"/>
            <a:r>
              <a:rPr lang="en-GB" sz="4000" b="1" dirty="0" smtClean="0">
                <a:latin typeface="Source Sans Pro" panose="020B0503030403020204" pitchFamily="34" charset="0"/>
              </a:rPr>
              <a:t>Polish </a:t>
            </a:r>
            <a:r>
              <a:rPr lang="en-GB" sz="4000" b="1" dirty="0">
                <a:latin typeface="Source Sans Pro" panose="020B0503030403020204" pitchFamily="34" charset="0"/>
              </a:rPr>
              <a:t>Parish Church, </a:t>
            </a:r>
            <a:endParaRPr lang="en-GB" sz="4000" b="1" dirty="0" smtClean="0">
              <a:latin typeface="Source Sans Pro" panose="020B0503030403020204" pitchFamily="34" charset="0"/>
            </a:endParaRPr>
          </a:p>
          <a:p>
            <a:pPr algn="ctr"/>
            <a:r>
              <a:rPr lang="en-GB" sz="4000" b="1" dirty="0" smtClean="0">
                <a:latin typeface="Source Sans Pro" panose="020B0503030403020204" pitchFamily="34" charset="0"/>
              </a:rPr>
              <a:t>Edmund </a:t>
            </a:r>
            <a:r>
              <a:rPr lang="en-GB" sz="4000" b="1" dirty="0">
                <a:latin typeface="Source Sans Pro" panose="020B0503030403020204" pitchFamily="34" charset="0"/>
              </a:rPr>
              <a:t>Street</a:t>
            </a:r>
            <a:r>
              <a:rPr lang="fr-FR" sz="4000" b="1" dirty="0" smtClean="0">
                <a:latin typeface="Source Sans Pro" panose="020B0503030403020204" pitchFamily="34" charset="0"/>
              </a:rPr>
              <a:t>, Bradford</a:t>
            </a:r>
            <a:endParaRPr lang="en-GB" sz="4000" b="1" dirty="0" smtClean="0">
              <a:latin typeface="Source Sans Pro" panose="020B0503030403020204" pitchFamily="34" charset="0"/>
            </a:endParaRPr>
          </a:p>
        </p:txBody>
      </p:sp>
      <p:sp>
        <p:nvSpPr>
          <p:cNvPr id="9" name="Rectangle 8"/>
          <p:cNvSpPr/>
          <p:nvPr/>
        </p:nvSpPr>
        <p:spPr>
          <a:xfrm>
            <a:off x="523769" y="2166048"/>
            <a:ext cx="3112127" cy="4247317"/>
          </a:xfrm>
          <a:prstGeom prst="rect">
            <a:avLst/>
          </a:prstGeom>
        </p:spPr>
        <p:txBody>
          <a:bodyPr wrap="square">
            <a:spAutoFit/>
          </a:bodyPr>
          <a:lstStyle/>
          <a:p>
            <a:pPr marL="285750" indent="-285750">
              <a:buFont typeface="Arial" panose="020B0604020202020204" pitchFamily="34" charset="0"/>
              <a:buChar char="•"/>
            </a:pPr>
            <a:r>
              <a:rPr lang="en-GB" dirty="0" smtClean="0">
                <a:latin typeface="Source Sans Pro" panose="020B0503030403020204" pitchFamily="34" charset="0"/>
              </a:rPr>
              <a:t>This </a:t>
            </a:r>
            <a:r>
              <a:rPr lang="en-GB" dirty="0">
                <a:latin typeface="Source Sans Pro" panose="020B0503030403020204" pitchFamily="34" charset="0"/>
              </a:rPr>
              <a:t>Church </a:t>
            </a:r>
            <a:r>
              <a:rPr lang="en-GB" dirty="0" smtClean="0">
                <a:latin typeface="Source Sans Pro" panose="020B0503030403020204" pitchFamily="34" charset="0"/>
              </a:rPr>
              <a:t>was built </a:t>
            </a:r>
            <a:r>
              <a:rPr lang="en-GB" dirty="0">
                <a:latin typeface="Source Sans Pro" panose="020B0503030403020204" pitchFamily="34" charset="0"/>
              </a:rPr>
              <a:t>in 1880</a:t>
            </a:r>
            <a:r>
              <a:rPr lang="en-GB" dirty="0" smtClean="0">
                <a:latin typeface="Source Sans Pro" panose="020B0503030403020204" pitchFamily="34" charset="0"/>
              </a:rPr>
              <a:t>. It </a:t>
            </a:r>
            <a:r>
              <a:rPr lang="en-GB" dirty="0">
                <a:latin typeface="Source Sans Pro" panose="020B0503030403020204" pitchFamily="34" charset="0"/>
              </a:rPr>
              <a:t>was called the Catholic Apostolic Church.</a:t>
            </a:r>
          </a:p>
          <a:p>
            <a:pPr marL="285750" indent="-285750">
              <a:buFont typeface="Arial" panose="020B0604020202020204" pitchFamily="34" charset="0"/>
              <a:buChar char="•"/>
            </a:pPr>
            <a:endParaRPr lang="en-GB" sz="900" dirty="0">
              <a:latin typeface="Source Sans Pro" panose="020B0503030403020204" pitchFamily="34" charset="0"/>
            </a:endParaRPr>
          </a:p>
          <a:p>
            <a:pPr marL="285750" indent="-285750">
              <a:buFont typeface="Arial" panose="020B0604020202020204" pitchFamily="34" charset="0"/>
              <a:buChar char="•"/>
            </a:pPr>
            <a:r>
              <a:rPr lang="en-GB" dirty="0">
                <a:latin typeface="Source Sans Pro" panose="020B0503030403020204" pitchFamily="34" charset="0"/>
              </a:rPr>
              <a:t>In 1961 the church was hired by a group of Polish Roman Catholic Christians for worship (Poles settled in Bradford after the Second World War).</a:t>
            </a:r>
          </a:p>
          <a:p>
            <a:pPr marL="285750" indent="-285750">
              <a:buFont typeface="Arial" panose="020B0604020202020204" pitchFamily="34" charset="0"/>
              <a:buChar char="•"/>
            </a:pPr>
            <a:endParaRPr lang="en-GB" sz="900" dirty="0">
              <a:latin typeface="Source Sans Pro" panose="020B0503030403020204" pitchFamily="34" charset="0"/>
            </a:endParaRPr>
          </a:p>
          <a:p>
            <a:pPr marL="285750" indent="-285750">
              <a:buFont typeface="Arial" panose="020B0604020202020204" pitchFamily="34" charset="0"/>
              <a:buChar char="•"/>
            </a:pPr>
            <a:r>
              <a:rPr lang="en-GB" dirty="0" smtClean="0">
                <a:latin typeface="Source Sans Pro" panose="020B0503030403020204" pitchFamily="34" charset="0"/>
              </a:rPr>
              <a:t>In </a:t>
            </a:r>
            <a:r>
              <a:rPr lang="en-GB" dirty="0">
                <a:latin typeface="Source Sans Pro" panose="020B0503030403020204" pitchFamily="34" charset="0"/>
              </a:rPr>
              <a:t>1971 the Poles bought the church and altered it for their use.</a:t>
            </a:r>
          </a:p>
          <a:p>
            <a:endParaRPr lang="en-GB" dirty="0" smtClean="0">
              <a:latin typeface="Source Sans Pro" panose="020B0503030403020204" pitchFamily="34" charset="0"/>
            </a:endParaRPr>
          </a:p>
          <a:p>
            <a:endParaRPr lang="en-GB" dirty="0">
              <a:latin typeface="Source Sans Pro" panose="020B0503030403020204" pitchFamily="34" charset="0"/>
            </a:endParaRPr>
          </a:p>
        </p:txBody>
      </p:sp>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l="9481" r="4286"/>
          <a:stretch/>
        </p:blipFill>
        <p:spPr>
          <a:xfrm>
            <a:off x="3811571" y="2132856"/>
            <a:ext cx="4773881" cy="3690651"/>
          </a:xfrm>
          <a:prstGeom prst="rect">
            <a:avLst/>
          </a:prstGeom>
        </p:spPr>
      </p:pic>
    </p:spTree>
    <p:custDataLst>
      <p:tags r:id="rId1"/>
    </p:custDataLst>
    <p:extLst>
      <p:ext uri="{BB962C8B-B14F-4D97-AF65-F5344CB8AC3E}">
        <p14:creationId xmlns:p14="http://schemas.microsoft.com/office/powerpoint/2010/main" val="2116828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42136" y="260648"/>
            <a:ext cx="8059728" cy="1323439"/>
          </a:xfrm>
          <a:prstGeom prst="rect">
            <a:avLst/>
          </a:prstGeom>
          <a:ln w="50800">
            <a:solidFill>
              <a:srgbClr val="00B0F0"/>
            </a:solidFill>
          </a:ln>
        </p:spPr>
        <p:txBody>
          <a:bodyPr wrap="square">
            <a:spAutoFit/>
          </a:bodyPr>
          <a:lstStyle/>
          <a:p>
            <a:pPr algn="ctr"/>
            <a:r>
              <a:rPr lang="en-GB" sz="4000" b="1" dirty="0" smtClean="0">
                <a:latin typeface="Source Sans Pro" panose="020B0503030403020204" pitchFamily="34" charset="0"/>
              </a:rPr>
              <a:t>Polish </a:t>
            </a:r>
            <a:r>
              <a:rPr lang="en-GB" sz="4000" b="1" dirty="0">
                <a:latin typeface="Source Sans Pro" panose="020B0503030403020204" pitchFamily="34" charset="0"/>
              </a:rPr>
              <a:t>Parish Church, </a:t>
            </a:r>
            <a:endParaRPr lang="en-GB" sz="4000" b="1" dirty="0" smtClean="0">
              <a:latin typeface="Source Sans Pro" panose="020B0503030403020204" pitchFamily="34" charset="0"/>
            </a:endParaRPr>
          </a:p>
          <a:p>
            <a:pPr algn="ctr"/>
            <a:r>
              <a:rPr lang="en-GB" sz="4000" b="1" dirty="0" smtClean="0">
                <a:latin typeface="Source Sans Pro" panose="020B0503030403020204" pitchFamily="34" charset="0"/>
              </a:rPr>
              <a:t>Edmund </a:t>
            </a:r>
            <a:r>
              <a:rPr lang="en-GB" sz="4000" b="1" dirty="0">
                <a:latin typeface="Source Sans Pro" panose="020B0503030403020204" pitchFamily="34" charset="0"/>
              </a:rPr>
              <a:t>Street</a:t>
            </a:r>
            <a:r>
              <a:rPr lang="fr-FR" sz="4000" b="1" dirty="0" smtClean="0">
                <a:latin typeface="Source Sans Pro" panose="020B0503030403020204" pitchFamily="34" charset="0"/>
              </a:rPr>
              <a:t>, Bradford</a:t>
            </a:r>
            <a:endParaRPr lang="en-GB" sz="4000" b="1" dirty="0" smtClean="0">
              <a:latin typeface="Source Sans Pro" panose="020B0503030403020204" pitchFamily="34" charset="0"/>
            </a:endParaRPr>
          </a:p>
        </p:txBody>
      </p:sp>
      <p:grpSp>
        <p:nvGrpSpPr>
          <p:cNvPr id="5" name="Group 4"/>
          <p:cNvGrpSpPr/>
          <p:nvPr/>
        </p:nvGrpSpPr>
        <p:grpSpPr>
          <a:xfrm>
            <a:off x="2589038" y="2256578"/>
            <a:ext cx="3965925" cy="3965927"/>
            <a:chOff x="2697805" y="2312686"/>
            <a:chExt cx="3965925" cy="3965927"/>
          </a:xfrm>
        </p:grpSpPr>
        <p:sp>
          <p:nvSpPr>
            <p:cNvPr id="10" name="Freeform 9"/>
            <p:cNvSpPr/>
            <p:nvPr/>
          </p:nvSpPr>
          <p:spPr>
            <a:xfrm rot="3461844">
              <a:off x="4499523" y="2729179"/>
              <a:ext cx="1217628" cy="1149981"/>
            </a:xfrm>
            <a:custGeom>
              <a:avLst/>
              <a:gdLst>
                <a:gd name="connsiteX0" fmla="*/ 0 w 761119"/>
                <a:gd name="connsiteY0" fmla="*/ 433415 h 718834"/>
                <a:gd name="connsiteX1" fmla="*/ 47570 w 761119"/>
                <a:gd name="connsiteY1" fmla="*/ 364703 h 718834"/>
                <a:gd name="connsiteX2" fmla="*/ 89855 w 761119"/>
                <a:gd name="connsiteY2" fmla="*/ 317133 h 718834"/>
                <a:gd name="connsiteX3" fmla="*/ 126853 w 761119"/>
                <a:gd name="connsiteY3" fmla="*/ 280134 h 718834"/>
                <a:gd name="connsiteX4" fmla="*/ 179709 w 761119"/>
                <a:gd name="connsiteY4" fmla="*/ 227278 h 718834"/>
                <a:gd name="connsiteX5" fmla="*/ 206137 w 761119"/>
                <a:gd name="connsiteY5" fmla="*/ 200851 h 718834"/>
                <a:gd name="connsiteX6" fmla="*/ 232564 w 761119"/>
                <a:gd name="connsiteY6" fmla="*/ 179708 h 718834"/>
                <a:gd name="connsiteX7" fmla="*/ 285420 w 761119"/>
                <a:gd name="connsiteY7" fmla="*/ 142709 h 718834"/>
                <a:gd name="connsiteX8" fmla="*/ 354132 w 761119"/>
                <a:gd name="connsiteY8" fmla="*/ 100425 h 718834"/>
                <a:gd name="connsiteX9" fmla="*/ 417559 w 761119"/>
                <a:gd name="connsiteY9" fmla="*/ 68712 h 718834"/>
                <a:gd name="connsiteX10" fmla="*/ 470414 w 761119"/>
                <a:gd name="connsiteY10" fmla="*/ 52855 h 718834"/>
                <a:gd name="connsiteX11" fmla="*/ 512698 w 761119"/>
                <a:gd name="connsiteY11" fmla="*/ 31713 h 718834"/>
                <a:gd name="connsiteX12" fmla="*/ 581411 w 761119"/>
                <a:gd name="connsiteY12" fmla="*/ 15856 h 718834"/>
                <a:gd name="connsiteX13" fmla="*/ 650123 w 761119"/>
                <a:gd name="connsiteY13" fmla="*/ 5285 h 718834"/>
                <a:gd name="connsiteX14" fmla="*/ 687122 w 761119"/>
                <a:gd name="connsiteY14" fmla="*/ 0 h 718834"/>
                <a:gd name="connsiteX15" fmla="*/ 724120 w 761119"/>
                <a:gd name="connsiteY15" fmla="*/ 0 h 718834"/>
                <a:gd name="connsiteX16" fmla="*/ 755834 w 761119"/>
                <a:gd name="connsiteY16" fmla="*/ 0 h 718834"/>
                <a:gd name="connsiteX17" fmla="*/ 761119 w 761119"/>
                <a:gd name="connsiteY17" fmla="*/ 576125 h 718834"/>
                <a:gd name="connsiteX18" fmla="*/ 750548 w 761119"/>
                <a:gd name="connsiteY18" fmla="*/ 576125 h 718834"/>
                <a:gd name="connsiteX19" fmla="*/ 713549 w 761119"/>
                <a:gd name="connsiteY19" fmla="*/ 586696 h 718834"/>
                <a:gd name="connsiteX20" fmla="*/ 665979 w 761119"/>
                <a:gd name="connsiteY20" fmla="*/ 602552 h 718834"/>
                <a:gd name="connsiteX21" fmla="*/ 618409 w 761119"/>
                <a:gd name="connsiteY21" fmla="*/ 628980 h 718834"/>
                <a:gd name="connsiteX22" fmla="*/ 597267 w 761119"/>
                <a:gd name="connsiteY22" fmla="*/ 639551 h 718834"/>
                <a:gd name="connsiteX23" fmla="*/ 576125 w 761119"/>
                <a:gd name="connsiteY23" fmla="*/ 655408 h 718834"/>
                <a:gd name="connsiteX24" fmla="*/ 565554 w 761119"/>
                <a:gd name="connsiteY24" fmla="*/ 665979 h 718834"/>
                <a:gd name="connsiteX25" fmla="*/ 554983 w 761119"/>
                <a:gd name="connsiteY25" fmla="*/ 676550 h 718834"/>
                <a:gd name="connsiteX26" fmla="*/ 539126 w 761119"/>
                <a:gd name="connsiteY26" fmla="*/ 697692 h 718834"/>
                <a:gd name="connsiteX27" fmla="*/ 528555 w 761119"/>
                <a:gd name="connsiteY27" fmla="*/ 702978 h 718834"/>
                <a:gd name="connsiteX28" fmla="*/ 507413 w 761119"/>
                <a:gd name="connsiteY28" fmla="*/ 718834 h 718834"/>
                <a:gd name="connsiteX29" fmla="*/ 0 w 761119"/>
                <a:gd name="connsiteY29" fmla="*/ 433415 h 718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61119" h="718834">
                  <a:moveTo>
                    <a:pt x="0" y="433415"/>
                  </a:moveTo>
                  <a:lnTo>
                    <a:pt x="47570" y="364703"/>
                  </a:lnTo>
                  <a:lnTo>
                    <a:pt x="89855" y="317133"/>
                  </a:lnTo>
                  <a:lnTo>
                    <a:pt x="126853" y="280134"/>
                  </a:lnTo>
                  <a:lnTo>
                    <a:pt x="179709" y="227278"/>
                  </a:lnTo>
                  <a:lnTo>
                    <a:pt x="206137" y="200851"/>
                  </a:lnTo>
                  <a:lnTo>
                    <a:pt x="232564" y="179708"/>
                  </a:lnTo>
                  <a:lnTo>
                    <a:pt x="285420" y="142709"/>
                  </a:lnTo>
                  <a:lnTo>
                    <a:pt x="354132" y="100425"/>
                  </a:lnTo>
                  <a:lnTo>
                    <a:pt x="417559" y="68712"/>
                  </a:lnTo>
                  <a:lnTo>
                    <a:pt x="470414" y="52855"/>
                  </a:lnTo>
                  <a:lnTo>
                    <a:pt x="512698" y="31713"/>
                  </a:lnTo>
                  <a:lnTo>
                    <a:pt x="581411" y="15856"/>
                  </a:lnTo>
                  <a:lnTo>
                    <a:pt x="650123" y="5285"/>
                  </a:lnTo>
                  <a:lnTo>
                    <a:pt x="687122" y="0"/>
                  </a:lnTo>
                  <a:lnTo>
                    <a:pt x="724120" y="0"/>
                  </a:lnTo>
                  <a:lnTo>
                    <a:pt x="755834" y="0"/>
                  </a:lnTo>
                  <a:cubicBezTo>
                    <a:pt x="757596" y="192042"/>
                    <a:pt x="759357" y="384083"/>
                    <a:pt x="761119" y="576125"/>
                  </a:cubicBezTo>
                  <a:lnTo>
                    <a:pt x="750548" y="576125"/>
                  </a:lnTo>
                  <a:lnTo>
                    <a:pt x="713549" y="586696"/>
                  </a:lnTo>
                  <a:lnTo>
                    <a:pt x="665979" y="602552"/>
                  </a:lnTo>
                  <a:lnTo>
                    <a:pt x="618409" y="628980"/>
                  </a:lnTo>
                  <a:lnTo>
                    <a:pt x="597267" y="639551"/>
                  </a:lnTo>
                  <a:lnTo>
                    <a:pt x="576125" y="655408"/>
                  </a:lnTo>
                  <a:lnTo>
                    <a:pt x="565554" y="665979"/>
                  </a:lnTo>
                  <a:lnTo>
                    <a:pt x="554983" y="676550"/>
                  </a:lnTo>
                  <a:lnTo>
                    <a:pt x="539126" y="697692"/>
                  </a:lnTo>
                  <a:lnTo>
                    <a:pt x="528555" y="702978"/>
                  </a:lnTo>
                  <a:lnTo>
                    <a:pt x="507413" y="718834"/>
                  </a:lnTo>
                  <a:lnTo>
                    <a:pt x="0" y="433415"/>
                  </a:lnTo>
                  <a:close/>
                </a:path>
              </a:pathLst>
            </a:custGeom>
            <a:solidFill>
              <a:srgbClr val="0070C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1" name="Group 10"/>
            <p:cNvGrpSpPr/>
            <p:nvPr/>
          </p:nvGrpSpPr>
          <p:grpSpPr>
            <a:xfrm>
              <a:off x="2697805" y="2312686"/>
              <a:ext cx="3965925" cy="3965927"/>
              <a:chOff x="2033589" y="1651194"/>
              <a:chExt cx="5079998" cy="5080000"/>
            </a:xfrm>
          </p:grpSpPr>
          <p:sp>
            <p:nvSpPr>
              <p:cNvPr id="15" name="Freeform 2"/>
              <p:cNvSpPr>
                <a:spLocks/>
              </p:cNvSpPr>
              <p:nvPr/>
            </p:nvSpPr>
            <p:spPr bwMode="auto">
              <a:xfrm>
                <a:off x="4573588" y="1651194"/>
                <a:ext cx="2200275" cy="1587500"/>
              </a:xfrm>
              <a:custGeom>
                <a:avLst/>
                <a:gdLst>
                  <a:gd name="T0" fmla="*/ 2200275 w 1386"/>
                  <a:gd name="T1" fmla="*/ 1270000 h 1000"/>
                  <a:gd name="T2" fmla="*/ 2159000 w 1386"/>
                  <a:gd name="T3" fmla="*/ 1200150 h 1000"/>
                  <a:gd name="T4" fmla="*/ 2066925 w 1386"/>
                  <a:gd name="T5" fmla="*/ 1063625 h 1000"/>
                  <a:gd name="T6" fmla="*/ 1968500 w 1386"/>
                  <a:gd name="T7" fmla="*/ 933450 h 1000"/>
                  <a:gd name="T8" fmla="*/ 1860550 w 1386"/>
                  <a:gd name="T9" fmla="*/ 809625 h 1000"/>
                  <a:gd name="T10" fmla="*/ 1746250 w 1386"/>
                  <a:gd name="T11" fmla="*/ 695325 h 1000"/>
                  <a:gd name="T12" fmla="*/ 1622425 w 1386"/>
                  <a:gd name="T13" fmla="*/ 587375 h 1000"/>
                  <a:gd name="T14" fmla="*/ 1495425 w 1386"/>
                  <a:gd name="T15" fmla="*/ 485775 h 1000"/>
                  <a:gd name="T16" fmla="*/ 1358900 w 1386"/>
                  <a:gd name="T17" fmla="*/ 393700 h 1000"/>
                  <a:gd name="T18" fmla="*/ 1216025 w 1386"/>
                  <a:gd name="T19" fmla="*/ 311150 h 1000"/>
                  <a:gd name="T20" fmla="*/ 1069975 w 1386"/>
                  <a:gd name="T21" fmla="*/ 234950 h 1000"/>
                  <a:gd name="T22" fmla="*/ 917575 w 1386"/>
                  <a:gd name="T23" fmla="*/ 171450 h 1000"/>
                  <a:gd name="T24" fmla="*/ 758825 w 1386"/>
                  <a:gd name="T25" fmla="*/ 117475 h 1000"/>
                  <a:gd name="T26" fmla="*/ 596900 w 1386"/>
                  <a:gd name="T27" fmla="*/ 73025 h 1000"/>
                  <a:gd name="T28" fmla="*/ 431800 w 1386"/>
                  <a:gd name="T29" fmla="*/ 38100 h 1000"/>
                  <a:gd name="T30" fmla="*/ 260350 w 1386"/>
                  <a:gd name="T31" fmla="*/ 12700 h 1000"/>
                  <a:gd name="T32" fmla="*/ 88900 w 1386"/>
                  <a:gd name="T33" fmla="*/ 3175 h 1000"/>
                  <a:gd name="T34" fmla="*/ 0 w 1386"/>
                  <a:gd name="T35" fmla="*/ 635000 h 1000"/>
                  <a:gd name="T36" fmla="*/ 66675 w 1386"/>
                  <a:gd name="T37" fmla="*/ 638175 h 1000"/>
                  <a:gd name="T38" fmla="*/ 196850 w 1386"/>
                  <a:gd name="T39" fmla="*/ 644525 h 1000"/>
                  <a:gd name="T40" fmla="*/ 323850 w 1386"/>
                  <a:gd name="T41" fmla="*/ 663575 h 1000"/>
                  <a:gd name="T42" fmla="*/ 447675 w 1386"/>
                  <a:gd name="T43" fmla="*/ 688975 h 1000"/>
                  <a:gd name="T44" fmla="*/ 571500 w 1386"/>
                  <a:gd name="T45" fmla="*/ 723900 h 1000"/>
                  <a:gd name="T46" fmla="*/ 688975 w 1386"/>
                  <a:gd name="T47" fmla="*/ 765175 h 1000"/>
                  <a:gd name="T48" fmla="*/ 803275 w 1386"/>
                  <a:gd name="T49" fmla="*/ 812800 h 1000"/>
                  <a:gd name="T50" fmla="*/ 914400 w 1386"/>
                  <a:gd name="T51" fmla="*/ 866775 h 1000"/>
                  <a:gd name="T52" fmla="*/ 1019175 w 1386"/>
                  <a:gd name="T53" fmla="*/ 930275 h 1000"/>
                  <a:gd name="T54" fmla="*/ 1120775 w 1386"/>
                  <a:gd name="T55" fmla="*/ 1000125 h 1000"/>
                  <a:gd name="T56" fmla="*/ 1216025 w 1386"/>
                  <a:gd name="T57" fmla="*/ 1076325 h 1000"/>
                  <a:gd name="T58" fmla="*/ 1308100 w 1386"/>
                  <a:gd name="T59" fmla="*/ 1155700 h 1000"/>
                  <a:gd name="T60" fmla="*/ 1397000 w 1386"/>
                  <a:gd name="T61" fmla="*/ 1244600 h 1000"/>
                  <a:gd name="T62" fmla="*/ 1476375 w 1386"/>
                  <a:gd name="T63" fmla="*/ 1336675 h 1000"/>
                  <a:gd name="T64" fmla="*/ 1549400 w 1386"/>
                  <a:gd name="T65" fmla="*/ 1431925 h 1000"/>
                  <a:gd name="T66" fmla="*/ 1619250 w 1386"/>
                  <a:gd name="T67" fmla="*/ 1536700 h 1000"/>
                  <a:gd name="T68" fmla="*/ 1651000 w 1386"/>
                  <a:gd name="T69" fmla="*/ 1587500 h 10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386" h="1000">
                    <a:moveTo>
                      <a:pt x="1040" y="1000"/>
                    </a:moveTo>
                    <a:lnTo>
                      <a:pt x="1386" y="800"/>
                    </a:lnTo>
                    <a:lnTo>
                      <a:pt x="1360" y="756"/>
                    </a:lnTo>
                    <a:lnTo>
                      <a:pt x="1332" y="712"/>
                    </a:lnTo>
                    <a:lnTo>
                      <a:pt x="1302" y="670"/>
                    </a:lnTo>
                    <a:lnTo>
                      <a:pt x="1272" y="628"/>
                    </a:lnTo>
                    <a:lnTo>
                      <a:pt x="1240" y="588"/>
                    </a:lnTo>
                    <a:lnTo>
                      <a:pt x="1206" y="550"/>
                    </a:lnTo>
                    <a:lnTo>
                      <a:pt x="1172" y="510"/>
                    </a:lnTo>
                    <a:lnTo>
                      <a:pt x="1136" y="474"/>
                    </a:lnTo>
                    <a:lnTo>
                      <a:pt x="1100" y="438"/>
                    </a:lnTo>
                    <a:lnTo>
                      <a:pt x="1062" y="404"/>
                    </a:lnTo>
                    <a:lnTo>
                      <a:pt x="1022" y="370"/>
                    </a:lnTo>
                    <a:lnTo>
                      <a:pt x="982" y="338"/>
                    </a:lnTo>
                    <a:lnTo>
                      <a:pt x="942" y="306"/>
                    </a:lnTo>
                    <a:lnTo>
                      <a:pt x="898" y="276"/>
                    </a:lnTo>
                    <a:lnTo>
                      <a:pt x="856" y="248"/>
                    </a:lnTo>
                    <a:lnTo>
                      <a:pt x="812" y="222"/>
                    </a:lnTo>
                    <a:lnTo>
                      <a:pt x="766" y="196"/>
                    </a:lnTo>
                    <a:lnTo>
                      <a:pt x="720" y="172"/>
                    </a:lnTo>
                    <a:lnTo>
                      <a:pt x="674" y="148"/>
                    </a:lnTo>
                    <a:lnTo>
                      <a:pt x="626" y="128"/>
                    </a:lnTo>
                    <a:lnTo>
                      <a:pt x="578" y="108"/>
                    </a:lnTo>
                    <a:lnTo>
                      <a:pt x="528" y="90"/>
                    </a:lnTo>
                    <a:lnTo>
                      <a:pt x="478" y="74"/>
                    </a:lnTo>
                    <a:lnTo>
                      <a:pt x="428" y="58"/>
                    </a:lnTo>
                    <a:lnTo>
                      <a:pt x="376" y="46"/>
                    </a:lnTo>
                    <a:lnTo>
                      <a:pt x="324" y="34"/>
                    </a:lnTo>
                    <a:lnTo>
                      <a:pt x="272" y="24"/>
                    </a:lnTo>
                    <a:lnTo>
                      <a:pt x="218" y="16"/>
                    </a:lnTo>
                    <a:lnTo>
                      <a:pt x="164" y="8"/>
                    </a:lnTo>
                    <a:lnTo>
                      <a:pt x="110" y="4"/>
                    </a:lnTo>
                    <a:lnTo>
                      <a:pt x="56" y="2"/>
                    </a:lnTo>
                    <a:lnTo>
                      <a:pt x="0" y="0"/>
                    </a:lnTo>
                    <a:lnTo>
                      <a:pt x="0" y="400"/>
                    </a:lnTo>
                    <a:lnTo>
                      <a:pt x="42" y="402"/>
                    </a:lnTo>
                    <a:lnTo>
                      <a:pt x="84" y="404"/>
                    </a:lnTo>
                    <a:lnTo>
                      <a:pt x="124" y="406"/>
                    </a:lnTo>
                    <a:lnTo>
                      <a:pt x="164" y="412"/>
                    </a:lnTo>
                    <a:lnTo>
                      <a:pt x="204" y="418"/>
                    </a:lnTo>
                    <a:lnTo>
                      <a:pt x="244" y="426"/>
                    </a:lnTo>
                    <a:lnTo>
                      <a:pt x="282" y="434"/>
                    </a:lnTo>
                    <a:lnTo>
                      <a:pt x="322" y="444"/>
                    </a:lnTo>
                    <a:lnTo>
                      <a:pt x="360" y="456"/>
                    </a:lnTo>
                    <a:lnTo>
                      <a:pt x="396" y="468"/>
                    </a:lnTo>
                    <a:lnTo>
                      <a:pt x="434" y="482"/>
                    </a:lnTo>
                    <a:lnTo>
                      <a:pt x="470" y="496"/>
                    </a:lnTo>
                    <a:lnTo>
                      <a:pt x="506" y="512"/>
                    </a:lnTo>
                    <a:lnTo>
                      <a:pt x="540" y="528"/>
                    </a:lnTo>
                    <a:lnTo>
                      <a:pt x="576" y="546"/>
                    </a:lnTo>
                    <a:lnTo>
                      <a:pt x="608" y="566"/>
                    </a:lnTo>
                    <a:lnTo>
                      <a:pt x="642" y="586"/>
                    </a:lnTo>
                    <a:lnTo>
                      <a:pt x="674" y="608"/>
                    </a:lnTo>
                    <a:lnTo>
                      <a:pt x="706" y="630"/>
                    </a:lnTo>
                    <a:lnTo>
                      <a:pt x="736" y="654"/>
                    </a:lnTo>
                    <a:lnTo>
                      <a:pt x="766" y="678"/>
                    </a:lnTo>
                    <a:lnTo>
                      <a:pt x="796" y="702"/>
                    </a:lnTo>
                    <a:lnTo>
                      <a:pt x="824" y="728"/>
                    </a:lnTo>
                    <a:lnTo>
                      <a:pt x="852" y="756"/>
                    </a:lnTo>
                    <a:lnTo>
                      <a:pt x="880" y="784"/>
                    </a:lnTo>
                    <a:lnTo>
                      <a:pt x="904" y="812"/>
                    </a:lnTo>
                    <a:lnTo>
                      <a:pt x="930" y="842"/>
                    </a:lnTo>
                    <a:lnTo>
                      <a:pt x="954" y="872"/>
                    </a:lnTo>
                    <a:lnTo>
                      <a:pt x="976" y="902"/>
                    </a:lnTo>
                    <a:lnTo>
                      <a:pt x="998" y="934"/>
                    </a:lnTo>
                    <a:lnTo>
                      <a:pt x="1020" y="968"/>
                    </a:lnTo>
                    <a:lnTo>
                      <a:pt x="1040" y="1000"/>
                    </a:lnTo>
                    <a:close/>
                  </a:path>
                </a:pathLst>
              </a:custGeom>
              <a:noFill/>
              <a:ln w="12700">
                <a:solidFill>
                  <a:srgbClr val="000000"/>
                </a:solidFill>
                <a:prstDash val="solid"/>
                <a:round/>
                <a:headEnd/>
                <a:tailEnd/>
              </a:ln>
            </p:spPr>
            <p:txBody>
              <a:bodyPr/>
              <a:lstStyle/>
              <a:p>
                <a:endParaRPr lang="en-GB"/>
              </a:p>
            </p:txBody>
          </p:sp>
          <p:sp>
            <p:nvSpPr>
              <p:cNvPr id="16" name="Freeform 3"/>
              <p:cNvSpPr>
                <a:spLocks/>
              </p:cNvSpPr>
              <p:nvPr/>
            </p:nvSpPr>
            <p:spPr bwMode="auto">
              <a:xfrm>
                <a:off x="2373314" y="1651194"/>
                <a:ext cx="2200275" cy="1587500"/>
              </a:xfrm>
              <a:custGeom>
                <a:avLst/>
                <a:gdLst>
                  <a:gd name="T0" fmla="*/ 2200275 w 1386"/>
                  <a:gd name="T1" fmla="*/ 0 h 1000"/>
                  <a:gd name="T2" fmla="*/ 2114550 w 1386"/>
                  <a:gd name="T3" fmla="*/ 3175 h 1000"/>
                  <a:gd name="T4" fmla="*/ 1939925 w 1386"/>
                  <a:gd name="T5" fmla="*/ 12700 h 1000"/>
                  <a:gd name="T6" fmla="*/ 1771650 w 1386"/>
                  <a:gd name="T7" fmla="*/ 38100 h 1000"/>
                  <a:gd name="T8" fmla="*/ 1603375 w 1386"/>
                  <a:gd name="T9" fmla="*/ 73025 h 1000"/>
                  <a:gd name="T10" fmla="*/ 1441450 w 1386"/>
                  <a:gd name="T11" fmla="*/ 117475 h 1000"/>
                  <a:gd name="T12" fmla="*/ 1285875 w 1386"/>
                  <a:gd name="T13" fmla="*/ 171450 h 1000"/>
                  <a:gd name="T14" fmla="*/ 1133475 w 1386"/>
                  <a:gd name="T15" fmla="*/ 234950 h 1000"/>
                  <a:gd name="T16" fmla="*/ 984250 w 1386"/>
                  <a:gd name="T17" fmla="*/ 311150 h 1000"/>
                  <a:gd name="T18" fmla="*/ 844550 w 1386"/>
                  <a:gd name="T19" fmla="*/ 393700 h 1000"/>
                  <a:gd name="T20" fmla="*/ 708025 w 1386"/>
                  <a:gd name="T21" fmla="*/ 485775 h 1000"/>
                  <a:gd name="T22" fmla="*/ 577850 w 1386"/>
                  <a:gd name="T23" fmla="*/ 587375 h 1000"/>
                  <a:gd name="T24" fmla="*/ 457200 w 1386"/>
                  <a:gd name="T25" fmla="*/ 695325 h 1000"/>
                  <a:gd name="T26" fmla="*/ 339725 w 1386"/>
                  <a:gd name="T27" fmla="*/ 809625 h 1000"/>
                  <a:gd name="T28" fmla="*/ 234950 w 1386"/>
                  <a:gd name="T29" fmla="*/ 933450 h 1000"/>
                  <a:gd name="T30" fmla="*/ 133350 w 1386"/>
                  <a:gd name="T31" fmla="*/ 1063625 h 1000"/>
                  <a:gd name="T32" fmla="*/ 44450 w 1386"/>
                  <a:gd name="T33" fmla="*/ 1200150 h 1000"/>
                  <a:gd name="T34" fmla="*/ 552450 w 1386"/>
                  <a:gd name="T35" fmla="*/ 1587500 h 1000"/>
                  <a:gd name="T36" fmla="*/ 584200 w 1386"/>
                  <a:gd name="T37" fmla="*/ 1536700 h 1000"/>
                  <a:gd name="T38" fmla="*/ 650875 w 1386"/>
                  <a:gd name="T39" fmla="*/ 1431925 h 1000"/>
                  <a:gd name="T40" fmla="*/ 727075 w 1386"/>
                  <a:gd name="T41" fmla="*/ 1336675 h 1000"/>
                  <a:gd name="T42" fmla="*/ 806450 w 1386"/>
                  <a:gd name="T43" fmla="*/ 1244600 h 1000"/>
                  <a:gd name="T44" fmla="*/ 892175 w 1386"/>
                  <a:gd name="T45" fmla="*/ 1155700 h 1000"/>
                  <a:gd name="T46" fmla="*/ 984250 w 1386"/>
                  <a:gd name="T47" fmla="*/ 1076325 h 1000"/>
                  <a:gd name="T48" fmla="*/ 1079500 w 1386"/>
                  <a:gd name="T49" fmla="*/ 1000125 h 1000"/>
                  <a:gd name="T50" fmla="*/ 1181100 w 1386"/>
                  <a:gd name="T51" fmla="*/ 930275 h 1000"/>
                  <a:gd name="T52" fmla="*/ 1289050 w 1386"/>
                  <a:gd name="T53" fmla="*/ 866775 h 1000"/>
                  <a:gd name="T54" fmla="*/ 1400175 w 1386"/>
                  <a:gd name="T55" fmla="*/ 812800 h 1000"/>
                  <a:gd name="T56" fmla="*/ 1514475 w 1386"/>
                  <a:gd name="T57" fmla="*/ 765175 h 1000"/>
                  <a:gd name="T58" fmla="*/ 1631950 w 1386"/>
                  <a:gd name="T59" fmla="*/ 723900 h 1000"/>
                  <a:gd name="T60" fmla="*/ 1752600 w 1386"/>
                  <a:gd name="T61" fmla="*/ 688975 h 1000"/>
                  <a:gd name="T62" fmla="*/ 1876425 w 1386"/>
                  <a:gd name="T63" fmla="*/ 663575 h 1000"/>
                  <a:gd name="T64" fmla="*/ 2006600 w 1386"/>
                  <a:gd name="T65" fmla="*/ 644525 h 1000"/>
                  <a:gd name="T66" fmla="*/ 2133600 w 1386"/>
                  <a:gd name="T67" fmla="*/ 638175 h 1000"/>
                  <a:gd name="T68" fmla="*/ 2200275 w 1386"/>
                  <a:gd name="T69" fmla="*/ 635000 h 10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386" h="1000">
                    <a:moveTo>
                      <a:pt x="1386" y="400"/>
                    </a:moveTo>
                    <a:lnTo>
                      <a:pt x="1386" y="0"/>
                    </a:lnTo>
                    <a:lnTo>
                      <a:pt x="1332" y="2"/>
                    </a:lnTo>
                    <a:lnTo>
                      <a:pt x="1276" y="4"/>
                    </a:lnTo>
                    <a:lnTo>
                      <a:pt x="1222" y="8"/>
                    </a:lnTo>
                    <a:lnTo>
                      <a:pt x="1168" y="16"/>
                    </a:lnTo>
                    <a:lnTo>
                      <a:pt x="1116" y="24"/>
                    </a:lnTo>
                    <a:lnTo>
                      <a:pt x="1062" y="34"/>
                    </a:lnTo>
                    <a:lnTo>
                      <a:pt x="1010" y="46"/>
                    </a:lnTo>
                    <a:lnTo>
                      <a:pt x="960" y="58"/>
                    </a:lnTo>
                    <a:lnTo>
                      <a:pt x="908" y="74"/>
                    </a:lnTo>
                    <a:lnTo>
                      <a:pt x="858" y="90"/>
                    </a:lnTo>
                    <a:lnTo>
                      <a:pt x="810" y="108"/>
                    </a:lnTo>
                    <a:lnTo>
                      <a:pt x="760" y="128"/>
                    </a:lnTo>
                    <a:lnTo>
                      <a:pt x="714" y="148"/>
                    </a:lnTo>
                    <a:lnTo>
                      <a:pt x="666" y="172"/>
                    </a:lnTo>
                    <a:lnTo>
                      <a:pt x="620" y="196"/>
                    </a:lnTo>
                    <a:lnTo>
                      <a:pt x="576" y="222"/>
                    </a:lnTo>
                    <a:lnTo>
                      <a:pt x="532" y="248"/>
                    </a:lnTo>
                    <a:lnTo>
                      <a:pt x="488" y="276"/>
                    </a:lnTo>
                    <a:lnTo>
                      <a:pt x="446" y="306"/>
                    </a:lnTo>
                    <a:lnTo>
                      <a:pt x="404" y="338"/>
                    </a:lnTo>
                    <a:lnTo>
                      <a:pt x="364" y="370"/>
                    </a:lnTo>
                    <a:lnTo>
                      <a:pt x="326" y="404"/>
                    </a:lnTo>
                    <a:lnTo>
                      <a:pt x="288" y="438"/>
                    </a:lnTo>
                    <a:lnTo>
                      <a:pt x="250" y="474"/>
                    </a:lnTo>
                    <a:lnTo>
                      <a:pt x="214" y="510"/>
                    </a:lnTo>
                    <a:lnTo>
                      <a:pt x="180" y="550"/>
                    </a:lnTo>
                    <a:lnTo>
                      <a:pt x="148" y="588"/>
                    </a:lnTo>
                    <a:lnTo>
                      <a:pt x="116" y="628"/>
                    </a:lnTo>
                    <a:lnTo>
                      <a:pt x="84" y="670"/>
                    </a:lnTo>
                    <a:lnTo>
                      <a:pt x="56" y="712"/>
                    </a:lnTo>
                    <a:lnTo>
                      <a:pt x="28" y="756"/>
                    </a:lnTo>
                    <a:lnTo>
                      <a:pt x="0" y="800"/>
                    </a:lnTo>
                    <a:lnTo>
                      <a:pt x="348" y="1000"/>
                    </a:lnTo>
                    <a:lnTo>
                      <a:pt x="368" y="968"/>
                    </a:lnTo>
                    <a:lnTo>
                      <a:pt x="388" y="934"/>
                    </a:lnTo>
                    <a:lnTo>
                      <a:pt x="410" y="902"/>
                    </a:lnTo>
                    <a:lnTo>
                      <a:pt x="434" y="872"/>
                    </a:lnTo>
                    <a:lnTo>
                      <a:pt x="458" y="842"/>
                    </a:lnTo>
                    <a:lnTo>
                      <a:pt x="482" y="812"/>
                    </a:lnTo>
                    <a:lnTo>
                      <a:pt x="508" y="784"/>
                    </a:lnTo>
                    <a:lnTo>
                      <a:pt x="534" y="756"/>
                    </a:lnTo>
                    <a:lnTo>
                      <a:pt x="562" y="728"/>
                    </a:lnTo>
                    <a:lnTo>
                      <a:pt x="590" y="702"/>
                    </a:lnTo>
                    <a:lnTo>
                      <a:pt x="620" y="678"/>
                    </a:lnTo>
                    <a:lnTo>
                      <a:pt x="650" y="654"/>
                    </a:lnTo>
                    <a:lnTo>
                      <a:pt x="680" y="630"/>
                    </a:lnTo>
                    <a:lnTo>
                      <a:pt x="712" y="608"/>
                    </a:lnTo>
                    <a:lnTo>
                      <a:pt x="744" y="586"/>
                    </a:lnTo>
                    <a:lnTo>
                      <a:pt x="778" y="566"/>
                    </a:lnTo>
                    <a:lnTo>
                      <a:pt x="812" y="546"/>
                    </a:lnTo>
                    <a:lnTo>
                      <a:pt x="846" y="528"/>
                    </a:lnTo>
                    <a:lnTo>
                      <a:pt x="882" y="512"/>
                    </a:lnTo>
                    <a:lnTo>
                      <a:pt x="918" y="496"/>
                    </a:lnTo>
                    <a:lnTo>
                      <a:pt x="954" y="482"/>
                    </a:lnTo>
                    <a:lnTo>
                      <a:pt x="990" y="468"/>
                    </a:lnTo>
                    <a:lnTo>
                      <a:pt x="1028" y="456"/>
                    </a:lnTo>
                    <a:lnTo>
                      <a:pt x="1066" y="444"/>
                    </a:lnTo>
                    <a:lnTo>
                      <a:pt x="1104" y="434"/>
                    </a:lnTo>
                    <a:lnTo>
                      <a:pt x="1144" y="426"/>
                    </a:lnTo>
                    <a:lnTo>
                      <a:pt x="1182" y="418"/>
                    </a:lnTo>
                    <a:lnTo>
                      <a:pt x="1222" y="412"/>
                    </a:lnTo>
                    <a:lnTo>
                      <a:pt x="1264" y="406"/>
                    </a:lnTo>
                    <a:lnTo>
                      <a:pt x="1304" y="404"/>
                    </a:lnTo>
                    <a:lnTo>
                      <a:pt x="1344" y="402"/>
                    </a:lnTo>
                    <a:lnTo>
                      <a:pt x="1386" y="400"/>
                    </a:lnTo>
                    <a:close/>
                  </a:path>
                </a:pathLst>
              </a:custGeom>
              <a:noFill/>
              <a:ln w="38100" cap="flat" cmpd="sng">
                <a:solidFill>
                  <a:srgbClr val="5F5F5F"/>
                </a:solidFill>
                <a:prstDash val="solid"/>
                <a:round/>
                <a:headEnd type="none" w="med" len="med"/>
                <a:tailEnd type="none" w="med" len="med"/>
              </a:ln>
              <a:effectLst/>
              <a:extLst/>
            </p:spPr>
            <p:txBody>
              <a:bodyPr/>
              <a:lstStyle/>
              <a:p>
                <a:endParaRPr lang="en-GB"/>
              </a:p>
            </p:txBody>
          </p:sp>
          <p:sp>
            <p:nvSpPr>
              <p:cNvPr id="17" name="Freeform 4"/>
              <p:cNvSpPr>
                <a:spLocks/>
              </p:cNvSpPr>
              <p:nvPr/>
            </p:nvSpPr>
            <p:spPr bwMode="auto">
              <a:xfrm>
                <a:off x="2033589" y="2921193"/>
                <a:ext cx="892175" cy="2540000"/>
              </a:xfrm>
              <a:custGeom>
                <a:avLst/>
                <a:gdLst>
                  <a:gd name="T0" fmla="*/ 635000 w 562"/>
                  <a:gd name="T1" fmla="*/ 1270000 h 1600"/>
                  <a:gd name="T2" fmla="*/ 641350 w 562"/>
                  <a:gd name="T3" fmla="*/ 1143000 h 1600"/>
                  <a:gd name="T4" fmla="*/ 654050 w 562"/>
                  <a:gd name="T5" fmla="*/ 1016000 h 1600"/>
                  <a:gd name="T6" fmla="*/ 673100 w 562"/>
                  <a:gd name="T7" fmla="*/ 892175 h 1600"/>
                  <a:gd name="T8" fmla="*/ 701675 w 562"/>
                  <a:gd name="T9" fmla="*/ 768350 h 1600"/>
                  <a:gd name="T10" fmla="*/ 739775 w 562"/>
                  <a:gd name="T11" fmla="*/ 650875 h 1600"/>
                  <a:gd name="T12" fmla="*/ 781050 w 562"/>
                  <a:gd name="T13" fmla="*/ 536575 h 1600"/>
                  <a:gd name="T14" fmla="*/ 831850 w 562"/>
                  <a:gd name="T15" fmla="*/ 425450 h 1600"/>
                  <a:gd name="T16" fmla="*/ 892175 w 562"/>
                  <a:gd name="T17" fmla="*/ 317500 h 1600"/>
                  <a:gd name="T18" fmla="*/ 339725 w 562"/>
                  <a:gd name="T19" fmla="*/ 0 h 1600"/>
                  <a:gd name="T20" fmla="*/ 263525 w 562"/>
                  <a:gd name="T21" fmla="*/ 142875 h 1600"/>
                  <a:gd name="T22" fmla="*/ 196850 w 562"/>
                  <a:gd name="T23" fmla="*/ 292100 h 1600"/>
                  <a:gd name="T24" fmla="*/ 139700 w 562"/>
                  <a:gd name="T25" fmla="*/ 444500 h 1600"/>
                  <a:gd name="T26" fmla="*/ 88900 w 562"/>
                  <a:gd name="T27" fmla="*/ 603250 h 1600"/>
                  <a:gd name="T28" fmla="*/ 50800 w 562"/>
                  <a:gd name="T29" fmla="*/ 765175 h 1600"/>
                  <a:gd name="T30" fmla="*/ 22225 w 562"/>
                  <a:gd name="T31" fmla="*/ 930275 h 1600"/>
                  <a:gd name="T32" fmla="*/ 6350 w 562"/>
                  <a:gd name="T33" fmla="*/ 1098550 h 1600"/>
                  <a:gd name="T34" fmla="*/ 0 w 562"/>
                  <a:gd name="T35" fmla="*/ 1270000 h 1600"/>
                  <a:gd name="T36" fmla="*/ 3175 w 562"/>
                  <a:gd name="T37" fmla="*/ 1358900 h 1600"/>
                  <a:gd name="T38" fmla="*/ 12700 w 562"/>
                  <a:gd name="T39" fmla="*/ 1527175 h 1600"/>
                  <a:gd name="T40" fmla="*/ 34925 w 562"/>
                  <a:gd name="T41" fmla="*/ 1695450 h 1600"/>
                  <a:gd name="T42" fmla="*/ 69850 w 562"/>
                  <a:gd name="T43" fmla="*/ 1860550 h 1600"/>
                  <a:gd name="T44" fmla="*/ 111125 w 562"/>
                  <a:gd name="T45" fmla="*/ 2019300 h 1600"/>
                  <a:gd name="T46" fmla="*/ 165100 w 562"/>
                  <a:gd name="T47" fmla="*/ 2174875 h 1600"/>
                  <a:gd name="T48" fmla="*/ 228600 w 562"/>
                  <a:gd name="T49" fmla="*/ 2324100 h 1600"/>
                  <a:gd name="T50" fmla="*/ 301625 w 562"/>
                  <a:gd name="T51" fmla="*/ 2470150 h 1600"/>
                  <a:gd name="T52" fmla="*/ 892175 w 562"/>
                  <a:gd name="T53" fmla="*/ 2222500 h 1600"/>
                  <a:gd name="T54" fmla="*/ 860425 w 562"/>
                  <a:gd name="T55" fmla="*/ 2171700 h 1600"/>
                  <a:gd name="T56" fmla="*/ 806450 w 562"/>
                  <a:gd name="T57" fmla="*/ 2060575 h 1600"/>
                  <a:gd name="T58" fmla="*/ 758825 w 562"/>
                  <a:gd name="T59" fmla="*/ 1949450 h 1600"/>
                  <a:gd name="T60" fmla="*/ 720725 w 562"/>
                  <a:gd name="T61" fmla="*/ 1831975 h 1600"/>
                  <a:gd name="T62" fmla="*/ 685800 w 562"/>
                  <a:gd name="T63" fmla="*/ 1711325 h 1600"/>
                  <a:gd name="T64" fmla="*/ 663575 w 562"/>
                  <a:gd name="T65" fmla="*/ 1590675 h 1600"/>
                  <a:gd name="T66" fmla="*/ 644525 w 562"/>
                  <a:gd name="T67" fmla="*/ 1463675 h 1600"/>
                  <a:gd name="T68" fmla="*/ 638175 w 562"/>
                  <a:gd name="T69" fmla="*/ 1336675 h 1600"/>
                  <a:gd name="T70" fmla="*/ 635000 w 562"/>
                  <a:gd name="T71" fmla="*/ 1270000 h 16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62" h="1600">
                    <a:moveTo>
                      <a:pt x="400" y="800"/>
                    </a:moveTo>
                    <a:lnTo>
                      <a:pt x="400" y="800"/>
                    </a:lnTo>
                    <a:lnTo>
                      <a:pt x="402" y="760"/>
                    </a:lnTo>
                    <a:lnTo>
                      <a:pt x="404" y="720"/>
                    </a:lnTo>
                    <a:lnTo>
                      <a:pt x="406" y="680"/>
                    </a:lnTo>
                    <a:lnTo>
                      <a:pt x="412" y="640"/>
                    </a:lnTo>
                    <a:lnTo>
                      <a:pt x="418" y="600"/>
                    </a:lnTo>
                    <a:lnTo>
                      <a:pt x="424" y="562"/>
                    </a:lnTo>
                    <a:lnTo>
                      <a:pt x="432" y="522"/>
                    </a:lnTo>
                    <a:lnTo>
                      <a:pt x="442" y="484"/>
                    </a:lnTo>
                    <a:lnTo>
                      <a:pt x="454" y="448"/>
                    </a:lnTo>
                    <a:lnTo>
                      <a:pt x="466" y="410"/>
                    </a:lnTo>
                    <a:lnTo>
                      <a:pt x="478" y="374"/>
                    </a:lnTo>
                    <a:lnTo>
                      <a:pt x="492" y="338"/>
                    </a:lnTo>
                    <a:lnTo>
                      <a:pt x="508" y="302"/>
                    </a:lnTo>
                    <a:lnTo>
                      <a:pt x="524" y="268"/>
                    </a:lnTo>
                    <a:lnTo>
                      <a:pt x="542" y="234"/>
                    </a:lnTo>
                    <a:lnTo>
                      <a:pt x="562" y="200"/>
                    </a:lnTo>
                    <a:lnTo>
                      <a:pt x="214" y="0"/>
                    </a:lnTo>
                    <a:lnTo>
                      <a:pt x="190" y="46"/>
                    </a:lnTo>
                    <a:lnTo>
                      <a:pt x="166" y="90"/>
                    </a:lnTo>
                    <a:lnTo>
                      <a:pt x="144" y="136"/>
                    </a:lnTo>
                    <a:lnTo>
                      <a:pt x="124" y="184"/>
                    </a:lnTo>
                    <a:lnTo>
                      <a:pt x="104" y="232"/>
                    </a:lnTo>
                    <a:lnTo>
                      <a:pt x="88" y="280"/>
                    </a:lnTo>
                    <a:lnTo>
                      <a:pt x="70" y="330"/>
                    </a:lnTo>
                    <a:lnTo>
                      <a:pt x="56" y="380"/>
                    </a:lnTo>
                    <a:lnTo>
                      <a:pt x="44" y="430"/>
                    </a:lnTo>
                    <a:lnTo>
                      <a:pt x="32" y="482"/>
                    </a:lnTo>
                    <a:lnTo>
                      <a:pt x="22" y="534"/>
                    </a:lnTo>
                    <a:lnTo>
                      <a:pt x="14" y="586"/>
                    </a:lnTo>
                    <a:lnTo>
                      <a:pt x="8" y="638"/>
                    </a:lnTo>
                    <a:lnTo>
                      <a:pt x="4" y="692"/>
                    </a:lnTo>
                    <a:lnTo>
                      <a:pt x="2" y="746"/>
                    </a:lnTo>
                    <a:lnTo>
                      <a:pt x="0" y="800"/>
                    </a:lnTo>
                    <a:lnTo>
                      <a:pt x="2" y="856"/>
                    </a:lnTo>
                    <a:lnTo>
                      <a:pt x="4" y="910"/>
                    </a:lnTo>
                    <a:lnTo>
                      <a:pt x="8" y="962"/>
                    </a:lnTo>
                    <a:lnTo>
                      <a:pt x="14" y="1016"/>
                    </a:lnTo>
                    <a:lnTo>
                      <a:pt x="22" y="1068"/>
                    </a:lnTo>
                    <a:lnTo>
                      <a:pt x="32" y="1120"/>
                    </a:lnTo>
                    <a:lnTo>
                      <a:pt x="44" y="1172"/>
                    </a:lnTo>
                    <a:lnTo>
                      <a:pt x="56" y="1222"/>
                    </a:lnTo>
                    <a:lnTo>
                      <a:pt x="70" y="1272"/>
                    </a:lnTo>
                    <a:lnTo>
                      <a:pt x="88" y="1322"/>
                    </a:lnTo>
                    <a:lnTo>
                      <a:pt x="104" y="1370"/>
                    </a:lnTo>
                    <a:lnTo>
                      <a:pt x="124" y="1418"/>
                    </a:lnTo>
                    <a:lnTo>
                      <a:pt x="144" y="1464"/>
                    </a:lnTo>
                    <a:lnTo>
                      <a:pt x="166" y="1510"/>
                    </a:lnTo>
                    <a:lnTo>
                      <a:pt x="190" y="1556"/>
                    </a:lnTo>
                    <a:lnTo>
                      <a:pt x="214" y="1600"/>
                    </a:lnTo>
                    <a:lnTo>
                      <a:pt x="562" y="1400"/>
                    </a:lnTo>
                    <a:lnTo>
                      <a:pt x="542" y="1368"/>
                    </a:lnTo>
                    <a:lnTo>
                      <a:pt x="524" y="1334"/>
                    </a:lnTo>
                    <a:lnTo>
                      <a:pt x="508" y="1298"/>
                    </a:lnTo>
                    <a:lnTo>
                      <a:pt x="492" y="1264"/>
                    </a:lnTo>
                    <a:lnTo>
                      <a:pt x="478" y="1228"/>
                    </a:lnTo>
                    <a:lnTo>
                      <a:pt x="466" y="1190"/>
                    </a:lnTo>
                    <a:lnTo>
                      <a:pt x="454" y="1154"/>
                    </a:lnTo>
                    <a:lnTo>
                      <a:pt x="442" y="1116"/>
                    </a:lnTo>
                    <a:lnTo>
                      <a:pt x="432" y="1078"/>
                    </a:lnTo>
                    <a:lnTo>
                      <a:pt x="424" y="1040"/>
                    </a:lnTo>
                    <a:lnTo>
                      <a:pt x="418" y="1002"/>
                    </a:lnTo>
                    <a:lnTo>
                      <a:pt x="412" y="962"/>
                    </a:lnTo>
                    <a:lnTo>
                      <a:pt x="406" y="922"/>
                    </a:lnTo>
                    <a:lnTo>
                      <a:pt x="404" y="882"/>
                    </a:lnTo>
                    <a:lnTo>
                      <a:pt x="402" y="842"/>
                    </a:lnTo>
                    <a:lnTo>
                      <a:pt x="400" y="800"/>
                    </a:lnTo>
                    <a:close/>
                  </a:path>
                </a:pathLst>
              </a:custGeom>
              <a:noFill/>
              <a:ln w="12700" cap="flat" cmpd="sng">
                <a:solidFill>
                  <a:srgbClr val="000000"/>
                </a:solidFill>
                <a:prstDash val="solid"/>
                <a:round/>
                <a:headEnd type="none" w="med" len="med"/>
                <a:tailEnd type="none" w="med" len="med"/>
              </a:ln>
              <a:effectLst/>
              <a:extLst/>
            </p:spPr>
            <p:txBody>
              <a:bodyPr/>
              <a:lstStyle/>
              <a:p>
                <a:endParaRPr lang="en-GB"/>
              </a:p>
            </p:txBody>
          </p:sp>
          <p:sp>
            <p:nvSpPr>
              <p:cNvPr id="18" name="Freeform 5"/>
              <p:cNvSpPr>
                <a:spLocks/>
              </p:cNvSpPr>
              <p:nvPr/>
            </p:nvSpPr>
            <p:spPr bwMode="auto">
              <a:xfrm>
                <a:off x="4573588" y="5143694"/>
                <a:ext cx="2200275" cy="1587500"/>
              </a:xfrm>
              <a:custGeom>
                <a:avLst/>
                <a:gdLst>
                  <a:gd name="T0" fmla="*/ 0 w 1386"/>
                  <a:gd name="T1" fmla="*/ 1587500 h 1000"/>
                  <a:gd name="T2" fmla="*/ 88900 w 1386"/>
                  <a:gd name="T3" fmla="*/ 1587500 h 1000"/>
                  <a:gd name="T4" fmla="*/ 260350 w 1386"/>
                  <a:gd name="T5" fmla="*/ 1574800 h 1000"/>
                  <a:gd name="T6" fmla="*/ 431800 w 1386"/>
                  <a:gd name="T7" fmla="*/ 1552575 h 1000"/>
                  <a:gd name="T8" fmla="*/ 596900 w 1386"/>
                  <a:gd name="T9" fmla="*/ 1517650 h 1000"/>
                  <a:gd name="T10" fmla="*/ 758825 w 1386"/>
                  <a:gd name="T11" fmla="*/ 1473200 h 1000"/>
                  <a:gd name="T12" fmla="*/ 917575 w 1386"/>
                  <a:gd name="T13" fmla="*/ 1419225 h 1000"/>
                  <a:gd name="T14" fmla="*/ 1069975 w 1386"/>
                  <a:gd name="T15" fmla="*/ 1352550 h 1000"/>
                  <a:gd name="T16" fmla="*/ 1216025 w 1386"/>
                  <a:gd name="T17" fmla="*/ 1279525 h 1000"/>
                  <a:gd name="T18" fmla="*/ 1358900 w 1386"/>
                  <a:gd name="T19" fmla="*/ 1196975 h 1000"/>
                  <a:gd name="T20" fmla="*/ 1495425 w 1386"/>
                  <a:gd name="T21" fmla="*/ 1101725 h 1000"/>
                  <a:gd name="T22" fmla="*/ 1622425 w 1386"/>
                  <a:gd name="T23" fmla="*/ 1003300 h 1000"/>
                  <a:gd name="T24" fmla="*/ 1746250 w 1386"/>
                  <a:gd name="T25" fmla="*/ 895350 h 1000"/>
                  <a:gd name="T26" fmla="*/ 1860550 w 1386"/>
                  <a:gd name="T27" fmla="*/ 777875 h 1000"/>
                  <a:gd name="T28" fmla="*/ 1968500 w 1386"/>
                  <a:gd name="T29" fmla="*/ 654050 h 1000"/>
                  <a:gd name="T30" fmla="*/ 2066925 w 1386"/>
                  <a:gd name="T31" fmla="*/ 523875 h 1000"/>
                  <a:gd name="T32" fmla="*/ 2159000 w 1386"/>
                  <a:gd name="T33" fmla="*/ 390525 h 1000"/>
                  <a:gd name="T34" fmla="*/ 1651000 w 1386"/>
                  <a:gd name="T35" fmla="*/ 0 h 1000"/>
                  <a:gd name="T36" fmla="*/ 1619250 w 1386"/>
                  <a:gd name="T37" fmla="*/ 53975 h 1000"/>
                  <a:gd name="T38" fmla="*/ 1549400 w 1386"/>
                  <a:gd name="T39" fmla="*/ 155575 h 1000"/>
                  <a:gd name="T40" fmla="*/ 1476375 w 1386"/>
                  <a:gd name="T41" fmla="*/ 254000 h 1000"/>
                  <a:gd name="T42" fmla="*/ 1397000 w 1386"/>
                  <a:gd name="T43" fmla="*/ 346075 h 1000"/>
                  <a:gd name="T44" fmla="*/ 1308100 w 1386"/>
                  <a:gd name="T45" fmla="*/ 431800 h 1000"/>
                  <a:gd name="T46" fmla="*/ 1216025 w 1386"/>
                  <a:gd name="T47" fmla="*/ 514350 h 1000"/>
                  <a:gd name="T48" fmla="*/ 1120775 w 1386"/>
                  <a:gd name="T49" fmla="*/ 590550 h 1000"/>
                  <a:gd name="T50" fmla="*/ 1019175 w 1386"/>
                  <a:gd name="T51" fmla="*/ 657225 h 1000"/>
                  <a:gd name="T52" fmla="*/ 914400 w 1386"/>
                  <a:gd name="T53" fmla="*/ 720725 h 1000"/>
                  <a:gd name="T54" fmla="*/ 803275 w 1386"/>
                  <a:gd name="T55" fmla="*/ 777875 h 1000"/>
                  <a:gd name="T56" fmla="*/ 688975 w 1386"/>
                  <a:gd name="T57" fmla="*/ 825500 h 1000"/>
                  <a:gd name="T58" fmla="*/ 571500 w 1386"/>
                  <a:gd name="T59" fmla="*/ 866775 h 1000"/>
                  <a:gd name="T60" fmla="*/ 447675 w 1386"/>
                  <a:gd name="T61" fmla="*/ 901700 h 1000"/>
                  <a:gd name="T62" fmla="*/ 323850 w 1386"/>
                  <a:gd name="T63" fmla="*/ 927100 h 1000"/>
                  <a:gd name="T64" fmla="*/ 196850 w 1386"/>
                  <a:gd name="T65" fmla="*/ 942975 h 1000"/>
                  <a:gd name="T66" fmla="*/ 66675 w 1386"/>
                  <a:gd name="T67" fmla="*/ 952500 h 1000"/>
                  <a:gd name="T68" fmla="*/ 0 w 1386"/>
                  <a:gd name="T69" fmla="*/ 952500 h 10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386" h="1000">
                    <a:moveTo>
                      <a:pt x="0" y="600"/>
                    </a:moveTo>
                    <a:lnTo>
                      <a:pt x="0" y="1000"/>
                    </a:lnTo>
                    <a:lnTo>
                      <a:pt x="56" y="1000"/>
                    </a:lnTo>
                    <a:lnTo>
                      <a:pt x="110" y="996"/>
                    </a:lnTo>
                    <a:lnTo>
                      <a:pt x="164" y="992"/>
                    </a:lnTo>
                    <a:lnTo>
                      <a:pt x="218" y="986"/>
                    </a:lnTo>
                    <a:lnTo>
                      <a:pt x="272" y="978"/>
                    </a:lnTo>
                    <a:lnTo>
                      <a:pt x="324" y="968"/>
                    </a:lnTo>
                    <a:lnTo>
                      <a:pt x="376" y="956"/>
                    </a:lnTo>
                    <a:lnTo>
                      <a:pt x="428" y="942"/>
                    </a:lnTo>
                    <a:lnTo>
                      <a:pt x="478" y="928"/>
                    </a:lnTo>
                    <a:lnTo>
                      <a:pt x="528" y="912"/>
                    </a:lnTo>
                    <a:lnTo>
                      <a:pt x="578" y="894"/>
                    </a:lnTo>
                    <a:lnTo>
                      <a:pt x="626" y="874"/>
                    </a:lnTo>
                    <a:lnTo>
                      <a:pt x="674" y="852"/>
                    </a:lnTo>
                    <a:lnTo>
                      <a:pt x="720" y="830"/>
                    </a:lnTo>
                    <a:lnTo>
                      <a:pt x="766" y="806"/>
                    </a:lnTo>
                    <a:lnTo>
                      <a:pt x="812" y="780"/>
                    </a:lnTo>
                    <a:lnTo>
                      <a:pt x="856" y="754"/>
                    </a:lnTo>
                    <a:lnTo>
                      <a:pt x="898" y="724"/>
                    </a:lnTo>
                    <a:lnTo>
                      <a:pt x="942" y="694"/>
                    </a:lnTo>
                    <a:lnTo>
                      <a:pt x="982" y="664"/>
                    </a:lnTo>
                    <a:lnTo>
                      <a:pt x="1022" y="632"/>
                    </a:lnTo>
                    <a:lnTo>
                      <a:pt x="1062" y="598"/>
                    </a:lnTo>
                    <a:lnTo>
                      <a:pt x="1100" y="564"/>
                    </a:lnTo>
                    <a:lnTo>
                      <a:pt x="1136" y="528"/>
                    </a:lnTo>
                    <a:lnTo>
                      <a:pt x="1172" y="490"/>
                    </a:lnTo>
                    <a:lnTo>
                      <a:pt x="1206" y="452"/>
                    </a:lnTo>
                    <a:lnTo>
                      <a:pt x="1240" y="412"/>
                    </a:lnTo>
                    <a:lnTo>
                      <a:pt x="1272" y="372"/>
                    </a:lnTo>
                    <a:lnTo>
                      <a:pt x="1302" y="330"/>
                    </a:lnTo>
                    <a:lnTo>
                      <a:pt x="1332" y="288"/>
                    </a:lnTo>
                    <a:lnTo>
                      <a:pt x="1360" y="246"/>
                    </a:lnTo>
                    <a:lnTo>
                      <a:pt x="1386" y="200"/>
                    </a:lnTo>
                    <a:lnTo>
                      <a:pt x="1040" y="0"/>
                    </a:lnTo>
                    <a:lnTo>
                      <a:pt x="1020" y="34"/>
                    </a:lnTo>
                    <a:lnTo>
                      <a:pt x="998" y="66"/>
                    </a:lnTo>
                    <a:lnTo>
                      <a:pt x="976" y="98"/>
                    </a:lnTo>
                    <a:lnTo>
                      <a:pt x="954" y="130"/>
                    </a:lnTo>
                    <a:lnTo>
                      <a:pt x="930" y="160"/>
                    </a:lnTo>
                    <a:lnTo>
                      <a:pt x="904" y="190"/>
                    </a:lnTo>
                    <a:lnTo>
                      <a:pt x="880" y="218"/>
                    </a:lnTo>
                    <a:lnTo>
                      <a:pt x="852" y="246"/>
                    </a:lnTo>
                    <a:lnTo>
                      <a:pt x="824" y="272"/>
                    </a:lnTo>
                    <a:lnTo>
                      <a:pt x="796" y="298"/>
                    </a:lnTo>
                    <a:lnTo>
                      <a:pt x="766" y="324"/>
                    </a:lnTo>
                    <a:lnTo>
                      <a:pt x="736" y="348"/>
                    </a:lnTo>
                    <a:lnTo>
                      <a:pt x="706" y="372"/>
                    </a:lnTo>
                    <a:lnTo>
                      <a:pt x="674" y="394"/>
                    </a:lnTo>
                    <a:lnTo>
                      <a:pt x="642" y="414"/>
                    </a:lnTo>
                    <a:lnTo>
                      <a:pt x="608" y="436"/>
                    </a:lnTo>
                    <a:lnTo>
                      <a:pt x="576" y="454"/>
                    </a:lnTo>
                    <a:lnTo>
                      <a:pt x="540" y="472"/>
                    </a:lnTo>
                    <a:lnTo>
                      <a:pt x="506" y="490"/>
                    </a:lnTo>
                    <a:lnTo>
                      <a:pt x="470" y="506"/>
                    </a:lnTo>
                    <a:lnTo>
                      <a:pt x="434" y="520"/>
                    </a:lnTo>
                    <a:lnTo>
                      <a:pt x="396" y="534"/>
                    </a:lnTo>
                    <a:lnTo>
                      <a:pt x="360" y="546"/>
                    </a:lnTo>
                    <a:lnTo>
                      <a:pt x="322" y="558"/>
                    </a:lnTo>
                    <a:lnTo>
                      <a:pt x="282" y="568"/>
                    </a:lnTo>
                    <a:lnTo>
                      <a:pt x="244" y="576"/>
                    </a:lnTo>
                    <a:lnTo>
                      <a:pt x="204" y="584"/>
                    </a:lnTo>
                    <a:lnTo>
                      <a:pt x="164" y="590"/>
                    </a:lnTo>
                    <a:lnTo>
                      <a:pt x="124" y="594"/>
                    </a:lnTo>
                    <a:lnTo>
                      <a:pt x="84" y="598"/>
                    </a:lnTo>
                    <a:lnTo>
                      <a:pt x="42" y="600"/>
                    </a:lnTo>
                    <a:lnTo>
                      <a:pt x="0" y="600"/>
                    </a:lnTo>
                    <a:close/>
                  </a:path>
                </a:pathLst>
              </a:custGeom>
              <a:noFill/>
              <a:ln w="12700">
                <a:solidFill>
                  <a:srgbClr val="000000"/>
                </a:solidFill>
                <a:prstDash val="solid"/>
                <a:round/>
                <a:headEnd/>
                <a:tailEnd/>
              </a:ln>
            </p:spPr>
            <p:txBody>
              <a:bodyPr/>
              <a:lstStyle/>
              <a:p>
                <a:endParaRPr lang="en-GB"/>
              </a:p>
            </p:txBody>
          </p:sp>
          <p:sp>
            <p:nvSpPr>
              <p:cNvPr id="19" name="Freeform 6"/>
              <p:cNvSpPr>
                <a:spLocks/>
              </p:cNvSpPr>
              <p:nvPr/>
            </p:nvSpPr>
            <p:spPr bwMode="auto">
              <a:xfrm>
                <a:off x="6224587" y="2921193"/>
                <a:ext cx="889000" cy="2540000"/>
              </a:xfrm>
              <a:custGeom>
                <a:avLst/>
                <a:gdLst>
                  <a:gd name="T0" fmla="*/ 0 w 560"/>
                  <a:gd name="T1" fmla="*/ 317500 h 1600"/>
                  <a:gd name="T2" fmla="*/ 28575 w 560"/>
                  <a:gd name="T3" fmla="*/ 371475 h 1600"/>
                  <a:gd name="T4" fmla="*/ 82550 w 560"/>
                  <a:gd name="T5" fmla="*/ 479425 h 1600"/>
                  <a:gd name="T6" fmla="*/ 130175 w 560"/>
                  <a:gd name="T7" fmla="*/ 593725 h 1600"/>
                  <a:gd name="T8" fmla="*/ 171450 w 560"/>
                  <a:gd name="T9" fmla="*/ 711200 h 1600"/>
                  <a:gd name="T10" fmla="*/ 203200 w 560"/>
                  <a:gd name="T11" fmla="*/ 828675 h 1600"/>
                  <a:gd name="T12" fmla="*/ 228600 w 560"/>
                  <a:gd name="T13" fmla="*/ 952500 h 1600"/>
                  <a:gd name="T14" fmla="*/ 244475 w 560"/>
                  <a:gd name="T15" fmla="*/ 1079500 h 1600"/>
                  <a:gd name="T16" fmla="*/ 254000 w 560"/>
                  <a:gd name="T17" fmla="*/ 1206500 h 1600"/>
                  <a:gd name="T18" fmla="*/ 254000 w 560"/>
                  <a:gd name="T19" fmla="*/ 1270000 h 1600"/>
                  <a:gd name="T20" fmla="*/ 250825 w 560"/>
                  <a:gd name="T21" fmla="*/ 1400175 h 1600"/>
                  <a:gd name="T22" fmla="*/ 238125 w 560"/>
                  <a:gd name="T23" fmla="*/ 1527175 h 1600"/>
                  <a:gd name="T24" fmla="*/ 215900 w 560"/>
                  <a:gd name="T25" fmla="*/ 1651000 h 1600"/>
                  <a:gd name="T26" fmla="*/ 187325 w 560"/>
                  <a:gd name="T27" fmla="*/ 1771650 h 1600"/>
                  <a:gd name="T28" fmla="*/ 152400 w 560"/>
                  <a:gd name="T29" fmla="*/ 1889125 h 1600"/>
                  <a:gd name="T30" fmla="*/ 107950 w 560"/>
                  <a:gd name="T31" fmla="*/ 2006600 h 1600"/>
                  <a:gd name="T32" fmla="*/ 57150 w 560"/>
                  <a:gd name="T33" fmla="*/ 2117725 h 1600"/>
                  <a:gd name="T34" fmla="*/ 0 w 560"/>
                  <a:gd name="T35" fmla="*/ 2222500 h 1600"/>
                  <a:gd name="T36" fmla="*/ 549275 w 560"/>
                  <a:gd name="T37" fmla="*/ 2540000 h 1600"/>
                  <a:gd name="T38" fmla="*/ 625475 w 560"/>
                  <a:gd name="T39" fmla="*/ 2397125 h 1600"/>
                  <a:gd name="T40" fmla="*/ 695325 w 560"/>
                  <a:gd name="T41" fmla="*/ 2251075 h 1600"/>
                  <a:gd name="T42" fmla="*/ 752475 w 560"/>
                  <a:gd name="T43" fmla="*/ 2098675 h 1600"/>
                  <a:gd name="T44" fmla="*/ 800100 w 560"/>
                  <a:gd name="T45" fmla="*/ 1939925 h 1600"/>
                  <a:gd name="T46" fmla="*/ 838200 w 560"/>
                  <a:gd name="T47" fmla="*/ 1778000 h 1600"/>
                  <a:gd name="T48" fmla="*/ 866775 w 560"/>
                  <a:gd name="T49" fmla="*/ 1612900 h 1600"/>
                  <a:gd name="T50" fmla="*/ 882650 w 560"/>
                  <a:gd name="T51" fmla="*/ 1444625 h 1600"/>
                  <a:gd name="T52" fmla="*/ 889000 w 560"/>
                  <a:gd name="T53" fmla="*/ 1270000 h 1600"/>
                  <a:gd name="T54" fmla="*/ 889000 w 560"/>
                  <a:gd name="T55" fmla="*/ 1184275 h 1600"/>
                  <a:gd name="T56" fmla="*/ 876300 w 560"/>
                  <a:gd name="T57" fmla="*/ 1012825 h 1600"/>
                  <a:gd name="T58" fmla="*/ 854075 w 560"/>
                  <a:gd name="T59" fmla="*/ 847725 h 1600"/>
                  <a:gd name="T60" fmla="*/ 822325 w 560"/>
                  <a:gd name="T61" fmla="*/ 682625 h 1600"/>
                  <a:gd name="T62" fmla="*/ 777875 w 560"/>
                  <a:gd name="T63" fmla="*/ 523875 h 1600"/>
                  <a:gd name="T64" fmla="*/ 723900 w 560"/>
                  <a:gd name="T65" fmla="*/ 368300 h 1600"/>
                  <a:gd name="T66" fmla="*/ 660400 w 560"/>
                  <a:gd name="T67" fmla="*/ 215900 h 1600"/>
                  <a:gd name="T68" fmla="*/ 590550 w 560"/>
                  <a:gd name="T69" fmla="*/ 73025 h 1600"/>
                  <a:gd name="T70" fmla="*/ 549275 w 560"/>
                  <a:gd name="T71" fmla="*/ 0 h 16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60" h="1600">
                    <a:moveTo>
                      <a:pt x="346" y="0"/>
                    </a:moveTo>
                    <a:lnTo>
                      <a:pt x="0" y="200"/>
                    </a:lnTo>
                    <a:lnTo>
                      <a:pt x="18" y="234"/>
                    </a:lnTo>
                    <a:lnTo>
                      <a:pt x="36" y="268"/>
                    </a:lnTo>
                    <a:lnTo>
                      <a:pt x="52" y="302"/>
                    </a:lnTo>
                    <a:lnTo>
                      <a:pt x="68" y="338"/>
                    </a:lnTo>
                    <a:lnTo>
                      <a:pt x="82" y="374"/>
                    </a:lnTo>
                    <a:lnTo>
                      <a:pt x="96" y="410"/>
                    </a:lnTo>
                    <a:lnTo>
                      <a:pt x="108" y="448"/>
                    </a:lnTo>
                    <a:lnTo>
                      <a:pt x="118" y="484"/>
                    </a:lnTo>
                    <a:lnTo>
                      <a:pt x="128" y="522"/>
                    </a:lnTo>
                    <a:lnTo>
                      <a:pt x="136" y="562"/>
                    </a:lnTo>
                    <a:lnTo>
                      <a:pt x="144" y="600"/>
                    </a:lnTo>
                    <a:lnTo>
                      <a:pt x="150" y="640"/>
                    </a:lnTo>
                    <a:lnTo>
                      <a:pt x="154" y="680"/>
                    </a:lnTo>
                    <a:lnTo>
                      <a:pt x="158" y="720"/>
                    </a:lnTo>
                    <a:lnTo>
                      <a:pt x="160" y="760"/>
                    </a:lnTo>
                    <a:lnTo>
                      <a:pt x="160" y="800"/>
                    </a:lnTo>
                    <a:lnTo>
                      <a:pt x="160" y="842"/>
                    </a:lnTo>
                    <a:lnTo>
                      <a:pt x="158" y="882"/>
                    </a:lnTo>
                    <a:lnTo>
                      <a:pt x="154" y="922"/>
                    </a:lnTo>
                    <a:lnTo>
                      <a:pt x="150" y="962"/>
                    </a:lnTo>
                    <a:lnTo>
                      <a:pt x="144" y="1002"/>
                    </a:lnTo>
                    <a:lnTo>
                      <a:pt x="136" y="1040"/>
                    </a:lnTo>
                    <a:lnTo>
                      <a:pt x="128" y="1078"/>
                    </a:lnTo>
                    <a:lnTo>
                      <a:pt x="118" y="1116"/>
                    </a:lnTo>
                    <a:lnTo>
                      <a:pt x="108" y="1154"/>
                    </a:lnTo>
                    <a:lnTo>
                      <a:pt x="96" y="1190"/>
                    </a:lnTo>
                    <a:lnTo>
                      <a:pt x="82" y="1228"/>
                    </a:lnTo>
                    <a:lnTo>
                      <a:pt x="68" y="1264"/>
                    </a:lnTo>
                    <a:lnTo>
                      <a:pt x="52" y="1298"/>
                    </a:lnTo>
                    <a:lnTo>
                      <a:pt x="36" y="1334"/>
                    </a:lnTo>
                    <a:lnTo>
                      <a:pt x="18" y="1368"/>
                    </a:lnTo>
                    <a:lnTo>
                      <a:pt x="0" y="1400"/>
                    </a:lnTo>
                    <a:lnTo>
                      <a:pt x="346" y="1600"/>
                    </a:lnTo>
                    <a:lnTo>
                      <a:pt x="372" y="1556"/>
                    </a:lnTo>
                    <a:lnTo>
                      <a:pt x="394" y="1510"/>
                    </a:lnTo>
                    <a:lnTo>
                      <a:pt x="416" y="1464"/>
                    </a:lnTo>
                    <a:lnTo>
                      <a:pt x="438" y="1418"/>
                    </a:lnTo>
                    <a:lnTo>
                      <a:pt x="456" y="1370"/>
                    </a:lnTo>
                    <a:lnTo>
                      <a:pt x="474" y="1322"/>
                    </a:lnTo>
                    <a:lnTo>
                      <a:pt x="490" y="1272"/>
                    </a:lnTo>
                    <a:lnTo>
                      <a:pt x="504" y="1222"/>
                    </a:lnTo>
                    <a:lnTo>
                      <a:pt x="518" y="1172"/>
                    </a:lnTo>
                    <a:lnTo>
                      <a:pt x="528" y="1120"/>
                    </a:lnTo>
                    <a:lnTo>
                      <a:pt x="538" y="1068"/>
                    </a:lnTo>
                    <a:lnTo>
                      <a:pt x="546" y="1016"/>
                    </a:lnTo>
                    <a:lnTo>
                      <a:pt x="552" y="962"/>
                    </a:lnTo>
                    <a:lnTo>
                      <a:pt x="556" y="910"/>
                    </a:lnTo>
                    <a:lnTo>
                      <a:pt x="560" y="856"/>
                    </a:lnTo>
                    <a:lnTo>
                      <a:pt x="560" y="800"/>
                    </a:lnTo>
                    <a:lnTo>
                      <a:pt x="560" y="746"/>
                    </a:lnTo>
                    <a:lnTo>
                      <a:pt x="556" y="692"/>
                    </a:lnTo>
                    <a:lnTo>
                      <a:pt x="552" y="638"/>
                    </a:lnTo>
                    <a:lnTo>
                      <a:pt x="546" y="586"/>
                    </a:lnTo>
                    <a:lnTo>
                      <a:pt x="538" y="534"/>
                    </a:lnTo>
                    <a:lnTo>
                      <a:pt x="528" y="482"/>
                    </a:lnTo>
                    <a:lnTo>
                      <a:pt x="518" y="430"/>
                    </a:lnTo>
                    <a:lnTo>
                      <a:pt x="504" y="380"/>
                    </a:lnTo>
                    <a:lnTo>
                      <a:pt x="490" y="330"/>
                    </a:lnTo>
                    <a:lnTo>
                      <a:pt x="474" y="280"/>
                    </a:lnTo>
                    <a:lnTo>
                      <a:pt x="456" y="232"/>
                    </a:lnTo>
                    <a:lnTo>
                      <a:pt x="438" y="184"/>
                    </a:lnTo>
                    <a:lnTo>
                      <a:pt x="416" y="136"/>
                    </a:lnTo>
                    <a:lnTo>
                      <a:pt x="394" y="90"/>
                    </a:lnTo>
                    <a:lnTo>
                      <a:pt x="372" y="46"/>
                    </a:lnTo>
                    <a:lnTo>
                      <a:pt x="346" y="0"/>
                    </a:lnTo>
                    <a:close/>
                  </a:path>
                </a:pathLst>
              </a:custGeom>
              <a:noFill/>
              <a:ln w="38100" cap="flat" cmpd="sng">
                <a:solidFill>
                  <a:srgbClr val="5F5F5F"/>
                </a:solidFill>
                <a:prstDash val="solid"/>
                <a:round/>
                <a:headEnd type="none" w="med" len="med"/>
                <a:tailEnd type="none" w="med" len="med"/>
              </a:ln>
              <a:effectLst/>
              <a:extLst/>
            </p:spPr>
            <p:txBody>
              <a:bodyPr/>
              <a:lstStyle/>
              <a:p>
                <a:endParaRPr lang="en-GB"/>
              </a:p>
            </p:txBody>
          </p:sp>
          <p:sp>
            <p:nvSpPr>
              <p:cNvPr id="20" name="Freeform 7"/>
              <p:cNvSpPr>
                <a:spLocks/>
              </p:cNvSpPr>
              <p:nvPr/>
            </p:nvSpPr>
            <p:spPr bwMode="auto">
              <a:xfrm>
                <a:off x="2373314" y="5143694"/>
                <a:ext cx="2200275" cy="1587500"/>
              </a:xfrm>
              <a:custGeom>
                <a:avLst/>
                <a:gdLst>
                  <a:gd name="T0" fmla="*/ 0 w 1386"/>
                  <a:gd name="T1" fmla="*/ 317500 h 1000"/>
                  <a:gd name="T2" fmla="*/ 44450 w 1386"/>
                  <a:gd name="T3" fmla="*/ 390525 h 1000"/>
                  <a:gd name="T4" fmla="*/ 133350 w 1386"/>
                  <a:gd name="T5" fmla="*/ 523875 h 1000"/>
                  <a:gd name="T6" fmla="*/ 234950 w 1386"/>
                  <a:gd name="T7" fmla="*/ 654050 h 1000"/>
                  <a:gd name="T8" fmla="*/ 339725 w 1386"/>
                  <a:gd name="T9" fmla="*/ 777875 h 1000"/>
                  <a:gd name="T10" fmla="*/ 457200 w 1386"/>
                  <a:gd name="T11" fmla="*/ 895350 h 1000"/>
                  <a:gd name="T12" fmla="*/ 577850 w 1386"/>
                  <a:gd name="T13" fmla="*/ 1003300 h 1000"/>
                  <a:gd name="T14" fmla="*/ 708025 w 1386"/>
                  <a:gd name="T15" fmla="*/ 1101725 h 1000"/>
                  <a:gd name="T16" fmla="*/ 844550 w 1386"/>
                  <a:gd name="T17" fmla="*/ 1196975 h 1000"/>
                  <a:gd name="T18" fmla="*/ 984250 w 1386"/>
                  <a:gd name="T19" fmla="*/ 1279525 h 1000"/>
                  <a:gd name="T20" fmla="*/ 1133475 w 1386"/>
                  <a:gd name="T21" fmla="*/ 1352550 h 1000"/>
                  <a:gd name="T22" fmla="*/ 1285875 w 1386"/>
                  <a:gd name="T23" fmla="*/ 1419225 h 1000"/>
                  <a:gd name="T24" fmla="*/ 1441450 w 1386"/>
                  <a:gd name="T25" fmla="*/ 1473200 h 1000"/>
                  <a:gd name="T26" fmla="*/ 1603375 w 1386"/>
                  <a:gd name="T27" fmla="*/ 1517650 h 1000"/>
                  <a:gd name="T28" fmla="*/ 1771650 w 1386"/>
                  <a:gd name="T29" fmla="*/ 1552575 h 1000"/>
                  <a:gd name="T30" fmla="*/ 1939925 w 1386"/>
                  <a:gd name="T31" fmla="*/ 1574800 h 1000"/>
                  <a:gd name="T32" fmla="*/ 2114550 w 1386"/>
                  <a:gd name="T33" fmla="*/ 1587500 h 1000"/>
                  <a:gd name="T34" fmla="*/ 2200275 w 1386"/>
                  <a:gd name="T35" fmla="*/ 952500 h 1000"/>
                  <a:gd name="T36" fmla="*/ 2133600 w 1386"/>
                  <a:gd name="T37" fmla="*/ 952500 h 1000"/>
                  <a:gd name="T38" fmla="*/ 2006600 w 1386"/>
                  <a:gd name="T39" fmla="*/ 942975 h 1000"/>
                  <a:gd name="T40" fmla="*/ 1876425 w 1386"/>
                  <a:gd name="T41" fmla="*/ 927100 h 1000"/>
                  <a:gd name="T42" fmla="*/ 1752600 w 1386"/>
                  <a:gd name="T43" fmla="*/ 901700 h 1000"/>
                  <a:gd name="T44" fmla="*/ 1631950 w 1386"/>
                  <a:gd name="T45" fmla="*/ 866775 h 1000"/>
                  <a:gd name="T46" fmla="*/ 1514475 w 1386"/>
                  <a:gd name="T47" fmla="*/ 825500 h 1000"/>
                  <a:gd name="T48" fmla="*/ 1400175 w 1386"/>
                  <a:gd name="T49" fmla="*/ 777875 h 1000"/>
                  <a:gd name="T50" fmla="*/ 1289050 w 1386"/>
                  <a:gd name="T51" fmla="*/ 720725 h 1000"/>
                  <a:gd name="T52" fmla="*/ 1181100 w 1386"/>
                  <a:gd name="T53" fmla="*/ 657225 h 1000"/>
                  <a:gd name="T54" fmla="*/ 1079500 w 1386"/>
                  <a:gd name="T55" fmla="*/ 590550 h 1000"/>
                  <a:gd name="T56" fmla="*/ 984250 w 1386"/>
                  <a:gd name="T57" fmla="*/ 514350 h 1000"/>
                  <a:gd name="T58" fmla="*/ 892175 w 1386"/>
                  <a:gd name="T59" fmla="*/ 431800 h 1000"/>
                  <a:gd name="T60" fmla="*/ 806450 w 1386"/>
                  <a:gd name="T61" fmla="*/ 346075 h 1000"/>
                  <a:gd name="T62" fmla="*/ 727075 w 1386"/>
                  <a:gd name="T63" fmla="*/ 254000 h 1000"/>
                  <a:gd name="T64" fmla="*/ 650875 w 1386"/>
                  <a:gd name="T65" fmla="*/ 155575 h 1000"/>
                  <a:gd name="T66" fmla="*/ 584200 w 1386"/>
                  <a:gd name="T67" fmla="*/ 53975 h 1000"/>
                  <a:gd name="T68" fmla="*/ 552450 w 1386"/>
                  <a:gd name="T69" fmla="*/ 0 h 10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386" h="1000">
                    <a:moveTo>
                      <a:pt x="348" y="0"/>
                    </a:moveTo>
                    <a:lnTo>
                      <a:pt x="0" y="200"/>
                    </a:lnTo>
                    <a:lnTo>
                      <a:pt x="28" y="246"/>
                    </a:lnTo>
                    <a:lnTo>
                      <a:pt x="56" y="288"/>
                    </a:lnTo>
                    <a:lnTo>
                      <a:pt x="84" y="330"/>
                    </a:lnTo>
                    <a:lnTo>
                      <a:pt x="116" y="372"/>
                    </a:lnTo>
                    <a:lnTo>
                      <a:pt x="148" y="412"/>
                    </a:lnTo>
                    <a:lnTo>
                      <a:pt x="180" y="452"/>
                    </a:lnTo>
                    <a:lnTo>
                      <a:pt x="214" y="490"/>
                    </a:lnTo>
                    <a:lnTo>
                      <a:pt x="250" y="528"/>
                    </a:lnTo>
                    <a:lnTo>
                      <a:pt x="288" y="564"/>
                    </a:lnTo>
                    <a:lnTo>
                      <a:pt x="326" y="598"/>
                    </a:lnTo>
                    <a:lnTo>
                      <a:pt x="364" y="632"/>
                    </a:lnTo>
                    <a:lnTo>
                      <a:pt x="404" y="664"/>
                    </a:lnTo>
                    <a:lnTo>
                      <a:pt x="446" y="694"/>
                    </a:lnTo>
                    <a:lnTo>
                      <a:pt x="488" y="724"/>
                    </a:lnTo>
                    <a:lnTo>
                      <a:pt x="532" y="754"/>
                    </a:lnTo>
                    <a:lnTo>
                      <a:pt x="576" y="780"/>
                    </a:lnTo>
                    <a:lnTo>
                      <a:pt x="620" y="806"/>
                    </a:lnTo>
                    <a:lnTo>
                      <a:pt x="666" y="830"/>
                    </a:lnTo>
                    <a:lnTo>
                      <a:pt x="714" y="852"/>
                    </a:lnTo>
                    <a:lnTo>
                      <a:pt x="760" y="874"/>
                    </a:lnTo>
                    <a:lnTo>
                      <a:pt x="810" y="894"/>
                    </a:lnTo>
                    <a:lnTo>
                      <a:pt x="858" y="912"/>
                    </a:lnTo>
                    <a:lnTo>
                      <a:pt x="908" y="928"/>
                    </a:lnTo>
                    <a:lnTo>
                      <a:pt x="960" y="942"/>
                    </a:lnTo>
                    <a:lnTo>
                      <a:pt x="1010" y="956"/>
                    </a:lnTo>
                    <a:lnTo>
                      <a:pt x="1062" y="968"/>
                    </a:lnTo>
                    <a:lnTo>
                      <a:pt x="1116" y="978"/>
                    </a:lnTo>
                    <a:lnTo>
                      <a:pt x="1168" y="986"/>
                    </a:lnTo>
                    <a:lnTo>
                      <a:pt x="1222" y="992"/>
                    </a:lnTo>
                    <a:lnTo>
                      <a:pt x="1276" y="996"/>
                    </a:lnTo>
                    <a:lnTo>
                      <a:pt x="1332" y="1000"/>
                    </a:lnTo>
                    <a:lnTo>
                      <a:pt x="1386" y="1000"/>
                    </a:lnTo>
                    <a:lnTo>
                      <a:pt x="1386" y="600"/>
                    </a:lnTo>
                    <a:lnTo>
                      <a:pt x="1344" y="600"/>
                    </a:lnTo>
                    <a:lnTo>
                      <a:pt x="1304" y="598"/>
                    </a:lnTo>
                    <a:lnTo>
                      <a:pt x="1264" y="594"/>
                    </a:lnTo>
                    <a:lnTo>
                      <a:pt x="1222" y="590"/>
                    </a:lnTo>
                    <a:lnTo>
                      <a:pt x="1182" y="584"/>
                    </a:lnTo>
                    <a:lnTo>
                      <a:pt x="1144" y="576"/>
                    </a:lnTo>
                    <a:lnTo>
                      <a:pt x="1104" y="568"/>
                    </a:lnTo>
                    <a:lnTo>
                      <a:pt x="1066" y="558"/>
                    </a:lnTo>
                    <a:lnTo>
                      <a:pt x="1028" y="546"/>
                    </a:lnTo>
                    <a:lnTo>
                      <a:pt x="990" y="534"/>
                    </a:lnTo>
                    <a:lnTo>
                      <a:pt x="954" y="520"/>
                    </a:lnTo>
                    <a:lnTo>
                      <a:pt x="918" y="506"/>
                    </a:lnTo>
                    <a:lnTo>
                      <a:pt x="882" y="490"/>
                    </a:lnTo>
                    <a:lnTo>
                      <a:pt x="846" y="472"/>
                    </a:lnTo>
                    <a:lnTo>
                      <a:pt x="812" y="454"/>
                    </a:lnTo>
                    <a:lnTo>
                      <a:pt x="778" y="436"/>
                    </a:lnTo>
                    <a:lnTo>
                      <a:pt x="744" y="414"/>
                    </a:lnTo>
                    <a:lnTo>
                      <a:pt x="712" y="394"/>
                    </a:lnTo>
                    <a:lnTo>
                      <a:pt x="680" y="372"/>
                    </a:lnTo>
                    <a:lnTo>
                      <a:pt x="650" y="348"/>
                    </a:lnTo>
                    <a:lnTo>
                      <a:pt x="620" y="324"/>
                    </a:lnTo>
                    <a:lnTo>
                      <a:pt x="590" y="298"/>
                    </a:lnTo>
                    <a:lnTo>
                      <a:pt x="562" y="272"/>
                    </a:lnTo>
                    <a:lnTo>
                      <a:pt x="534" y="246"/>
                    </a:lnTo>
                    <a:lnTo>
                      <a:pt x="508" y="218"/>
                    </a:lnTo>
                    <a:lnTo>
                      <a:pt x="482" y="190"/>
                    </a:lnTo>
                    <a:lnTo>
                      <a:pt x="458" y="160"/>
                    </a:lnTo>
                    <a:lnTo>
                      <a:pt x="434" y="130"/>
                    </a:lnTo>
                    <a:lnTo>
                      <a:pt x="410" y="98"/>
                    </a:lnTo>
                    <a:lnTo>
                      <a:pt x="388" y="66"/>
                    </a:lnTo>
                    <a:lnTo>
                      <a:pt x="368" y="34"/>
                    </a:lnTo>
                    <a:lnTo>
                      <a:pt x="348" y="0"/>
                    </a:lnTo>
                    <a:close/>
                  </a:path>
                </a:pathLst>
              </a:custGeom>
              <a:noFill/>
              <a:ln w="38100" cap="flat" cmpd="sng">
                <a:solidFill>
                  <a:srgbClr val="5F5F5F"/>
                </a:solidFill>
                <a:prstDash val="solid"/>
                <a:round/>
                <a:headEnd type="none" w="med" len="med"/>
                <a:tailEnd type="none" w="med" len="med"/>
              </a:ln>
              <a:effectLst/>
              <a:extLst/>
            </p:spPr>
            <p:txBody>
              <a:bodyPr/>
              <a:lstStyle/>
              <a:p>
                <a:endParaRPr lang="en-GB"/>
              </a:p>
            </p:txBody>
          </p:sp>
          <p:sp>
            <p:nvSpPr>
              <p:cNvPr id="21" name="Freeform 8"/>
              <p:cNvSpPr>
                <a:spLocks/>
              </p:cNvSpPr>
              <p:nvPr/>
            </p:nvSpPr>
            <p:spPr bwMode="auto">
              <a:xfrm>
                <a:off x="2668587" y="3238693"/>
                <a:ext cx="1355725" cy="1905000"/>
              </a:xfrm>
              <a:custGeom>
                <a:avLst/>
                <a:gdLst>
                  <a:gd name="T0" fmla="*/ 1270000 w 854"/>
                  <a:gd name="T1" fmla="*/ 952500 h 1200"/>
                  <a:gd name="T2" fmla="*/ 1270000 w 854"/>
                  <a:gd name="T3" fmla="*/ 952500 h 1200"/>
                  <a:gd name="T4" fmla="*/ 1273175 w 854"/>
                  <a:gd name="T5" fmla="*/ 911225 h 1200"/>
                  <a:gd name="T6" fmla="*/ 1276350 w 854"/>
                  <a:gd name="T7" fmla="*/ 866775 h 1200"/>
                  <a:gd name="T8" fmla="*/ 1282700 w 854"/>
                  <a:gd name="T9" fmla="*/ 825500 h 1200"/>
                  <a:gd name="T10" fmla="*/ 1292225 w 854"/>
                  <a:gd name="T11" fmla="*/ 787400 h 1200"/>
                  <a:gd name="T12" fmla="*/ 1304925 w 854"/>
                  <a:gd name="T13" fmla="*/ 746125 h 1200"/>
                  <a:gd name="T14" fmla="*/ 1320800 w 854"/>
                  <a:gd name="T15" fmla="*/ 708025 h 1200"/>
                  <a:gd name="T16" fmla="*/ 1336675 w 854"/>
                  <a:gd name="T17" fmla="*/ 673100 h 1200"/>
                  <a:gd name="T18" fmla="*/ 1355725 w 854"/>
                  <a:gd name="T19" fmla="*/ 635000 h 1200"/>
                  <a:gd name="T20" fmla="*/ 257175 w 854"/>
                  <a:gd name="T21" fmla="*/ 0 h 1200"/>
                  <a:gd name="T22" fmla="*/ 257175 w 854"/>
                  <a:gd name="T23" fmla="*/ 0 h 1200"/>
                  <a:gd name="T24" fmla="*/ 225425 w 854"/>
                  <a:gd name="T25" fmla="*/ 53975 h 1200"/>
                  <a:gd name="T26" fmla="*/ 196850 w 854"/>
                  <a:gd name="T27" fmla="*/ 107950 h 1200"/>
                  <a:gd name="T28" fmla="*/ 171450 w 854"/>
                  <a:gd name="T29" fmla="*/ 161925 h 1200"/>
                  <a:gd name="T30" fmla="*/ 146050 w 854"/>
                  <a:gd name="T31" fmla="*/ 219075 h 1200"/>
                  <a:gd name="T32" fmla="*/ 123825 w 854"/>
                  <a:gd name="T33" fmla="*/ 276225 h 1200"/>
                  <a:gd name="T34" fmla="*/ 104775 w 854"/>
                  <a:gd name="T35" fmla="*/ 333375 h 1200"/>
                  <a:gd name="T36" fmla="*/ 85725 w 854"/>
                  <a:gd name="T37" fmla="*/ 393700 h 1200"/>
                  <a:gd name="T38" fmla="*/ 66675 w 854"/>
                  <a:gd name="T39" fmla="*/ 450850 h 1200"/>
                  <a:gd name="T40" fmla="*/ 50800 w 854"/>
                  <a:gd name="T41" fmla="*/ 511175 h 1200"/>
                  <a:gd name="T42" fmla="*/ 38100 w 854"/>
                  <a:gd name="T43" fmla="*/ 574675 h 1200"/>
                  <a:gd name="T44" fmla="*/ 28575 w 854"/>
                  <a:gd name="T45" fmla="*/ 635000 h 1200"/>
                  <a:gd name="T46" fmla="*/ 19050 w 854"/>
                  <a:gd name="T47" fmla="*/ 698500 h 1200"/>
                  <a:gd name="T48" fmla="*/ 9525 w 854"/>
                  <a:gd name="T49" fmla="*/ 762000 h 1200"/>
                  <a:gd name="T50" fmla="*/ 6350 w 854"/>
                  <a:gd name="T51" fmla="*/ 825500 h 1200"/>
                  <a:gd name="T52" fmla="*/ 3175 w 854"/>
                  <a:gd name="T53" fmla="*/ 889000 h 1200"/>
                  <a:gd name="T54" fmla="*/ 0 w 854"/>
                  <a:gd name="T55" fmla="*/ 952500 h 1200"/>
                  <a:gd name="T56" fmla="*/ 0 w 854"/>
                  <a:gd name="T57" fmla="*/ 952500 h 1200"/>
                  <a:gd name="T58" fmla="*/ 3175 w 854"/>
                  <a:gd name="T59" fmla="*/ 1019175 h 1200"/>
                  <a:gd name="T60" fmla="*/ 6350 w 854"/>
                  <a:gd name="T61" fmla="*/ 1082675 h 1200"/>
                  <a:gd name="T62" fmla="*/ 9525 w 854"/>
                  <a:gd name="T63" fmla="*/ 1146175 h 1200"/>
                  <a:gd name="T64" fmla="*/ 19050 w 854"/>
                  <a:gd name="T65" fmla="*/ 1209675 h 1200"/>
                  <a:gd name="T66" fmla="*/ 28575 w 854"/>
                  <a:gd name="T67" fmla="*/ 1273175 h 1200"/>
                  <a:gd name="T68" fmla="*/ 38100 w 854"/>
                  <a:gd name="T69" fmla="*/ 1333500 h 1200"/>
                  <a:gd name="T70" fmla="*/ 50800 w 854"/>
                  <a:gd name="T71" fmla="*/ 1393825 h 1200"/>
                  <a:gd name="T72" fmla="*/ 66675 w 854"/>
                  <a:gd name="T73" fmla="*/ 1454150 h 1200"/>
                  <a:gd name="T74" fmla="*/ 85725 w 854"/>
                  <a:gd name="T75" fmla="*/ 1514475 h 1200"/>
                  <a:gd name="T76" fmla="*/ 104775 w 854"/>
                  <a:gd name="T77" fmla="*/ 1571625 h 1200"/>
                  <a:gd name="T78" fmla="*/ 123825 w 854"/>
                  <a:gd name="T79" fmla="*/ 1631950 h 1200"/>
                  <a:gd name="T80" fmla="*/ 146050 w 854"/>
                  <a:gd name="T81" fmla="*/ 1689100 h 1200"/>
                  <a:gd name="T82" fmla="*/ 171450 w 854"/>
                  <a:gd name="T83" fmla="*/ 1743075 h 1200"/>
                  <a:gd name="T84" fmla="*/ 196850 w 854"/>
                  <a:gd name="T85" fmla="*/ 1800225 h 1200"/>
                  <a:gd name="T86" fmla="*/ 225425 w 854"/>
                  <a:gd name="T87" fmla="*/ 1854200 h 1200"/>
                  <a:gd name="T88" fmla="*/ 257175 w 854"/>
                  <a:gd name="T89" fmla="*/ 1905000 h 1200"/>
                  <a:gd name="T90" fmla="*/ 1355725 w 854"/>
                  <a:gd name="T91" fmla="*/ 1270000 h 1200"/>
                  <a:gd name="T92" fmla="*/ 1355725 w 854"/>
                  <a:gd name="T93" fmla="*/ 1270000 h 1200"/>
                  <a:gd name="T94" fmla="*/ 1336675 w 854"/>
                  <a:gd name="T95" fmla="*/ 1235075 h 1200"/>
                  <a:gd name="T96" fmla="*/ 1320800 w 854"/>
                  <a:gd name="T97" fmla="*/ 1196975 h 1200"/>
                  <a:gd name="T98" fmla="*/ 1304925 w 854"/>
                  <a:gd name="T99" fmla="*/ 1158875 h 1200"/>
                  <a:gd name="T100" fmla="*/ 1292225 w 854"/>
                  <a:gd name="T101" fmla="*/ 1120775 h 1200"/>
                  <a:gd name="T102" fmla="*/ 1282700 w 854"/>
                  <a:gd name="T103" fmla="*/ 1079500 h 1200"/>
                  <a:gd name="T104" fmla="*/ 1276350 w 854"/>
                  <a:gd name="T105" fmla="*/ 1038225 h 1200"/>
                  <a:gd name="T106" fmla="*/ 1273175 w 854"/>
                  <a:gd name="T107" fmla="*/ 996950 h 1200"/>
                  <a:gd name="T108" fmla="*/ 1270000 w 854"/>
                  <a:gd name="T109" fmla="*/ 952500 h 1200"/>
                  <a:gd name="T110" fmla="*/ 1270000 w 854"/>
                  <a:gd name="T111" fmla="*/ 952500 h 120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854" h="1200">
                    <a:moveTo>
                      <a:pt x="800" y="600"/>
                    </a:moveTo>
                    <a:lnTo>
                      <a:pt x="800" y="600"/>
                    </a:lnTo>
                    <a:lnTo>
                      <a:pt x="802" y="574"/>
                    </a:lnTo>
                    <a:lnTo>
                      <a:pt x="804" y="546"/>
                    </a:lnTo>
                    <a:lnTo>
                      <a:pt x="808" y="520"/>
                    </a:lnTo>
                    <a:lnTo>
                      <a:pt x="814" y="496"/>
                    </a:lnTo>
                    <a:lnTo>
                      <a:pt x="822" y="470"/>
                    </a:lnTo>
                    <a:lnTo>
                      <a:pt x="832" y="446"/>
                    </a:lnTo>
                    <a:lnTo>
                      <a:pt x="842" y="424"/>
                    </a:lnTo>
                    <a:lnTo>
                      <a:pt x="854" y="400"/>
                    </a:lnTo>
                    <a:lnTo>
                      <a:pt x="162" y="0"/>
                    </a:lnTo>
                    <a:lnTo>
                      <a:pt x="142" y="34"/>
                    </a:lnTo>
                    <a:lnTo>
                      <a:pt x="124" y="68"/>
                    </a:lnTo>
                    <a:lnTo>
                      <a:pt x="108" y="102"/>
                    </a:lnTo>
                    <a:lnTo>
                      <a:pt x="92" y="138"/>
                    </a:lnTo>
                    <a:lnTo>
                      <a:pt x="78" y="174"/>
                    </a:lnTo>
                    <a:lnTo>
                      <a:pt x="66" y="210"/>
                    </a:lnTo>
                    <a:lnTo>
                      <a:pt x="54" y="248"/>
                    </a:lnTo>
                    <a:lnTo>
                      <a:pt x="42" y="284"/>
                    </a:lnTo>
                    <a:lnTo>
                      <a:pt x="32" y="322"/>
                    </a:lnTo>
                    <a:lnTo>
                      <a:pt x="24" y="362"/>
                    </a:lnTo>
                    <a:lnTo>
                      <a:pt x="18" y="400"/>
                    </a:lnTo>
                    <a:lnTo>
                      <a:pt x="12" y="440"/>
                    </a:lnTo>
                    <a:lnTo>
                      <a:pt x="6" y="480"/>
                    </a:lnTo>
                    <a:lnTo>
                      <a:pt x="4" y="520"/>
                    </a:lnTo>
                    <a:lnTo>
                      <a:pt x="2" y="560"/>
                    </a:lnTo>
                    <a:lnTo>
                      <a:pt x="0" y="600"/>
                    </a:lnTo>
                    <a:lnTo>
                      <a:pt x="2" y="642"/>
                    </a:lnTo>
                    <a:lnTo>
                      <a:pt x="4" y="682"/>
                    </a:lnTo>
                    <a:lnTo>
                      <a:pt x="6" y="722"/>
                    </a:lnTo>
                    <a:lnTo>
                      <a:pt x="12" y="762"/>
                    </a:lnTo>
                    <a:lnTo>
                      <a:pt x="18" y="802"/>
                    </a:lnTo>
                    <a:lnTo>
                      <a:pt x="24" y="840"/>
                    </a:lnTo>
                    <a:lnTo>
                      <a:pt x="32" y="878"/>
                    </a:lnTo>
                    <a:lnTo>
                      <a:pt x="42" y="916"/>
                    </a:lnTo>
                    <a:lnTo>
                      <a:pt x="54" y="954"/>
                    </a:lnTo>
                    <a:lnTo>
                      <a:pt x="66" y="990"/>
                    </a:lnTo>
                    <a:lnTo>
                      <a:pt x="78" y="1028"/>
                    </a:lnTo>
                    <a:lnTo>
                      <a:pt x="92" y="1064"/>
                    </a:lnTo>
                    <a:lnTo>
                      <a:pt x="108" y="1098"/>
                    </a:lnTo>
                    <a:lnTo>
                      <a:pt x="124" y="1134"/>
                    </a:lnTo>
                    <a:lnTo>
                      <a:pt x="142" y="1168"/>
                    </a:lnTo>
                    <a:lnTo>
                      <a:pt x="162" y="1200"/>
                    </a:lnTo>
                    <a:lnTo>
                      <a:pt x="854" y="800"/>
                    </a:lnTo>
                    <a:lnTo>
                      <a:pt x="842" y="778"/>
                    </a:lnTo>
                    <a:lnTo>
                      <a:pt x="832" y="754"/>
                    </a:lnTo>
                    <a:lnTo>
                      <a:pt x="822" y="730"/>
                    </a:lnTo>
                    <a:lnTo>
                      <a:pt x="814" y="706"/>
                    </a:lnTo>
                    <a:lnTo>
                      <a:pt x="808" y="680"/>
                    </a:lnTo>
                    <a:lnTo>
                      <a:pt x="804" y="654"/>
                    </a:lnTo>
                    <a:lnTo>
                      <a:pt x="802" y="628"/>
                    </a:lnTo>
                    <a:lnTo>
                      <a:pt x="800" y="600"/>
                    </a:lnTo>
                    <a:close/>
                  </a:path>
                </a:pathLst>
              </a:custGeom>
              <a:noFill/>
              <a:ln w="12700" cap="flat" cmpd="sng">
                <a:solidFill>
                  <a:srgbClr val="000000"/>
                </a:solidFill>
                <a:prstDash val="solid"/>
                <a:round/>
                <a:headEnd type="none" w="med" len="med"/>
                <a:tailEnd type="none" w="med" len="med"/>
              </a:ln>
              <a:effectLst/>
              <a:extLst/>
            </p:spPr>
            <p:txBody>
              <a:bodyPr/>
              <a:lstStyle/>
              <a:p>
                <a:endParaRPr lang="en-GB"/>
              </a:p>
            </p:txBody>
          </p:sp>
          <p:sp>
            <p:nvSpPr>
              <p:cNvPr id="22" name="Freeform 9"/>
              <p:cNvSpPr>
                <a:spLocks/>
              </p:cNvSpPr>
              <p:nvPr/>
            </p:nvSpPr>
            <p:spPr bwMode="auto">
              <a:xfrm>
                <a:off x="2925763" y="4508694"/>
                <a:ext cx="1647825" cy="1587500"/>
              </a:xfrm>
              <a:custGeom>
                <a:avLst/>
                <a:gdLst>
                  <a:gd name="T0" fmla="*/ 1098550 w 1038"/>
                  <a:gd name="T1" fmla="*/ 0 h 1000"/>
                  <a:gd name="T2" fmla="*/ 0 w 1038"/>
                  <a:gd name="T3" fmla="*/ 635000 h 1000"/>
                  <a:gd name="T4" fmla="*/ 0 w 1038"/>
                  <a:gd name="T5" fmla="*/ 635000 h 1000"/>
                  <a:gd name="T6" fmla="*/ 31750 w 1038"/>
                  <a:gd name="T7" fmla="*/ 688975 h 1000"/>
                  <a:gd name="T8" fmla="*/ 63500 w 1038"/>
                  <a:gd name="T9" fmla="*/ 739775 h 1000"/>
                  <a:gd name="T10" fmla="*/ 98425 w 1038"/>
                  <a:gd name="T11" fmla="*/ 790575 h 1000"/>
                  <a:gd name="T12" fmla="*/ 136525 w 1038"/>
                  <a:gd name="T13" fmla="*/ 841375 h 1000"/>
                  <a:gd name="T14" fmla="*/ 174625 w 1038"/>
                  <a:gd name="T15" fmla="*/ 889000 h 1000"/>
                  <a:gd name="T16" fmla="*/ 212725 w 1038"/>
                  <a:gd name="T17" fmla="*/ 936625 h 1000"/>
                  <a:gd name="T18" fmla="*/ 254000 w 1038"/>
                  <a:gd name="T19" fmla="*/ 981075 h 1000"/>
                  <a:gd name="T20" fmla="*/ 295275 w 1038"/>
                  <a:gd name="T21" fmla="*/ 1025525 h 1000"/>
                  <a:gd name="T22" fmla="*/ 339725 w 1038"/>
                  <a:gd name="T23" fmla="*/ 1066800 h 1000"/>
                  <a:gd name="T24" fmla="*/ 384175 w 1038"/>
                  <a:gd name="T25" fmla="*/ 1108075 h 1000"/>
                  <a:gd name="T26" fmla="*/ 431800 w 1038"/>
                  <a:gd name="T27" fmla="*/ 1149350 h 1000"/>
                  <a:gd name="T28" fmla="*/ 479425 w 1038"/>
                  <a:gd name="T29" fmla="*/ 1187450 h 1000"/>
                  <a:gd name="T30" fmla="*/ 527050 w 1038"/>
                  <a:gd name="T31" fmla="*/ 1225550 h 1000"/>
                  <a:gd name="T32" fmla="*/ 577850 w 1038"/>
                  <a:gd name="T33" fmla="*/ 1260475 h 1000"/>
                  <a:gd name="T34" fmla="*/ 628650 w 1038"/>
                  <a:gd name="T35" fmla="*/ 1292225 h 1000"/>
                  <a:gd name="T36" fmla="*/ 682625 w 1038"/>
                  <a:gd name="T37" fmla="*/ 1327150 h 1000"/>
                  <a:gd name="T38" fmla="*/ 736600 w 1038"/>
                  <a:gd name="T39" fmla="*/ 1355725 h 1000"/>
                  <a:gd name="T40" fmla="*/ 790575 w 1038"/>
                  <a:gd name="T41" fmla="*/ 1384300 h 1000"/>
                  <a:gd name="T42" fmla="*/ 847725 w 1038"/>
                  <a:gd name="T43" fmla="*/ 1412875 h 1000"/>
                  <a:gd name="T44" fmla="*/ 904875 w 1038"/>
                  <a:gd name="T45" fmla="*/ 1438275 h 1000"/>
                  <a:gd name="T46" fmla="*/ 962025 w 1038"/>
                  <a:gd name="T47" fmla="*/ 1460500 h 1000"/>
                  <a:gd name="T48" fmla="*/ 1019175 w 1038"/>
                  <a:gd name="T49" fmla="*/ 1482725 h 1000"/>
                  <a:gd name="T50" fmla="*/ 1079500 w 1038"/>
                  <a:gd name="T51" fmla="*/ 1501775 h 1000"/>
                  <a:gd name="T52" fmla="*/ 1139825 w 1038"/>
                  <a:gd name="T53" fmla="*/ 1520825 h 1000"/>
                  <a:gd name="T54" fmla="*/ 1200150 w 1038"/>
                  <a:gd name="T55" fmla="*/ 1536700 h 1000"/>
                  <a:gd name="T56" fmla="*/ 1263650 w 1038"/>
                  <a:gd name="T57" fmla="*/ 1549400 h 1000"/>
                  <a:gd name="T58" fmla="*/ 1323975 w 1038"/>
                  <a:gd name="T59" fmla="*/ 1562100 h 1000"/>
                  <a:gd name="T60" fmla="*/ 1387475 w 1038"/>
                  <a:gd name="T61" fmla="*/ 1571625 h 1000"/>
                  <a:gd name="T62" fmla="*/ 1454150 w 1038"/>
                  <a:gd name="T63" fmla="*/ 1577975 h 1000"/>
                  <a:gd name="T64" fmla="*/ 1517650 w 1038"/>
                  <a:gd name="T65" fmla="*/ 1584325 h 1000"/>
                  <a:gd name="T66" fmla="*/ 1581150 w 1038"/>
                  <a:gd name="T67" fmla="*/ 1587500 h 1000"/>
                  <a:gd name="T68" fmla="*/ 1647825 w 1038"/>
                  <a:gd name="T69" fmla="*/ 1587500 h 1000"/>
                  <a:gd name="T70" fmla="*/ 1647825 w 1038"/>
                  <a:gd name="T71" fmla="*/ 317500 h 1000"/>
                  <a:gd name="T72" fmla="*/ 1647825 w 1038"/>
                  <a:gd name="T73" fmla="*/ 317500 h 1000"/>
                  <a:gd name="T74" fmla="*/ 1603375 w 1038"/>
                  <a:gd name="T75" fmla="*/ 317500 h 1000"/>
                  <a:gd name="T76" fmla="*/ 1562100 w 1038"/>
                  <a:gd name="T77" fmla="*/ 311150 h 1000"/>
                  <a:gd name="T78" fmla="*/ 1520825 w 1038"/>
                  <a:gd name="T79" fmla="*/ 304800 h 1000"/>
                  <a:gd name="T80" fmla="*/ 1479550 w 1038"/>
                  <a:gd name="T81" fmla="*/ 295275 h 1000"/>
                  <a:gd name="T82" fmla="*/ 1438275 w 1038"/>
                  <a:gd name="T83" fmla="*/ 282575 h 1000"/>
                  <a:gd name="T84" fmla="*/ 1400175 w 1038"/>
                  <a:gd name="T85" fmla="*/ 266700 h 1000"/>
                  <a:gd name="T86" fmla="*/ 1362075 w 1038"/>
                  <a:gd name="T87" fmla="*/ 250825 h 1000"/>
                  <a:gd name="T88" fmla="*/ 1327150 w 1038"/>
                  <a:gd name="T89" fmla="*/ 231775 h 1000"/>
                  <a:gd name="T90" fmla="*/ 1292225 w 1038"/>
                  <a:gd name="T91" fmla="*/ 209550 h 1000"/>
                  <a:gd name="T92" fmla="*/ 1260475 w 1038"/>
                  <a:gd name="T93" fmla="*/ 184150 h 1000"/>
                  <a:gd name="T94" fmla="*/ 1228725 w 1038"/>
                  <a:gd name="T95" fmla="*/ 158750 h 1000"/>
                  <a:gd name="T96" fmla="*/ 1196975 w 1038"/>
                  <a:gd name="T97" fmla="*/ 130175 h 1000"/>
                  <a:gd name="T98" fmla="*/ 1171575 w 1038"/>
                  <a:gd name="T99" fmla="*/ 101600 h 1000"/>
                  <a:gd name="T100" fmla="*/ 1143000 w 1038"/>
                  <a:gd name="T101" fmla="*/ 69850 h 1000"/>
                  <a:gd name="T102" fmla="*/ 1120775 w 1038"/>
                  <a:gd name="T103" fmla="*/ 34925 h 1000"/>
                  <a:gd name="T104" fmla="*/ 1098550 w 1038"/>
                  <a:gd name="T105" fmla="*/ 0 h 1000"/>
                  <a:gd name="T106" fmla="*/ 1098550 w 1038"/>
                  <a:gd name="T107" fmla="*/ 0 h 10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038" h="1000">
                    <a:moveTo>
                      <a:pt x="692" y="0"/>
                    </a:moveTo>
                    <a:lnTo>
                      <a:pt x="0" y="400"/>
                    </a:lnTo>
                    <a:lnTo>
                      <a:pt x="20" y="434"/>
                    </a:lnTo>
                    <a:lnTo>
                      <a:pt x="40" y="466"/>
                    </a:lnTo>
                    <a:lnTo>
                      <a:pt x="62" y="498"/>
                    </a:lnTo>
                    <a:lnTo>
                      <a:pt x="86" y="530"/>
                    </a:lnTo>
                    <a:lnTo>
                      <a:pt x="110" y="560"/>
                    </a:lnTo>
                    <a:lnTo>
                      <a:pt x="134" y="590"/>
                    </a:lnTo>
                    <a:lnTo>
                      <a:pt x="160" y="618"/>
                    </a:lnTo>
                    <a:lnTo>
                      <a:pt x="186" y="646"/>
                    </a:lnTo>
                    <a:lnTo>
                      <a:pt x="214" y="672"/>
                    </a:lnTo>
                    <a:lnTo>
                      <a:pt x="242" y="698"/>
                    </a:lnTo>
                    <a:lnTo>
                      <a:pt x="272" y="724"/>
                    </a:lnTo>
                    <a:lnTo>
                      <a:pt x="302" y="748"/>
                    </a:lnTo>
                    <a:lnTo>
                      <a:pt x="332" y="772"/>
                    </a:lnTo>
                    <a:lnTo>
                      <a:pt x="364" y="794"/>
                    </a:lnTo>
                    <a:lnTo>
                      <a:pt x="396" y="814"/>
                    </a:lnTo>
                    <a:lnTo>
                      <a:pt x="430" y="836"/>
                    </a:lnTo>
                    <a:lnTo>
                      <a:pt x="464" y="854"/>
                    </a:lnTo>
                    <a:lnTo>
                      <a:pt x="498" y="872"/>
                    </a:lnTo>
                    <a:lnTo>
                      <a:pt x="534" y="890"/>
                    </a:lnTo>
                    <a:lnTo>
                      <a:pt x="570" y="906"/>
                    </a:lnTo>
                    <a:lnTo>
                      <a:pt x="606" y="920"/>
                    </a:lnTo>
                    <a:lnTo>
                      <a:pt x="642" y="934"/>
                    </a:lnTo>
                    <a:lnTo>
                      <a:pt x="680" y="946"/>
                    </a:lnTo>
                    <a:lnTo>
                      <a:pt x="718" y="958"/>
                    </a:lnTo>
                    <a:lnTo>
                      <a:pt x="756" y="968"/>
                    </a:lnTo>
                    <a:lnTo>
                      <a:pt x="796" y="976"/>
                    </a:lnTo>
                    <a:lnTo>
                      <a:pt x="834" y="984"/>
                    </a:lnTo>
                    <a:lnTo>
                      <a:pt x="874" y="990"/>
                    </a:lnTo>
                    <a:lnTo>
                      <a:pt x="916" y="994"/>
                    </a:lnTo>
                    <a:lnTo>
                      <a:pt x="956" y="998"/>
                    </a:lnTo>
                    <a:lnTo>
                      <a:pt x="996" y="1000"/>
                    </a:lnTo>
                    <a:lnTo>
                      <a:pt x="1038" y="1000"/>
                    </a:lnTo>
                    <a:lnTo>
                      <a:pt x="1038" y="200"/>
                    </a:lnTo>
                    <a:lnTo>
                      <a:pt x="1010" y="200"/>
                    </a:lnTo>
                    <a:lnTo>
                      <a:pt x="984" y="196"/>
                    </a:lnTo>
                    <a:lnTo>
                      <a:pt x="958" y="192"/>
                    </a:lnTo>
                    <a:lnTo>
                      <a:pt x="932" y="186"/>
                    </a:lnTo>
                    <a:lnTo>
                      <a:pt x="906" y="178"/>
                    </a:lnTo>
                    <a:lnTo>
                      <a:pt x="882" y="168"/>
                    </a:lnTo>
                    <a:lnTo>
                      <a:pt x="858" y="158"/>
                    </a:lnTo>
                    <a:lnTo>
                      <a:pt x="836" y="146"/>
                    </a:lnTo>
                    <a:lnTo>
                      <a:pt x="814" y="132"/>
                    </a:lnTo>
                    <a:lnTo>
                      <a:pt x="794" y="116"/>
                    </a:lnTo>
                    <a:lnTo>
                      <a:pt x="774" y="100"/>
                    </a:lnTo>
                    <a:lnTo>
                      <a:pt x="754" y="82"/>
                    </a:lnTo>
                    <a:lnTo>
                      <a:pt x="738" y="64"/>
                    </a:lnTo>
                    <a:lnTo>
                      <a:pt x="720" y="44"/>
                    </a:lnTo>
                    <a:lnTo>
                      <a:pt x="706" y="22"/>
                    </a:lnTo>
                    <a:lnTo>
                      <a:pt x="692" y="0"/>
                    </a:lnTo>
                    <a:close/>
                  </a:path>
                </a:pathLst>
              </a:custGeom>
              <a:noFill/>
              <a:ln w="38100" cap="flat" cmpd="sng">
                <a:solidFill>
                  <a:srgbClr val="5F5F5F"/>
                </a:solidFill>
                <a:prstDash val="solid"/>
                <a:round/>
                <a:headEnd type="none" w="med" len="med"/>
                <a:tailEnd type="none" w="med" len="med"/>
              </a:ln>
              <a:effectLst/>
              <a:extLst/>
            </p:spPr>
            <p:txBody>
              <a:bodyPr/>
              <a:lstStyle/>
              <a:p>
                <a:endParaRPr lang="en-GB"/>
              </a:p>
            </p:txBody>
          </p:sp>
          <p:sp>
            <p:nvSpPr>
              <p:cNvPr id="23" name="Freeform 10"/>
              <p:cNvSpPr>
                <a:spLocks/>
              </p:cNvSpPr>
              <p:nvPr/>
            </p:nvSpPr>
            <p:spPr bwMode="auto">
              <a:xfrm>
                <a:off x="2925763" y="2286194"/>
                <a:ext cx="1647825" cy="1587500"/>
              </a:xfrm>
              <a:custGeom>
                <a:avLst/>
                <a:gdLst>
                  <a:gd name="T0" fmla="*/ 1647825 w 1038"/>
                  <a:gd name="T1" fmla="*/ 1270000 h 1000"/>
                  <a:gd name="T2" fmla="*/ 1647825 w 1038"/>
                  <a:gd name="T3" fmla="*/ 0 h 1000"/>
                  <a:gd name="T4" fmla="*/ 1647825 w 1038"/>
                  <a:gd name="T5" fmla="*/ 0 h 1000"/>
                  <a:gd name="T6" fmla="*/ 1581150 w 1038"/>
                  <a:gd name="T7" fmla="*/ 3175 h 1000"/>
                  <a:gd name="T8" fmla="*/ 1517650 w 1038"/>
                  <a:gd name="T9" fmla="*/ 6350 h 1000"/>
                  <a:gd name="T10" fmla="*/ 1454150 w 1038"/>
                  <a:gd name="T11" fmla="*/ 9525 h 1000"/>
                  <a:gd name="T12" fmla="*/ 1387475 w 1038"/>
                  <a:gd name="T13" fmla="*/ 19050 h 1000"/>
                  <a:gd name="T14" fmla="*/ 1323975 w 1038"/>
                  <a:gd name="T15" fmla="*/ 28575 h 1000"/>
                  <a:gd name="T16" fmla="*/ 1263650 w 1038"/>
                  <a:gd name="T17" fmla="*/ 41275 h 1000"/>
                  <a:gd name="T18" fmla="*/ 1200150 w 1038"/>
                  <a:gd name="T19" fmla="*/ 53975 h 1000"/>
                  <a:gd name="T20" fmla="*/ 1139825 w 1038"/>
                  <a:gd name="T21" fmla="*/ 69850 h 1000"/>
                  <a:gd name="T22" fmla="*/ 1079500 w 1038"/>
                  <a:gd name="T23" fmla="*/ 88900 h 1000"/>
                  <a:gd name="T24" fmla="*/ 1019175 w 1038"/>
                  <a:gd name="T25" fmla="*/ 107950 h 1000"/>
                  <a:gd name="T26" fmla="*/ 962025 w 1038"/>
                  <a:gd name="T27" fmla="*/ 130175 h 1000"/>
                  <a:gd name="T28" fmla="*/ 904875 w 1038"/>
                  <a:gd name="T29" fmla="*/ 152400 h 1000"/>
                  <a:gd name="T30" fmla="*/ 847725 w 1038"/>
                  <a:gd name="T31" fmla="*/ 177800 h 1000"/>
                  <a:gd name="T32" fmla="*/ 790575 w 1038"/>
                  <a:gd name="T33" fmla="*/ 203200 h 1000"/>
                  <a:gd name="T34" fmla="*/ 736600 w 1038"/>
                  <a:gd name="T35" fmla="*/ 231775 h 1000"/>
                  <a:gd name="T36" fmla="*/ 682625 w 1038"/>
                  <a:gd name="T37" fmla="*/ 263525 h 1000"/>
                  <a:gd name="T38" fmla="*/ 628650 w 1038"/>
                  <a:gd name="T39" fmla="*/ 295275 h 1000"/>
                  <a:gd name="T40" fmla="*/ 577850 w 1038"/>
                  <a:gd name="T41" fmla="*/ 330200 h 1000"/>
                  <a:gd name="T42" fmla="*/ 527050 w 1038"/>
                  <a:gd name="T43" fmla="*/ 365125 h 1000"/>
                  <a:gd name="T44" fmla="*/ 479425 w 1038"/>
                  <a:gd name="T45" fmla="*/ 403225 h 1000"/>
                  <a:gd name="T46" fmla="*/ 431800 w 1038"/>
                  <a:gd name="T47" fmla="*/ 441325 h 1000"/>
                  <a:gd name="T48" fmla="*/ 384175 w 1038"/>
                  <a:gd name="T49" fmla="*/ 479425 h 1000"/>
                  <a:gd name="T50" fmla="*/ 339725 w 1038"/>
                  <a:gd name="T51" fmla="*/ 520700 h 1000"/>
                  <a:gd name="T52" fmla="*/ 295275 w 1038"/>
                  <a:gd name="T53" fmla="*/ 565150 h 1000"/>
                  <a:gd name="T54" fmla="*/ 254000 w 1038"/>
                  <a:gd name="T55" fmla="*/ 609600 h 1000"/>
                  <a:gd name="T56" fmla="*/ 212725 w 1038"/>
                  <a:gd name="T57" fmla="*/ 654050 h 1000"/>
                  <a:gd name="T58" fmla="*/ 174625 w 1038"/>
                  <a:gd name="T59" fmla="*/ 701675 h 1000"/>
                  <a:gd name="T60" fmla="*/ 136525 w 1038"/>
                  <a:gd name="T61" fmla="*/ 749300 h 1000"/>
                  <a:gd name="T62" fmla="*/ 98425 w 1038"/>
                  <a:gd name="T63" fmla="*/ 796925 h 1000"/>
                  <a:gd name="T64" fmla="*/ 63500 w 1038"/>
                  <a:gd name="T65" fmla="*/ 847725 h 1000"/>
                  <a:gd name="T66" fmla="*/ 31750 w 1038"/>
                  <a:gd name="T67" fmla="*/ 901700 h 1000"/>
                  <a:gd name="T68" fmla="*/ 0 w 1038"/>
                  <a:gd name="T69" fmla="*/ 952500 h 1000"/>
                  <a:gd name="T70" fmla="*/ 1098550 w 1038"/>
                  <a:gd name="T71" fmla="*/ 1587500 h 1000"/>
                  <a:gd name="T72" fmla="*/ 1098550 w 1038"/>
                  <a:gd name="T73" fmla="*/ 1587500 h 1000"/>
                  <a:gd name="T74" fmla="*/ 1120775 w 1038"/>
                  <a:gd name="T75" fmla="*/ 1552575 h 1000"/>
                  <a:gd name="T76" fmla="*/ 1143000 w 1038"/>
                  <a:gd name="T77" fmla="*/ 1520825 h 1000"/>
                  <a:gd name="T78" fmla="*/ 1171575 w 1038"/>
                  <a:gd name="T79" fmla="*/ 1489075 h 1000"/>
                  <a:gd name="T80" fmla="*/ 1196975 w 1038"/>
                  <a:gd name="T81" fmla="*/ 1457325 h 1000"/>
                  <a:gd name="T82" fmla="*/ 1228725 w 1038"/>
                  <a:gd name="T83" fmla="*/ 1431925 h 1000"/>
                  <a:gd name="T84" fmla="*/ 1260475 w 1038"/>
                  <a:gd name="T85" fmla="*/ 1403350 h 1000"/>
                  <a:gd name="T86" fmla="*/ 1292225 w 1038"/>
                  <a:gd name="T87" fmla="*/ 1381125 h 1000"/>
                  <a:gd name="T88" fmla="*/ 1327150 w 1038"/>
                  <a:gd name="T89" fmla="*/ 1358900 h 1000"/>
                  <a:gd name="T90" fmla="*/ 1362075 w 1038"/>
                  <a:gd name="T91" fmla="*/ 1339850 h 1000"/>
                  <a:gd name="T92" fmla="*/ 1400175 w 1038"/>
                  <a:gd name="T93" fmla="*/ 1320800 h 1000"/>
                  <a:gd name="T94" fmla="*/ 1438275 w 1038"/>
                  <a:gd name="T95" fmla="*/ 1304925 h 1000"/>
                  <a:gd name="T96" fmla="*/ 1479550 w 1038"/>
                  <a:gd name="T97" fmla="*/ 1295400 h 1000"/>
                  <a:gd name="T98" fmla="*/ 1520825 w 1038"/>
                  <a:gd name="T99" fmla="*/ 1282700 h 1000"/>
                  <a:gd name="T100" fmla="*/ 1562100 w 1038"/>
                  <a:gd name="T101" fmla="*/ 1276350 h 1000"/>
                  <a:gd name="T102" fmla="*/ 1603375 w 1038"/>
                  <a:gd name="T103" fmla="*/ 1273175 h 1000"/>
                  <a:gd name="T104" fmla="*/ 1647825 w 1038"/>
                  <a:gd name="T105" fmla="*/ 1270000 h 1000"/>
                  <a:gd name="T106" fmla="*/ 1647825 w 1038"/>
                  <a:gd name="T107" fmla="*/ 1270000 h 10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038" h="1000">
                    <a:moveTo>
                      <a:pt x="1038" y="800"/>
                    </a:moveTo>
                    <a:lnTo>
                      <a:pt x="1038" y="0"/>
                    </a:lnTo>
                    <a:lnTo>
                      <a:pt x="996" y="2"/>
                    </a:lnTo>
                    <a:lnTo>
                      <a:pt x="956" y="4"/>
                    </a:lnTo>
                    <a:lnTo>
                      <a:pt x="916" y="6"/>
                    </a:lnTo>
                    <a:lnTo>
                      <a:pt x="874" y="12"/>
                    </a:lnTo>
                    <a:lnTo>
                      <a:pt x="834" y="18"/>
                    </a:lnTo>
                    <a:lnTo>
                      <a:pt x="796" y="26"/>
                    </a:lnTo>
                    <a:lnTo>
                      <a:pt x="756" y="34"/>
                    </a:lnTo>
                    <a:lnTo>
                      <a:pt x="718" y="44"/>
                    </a:lnTo>
                    <a:lnTo>
                      <a:pt x="680" y="56"/>
                    </a:lnTo>
                    <a:lnTo>
                      <a:pt x="642" y="68"/>
                    </a:lnTo>
                    <a:lnTo>
                      <a:pt x="606" y="82"/>
                    </a:lnTo>
                    <a:lnTo>
                      <a:pt x="570" y="96"/>
                    </a:lnTo>
                    <a:lnTo>
                      <a:pt x="534" y="112"/>
                    </a:lnTo>
                    <a:lnTo>
                      <a:pt x="498" y="128"/>
                    </a:lnTo>
                    <a:lnTo>
                      <a:pt x="464" y="146"/>
                    </a:lnTo>
                    <a:lnTo>
                      <a:pt x="430" y="166"/>
                    </a:lnTo>
                    <a:lnTo>
                      <a:pt x="396" y="186"/>
                    </a:lnTo>
                    <a:lnTo>
                      <a:pt x="364" y="208"/>
                    </a:lnTo>
                    <a:lnTo>
                      <a:pt x="332" y="230"/>
                    </a:lnTo>
                    <a:lnTo>
                      <a:pt x="302" y="254"/>
                    </a:lnTo>
                    <a:lnTo>
                      <a:pt x="272" y="278"/>
                    </a:lnTo>
                    <a:lnTo>
                      <a:pt x="242" y="302"/>
                    </a:lnTo>
                    <a:lnTo>
                      <a:pt x="214" y="328"/>
                    </a:lnTo>
                    <a:lnTo>
                      <a:pt x="186" y="356"/>
                    </a:lnTo>
                    <a:lnTo>
                      <a:pt x="160" y="384"/>
                    </a:lnTo>
                    <a:lnTo>
                      <a:pt x="134" y="412"/>
                    </a:lnTo>
                    <a:lnTo>
                      <a:pt x="110" y="442"/>
                    </a:lnTo>
                    <a:lnTo>
                      <a:pt x="86" y="472"/>
                    </a:lnTo>
                    <a:lnTo>
                      <a:pt x="62" y="502"/>
                    </a:lnTo>
                    <a:lnTo>
                      <a:pt x="40" y="534"/>
                    </a:lnTo>
                    <a:lnTo>
                      <a:pt x="20" y="568"/>
                    </a:lnTo>
                    <a:lnTo>
                      <a:pt x="0" y="600"/>
                    </a:lnTo>
                    <a:lnTo>
                      <a:pt x="692" y="1000"/>
                    </a:lnTo>
                    <a:lnTo>
                      <a:pt x="706" y="978"/>
                    </a:lnTo>
                    <a:lnTo>
                      <a:pt x="720" y="958"/>
                    </a:lnTo>
                    <a:lnTo>
                      <a:pt x="738" y="938"/>
                    </a:lnTo>
                    <a:lnTo>
                      <a:pt x="754" y="918"/>
                    </a:lnTo>
                    <a:lnTo>
                      <a:pt x="774" y="902"/>
                    </a:lnTo>
                    <a:lnTo>
                      <a:pt x="794" y="884"/>
                    </a:lnTo>
                    <a:lnTo>
                      <a:pt x="814" y="870"/>
                    </a:lnTo>
                    <a:lnTo>
                      <a:pt x="836" y="856"/>
                    </a:lnTo>
                    <a:lnTo>
                      <a:pt x="858" y="844"/>
                    </a:lnTo>
                    <a:lnTo>
                      <a:pt x="882" y="832"/>
                    </a:lnTo>
                    <a:lnTo>
                      <a:pt x="906" y="822"/>
                    </a:lnTo>
                    <a:lnTo>
                      <a:pt x="932" y="816"/>
                    </a:lnTo>
                    <a:lnTo>
                      <a:pt x="958" y="808"/>
                    </a:lnTo>
                    <a:lnTo>
                      <a:pt x="984" y="804"/>
                    </a:lnTo>
                    <a:lnTo>
                      <a:pt x="1010" y="802"/>
                    </a:lnTo>
                    <a:lnTo>
                      <a:pt x="1038" y="800"/>
                    </a:lnTo>
                    <a:close/>
                  </a:path>
                </a:pathLst>
              </a:custGeom>
              <a:noFill/>
              <a:ln w="38100" cap="flat" cmpd="sng">
                <a:solidFill>
                  <a:srgbClr val="5F5F5F"/>
                </a:solidFill>
                <a:prstDash val="solid"/>
                <a:round/>
                <a:headEnd type="none" w="med" len="med"/>
                <a:tailEnd type="none" w="med" len="med"/>
              </a:ln>
              <a:effectLst/>
              <a:extLst/>
            </p:spPr>
            <p:txBody>
              <a:bodyPr/>
              <a:lstStyle/>
              <a:p>
                <a:endParaRPr lang="en-GB"/>
              </a:p>
            </p:txBody>
          </p:sp>
          <p:sp>
            <p:nvSpPr>
              <p:cNvPr id="24" name="Freeform 11"/>
              <p:cNvSpPr>
                <a:spLocks/>
              </p:cNvSpPr>
              <p:nvPr/>
            </p:nvSpPr>
            <p:spPr bwMode="auto">
              <a:xfrm>
                <a:off x="4573587" y="4508694"/>
                <a:ext cx="1651000" cy="1587500"/>
              </a:xfrm>
              <a:custGeom>
                <a:avLst/>
                <a:gdLst>
                  <a:gd name="T0" fmla="*/ 0 w 1040"/>
                  <a:gd name="T1" fmla="*/ 317500 h 1000"/>
                  <a:gd name="T2" fmla="*/ 0 w 1040"/>
                  <a:gd name="T3" fmla="*/ 1587500 h 1000"/>
                  <a:gd name="T4" fmla="*/ 0 w 1040"/>
                  <a:gd name="T5" fmla="*/ 1587500 h 1000"/>
                  <a:gd name="T6" fmla="*/ 66675 w 1040"/>
                  <a:gd name="T7" fmla="*/ 1587500 h 1000"/>
                  <a:gd name="T8" fmla="*/ 133350 w 1040"/>
                  <a:gd name="T9" fmla="*/ 1584325 h 1000"/>
                  <a:gd name="T10" fmla="*/ 196850 w 1040"/>
                  <a:gd name="T11" fmla="*/ 1577975 h 1000"/>
                  <a:gd name="T12" fmla="*/ 260350 w 1040"/>
                  <a:gd name="T13" fmla="*/ 1571625 h 1000"/>
                  <a:gd name="T14" fmla="*/ 323850 w 1040"/>
                  <a:gd name="T15" fmla="*/ 1562100 h 1000"/>
                  <a:gd name="T16" fmla="*/ 387350 w 1040"/>
                  <a:gd name="T17" fmla="*/ 1549400 h 1000"/>
                  <a:gd name="T18" fmla="*/ 447675 w 1040"/>
                  <a:gd name="T19" fmla="*/ 1536700 h 1000"/>
                  <a:gd name="T20" fmla="*/ 511175 w 1040"/>
                  <a:gd name="T21" fmla="*/ 1520825 h 1000"/>
                  <a:gd name="T22" fmla="*/ 571500 w 1040"/>
                  <a:gd name="T23" fmla="*/ 1501775 h 1000"/>
                  <a:gd name="T24" fmla="*/ 628650 w 1040"/>
                  <a:gd name="T25" fmla="*/ 1482725 h 1000"/>
                  <a:gd name="T26" fmla="*/ 688975 w 1040"/>
                  <a:gd name="T27" fmla="*/ 1460500 h 1000"/>
                  <a:gd name="T28" fmla="*/ 746125 w 1040"/>
                  <a:gd name="T29" fmla="*/ 1438275 h 1000"/>
                  <a:gd name="T30" fmla="*/ 803275 w 1040"/>
                  <a:gd name="T31" fmla="*/ 1412875 h 1000"/>
                  <a:gd name="T32" fmla="*/ 857250 w 1040"/>
                  <a:gd name="T33" fmla="*/ 1384300 h 1000"/>
                  <a:gd name="T34" fmla="*/ 914400 w 1040"/>
                  <a:gd name="T35" fmla="*/ 1355725 h 1000"/>
                  <a:gd name="T36" fmla="*/ 965200 w 1040"/>
                  <a:gd name="T37" fmla="*/ 1327150 h 1000"/>
                  <a:gd name="T38" fmla="*/ 1019175 w 1040"/>
                  <a:gd name="T39" fmla="*/ 1292225 h 1000"/>
                  <a:gd name="T40" fmla="*/ 1069975 w 1040"/>
                  <a:gd name="T41" fmla="*/ 1260475 h 1000"/>
                  <a:gd name="T42" fmla="*/ 1120775 w 1040"/>
                  <a:gd name="T43" fmla="*/ 1225550 h 1000"/>
                  <a:gd name="T44" fmla="*/ 1168400 w 1040"/>
                  <a:gd name="T45" fmla="*/ 1187450 h 1000"/>
                  <a:gd name="T46" fmla="*/ 1216025 w 1040"/>
                  <a:gd name="T47" fmla="*/ 1149350 h 1000"/>
                  <a:gd name="T48" fmla="*/ 1263650 w 1040"/>
                  <a:gd name="T49" fmla="*/ 1108075 h 1000"/>
                  <a:gd name="T50" fmla="*/ 1308100 w 1040"/>
                  <a:gd name="T51" fmla="*/ 1066800 h 1000"/>
                  <a:gd name="T52" fmla="*/ 1352550 w 1040"/>
                  <a:gd name="T53" fmla="*/ 1025525 h 1000"/>
                  <a:gd name="T54" fmla="*/ 1397000 w 1040"/>
                  <a:gd name="T55" fmla="*/ 981075 h 1000"/>
                  <a:gd name="T56" fmla="*/ 1435100 w 1040"/>
                  <a:gd name="T57" fmla="*/ 936625 h 1000"/>
                  <a:gd name="T58" fmla="*/ 1476375 w 1040"/>
                  <a:gd name="T59" fmla="*/ 889000 h 1000"/>
                  <a:gd name="T60" fmla="*/ 1514475 w 1040"/>
                  <a:gd name="T61" fmla="*/ 841375 h 1000"/>
                  <a:gd name="T62" fmla="*/ 1549400 w 1040"/>
                  <a:gd name="T63" fmla="*/ 790575 h 1000"/>
                  <a:gd name="T64" fmla="*/ 1584325 w 1040"/>
                  <a:gd name="T65" fmla="*/ 739775 h 1000"/>
                  <a:gd name="T66" fmla="*/ 1619250 w 1040"/>
                  <a:gd name="T67" fmla="*/ 688975 h 1000"/>
                  <a:gd name="T68" fmla="*/ 1651000 w 1040"/>
                  <a:gd name="T69" fmla="*/ 635000 h 1000"/>
                  <a:gd name="T70" fmla="*/ 549275 w 1040"/>
                  <a:gd name="T71" fmla="*/ 0 h 1000"/>
                  <a:gd name="T72" fmla="*/ 549275 w 1040"/>
                  <a:gd name="T73" fmla="*/ 0 h 1000"/>
                  <a:gd name="T74" fmla="*/ 530225 w 1040"/>
                  <a:gd name="T75" fmla="*/ 34925 h 1000"/>
                  <a:gd name="T76" fmla="*/ 504825 w 1040"/>
                  <a:gd name="T77" fmla="*/ 69850 h 1000"/>
                  <a:gd name="T78" fmla="*/ 479425 w 1040"/>
                  <a:gd name="T79" fmla="*/ 101600 h 1000"/>
                  <a:gd name="T80" fmla="*/ 450850 w 1040"/>
                  <a:gd name="T81" fmla="*/ 130175 h 1000"/>
                  <a:gd name="T82" fmla="*/ 422275 w 1040"/>
                  <a:gd name="T83" fmla="*/ 158750 h 1000"/>
                  <a:gd name="T84" fmla="*/ 390525 w 1040"/>
                  <a:gd name="T85" fmla="*/ 184150 h 1000"/>
                  <a:gd name="T86" fmla="*/ 358775 w 1040"/>
                  <a:gd name="T87" fmla="*/ 209550 h 1000"/>
                  <a:gd name="T88" fmla="*/ 323850 w 1040"/>
                  <a:gd name="T89" fmla="*/ 231775 h 1000"/>
                  <a:gd name="T90" fmla="*/ 285750 w 1040"/>
                  <a:gd name="T91" fmla="*/ 250825 h 1000"/>
                  <a:gd name="T92" fmla="*/ 247650 w 1040"/>
                  <a:gd name="T93" fmla="*/ 266700 h 1000"/>
                  <a:gd name="T94" fmla="*/ 209550 w 1040"/>
                  <a:gd name="T95" fmla="*/ 282575 h 1000"/>
                  <a:gd name="T96" fmla="*/ 171450 w 1040"/>
                  <a:gd name="T97" fmla="*/ 295275 h 1000"/>
                  <a:gd name="T98" fmla="*/ 130175 w 1040"/>
                  <a:gd name="T99" fmla="*/ 304800 h 1000"/>
                  <a:gd name="T100" fmla="*/ 88900 w 1040"/>
                  <a:gd name="T101" fmla="*/ 311150 h 1000"/>
                  <a:gd name="T102" fmla="*/ 44450 w 1040"/>
                  <a:gd name="T103" fmla="*/ 317500 h 1000"/>
                  <a:gd name="T104" fmla="*/ 0 w 1040"/>
                  <a:gd name="T105" fmla="*/ 317500 h 1000"/>
                  <a:gd name="T106" fmla="*/ 0 w 1040"/>
                  <a:gd name="T107" fmla="*/ 317500 h 10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040" h="1000">
                    <a:moveTo>
                      <a:pt x="0" y="200"/>
                    </a:moveTo>
                    <a:lnTo>
                      <a:pt x="0" y="1000"/>
                    </a:lnTo>
                    <a:lnTo>
                      <a:pt x="42" y="1000"/>
                    </a:lnTo>
                    <a:lnTo>
                      <a:pt x="84" y="998"/>
                    </a:lnTo>
                    <a:lnTo>
                      <a:pt x="124" y="994"/>
                    </a:lnTo>
                    <a:lnTo>
                      <a:pt x="164" y="990"/>
                    </a:lnTo>
                    <a:lnTo>
                      <a:pt x="204" y="984"/>
                    </a:lnTo>
                    <a:lnTo>
                      <a:pt x="244" y="976"/>
                    </a:lnTo>
                    <a:lnTo>
                      <a:pt x="282" y="968"/>
                    </a:lnTo>
                    <a:lnTo>
                      <a:pt x="322" y="958"/>
                    </a:lnTo>
                    <a:lnTo>
                      <a:pt x="360" y="946"/>
                    </a:lnTo>
                    <a:lnTo>
                      <a:pt x="396" y="934"/>
                    </a:lnTo>
                    <a:lnTo>
                      <a:pt x="434" y="920"/>
                    </a:lnTo>
                    <a:lnTo>
                      <a:pt x="470" y="906"/>
                    </a:lnTo>
                    <a:lnTo>
                      <a:pt x="506" y="890"/>
                    </a:lnTo>
                    <a:lnTo>
                      <a:pt x="540" y="872"/>
                    </a:lnTo>
                    <a:lnTo>
                      <a:pt x="576" y="854"/>
                    </a:lnTo>
                    <a:lnTo>
                      <a:pt x="608" y="836"/>
                    </a:lnTo>
                    <a:lnTo>
                      <a:pt x="642" y="814"/>
                    </a:lnTo>
                    <a:lnTo>
                      <a:pt x="674" y="794"/>
                    </a:lnTo>
                    <a:lnTo>
                      <a:pt x="706" y="772"/>
                    </a:lnTo>
                    <a:lnTo>
                      <a:pt x="736" y="748"/>
                    </a:lnTo>
                    <a:lnTo>
                      <a:pt x="766" y="724"/>
                    </a:lnTo>
                    <a:lnTo>
                      <a:pt x="796" y="698"/>
                    </a:lnTo>
                    <a:lnTo>
                      <a:pt x="824" y="672"/>
                    </a:lnTo>
                    <a:lnTo>
                      <a:pt x="852" y="646"/>
                    </a:lnTo>
                    <a:lnTo>
                      <a:pt x="880" y="618"/>
                    </a:lnTo>
                    <a:lnTo>
                      <a:pt x="904" y="590"/>
                    </a:lnTo>
                    <a:lnTo>
                      <a:pt x="930" y="560"/>
                    </a:lnTo>
                    <a:lnTo>
                      <a:pt x="954" y="530"/>
                    </a:lnTo>
                    <a:lnTo>
                      <a:pt x="976" y="498"/>
                    </a:lnTo>
                    <a:lnTo>
                      <a:pt x="998" y="466"/>
                    </a:lnTo>
                    <a:lnTo>
                      <a:pt x="1020" y="434"/>
                    </a:lnTo>
                    <a:lnTo>
                      <a:pt x="1040" y="400"/>
                    </a:lnTo>
                    <a:lnTo>
                      <a:pt x="346" y="0"/>
                    </a:lnTo>
                    <a:lnTo>
                      <a:pt x="334" y="22"/>
                    </a:lnTo>
                    <a:lnTo>
                      <a:pt x="318" y="44"/>
                    </a:lnTo>
                    <a:lnTo>
                      <a:pt x="302" y="64"/>
                    </a:lnTo>
                    <a:lnTo>
                      <a:pt x="284" y="82"/>
                    </a:lnTo>
                    <a:lnTo>
                      <a:pt x="266" y="100"/>
                    </a:lnTo>
                    <a:lnTo>
                      <a:pt x="246" y="116"/>
                    </a:lnTo>
                    <a:lnTo>
                      <a:pt x="226" y="132"/>
                    </a:lnTo>
                    <a:lnTo>
                      <a:pt x="204" y="146"/>
                    </a:lnTo>
                    <a:lnTo>
                      <a:pt x="180" y="158"/>
                    </a:lnTo>
                    <a:lnTo>
                      <a:pt x="156" y="168"/>
                    </a:lnTo>
                    <a:lnTo>
                      <a:pt x="132" y="178"/>
                    </a:lnTo>
                    <a:lnTo>
                      <a:pt x="108" y="186"/>
                    </a:lnTo>
                    <a:lnTo>
                      <a:pt x="82" y="192"/>
                    </a:lnTo>
                    <a:lnTo>
                      <a:pt x="56" y="196"/>
                    </a:lnTo>
                    <a:lnTo>
                      <a:pt x="28" y="200"/>
                    </a:lnTo>
                    <a:lnTo>
                      <a:pt x="0" y="200"/>
                    </a:lnTo>
                    <a:close/>
                  </a:path>
                </a:pathLst>
              </a:custGeom>
              <a:noFill/>
              <a:ln w="12700">
                <a:solidFill>
                  <a:srgbClr val="000000"/>
                </a:solidFill>
                <a:prstDash val="solid"/>
                <a:round/>
                <a:headEnd/>
                <a:tailEnd/>
              </a:ln>
            </p:spPr>
            <p:txBody>
              <a:bodyPr/>
              <a:lstStyle/>
              <a:p>
                <a:endParaRPr lang="en-GB"/>
              </a:p>
            </p:txBody>
          </p:sp>
          <p:sp>
            <p:nvSpPr>
              <p:cNvPr id="25" name="Freeform 12"/>
              <p:cNvSpPr>
                <a:spLocks/>
              </p:cNvSpPr>
              <p:nvPr/>
            </p:nvSpPr>
            <p:spPr bwMode="auto">
              <a:xfrm>
                <a:off x="4573587" y="2286194"/>
                <a:ext cx="1651000" cy="1587500"/>
              </a:xfrm>
              <a:custGeom>
                <a:avLst/>
                <a:gdLst>
                  <a:gd name="T0" fmla="*/ 0 w 1040"/>
                  <a:gd name="T1" fmla="*/ 0 h 1000"/>
                  <a:gd name="T2" fmla="*/ 0 w 1040"/>
                  <a:gd name="T3" fmla="*/ 1270000 h 1000"/>
                  <a:gd name="T4" fmla="*/ 0 w 1040"/>
                  <a:gd name="T5" fmla="*/ 1270000 h 1000"/>
                  <a:gd name="T6" fmla="*/ 44450 w 1040"/>
                  <a:gd name="T7" fmla="*/ 1273175 h 1000"/>
                  <a:gd name="T8" fmla="*/ 88900 w 1040"/>
                  <a:gd name="T9" fmla="*/ 1276350 h 1000"/>
                  <a:gd name="T10" fmla="*/ 130175 w 1040"/>
                  <a:gd name="T11" fmla="*/ 1282700 h 1000"/>
                  <a:gd name="T12" fmla="*/ 171450 w 1040"/>
                  <a:gd name="T13" fmla="*/ 1295400 h 1000"/>
                  <a:gd name="T14" fmla="*/ 209550 w 1040"/>
                  <a:gd name="T15" fmla="*/ 1304925 h 1000"/>
                  <a:gd name="T16" fmla="*/ 247650 w 1040"/>
                  <a:gd name="T17" fmla="*/ 1320800 h 1000"/>
                  <a:gd name="T18" fmla="*/ 285750 w 1040"/>
                  <a:gd name="T19" fmla="*/ 1339850 h 1000"/>
                  <a:gd name="T20" fmla="*/ 323850 w 1040"/>
                  <a:gd name="T21" fmla="*/ 1358900 h 1000"/>
                  <a:gd name="T22" fmla="*/ 358775 w 1040"/>
                  <a:gd name="T23" fmla="*/ 1381125 h 1000"/>
                  <a:gd name="T24" fmla="*/ 390525 w 1040"/>
                  <a:gd name="T25" fmla="*/ 1403350 h 1000"/>
                  <a:gd name="T26" fmla="*/ 422275 w 1040"/>
                  <a:gd name="T27" fmla="*/ 1431925 h 1000"/>
                  <a:gd name="T28" fmla="*/ 450850 w 1040"/>
                  <a:gd name="T29" fmla="*/ 1457325 h 1000"/>
                  <a:gd name="T30" fmla="*/ 479425 w 1040"/>
                  <a:gd name="T31" fmla="*/ 1489075 h 1000"/>
                  <a:gd name="T32" fmla="*/ 504825 w 1040"/>
                  <a:gd name="T33" fmla="*/ 1520825 h 1000"/>
                  <a:gd name="T34" fmla="*/ 530225 w 1040"/>
                  <a:gd name="T35" fmla="*/ 1552575 h 1000"/>
                  <a:gd name="T36" fmla="*/ 549275 w 1040"/>
                  <a:gd name="T37" fmla="*/ 1587500 h 1000"/>
                  <a:gd name="T38" fmla="*/ 1651000 w 1040"/>
                  <a:gd name="T39" fmla="*/ 952500 h 1000"/>
                  <a:gd name="T40" fmla="*/ 1651000 w 1040"/>
                  <a:gd name="T41" fmla="*/ 952500 h 1000"/>
                  <a:gd name="T42" fmla="*/ 1619250 w 1040"/>
                  <a:gd name="T43" fmla="*/ 901700 h 1000"/>
                  <a:gd name="T44" fmla="*/ 1584325 w 1040"/>
                  <a:gd name="T45" fmla="*/ 847725 h 1000"/>
                  <a:gd name="T46" fmla="*/ 1549400 w 1040"/>
                  <a:gd name="T47" fmla="*/ 796925 h 1000"/>
                  <a:gd name="T48" fmla="*/ 1514475 w 1040"/>
                  <a:gd name="T49" fmla="*/ 749300 h 1000"/>
                  <a:gd name="T50" fmla="*/ 1476375 w 1040"/>
                  <a:gd name="T51" fmla="*/ 701675 h 1000"/>
                  <a:gd name="T52" fmla="*/ 1435100 w 1040"/>
                  <a:gd name="T53" fmla="*/ 654050 h 1000"/>
                  <a:gd name="T54" fmla="*/ 1397000 w 1040"/>
                  <a:gd name="T55" fmla="*/ 609600 h 1000"/>
                  <a:gd name="T56" fmla="*/ 1352550 w 1040"/>
                  <a:gd name="T57" fmla="*/ 565150 h 1000"/>
                  <a:gd name="T58" fmla="*/ 1308100 w 1040"/>
                  <a:gd name="T59" fmla="*/ 520700 h 1000"/>
                  <a:gd name="T60" fmla="*/ 1263650 w 1040"/>
                  <a:gd name="T61" fmla="*/ 479425 h 1000"/>
                  <a:gd name="T62" fmla="*/ 1216025 w 1040"/>
                  <a:gd name="T63" fmla="*/ 441325 h 1000"/>
                  <a:gd name="T64" fmla="*/ 1168400 w 1040"/>
                  <a:gd name="T65" fmla="*/ 403225 h 1000"/>
                  <a:gd name="T66" fmla="*/ 1120775 w 1040"/>
                  <a:gd name="T67" fmla="*/ 365125 h 1000"/>
                  <a:gd name="T68" fmla="*/ 1069975 w 1040"/>
                  <a:gd name="T69" fmla="*/ 330200 h 1000"/>
                  <a:gd name="T70" fmla="*/ 1019175 w 1040"/>
                  <a:gd name="T71" fmla="*/ 295275 h 1000"/>
                  <a:gd name="T72" fmla="*/ 965200 w 1040"/>
                  <a:gd name="T73" fmla="*/ 263525 h 1000"/>
                  <a:gd name="T74" fmla="*/ 914400 w 1040"/>
                  <a:gd name="T75" fmla="*/ 231775 h 1000"/>
                  <a:gd name="T76" fmla="*/ 857250 w 1040"/>
                  <a:gd name="T77" fmla="*/ 203200 h 1000"/>
                  <a:gd name="T78" fmla="*/ 803275 w 1040"/>
                  <a:gd name="T79" fmla="*/ 177800 h 1000"/>
                  <a:gd name="T80" fmla="*/ 746125 w 1040"/>
                  <a:gd name="T81" fmla="*/ 152400 h 1000"/>
                  <a:gd name="T82" fmla="*/ 688975 w 1040"/>
                  <a:gd name="T83" fmla="*/ 130175 h 1000"/>
                  <a:gd name="T84" fmla="*/ 628650 w 1040"/>
                  <a:gd name="T85" fmla="*/ 107950 h 1000"/>
                  <a:gd name="T86" fmla="*/ 571500 w 1040"/>
                  <a:gd name="T87" fmla="*/ 88900 h 1000"/>
                  <a:gd name="T88" fmla="*/ 511175 w 1040"/>
                  <a:gd name="T89" fmla="*/ 69850 h 1000"/>
                  <a:gd name="T90" fmla="*/ 447675 w 1040"/>
                  <a:gd name="T91" fmla="*/ 53975 h 1000"/>
                  <a:gd name="T92" fmla="*/ 387350 w 1040"/>
                  <a:gd name="T93" fmla="*/ 41275 h 1000"/>
                  <a:gd name="T94" fmla="*/ 323850 w 1040"/>
                  <a:gd name="T95" fmla="*/ 28575 h 1000"/>
                  <a:gd name="T96" fmla="*/ 260350 w 1040"/>
                  <a:gd name="T97" fmla="*/ 19050 h 1000"/>
                  <a:gd name="T98" fmla="*/ 196850 w 1040"/>
                  <a:gd name="T99" fmla="*/ 9525 h 1000"/>
                  <a:gd name="T100" fmla="*/ 133350 w 1040"/>
                  <a:gd name="T101" fmla="*/ 6350 h 1000"/>
                  <a:gd name="T102" fmla="*/ 66675 w 1040"/>
                  <a:gd name="T103" fmla="*/ 3175 h 1000"/>
                  <a:gd name="T104" fmla="*/ 0 w 1040"/>
                  <a:gd name="T105" fmla="*/ 0 h 1000"/>
                  <a:gd name="T106" fmla="*/ 0 w 1040"/>
                  <a:gd name="T107" fmla="*/ 0 h 10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040" h="1000">
                    <a:moveTo>
                      <a:pt x="0" y="0"/>
                    </a:moveTo>
                    <a:lnTo>
                      <a:pt x="0" y="800"/>
                    </a:lnTo>
                    <a:lnTo>
                      <a:pt x="28" y="802"/>
                    </a:lnTo>
                    <a:lnTo>
                      <a:pt x="56" y="804"/>
                    </a:lnTo>
                    <a:lnTo>
                      <a:pt x="82" y="808"/>
                    </a:lnTo>
                    <a:lnTo>
                      <a:pt x="108" y="816"/>
                    </a:lnTo>
                    <a:lnTo>
                      <a:pt x="132" y="822"/>
                    </a:lnTo>
                    <a:lnTo>
                      <a:pt x="156" y="832"/>
                    </a:lnTo>
                    <a:lnTo>
                      <a:pt x="180" y="844"/>
                    </a:lnTo>
                    <a:lnTo>
                      <a:pt x="204" y="856"/>
                    </a:lnTo>
                    <a:lnTo>
                      <a:pt x="226" y="870"/>
                    </a:lnTo>
                    <a:lnTo>
                      <a:pt x="246" y="884"/>
                    </a:lnTo>
                    <a:lnTo>
                      <a:pt x="266" y="902"/>
                    </a:lnTo>
                    <a:lnTo>
                      <a:pt x="284" y="918"/>
                    </a:lnTo>
                    <a:lnTo>
                      <a:pt x="302" y="938"/>
                    </a:lnTo>
                    <a:lnTo>
                      <a:pt x="318" y="958"/>
                    </a:lnTo>
                    <a:lnTo>
                      <a:pt x="334" y="978"/>
                    </a:lnTo>
                    <a:lnTo>
                      <a:pt x="346" y="1000"/>
                    </a:lnTo>
                    <a:lnTo>
                      <a:pt x="1040" y="600"/>
                    </a:lnTo>
                    <a:lnTo>
                      <a:pt x="1020" y="568"/>
                    </a:lnTo>
                    <a:lnTo>
                      <a:pt x="998" y="534"/>
                    </a:lnTo>
                    <a:lnTo>
                      <a:pt x="976" y="502"/>
                    </a:lnTo>
                    <a:lnTo>
                      <a:pt x="954" y="472"/>
                    </a:lnTo>
                    <a:lnTo>
                      <a:pt x="930" y="442"/>
                    </a:lnTo>
                    <a:lnTo>
                      <a:pt x="904" y="412"/>
                    </a:lnTo>
                    <a:lnTo>
                      <a:pt x="880" y="384"/>
                    </a:lnTo>
                    <a:lnTo>
                      <a:pt x="852" y="356"/>
                    </a:lnTo>
                    <a:lnTo>
                      <a:pt x="824" y="328"/>
                    </a:lnTo>
                    <a:lnTo>
                      <a:pt x="796" y="302"/>
                    </a:lnTo>
                    <a:lnTo>
                      <a:pt x="766" y="278"/>
                    </a:lnTo>
                    <a:lnTo>
                      <a:pt x="736" y="254"/>
                    </a:lnTo>
                    <a:lnTo>
                      <a:pt x="706" y="230"/>
                    </a:lnTo>
                    <a:lnTo>
                      <a:pt x="674" y="208"/>
                    </a:lnTo>
                    <a:lnTo>
                      <a:pt x="642" y="186"/>
                    </a:lnTo>
                    <a:lnTo>
                      <a:pt x="608" y="166"/>
                    </a:lnTo>
                    <a:lnTo>
                      <a:pt x="576" y="146"/>
                    </a:lnTo>
                    <a:lnTo>
                      <a:pt x="540" y="128"/>
                    </a:lnTo>
                    <a:lnTo>
                      <a:pt x="506" y="112"/>
                    </a:lnTo>
                    <a:lnTo>
                      <a:pt x="470" y="96"/>
                    </a:lnTo>
                    <a:lnTo>
                      <a:pt x="434" y="82"/>
                    </a:lnTo>
                    <a:lnTo>
                      <a:pt x="396" y="68"/>
                    </a:lnTo>
                    <a:lnTo>
                      <a:pt x="360" y="56"/>
                    </a:lnTo>
                    <a:lnTo>
                      <a:pt x="322" y="44"/>
                    </a:lnTo>
                    <a:lnTo>
                      <a:pt x="282" y="34"/>
                    </a:lnTo>
                    <a:lnTo>
                      <a:pt x="244" y="26"/>
                    </a:lnTo>
                    <a:lnTo>
                      <a:pt x="204" y="18"/>
                    </a:lnTo>
                    <a:lnTo>
                      <a:pt x="164" y="12"/>
                    </a:lnTo>
                    <a:lnTo>
                      <a:pt x="124" y="6"/>
                    </a:lnTo>
                    <a:lnTo>
                      <a:pt x="84" y="4"/>
                    </a:lnTo>
                    <a:lnTo>
                      <a:pt x="42" y="2"/>
                    </a:lnTo>
                    <a:lnTo>
                      <a:pt x="0" y="0"/>
                    </a:lnTo>
                    <a:close/>
                  </a:path>
                </a:pathLst>
              </a:custGeom>
              <a:noFill/>
              <a:ln w="12700" cap="flat" cmpd="sng">
                <a:solidFill>
                  <a:srgbClr val="000000"/>
                </a:solidFill>
                <a:prstDash val="solid"/>
                <a:round/>
                <a:headEnd type="none" w="med" len="med"/>
                <a:tailEnd type="none" w="med" len="med"/>
              </a:ln>
              <a:effectLst/>
              <a:extLst/>
            </p:spPr>
            <p:txBody>
              <a:bodyPr/>
              <a:lstStyle/>
              <a:p>
                <a:endParaRPr lang="en-GB"/>
              </a:p>
            </p:txBody>
          </p:sp>
          <p:sp>
            <p:nvSpPr>
              <p:cNvPr id="26" name="Freeform 13"/>
              <p:cNvSpPr>
                <a:spLocks/>
              </p:cNvSpPr>
              <p:nvPr/>
            </p:nvSpPr>
            <p:spPr bwMode="auto">
              <a:xfrm>
                <a:off x="5122864" y="3238693"/>
                <a:ext cx="1355725" cy="1905000"/>
              </a:xfrm>
              <a:custGeom>
                <a:avLst/>
                <a:gdLst>
                  <a:gd name="T0" fmla="*/ 85725 w 854"/>
                  <a:gd name="T1" fmla="*/ 952500 h 1200"/>
                  <a:gd name="T2" fmla="*/ 85725 w 854"/>
                  <a:gd name="T3" fmla="*/ 952500 h 1200"/>
                  <a:gd name="T4" fmla="*/ 85725 w 854"/>
                  <a:gd name="T5" fmla="*/ 996950 h 1200"/>
                  <a:gd name="T6" fmla="*/ 79375 w 854"/>
                  <a:gd name="T7" fmla="*/ 1038225 h 1200"/>
                  <a:gd name="T8" fmla="*/ 73025 w 854"/>
                  <a:gd name="T9" fmla="*/ 1079500 h 1200"/>
                  <a:gd name="T10" fmla="*/ 63500 w 854"/>
                  <a:gd name="T11" fmla="*/ 1120775 h 1200"/>
                  <a:gd name="T12" fmla="*/ 50800 w 854"/>
                  <a:gd name="T13" fmla="*/ 1158875 h 1200"/>
                  <a:gd name="T14" fmla="*/ 38100 w 854"/>
                  <a:gd name="T15" fmla="*/ 1196975 h 1200"/>
                  <a:gd name="T16" fmla="*/ 19050 w 854"/>
                  <a:gd name="T17" fmla="*/ 1235075 h 1200"/>
                  <a:gd name="T18" fmla="*/ 0 w 854"/>
                  <a:gd name="T19" fmla="*/ 1270000 h 1200"/>
                  <a:gd name="T20" fmla="*/ 1101725 w 854"/>
                  <a:gd name="T21" fmla="*/ 1905000 h 1200"/>
                  <a:gd name="T22" fmla="*/ 1101725 w 854"/>
                  <a:gd name="T23" fmla="*/ 1905000 h 1200"/>
                  <a:gd name="T24" fmla="*/ 1130300 w 854"/>
                  <a:gd name="T25" fmla="*/ 1854200 h 1200"/>
                  <a:gd name="T26" fmla="*/ 1158875 w 854"/>
                  <a:gd name="T27" fmla="*/ 1800225 h 1200"/>
                  <a:gd name="T28" fmla="*/ 1184275 w 854"/>
                  <a:gd name="T29" fmla="*/ 1743075 h 1200"/>
                  <a:gd name="T30" fmla="*/ 1209675 w 854"/>
                  <a:gd name="T31" fmla="*/ 1689100 h 1200"/>
                  <a:gd name="T32" fmla="*/ 1231900 w 854"/>
                  <a:gd name="T33" fmla="*/ 1631950 h 1200"/>
                  <a:gd name="T34" fmla="*/ 1254125 w 854"/>
                  <a:gd name="T35" fmla="*/ 1571625 h 1200"/>
                  <a:gd name="T36" fmla="*/ 1273175 w 854"/>
                  <a:gd name="T37" fmla="*/ 1514475 h 1200"/>
                  <a:gd name="T38" fmla="*/ 1289050 w 854"/>
                  <a:gd name="T39" fmla="*/ 1454150 h 1200"/>
                  <a:gd name="T40" fmla="*/ 1304925 w 854"/>
                  <a:gd name="T41" fmla="*/ 1393825 h 1200"/>
                  <a:gd name="T42" fmla="*/ 1317625 w 854"/>
                  <a:gd name="T43" fmla="*/ 1333500 h 1200"/>
                  <a:gd name="T44" fmla="*/ 1330325 w 854"/>
                  <a:gd name="T45" fmla="*/ 1273175 h 1200"/>
                  <a:gd name="T46" fmla="*/ 1339850 w 854"/>
                  <a:gd name="T47" fmla="*/ 1209675 h 1200"/>
                  <a:gd name="T48" fmla="*/ 1346200 w 854"/>
                  <a:gd name="T49" fmla="*/ 1146175 h 1200"/>
                  <a:gd name="T50" fmla="*/ 1352550 w 854"/>
                  <a:gd name="T51" fmla="*/ 1082675 h 1200"/>
                  <a:gd name="T52" fmla="*/ 1355725 w 854"/>
                  <a:gd name="T53" fmla="*/ 1019175 h 1200"/>
                  <a:gd name="T54" fmla="*/ 1355725 w 854"/>
                  <a:gd name="T55" fmla="*/ 952500 h 1200"/>
                  <a:gd name="T56" fmla="*/ 1355725 w 854"/>
                  <a:gd name="T57" fmla="*/ 952500 h 1200"/>
                  <a:gd name="T58" fmla="*/ 1355725 w 854"/>
                  <a:gd name="T59" fmla="*/ 889000 h 1200"/>
                  <a:gd name="T60" fmla="*/ 1352550 w 854"/>
                  <a:gd name="T61" fmla="*/ 825500 h 1200"/>
                  <a:gd name="T62" fmla="*/ 1346200 w 854"/>
                  <a:gd name="T63" fmla="*/ 762000 h 1200"/>
                  <a:gd name="T64" fmla="*/ 1339850 w 854"/>
                  <a:gd name="T65" fmla="*/ 698500 h 1200"/>
                  <a:gd name="T66" fmla="*/ 1330325 w 854"/>
                  <a:gd name="T67" fmla="*/ 635000 h 1200"/>
                  <a:gd name="T68" fmla="*/ 1317625 w 854"/>
                  <a:gd name="T69" fmla="*/ 574675 h 1200"/>
                  <a:gd name="T70" fmla="*/ 1304925 w 854"/>
                  <a:gd name="T71" fmla="*/ 511175 h 1200"/>
                  <a:gd name="T72" fmla="*/ 1289050 w 854"/>
                  <a:gd name="T73" fmla="*/ 450850 h 1200"/>
                  <a:gd name="T74" fmla="*/ 1273175 w 854"/>
                  <a:gd name="T75" fmla="*/ 393700 h 1200"/>
                  <a:gd name="T76" fmla="*/ 1254125 w 854"/>
                  <a:gd name="T77" fmla="*/ 333375 h 1200"/>
                  <a:gd name="T78" fmla="*/ 1231900 w 854"/>
                  <a:gd name="T79" fmla="*/ 276225 h 1200"/>
                  <a:gd name="T80" fmla="*/ 1209675 w 854"/>
                  <a:gd name="T81" fmla="*/ 219075 h 1200"/>
                  <a:gd name="T82" fmla="*/ 1184275 w 854"/>
                  <a:gd name="T83" fmla="*/ 161925 h 1200"/>
                  <a:gd name="T84" fmla="*/ 1158875 w 854"/>
                  <a:gd name="T85" fmla="*/ 107950 h 1200"/>
                  <a:gd name="T86" fmla="*/ 1130300 w 854"/>
                  <a:gd name="T87" fmla="*/ 53975 h 1200"/>
                  <a:gd name="T88" fmla="*/ 1101725 w 854"/>
                  <a:gd name="T89" fmla="*/ 0 h 1200"/>
                  <a:gd name="T90" fmla="*/ 0 w 854"/>
                  <a:gd name="T91" fmla="*/ 635000 h 1200"/>
                  <a:gd name="T92" fmla="*/ 0 w 854"/>
                  <a:gd name="T93" fmla="*/ 635000 h 1200"/>
                  <a:gd name="T94" fmla="*/ 19050 w 854"/>
                  <a:gd name="T95" fmla="*/ 673100 h 1200"/>
                  <a:gd name="T96" fmla="*/ 38100 w 854"/>
                  <a:gd name="T97" fmla="*/ 708025 h 1200"/>
                  <a:gd name="T98" fmla="*/ 50800 w 854"/>
                  <a:gd name="T99" fmla="*/ 746125 h 1200"/>
                  <a:gd name="T100" fmla="*/ 63500 w 854"/>
                  <a:gd name="T101" fmla="*/ 787400 h 1200"/>
                  <a:gd name="T102" fmla="*/ 73025 w 854"/>
                  <a:gd name="T103" fmla="*/ 825500 h 1200"/>
                  <a:gd name="T104" fmla="*/ 79375 w 854"/>
                  <a:gd name="T105" fmla="*/ 866775 h 1200"/>
                  <a:gd name="T106" fmla="*/ 85725 w 854"/>
                  <a:gd name="T107" fmla="*/ 911225 h 1200"/>
                  <a:gd name="T108" fmla="*/ 85725 w 854"/>
                  <a:gd name="T109" fmla="*/ 952500 h 1200"/>
                  <a:gd name="T110" fmla="*/ 85725 w 854"/>
                  <a:gd name="T111" fmla="*/ 952500 h 120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854" h="1200">
                    <a:moveTo>
                      <a:pt x="54" y="600"/>
                    </a:moveTo>
                    <a:lnTo>
                      <a:pt x="54" y="600"/>
                    </a:lnTo>
                    <a:lnTo>
                      <a:pt x="54" y="628"/>
                    </a:lnTo>
                    <a:lnTo>
                      <a:pt x="50" y="654"/>
                    </a:lnTo>
                    <a:lnTo>
                      <a:pt x="46" y="680"/>
                    </a:lnTo>
                    <a:lnTo>
                      <a:pt x="40" y="706"/>
                    </a:lnTo>
                    <a:lnTo>
                      <a:pt x="32" y="730"/>
                    </a:lnTo>
                    <a:lnTo>
                      <a:pt x="24" y="754"/>
                    </a:lnTo>
                    <a:lnTo>
                      <a:pt x="12" y="778"/>
                    </a:lnTo>
                    <a:lnTo>
                      <a:pt x="0" y="800"/>
                    </a:lnTo>
                    <a:lnTo>
                      <a:pt x="694" y="1200"/>
                    </a:lnTo>
                    <a:lnTo>
                      <a:pt x="712" y="1168"/>
                    </a:lnTo>
                    <a:lnTo>
                      <a:pt x="730" y="1134"/>
                    </a:lnTo>
                    <a:lnTo>
                      <a:pt x="746" y="1098"/>
                    </a:lnTo>
                    <a:lnTo>
                      <a:pt x="762" y="1064"/>
                    </a:lnTo>
                    <a:lnTo>
                      <a:pt x="776" y="1028"/>
                    </a:lnTo>
                    <a:lnTo>
                      <a:pt x="790" y="990"/>
                    </a:lnTo>
                    <a:lnTo>
                      <a:pt x="802" y="954"/>
                    </a:lnTo>
                    <a:lnTo>
                      <a:pt x="812" y="916"/>
                    </a:lnTo>
                    <a:lnTo>
                      <a:pt x="822" y="878"/>
                    </a:lnTo>
                    <a:lnTo>
                      <a:pt x="830" y="840"/>
                    </a:lnTo>
                    <a:lnTo>
                      <a:pt x="838" y="802"/>
                    </a:lnTo>
                    <a:lnTo>
                      <a:pt x="844" y="762"/>
                    </a:lnTo>
                    <a:lnTo>
                      <a:pt x="848" y="722"/>
                    </a:lnTo>
                    <a:lnTo>
                      <a:pt x="852" y="682"/>
                    </a:lnTo>
                    <a:lnTo>
                      <a:pt x="854" y="642"/>
                    </a:lnTo>
                    <a:lnTo>
                      <a:pt x="854" y="600"/>
                    </a:lnTo>
                    <a:lnTo>
                      <a:pt x="854" y="560"/>
                    </a:lnTo>
                    <a:lnTo>
                      <a:pt x="852" y="520"/>
                    </a:lnTo>
                    <a:lnTo>
                      <a:pt x="848" y="480"/>
                    </a:lnTo>
                    <a:lnTo>
                      <a:pt x="844" y="440"/>
                    </a:lnTo>
                    <a:lnTo>
                      <a:pt x="838" y="400"/>
                    </a:lnTo>
                    <a:lnTo>
                      <a:pt x="830" y="362"/>
                    </a:lnTo>
                    <a:lnTo>
                      <a:pt x="822" y="322"/>
                    </a:lnTo>
                    <a:lnTo>
                      <a:pt x="812" y="284"/>
                    </a:lnTo>
                    <a:lnTo>
                      <a:pt x="802" y="248"/>
                    </a:lnTo>
                    <a:lnTo>
                      <a:pt x="790" y="210"/>
                    </a:lnTo>
                    <a:lnTo>
                      <a:pt x="776" y="174"/>
                    </a:lnTo>
                    <a:lnTo>
                      <a:pt x="762" y="138"/>
                    </a:lnTo>
                    <a:lnTo>
                      <a:pt x="746" y="102"/>
                    </a:lnTo>
                    <a:lnTo>
                      <a:pt x="730" y="68"/>
                    </a:lnTo>
                    <a:lnTo>
                      <a:pt x="712" y="34"/>
                    </a:lnTo>
                    <a:lnTo>
                      <a:pt x="694" y="0"/>
                    </a:lnTo>
                    <a:lnTo>
                      <a:pt x="0" y="400"/>
                    </a:lnTo>
                    <a:lnTo>
                      <a:pt x="12" y="424"/>
                    </a:lnTo>
                    <a:lnTo>
                      <a:pt x="24" y="446"/>
                    </a:lnTo>
                    <a:lnTo>
                      <a:pt x="32" y="470"/>
                    </a:lnTo>
                    <a:lnTo>
                      <a:pt x="40" y="496"/>
                    </a:lnTo>
                    <a:lnTo>
                      <a:pt x="46" y="520"/>
                    </a:lnTo>
                    <a:lnTo>
                      <a:pt x="50" y="546"/>
                    </a:lnTo>
                    <a:lnTo>
                      <a:pt x="54" y="574"/>
                    </a:lnTo>
                    <a:lnTo>
                      <a:pt x="54" y="600"/>
                    </a:lnTo>
                    <a:close/>
                  </a:path>
                </a:pathLst>
              </a:custGeom>
              <a:noFill/>
              <a:ln w="38100" cap="flat" cmpd="sng">
                <a:solidFill>
                  <a:srgbClr val="5F5F5F"/>
                </a:solidFill>
                <a:prstDash val="solid"/>
                <a:round/>
                <a:headEnd type="none" w="med" len="med"/>
                <a:tailEnd type="none" w="med" len="med"/>
              </a:ln>
              <a:effectLst/>
              <a:extLst/>
            </p:spPr>
            <p:txBody>
              <a:bodyPr/>
              <a:lstStyle/>
              <a:p>
                <a:endParaRPr lang="en-GB"/>
              </a:p>
            </p:txBody>
          </p:sp>
          <p:sp>
            <p:nvSpPr>
              <p:cNvPr id="27" name="Rectangle 14"/>
              <p:cNvSpPr>
                <a:spLocks noChangeArrowheads="1"/>
              </p:cNvSpPr>
              <p:nvPr/>
            </p:nvSpPr>
            <p:spPr bwMode="auto">
              <a:xfrm>
                <a:off x="4573587" y="4191194"/>
                <a:ext cx="1588" cy="1588"/>
              </a:xfrm>
              <a:prstGeom prst="rect">
                <a:avLst/>
              </a:prstGeom>
              <a:solidFill>
                <a:srgbClr val="FFFFFF"/>
              </a:solidFill>
              <a:ln w="12700">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8" name="Freeform 15"/>
              <p:cNvSpPr>
                <a:spLocks/>
              </p:cNvSpPr>
              <p:nvPr/>
            </p:nvSpPr>
            <p:spPr bwMode="auto">
              <a:xfrm>
                <a:off x="3938587" y="3549844"/>
                <a:ext cx="1270000" cy="1270000"/>
              </a:xfrm>
              <a:custGeom>
                <a:avLst/>
                <a:gdLst>
                  <a:gd name="T0" fmla="*/ 1270000 w 800"/>
                  <a:gd name="T1" fmla="*/ 635000 h 800"/>
                  <a:gd name="T2" fmla="*/ 1257300 w 800"/>
                  <a:gd name="T3" fmla="*/ 765175 h 800"/>
                  <a:gd name="T4" fmla="*/ 1222375 w 800"/>
                  <a:gd name="T5" fmla="*/ 882650 h 800"/>
                  <a:gd name="T6" fmla="*/ 1162050 w 800"/>
                  <a:gd name="T7" fmla="*/ 990600 h 800"/>
                  <a:gd name="T8" fmla="*/ 1085850 w 800"/>
                  <a:gd name="T9" fmla="*/ 1085850 h 800"/>
                  <a:gd name="T10" fmla="*/ 990600 w 800"/>
                  <a:gd name="T11" fmla="*/ 1162050 h 800"/>
                  <a:gd name="T12" fmla="*/ 882650 w 800"/>
                  <a:gd name="T13" fmla="*/ 1222375 h 800"/>
                  <a:gd name="T14" fmla="*/ 765175 w 800"/>
                  <a:gd name="T15" fmla="*/ 1257300 h 800"/>
                  <a:gd name="T16" fmla="*/ 635000 w 800"/>
                  <a:gd name="T17" fmla="*/ 1270000 h 800"/>
                  <a:gd name="T18" fmla="*/ 571500 w 800"/>
                  <a:gd name="T19" fmla="*/ 1266825 h 800"/>
                  <a:gd name="T20" fmla="*/ 447675 w 800"/>
                  <a:gd name="T21" fmla="*/ 1241425 h 800"/>
                  <a:gd name="T22" fmla="*/ 333375 w 800"/>
                  <a:gd name="T23" fmla="*/ 1193800 h 800"/>
                  <a:gd name="T24" fmla="*/ 231775 w 800"/>
                  <a:gd name="T25" fmla="*/ 1127125 h 800"/>
                  <a:gd name="T26" fmla="*/ 146050 w 800"/>
                  <a:gd name="T27" fmla="*/ 1038225 h 800"/>
                  <a:gd name="T28" fmla="*/ 76200 w 800"/>
                  <a:gd name="T29" fmla="*/ 939800 h 800"/>
                  <a:gd name="T30" fmla="*/ 28575 w 800"/>
                  <a:gd name="T31" fmla="*/ 825500 h 800"/>
                  <a:gd name="T32" fmla="*/ 3175 w 800"/>
                  <a:gd name="T33" fmla="*/ 701675 h 800"/>
                  <a:gd name="T34" fmla="*/ 0 w 800"/>
                  <a:gd name="T35" fmla="*/ 635000 h 800"/>
                  <a:gd name="T36" fmla="*/ 12700 w 800"/>
                  <a:gd name="T37" fmla="*/ 508000 h 800"/>
                  <a:gd name="T38" fmla="*/ 50800 w 800"/>
                  <a:gd name="T39" fmla="*/ 387350 h 800"/>
                  <a:gd name="T40" fmla="*/ 107950 w 800"/>
                  <a:gd name="T41" fmla="*/ 279400 h 800"/>
                  <a:gd name="T42" fmla="*/ 187325 w 800"/>
                  <a:gd name="T43" fmla="*/ 187325 h 800"/>
                  <a:gd name="T44" fmla="*/ 279400 w 800"/>
                  <a:gd name="T45" fmla="*/ 107950 h 800"/>
                  <a:gd name="T46" fmla="*/ 387350 w 800"/>
                  <a:gd name="T47" fmla="*/ 50800 h 800"/>
                  <a:gd name="T48" fmla="*/ 508000 w 800"/>
                  <a:gd name="T49" fmla="*/ 12700 h 800"/>
                  <a:gd name="T50" fmla="*/ 635000 w 800"/>
                  <a:gd name="T51" fmla="*/ 0 h 800"/>
                  <a:gd name="T52" fmla="*/ 701675 w 800"/>
                  <a:gd name="T53" fmla="*/ 3175 h 800"/>
                  <a:gd name="T54" fmla="*/ 825500 w 800"/>
                  <a:gd name="T55" fmla="*/ 28575 h 800"/>
                  <a:gd name="T56" fmla="*/ 939800 w 800"/>
                  <a:gd name="T57" fmla="*/ 76200 h 800"/>
                  <a:gd name="T58" fmla="*/ 1038225 w 800"/>
                  <a:gd name="T59" fmla="*/ 146050 h 800"/>
                  <a:gd name="T60" fmla="*/ 1127125 w 800"/>
                  <a:gd name="T61" fmla="*/ 231775 h 800"/>
                  <a:gd name="T62" fmla="*/ 1193800 w 800"/>
                  <a:gd name="T63" fmla="*/ 333375 h 800"/>
                  <a:gd name="T64" fmla="*/ 1241425 w 800"/>
                  <a:gd name="T65" fmla="*/ 447675 h 800"/>
                  <a:gd name="T66" fmla="*/ 1266825 w 800"/>
                  <a:gd name="T67" fmla="*/ 571500 h 800"/>
                  <a:gd name="T68" fmla="*/ 1270000 w 800"/>
                  <a:gd name="T69" fmla="*/ 635000 h 8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800" h="800">
                    <a:moveTo>
                      <a:pt x="800" y="400"/>
                    </a:moveTo>
                    <a:lnTo>
                      <a:pt x="800" y="400"/>
                    </a:lnTo>
                    <a:lnTo>
                      <a:pt x="798" y="442"/>
                    </a:lnTo>
                    <a:lnTo>
                      <a:pt x="792" y="482"/>
                    </a:lnTo>
                    <a:lnTo>
                      <a:pt x="782" y="520"/>
                    </a:lnTo>
                    <a:lnTo>
                      <a:pt x="770" y="556"/>
                    </a:lnTo>
                    <a:lnTo>
                      <a:pt x="752" y="592"/>
                    </a:lnTo>
                    <a:lnTo>
                      <a:pt x="732" y="624"/>
                    </a:lnTo>
                    <a:lnTo>
                      <a:pt x="710" y="654"/>
                    </a:lnTo>
                    <a:lnTo>
                      <a:pt x="684" y="684"/>
                    </a:lnTo>
                    <a:lnTo>
                      <a:pt x="654" y="710"/>
                    </a:lnTo>
                    <a:lnTo>
                      <a:pt x="624" y="732"/>
                    </a:lnTo>
                    <a:lnTo>
                      <a:pt x="592" y="752"/>
                    </a:lnTo>
                    <a:lnTo>
                      <a:pt x="556" y="770"/>
                    </a:lnTo>
                    <a:lnTo>
                      <a:pt x="520" y="782"/>
                    </a:lnTo>
                    <a:lnTo>
                      <a:pt x="482" y="792"/>
                    </a:lnTo>
                    <a:lnTo>
                      <a:pt x="442" y="798"/>
                    </a:lnTo>
                    <a:lnTo>
                      <a:pt x="400" y="800"/>
                    </a:lnTo>
                    <a:lnTo>
                      <a:pt x="360" y="798"/>
                    </a:lnTo>
                    <a:lnTo>
                      <a:pt x="320" y="792"/>
                    </a:lnTo>
                    <a:lnTo>
                      <a:pt x="282" y="782"/>
                    </a:lnTo>
                    <a:lnTo>
                      <a:pt x="244" y="770"/>
                    </a:lnTo>
                    <a:lnTo>
                      <a:pt x="210" y="752"/>
                    </a:lnTo>
                    <a:lnTo>
                      <a:pt x="176" y="732"/>
                    </a:lnTo>
                    <a:lnTo>
                      <a:pt x="146" y="710"/>
                    </a:lnTo>
                    <a:lnTo>
                      <a:pt x="118" y="684"/>
                    </a:lnTo>
                    <a:lnTo>
                      <a:pt x="92" y="654"/>
                    </a:lnTo>
                    <a:lnTo>
                      <a:pt x="68" y="624"/>
                    </a:lnTo>
                    <a:lnTo>
                      <a:pt x="48" y="592"/>
                    </a:lnTo>
                    <a:lnTo>
                      <a:pt x="32" y="556"/>
                    </a:lnTo>
                    <a:lnTo>
                      <a:pt x="18" y="520"/>
                    </a:lnTo>
                    <a:lnTo>
                      <a:pt x="8" y="482"/>
                    </a:lnTo>
                    <a:lnTo>
                      <a:pt x="2" y="442"/>
                    </a:lnTo>
                    <a:lnTo>
                      <a:pt x="0" y="400"/>
                    </a:lnTo>
                    <a:lnTo>
                      <a:pt x="2" y="360"/>
                    </a:lnTo>
                    <a:lnTo>
                      <a:pt x="8" y="320"/>
                    </a:lnTo>
                    <a:lnTo>
                      <a:pt x="18" y="282"/>
                    </a:lnTo>
                    <a:lnTo>
                      <a:pt x="32" y="244"/>
                    </a:lnTo>
                    <a:lnTo>
                      <a:pt x="48" y="210"/>
                    </a:lnTo>
                    <a:lnTo>
                      <a:pt x="68" y="176"/>
                    </a:lnTo>
                    <a:lnTo>
                      <a:pt x="92" y="146"/>
                    </a:lnTo>
                    <a:lnTo>
                      <a:pt x="118" y="118"/>
                    </a:lnTo>
                    <a:lnTo>
                      <a:pt x="146" y="92"/>
                    </a:lnTo>
                    <a:lnTo>
                      <a:pt x="176" y="68"/>
                    </a:lnTo>
                    <a:lnTo>
                      <a:pt x="210" y="48"/>
                    </a:lnTo>
                    <a:lnTo>
                      <a:pt x="244" y="32"/>
                    </a:lnTo>
                    <a:lnTo>
                      <a:pt x="282" y="18"/>
                    </a:lnTo>
                    <a:lnTo>
                      <a:pt x="320" y="8"/>
                    </a:lnTo>
                    <a:lnTo>
                      <a:pt x="360" y="2"/>
                    </a:lnTo>
                    <a:lnTo>
                      <a:pt x="400" y="0"/>
                    </a:lnTo>
                    <a:lnTo>
                      <a:pt x="442" y="2"/>
                    </a:lnTo>
                    <a:lnTo>
                      <a:pt x="482" y="8"/>
                    </a:lnTo>
                    <a:lnTo>
                      <a:pt x="520" y="18"/>
                    </a:lnTo>
                    <a:lnTo>
                      <a:pt x="556" y="32"/>
                    </a:lnTo>
                    <a:lnTo>
                      <a:pt x="592" y="48"/>
                    </a:lnTo>
                    <a:lnTo>
                      <a:pt x="624" y="68"/>
                    </a:lnTo>
                    <a:lnTo>
                      <a:pt x="654" y="92"/>
                    </a:lnTo>
                    <a:lnTo>
                      <a:pt x="684" y="118"/>
                    </a:lnTo>
                    <a:lnTo>
                      <a:pt x="710" y="146"/>
                    </a:lnTo>
                    <a:lnTo>
                      <a:pt x="732" y="176"/>
                    </a:lnTo>
                    <a:lnTo>
                      <a:pt x="752" y="210"/>
                    </a:lnTo>
                    <a:lnTo>
                      <a:pt x="770" y="244"/>
                    </a:lnTo>
                    <a:lnTo>
                      <a:pt x="782" y="282"/>
                    </a:lnTo>
                    <a:lnTo>
                      <a:pt x="792" y="320"/>
                    </a:lnTo>
                    <a:lnTo>
                      <a:pt x="798" y="360"/>
                    </a:lnTo>
                    <a:lnTo>
                      <a:pt x="800" y="400"/>
                    </a:lnTo>
                    <a:close/>
                  </a:path>
                </a:pathLst>
              </a:custGeom>
              <a:solidFill>
                <a:srgbClr val="FFFF66"/>
              </a:solidFill>
              <a:ln w="38100" cap="flat" cmpd="sng">
                <a:solidFill>
                  <a:srgbClr val="5F5F5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grpSp>
        <p:sp>
          <p:nvSpPr>
            <p:cNvPr id="12" name="TextBox 11"/>
            <p:cNvSpPr txBox="1"/>
            <p:nvPr/>
          </p:nvSpPr>
          <p:spPr>
            <a:xfrm rot="1599477">
              <a:off x="4856455" y="3222185"/>
              <a:ext cx="806183" cy="338554"/>
            </a:xfrm>
            <a:prstGeom prst="rect">
              <a:avLst/>
            </a:prstGeom>
            <a:noFill/>
          </p:spPr>
          <p:txBody>
            <a:bodyPr wrap="none" rtlCol="0">
              <a:spAutoFit/>
            </a:bodyPr>
            <a:lstStyle/>
            <a:p>
              <a:r>
                <a:rPr lang="en-GB" sz="1600" b="1" i="1" dirty="0" smtClean="0">
                  <a:latin typeface="Source Sans Pro" panose="020B0503030403020204" pitchFamily="34" charset="0"/>
                </a:rPr>
                <a:t>Church</a:t>
              </a:r>
              <a:endParaRPr lang="en-GB" sz="1600" b="1" i="1" dirty="0">
                <a:latin typeface="Source Sans Pro" panose="020B0503030403020204" pitchFamily="34" charset="0"/>
              </a:endParaRPr>
            </a:p>
          </p:txBody>
        </p:sp>
      </p:grpSp>
    </p:spTree>
    <p:custDataLst>
      <p:tags r:id="rId1"/>
    </p:custDataLst>
    <p:extLst>
      <p:ext uri="{BB962C8B-B14F-4D97-AF65-F5344CB8AC3E}">
        <p14:creationId xmlns:p14="http://schemas.microsoft.com/office/powerpoint/2010/main" val="18001941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42136" y="260648"/>
            <a:ext cx="8059728" cy="1323439"/>
          </a:xfrm>
          <a:prstGeom prst="rect">
            <a:avLst/>
          </a:prstGeom>
          <a:ln w="50800">
            <a:solidFill>
              <a:srgbClr val="00B0F0"/>
            </a:solidFill>
          </a:ln>
        </p:spPr>
        <p:txBody>
          <a:bodyPr wrap="square">
            <a:spAutoFit/>
          </a:bodyPr>
          <a:lstStyle/>
          <a:p>
            <a:pPr algn="ctr"/>
            <a:r>
              <a:rPr lang="en-GB" sz="4000" b="1" dirty="0" smtClean="0">
                <a:latin typeface="Source Sans Pro" panose="020B0503030403020204" pitchFamily="34" charset="0"/>
              </a:rPr>
              <a:t>Polish </a:t>
            </a:r>
            <a:r>
              <a:rPr lang="en-GB" sz="4000" b="1" dirty="0">
                <a:latin typeface="Source Sans Pro" panose="020B0503030403020204" pitchFamily="34" charset="0"/>
              </a:rPr>
              <a:t>Parish Church, </a:t>
            </a:r>
            <a:endParaRPr lang="en-GB" sz="4000" b="1" dirty="0" smtClean="0">
              <a:latin typeface="Source Sans Pro" panose="020B0503030403020204" pitchFamily="34" charset="0"/>
            </a:endParaRPr>
          </a:p>
          <a:p>
            <a:pPr algn="ctr"/>
            <a:r>
              <a:rPr lang="en-GB" sz="4000" b="1" dirty="0" smtClean="0">
                <a:latin typeface="Source Sans Pro" panose="020B0503030403020204" pitchFamily="34" charset="0"/>
              </a:rPr>
              <a:t>Edmund </a:t>
            </a:r>
            <a:r>
              <a:rPr lang="en-GB" sz="4000" b="1" dirty="0">
                <a:latin typeface="Source Sans Pro" panose="020B0503030403020204" pitchFamily="34" charset="0"/>
              </a:rPr>
              <a:t>Street</a:t>
            </a:r>
            <a:r>
              <a:rPr lang="fr-FR" sz="4000" b="1" dirty="0" smtClean="0">
                <a:latin typeface="Source Sans Pro" panose="020B0503030403020204" pitchFamily="34" charset="0"/>
              </a:rPr>
              <a:t>, Bradford</a:t>
            </a:r>
            <a:endParaRPr lang="en-GB" sz="4000" b="1" dirty="0" smtClean="0">
              <a:latin typeface="Source Sans Pro" panose="020B0503030403020204" pitchFamily="34" charset="0"/>
            </a:endParaRPr>
          </a:p>
        </p:txBody>
      </p:sp>
      <p:grpSp>
        <p:nvGrpSpPr>
          <p:cNvPr id="5" name="Group 4"/>
          <p:cNvGrpSpPr/>
          <p:nvPr/>
        </p:nvGrpSpPr>
        <p:grpSpPr>
          <a:xfrm>
            <a:off x="2589038" y="2256578"/>
            <a:ext cx="3965925" cy="3965927"/>
            <a:chOff x="2697805" y="2312686"/>
            <a:chExt cx="3965925" cy="3965927"/>
          </a:xfrm>
        </p:grpSpPr>
        <p:sp>
          <p:nvSpPr>
            <p:cNvPr id="10" name="Freeform 9"/>
            <p:cNvSpPr/>
            <p:nvPr/>
          </p:nvSpPr>
          <p:spPr>
            <a:xfrm rot="3461844">
              <a:off x="4499523" y="2729179"/>
              <a:ext cx="1217628" cy="1149981"/>
            </a:xfrm>
            <a:custGeom>
              <a:avLst/>
              <a:gdLst>
                <a:gd name="connsiteX0" fmla="*/ 0 w 761119"/>
                <a:gd name="connsiteY0" fmla="*/ 433415 h 718834"/>
                <a:gd name="connsiteX1" fmla="*/ 47570 w 761119"/>
                <a:gd name="connsiteY1" fmla="*/ 364703 h 718834"/>
                <a:gd name="connsiteX2" fmla="*/ 89855 w 761119"/>
                <a:gd name="connsiteY2" fmla="*/ 317133 h 718834"/>
                <a:gd name="connsiteX3" fmla="*/ 126853 w 761119"/>
                <a:gd name="connsiteY3" fmla="*/ 280134 h 718834"/>
                <a:gd name="connsiteX4" fmla="*/ 179709 w 761119"/>
                <a:gd name="connsiteY4" fmla="*/ 227278 h 718834"/>
                <a:gd name="connsiteX5" fmla="*/ 206137 w 761119"/>
                <a:gd name="connsiteY5" fmla="*/ 200851 h 718834"/>
                <a:gd name="connsiteX6" fmla="*/ 232564 w 761119"/>
                <a:gd name="connsiteY6" fmla="*/ 179708 h 718834"/>
                <a:gd name="connsiteX7" fmla="*/ 285420 w 761119"/>
                <a:gd name="connsiteY7" fmla="*/ 142709 h 718834"/>
                <a:gd name="connsiteX8" fmla="*/ 354132 w 761119"/>
                <a:gd name="connsiteY8" fmla="*/ 100425 h 718834"/>
                <a:gd name="connsiteX9" fmla="*/ 417559 w 761119"/>
                <a:gd name="connsiteY9" fmla="*/ 68712 h 718834"/>
                <a:gd name="connsiteX10" fmla="*/ 470414 w 761119"/>
                <a:gd name="connsiteY10" fmla="*/ 52855 h 718834"/>
                <a:gd name="connsiteX11" fmla="*/ 512698 w 761119"/>
                <a:gd name="connsiteY11" fmla="*/ 31713 h 718834"/>
                <a:gd name="connsiteX12" fmla="*/ 581411 w 761119"/>
                <a:gd name="connsiteY12" fmla="*/ 15856 h 718834"/>
                <a:gd name="connsiteX13" fmla="*/ 650123 w 761119"/>
                <a:gd name="connsiteY13" fmla="*/ 5285 h 718834"/>
                <a:gd name="connsiteX14" fmla="*/ 687122 w 761119"/>
                <a:gd name="connsiteY14" fmla="*/ 0 h 718834"/>
                <a:gd name="connsiteX15" fmla="*/ 724120 w 761119"/>
                <a:gd name="connsiteY15" fmla="*/ 0 h 718834"/>
                <a:gd name="connsiteX16" fmla="*/ 755834 w 761119"/>
                <a:gd name="connsiteY16" fmla="*/ 0 h 718834"/>
                <a:gd name="connsiteX17" fmla="*/ 761119 w 761119"/>
                <a:gd name="connsiteY17" fmla="*/ 576125 h 718834"/>
                <a:gd name="connsiteX18" fmla="*/ 750548 w 761119"/>
                <a:gd name="connsiteY18" fmla="*/ 576125 h 718834"/>
                <a:gd name="connsiteX19" fmla="*/ 713549 w 761119"/>
                <a:gd name="connsiteY19" fmla="*/ 586696 h 718834"/>
                <a:gd name="connsiteX20" fmla="*/ 665979 w 761119"/>
                <a:gd name="connsiteY20" fmla="*/ 602552 h 718834"/>
                <a:gd name="connsiteX21" fmla="*/ 618409 w 761119"/>
                <a:gd name="connsiteY21" fmla="*/ 628980 h 718834"/>
                <a:gd name="connsiteX22" fmla="*/ 597267 w 761119"/>
                <a:gd name="connsiteY22" fmla="*/ 639551 h 718834"/>
                <a:gd name="connsiteX23" fmla="*/ 576125 w 761119"/>
                <a:gd name="connsiteY23" fmla="*/ 655408 h 718834"/>
                <a:gd name="connsiteX24" fmla="*/ 565554 w 761119"/>
                <a:gd name="connsiteY24" fmla="*/ 665979 h 718834"/>
                <a:gd name="connsiteX25" fmla="*/ 554983 w 761119"/>
                <a:gd name="connsiteY25" fmla="*/ 676550 h 718834"/>
                <a:gd name="connsiteX26" fmla="*/ 539126 w 761119"/>
                <a:gd name="connsiteY26" fmla="*/ 697692 h 718834"/>
                <a:gd name="connsiteX27" fmla="*/ 528555 w 761119"/>
                <a:gd name="connsiteY27" fmla="*/ 702978 h 718834"/>
                <a:gd name="connsiteX28" fmla="*/ 507413 w 761119"/>
                <a:gd name="connsiteY28" fmla="*/ 718834 h 718834"/>
                <a:gd name="connsiteX29" fmla="*/ 0 w 761119"/>
                <a:gd name="connsiteY29" fmla="*/ 433415 h 718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61119" h="718834">
                  <a:moveTo>
                    <a:pt x="0" y="433415"/>
                  </a:moveTo>
                  <a:lnTo>
                    <a:pt x="47570" y="364703"/>
                  </a:lnTo>
                  <a:lnTo>
                    <a:pt x="89855" y="317133"/>
                  </a:lnTo>
                  <a:lnTo>
                    <a:pt x="126853" y="280134"/>
                  </a:lnTo>
                  <a:lnTo>
                    <a:pt x="179709" y="227278"/>
                  </a:lnTo>
                  <a:lnTo>
                    <a:pt x="206137" y="200851"/>
                  </a:lnTo>
                  <a:lnTo>
                    <a:pt x="232564" y="179708"/>
                  </a:lnTo>
                  <a:lnTo>
                    <a:pt x="285420" y="142709"/>
                  </a:lnTo>
                  <a:lnTo>
                    <a:pt x="354132" y="100425"/>
                  </a:lnTo>
                  <a:lnTo>
                    <a:pt x="417559" y="68712"/>
                  </a:lnTo>
                  <a:lnTo>
                    <a:pt x="470414" y="52855"/>
                  </a:lnTo>
                  <a:lnTo>
                    <a:pt x="512698" y="31713"/>
                  </a:lnTo>
                  <a:lnTo>
                    <a:pt x="581411" y="15856"/>
                  </a:lnTo>
                  <a:lnTo>
                    <a:pt x="650123" y="5285"/>
                  </a:lnTo>
                  <a:lnTo>
                    <a:pt x="687122" y="0"/>
                  </a:lnTo>
                  <a:lnTo>
                    <a:pt x="724120" y="0"/>
                  </a:lnTo>
                  <a:lnTo>
                    <a:pt x="755834" y="0"/>
                  </a:lnTo>
                  <a:cubicBezTo>
                    <a:pt x="757596" y="192042"/>
                    <a:pt x="759357" y="384083"/>
                    <a:pt x="761119" y="576125"/>
                  </a:cubicBezTo>
                  <a:lnTo>
                    <a:pt x="750548" y="576125"/>
                  </a:lnTo>
                  <a:lnTo>
                    <a:pt x="713549" y="586696"/>
                  </a:lnTo>
                  <a:lnTo>
                    <a:pt x="665979" y="602552"/>
                  </a:lnTo>
                  <a:lnTo>
                    <a:pt x="618409" y="628980"/>
                  </a:lnTo>
                  <a:lnTo>
                    <a:pt x="597267" y="639551"/>
                  </a:lnTo>
                  <a:lnTo>
                    <a:pt x="576125" y="655408"/>
                  </a:lnTo>
                  <a:lnTo>
                    <a:pt x="565554" y="665979"/>
                  </a:lnTo>
                  <a:lnTo>
                    <a:pt x="554983" y="676550"/>
                  </a:lnTo>
                  <a:lnTo>
                    <a:pt x="539126" y="697692"/>
                  </a:lnTo>
                  <a:lnTo>
                    <a:pt x="528555" y="702978"/>
                  </a:lnTo>
                  <a:lnTo>
                    <a:pt x="507413" y="718834"/>
                  </a:lnTo>
                  <a:lnTo>
                    <a:pt x="0" y="433415"/>
                  </a:lnTo>
                  <a:close/>
                </a:path>
              </a:pathLst>
            </a:custGeom>
            <a:solidFill>
              <a:srgbClr val="0070C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1" name="Group 10"/>
            <p:cNvGrpSpPr/>
            <p:nvPr/>
          </p:nvGrpSpPr>
          <p:grpSpPr>
            <a:xfrm>
              <a:off x="2697805" y="2312686"/>
              <a:ext cx="3965925" cy="3965927"/>
              <a:chOff x="2033589" y="1651194"/>
              <a:chExt cx="5079998" cy="5080000"/>
            </a:xfrm>
          </p:grpSpPr>
          <p:sp>
            <p:nvSpPr>
              <p:cNvPr id="15" name="Freeform 2"/>
              <p:cNvSpPr>
                <a:spLocks/>
              </p:cNvSpPr>
              <p:nvPr/>
            </p:nvSpPr>
            <p:spPr bwMode="auto">
              <a:xfrm>
                <a:off x="4573588" y="1651194"/>
                <a:ext cx="2200275" cy="1587500"/>
              </a:xfrm>
              <a:custGeom>
                <a:avLst/>
                <a:gdLst>
                  <a:gd name="T0" fmla="*/ 2200275 w 1386"/>
                  <a:gd name="T1" fmla="*/ 1270000 h 1000"/>
                  <a:gd name="T2" fmla="*/ 2159000 w 1386"/>
                  <a:gd name="T3" fmla="*/ 1200150 h 1000"/>
                  <a:gd name="T4" fmla="*/ 2066925 w 1386"/>
                  <a:gd name="T5" fmla="*/ 1063625 h 1000"/>
                  <a:gd name="T6" fmla="*/ 1968500 w 1386"/>
                  <a:gd name="T7" fmla="*/ 933450 h 1000"/>
                  <a:gd name="T8" fmla="*/ 1860550 w 1386"/>
                  <a:gd name="T9" fmla="*/ 809625 h 1000"/>
                  <a:gd name="T10" fmla="*/ 1746250 w 1386"/>
                  <a:gd name="T11" fmla="*/ 695325 h 1000"/>
                  <a:gd name="T12" fmla="*/ 1622425 w 1386"/>
                  <a:gd name="T13" fmla="*/ 587375 h 1000"/>
                  <a:gd name="T14" fmla="*/ 1495425 w 1386"/>
                  <a:gd name="T15" fmla="*/ 485775 h 1000"/>
                  <a:gd name="T16" fmla="*/ 1358900 w 1386"/>
                  <a:gd name="T17" fmla="*/ 393700 h 1000"/>
                  <a:gd name="T18" fmla="*/ 1216025 w 1386"/>
                  <a:gd name="T19" fmla="*/ 311150 h 1000"/>
                  <a:gd name="T20" fmla="*/ 1069975 w 1386"/>
                  <a:gd name="T21" fmla="*/ 234950 h 1000"/>
                  <a:gd name="T22" fmla="*/ 917575 w 1386"/>
                  <a:gd name="T23" fmla="*/ 171450 h 1000"/>
                  <a:gd name="T24" fmla="*/ 758825 w 1386"/>
                  <a:gd name="T25" fmla="*/ 117475 h 1000"/>
                  <a:gd name="T26" fmla="*/ 596900 w 1386"/>
                  <a:gd name="T27" fmla="*/ 73025 h 1000"/>
                  <a:gd name="T28" fmla="*/ 431800 w 1386"/>
                  <a:gd name="T29" fmla="*/ 38100 h 1000"/>
                  <a:gd name="T30" fmla="*/ 260350 w 1386"/>
                  <a:gd name="T31" fmla="*/ 12700 h 1000"/>
                  <a:gd name="T32" fmla="*/ 88900 w 1386"/>
                  <a:gd name="T33" fmla="*/ 3175 h 1000"/>
                  <a:gd name="T34" fmla="*/ 0 w 1386"/>
                  <a:gd name="T35" fmla="*/ 635000 h 1000"/>
                  <a:gd name="T36" fmla="*/ 66675 w 1386"/>
                  <a:gd name="T37" fmla="*/ 638175 h 1000"/>
                  <a:gd name="T38" fmla="*/ 196850 w 1386"/>
                  <a:gd name="T39" fmla="*/ 644525 h 1000"/>
                  <a:gd name="T40" fmla="*/ 323850 w 1386"/>
                  <a:gd name="T41" fmla="*/ 663575 h 1000"/>
                  <a:gd name="T42" fmla="*/ 447675 w 1386"/>
                  <a:gd name="T43" fmla="*/ 688975 h 1000"/>
                  <a:gd name="T44" fmla="*/ 571500 w 1386"/>
                  <a:gd name="T45" fmla="*/ 723900 h 1000"/>
                  <a:gd name="T46" fmla="*/ 688975 w 1386"/>
                  <a:gd name="T47" fmla="*/ 765175 h 1000"/>
                  <a:gd name="T48" fmla="*/ 803275 w 1386"/>
                  <a:gd name="T49" fmla="*/ 812800 h 1000"/>
                  <a:gd name="T50" fmla="*/ 914400 w 1386"/>
                  <a:gd name="T51" fmla="*/ 866775 h 1000"/>
                  <a:gd name="T52" fmla="*/ 1019175 w 1386"/>
                  <a:gd name="T53" fmla="*/ 930275 h 1000"/>
                  <a:gd name="T54" fmla="*/ 1120775 w 1386"/>
                  <a:gd name="T55" fmla="*/ 1000125 h 1000"/>
                  <a:gd name="T56" fmla="*/ 1216025 w 1386"/>
                  <a:gd name="T57" fmla="*/ 1076325 h 1000"/>
                  <a:gd name="T58" fmla="*/ 1308100 w 1386"/>
                  <a:gd name="T59" fmla="*/ 1155700 h 1000"/>
                  <a:gd name="T60" fmla="*/ 1397000 w 1386"/>
                  <a:gd name="T61" fmla="*/ 1244600 h 1000"/>
                  <a:gd name="T62" fmla="*/ 1476375 w 1386"/>
                  <a:gd name="T63" fmla="*/ 1336675 h 1000"/>
                  <a:gd name="T64" fmla="*/ 1549400 w 1386"/>
                  <a:gd name="T65" fmla="*/ 1431925 h 1000"/>
                  <a:gd name="T66" fmla="*/ 1619250 w 1386"/>
                  <a:gd name="T67" fmla="*/ 1536700 h 1000"/>
                  <a:gd name="T68" fmla="*/ 1651000 w 1386"/>
                  <a:gd name="T69" fmla="*/ 1587500 h 10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386" h="1000">
                    <a:moveTo>
                      <a:pt x="1040" y="1000"/>
                    </a:moveTo>
                    <a:lnTo>
                      <a:pt x="1386" y="800"/>
                    </a:lnTo>
                    <a:lnTo>
                      <a:pt x="1360" y="756"/>
                    </a:lnTo>
                    <a:lnTo>
                      <a:pt x="1332" y="712"/>
                    </a:lnTo>
                    <a:lnTo>
                      <a:pt x="1302" y="670"/>
                    </a:lnTo>
                    <a:lnTo>
                      <a:pt x="1272" y="628"/>
                    </a:lnTo>
                    <a:lnTo>
                      <a:pt x="1240" y="588"/>
                    </a:lnTo>
                    <a:lnTo>
                      <a:pt x="1206" y="550"/>
                    </a:lnTo>
                    <a:lnTo>
                      <a:pt x="1172" y="510"/>
                    </a:lnTo>
                    <a:lnTo>
                      <a:pt x="1136" y="474"/>
                    </a:lnTo>
                    <a:lnTo>
                      <a:pt x="1100" y="438"/>
                    </a:lnTo>
                    <a:lnTo>
                      <a:pt x="1062" y="404"/>
                    </a:lnTo>
                    <a:lnTo>
                      <a:pt x="1022" y="370"/>
                    </a:lnTo>
                    <a:lnTo>
                      <a:pt x="982" y="338"/>
                    </a:lnTo>
                    <a:lnTo>
                      <a:pt x="942" y="306"/>
                    </a:lnTo>
                    <a:lnTo>
                      <a:pt x="898" y="276"/>
                    </a:lnTo>
                    <a:lnTo>
                      <a:pt x="856" y="248"/>
                    </a:lnTo>
                    <a:lnTo>
                      <a:pt x="812" y="222"/>
                    </a:lnTo>
                    <a:lnTo>
                      <a:pt x="766" y="196"/>
                    </a:lnTo>
                    <a:lnTo>
                      <a:pt x="720" y="172"/>
                    </a:lnTo>
                    <a:lnTo>
                      <a:pt x="674" y="148"/>
                    </a:lnTo>
                    <a:lnTo>
                      <a:pt x="626" y="128"/>
                    </a:lnTo>
                    <a:lnTo>
                      <a:pt x="578" y="108"/>
                    </a:lnTo>
                    <a:lnTo>
                      <a:pt x="528" y="90"/>
                    </a:lnTo>
                    <a:lnTo>
                      <a:pt x="478" y="74"/>
                    </a:lnTo>
                    <a:lnTo>
                      <a:pt x="428" y="58"/>
                    </a:lnTo>
                    <a:lnTo>
                      <a:pt x="376" y="46"/>
                    </a:lnTo>
                    <a:lnTo>
                      <a:pt x="324" y="34"/>
                    </a:lnTo>
                    <a:lnTo>
                      <a:pt x="272" y="24"/>
                    </a:lnTo>
                    <a:lnTo>
                      <a:pt x="218" y="16"/>
                    </a:lnTo>
                    <a:lnTo>
                      <a:pt x="164" y="8"/>
                    </a:lnTo>
                    <a:lnTo>
                      <a:pt x="110" y="4"/>
                    </a:lnTo>
                    <a:lnTo>
                      <a:pt x="56" y="2"/>
                    </a:lnTo>
                    <a:lnTo>
                      <a:pt x="0" y="0"/>
                    </a:lnTo>
                    <a:lnTo>
                      <a:pt x="0" y="400"/>
                    </a:lnTo>
                    <a:lnTo>
                      <a:pt x="42" y="402"/>
                    </a:lnTo>
                    <a:lnTo>
                      <a:pt x="84" y="404"/>
                    </a:lnTo>
                    <a:lnTo>
                      <a:pt x="124" y="406"/>
                    </a:lnTo>
                    <a:lnTo>
                      <a:pt x="164" y="412"/>
                    </a:lnTo>
                    <a:lnTo>
                      <a:pt x="204" y="418"/>
                    </a:lnTo>
                    <a:lnTo>
                      <a:pt x="244" y="426"/>
                    </a:lnTo>
                    <a:lnTo>
                      <a:pt x="282" y="434"/>
                    </a:lnTo>
                    <a:lnTo>
                      <a:pt x="322" y="444"/>
                    </a:lnTo>
                    <a:lnTo>
                      <a:pt x="360" y="456"/>
                    </a:lnTo>
                    <a:lnTo>
                      <a:pt x="396" y="468"/>
                    </a:lnTo>
                    <a:lnTo>
                      <a:pt x="434" y="482"/>
                    </a:lnTo>
                    <a:lnTo>
                      <a:pt x="470" y="496"/>
                    </a:lnTo>
                    <a:lnTo>
                      <a:pt x="506" y="512"/>
                    </a:lnTo>
                    <a:lnTo>
                      <a:pt x="540" y="528"/>
                    </a:lnTo>
                    <a:lnTo>
                      <a:pt x="576" y="546"/>
                    </a:lnTo>
                    <a:lnTo>
                      <a:pt x="608" y="566"/>
                    </a:lnTo>
                    <a:lnTo>
                      <a:pt x="642" y="586"/>
                    </a:lnTo>
                    <a:lnTo>
                      <a:pt x="674" y="608"/>
                    </a:lnTo>
                    <a:lnTo>
                      <a:pt x="706" y="630"/>
                    </a:lnTo>
                    <a:lnTo>
                      <a:pt x="736" y="654"/>
                    </a:lnTo>
                    <a:lnTo>
                      <a:pt x="766" y="678"/>
                    </a:lnTo>
                    <a:lnTo>
                      <a:pt x="796" y="702"/>
                    </a:lnTo>
                    <a:lnTo>
                      <a:pt x="824" y="728"/>
                    </a:lnTo>
                    <a:lnTo>
                      <a:pt x="852" y="756"/>
                    </a:lnTo>
                    <a:lnTo>
                      <a:pt x="880" y="784"/>
                    </a:lnTo>
                    <a:lnTo>
                      <a:pt x="904" y="812"/>
                    </a:lnTo>
                    <a:lnTo>
                      <a:pt x="930" y="842"/>
                    </a:lnTo>
                    <a:lnTo>
                      <a:pt x="954" y="872"/>
                    </a:lnTo>
                    <a:lnTo>
                      <a:pt x="976" y="902"/>
                    </a:lnTo>
                    <a:lnTo>
                      <a:pt x="998" y="934"/>
                    </a:lnTo>
                    <a:lnTo>
                      <a:pt x="1020" y="968"/>
                    </a:lnTo>
                    <a:lnTo>
                      <a:pt x="1040" y="1000"/>
                    </a:lnTo>
                    <a:close/>
                  </a:path>
                </a:pathLst>
              </a:custGeom>
              <a:noFill/>
              <a:ln w="12700">
                <a:solidFill>
                  <a:srgbClr val="000000"/>
                </a:solidFill>
                <a:prstDash val="solid"/>
                <a:round/>
                <a:headEnd/>
                <a:tailEnd/>
              </a:ln>
            </p:spPr>
            <p:txBody>
              <a:bodyPr/>
              <a:lstStyle/>
              <a:p>
                <a:endParaRPr lang="en-GB"/>
              </a:p>
            </p:txBody>
          </p:sp>
          <p:sp>
            <p:nvSpPr>
              <p:cNvPr id="16" name="Freeform 3"/>
              <p:cNvSpPr>
                <a:spLocks/>
              </p:cNvSpPr>
              <p:nvPr/>
            </p:nvSpPr>
            <p:spPr bwMode="auto">
              <a:xfrm>
                <a:off x="2373314" y="1651194"/>
                <a:ext cx="2200275" cy="1587500"/>
              </a:xfrm>
              <a:custGeom>
                <a:avLst/>
                <a:gdLst>
                  <a:gd name="T0" fmla="*/ 2200275 w 1386"/>
                  <a:gd name="T1" fmla="*/ 0 h 1000"/>
                  <a:gd name="T2" fmla="*/ 2114550 w 1386"/>
                  <a:gd name="T3" fmla="*/ 3175 h 1000"/>
                  <a:gd name="T4" fmla="*/ 1939925 w 1386"/>
                  <a:gd name="T5" fmla="*/ 12700 h 1000"/>
                  <a:gd name="T6" fmla="*/ 1771650 w 1386"/>
                  <a:gd name="T7" fmla="*/ 38100 h 1000"/>
                  <a:gd name="T8" fmla="*/ 1603375 w 1386"/>
                  <a:gd name="T9" fmla="*/ 73025 h 1000"/>
                  <a:gd name="T10" fmla="*/ 1441450 w 1386"/>
                  <a:gd name="T11" fmla="*/ 117475 h 1000"/>
                  <a:gd name="T12" fmla="*/ 1285875 w 1386"/>
                  <a:gd name="T13" fmla="*/ 171450 h 1000"/>
                  <a:gd name="T14" fmla="*/ 1133475 w 1386"/>
                  <a:gd name="T15" fmla="*/ 234950 h 1000"/>
                  <a:gd name="T16" fmla="*/ 984250 w 1386"/>
                  <a:gd name="T17" fmla="*/ 311150 h 1000"/>
                  <a:gd name="T18" fmla="*/ 844550 w 1386"/>
                  <a:gd name="T19" fmla="*/ 393700 h 1000"/>
                  <a:gd name="T20" fmla="*/ 708025 w 1386"/>
                  <a:gd name="T21" fmla="*/ 485775 h 1000"/>
                  <a:gd name="T22" fmla="*/ 577850 w 1386"/>
                  <a:gd name="T23" fmla="*/ 587375 h 1000"/>
                  <a:gd name="T24" fmla="*/ 457200 w 1386"/>
                  <a:gd name="T25" fmla="*/ 695325 h 1000"/>
                  <a:gd name="T26" fmla="*/ 339725 w 1386"/>
                  <a:gd name="T27" fmla="*/ 809625 h 1000"/>
                  <a:gd name="T28" fmla="*/ 234950 w 1386"/>
                  <a:gd name="T29" fmla="*/ 933450 h 1000"/>
                  <a:gd name="T30" fmla="*/ 133350 w 1386"/>
                  <a:gd name="T31" fmla="*/ 1063625 h 1000"/>
                  <a:gd name="T32" fmla="*/ 44450 w 1386"/>
                  <a:gd name="T33" fmla="*/ 1200150 h 1000"/>
                  <a:gd name="T34" fmla="*/ 552450 w 1386"/>
                  <a:gd name="T35" fmla="*/ 1587500 h 1000"/>
                  <a:gd name="T36" fmla="*/ 584200 w 1386"/>
                  <a:gd name="T37" fmla="*/ 1536700 h 1000"/>
                  <a:gd name="T38" fmla="*/ 650875 w 1386"/>
                  <a:gd name="T39" fmla="*/ 1431925 h 1000"/>
                  <a:gd name="T40" fmla="*/ 727075 w 1386"/>
                  <a:gd name="T41" fmla="*/ 1336675 h 1000"/>
                  <a:gd name="T42" fmla="*/ 806450 w 1386"/>
                  <a:gd name="T43" fmla="*/ 1244600 h 1000"/>
                  <a:gd name="T44" fmla="*/ 892175 w 1386"/>
                  <a:gd name="T45" fmla="*/ 1155700 h 1000"/>
                  <a:gd name="T46" fmla="*/ 984250 w 1386"/>
                  <a:gd name="T47" fmla="*/ 1076325 h 1000"/>
                  <a:gd name="T48" fmla="*/ 1079500 w 1386"/>
                  <a:gd name="T49" fmla="*/ 1000125 h 1000"/>
                  <a:gd name="T50" fmla="*/ 1181100 w 1386"/>
                  <a:gd name="T51" fmla="*/ 930275 h 1000"/>
                  <a:gd name="T52" fmla="*/ 1289050 w 1386"/>
                  <a:gd name="T53" fmla="*/ 866775 h 1000"/>
                  <a:gd name="T54" fmla="*/ 1400175 w 1386"/>
                  <a:gd name="T55" fmla="*/ 812800 h 1000"/>
                  <a:gd name="T56" fmla="*/ 1514475 w 1386"/>
                  <a:gd name="T57" fmla="*/ 765175 h 1000"/>
                  <a:gd name="T58" fmla="*/ 1631950 w 1386"/>
                  <a:gd name="T59" fmla="*/ 723900 h 1000"/>
                  <a:gd name="T60" fmla="*/ 1752600 w 1386"/>
                  <a:gd name="T61" fmla="*/ 688975 h 1000"/>
                  <a:gd name="T62" fmla="*/ 1876425 w 1386"/>
                  <a:gd name="T63" fmla="*/ 663575 h 1000"/>
                  <a:gd name="T64" fmla="*/ 2006600 w 1386"/>
                  <a:gd name="T65" fmla="*/ 644525 h 1000"/>
                  <a:gd name="T66" fmla="*/ 2133600 w 1386"/>
                  <a:gd name="T67" fmla="*/ 638175 h 1000"/>
                  <a:gd name="T68" fmla="*/ 2200275 w 1386"/>
                  <a:gd name="T69" fmla="*/ 635000 h 10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386" h="1000">
                    <a:moveTo>
                      <a:pt x="1386" y="400"/>
                    </a:moveTo>
                    <a:lnTo>
                      <a:pt x="1386" y="0"/>
                    </a:lnTo>
                    <a:lnTo>
                      <a:pt x="1332" y="2"/>
                    </a:lnTo>
                    <a:lnTo>
                      <a:pt x="1276" y="4"/>
                    </a:lnTo>
                    <a:lnTo>
                      <a:pt x="1222" y="8"/>
                    </a:lnTo>
                    <a:lnTo>
                      <a:pt x="1168" y="16"/>
                    </a:lnTo>
                    <a:lnTo>
                      <a:pt x="1116" y="24"/>
                    </a:lnTo>
                    <a:lnTo>
                      <a:pt x="1062" y="34"/>
                    </a:lnTo>
                    <a:lnTo>
                      <a:pt x="1010" y="46"/>
                    </a:lnTo>
                    <a:lnTo>
                      <a:pt x="960" y="58"/>
                    </a:lnTo>
                    <a:lnTo>
                      <a:pt x="908" y="74"/>
                    </a:lnTo>
                    <a:lnTo>
                      <a:pt x="858" y="90"/>
                    </a:lnTo>
                    <a:lnTo>
                      <a:pt x="810" y="108"/>
                    </a:lnTo>
                    <a:lnTo>
                      <a:pt x="760" y="128"/>
                    </a:lnTo>
                    <a:lnTo>
                      <a:pt x="714" y="148"/>
                    </a:lnTo>
                    <a:lnTo>
                      <a:pt x="666" y="172"/>
                    </a:lnTo>
                    <a:lnTo>
                      <a:pt x="620" y="196"/>
                    </a:lnTo>
                    <a:lnTo>
                      <a:pt x="576" y="222"/>
                    </a:lnTo>
                    <a:lnTo>
                      <a:pt x="532" y="248"/>
                    </a:lnTo>
                    <a:lnTo>
                      <a:pt x="488" y="276"/>
                    </a:lnTo>
                    <a:lnTo>
                      <a:pt x="446" y="306"/>
                    </a:lnTo>
                    <a:lnTo>
                      <a:pt x="404" y="338"/>
                    </a:lnTo>
                    <a:lnTo>
                      <a:pt x="364" y="370"/>
                    </a:lnTo>
                    <a:lnTo>
                      <a:pt x="326" y="404"/>
                    </a:lnTo>
                    <a:lnTo>
                      <a:pt x="288" y="438"/>
                    </a:lnTo>
                    <a:lnTo>
                      <a:pt x="250" y="474"/>
                    </a:lnTo>
                    <a:lnTo>
                      <a:pt x="214" y="510"/>
                    </a:lnTo>
                    <a:lnTo>
                      <a:pt x="180" y="550"/>
                    </a:lnTo>
                    <a:lnTo>
                      <a:pt x="148" y="588"/>
                    </a:lnTo>
                    <a:lnTo>
                      <a:pt x="116" y="628"/>
                    </a:lnTo>
                    <a:lnTo>
                      <a:pt x="84" y="670"/>
                    </a:lnTo>
                    <a:lnTo>
                      <a:pt x="56" y="712"/>
                    </a:lnTo>
                    <a:lnTo>
                      <a:pt x="28" y="756"/>
                    </a:lnTo>
                    <a:lnTo>
                      <a:pt x="0" y="800"/>
                    </a:lnTo>
                    <a:lnTo>
                      <a:pt x="348" y="1000"/>
                    </a:lnTo>
                    <a:lnTo>
                      <a:pt x="368" y="968"/>
                    </a:lnTo>
                    <a:lnTo>
                      <a:pt x="388" y="934"/>
                    </a:lnTo>
                    <a:lnTo>
                      <a:pt x="410" y="902"/>
                    </a:lnTo>
                    <a:lnTo>
                      <a:pt x="434" y="872"/>
                    </a:lnTo>
                    <a:lnTo>
                      <a:pt x="458" y="842"/>
                    </a:lnTo>
                    <a:lnTo>
                      <a:pt x="482" y="812"/>
                    </a:lnTo>
                    <a:lnTo>
                      <a:pt x="508" y="784"/>
                    </a:lnTo>
                    <a:lnTo>
                      <a:pt x="534" y="756"/>
                    </a:lnTo>
                    <a:lnTo>
                      <a:pt x="562" y="728"/>
                    </a:lnTo>
                    <a:lnTo>
                      <a:pt x="590" y="702"/>
                    </a:lnTo>
                    <a:lnTo>
                      <a:pt x="620" y="678"/>
                    </a:lnTo>
                    <a:lnTo>
                      <a:pt x="650" y="654"/>
                    </a:lnTo>
                    <a:lnTo>
                      <a:pt x="680" y="630"/>
                    </a:lnTo>
                    <a:lnTo>
                      <a:pt x="712" y="608"/>
                    </a:lnTo>
                    <a:lnTo>
                      <a:pt x="744" y="586"/>
                    </a:lnTo>
                    <a:lnTo>
                      <a:pt x="778" y="566"/>
                    </a:lnTo>
                    <a:lnTo>
                      <a:pt x="812" y="546"/>
                    </a:lnTo>
                    <a:lnTo>
                      <a:pt x="846" y="528"/>
                    </a:lnTo>
                    <a:lnTo>
                      <a:pt x="882" y="512"/>
                    </a:lnTo>
                    <a:lnTo>
                      <a:pt x="918" y="496"/>
                    </a:lnTo>
                    <a:lnTo>
                      <a:pt x="954" y="482"/>
                    </a:lnTo>
                    <a:lnTo>
                      <a:pt x="990" y="468"/>
                    </a:lnTo>
                    <a:lnTo>
                      <a:pt x="1028" y="456"/>
                    </a:lnTo>
                    <a:lnTo>
                      <a:pt x="1066" y="444"/>
                    </a:lnTo>
                    <a:lnTo>
                      <a:pt x="1104" y="434"/>
                    </a:lnTo>
                    <a:lnTo>
                      <a:pt x="1144" y="426"/>
                    </a:lnTo>
                    <a:lnTo>
                      <a:pt x="1182" y="418"/>
                    </a:lnTo>
                    <a:lnTo>
                      <a:pt x="1222" y="412"/>
                    </a:lnTo>
                    <a:lnTo>
                      <a:pt x="1264" y="406"/>
                    </a:lnTo>
                    <a:lnTo>
                      <a:pt x="1304" y="404"/>
                    </a:lnTo>
                    <a:lnTo>
                      <a:pt x="1344" y="402"/>
                    </a:lnTo>
                    <a:lnTo>
                      <a:pt x="1386" y="400"/>
                    </a:lnTo>
                    <a:close/>
                  </a:path>
                </a:pathLst>
              </a:custGeom>
              <a:noFill/>
              <a:ln w="38100" cap="flat" cmpd="sng">
                <a:solidFill>
                  <a:srgbClr val="5F5F5F"/>
                </a:solidFill>
                <a:prstDash val="solid"/>
                <a:round/>
                <a:headEnd type="none" w="med" len="med"/>
                <a:tailEnd type="none" w="med" len="med"/>
              </a:ln>
              <a:effectLst/>
              <a:extLst/>
            </p:spPr>
            <p:txBody>
              <a:bodyPr/>
              <a:lstStyle/>
              <a:p>
                <a:endParaRPr lang="en-GB"/>
              </a:p>
            </p:txBody>
          </p:sp>
          <p:sp>
            <p:nvSpPr>
              <p:cNvPr id="17" name="Freeform 4"/>
              <p:cNvSpPr>
                <a:spLocks/>
              </p:cNvSpPr>
              <p:nvPr/>
            </p:nvSpPr>
            <p:spPr bwMode="auto">
              <a:xfrm>
                <a:off x="2033589" y="2921193"/>
                <a:ext cx="892175" cy="2540000"/>
              </a:xfrm>
              <a:custGeom>
                <a:avLst/>
                <a:gdLst>
                  <a:gd name="T0" fmla="*/ 635000 w 562"/>
                  <a:gd name="T1" fmla="*/ 1270000 h 1600"/>
                  <a:gd name="T2" fmla="*/ 641350 w 562"/>
                  <a:gd name="T3" fmla="*/ 1143000 h 1600"/>
                  <a:gd name="T4" fmla="*/ 654050 w 562"/>
                  <a:gd name="T5" fmla="*/ 1016000 h 1600"/>
                  <a:gd name="T6" fmla="*/ 673100 w 562"/>
                  <a:gd name="T7" fmla="*/ 892175 h 1600"/>
                  <a:gd name="T8" fmla="*/ 701675 w 562"/>
                  <a:gd name="T9" fmla="*/ 768350 h 1600"/>
                  <a:gd name="T10" fmla="*/ 739775 w 562"/>
                  <a:gd name="T11" fmla="*/ 650875 h 1600"/>
                  <a:gd name="T12" fmla="*/ 781050 w 562"/>
                  <a:gd name="T13" fmla="*/ 536575 h 1600"/>
                  <a:gd name="T14" fmla="*/ 831850 w 562"/>
                  <a:gd name="T15" fmla="*/ 425450 h 1600"/>
                  <a:gd name="T16" fmla="*/ 892175 w 562"/>
                  <a:gd name="T17" fmla="*/ 317500 h 1600"/>
                  <a:gd name="T18" fmla="*/ 339725 w 562"/>
                  <a:gd name="T19" fmla="*/ 0 h 1600"/>
                  <a:gd name="T20" fmla="*/ 263525 w 562"/>
                  <a:gd name="T21" fmla="*/ 142875 h 1600"/>
                  <a:gd name="T22" fmla="*/ 196850 w 562"/>
                  <a:gd name="T23" fmla="*/ 292100 h 1600"/>
                  <a:gd name="T24" fmla="*/ 139700 w 562"/>
                  <a:gd name="T25" fmla="*/ 444500 h 1600"/>
                  <a:gd name="T26" fmla="*/ 88900 w 562"/>
                  <a:gd name="T27" fmla="*/ 603250 h 1600"/>
                  <a:gd name="T28" fmla="*/ 50800 w 562"/>
                  <a:gd name="T29" fmla="*/ 765175 h 1600"/>
                  <a:gd name="T30" fmla="*/ 22225 w 562"/>
                  <a:gd name="T31" fmla="*/ 930275 h 1600"/>
                  <a:gd name="T32" fmla="*/ 6350 w 562"/>
                  <a:gd name="T33" fmla="*/ 1098550 h 1600"/>
                  <a:gd name="T34" fmla="*/ 0 w 562"/>
                  <a:gd name="T35" fmla="*/ 1270000 h 1600"/>
                  <a:gd name="T36" fmla="*/ 3175 w 562"/>
                  <a:gd name="T37" fmla="*/ 1358900 h 1600"/>
                  <a:gd name="T38" fmla="*/ 12700 w 562"/>
                  <a:gd name="T39" fmla="*/ 1527175 h 1600"/>
                  <a:gd name="T40" fmla="*/ 34925 w 562"/>
                  <a:gd name="T41" fmla="*/ 1695450 h 1600"/>
                  <a:gd name="T42" fmla="*/ 69850 w 562"/>
                  <a:gd name="T43" fmla="*/ 1860550 h 1600"/>
                  <a:gd name="T44" fmla="*/ 111125 w 562"/>
                  <a:gd name="T45" fmla="*/ 2019300 h 1600"/>
                  <a:gd name="T46" fmla="*/ 165100 w 562"/>
                  <a:gd name="T47" fmla="*/ 2174875 h 1600"/>
                  <a:gd name="T48" fmla="*/ 228600 w 562"/>
                  <a:gd name="T49" fmla="*/ 2324100 h 1600"/>
                  <a:gd name="T50" fmla="*/ 301625 w 562"/>
                  <a:gd name="T51" fmla="*/ 2470150 h 1600"/>
                  <a:gd name="T52" fmla="*/ 892175 w 562"/>
                  <a:gd name="T53" fmla="*/ 2222500 h 1600"/>
                  <a:gd name="T54" fmla="*/ 860425 w 562"/>
                  <a:gd name="T55" fmla="*/ 2171700 h 1600"/>
                  <a:gd name="T56" fmla="*/ 806450 w 562"/>
                  <a:gd name="T57" fmla="*/ 2060575 h 1600"/>
                  <a:gd name="T58" fmla="*/ 758825 w 562"/>
                  <a:gd name="T59" fmla="*/ 1949450 h 1600"/>
                  <a:gd name="T60" fmla="*/ 720725 w 562"/>
                  <a:gd name="T61" fmla="*/ 1831975 h 1600"/>
                  <a:gd name="T62" fmla="*/ 685800 w 562"/>
                  <a:gd name="T63" fmla="*/ 1711325 h 1600"/>
                  <a:gd name="T64" fmla="*/ 663575 w 562"/>
                  <a:gd name="T65" fmla="*/ 1590675 h 1600"/>
                  <a:gd name="T66" fmla="*/ 644525 w 562"/>
                  <a:gd name="T67" fmla="*/ 1463675 h 1600"/>
                  <a:gd name="T68" fmla="*/ 638175 w 562"/>
                  <a:gd name="T69" fmla="*/ 1336675 h 1600"/>
                  <a:gd name="T70" fmla="*/ 635000 w 562"/>
                  <a:gd name="T71" fmla="*/ 1270000 h 16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62" h="1600">
                    <a:moveTo>
                      <a:pt x="400" y="800"/>
                    </a:moveTo>
                    <a:lnTo>
                      <a:pt x="400" y="800"/>
                    </a:lnTo>
                    <a:lnTo>
                      <a:pt x="402" y="760"/>
                    </a:lnTo>
                    <a:lnTo>
                      <a:pt x="404" y="720"/>
                    </a:lnTo>
                    <a:lnTo>
                      <a:pt x="406" y="680"/>
                    </a:lnTo>
                    <a:lnTo>
                      <a:pt x="412" y="640"/>
                    </a:lnTo>
                    <a:lnTo>
                      <a:pt x="418" y="600"/>
                    </a:lnTo>
                    <a:lnTo>
                      <a:pt x="424" y="562"/>
                    </a:lnTo>
                    <a:lnTo>
                      <a:pt x="432" y="522"/>
                    </a:lnTo>
                    <a:lnTo>
                      <a:pt x="442" y="484"/>
                    </a:lnTo>
                    <a:lnTo>
                      <a:pt x="454" y="448"/>
                    </a:lnTo>
                    <a:lnTo>
                      <a:pt x="466" y="410"/>
                    </a:lnTo>
                    <a:lnTo>
                      <a:pt x="478" y="374"/>
                    </a:lnTo>
                    <a:lnTo>
                      <a:pt x="492" y="338"/>
                    </a:lnTo>
                    <a:lnTo>
                      <a:pt x="508" y="302"/>
                    </a:lnTo>
                    <a:lnTo>
                      <a:pt x="524" y="268"/>
                    </a:lnTo>
                    <a:lnTo>
                      <a:pt x="542" y="234"/>
                    </a:lnTo>
                    <a:lnTo>
                      <a:pt x="562" y="200"/>
                    </a:lnTo>
                    <a:lnTo>
                      <a:pt x="214" y="0"/>
                    </a:lnTo>
                    <a:lnTo>
                      <a:pt x="190" y="46"/>
                    </a:lnTo>
                    <a:lnTo>
                      <a:pt x="166" y="90"/>
                    </a:lnTo>
                    <a:lnTo>
                      <a:pt x="144" y="136"/>
                    </a:lnTo>
                    <a:lnTo>
                      <a:pt x="124" y="184"/>
                    </a:lnTo>
                    <a:lnTo>
                      <a:pt x="104" y="232"/>
                    </a:lnTo>
                    <a:lnTo>
                      <a:pt x="88" y="280"/>
                    </a:lnTo>
                    <a:lnTo>
                      <a:pt x="70" y="330"/>
                    </a:lnTo>
                    <a:lnTo>
                      <a:pt x="56" y="380"/>
                    </a:lnTo>
                    <a:lnTo>
                      <a:pt x="44" y="430"/>
                    </a:lnTo>
                    <a:lnTo>
                      <a:pt x="32" y="482"/>
                    </a:lnTo>
                    <a:lnTo>
                      <a:pt x="22" y="534"/>
                    </a:lnTo>
                    <a:lnTo>
                      <a:pt x="14" y="586"/>
                    </a:lnTo>
                    <a:lnTo>
                      <a:pt x="8" y="638"/>
                    </a:lnTo>
                    <a:lnTo>
                      <a:pt x="4" y="692"/>
                    </a:lnTo>
                    <a:lnTo>
                      <a:pt x="2" y="746"/>
                    </a:lnTo>
                    <a:lnTo>
                      <a:pt x="0" y="800"/>
                    </a:lnTo>
                    <a:lnTo>
                      <a:pt x="2" y="856"/>
                    </a:lnTo>
                    <a:lnTo>
                      <a:pt x="4" y="910"/>
                    </a:lnTo>
                    <a:lnTo>
                      <a:pt x="8" y="962"/>
                    </a:lnTo>
                    <a:lnTo>
                      <a:pt x="14" y="1016"/>
                    </a:lnTo>
                    <a:lnTo>
                      <a:pt x="22" y="1068"/>
                    </a:lnTo>
                    <a:lnTo>
                      <a:pt x="32" y="1120"/>
                    </a:lnTo>
                    <a:lnTo>
                      <a:pt x="44" y="1172"/>
                    </a:lnTo>
                    <a:lnTo>
                      <a:pt x="56" y="1222"/>
                    </a:lnTo>
                    <a:lnTo>
                      <a:pt x="70" y="1272"/>
                    </a:lnTo>
                    <a:lnTo>
                      <a:pt x="88" y="1322"/>
                    </a:lnTo>
                    <a:lnTo>
                      <a:pt x="104" y="1370"/>
                    </a:lnTo>
                    <a:lnTo>
                      <a:pt x="124" y="1418"/>
                    </a:lnTo>
                    <a:lnTo>
                      <a:pt x="144" y="1464"/>
                    </a:lnTo>
                    <a:lnTo>
                      <a:pt x="166" y="1510"/>
                    </a:lnTo>
                    <a:lnTo>
                      <a:pt x="190" y="1556"/>
                    </a:lnTo>
                    <a:lnTo>
                      <a:pt x="214" y="1600"/>
                    </a:lnTo>
                    <a:lnTo>
                      <a:pt x="562" y="1400"/>
                    </a:lnTo>
                    <a:lnTo>
                      <a:pt x="542" y="1368"/>
                    </a:lnTo>
                    <a:lnTo>
                      <a:pt x="524" y="1334"/>
                    </a:lnTo>
                    <a:lnTo>
                      <a:pt x="508" y="1298"/>
                    </a:lnTo>
                    <a:lnTo>
                      <a:pt x="492" y="1264"/>
                    </a:lnTo>
                    <a:lnTo>
                      <a:pt x="478" y="1228"/>
                    </a:lnTo>
                    <a:lnTo>
                      <a:pt x="466" y="1190"/>
                    </a:lnTo>
                    <a:lnTo>
                      <a:pt x="454" y="1154"/>
                    </a:lnTo>
                    <a:lnTo>
                      <a:pt x="442" y="1116"/>
                    </a:lnTo>
                    <a:lnTo>
                      <a:pt x="432" y="1078"/>
                    </a:lnTo>
                    <a:lnTo>
                      <a:pt x="424" y="1040"/>
                    </a:lnTo>
                    <a:lnTo>
                      <a:pt x="418" y="1002"/>
                    </a:lnTo>
                    <a:lnTo>
                      <a:pt x="412" y="962"/>
                    </a:lnTo>
                    <a:lnTo>
                      <a:pt x="406" y="922"/>
                    </a:lnTo>
                    <a:lnTo>
                      <a:pt x="404" y="882"/>
                    </a:lnTo>
                    <a:lnTo>
                      <a:pt x="402" y="842"/>
                    </a:lnTo>
                    <a:lnTo>
                      <a:pt x="400" y="800"/>
                    </a:lnTo>
                    <a:close/>
                  </a:path>
                </a:pathLst>
              </a:custGeom>
              <a:noFill/>
              <a:ln w="12700" cap="flat" cmpd="sng">
                <a:solidFill>
                  <a:srgbClr val="000000"/>
                </a:solidFill>
                <a:prstDash val="solid"/>
                <a:round/>
                <a:headEnd type="none" w="med" len="med"/>
                <a:tailEnd type="none" w="med" len="med"/>
              </a:ln>
              <a:effectLst/>
              <a:extLst/>
            </p:spPr>
            <p:txBody>
              <a:bodyPr/>
              <a:lstStyle/>
              <a:p>
                <a:endParaRPr lang="en-GB"/>
              </a:p>
            </p:txBody>
          </p:sp>
          <p:sp>
            <p:nvSpPr>
              <p:cNvPr id="18" name="Freeform 5"/>
              <p:cNvSpPr>
                <a:spLocks/>
              </p:cNvSpPr>
              <p:nvPr/>
            </p:nvSpPr>
            <p:spPr bwMode="auto">
              <a:xfrm>
                <a:off x="4573588" y="5143694"/>
                <a:ext cx="2200275" cy="1587500"/>
              </a:xfrm>
              <a:custGeom>
                <a:avLst/>
                <a:gdLst>
                  <a:gd name="T0" fmla="*/ 0 w 1386"/>
                  <a:gd name="T1" fmla="*/ 1587500 h 1000"/>
                  <a:gd name="T2" fmla="*/ 88900 w 1386"/>
                  <a:gd name="T3" fmla="*/ 1587500 h 1000"/>
                  <a:gd name="T4" fmla="*/ 260350 w 1386"/>
                  <a:gd name="T5" fmla="*/ 1574800 h 1000"/>
                  <a:gd name="T6" fmla="*/ 431800 w 1386"/>
                  <a:gd name="T7" fmla="*/ 1552575 h 1000"/>
                  <a:gd name="T8" fmla="*/ 596900 w 1386"/>
                  <a:gd name="T9" fmla="*/ 1517650 h 1000"/>
                  <a:gd name="T10" fmla="*/ 758825 w 1386"/>
                  <a:gd name="T11" fmla="*/ 1473200 h 1000"/>
                  <a:gd name="T12" fmla="*/ 917575 w 1386"/>
                  <a:gd name="T13" fmla="*/ 1419225 h 1000"/>
                  <a:gd name="T14" fmla="*/ 1069975 w 1386"/>
                  <a:gd name="T15" fmla="*/ 1352550 h 1000"/>
                  <a:gd name="T16" fmla="*/ 1216025 w 1386"/>
                  <a:gd name="T17" fmla="*/ 1279525 h 1000"/>
                  <a:gd name="T18" fmla="*/ 1358900 w 1386"/>
                  <a:gd name="T19" fmla="*/ 1196975 h 1000"/>
                  <a:gd name="T20" fmla="*/ 1495425 w 1386"/>
                  <a:gd name="T21" fmla="*/ 1101725 h 1000"/>
                  <a:gd name="T22" fmla="*/ 1622425 w 1386"/>
                  <a:gd name="T23" fmla="*/ 1003300 h 1000"/>
                  <a:gd name="T24" fmla="*/ 1746250 w 1386"/>
                  <a:gd name="T25" fmla="*/ 895350 h 1000"/>
                  <a:gd name="T26" fmla="*/ 1860550 w 1386"/>
                  <a:gd name="T27" fmla="*/ 777875 h 1000"/>
                  <a:gd name="T28" fmla="*/ 1968500 w 1386"/>
                  <a:gd name="T29" fmla="*/ 654050 h 1000"/>
                  <a:gd name="T30" fmla="*/ 2066925 w 1386"/>
                  <a:gd name="T31" fmla="*/ 523875 h 1000"/>
                  <a:gd name="T32" fmla="*/ 2159000 w 1386"/>
                  <a:gd name="T33" fmla="*/ 390525 h 1000"/>
                  <a:gd name="T34" fmla="*/ 1651000 w 1386"/>
                  <a:gd name="T35" fmla="*/ 0 h 1000"/>
                  <a:gd name="T36" fmla="*/ 1619250 w 1386"/>
                  <a:gd name="T37" fmla="*/ 53975 h 1000"/>
                  <a:gd name="T38" fmla="*/ 1549400 w 1386"/>
                  <a:gd name="T39" fmla="*/ 155575 h 1000"/>
                  <a:gd name="T40" fmla="*/ 1476375 w 1386"/>
                  <a:gd name="T41" fmla="*/ 254000 h 1000"/>
                  <a:gd name="T42" fmla="*/ 1397000 w 1386"/>
                  <a:gd name="T43" fmla="*/ 346075 h 1000"/>
                  <a:gd name="T44" fmla="*/ 1308100 w 1386"/>
                  <a:gd name="T45" fmla="*/ 431800 h 1000"/>
                  <a:gd name="T46" fmla="*/ 1216025 w 1386"/>
                  <a:gd name="T47" fmla="*/ 514350 h 1000"/>
                  <a:gd name="T48" fmla="*/ 1120775 w 1386"/>
                  <a:gd name="T49" fmla="*/ 590550 h 1000"/>
                  <a:gd name="T50" fmla="*/ 1019175 w 1386"/>
                  <a:gd name="T51" fmla="*/ 657225 h 1000"/>
                  <a:gd name="T52" fmla="*/ 914400 w 1386"/>
                  <a:gd name="T53" fmla="*/ 720725 h 1000"/>
                  <a:gd name="T54" fmla="*/ 803275 w 1386"/>
                  <a:gd name="T55" fmla="*/ 777875 h 1000"/>
                  <a:gd name="T56" fmla="*/ 688975 w 1386"/>
                  <a:gd name="T57" fmla="*/ 825500 h 1000"/>
                  <a:gd name="T58" fmla="*/ 571500 w 1386"/>
                  <a:gd name="T59" fmla="*/ 866775 h 1000"/>
                  <a:gd name="T60" fmla="*/ 447675 w 1386"/>
                  <a:gd name="T61" fmla="*/ 901700 h 1000"/>
                  <a:gd name="T62" fmla="*/ 323850 w 1386"/>
                  <a:gd name="T63" fmla="*/ 927100 h 1000"/>
                  <a:gd name="T64" fmla="*/ 196850 w 1386"/>
                  <a:gd name="T65" fmla="*/ 942975 h 1000"/>
                  <a:gd name="T66" fmla="*/ 66675 w 1386"/>
                  <a:gd name="T67" fmla="*/ 952500 h 1000"/>
                  <a:gd name="T68" fmla="*/ 0 w 1386"/>
                  <a:gd name="T69" fmla="*/ 952500 h 10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386" h="1000">
                    <a:moveTo>
                      <a:pt x="0" y="600"/>
                    </a:moveTo>
                    <a:lnTo>
                      <a:pt x="0" y="1000"/>
                    </a:lnTo>
                    <a:lnTo>
                      <a:pt x="56" y="1000"/>
                    </a:lnTo>
                    <a:lnTo>
                      <a:pt x="110" y="996"/>
                    </a:lnTo>
                    <a:lnTo>
                      <a:pt x="164" y="992"/>
                    </a:lnTo>
                    <a:lnTo>
                      <a:pt x="218" y="986"/>
                    </a:lnTo>
                    <a:lnTo>
                      <a:pt x="272" y="978"/>
                    </a:lnTo>
                    <a:lnTo>
                      <a:pt x="324" y="968"/>
                    </a:lnTo>
                    <a:lnTo>
                      <a:pt x="376" y="956"/>
                    </a:lnTo>
                    <a:lnTo>
                      <a:pt x="428" y="942"/>
                    </a:lnTo>
                    <a:lnTo>
                      <a:pt x="478" y="928"/>
                    </a:lnTo>
                    <a:lnTo>
                      <a:pt x="528" y="912"/>
                    </a:lnTo>
                    <a:lnTo>
                      <a:pt x="578" y="894"/>
                    </a:lnTo>
                    <a:lnTo>
                      <a:pt x="626" y="874"/>
                    </a:lnTo>
                    <a:lnTo>
                      <a:pt x="674" y="852"/>
                    </a:lnTo>
                    <a:lnTo>
                      <a:pt x="720" y="830"/>
                    </a:lnTo>
                    <a:lnTo>
                      <a:pt x="766" y="806"/>
                    </a:lnTo>
                    <a:lnTo>
                      <a:pt x="812" y="780"/>
                    </a:lnTo>
                    <a:lnTo>
                      <a:pt x="856" y="754"/>
                    </a:lnTo>
                    <a:lnTo>
                      <a:pt x="898" y="724"/>
                    </a:lnTo>
                    <a:lnTo>
                      <a:pt x="942" y="694"/>
                    </a:lnTo>
                    <a:lnTo>
                      <a:pt x="982" y="664"/>
                    </a:lnTo>
                    <a:lnTo>
                      <a:pt x="1022" y="632"/>
                    </a:lnTo>
                    <a:lnTo>
                      <a:pt x="1062" y="598"/>
                    </a:lnTo>
                    <a:lnTo>
                      <a:pt x="1100" y="564"/>
                    </a:lnTo>
                    <a:lnTo>
                      <a:pt x="1136" y="528"/>
                    </a:lnTo>
                    <a:lnTo>
                      <a:pt x="1172" y="490"/>
                    </a:lnTo>
                    <a:lnTo>
                      <a:pt x="1206" y="452"/>
                    </a:lnTo>
                    <a:lnTo>
                      <a:pt x="1240" y="412"/>
                    </a:lnTo>
                    <a:lnTo>
                      <a:pt x="1272" y="372"/>
                    </a:lnTo>
                    <a:lnTo>
                      <a:pt x="1302" y="330"/>
                    </a:lnTo>
                    <a:lnTo>
                      <a:pt x="1332" y="288"/>
                    </a:lnTo>
                    <a:lnTo>
                      <a:pt x="1360" y="246"/>
                    </a:lnTo>
                    <a:lnTo>
                      <a:pt x="1386" y="200"/>
                    </a:lnTo>
                    <a:lnTo>
                      <a:pt x="1040" y="0"/>
                    </a:lnTo>
                    <a:lnTo>
                      <a:pt x="1020" y="34"/>
                    </a:lnTo>
                    <a:lnTo>
                      <a:pt x="998" y="66"/>
                    </a:lnTo>
                    <a:lnTo>
                      <a:pt x="976" y="98"/>
                    </a:lnTo>
                    <a:lnTo>
                      <a:pt x="954" y="130"/>
                    </a:lnTo>
                    <a:lnTo>
                      <a:pt x="930" y="160"/>
                    </a:lnTo>
                    <a:lnTo>
                      <a:pt x="904" y="190"/>
                    </a:lnTo>
                    <a:lnTo>
                      <a:pt x="880" y="218"/>
                    </a:lnTo>
                    <a:lnTo>
                      <a:pt x="852" y="246"/>
                    </a:lnTo>
                    <a:lnTo>
                      <a:pt x="824" y="272"/>
                    </a:lnTo>
                    <a:lnTo>
                      <a:pt x="796" y="298"/>
                    </a:lnTo>
                    <a:lnTo>
                      <a:pt x="766" y="324"/>
                    </a:lnTo>
                    <a:lnTo>
                      <a:pt x="736" y="348"/>
                    </a:lnTo>
                    <a:lnTo>
                      <a:pt x="706" y="372"/>
                    </a:lnTo>
                    <a:lnTo>
                      <a:pt x="674" y="394"/>
                    </a:lnTo>
                    <a:lnTo>
                      <a:pt x="642" y="414"/>
                    </a:lnTo>
                    <a:lnTo>
                      <a:pt x="608" y="436"/>
                    </a:lnTo>
                    <a:lnTo>
                      <a:pt x="576" y="454"/>
                    </a:lnTo>
                    <a:lnTo>
                      <a:pt x="540" y="472"/>
                    </a:lnTo>
                    <a:lnTo>
                      <a:pt x="506" y="490"/>
                    </a:lnTo>
                    <a:lnTo>
                      <a:pt x="470" y="506"/>
                    </a:lnTo>
                    <a:lnTo>
                      <a:pt x="434" y="520"/>
                    </a:lnTo>
                    <a:lnTo>
                      <a:pt x="396" y="534"/>
                    </a:lnTo>
                    <a:lnTo>
                      <a:pt x="360" y="546"/>
                    </a:lnTo>
                    <a:lnTo>
                      <a:pt x="322" y="558"/>
                    </a:lnTo>
                    <a:lnTo>
                      <a:pt x="282" y="568"/>
                    </a:lnTo>
                    <a:lnTo>
                      <a:pt x="244" y="576"/>
                    </a:lnTo>
                    <a:lnTo>
                      <a:pt x="204" y="584"/>
                    </a:lnTo>
                    <a:lnTo>
                      <a:pt x="164" y="590"/>
                    </a:lnTo>
                    <a:lnTo>
                      <a:pt x="124" y="594"/>
                    </a:lnTo>
                    <a:lnTo>
                      <a:pt x="84" y="598"/>
                    </a:lnTo>
                    <a:lnTo>
                      <a:pt x="42" y="600"/>
                    </a:lnTo>
                    <a:lnTo>
                      <a:pt x="0" y="600"/>
                    </a:lnTo>
                    <a:close/>
                  </a:path>
                </a:pathLst>
              </a:custGeom>
              <a:noFill/>
              <a:ln w="12700">
                <a:solidFill>
                  <a:srgbClr val="000000"/>
                </a:solidFill>
                <a:prstDash val="solid"/>
                <a:round/>
                <a:headEnd/>
                <a:tailEnd/>
              </a:ln>
            </p:spPr>
            <p:txBody>
              <a:bodyPr/>
              <a:lstStyle/>
              <a:p>
                <a:endParaRPr lang="en-GB"/>
              </a:p>
            </p:txBody>
          </p:sp>
          <p:sp>
            <p:nvSpPr>
              <p:cNvPr id="19" name="Freeform 6"/>
              <p:cNvSpPr>
                <a:spLocks/>
              </p:cNvSpPr>
              <p:nvPr/>
            </p:nvSpPr>
            <p:spPr bwMode="auto">
              <a:xfrm>
                <a:off x="6224587" y="2921193"/>
                <a:ext cx="889000" cy="2540000"/>
              </a:xfrm>
              <a:custGeom>
                <a:avLst/>
                <a:gdLst>
                  <a:gd name="T0" fmla="*/ 0 w 560"/>
                  <a:gd name="T1" fmla="*/ 317500 h 1600"/>
                  <a:gd name="T2" fmla="*/ 28575 w 560"/>
                  <a:gd name="T3" fmla="*/ 371475 h 1600"/>
                  <a:gd name="T4" fmla="*/ 82550 w 560"/>
                  <a:gd name="T5" fmla="*/ 479425 h 1600"/>
                  <a:gd name="T6" fmla="*/ 130175 w 560"/>
                  <a:gd name="T7" fmla="*/ 593725 h 1600"/>
                  <a:gd name="T8" fmla="*/ 171450 w 560"/>
                  <a:gd name="T9" fmla="*/ 711200 h 1600"/>
                  <a:gd name="T10" fmla="*/ 203200 w 560"/>
                  <a:gd name="T11" fmla="*/ 828675 h 1600"/>
                  <a:gd name="T12" fmla="*/ 228600 w 560"/>
                  <a:gd name="T13" fmla="*/ 952500 h 1600"/>
                  <a:gd name="T14" fmla="*/ 244475 w 560"/>
                  <a:gd name="T15" fmla="*/ 1079500 h 1600"/>
                  <a:gd name="T16" fmla="*/ 254000 w 560"/>
                  <a:gd name="T17" fmla="*/ 1206500 h 1600"/>
                  <a:gd name="T18" fmla="*/ 254000 w 560"/>
                  <a:gd name="T19" fmla="*/ 1270000 h 1600"/>
                  <a:gd name="T20" fmla="*/ 250825 w 560"/>
                  <a:gd name="T21" fmla="*/ 1400175 h 1600"/>
                  <a:gd name="T22" fmla="*/ 238125 w 560"/>
                  <a:gd name="T23" fmla="*/ 1527175 h 1600"/>
                  <a:gd name="T24" fmla="*/ 215900 w 560"/>
                  <a:gd name="T25" fmla="*/ 1651000 h 1600"/>
                  <a:gd name="T26" fmla="*/ 187325 w 560"/>
                  <a:gd name="T27" fmla="*/ 1771650 h 1600"/>
                  <a:gd name="T28" fmla="*/ 152400 w 560"/>
                  <a:gd name="T29" fmla="*/ 1889125 h 1600"/>
                  <a:gd name="T30" fmla="*/ 107950 w 560"/>
                  <a:gd name="T31" fmla="*/ 2006600 h 1600"/>
                  <a:gd name="T32" fmla="*/ 57150 w 560"/>
                  <a:gd name="T33" fmla="*/ 2117725 h 1600"/>
                  <a:gd name="T34" fmla="*/ 0 w 560"/>
                  <a:gd name="T35" fmla="*/ 2222500 h 1600"/>
                  <a:gd name="T36" fmla="*/ 549275 w 560"/>
                  <a:gd name="T37" fmla="*/ 2540000 h 1600"/>
                  <a:gd name="T38" fmla="*/ 625475 w 560"/>
                  <a:gd name="T39" fmla="*/ 2397125 h 1600"/>
                  <a:gd name="T40" fmla="*/ 695325 w 560"/>
                  <a:gd name="T41" fmla="*/ 2251075 h 1600"/>
                  <a:gd name="T42" fmla="*/ 752475 w 560"/>
                  <a:gd name="T43" fmla="*/ 2098675 h 1600"/>
                  <a:gd name="T44" fmla="*/ 800100 w 560"/>
                  <a:gd name="T45" fmla="*/ 1939925 h 1600"/>
                  <a:gd name="T46" fmla="*/ 838200 w 560"/>
                  <a:gd name="T47" fmla="*/ 1778000 h 1600"/>
                  <a:gd name="T48" fmla="*/ 866775 w 560"/>
                  <a:gd name="T49" fmla="*/ 1612900 h 1600"/>
                  <a:gd name="T50" fmla="*/ 882650 w 560"/>
                  <a:gd name="T51" fmla="*/ 1444625 h 1600"/>
                  <a:gd name="T52" fmla="*/ 889000 w 560"/>
                  <a:gd name="T53" fmla="*/ 1270000 h 1600"/>
                  <a:gd name="T54" fmla="*/ 889000 w 560"/>
                  <a:gd name="T55" fmla="*/ 1184275 h 1600"/>
                  <a:gd name="T56" fmla="*/ 876300 w 560"/>
                  <a:gd name="T57" fmla="*/ 1012825 h 1600"/>
                  <a:gd name="T58" fmla="*/ 854075 w 560"/>
                  <a:gd name="T59" fmla="*/ 847725 h 1600"/>
                  <a:gd name="T60" fmla="*/ 822325 w 560"/>
                  <a:gd name="T61" fmla="*/ 682625 h 1600"/>
                  <a:gd name="T62" fmla="*/ 777875 w 560"/>
                  <a:gd name="T63" fmla="*/ 523875 h 1600"/>
                  <a:gd name="T64" fmla="*/ 723900 w 560"/>
                  <a:gd name="T65" fmla="*/ 368300 h 1600"/>
                  <a:gd name="T66" fmla="*/ 660400 w 560"/>
                  <a:gd name="T67" fmla="*/ 215900 h 1600"/>
                  <a:gd name="T68" fmla="*/ 590550 w 560"/>
                  <a:gd name="T69" fmla="*/ 73025 h 1600"/>
                  <a:gd name="T70" fmla="*/ 549275 w 560"/>
                  <a:gd name="T71" fmla="*/ 0 h 16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60" h="1600">
                    <a:moveTo>
                      <a:pt x="346" y="0"/>
                    </a:moveTo>
                    <a:lnTo>
                      <a:pt x="0" y="200"/>
                    </a:lnTo>
                    <a:lnTo>
                      <a:pt x="18" y="234"/>
                    </a:lnTo>
                    <a:lnTo>
                      <a:pt x="36" y="268"/>
                    </a:lnTo>
                    <a:lnTo>
                      <a:pt x="52" y="302"/>
                    </a:lnTo>
                    <a:lnTo>
                      <a:pt x="68" y="338"/>
                    </a:lnTo>
                    <a:lnTo>
                      <a:pt x="82" y="374"/>
                    </a:lnTo>
                    <a:lnTo>
                      <a:pt x="96" y="410"/>
                    </a:lnTo>
                    <a:lnTo>
                      <a:pt x="108" y="448"/>
                    </a:lnTo>
                    <a:lnTo>
                      <a:pt x="118" y="484"/>
                    </a:lnTo>
                    <a:lnTo>
                      <a:pt x="128" y="522"/>
                    </a:lnTo>
                    <a:lnTo>
                      <a:pt x="136" y="562"/>
                    </a:lnTo>
                    <a:lnTo>
                      <a:pt x="144" y="600"/>
                    </a:lnTo>
                    <a:lnTo>
                      <a:pt x="150" y="640"/>
                    </a:lnTo>
                    <a:lnTo>
                      <a:pt x="154" y="680"/>
                    </a:lnTo>
                    <a:lnTo>
                      <a:pt x="158" y="720"/>
                    </a:lnTo>
                    <a:lnTo>
                      <a:pt x="160" y="760"/>
                    </a:lnTo>
                    <a:lnTo>
                      <a:pt x="160" y="800"/>
                    </a:lnTo>
                    <a:lnTo>
                      <a:pt x="160" y="842"/>
                    </a:lnTo>
                    <a:lnTo>
                      <a:pt x="158" y="882"/>
                    </a:lnTo>
                    <a:lnTo>
                      <a:pt x="154" y="922"/>
                    </a:lnTo>
                    <a:lnTo>
                      <a:pt x="150" y="962"/>
                    </a:lnTo>
                    <a:lnTo>
                      <a:pt x="144" y="1002"/>
                    </a:lnTo>
                    <a:lnTo>
                      <a:pt x="136" y="1040"/>
                    </a:lnTo>
                    <a:lnTo>
                      <a:pt x="128" y="1078"/>
                    </a:lnTo>
                    <a:lnTo>
                      <a:pt x="118" y="1116"/>
                    </a:lnTo>
                    <a:lnTo>
                      <a:pt x="108" y="1154"/>
                    </a:lnTo>
                    <a:lnTo>
                      <a:pt x="96" y="1190"/>
                    </a:lnTo>
                    <a:lnTo>
                      <a:pt x="82" y="1228"/>
                    </a:lnTo>
                    <a:lnTo>
                      <a:pt x="68" y="1264"/>
                    </a:lnTo>
                    <a:lnTo>
                      <a:pt x="52" y="1298"/>
                    </a:lnTo>
                    <a:lnTo>
                      <a:pt x="36" y="1334"/>
                    </a:lnTo>
                    <a:lnTo>
                      <a:pt x="18" y="1368"/>
                    </a:lnTo>
                    <a:lnTo>
                      <a:pt x="0" y="1400"/>
                    </a:lnTo>
                    <a:lnTo>
                      <a:pt x="346" y="1600"/>
                    </a:lnTo>
                    <a:lnTo>
                      <a:pt x="372" y="1556"/>
                    </a:lnTo>
                    <a:lnTo>
                      <a:pt x="394" y="1510"/>
                    </a:lnTo>
                    <a:lnTo>
                      <a:pt x="416" y="1464"/>
                    </a:lnTo>
                    <a:lnTo>
                      <a:pt x="438" y="1418"/>
                    </a:lnTo>
                    <a:lnTo>
                      <a:pt x="456" y="1370"/>
                    </a:lnTo>
                    <a:lnTo>
                      <a:pt x="474" y="1322"/>
                    </a:lnTo>
                    <a:lnTo>
                      <a:pt x="490" y="1272"/>
                    </a:lnTo>
                    <a:lnTo>
                      <a:pt x="504" y="1222"/>
                    </a:lnTo>
                    <a:lnTo>
                      <a:pt x="518" y="1172"/>
                    </a:lnTo>
                    <a:lnTo>
                      <a:pt x="528" y="1120"/>
                    </a:lnTo>
                    <a:lnTo>
                      <a:pt x="538" y="1068"/>
                    </a:lnTo>
                    <a:lnTo>
                      <a:pt x="546" y="1016"/>
                    </a:lnTo>
                    <a:lnTo>
                      <a:pt x="552" y="962"/>
                    </a:lnTo>
                    <a:lnTo>
                      <a:pt x="556" y="910"/>
                    </a:lnTo>
                    <a:lnTo>
                      <a:pt x="560" y="856"/>
                    </a:lnTo>
                    <a:lnTo>
                      <a:pt x="560" y="800"/>
                    </a:lnTo>
                    <a:lnTo>
                      <a:pt x="560" y="746"/>
                    </a:lnTo>
                    <a:lnTo>
                      <a:pt x="556" y="692"/>
                    </a:lnTo>
                    <a:lnTo>
                      <a:pt x="552" y="638"/>
                    </a:lnTo>
                    <a:lnTo>
                      <a:pt x="546" y="586"/>
                    </a:lnTo>
                    <a:lnTo>
                      <a:pt x="538" y="534"/>
                    </a:lnTo>
                    <a:lnTo>
                      <a:pt x="528" y="482"/>
                    </a:lnTo>
                    <a:lnTo>
                      <a:pt x="518" y="430"/>
                    </a:lnTo>
                    <a:lnTo>
                      <a:pt x="504" y="380"/>
                    </a:lnTo>
                    <a:lnTo>
                      <a:pt x="490" y="330"/>
                    </a:lnTo>
                    <a:lnTo>
                      <a:pt x="474" y="280"/>
                    </a:lnTo>
                    <a:lnTo>
                      <a:pt x="456" y="232"/>
                    </a:lnTo>
                    <a:lnTo>
                      <a:pt x="438" y="184"/>
                    </a:lnTo>
                    <a:lnTo>
                      <a:pt x="416" y="136"/>
                    </a:lnTo>
                    <a:lnTo>
                      <a:pt x="394" y="90"/>
                    </a:lnTo>
                    <a:lnTo>
                      <a:pt x="372" y="46"/>
                    </a:lnTo>
                    <a:lnTo>
                      <a:pt x="346" y="0"/>
                    </a:lnTo>
                    <a:close/>
                  </a:path>
                </a:pathLst>
              </a:custGeom>
              <a:noFill/>
              <a:ln w="38100" cap="flat" cmpd="sng">
                <a:solidFill>
                  <a:srgbClr val="5F5F5F"/>
                </a:solidFill>
                <a:prstDash val="solid"/>
                <a:round/>
                <a:headEnd type="none" w="med" len="med"/>
                <a:tailEnd type="none" w="med" len="med"/>
              </a:ln>
              <a:effectLst/>
              <a:extLst/>
            </p:spPr>
            <p:txBody>
              <a:bodyPr/>
              <a:lstStyle/>
              <a:p>
                <a:endParaRPr lang="en-GB"/>
              </a:p>
            </p:txBody>
          </p:sp>
          <p:sp>
            <p:nvSpPr>
              <p:cNvPr id="20" name="Freeform 7"/>
              <p:cNvSpPr>
                <a:spLocks/>
              </p:cNvSpPr>
              <p:nvPr/>
            </p:nvSpPr>
            <p:spPr bwMode="auto">
              <a:xfrm>
                <a:off x="2373314" y="5143694"/>
                <a:ext cx="2200275" cy="1587500"/>
              </a:xfrm>
              <a:custGeom>
                <a:avLst/>
                <a:gdLst>
                  <a:gd name="T0" fmla="*/ 0 w 1386"/>
                  <a:gd name="T1" fmla="*/ 317500 h 1000"/>
                  <a:gd name="T2" fmla="*/ 44450 w 1386"/>
                  <a:gd name="T3" fmla="*/ 390525 h 1000"/>
                  <a:gd name="T4" fmla="*/ 133350 w 1386"/>
                  <a:gd name="T5" fmla="*/ 523875 h 1000"/>
                  <a:gd name="T6" fmla="*/ 234950 w 1386"/>
                  <a:gd name="T7" fmla="*/ 654050 h 1000"/>
                  <a:gd name="T8" fmla="*/ 339725 w 1386"/>
                  <a:gd name="T9" fmla="*/ 777875 h 1000"/>
                  <a:gd name="T10" fmla="*/ 457200 w 1386"/>
                  <a:gd name="T11" fmla="*/ 895350 h 1000"/>
                  <a:gd name="T12" fmla="*/ 577850 w 1386"/>
                  <a:gd name="T13" fmla="*/ 1003300 h 1000"/>
                  <a:gd name="T14" fmla="*/ 708025 w 1386"/>
                  <a:gd name="T15" fmla="*/ 1101725 h 1000"/>
                  <a:gd name="T16" fmla="*/ 844550 w 1386"/>
                  <a:gd name="T17" fmla="*/ 1196975 h 1000"/>
                  <a:gd name="T18" fmla="*/ 984250 w 1386"/>
                  <a:gd name="T19" fmla="*/ 1279525 h 1000"/>
                  <a:gd name="T20" fmla="*/ 1133475 w 1386"/>
                  <a:gd name="T21" fmla="*/ 1352550 h 1000"/>
                  <a:gd name="T22" fmla="*/ 1285875 w 1386"/>
                  <a:gd name="T23" fmla="*/ 1419225 h 1000"/>
                  <a:gd name="T24" fmla="*/ 1441450 w 1386"/>
                  <a:gd name="T25" fmla="*/ 1473200 h 1000"/>
                  <a:gd name="T26" fmla="*/ 1603375 w 1386"/>
                  <a:gd name="T27" fmla="*/ 1517650 h 1000"/>
                  <a:gd name="T28" fmla="*/ 1771650 w 1386"/>
                  <a:gd name="T29" fmla="*/ 1552575 h 1000"/>
                  <a:gd name="T30" fmla="*/ 1939925 w 1386"/>
                  <a:gd name="T31" fmla="*/ 1574800 h 1000"/>
                  <a:gd name="T32" fmla="*/ 2114550 w 1386"/>
                  <a:gd name="T33" fmla="*/ 1587500 h 1000"/>
                  <a:gd name="T34" fmla="*/ 2200275 w 1386"/>
                  <a:gd name="T35" fmla="*/ 952500 h 1000"/>
                  <a:gd name="T36" fmla="*/ 2133600 w 1386"/>
                  <a:gd name="T37" fmla="*/ 952500 h 1000"/>
                  <a:gd name="T38" fmla="*/ 2006600 w 1386"/>
                  <a:gd name="T39" fmla="*/ 942975 h 1000"/>
                  <a:gd name="T40" fmla="*/ 1876425 w 1386"/>
                  <a:gd name="T41" fmla="*/ 927100 h 1000"/>
                  <a:gd name="T42" fmla="*/ 1752600 w 1386"/>
                  <a:gd name="T43" fmla="*/ 901700 h 1000"/>
                  <a:gd name="T44" fmla="*/ 1631950 w 1386"/>
                  <a:gd name="T45" fmla="*/ 866775 h 1000"/>
                  <a:gd name="T46" fmla="*/ 1514475 w 1386"/>
                  <a:gd name="T47" fmla="*/ 825500 h 1000"/>
                  <a:gd name="T48" fmla="*/ 1400175 w 1386"/>
                  <a:gd name="T49" fmla="*/ 777875 h 1000"/>
                  <a:gd name="T50" fmla="*/ 1289050 w 1386"/>
                  <a:gd name="T51" fmla="*/ 720725 h 1000"/>
                  <a:gd name="T52" fmla="*/ 1181100 w 1386"/>
                  <a:gd name="T53" fmla="*/ 657225 h 1000"/>
                  <a:gd name="T54" fmla="*/ 1079500 w 1386"/>
                  <a:gd name="T55" fmla="*/ 590550 h 1000"/>
                  <a:gd name="T56" fmla="*/ 984250 w 1386"/>
                  <a:gd name="T57" fmla="*/ 514350 h 1000"/>
                  <a:gd name="T58" fmla="*/ 892175 w 1386"/>
                  <a:gd name="T59" fmla="*/ 431800 h 1000"/>
                  <a:gd name="T60" fmla="*/ 806450 w 1386"/>
                  <a:gd name="T61" fmla="*/ 346075 h 1000"/>
                  <a:gd name="T62" fmla="*/ 727075 w 1386"/>
                  <a:gd name="T63" fmla="*/ 254000 h 1000"/>
                  <a:gd name="T64" fmla="*/ 650875 w 1386"/>
                  <a:gd name="T65" fmla="*/ 155575 h 1000"/>
                  <a:gd name="T66" fmla="*/ 584200 w 1386"/>
                  <a:gd name="T67" fmla="*/ 53975 h 1000"/>
                  <a:gd name="T68" fmla="*/ 552450 w 1386"/>
                  <a:gd name="T69" fmla="*/ 0 h 10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386" h="1000">
                    <a:moveTo>
                      <a:pt x="348" y="0"/>
                    </a:moveTo>
                    <a:lnTo>
                      <a:pt x="0" y="200"/>
                    </a:lnTo>
                    <a:lnTo>
                      <a:pt x="28" y="246"/>
                    </a:lnTo>
                    <a:lnTo>
                      <a:pt x="56" y="288"/>
                    </a:lnTo>
                    <a:lnTo>
                      <a:pt x="84" y="330"/>
                    </a:lnTo>
                    <a:lnTo>
                      <a:pt x="116" y="372"/>
                    </a:lnTo>
                    <a:lnTo>
                      <a:pt x="148" y="412"/>
                    </a:lnTo>
                    <a:lnTo>
                      <a:pt x="180" y="452"/>
                    </a:lnTo>
                    <a:lnTo>
                      <a:pt x="214" y="490"/>
                    </a:lnTo>
                    <a:lnTo>
                      <a:pt x="250" y="528"/>
                    </a:lnTo>
                    <a:lnTo>
                      <a:pt x="288" y="564"/>
                    </a:lnTo>
                    <a:lnTo>
                      <a:pt x="326" y="598"/>
                    </a:lnTo>
                    <a:lnTo>
                      <a:pt x="364" y="632"/>
                    </a:lnTo>
                    <a:lnTo>
                      <a:pt x="404" y="664"/>
                    </a:lnTo>
                    <a:lnTo>
                      <a:pt x="446" y="694"/>
                    </a:lnTo>
                    <a:lnTo>
                      <a:pt x="488" y="724"/>
                    </a:lnTo>
                    <a:lnTo>
                      <a:pt x="532" y="754"/>
                    </a:lnTo>
                    <a:lnTo>
                      <a:pt x="576" y="780"/>
                    </a:lnTo>
                    <a:lnTo>
                      <a:pt x="620" y="806"/>
                    </a:lnTo>
                    <a:lnTo>
                      <a:pt x="666" y="830"/>
                    </a:lnTo>
                    <a:lnTo>
                      <a:pt x="714" y="852"/>
                    </a:lnTo>
                    <a:lnTo>
                      <a:pt x="760" y="874"/>
                    </a:lnTo>
                    <a:lnTo>
                      <a:pt x="810" y="894"/>
                    </a:lnTo>
                    <a:lnTo>
                      <a:pt x="858" y="912"/>
                    </a:lnTo>
                    <a:lnTo>
                      <a:pt x="908" y="928"/>
                    </a:lnTo>
                    <a:lnTo>
                      <a:pt x="960" y="942"/>
                    </a:lnTo>
                    <a:lnTo>
                      <a:pt x="1010" y="956"/>
                    </a:lnTo>
                    <a:lnTo>
                      <a:pt x="1062" y="968"/>
                    </a:lnTo>
                    <a:lnTo>
                      <a:pt x="1116" y="978"/>
                    </a:lnTo>
                    <a:lnTo>
                      <a:pt x="1168" y="986"/>
                    </a:lnTo>
                    <a:lnTo>
                      <a:pt x="1222" y="992"/>
                    </a:lnTo>
                    <a:lnTo>
                      <a:pt x="1276" y="996"/>
                    </a:lnTo>
                    <a:lnTo>
                      <a:pt x="1332" y="1000"/>
                    </a:lnTo>
                    <a:lnTo>
                      <a:pt x="1386" y="1000"/>
                    </a:lnTo>
                    <a:lnTo>
                      <a:pt x="1386" y="600"/>
                    </a:lnTo>
                    <a:lnTo>
                      <a:pt x="1344" y="600"/>
                    </a:lnTo>
                    <a:lnTo>
                      <a:pt x="1304" y="598"/>
                    </a:lnTo>
                    <a:lnTo>
                      <a:pt x="1264" y="594"/>
                    </a:lnTo>
                    <a:lnTo>
                      <a:pt x="1222" y="590"/>
                    </a:lnTo>
                    <a:lnTo>
                      <a:pt x="1182" y="584"/>
                    </a:lnTo>
                    <a:lnTo>
                      <a:pt x="1144" y="576"/>
                    </a:lnTo>
                    <a:lnTo>
                      <a:pt x="1104" y="568"/>
                    </a:lnTo>
                    <a:lnTo>
                      <a:pt x="1066" y="558"/>
                    </a:lnTo>
                    <a:lnTo>
                      <a:pt x="1028" y="546"/>
                    </a:lnTo>
                    <a:lnTo>
                      <a:pt x="990" y="534"/>
                    </a:lnTo>
                    <a:lnTo>
                      <a:pt x="954" y="520"/>
                    </a:lnTo>
                    <a:lnTo>
                      <a:pt x="918" y="506"/>
                    </a:lnTo>
                    <a:lnTo>
                      <a:pt x="882" y="490"/>
                    </a:lnTo>
                    <a:lnTo>
                      <a:pt x="846" y="472"/>
                    </a:lnTo>
                    <a:lnTo>
                      <a:pt x="812" y="454"/>
                    </a:lnTo>
                    <a:lnTo>
                      <a:pt x="778" y="436"/>
                    </a:lnTo>
                    <a:lnTo>
                      <a:pt x="744" y="414"/>
                    </a:lnTo>
                    <a:lnTo>
                      <a:pt x="712" y="394"/>
                    </a:lnTo>
                    <a:lnTo>
                      <a:pt x="680" y="372"/>
                    </a:lnTo>
                    <a:lnTo>
                      <a:pt x="650" y="348"/>
                    </a:lnTo>
                    <a:lnTo>
                      <a:pt x="620" y="324"/>
                    </a:lnTo>
                    <a:lnTo>
                      <a:pt x="590" y="298"/>
                    </a:lnTo>
                    <a:lnTo>
                      <a:pt x="562" y="272"/>
                    </a:lnTo>
                    <a:lnTo>
                      <a:pt x="534" y="246"/>
                    </a:lnTo>
                    <a:lnTo>
                      <a:pt x="508" y="218"/>
                    </a:lnTo>
                    <a:lnTo>
                      <a:pt x="482" y="190"/>
                    </a:lnTo>
                    <a:lnTo>
                      <a:pt x="458" y="160"/>
                    </a:lnTo>
                    <a:lnTo>
                      <a:pt x="434" y="130"/>
                    </a:lnTo>
                    <a:lnTo>
                      <a:pt x="410" y="98"/>
                    </a:lnTo>
                    <a:lnTo>
                      <a:pt x="388" y="66"/>
                    </a:lnTo>
                    <a:lnTo>
                      <a:pt x="368" y="34"/>
                    </a:lnTo>
                    <a:lnTo>
                      <a:pt x="348" y="0"/>
                    </a:lnTo>
                    <a:close/>
                  </a:path>
                </a:pathLst>
              </a:custGeom>
              <a:noFill/>
              <a:ln w="38100" cap="flat" cmpd="sng">
                <a:solidFill>
                  <a:srgbClr val="5F5F5F"/>
                </a:solidFill>
                <a:prstDash val="solid"/>
                <a:round/>
                <a:headEnd type="none" w="med" len="med"/>
                <a:tailEnd type="none" w="med" len="med"/>
              </a:ln>
              <a:effectLst/>
              <a:extLst/>
            </p:spPr>
            <p:txBody>
              <a:bodyPr/>
              <a:lstStyle/>
              <a:p>
                <a:endParaRPr lang="en-GB"/>
              </a:p>
            </p:txBody>
          </p:sp>
          <p:sp>
            <p:nvSpPr>
              <p:cNvPr id="21" name="Freeform 8"/>
              <p:cNvSpPr>
                <a:spLocks/>
              </p:cNvSpPr>
              <p:nvPr/>
            </p:nvSpPr>
            <p:spPr bwMode="auto">
              <a:xfrm>
                <a:off x="2668587" y="3238693"/>
                <a:ext cx="1355725" cy="1905000"/>
              </a:xfrm>
              <a:custGeom>
                <a:avLst/>
                <a:gdLst>
                  <a:gd name="T0" fmla="*/ 1270000 w 854"/>
                  <a:gd name="T1" fmla="*/ 952500 h 1200"/>
                  <a:gd name="T2" fmla="*/ 1270000 w 854"/>
                  <a:gd name="T3" fmla="*/ 952500 h 1200"/>
                  <a:gd name="T4" fmla="*/ 1273175 w 854"/>
                  <a:gd name="T5" fmla="*/ 911225 h 1200"/>
                  <a:gd name="T6" fmla="*/ 1276350 w 854"/>
                  <a:gd name="T7" fmla="*/ 866775 h 1200"/>
                  <a:gd name="T8" fmla="*/ 1282700 w 854"/>
                  <a:gd name="T9" fmla="*/ 825500 h 1200"/>
                  <a:gd name="T10" fmla="*/ 1292225 w 854"/>
                  <a:gd name="T11" fmla="*/ 787400 h 1200"/>
                  <a:gd name="T12" fmla="*/ 1304925 w 854"/>
                  <a:gd name="T13" fmla="*/ 746125 h 1200"/>
                  <a:gd name="T14" fmla="*/ 1320800 w 854"/>
                  <a:gd name="T15" fmla="*/ 708025 h 1200"/>
                  <a:gd name="T16" fmla="*/ 1336675 w 854"/>
                  <a:gd name="T17" fmla="*/ 673100 h 1200"/>
                  <a:gd name="T18" fmla="*/ 1355725 w 854"/>
                  <a:gd name="T19" fmla="*/ 635000 h 1200"/>
                  <a:gd name="T20" fmla="*/ 257175 w 854"/>
                  <a:gd name="T21" fmla="*/ 0 h 1200"/>
                  <a:gd name="T22" fmla="*/ 257175 w 854"/>
                  <a:gd name="T23" fmla="*/ 0 h 1200"/>
                  <a:gd name="T24" fmla="*/ 225425 w 854"/>
                  <a:gd name="T25" fmla="*/ 53975 h 1200"/>
                  <a:gd name="T26" fmla="*/ 196850 w 854"/>
                  <a:gd name="T27" fmla="*/ 107950 h 1200"/>
                  <a:gd name="T28" fmla="*/ 171450 w 854"/>
                  <a:gd name="T29" fmla="*/ 161925 h 1200"/>
                  <a:gd name="T30" fmla="*/ 146050 w 854"/>
                  <a:gd name="T31" fmla="*/ 219075 h 1200"/>
                  <a:gd name="T32" fmla="*/ 123825 w 854"/>
                  <a:gd name="T33" fmla="*/ 276225 h 1200"/>
                  <a:gd name="T34" fmla="*/ 104775 w 854"/>
                  <a:gd name="T35" fmla="*/ 333375 h 1200"/>
                  <a:gd name="T36" fmla="*/ 85725 w 854"/>
                  <a:gd name="T37" fmla="*/ 393700 h 1200"/>
                  <a:gd name="T38" fmla="*/ 66675 w 854"/>
                  <a:gd name="T39" fmla="*/ 450850 h 1200"/>
                  <a:gd name="T40" fmla="*/ 50800 w 854"/>
                  <a:gd name="T41" fmla="*/ 511175 h 1200"/>
                  <a:gd name="T42" fmla="*/ 38100 w 854"/>
                  <a:gd name="T43" fmla="*/ 574675 h 1200"/>
                  <a:gd name="T44" fmla="*/ 28575 w 854"/>
                  <a:gd name="T45" fmla="*/ 635000 h 1200"/>
                  <a:gd name="T46" fmla="*/ 19050 w 854"/>
                  <a:gd name="T47" fmla="*/ 698500 h 1200"/>
                  <a:gd name="T48" fmla="*/ 9525 w 854"/>
                  <a:gd name="T49" fmla="*/ 762000 h 1200"/>
                  <a:gd name="T50" fmla="*/ 6350 w 854"/>
                  <a:gd name="T51" fmla="*/ 825500 h 1200"/>
                  <a:gd name="T52" fmla="*/ 3175 w 854"/>
                  <a:gd name="T53" fmla="*/ 889000 h 1200"/>
                  <a:gd name="T54" fmla="*/ 0 w 854"/>
                  <a:gd name="T55" fmla="*/ 952500 h 1200"/>
                  <a:gd name="T56" fmla="*/ 0 w 854"/>
                  <a:gd name="T57" fmla="*/ 952500 h 1200"/>
                  <a:gd name="T58" fmla="*/ 3175 w 854"/>
                  <a:gd name="T59" fmla="*/ 1019175 h 1200"/>
                  <a:gd name="T60" fmla="*/ 6350 w 854"/>
                  <a:gd name="T61" fmla="*/ 1082675 h 1200"/>
                  <a:gd name="T62" fmla="*/ 9525 w 854"/>
                  <a:gd name="T63" fmla="*/ 1146175 h 1200"/>
                  <a:gd name="T64" fmla="*/ 19050 w 854"/>
                  <a:gd name="T65" fmla="*/ 1209675 h 1200"/>
                  <a:gd name="T66" fmla="*/ 28575 w 854"/>
                  <a:gd name="T67" fmla="*/ 1273175 h 1200"/>
                  <a:gd name="T68" fmla="*/ 38100 w 854"/>
                  <a:gd name="T69" fmla="*/ 1333500 h 1200"/>
                  <a:gd name="T70" fmla="*/ 50800 w 854"/>
                  <a:gd name="T71" fmla="*/ 1393825 h 1200"/>
                  <a:gd name="T72" fmla="*/ 66675 w 854"/>
                  <a:gd name="T73" fmla="*/ 1454150 h 1200"/>
                  <a:gd name="T74" fmla="*/ 85725 w 854"/>
                  <a:gd name="T75" fmla="*/ 1514475 h 1200"/>
                  <a:gd name="T76" fmla="*/ 104775 w 854"/>
                  <a:gd name="T77" fmla="*/ 1571625 h 1200"/>
                  <a:gd name="T78" fmla="*/ 123825 w 854"/>
                  <a:gd name="T79" fmla="*/ 1631950 h 1200"/>
                  <a:gd name="T80" fmla="*/ 146050 w 854"/>
                  <a:gd name="T81" fmla="*/ 1689100 h 1200"/>
                  <a:gd name="T82" fmla="*/ 171450 w 854"/>
                  <a:gd name="T83" fmla="*/ 1743075 h 1200"/>
                  <a:gd name="T84" fmla="*/ 196850 w 854"/>
                  <a:gd name="T85" fmla="*/ 1800225 h 1200"/>
                  <a:gd name="T86" fmla="*/ 225425 w 854"/>
                  <a:gd name="T87" fmla="*/ 1854200 h 1200"/>
                  <a:gd name="T88" fmla="*/ 257175 w 854"/>
                  <a:gd name="T89" fmla="*/ 1905000 h 1200"/>
                  <a:gd name="T90" fmla="*/ 1355725 w 854"/>
                  <a:gd name="T91" fmla="*/ 1270000 h 1200"/>
                  <a:gd name="T92" fmla="*/ 1355725 w 854"/>
                  <a:gd name="T93" fmla="*/ 1270000 h 1200"/>
                  <a:gd name="T94" fmla="*/ 1336675 w 854"/>
                  <a:gd name="T95" fmla="*/ 1235075 h 1200"/>
                  <a:gd name="T96" fmla="*/ 1320800 w 854"/>
                  <a:gd name="T97" fmla="*/ 1196975 h 1200"/>
                  <a:gd name="T98" fmla="*/ 1304925 w 854"/>
                  <a:gd name="T99" fmla="*/ 1158875 h 1200"/>
                  <a:gd name="T100" fmla="*/ 1292225 w 854"/>
                  <a:gd name="T101" fmla="*/ 1120775 h 1200"/>
                  <a:gd name="T102" fmla="*/ 1282700 w 854"/>
                  <a:gd name="T103" fmla="*/ 1079500 h 1200"/>
                  <a:gd name="T104" fmla="*/ 1276350 w 854"/>
                  <a:gd name="T105" fmla="*/ 1038225 h 1200"/>
                  <a:gd name="T106" fmla="*/ 1273175 w 854"/>
                  <a:gd name="T107" fmla="*/ 996950 h 1200"/>
                  <a:gd name="T108" fmla="*/ 1270000 w 854"/>
                  <a:gd name="T109" fmla="*/ 952500 h 1200"/>
                  <a:gd name="T110" fmla="*/ 1270000 w 854"/>
                  <a:gd name="T111" fmla="*/ 952500 h 120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854" h="1200">
                    <a:moveTo>
                      <a:pt x="800" y="600"/>
                    </a:moveTo>
                    <a:lnTo>
                      <a:pt x="800" y="600"/>
                    </a:lnTo>
                    <a:lnTo>
                      <a:pt x="802" y="574"/>
                    </a:lnTo>
                    <a:lnTo>
                      <a:pt x="804" y="546"/>
                    </a:lnTo>
                    <a:lnTo>
                      <a:pt x="808" y="520"/>
                    </a:lnTo>
                    <a:lnTo>
                      <a:pt x="814" y="496"/>
                    </a:lnTo>
                    <a:lnTo>
                      <a:pt x="822" y="470"/>
                    </a:lnTo>
                    <a:lnTo>
                      <a:pt x="832" y="446"/>
                    </a:lnTo>
                    <a:lnTo>
                      <a:pt x="842" y="424"/>
                    </a:lnTo>
                    <a:lnTo>
                      <a:pt x="854" y="400"/>
                    </a:lnTo>
                    <a:lnTo>
                      <a:pt x="162" y="0"/>
                    </a:lnTo>
                    <a:lnTo>
                      <a:pt x="142" y="34"/>
                    </a:lnTo>
                    <a:lnTo>
                      <a:pt x="124" y="68"/>
                    </a:lnTo>
                    <a:lnTo>
                      <a:pt x="108" y="102"/>
                    </a:lnTo>
                    <a:lnTo>
                      <a:pt x="92" y="138"/>
                    </a:lnTo>
                    <a:lnTo>
                      <a:pt x="78" y="174"/>
                    </a:lnTo>
                    <a:lnTo>
                      <a:pt x="66" y="210"/>
                    </a:lnTo>
                    <a:lnTo>
                      <a:pt x="54" y="248"/>
                    </a:lnTo>
                    <a:lnTo>
                      <a:pt x="42" y="284"/>
                    </a:lnTo>
                    <a:lnTo>
                      <a:pt x="32" y="322"/>
                    </a:lnTo>
                    <a:lnTo>
                      <a:pt x="24" y="362"/>
                    </a:lnTo>
                    <a:lnTo>
                      <a:pt x="18" y="400"/>
                    </a:lnTo>
                    <a:lnTo>
                      <a:pt x="12" y="440"/>
                    </a:lnTo>
                    <a:lnTo>
                      <a:pt x="6" y="480"/>
                    </a:lnTo>
                    <a:lnTo>
                      <a:pt x="4" y="520"/>
                    </a:lnTo>
                    <a:lnTo>
                      <a:pt x="2" y="560"/>
                    </a:lnTo>
                    <a:lnTo>
                      <a:pt x="0" y="600"/>
                    </a:lnTo>
                    <a:lnTo>
                      <a:pt x="2" y="642"/>
                    </a:lnTo>
                    <a:lnTo>
                      <a:pt x="4" y="682"/>
                    </a:lnTo>
                    <a:lnTo>
                      <a:pt x="6" y="722"/>
                    </a:lnTo>
                    <a:lnTo>
                      <a:pt x="12" y="762"/>
                    </a:lnTo>
                    <a:lnTo>
                      <a:pt x="18" y="802"/>
                    </a:lnTo>
                    <a:lnTo>
                      <a:pt x="24" y="840"/>
                    </a:lnTo>
                    <a:lnTo>
                      <a:pt x="32" y="878"/>
                    </a:lnTo>
                    <a:lnTo>
                      <a:pt x="42" y="916"/>
                    </a:lnTo>
                    <a:lnTo>
                      <a:pt x="54" y="954"/>
                    </a:lnTo>
                    <a:lnTo>
                      <a:pt x="66" y="990"/>
                    </a:lnTo>
                    <a:lnTo>
                      <a:pt x="78" y="1028"/>
                    </a:lnTo>
                    <a:lnTo>
                      <a:pt x="92" y="1064"/>
                    </a:lnTo>
                    <a:lnTo>
                      <a:pt x="108" y="1098"/>
                    </a:lnTo>
                    <a:lnTo>
                      <a:pt x="124" y="1134"/>
                    </a:lnTo>
                    <a:lnTo>
                      <a:pt x="142" y="1168"/>
                    </a:lnTo>
                    <a:lnTo>
                      <a:pt x="162" y="1200"/>
                    </a:lnTo>
                    <a:lnTo>
                      <a:pt x="854" y="800"/>
                    </a:lnTo>
                    <a:lnTo>
                      <a:pt x="842" y="778"/>
                    </a:lnTo>
                    <a:lnTo>
                      <a:pt x="832" y="754"/>
                    </a:lnTo>
                    <a:lnTo>
                      <a:pt x="822" y="730"/>
                    </a:lnTo>
                    <a:lnTo>
                      <a:pt x="814" y="706"/>
                    </a:lnTo>
                    <a:lnTo>
                      <a:pt x="808" y="680"/>
                    </a:lnTo>
                    <a:lnTo>
                      <a:pt x="804" y="654"/>
                    </a:lnTo>
                    <a:lnTo>
                      <a:pt x="802" y="628"/>
                    </a:lnTo>
                    <a:lnTo>
                      <a:pt x="800" y="600"/>
                    </a:lnTo>
                    <a:close/>
                  </a:path>
                </a:pathLst>
              </a:custGeom>
              <a:noFill/>
              <a:ln w="12700" cap="flat" cmpd="sng">
                <a:solidFill>
                  <a:srgbClr val="000000"/>
                </a:solidFill>
                <a:prstDash val="solid"/>
                <a:round/>
                <a:headEnd type="none" w="med" len="med"/>
                <a:tailEnd type="none" w="med" len="med"/>
              </a:ln>
              <a:effectLst/>
              <a:extLst/>
            </p:spPr>
            <p:txBody>
              <a:bodyPr/>
              <a:lstStyle/>
              <a:p>
                <a:endParaRPr lang="en-GB"/>
              </a:p>
            </p:txBody>
          </p:sp>
          <p:sp>
            <p:nvSpPr>
              <p:cNvPr id="22" name="Freeform 9"/>
              <p:cNvSpPr>
                <a:spLocks/>
              </p:cNvSpPr>
              <p:nvPr/>
            </p:nvSpPr>
            <p:spPr bwMode="auto">
              <a:xfrm>
                <a:off x="2925763" y="4508694"/>
                <a:ext cx="1647825" cy="1587500"/>
              </a:xfrm>
              <a:custGeom>
                <a:avLst/>
                <a:gdLst>
                  <a:gd name="T0" fmla="*/ 1098550 w 1038"/>
                  <a:gd name="T1" fmla="*/ 0 h 1000"/>
                  <a:gd name="T2" fmla="*/ 0 w 1038"/>
                  <a:gd name="T3" fmla="*/ 635000 h 1000"/>
                  <a:gd name="T4" fmla="*/ 0 w 1038"/>
                  <a:gd name="T5" fmla="*/ 635000 h 1000"/>
                  <a:gd name="T6" fmla="*/ 31750 w 1038"/>
                  <a:gd name="T7" fmla="*/ 688975 h 1000"/>
                  <a:gd name="T8" fmla="*/ 63500 w 1038"/>
                  <a:gd name="T9" fmla="*/ 739775 h 1000"/>
                  <a:gd name="T10" fmla="*/ 98425 w 1038"/>
                  <a:gd name="T11" fmla="*/ 790575 h 1000"/>
                  <a:gd name="T12" fmla="*/ 136525 w 1038"/>
                  <a:gd name="T13" fmla="*/ 841375 h 1000"/>
                  <a:gd name="T14" fmla="*/ 174625 w 1038"/>
                  <a:gd name="T15" fmla="*/ 889000 h 1000"/>
                  <a:gd name="T16" fmla="*/ 212725 w 1038"/>
                  <a:gd name="T17" fmla="*/ 936625 h 1000"/>
                  <a:gd name="T18" fmla="*/ 254000 w 1038"/>
                  <a:gd name="T19" fmla="*/ 981075 h 1000"/>
                  <a:gd name="T20" fmla="*/ 295275 w 1038"/>
                  <a:gd name="T21" fmla="*/ 1025525 h 1000"/>
                  <a:gd name="T22" fmla="*/ 339725 w 1038"/>
                  <a:gd name="T23" fmla="*/ 1066800 h 1000"/>
                  <a:gd name="T24" fmla="*/ 384175 w 1038"/>
                  <a:gd name="T25" fmla="*/ 1108075 h 1000"/>
                  <a:gd name="T26" fmla="*/ 431800 w 1038"/>
                  <a:gd name="T27" fmla="*/ 1149350 h 1000"/>
                  <a:gd name="T28" fmla="*/ 479425 w 1038"/>
                  <a:gd name="T29" fmla="*/ 1187450 h 1000"/>
                  <a:gd name="T30" fmla="*/ 527050 w 1038"/>
                  <a:gd name="T31" fmla="*/ 1225550 h 1000"/>
                  <a:gd name="T32" fmla="*/ 577850 w 1038"/>
                  <a:gd name="T33" fmla="*/ 1260475 h 1000"/>
                  <a:gd name="T34" fmla="*/ 628650 w 1038"/>
                  <a:gd name="T35" fmla="*/ 1292225 h 1000"/>
                  <a:gd name="T36" fmla="*/ 682625 w 1038"/>
                  <a:gd name="T37" fmla="*/ 1327150 h 1000"/>
                  <a:gd name="T38" fmla="*/ 736600 w 1038"/>
                  <a:gd name="T39" fmla="*/ 1355725 h 1000"/>
                  <a:gd name="T40" fmla="*/ 790575 w 1038"/>
                  <a:gd name="T41" fmla="*/ 1384300 h 1000"/>
                  <a:gd name="T42" fmla="*/ 847725 w 1038"/>
                  <a:gd name="T43" fmla="*/ 1412875 h 1000"/>
                  <a:gd name="T44" fmla="*/ 904875 w 1038"/>
                  <a:gd name="T45" fmla="*/ 1438275 h 1000"/>
                  <a:gd name="T46" fmla="*/ 962025 w 1038"/>
                  <a:gd name="T47" fmla="*/ 1460500 h 1000"/>
                  <a:gd name="T48" fmla="*/ 1019175 w 1038"/>
                  <a:gd name="T49" fmla="*/ 1482725 h 1000"/>
                  <a:gd name="T50" fmla="*/ 1079500 w 1038"/>
                  <a:gd name="T51" fmla="*/ 1501775 h 1000"/>
                  <a:gd name="T52" fmla="*/ 1139825 w 1038"/>
                  <a:gd name="T53" fmla="*/ 1520825 h 1000"/>
                  <a:gd name="T54" fmla="*/ 1200150 w 1038"/>
                  <a:gd name="T55" fmla="*/ 1536700 h 1000"/>
                  <a:gd name="T56" fmla="*/ 1263650 w 1038"/>
                  <a:gd name="T57" fmla="*/ 1549400 h 1000"/>
                  <a:gd name="T58" fmla="*/ 1323975 w 1038"/>
                  <a:gd name="T59" fmla="*/ 1562100 h 1000"/>
                  <a:gd name="T60" fmla="*/ 1387475 w 1038"/>
                  <a:gd name="T61" fmla="*/ 1571625 h 1000"/>
                  <a:gd name="T62" fmla="*/ 1454150 w 1038"/>
                  <a:gd name="T63" fmla="*/ 1577975 h 1000"/>
                  <a:gd name="T64" fmla="*/ 1517650 w 1038"/>
                  <a:gd name="T65" fmla="*/ 1584325 h 1000"/>
                  <a:gd name="T66" fmla="*/ 1581150 w 1038"/>
                  <a:gd name="T67" fmla="*/ 1587500 h 1000"/>
                  <a:gd name="T68" fmla="*/ 1647825 w 1038"/>
                  <a:gd name="T69" fmla="*/ 1587500 h 1000"/>
                  <a:gd name="T70" fmla="*/ 1647825 w 1038"/>
                  <a:gd name="T71" fmla="*/ 317500 h 1000"/>
                  <a:gd name="T72" fmla="*/ 1647825 w 1038"/>
                  <a:gd name="T73" fmla="*/ 317500 h 1000"/>
                  <a:gd name="T74" fmla="*/ 1603375 w 1038"/>
                  <a:gd name="T75" fmla="*/ 317500 h 1000"/>
                  <a:gd name="T76" fmla="*/ 1562100 w 1038"/>
                  <a:gd name="T77" fmla="*/ 311150 h 1000"/>
                  <a:gd name="T78" fmla="*/ 1520825 w 1038"/>
                  <a:gd name="T79" fmla="*/ 304800 h 1000"/>
                  <a:gd name="T80" fmla="*/ 1479550 w 1038"/>
                  <a:gd name="T81" fmla="*/ 295275 h 1000"/>
                  <a:gd name="T82" fmla="*/ 1438275 w 1038"/>
                  <a:gd name="T83" fmla="*/ 282575 h 1000"/>
                  <a:gd name="T84" fmla="*/ 1400175 w 1038"/>
                  <a:gd name="T85" fmla="*/ 266700 h 1000"/>
                  <a:gd name="T86" fmla="*/ 1362075 w 1038"/>
                  <a:gd name="T87" fmla="*/ 250825 h 1000"/>
                  <a:gd name="T88" fmla="*/ 1327150 w 1038"/>
                  <a:gd name="T89" fmla="*/ 231775 h 1000"/>
                  <a:gd name="T90" fmla="*/ 1292225 w 1038"/>
                  <a:gd name="T91" fmla="*/ 209550 h 1000"/>
                  <a:gd name="T92" fmla="*/ 1260475 w 1038"/>
                  <a:gd name="T93" fmla="*/ 184150 h 1000"/>
                  <a:gd name="T94" fmla="*/ 1228725 w 1038"/>
                  <a:gd name="T95" fmla="*/ 158750 h 1000"/>
                  <a:gd name="T96" fmla="*/ 1196975 w 1038"/>
                  <a:gd name="T97" fmla="*/ 130175 h 1000"/>
                  <a:gd name="T98" fmla="*/ 1171575 w 1038"/>
                  <a:gd name="T99" fmla="*/ 101600 h 1000"/>
                  <a:gd name="T100" fmla="*/ 1143000 w 1038"/>
                  <a:gd name="T101" fmla="*/ 69850 h 1000"/>
                  <a:gd name="T102" fmla="*/ 1120775 w 1038"/>
                  <a:gd name="T103" fmla="*/ 34925 h 1000"/>
                  <a:gd name="T104" fmla="*/ 1098550 w 1038"/>
                  <a:gd name="T105" fmla="*/ 0 h 1000"/>
                  <a:gd name="T106" fmla="*/ 1098550 w 1038"/>
                  <a:gd name="T107" fmla="*/ 0 h 10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038" h="1000">
                    <a:moveTo>
                      <a:pt x="692" y="0"/>
                    </a:moveTo>
                    <a:lnTo>
                      <a:pt x="0" y="400"/>
                    </a:lnTo>
                    <a:lnTo>
                      <a:pt x="20" y="434"/>
                    </a:lnTo>
                    <a:lnTo>
                      <a:pt x="40" y="466"/>
                    </a:lnTo>
                    <a:lnTo>
                      <a:pt x="62" y="498"/>
                    </a:lnTo>
                    <a:lnTo>
                      <a:pt x="86" y="530"/>
                    </a:lnTo>
                    <a:lnTo>
                      <a:pt x="110" y="560"/>
                    </a:lnTo>
                    <a:lnTo>
                      <a:pt x="134" y="590"/>
                    </a:lnTo>
                    <a:lnTo>
                      <a:pt x="160" y="618"/>
                    </a:lnTo>
                    <a:lnTo>
                      <a:pt x="186" y="646"/>
                    </a:lnTo>
                    <a:lnTo>
                      <a:pt x="214" y="672"/>
                    </a:lnTo>
                    <a:lnTo>
                      <a:pt x="242" y="698"/>
                    </a:lnTo>
                    <a:lnTo>
                      <a:pt x="272" y="724"/>
                    </a:lnTo>
                    <a:lnTo>
                      <a:pt x="302" y="748"/>
                    </a:lnTo>
                    <a:lnTo>
                      <a:pt x="332" y="772"/>
                    </a:lnTo>
                    <a:lnTo>
                      <a:pt x="364" y="794"/>
                    </a:lnTo>
                    <a:lnTo>
                      <a:pt x="396" y="814"/>
                    </a:lnTo>
                    <a:lnTo>
                      <a:pt x="430" y="836"/>
                    </a:lnTo>
                    <a:lnTo>
                      <a:pt x="464" y="854"/>
                    </a:lnTo>
                    <a:lnTo>
                      <a:pt x="498" y="872"/>
                    </a:lnTo>
                    <a:lnTo>
                      <a:pt x="534" y="890"/>
                    </a:lnTo>
                    <a:lnTo>
                      <a:pt x="570" y="906"/>
                    </a:lnTo>
                    <a:lnTo>
                      <a:pt x="606" y="920"/>
                    </a:lnTo>
                    <a:lnTo>
                      <a:pt x="642" y="934"/>
                    </a:lnTo>
                    <a:lnTo>
                      <a:pt x="680" y="946"/>
                    </a:lnTo>
                    <a:lnTo>
                      <a:pt x="718" y="958"/>
                    </a:lnTo>
                    <a:lnTo>
                      <a:pt x="756" y="968"/>
                    </a:lnTo>
                    <a:lnTo>
                      <a:pt x="796" y="976"/>
                    </a:lnTo>
                    <a:lnTo>
                      <a:pt x="834" y="984"/>
                    </a:lnTo>
                    <a:lnTo>
                      <a:pt x="874" y="990"/>
                    </a:lnTo>
                    <a:lnTo>
                      <a:pt x="916" y="994"/>
                    </a:lnTo>
                    <a:lnTo>
                      <a:pt x="956" y="998"/>
                    </a:lnTo>
                    <a:lnTo>
                      <a:pt x="996" y="1000"/>
                    </a:lnTo>
                    <a:lnTo>
                      <a:pt x="1038" y="1000"/>
                    </a:lnTo>
                    <a:lnTo>
                      <a:pt x="1038" y="200"/>
                    </a:lnTo>
                    <a:lnTo>
                      <a:pt x="1010" y="200"/>
                    </a:lnTo>
                    <a:lnTo>
                      <a:pt x="984" y="196"/>
                    </a:lnTo>
                    <a:lnTo>
                      <a:pt x="958" y="192"/>
                    </a:lnTo>
                    <a:lnTo>
                      <a:pt x="932" y="186"/>
                    </a:lnTo>
                    <a:lnTo>
                      <a:pt x="906" y="178"/>
                    </a:lnTo>
                    <a:lnTo>
                      <a:pt x="882" y="168"/>
                    </a:lnTo>
                    <a:lnTo>
                      <a:pt x="858" y="158"/>
                    </a:lnTo>
                    <a:lnTo>
                      <a:pt x="836" y="146"/>
                    </a:lnTo>
                    <a:lnTo>
                      <a:pt x="814" y="132"/>
                    </a:lnTo>
                    <a:lnTo>
                      <a:pt x="794" y="116"/>
                    </a:lnTo>
                    <a:lnTo>
                      <a:pt x="774" y="100"/>
                    </a:lnTo>
                    <a:lnTo>
                      <a:pt x="754" y="82"/>
                    </a:lnTo>
                    <a:lnTo>
                      <a:pt x="738" y="64"/>
                    </a:lnTo>
                    <a:lnTo>
                      <a:pt x="720" y="44"/>
                    </a:lnTo>
                    <a:lnTo>
                      <a:pt x="706" y="22"/>
                    </a:lnTo>
                    <a:lnTo>
                      <a:pt x="692" y="0"/>
                    </a:lnTo>
                    <a:close/>
                  </a:path>
                </a:pathLst>
              </a:custGeom>
              <a:noFill/>
              <a:ln w="38100" cap="flat" cmpd="sng">
                <a:solidFill>
                  <a:srgbClr val="5F5F5F"/>
                </a:solidFill>
                <a:prstDash val="solid"/>
                <a:round/>
                <a:headEnd type="none" w="med" len="med"/>
                <a:tailEnd type="none" w="med" len="med"/>
              </a:ln>
              <a:effectLst/>
              <a:extLst/>
            </p:spPr>
            <p:txBody>
              <a:bodyPr/>
              <a:lstStyle/>
              <a:p>
                <a:endParaRPr lang="en-GB"/>
              </a:p>
            </p:txBody>
          </p:sp>
          <p:sp>
            <p:nvSpPr>
              <p:cNvPr id="23" name="Freeform 10"/>
              <p:cNvSpPr>
                <a:spLocks/>
              </p:cNvSpPr>
              <p:nvPr/>
            </p:nvSpPr>
            <p:spPr bwMode="auto">
              <a:xfrm>
                <a:off x="2925763" y="2286194"/>
                <a:ext cx="1647825" cy="1587500"/>
              </a:xfrm>
              <a:custGeom>
                <a:avLst/>
                <a:gdLst>
                  <a:gd name="T0" fmla="*/ 1647825 w 1038"/>
                  <a:gd name="T1" fmla="*/ 1270000 h 1000"/>
                  <a:gd name="T2" fmla="*/ 1647825 w 1038"/>
                  <a:gd name="T3" fmla="*/ 0 h 1000"/>
                  <a:gd name="T4" fmla="*/ 1647825 w 1038"/>
                  <a:gd name="T5" fmla="*/ 0 h 1000"/>
                  <a:gd name="T6" fmla="*/ 1581150 w 1038"/>
                  <a:gd name="T7" fmla="*/ 3175 h 1000"/>
                  <a:gd name="T8" fmla="*/ 1517650 w 1038"/>
                  <a:gd name="T9" fmla="*/ 6350 h 1000"/>
                  <a:gd name="T10" fmla="*/ 1454150 w 1038"/>
                  <a:gd name="T11" fmla="*/ 9525 h 1000"/>
                  <a:gd name="T12" fmla="*/ 1387475 w 1038"/>
                  <a:gd name="T13" fmla="*/ 19050 h 1000"/>
                  <a:gd name="T14" fmla="*/ 1323975 w 1038"/>
                  <a:gd name="T15" fmla="*/ 28575 h 1000"/>
                  <a:gd name="T16" fmla="*/ 1263650 w 1038"/>
                  <a:gd name="T17" fmla="*/ 41275 h 1000"/>
                  <a:gd name="T18" fmla="*/ 1200150 w 1038"/>
                  <a:gd name="T19" fmla="*/ 53975 h 1000"/>
                  <a:gd name="T20" fmla="*/ 1139825 w 1038"/>
                  <a:gd name="T21" fmla="*/ 69850 h 1000"/>
                  <a:gd name="T22" fmla="*/ 1079500 w 1038"/>
                  <a:gd name="T23" fmla="*/ 88900 h 1000"/>
                  <a:gd name="T24" fmla="*/ 1019175 w 1038"/>
                  <a:gd name="T25" fmla="*/ 107950 h 1000"/>
                  <a:gd name="T26" fmla="*/ 962025 w 1038"/>
                  <a:gd name="T27" fmla="*/ 130175 h 1000"/>
                  <a:gd name="T28" fmla="*/ 904875 w 1038"/>
                  <a:gd name="T29" fmla="*/ 152400 h 1000"/>
                  <a:gd name="T30" fmla="*/ 847725 w 1038"/>
                  <a:gd name="T31" fmla="*/ 177800 h 1000"/>
                  <a:gd name="T32" fmla="*/ 790575 w 1038"/>
                  <a:gd name="T33" fmla="*/ 203200 h 1000"/>
                  <a:gd name="T34" fmla="*/ 736600 w 1038"/>
                  <a:gd name="T35" fmla="*/ 231775 h 1000"/>
                  <a:gd name="T36" fmla="*/ 682625 w 1038"/>
                  <a:gd name="T37" fmla="*/ 263525 h 1000"/>
                  <a:gd name="T38" fmla="*/ 628650 w 1038"/>
                  <a:gd name="T39" fmla="*/ 295275 h 1000"/>
                  <a:gd name="T40" fmla="*/ 577850 w 1038"/>
                  <a:gd name="T41" fmla="*/ 330200 h 1000"/>
                  <a:gd name="T42" fmla="*/ 527050 w 1038"/>
                  <a:gd name="T43" fmla="*/ 365125 h 1000"/>
                  <a:gd name="T44" fmla="*/ 479425 w 1038"/>
                  <a:gd name="T45" fmla="*/ 403225 h 1000"/>
                  <a:gd name="T46" fmla="*/ 431800 w 1038"/>
                  <a:gd name="T47" fmla="*/ 441325 h 1000"/>
                  <a:gd name="T48" fmla="*/ 384175 w 1038"/>
                  <a:gd name="T49" fmla="*/ 479425 h 1000"/>
                  <a:gd name="T50" fmla="*/ 339725 w 1038"/>
                  <a:gd name="T51" fmla="*/ 520700 h 1000"/>
                  <a:gd name="T52" fmla="*/ 295275 w 1038"/>
                  <a:gd name="T53" fmla="*/ 565150 h 1000"/>
                  <a:gd name="T54" fmla="*/ 254000 w 1038"/>
                  <a:gd name="T55" fmla="*/ 609600 h 1000"/>
                  <a:gd name="T56" fmla="*/ 212725 w 1038"/>
                  <a:gd name="T57" fmla="*/ 654050 h 1000"/>
                  <a:gd name="T58" fmla="*/ 174625 w 1038"/>
                  <a:gd name="T59" fmla="*/ 701675 h 1000"/>
                  <a:gd name="T60" fmla="*/ 136525 w 1038"/>
                  <a:gd name="T61" fmla="*/ 749300 h 1000"/>
                  <a:gd name="T62" fmla="*/ 98425 w 1038"/>
                  <a:gd name="T63" fmla="*/ 796925 h 1000"/>
                  <a:gd name="T64" fmla="*/ 63500 w 1038"/>
                  <a:gd name="T65" fmla="*/ 847725 h 1000"/>
                  <a:gd name="T66" fmla="*/ 31750 w 1038"/>
                  <a:gd name="T67" fmla="*/ 901700 h 1000"/>
                  <a:gd name="T68" fmla="*/ 0 w 1038"/>
                  <a:gd name="T69" fmla="*/ 952500 h 1000"/>
                  <a:gd name="T70" fmla="*/ 1098550 w 1038"/>
                  <a:gd name="T71" fmla="*/ 1587500 h 1000"/>
                  <a:gd name="T72" fmla="*/ 1098550 w 1038"/>
                  <a:gd name="T73" fmla="*/ 1587500 h 1000"/>
                  <a:gd name="T74" fmla="*/ 1120775 w 1038"/>
                  <a:gd name="T75" fmla="*/ 1552575 h 1000"/>
                  <a:gd name="T76" fmla="*/ 1143000 w 1038"/>
                  <a:gd name="T77" fmla="*/ 1520825 h 1000"/>
                  <a:gd name="T78" fmla="*/ 1171575 w 1038"/>
                  <a:gd name="T79" fmla="*/ 1489075 h 1000"/>
                  <a:gd name="T80" fmla="*/ 1196975 w 1038"/>
                  <a:gd name="T81" fmla="*/ 1457325 h 1000"/>
                  <a:gd name="T82" fmla="*/ 1228725 w 1038"/>
                  <a:gd name="T83" fmla="*/ 1431925 h 1000"/>
                  <a:gd name="T84" fmla="*/ 1260475 w 1038"/>
                  <a:gd name="T85" fmla="*/ 1403350 h 1000"/>
                  <a:gd name="T86" fmla="*/ 1292225 w 1038"/>
                  <a:gd name="T87" fmla="*/ 1381125 h 1000"/>
                  <a:gd name="T88" fmla="*/ 1327150 w 1038"/>
                  <a:gd name="T89" fmla="*/ 1358900 h 1000"/>
                  <a:gd name="T90" fmla="*/ 1362075 w 1038"/>
                  <a:gd name="T91" fmla="*/ 1339850 h 1000"/>
                  <a:gd name="T92" fmla="*/ 1400175 w 1038"/>
                  <a:gd name="T93" fmla="*/ 1320800 h 1000"/>
                  <a:gd name="T94" fmla="*/ 1438275 w 1038"/>
                  <a:gd name="T95" fmla="*/ 1304925 h 1000"/>
                  <a:gd name="T96" fmla="*/ 1479550 w 1038"/>
                  <a:gd name="T97" fmla="*/ 1295400 h 1000"/>
                  <a:gd name="T98" fmla="*/ 1520825 w 1038"/>
                  <a:gd name="T99" fmla="*/ 1282700 h 1000"/>
                  <a:gd name="T100" fmla="*/ 1562100 w 1038"/>
                  <a:gd name="T101" fmla="*/ 1276350 h 1000"/>
                  <a:gd name="T102" fmla="*/ 1603375 w 1038"/>
                  <a:gd name="T103" fmla="*/ 1273175 h 1000"/>
                  <a:gd name="T104" fmla="*/ 1647825 w 1038"/>
                  <a:gd name="T105" fmla="*/ 1270000 h 1000"/>
                  <a:gd name="T106" fmla="*/ 1647825 w 1038"/>
                  <a:gd name="T107" fmla="*/ 1270000 h 10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038" h="1000">
                    <a:moveTo>
                      <a:pt x="1038" y="800"/>
                    </a:moveTo>
                    <a:lnTo>
                      <a:pt x="1038" y="0"/>
                    </a:lnTo>
                    <a:lnTo>
                      <a:pt x="996" y="2"/>
                    </a:lnTo>
                    <a:lnTo>
                      <a:pt x="956" y="4"/>
                    </a:lnTo>
                    <a:lnTo>
                      <a:pt x="916" y="6"/>
                    </a:lnTo>
                    <a:lnTo>
                      <a:pt x="874" y="12"/>
                    </a:lnTo>
                    <a:lnTo>
                      <a:pt x="834" y="18"/>
                    </a:lnTo>
                    <a:lnTo>
                      <a:pt x="796" y="26"/>
                    </a:lnTo>
                    <a:lnTo>
                      <a:pt x="756" y="34"/>
                    </a:lnTo>
                    <a:lnTo>
                      <a:pt x="718" y="44"/>
                    </a:lnTo>
                    <a:lnTo>
                      <a:pt x="680" y="56"/>
                    </a:lnTo>
                    <a:lnTo>
                      <a:pt x="642" y="68"/>
                    </a:lnTo>
                    <a:lnTo>
                      <a:pt x="606" y="82"/>
                    </a:lnTo>
                    <a:lnTo>
                      <a:pt x="570" y="96"/>
                    </a:lnTo>
                    <a:lnTo>
                      <a:pt x="534" y="112"/>
                    </a:lnTo>
                    <a:lnTo>
                      <a:pt x="498" y="128"/>
                    </a:lnTo>
                    <a:lnTo>
                      <a:pt x="464" y="146"/>
                    </a:lnTo>
                    <a:lnTo>
                      <a:pt x="430" y="166"/>
                    </a:lnTo>
                    <a:lnTo>
                      <a:pt x="396" y="186"/>
                    </a:lnTo>
                    <a:lnTo>
                      <a:pt x="364" y="208"/>
                    </a:lnTo>
                    <a:lnTo>
                      <a:pt x="332" y="230"/>
                    </a:lnTo>
                    <a:lnTo>
                      <a:pt x="302" y="254"/>
                    </a:lnTo>
                    <a:lnTo>
                      <a:pt x="272" y="278"/>
                    </a:lnTo>
                    <a:lnTo>
                      <a:pt x="242" y="302"/>
                    </a:lnTo>
                    <a:lnTo>
                      <a:pt x="214" y="328"/>
                    </a:lnTo>
                    <a:lnTo>
                      <a:pt x="186" y="356"/>
                    </a:lnTo>
                    <a:lnTo>
                      <a:pt x="160" y="384"/>
                    </a:lnTo>
                    <a:lnTo>
                      <a:pt x="134" y="412"/>
                    </a:lnTo>
                    <a:lnTo>
                      <a:pt x="110" y="442"/>
                    </a:lnTo>
                    <a:lnTo>
                      <a:pt x="86" y="472"/>
                    </a:lnTo>
                    <a:lnTo>
                      <a:pt x="62" y="502"/>
                    </a:lnTo>
                    <a:lnTo>
                      <a:pt x="40" y="534"/>
                    </a:lnTo>
                    <a:lnTo>
                      <a:pt x="20" y="568"/>
                    </a:lnTo>
                    <a:lnTo>
                      <a:pt x="0" y="600"/>
                    </a:lnTo>
                    <a:lnTo>
                      <a:pt x="692" y="1000"/>
                    </a:lnTo>
                    <a:lnTo>
                      <a:pt x="706" y="978"/>
                    </a:lnTo>
                    <a:lnTo>
                      <a:pt x="720" y="958"/>
                    </a:lnTo>
                    <a:lnTo>
                      <a:pt x="738" y="938"/>
                    </a:lnTo>
                    <a:lnTo>
                      <a:pt x="754" y="918"/>
                    </a:lnTo>
                    <a:lnTo>
                      <a:pt x="774" y="902"/>
                    </a:lnTo>
                    <a:lnTo>
                      <a:pt x="794" y="884"/>
                    </a:lnTo>
                    <a:lnTo>
                      <a:pt x="814" y="870"/>
                    </a:lnTo>
                    <a:lnTo>
                      <a:pt x="836" y="856"/>
                    </a:lnTo>
                    <a:lnTo>
                      <a:pt x="858" y="844"/>
                    </a:lnTo>
                    <a:lnTo>
                      <a:pt x="882" y="832"/>
                    </a:lnTo>
                    <a:lnTo>
                      <a:pt x="906" y="822"/>
                    </a:lnTo>
                    <a:lnTo>
                      <a:pt x="932" y="816"/>
                    </a:lnTo>
                    <a:lnTo>
                      <a:pt x="958" y="808"/>
                    </a:lnTo>
                    <a:lnTo>
                      <a:pt x="984" y="804"/>
                    </a:lnTo>
                    <a:lnTo>
                      <a:pt x="1010" y="802"/>
                    </a:lnTo>
                    <a:lnTo>
                      <a:pt x="1038" y="800"/>
                    </a:lnTo>
                    <a:close/>
                  </a:path>
                </a:pathLst>
              </a:custGeom>
              <a:noFill/>
              <a:ln w="38100" cap="flat" cmpd="sng">
                <a:solidFill>
                  <a:srgbClr val="5F5F5F"/>
                </a:solidFill>
                <a:prstDash val="solid"/>
                <a:round/>
                <a:headEnd type="none" w="med" len="med"/>
                <a:tailEnd type="none" w="med" len="med"/>
              </a:ln>
              <a:effectLst/>
              <a:extLst/>
            </p:spPr>
            <p:txBody>
              <a:bodyPr/>
              <a:lstStyle/>
              <a:p>
                <a:endParaRPr lang="en-GB"/>
              </a:p>
            </p:txBody>
          </p:sp>
          <p:sp>
            <p:nvSpPr>
              <p:cNvPr id="24" name="Freeform 11"/>
              <p:cNvSpPr>
                <a:spLocks/>
              </p:cNvSpPr>
              <p:nvPr/>
            </p:nvSpPr>
            <p:spPr bwMode="auto">
              <a:xfrm>
                <a:off x="4573587" y="4508694"/>
                <a:ext cx="1651000" cy="1587500"/>
              </a:xfrm>
              <a:custGeom>
                <a:avLst/>
                <a:gdLst>
                  <a:gd name="T0" fmla="*/ 0 w 1040"/>
                  <a:gd name="T1" fmla="*/ 317500 h 1000"/>
                  <a:gd name="T2" fmla="*/ 0 w 1040"/>
                  <a:gd name="T3" fmla="*/ 1587500 h 1000"/>
                  <a:gd name="T4" fmla="*/ 0 w 1040"/>
                  <a:gd name="T5" fmla="*/ 1587500 h 1000"/>
                  <a:gd name="T6" fmla="*/ 66675 w 1040"/>
                  <a:gd name="T7" fmla="*/ 1587500 h 1000"/>
                  <a:gd name="T8" fmla="*/ 133350 w 1040"/>
                  <a:gd name="T9" fmla="*/ 1584325 h 1000"/>
                  <a:gd name="T10" fmla="*/ 196850 w 1040"/>
                  <a:gd name="T11" fmla="*/ 1577975 h 1000"/>
                  <a:gd name="T12" fmla="*/ 260350 w 1040"/>
                  <a:gd name="T13" fmla="*/ 1571625 h 1000"/>
                  <a:gd name="T14" fmla="*/ 323850 w 1040"/>
                  <a:gd name="T15" fmla="*/ 1562100 h 1000"/>
                  <a:gd name="T16" fmla="*/ 387350 w 1040"/>
                  <a:gd name="T17" fmla="*/ 1549400 h 1000"/>
                  <a:gd name="T18" fmla="*/ 447675 w 1040"/>
                  <a:gd name="T19" fmla="*/ 1536700 h 1000"/>
                  <a:gd name="T20" fmla="*/ 511175 w 1040"/>
                  <a:gd name="T21" fmla="*/ 1520825 h 1000"/>
                  <a:gd name="T22" fmla="*/ 571500 w 1040"/>
                  <a:gd name="T23" fmla="*/ 1501775 h 1000"/>
                  <a:gd name="T24" fmla="*/ 628650 w 1040"/>
                  <a:gd name="T25" fmla="*/ 1482725 h 1000"/>
                  <a:gd name="T26" fmla="*/ 688975 w 1040"/>
                  <a:gd name="T27" fmla="*/ 1460500 h 1000"/>
                  <a:gd name="T28" fmla="*/ 746125 w 1040"/>
                  <a:gd name="T29" fmla="*/ 1438275 h 1000"/>
                  <a:gd name="T30" fmla="*/ 803275 w 1040"/>
                  <a:gd name="T31" fmla="*/ 1412875 h 1000"/>
                  <a:gd name="T32" fmla="*/ 857250 w 1040"/>
                  <a:gd name="T33" fmla="*/ 1384300 h 1000"/>
                  <a:gd name="T34" fmla="*/ 914400 w 1040"/>
                  <a:gd name="T35" fmla="*/ 1355725 h 1000"/>
                  <a:gd name="T36" fmla="*/ 965200 w 1040"/>
                  <a:gd name="T37" fmla="*/ 1327150 h 1000"/>
                  <a:gd name="T38" fmla="*/ 1019175 w 1040"/>
                  <a:gd name="T39" fmla="*/ 1292225 h 1000"/>
                  <a:gd name="T40" fmla="*/ 1069975 w 1040"/>
                  <a:gd name="T41" fmla="*/ 1260475 h 1000"/>
                  <a:gd name="T42" fmla="*/ 1120775 w 1040"/>
                  <a:gd name="T43" fmla="*/ 1225550 h 1000"/>
                  <a:gd name="T44" fmla="*/ 1168400 w 1040"/>
                  <a:gd name="T45" fmla="*/ 1187450 h 1000"/>
                  <a:gd name="T46" fmla="*/ 1216025 w 1040"/>
                  <a:gd name="T47" fmla="*/ 1149350 h 1000"/>
                  <a:gd name="T48" fmla="*/ 1263650 w 1040"/>
                  <a:gd name="T49" fmla="*/ 1108075 h 1000"/>
                  <a:gd name="T50" fmla="*/ 1308100 w 1040"/>
                  <a:gd name="T51" fmla="*/ 1066800 h 1000"/>
                  <a:gd name="T52" fmla="*/ 1352550 w 1040"/>
                  <a:gd name="T53" fmla="*/ 1025525 h 1000"/>
                  <a:gd name="T54" fmla="*/ 1397000 w 1040"/>
                  <a:gd name="T55" fmla="*/ 981075 h 1000"/>
                  <a:gd name="T56" fmla="*/ 1435100 w 1040"/>
                  <a:gd name="T57" fmla="*/ 936625 h 1000"/>
                  <a:gd name="T58" fmla="*/ 1476375 w 1040"/>
                  <a:gd name="T59" fmla="*/ 889000 h 1000"/>
                  <a:gd name="T60" fmla="*/ 1514475 w 1040"/>
                  <a:gd name="T61" fmla="*/ 841375 h 1000"/>
                  <a:gd name="T62" fmla="*/ 1549400 w 1040"/>
                  <a:gd name="T63" fmla="*/ 790575 h 1000"/>
                  <a:gd name="T64" fmla="*/ 1584325 w 1040"/>
                  <a:gd name="T65" fmla="*/ 739775 h 1000"/>
                  <a:gd name="T66" fmla="*/ 1619250 w 1040"/>
                  <a:gd name="T67" fmla="*/ 688975 h 1000"/>
                  <a:gd name="T68" fmla="*/ 1651000 w 1040"/>
                  <a:gd name="T69" fmla="*/ 635000 h 1000"/>
                  <a:gd name="T70" fmla="*/ 549275 w 1040"/>
                  <a:gd name="T71" fmla="*/ 0 h 1000"/>
                  <a:gd name="T72" fmla="*/ 549275 w 1040"/>
                  <a:gd name="T73" fmla="*/ 0 h 1000"/>
                  <a:gd name="T74" fmla="*/ 530225 w 1040"/>
                  <a:gd name="T75" fmla="*/ 34925 h 1000"/>
                  <a:gd name="T76" fmla="*/ 504825 w 1040"/>
                  <a:gd name="T77" fmla="*/ 69850 h 1000"/>
                  <a:gd name="T78" fmla="*/ 479425 w 1040"/>
                  <a:gd name="T79" fmla="*/ 101600 h 1000"/>
                  <a:gd name="T80" fmla="*/ 450850 w 1040"/>
                  <a:gd name="T81" fmla="*/ 130175 h 1000"/>
                  <a:gd name="T82" fmla="*/ 422275 w 1040"/>
                  <a:gd name="T83" fmla="*/ 158750 h 1000"/>
                  <a:gd name="T84" fmla="*/ 390525 w 1040"/>
                  <a:gd name="T85" fmla="*/ 184150 h 1000"/>
                  <a:gd name="T86" fmla="*/ 358775 w 1040"/>
                  <a:gd name="T87" fmla="*/ 209550 h 1000"/>
                  <a:gd name="T88" fmla="*/ 323850 w 1040"/>
                  <a:gd name="T89" fmla="*/ 231775 h 1000"/>
                  <a:gd name="T90" fmla="*/ 285750 w 1040"/>
                  <a:gd name="T91" fmla="*/ 250825 h 1000"/>
                  <a:gd name="T92" fmla="*/ 247650 w 1040"/>
                  <a:gd name="T93" fmla="*/ 266700 h 1000"/>
                  <a:gd name="T94" fmla="*/ 209550 w 1040"/>
                  <a:gd name="T95" fmla="*/ 282575 h 1000"/>
                  <a:gd name="T96" fmla="*/ 171450 w 1040"/>
                  <a:gd name="T97" fmla="*/ 295275 h 1000"/>
                  <a:gd name="T98" fmla="*/ 130175 w 1040"/>
                  <a:gd name="T99" fmla="*/ 304800 h 1000"/>
                  <a:gd name="T100" fmla="*/ 88900 w 1040"/>
                  <a:gd name="T101" fmla="*/ 311150 h 1000"/>
                  <a:gd name="T102" fmla="*/ 44450 w 1040"/>
                  <a:gd name="T103" fmla="*/ 317500 h 1000"/>
                  <a:gd name="T104" fmla="*/ 0 w 1040"/>
                  <a:gd name="T105" fmla="*/ 317500 h 1000"/>
                  <a:gd name="T106" fmla="*/ 0 w 1040"/>
                  <a:gd name="T107" fmla="*/ 317500 h 10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040" h="1000">
                    <a:moveTo>
                      <a:pt x="0" y="200"/>
                    </a:moveTo>
                    <a:lnTo>
                      <a:pt x="0" y="1000"/>
                    </a:lnTo>
                    <a:lnTo>
                      <a:pt x="42" y="1000"/>
                    </a:lnTo>
                    <a:lnTo>
                      <a:pt x="84" y="998"/>
                    </a:lnTo>
                    <a:lnTo>
                      <a:pt x="124" y="994"/>
                    </a:lnTo>
                    <a:lnTo>
                      <a:pt x="164" y="990"/>
                    </a:lnTo>
                    <a:lnTo>
                      <a:pt x="204" y="984"/>
                    </a:lnTo>
                    <a:lnTo>
                      <a:pt x="244" y="976"/>
                    </a:lnTo>
                    <a:lnTo>
                      <a:pt x="282" y="968"/>
                    </a:lnTo>
                    <a:lnTo>
                      <a:pt x="322" y="958"/>
                    </a:lnTo>
                    <a:lnTo>
                      <a:pt x="360" y="946"/>
                    </a:lnTo>
                    <a:lnTo>
                      <a:pt x="396" y="934"/>
                    </a:lnTo>
                    <a:lnTo>
                      <a:pt x="434" y="920"/>
                    </a:lnTo>
                    <a:lnTo>
                      <a:pt x="470" y="906"/>
                    </a:lnTo>
                    <a:lnTo>
                      <a:pt x="506" y="890"/>
                    </a:lnTo>
                    <a:lnTo>
                      <a:pt x="540" y="872"/>
                    </a:lnTo>
                    <a:lnTo>
                      <a:pt x="576" y="854"/>
                    </a:lnTo>
                    <a:lnTo>
                      <a:pt x="608" y="836"/>
                    </a:lnTo>
                    <a:lnTo>
                      <a:pt x="642" y="814"/>
                    </a:lnTo>
                    <a:lnTo>
                      <a:pt x="674" y="794"/>
                    </a:lnTo>
                    <a:lnTo>
                      <a:pt x="706" y="772"/>
                    </a:lnTo>
                    <a:lnTo>
                      <a:pt x="736" y="748"/>
                    </a:lnTo>
                    <a:lnTo>
                      <a:pt x="766" y="724"/>
                    </a:lnTo>
                    <a:lnTo>
                      <a:pt x="796" y="698"/>
                    </a:lnTo>
                    <a:lnTo>
                      <a:pt x="824" y="672"/>
                    </a:lnTo>
                    <a:lnTo>
                      <a:pt x="852" y="646"/>
                    </a:lnTo>
                    <a:lnTo>
                      <a:pt x="880" y="618"/>
                    </a:lnTo>
                    <a:lnTo>
                      <a:pt x="904" y="590"/>
                    </a:lnTo>
                    <a:lnTo>
                      <a:pt x="930" y="560"/>
                    </a:lnTo>
                    <a:lnTo>
                      <a:pt x="954" y="530"/>
                    </a:lnTo>
                    <a:lnTo>
                      <a:pt x="976" y="498"/>
                    </a:lnTo>
                    <a:lnTo>
                      <a:pt x="998" y="466"/>
                    </a:lnTo>
                    <a:lnTo>
                      <a:pt x="1020" y="434"/>
                    </a:lnTo>
                    <a:lnTo>
                      <a:pt x="1040" y="400"/>
                    </a:lnTo>
                    <a:lnTo>
                      <a:pt x="346" y="0"/>
                    </a:lnTo>
                    <a:lnTo>
                      <a:pt x="334" y="22"/>
                    </a:lnTo>
                    <a:lnTo>
                      <a:pt x="318" y="44"/>
                    </a:lnTo>
                    <a:lnTo>
                      <a:pt x="302" y="64"/>
                    </a:lnTo>
                    <a:lnTo>
                      <a:pt x="284" y="82"/>
                    </a:lnTo>
                    <a:lnTo>
                      <a:pt x="266" y="100"/>
                    </a:lnTo>
                    <a:lnTo>
                      <a:pt x="246" y="116"/>
                    </a:lnTo>
                    <a:lnTo>
                      <a:pt x="226" y="132"/>
                    </a:lnTo>
                    <a:lnTo>
                      <a:pt x="204" y="146"/>
                    </a:lnTo>
                    <a:lnTo>
                      <a:pt x="180" y="158"/>
                    </a:lnTo>
                    <a:lnTo>
                      <a:pt x="156" y="168"/>
                    </a:lnTo>
                    <a:lnTo>
                      <a:pt x="132" y="178"/>
                    </a:lnTo>
                    <a:lnTo>
                      <a:pt x="108" y="186"/>
                    </a:lnTo>
                    <a:lnTo>
                      <a:pt x="82" y="192"/>
                    </a:lnTo>
                    <a:lnTo>
                      <a:pt x="56" y="196"/>
                    </a:lnTo>
                    <a:lnTo>
                      <a:pt x="28" y="200"/>
                    </a:lnTo>
                    <a:lnTo>
                      <a:pt x="0" y="200"/>
                    </a:lnTo>
                    <a:close/>
                  </a:path>
                </a:pathLst>
              </a:custGeom>
              <a:noFill/>
              <a:ln w="12700">
                <a:solidFill>
                  <a:srgbClr val="000000"/>
                </a:solidFill>
                <a:prstDash val="solid"/>
                <a:round/>
                <a:headEnd/>
                <a:tailEnd/>
              </a:ln>
            </p:spPr>
            <p:txBody>
              <a:bodyPr/>
              <a:lstStyle/>
              <a:p>
                <a:endParaRPr lang="en-GB"/>
              </a:p>
            </p:txBody>
          </p:sp>
          <p:sp>
            <p:nvSpPr>
              <p:cNvPr id="25" name="Freeform 12"/>
              <p:cNvSpPr>
                <a:spLocks/>
              </p:cNvSpPr>
              <p:nvPr/>
            </p:nvSpPr>
            <p:spPr bwMode="auto">
              <a:xfrm>
                <a:off x="4573587" y="2286194"/>
                <a:ext cx="1651000" cy="1587500"/>
              </a:xfrm>
              <a:custGeom>
                <a:avLst/>
                <a:gdLst>
                  <a:gd name="T0" fmla="*/ 0 w 1040"/>
                  <a:gd name="T1" fmla="*/ 0 h 1000"/>
                  <a:gd name="T2" fmla="*/ 0 w 1040"/>
                  <a:gd name="T3" fmla="*/ 1270000 h 1000"/>
                  <a:gd name="T4" fmla="*/ 0 w 1040"/>
                  <a:gd name="T5" fmla="*/ 1270000 h 1000"/>
                  <a:gd name="T6" fmla="*/ 44450 w 1040"/>
                  <a:gd name="T7" fmla="*/ 1273175 h 1000"/>
                  <a:gd name="T8" fmla="*/ 88900 w 1040"/>
                  <a:gd name="T9" fmla="*/ 1276350 h 1000"/>
                  <a:gd name="T10" fmla="*/ 130175 w 1040"/>
                  <a:gd name="T11" fmla="*/ 1282700 h 1000"/>
                  <a:gd name="T12" fmla="*/ 171450 w 1040"/>
                  <a:gd name="T13" fmla="*/ 1295400 h 1000"/>
                  <a:gd name="T14" fmla="*/ 209550 w 1040"/>
                  <a:gd name="T15" fmla="*/ 1304925 h 1000"/>
                  <a:gd name="T16" fmla="*/ 247650 w 1040"/>
                  <a:gd name="T17" fmla="*/ 1320800 h 1000"/>
                  <a:gd name="T18" fmla="*/ 285750 w 1040"/>
                  <a:gd name="T19" fmla="*/ 1339850 h 1000"/>
                  <a:gd name="T20" fmla="*/ 323850 w 1040"/>
                  <a:gd name="T21" fmla="*/ 1358900 h 1000"/>
                  <a:gd name="T22" fmla="*/ 358775 w 1040"/>
                  <a:gd name="T23" fmla="*/ 1381125 h 1000"/>
                  <a:gd name="T24" fmla="*/ 390525 w 1040"/>
                  <a:gd name="T25" fmla="*/ 1403350 h 1000"/>
                  <a:gd name="T26" fmla="*/ 422275 w 1040"/>
                  <a:gd name="T27" fmla="*/ 1431925 h 1000"/>
                  <a:gd name="T28" fmla="*/ 450850 w 1040"/>
                  <a:gd name="T29" fmla="*/ 1457325 h 1000"/>
                  <a:gd name="T30" fmla="*/ 479425 w 1040"/>
                  <a:gd name="T31" fmla="*/ 1489075 h 1000"/>
                  <a:gd name="T32" fmla="*/ 504825 w 1040"/>
                  <a:gd name="T33" fmla="*/ 1520825 h 1000"/>
                  <a:gd name="T34" fmla="*/ 530225 w 1040"/>
                  <a:gd name="T35" fmla="*/ 1552575 h 1000"/>
                  <a:gd name="T36" fmla="*/ 549275 w 1040"/>
                  <a:gd name="T37" fmla="*/ 1587500 h 1000"/>
                  <a:gd name="T38" fmla="*/ 1651000 w 1040"/>
                  <a:gd name="T39" fmla="*/ 952500 h 1000"/>
                  <a:gd name="T40" fmla="*/ 1651000 w 1040"/>
                  <a:gd name="T41" fmla="*/ 952500 h 1000"/>
                  <a:gd name="T42" fmla="*/ 1619250 w 1040"/>
                  <a:gd name="T43" fmla="*/ 901700 h 1000"/>
                  <a:gd name="T44" fmla="*/ 1584325 w 1040"/>
                  <a:gd name="T45" fmla="*/ 847725 h 1000"/>
                  <a:gd name="T46" fmla="*/ 1549400 w 1040"/>
                  <a:gd name="T47" fmla="*/ 796925 h 1000"/>
                  <a:gd name="T48" fmla="*/ 1514475 w 1040"/>
                  <a:gd name="T49" fmla="*/ 749300 h 1000"/>
                  <a:gd name="T50" fmla="*/ 1476375 w 1040"/>
                  <a:gd name="T51" fmla="*/ 701675 h 1000"/>
                  <a:gd name="T52" fmla="*/ 1435100 w 1040"/>
                  <a:gd name="T53" fmla="*/ 654050 h 1000"/>
                  <a:gd name="T54" fmla="*/ 1397000 w 1040"/>
                  <a:gd name="T55" fmla="*/ 609600 h 1000"/>
                  <a:gd name="T56" fmla="*/ 1352550 w 1040"/>
                  <a:gd name="T57" fmla="*/ 565150 h 1000"/>
                  <a:gd name="T58" fmla="*/ 1308100 w 1040"/>
                  <a:gd name="T59" fmla="*/ 520700 h 1000"/>
                  <a:gd name="T60" fmla="*/ 1263650 w 1040"/>
                  <a:gd name="T61" fmla="*/ 479425 h 1000"/>
                  <a:gd name="T62" fmla="*/ 1216025 w 1040"/>
                  <a:gd name="T63" fmla="*/ 441325 h 1000"/>
                  <a:gd name="T64" fmla="*/ 1168400 w 1040"/>
                  <a:gd name="T65" fmla="*/ 403225 h 1000"/>
                  <a:gd name="T66" fmla="*/ 1120775 w 1040"/>
                  <a:gd name="T67" fmla="*/ 365125 h 1000"/>
                  <a:gd name="T68" fmla="*/ 1069975 w 1040"/>
                  <a:gd name="T69" fmla="*/ 330200 h 1000"/>
                  <a:gd name="T70" fmla="*/ 1019175 w 1040"/>
                  <a:gd name="T71" fmla="*/ 295275 h 1000"/>
                  <a:gd name="T72" fmla="*/ 965200 w 1040"/>
                  <a:gd name="T73" fmla="*/ 263525 h 1000"/>
                  <a:gd name="T74" fmla="*/ 914400 w 1040"/>
                  <a:gd name="T75" fmla="*/ 231775 h 1000"/>
                  <a:gd name="T76" fmla="*/ 857250 w 1040"/>
                  <a:gd name="T77" fmla="*/ 203200 h 1000"/>
                  <a:gd name="T78" fmla="*/ 803275 w 1040"/>
                  <a:gd name="T79" fmla="*/ 177800 h 1000"/>
                  <a:gd name="T80" fmla="*/ 746125 w 1040"/>
                  <a:gd name="T81" fmla="*/ 152400 h 1000"/>
                  <a:gd name="T82" fmla="*/ 688975 w 1040"/>
                  <a:gd name="T83" fmla="*/ 130175 h 1000"/>
                  <a:gd name="T84" fmla="*/ 628650 w 1040"/>
                  <a:gd name="T85" fmla="*/ 107950 h 1000"/>
                  <a:gd name="T86" fmla="*/ 571500 w 1040"/>
                  <a:gd name="T87" fmla="*/ 88900 h 1000"/>
                  <a:gd name="T88" fmla="*/ 511175 w 1040"/>
                  <a:gd name="T89" fmla="*/ 69850 h 1000"/>
                  <a:gd name="T90" fmla="*/ 447675 w 1040"/>
                  <a:gd name="T91" fmla="*/ 53975 h 1000"/>
                  <a:gd name="T92" fmla="*/ 387350 w 1040"/>
                  <a:gd name="T93" fmla="*/ 41275 h 1000"/>
                  <a:gd name="T94" fmla="*/ 323850 w 1040"/>
                  <a:gd name="T95" fmla="*/ 28575 h 1000"/>
                  <a:gd name="T96" fmla="*/ 260350 w 1040"/>
                  <a:gd name="T97" fmla="*/ 19050 h 1000"/>
                  <a:gd name="T98" fmla="*/ 196850 w 1040"/>
                  <a:gd name="T99" fmla="*/ 9525 h 1000"/>
                  <a:gd name="T100" fmla="*/ 133350 w 1040"/>
                  <a:gd name="T101" fmla="*/ 6350 h 1000"/>
                  <a:gd name="T102" fmla="*/ 66675 w 1040"/>
                  <a:gd name="T103" fmla="*/ 3175 h 1000"/>
                  <a:gd name="T104" fmla="*/ 0 w 1040"/>
                  <a:gd name="T105" fmla="*/ 0 h 1000"/>
                  <a:gd name="T106" fmla="*/ 0 w 1040"/>
                  <a:gd name="T107" fmla="*/ 0 h 10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040" h="1000">
                    <a:moveTo>
                      <a:pt x="0" y="0"/>
                    </a:moveTo>
                    <a:lnTo>
                      <a:pt x="0" y="800"/>
                    </a:lnTo>
                    <a:lnTo>
                      <a:pt x="28" y="802"/>
                    </a:lnTo>
                    <a:lnTo>
                      <a:pt x="56" y="804"/>
                    </a:lnTo>
                    <a:lnTo>
                      <a:pt x="82" y="808"/>
                    </a:lnTo>
                    <a:lnTo>
                      <a:pt x="108" y="816"/>
                    </a:lnTo>
                    <a:lnTo>
                      <a:pt x="132" y="822"/>
                    </a:lnTo>
                    <a:lnTo>
                      <a:pt x="156" y="832"/>
                    </a:lnTo>
                    <a:lnTo>
                      <a:pt x="180" y="844"/>
                    </a:lnTo>
                    <a:lnTo>
                      <a:pt x="204" y="856"/>
                    </a:lnTo>
                    <a:lnTo>
                      <a:pt x="226" y="870"/>
                    </a:lnTo>
                    <a:lnTo>
                      <a:pt x="246" y="884"/>
                    </a:lnTo>
                    <a:lnTo>
                      <a:pt x="266" y="902"/>
                    </a:lnTo>
                    <a:lnTo>
                      <a:pt x="284" y="918"/>
                    </a:lnTo>
                    <a:lnTo>
                      <a:pt x="302" y="938"/>
                    </a:lnTo>
                    <a:lnTo>
                      <a:pt x="318" y="958"/>
                    </a:lnTo>
                    <a:lnTo>
                      <a:pt x="334" y="978"/>
                    </a:lnTo>
                    <a:lnTo>
                      <a:pt x="346" y="1000"/>
                    </a:lnTo>
                    <a:lnTo>
                      <a:pt x="1040" y="600"/>
                    </a:lnTo>
                    <a:lnTo>
                      <a:pt x="1020" y="568"/>
                    </a:lnTo>
                    <a:lnTo>
                      <a:pt x="998" y="534"/>
                    </a:lnTo>
                    <a:lnTo>
                      <a:pt x="976" y="502"/>
                    </a:lnTo>
                    <a:lnTo>
                      <a:pt x="954" y="472"/>
                    </a:lnTo>
                    <a:lnTo>
                      <a:pt x="930" y="442"/>
                    </a:lnTo>
                    <a:lnTo>
                      <a:pt x="904" y="412"/>
                    </a:lnTo>
                    <a:lnTo>
                      <a:pt x="880" y="384"/>
                    </a:lnTo>
                    <a:lnTo>
                      <a:pt x="852" y="356"/>
                    </a:lnTo>
                    <a:lnTo>
                      <a:pt x="824" y="328"/>
                    </a:lnTo>
                    <a:lnTo>
                      <a:pt x="796" y="302"/>
                    </a:lnTo>
                    <a:lnTo>
                      <a:pt x="766" y="278"/>
                    </a:lnTo>
                    <a:lnTo>
                      <a:pt x="736" y="254"/>
                    </a:lnTo>
                    <a:lnTo>
                      <a:pt x="706" y="230"/>
                    </a:lnTo>
                    <a:lnTo>
                      <a:pt x="674" y="208"/>
                    </a:lnTo>
                    <a:lnTo>
                      <a:pt x="642" y="186"/>
                    </a:lnTo>
                    <a:lnTo>
                      <a:pt x="608" y="166"/>
                    </a:lnTo>
                    <a:lnTo>
                      <a:pt x="576" y="146"/>
                    </a:lnTo>
                    <a:lnTo>
                      <a:pt x="540" y="128"/>
                    </a:lnTo>
                    <a:lnTo>
                      <a:pt x="506" y="112"/>
                    </a:lnTo>
                    <a:lnTo>
                      <a:pt x="470" y="96"/>
                    </a:lnTo>
                    <a:lnTo>
                      <a:pt x="434" y="82"/>
                    </a:lnTo>
                    <a:lnTo>
                      <a:pt x="396" y="68"/>
                    </a:lnTo>
                    <a:lnTo>
                      <a:pt x="360" y="56"/>
                    </a:lnTo>
                    <a:lnTo>
                      <a:pt x="322" y="44"/>
                    </a:lnTo>
                    <a:lnTo>
                      <a:pt x="282" y="34"/>
                    </a:lnTo>
                    <a:lnTo>
                      <a:pt x="244" y="26"/>
                    </a:lnTo>
                    <a:lnTo>
                      <a:pt x="204" y="18"/>
                    </a:lnTo>
                    <a:lnTo>
                      <a:pt x="164" y="12"/>
                    </a:lnTo>
                    <a:lnTo>
                      <a:pt x="124" y="6"/>
                    </a:lnTo>
                    <a:lnTo>
                      <a:pt x="84" y="4"/>
                    </a:lnTo>
                    <a:lnTo>
                      <a:pt x="42" y="2"/>
                    </a:lnTo>
                    <a:lnTo>
                      <a:pt x="0" y="0"/>
                    </a:lnTo>
                    <a:close/>
                  </a:path>
                </a:pathLst>
              </a:custGeom>
              <a:noFill/>
              <a:ln w="12700" cap="flat" cmpd="sng">
                <a:solidFill>
                  <a:srgbClr val="000000"/>
                </a:solidFill>
                <a:prstDash val="solid"/>
                <a:round/>
                <a:headEnd type="none" w="med" len="med"/>
                <a:tailEnd type="none" w="med" len="med"/>
              </a:ln>
              <a:effectLst/>
              <a:extLst/>
            </p:spPr>
            <p:txBody>
              <a:bodyPr/>
              <a:lstStyle/>
              <a:p>
                <a:endParaRPr lang="en-GB"/>
              </a:p>
            </p:txBody>
          </p:sp>
          <p:sp>
            <p:nvSpPr>
              <p:cNvPr id="26" name="Freeform 13"/>
              <p:cNvSpPr>
                <a:spLocks/>
              </p:cNvSpPr>
              <p:nvPr/>
            </p:nvSpPr>
            <p:spPr bwMode="auto">
              <a:xfrm>
                <a:off x="5122864" y="3238693"/>
                <a:ext cx="1355725" cy="1905000"/>
              </a:xfrm>
              <a:custGeom>
                <a:avLst/>
                <a:gdLst>
                  <a:gd name="T0" fmla="*/ 85725 w 854"/>
                  <a:gd name="T1" fmla="*/ 952500 h 1200"/>
                  <a:gd name="T2" fmla="*/ 85725 w 854"/>
                  <a:gd name="T3" fmla="*/ 952500 h 1200"/>
                  <a:gd name="T4" fmla="*/ 85725 w 854"/>
                  <a:gd name="T5" fmla="*/ 996950 h 1200"/>
                  <a:gd name="T6" fmla="*/ 79375 w 854"/>
                  <a:gd name="T7" fmla="*/ 1038225 h 1200"/>
                  <a:gd name="T8" fmla="*/ 73025 w 854"/>
                  <a:gd name="T9" fmla="*/ 1079500 h 1200"/>
                  <a:gd name="T10" fmla="*/ 63500 w 854"/>
                  <a:gd name="T11" fmla="*/ 1120775 h 1200"/>
                  <a:gd name="T12" fmla="*/ 50800 w 854"/>
                  <a:gd name="T13" fmla="*/ 1158875 h 1200"/>
                  <a:gd name="T14" fmla="*/ 38100 w 854"/>
                  <a:gd name="T15" fmla="*/ 1196975 h 1200"/>
                  <a:gd name="T16" fmla="*/ 19050 w 854"/>
                  <a:gd name="T17" fmla="*/ 1235075 h 1200"/>
                  <a:gd name="T18" fmla="*/ 0 w 854"/>
                  <a:gd name="T19" fmla="*/ 1270000 h 1200"/>
                  <a:gd name="T20" fmla="*/ 1101725 w 854"/>
                  <a:gd name="T21" fmla="*/ 1905000 h 1200"/>
                  <a:gd name="T22" fmla="*/ 1101725 w 854"/>
                  <a:gd name="T23" fmla="*/ 1905000 h 1200"/>
                  <a:gd name="T24" fmla="*/ 1130300 w 854"/>
                  <a:gd name="T25" fmla="*/ 1854200 h 1200"/>
                  <a:gd name="T26" fmla="*/ 1158875 w 854"/>
                  <a:gd name="T27" fmla="*/ 1800225 h 1200"/>
                  <a:gd name="T28" fmla="*/ 1184275 w 854"/>
                  <a:gd name="T29" fmla="*/ 1743075 h 1200"/>
                  <a:gd name="T30" fmla="*/ 1209675 w 854"/>
                  <a:gd name="T31" fmla="*/ 1689100 h 1200"/>
                  <a:gd name="T32" fmla="*/ 1231900 w 854"/>
                  <a:gd name="T33" fmla="*/ 1631950 h 1200"/>
                  <a:gd name="T34" fmla="*/ 1254125 w 854"/>
                  <a:gd name="T35" fmla="*/ 1571625 h 1200"/>
                  <a:gd name="T36" fmla="*/ 1273175 w 854"/>
                  <a:gd name="T37" fmla="*/ 1514475 h 1200"/>
                  <a:gd name="T38" fmla="*/ 1289050 w 854"/>
                  <a:gd name="T39" fmla="*/ 1454150 h 1200"/>
                  <a:gd name="T40" fmla="*/ 1304925 w 854"/>
                  <a:gd name="T41" fmla="*/ 1393825 h 1200"/>
                  <a:gd name="T42" fmla="*/ 1317625 w 854"/>
                  <a:gd name="T43" fmla="*/ 1333500 h 1200"/>
                  <a:gd name="T44" fmla="*/ 1330325 w 854"/>
                  <a:gd name="T45" fmla="*/ 1273175 h 1200"/>
                  <a:gd name="T46" fmla="*/ 1339850 w 854"/>
                  <a:gd name="T47" fmla="*/ 1209675 h 1200"/>
                  <a:gd name="T48" fmla="*/ 1346200 w 854"/>
                  <a:gd name="T49" fmla="*/ 1146175 h 1200"/>
                  <a:gd name="T50" fmla="*/ 1352550 w 854"/>
                  <a:gd name="T51" fmla="*/ 1082675 h 1200"/>
                  <a:gd name="T52" fmla="*/ 1355725 w 854"/>
                  <a:gd name="T53" fmla="*/ 1019175 h 1200"/>
                  <a:gd name="T54" fmla="*/ 1355725 w 854"/>
                  <a:gd name="T55" fmla="*/ 952500 h 1200"/>
                  <a:gd name="T56" fmla="*/ 1355725 w 854"/>
                  <a:gd name="T57" fmla="*/ 952500 h 1200"/>
                  <a:gd name="T58" fmla="*/ 1355725 w 854"/>
                  <a:gd name="T59" fmla="*/ 889000 h 1200"/>
                  <a:gd name="T60" fmla="*/ 1352550 w 854"/>
                  <a:gd name="T61" fmla="*/ 825500 h 1200"/>
                  <a:gd name="T62" fmla="*/ 1346200 w 854"/>
                  <a:gd name="T63" fmla="*/ 762000 h 1200"/>
                  <a:gd name="T64" fmla="*/ 1339850 w 854"/>
                  <a:gd name="T65" fmla="*/ 698500 h 1200"/>
                  <a:gd name="T66" fmla="*/ 1330325 w 854"/>
                  <a:gd name="T67" fmla="*/ 635000 h 1200"/>
                  <a:gd name="T68" fmla="*/ 1317625 w 854"/>
                  <a:gd name="T69" fmla="*/ 574675 h 1200"/>
                  <a:gd name="T70" fmla="*/ 1304925 w 854"/>
                  <a:gd name="T71" fmla="*/ 511175 h 1200"/>
                  <a:gd name="T72" fmla="*/ 1289050 w 854"/>
                  <a:gd name="T73" fmla="*/ 450850 h 1200"/>
                  <a:gd name="T74" fmla="*/ 1273175 w 854"/>
                  <a:gd name="T75" fmla="*/ 393700 h 1200"/>
                  <a:gd name="T76" fmla="*/ 1254125 w 854"/>
                  <a:gd name="T77" fmla="*/ 333375 h 1200"/>
                  <a:gd name="T78" fmla="*/ 1231900 w 854"/>
                  <a:gd name="T79" fmla="*/ 276225 h 1200"/>
                  <a:gd name="T80" fmla="*/ 1209675 w 854"/>
                  <a:gd name="T81" fmla="*/ 219075 h 1200"/>
                  <a:gd name="T82" fmla="*/ 1184275 w 854"/>
                  <a:gd name="T83" fmla="*/ 161925 h 1200"/>
                  <a:gd name="T84" fmla="*/ 1158875 w 854"/>
                  <a:gd name="T85" fmla="*/ 107950 h 1200"/>
                  <a:gd name="T86" fmla="*/ 1130300 w 854"/>
                  <a:gd name="T87" fmla="*/ 53975 h 1200"/>
                  <a:gd name="T88" fmla="*/ 1101725 w 854"/>
                  <a:gd name="T89" fmla="*/ 0 h 1200"/>
                  <a:gd name="T90" fmla="*/ 0 w 854"/>
                  <a:gd name="T91" fmla="*/ 635000 h 1200"/>
                  <a:gd name="T92" fmla="*/ 0 w 854"/>
                  <a:gd name="T93" fmla="*/ 635000 h 1200"/>
                  <a:gd name="T94" fmla="*/ 19050 w 854"/>
                  <a:gd name="T95" fmla="*/ 673100 h 1200"/>
                  <a:gd name="T96" fmla="*/ 38100 w 854"/>
                  <a:gd name="T97" fmla="*/ 708025 h 1200"/>
                  <a:gd name="T98" fmla="*/ 50800 w 854"/>
                  <a:gd name="T99" fmla="*/ 746125 h 1200"/>
                  <a:gd name="T100" fmla="*/ 63500 w 854"/>
                  <a:gd name="T101" fmla="*/ 787400 h 1200"/>
                  <a:gd name="T102" fmla="*/ 73025 w 854"/>
                  <a:gd name="T103" fmla="*/ 825500 h 1200"/>
                  <a:gd name="T104" fmla="*/ 79375 w 854"/>
                  <a:gd name="T105" fmla="*/ 866775 h 1200"/>
                  <a:gd name="T106" fmla="*/ 85725 w 854"/>
                  <a:gd name="T107" fmla="*/ 911225 h 1200"/>
                  <a:gd name="T108" fmla="*/ 85725 w 854"/>
                  <a:gd name="T109" fmla="*/ 952500 h 1200"/>
                  <a:gd name="T110" fmla="*/ 85725 w 854"/>
                  <a:gd name="T111" fmla="*/ 952500 h 120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854" h="1200">
                    <a:moveTo>
                      <a:pt x="54" y="600"/>
                    </a:moveTo>
                    <a:lnTo>
                      <a:pt x="54" y="600"/>
                    </a:lnTo>
                    <a:lnTo>
                      <a:pt x="54" y="628"/>
                    </a:lnTo>
                    <a:lnTo>
                      <a:pt x="50" y="654"/>
                    </a:lnTo>
                    <a:lnTo>
                      <a:pt x="46" y="680"/>
                    </a:lnTo>
                    <a:lnTo>
                      <a:pt x="40" y="706"/>
                    </a:lnTo>
                    <a:lnTo>
                      <a:pt x="32" y="730"/>
                    </a:lnTo>
                    <a:lnTo>
                      <a:pt x="24" y="754"/>
                    </a:lnTo>
                    <a:lnTo>
                      <a:pt x="12" y="778"/>
                    </a:lnTo>
                    <a:lnTo>
                      <a:pt x="0" y="800"/>
                    </a:lnTo>
                    <a:lnTo>
                      <a:pt x="694" y="1200"/>
                    </a:lnTo>
                    <a:lnTo>
                      <a:pt x="712" y="1168"/>
                    </a:lnTo>
                    <a:lnTo>
                      <a:pt x="730" y="1134"/>
                    </a:lnTo>
                    <a:lnTo>
                      <a:pt x="746" y="1098"/>
                    </a:lnTo>
                    <a:lnTo>
                      <a:pt x="762" y="1064"/>
                    </a:lnTo>
                    <a:lnTo>
                      <a:pt x="776" y="1028"/>
                    </a:lnTo>
                    <a:lnTo>
                      <a:pt x="790" y="990"/>
                    </a:lnTo>
                    <a:lnTo>
                      <a:pt x="802" y="954"/>
                    </a:lnTo>
                    <a:lnTo>
                      <a:pt x="812" y="916"/>
                    </a:lnTo>
                    <a:lnTo>
                      <a:pt x="822" y="878"/>
                    </a:lnTo>
                    <a:lnTo>
                      <a:pt x="830" y="840"/>
                    </a:lnTo>
                    <a:lnTo>
                      <a:pt x="838" y="802"/>
                    </a:lnTo>
                    <a:lnTo>
                      <a:pt x="844" y="762"/>
                    </a:lnTo>
                    <a:lnTo>
                      <a:pt x="848" y="722"/>
                    </a:lnTo>
                    <a:lnTo>
                      <a:pt x="852" y="682"/>
                    </a:lnTo>
                    <a:lnTo>
                      <a:pt x="854" y="642"/>
                    </a:lnTo>
                    <a:lnTo>
                      <a:pt x="854" y="600"/>
                    </a:lnTo>
                    <a:lnTo>
                      <a:pt x="854" y="560"/>
                    </a:lnTo>
                    <a:lnTo>
                      <a:pt x="852" y="520"/>
                    </a:lnTo>
                    <a:lnTo>
                      <a:pt x="848" y="480"/>
                    </a:lnTo>
                    <a:lnTo>
                      <a:pt x="844" y="440"/>
                    </a:lnTo>
                    <a:lnTo>
                      <a:pt x="838" y="400"/>
                    </a:lnTo>
                    <a:lnTo>
                      <a:pt x="830" y="362"/>
                    </a:lnTo>
                    <a:lnTo>
                      <a:pt x="822" y="322"/>
                    </a:lnTo>
                    <a:lnTo>
                      <a:pt x="812" y="284"/>
                    </a:lnTo>
                    <a:lnTo>
                      <a:pt x="802" y="248"/>
                    </a:lnTo>
                    <a:lnTo>
                      <a:pt x="790" y="210"/>
                    </a:lnTo>
                    <a:lnTo>
                      <a:pt x="776" y="174"/>
                    </a:lnTo>
                    <a:lnTo>
                      <a:pt x="762" y="138"/>
                    </a:lnTo>
                    <a:lnTo>
                      <a:pt x="746" y="102"/>
                    </a:lnTo>
                    <a:lnTo>
                      <a:pt x="730" y="68"/>
                    </a:lnTo>
                    <a:lnTo>
                      <a:pt x="712" y="34"/>
                    </a:lnTo>
                    <a:lnTo>
                      <a:pt x="694" y="0"/>
                    </a:lnTo>
                    <a:lnTo>
                      <a:pt x="0" y="400"/>
                    </a:lnTo>
                    <a:lnTo>
                      <a:pt x="12" y="424"/>
                    </a:lnTo>
                    <a:lnTo>
                      <a:pt x="24" y="446"/>
                    </a:lnTo>
                    <a:lnTo>
                      <a:pt x="32" y="470"/>
                    </a:lnTo>
                    <a:lnTo>
                      <a:pt x="40" y="496"/>
                    </a:lnTo>
                    <a:lnTo>
                      <a:pt x="46" y="520"/>
                    </a:lnTo>
                    <a:lnTo>
                      <a:pt x="50" y="546"/>
                    </a:lnTo>
                    <a:lnTo>
                      <a:pt x="54" y="574"/>
                    </a:lnTo>
                    <a:lnTo>
                      <a:pt x="54" y="600"/>
                    </a:lnTo>
                    <a:close/>
                  </a:path>
                </a:pathLst>
              </a:custGeom>
              <a:noFill/>
              <a:ln w="38100" cap="flat" cmpd="sng">
                <a:solidFill>
                  <a:srgbClr val="5F5F5F"/>
                </a:solidFill>
                <a:prstDash val="solid"/>
                <a:round/>
                <a:headEnd type="none" w="med" len="med"/>
                <a:tailEnd type="none" w="med" len="med"/>
              </a:ln>
              <a:effectLst/>
              <a:extLst/>
            </p:spPr>
            <p:txBody>
              <a:bodyPr/>
              <a:lstStyle/>
              <a:p>
                <a:endParaRPr lang="en-GB"/>
              </a:p>
            </p:txBody>
          </p:sp>
          <p:sp>
            <p:nvSpPr>
              <p:cNvPr id="27" name="Rectangle 14"/>
              <p:cNvSpPr>
                <a:spLocks noChangeArrowheads="1"/>
              </p:cNvSpPr>
              <p:nvPr/>
            </p:nvSpPr>
            <p:spPr bwMode="auto">
              <a:xfrm>
                <a:off x="4573587" y="4191194"/>
                <a:ext cx="1588" cy="1588"/>
              </a:xfrm>
              <a:prstGeom prst="rect">
                <a:avLst/>
              </a:prstGeom>
              <a:solidFill>
                <a:srgbClr val="FFFFFF"/>
              </a:solidFill>
              <a:ln w="12700">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8" name="Freeform 15"/>
              <p:cNvSpPr>
                <a:spLocks/>
              </p:cNvSpPr>
              <p:nvPr/>
            </p:nvSpPr>
            <p:spPr bwMode="auto">
              <a:xfrm>
                <a:off x="3938587" y="3549844"/>
                <a:ext cx="1270000" cy="1270000"/>
              </a:xfrm>
              <a:custGeom>
                <a:avLst/>
                <a:gdLst>
                  <a:gd name="T0" fmla="*/ 1270000 w 800"/>
                  <a:gd name="T1" fmla="*/ 635000 h 800"/>
                  <a:gd name="T2" fmla="*/ 1257300 w 800"/>
                  <a:gd name="T3" fmla="*/ 765175 h 800"/>
                  <a:gd name="T4" fmla="*/ 1222375 w 800"/>
                  <a:gd name="T5" fmla="*/ 882650 h 800"/>
                  <a:gd name="T6" fmla="*/ 1162050 w 800"/>
                  <a:gd name="T7" fmla="*/ 990600 h 800"/>
                  <a:gd name="T8" fmla="*/ 1085850 w 800"/>
                  <a:gd name="T9" fmla="*/ 1085850 h 800"/>
                  <a:gd name="T10" fmla="*/ 990600 w 800"/>
                  <a:gd name="T11" fmla="*/ 1162050 h 800"/>
                  <a:gd name="T12" fmla="*/ 882650 w 800"/>
                  <a:gd name="T13" fmla="*/ 1222375 h 800"/>
                  <a:gd name="T14" fmla="*/ 765175 w 800"/>
                  <a:gd name="T15" fmla="*/ 1257300 h 800"/>
                  <a:gd name="T16" fmla="*/ 635000 w 800"/>
                  <a:gd name="T17" fmla="*/ 1270000 h 800"/>
                  <a:gd name="T18" fmla="*/ 571500 w 800"/>
                  <a:gd name="T19" fmla="*/ 1266825 h 800"/>
                  <a:gd name="T20" fmla="*/ 447675 w 800"/>
                  <a:gd name="T21" fmla="*/ 1241425 h 800"/>
                  <a:gd name="T22" fmla="*/ 333375 w 800"/>
                  <a:gd name="T23" fmla="*/ 1193800 h 800"/>
                  <a:gd name="T24" fmla="*/ 231775 w 800"/>
                  <a:gd name="T25" fmla="*/ 1127125 h 800"/>
                  <a:gd name="T26" fmla="*/ 146050 w 800"/>
                  <a:gd name="T27" fmla="*/ 1038225 h 800"/>
                  <a:gd name="T28" fmla="*/ 76200 w 800"/>
                  <a:gd name="T29" fmla="*/ 939800 h 800"/>
                  <a:gd name="T30" fmla="*/ 28575 w 800"/>
                  <a:gd name="T31" fmla="*/ 825500 h 800"/>
                  <a:gd name="T32" fmla="*/ 3175 w 800"/>
                  <a:gd name="T33" fmla="*/ 701675 h 800"/>
                  <a:gd name="T34" fmla="*/ 0 w 800"/>
                  <a:gd name="T35" fmla="*/ 635000 h 800"/>
                  <a:gd name="T36" fmla="*/ 12700 w 800"/>
                  <a:gd name="T37" fmla="*/ 508000 h 800"/>
                  <a:gd name="T38" fmla="*/ 50800 w 800"/>
                  <a:gd name="T39" fmla="*/ 387350 h 800"/>
                  <a:gd name="T40" fmla="*/ 107950 w 800"/>
                  <a:gd name="T41" fmla="*/ 279400 h 800"/>
                  <a:gd name="T42" fmla="*/ 187325 w 800"/>
                  <a:gd name="T43" fmla="*/ 187325 h 800"/>
                  <a:gd name="T44" fmla="*/ 279400 w 800"/>
                  <a:gd name="T45" fmla="*/ 107950 h 800"/>
                  <a:gd name="T46" fmla="*/ 387350 w 800"/>
                  <a:gd name="T47" fmla="*/ 50800 h 800"/>
                  <a:gd name="T48" fmla="*/ 508000 w 800"/>
                  <a:gd name="T49" fmla="*/ 12700 h 800"/>
                  <a:gd name="T50" fmla="*/ 635000 w 800"/>
                  <a:gd name="T51" fmla="*/ 0 h 800"/>
                  <a:gd name="T52" fmla="*/ 701675 w 800"/>
                  <a:gd name="T53" fmla="*/ 3175 h 800"/>
                  <a:gd name="T54" fmla="*/ 825500 w 800"/>
                  <a:gd name="T55" fmla="*/ 28575 h 800"/>
                  <a:gd name="T56" fmla="*/ 939800 w 800"/>
                  <a:gd name="T57" fmla="*/ 76200 h 800"/>
                  <a:gd name="T58" fmla="*/ 1038225 w 800"/>
                  <a:gd name="T59" fmla="*/ 146050 h 800"/>
                  <a:gd name="T60" fmla="*/ 1127125 w 800"/>
                  <a:gd name="T61" fmla="*/ 231775 h 800"/>
                  <a:gd name="T62" fmla="*/ 1193800 w 800"/>
                  <a:gd name="T63" fmla="*/ 333375 h 800"/>
                  <a:gd name="T64" fmla="*/ 1241425 w 800"/>
                  <a:gd name="T65" fmla="*/ 447675 h 800"/>
                  <a:gd name="T66" fmla="*/ 1266825 w 800"/>
                  <a:gd name="T67" fmla="*/ 571500 h 800"/>
                  <a:gd name="T68" fmla="*/ 1270000 w 800"/>
                  <a:gd name="T69" fmla="*/ 635000 h 8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800" h="800">
                    <a:moveTo>
                      <a:pt x="800" y="400"/>
                    </a:moveTo>
                    <a:lnTo>
                      <a:pt x="800" y="400"/>
                    </a:lnTo>
                    <a:lnTo>
                      <a:pt x="798" y="442"/>
                    </a:lnTo>
                    <a:lnTo>
                      <a:pt x="792" y="482"/>
                    </a:lnTo>
                    <a:lnTo>
                      <a:pt x="782" y="520"/>
                    </a:lnTo>
                    <a:lnTo>
                      <a:pt x="770" y="556"/>
                    </a:lnTo>
                    <a:lnTo>
                      <a:pt x="752" y="592"/>
                    </a:lnTo>
                    <a:lnTo>
                      <a:pt x="732" y="624"/>
                    </a:lnTo>
                    <a:lnTo>
                      <a:pt x="710" y="654"/>
                    </a:lnTo>
                    <a:lnTo>
                      <a:pt x="684" y="684"/>
                    </a:lnTo>
                    <a:lnTo>
                      <a:pt x="654" y="710"/>
                    </a:lnTo>
                    <a:lnTo>
                      <a:pt x="624" y="732"/>
                    </a:lnTo>
                    <a:lnTo>
                      <a:pt x="592" y="752"/>
                    </a:lnTo>
                    <a:lnTo>
                      <a:pt x="556" y="770"/>
                    </a:lnTo>
                    <a:lnTo>
                      <a:pt x="520" y="782"/>
                    </a:lnTo>
                    <a:lnTo>
                      <a:pt x="482" y="792"/>
                    </a:lnTo>
                    <a:lnTo>
                      <a:pt x="442" y="798"/>
                    </a:lnTo>
                    <a:lnTo>
                      <a:pt x="400" y="800"/>
                    </a:lnTo>
                    <a:lnTo>
                      <a:pt x="360" y="798"/>
                    </a:lnTo>
                    <a:lnTo>
                      <a:pt x="320" y="792"/>
                    </a:lnTo>
                    <a:lnTo>
                      <a:pt x="282" y="782"/>
                    </a:lnTo>
                    <a:lnTo>
                      <a:pt x="244" y="770"/>
                    </a:lnTo>
                    <a:lnTo>
                      <a:pt x="210" y="752"/>
                    </a:lnTo>
                    <a:lnTo>
                      <a:pt x="176" y="732"/>
                    </a:lnTo>
                    <a:lnTo>
                      <a:pt x="146" y="710"/>
                    </a:lnTo>
                    <a:lnTo>
                      <a:pt x="118" y="684"/>
                    </a:lnTo>
                    <a:lnTo>
                      <a:pt x="92" y="654"/>
                    </a:lnTo>
                    <a:lnTo>
                      <a:pt x="68" y="624"/>
                    </a:lnTo>
                    <a:lnTo>
                      <a:pt x="48" y="592"/>
                    </a:lnTo>
                    <a:lnTo>
                      <a:pt x="32" y="556"/>
                    </a:lnTo>
                    <a:lnTo>
                      <a:pt x="18" y="520"/>
                    </a:lnTo>
                    <a:lnTo>
                      <a:pt x="8" y="482"/>
                    </a:lnTo>
                    <a:lnTo>
                      <a:pt x="2" y="442"/>
                    </a:lnTo>
                    <a:lnTo>
                      <a:pt x="0" y="400"/>
                    </a:lnTo>
                    <a:lnTo>
                      <a:pt x="2" y="360"/>
                    </a:lnTo>
                    <a:lnTo>
                      <a:pt x="8" y="320"/>
                    </a:lnTo>
                    <a:lnTo>
                      <a:pt x="18" y="282"/>
                    </a:lnTo>
                    <a:lnTo>
                      <a:pt x="32" y="244"/>
                    </a:lnTo>
                    <a:lnTo>
                      <a:pt x="48" y="210"/>
                    </a:lnTo>
                    <a:lnTo>
                      <a:pt x="68" y="176"/>
                    </a:lnTo>
                    <a:lnTo>
                      <a:pt x="92" y="146"/>
                    </a:lnTo>
                    <a:lnTo>
                      <a:pt x="118" y="118"/>
                    </a:lnTo>
                    <a:lnTo>
                      <a:pt x="146" y="92"/>
                    </a:lnTo>
                    <a:lnTo>
                      <a:pt x="176" y="68"/>
                    </a:lnTo>
                    <a:lnTo>
                      <a:pt x="210" y="48"/>
                    </a:lnTo>
                    <a:lnTo>
                      <a:pt x="244" y="32"/>
                    </a:lnTo>
                    <a:lnTo>
                      <a:pt x="282" y="18"/>
                    </a:lnTo>
                    <a:lnTo>
                      <a:pt x="320" y="8"/>
                    </a:lnTo>
                    <a:lnTo>
                      <a:pt x="360" y="2"/>
                    </a:lnTo>
                    <a:lnTo>
                      <a:pt x="400" y="0"/>
                    </a:lnTo>
                    <a:lnTo>
                      <a:pt x="442" y="2"/>
                    </a:lnTo>
                    <a:lnTo>
                      <a:pt x="482" y="8"/>
                    </a:lnTo>
                    <a:lnTo>
                      <a:pt x="520" y="18"/>
                    </a:lnTo>
                    <a:lnTo>
                      <a:pt x="556" y="32"/>
                    </a:lnTo>
                    <a:lnTo>
                      <a:pt x="592" y="48"/>
                    </a:lnTo>
                    <a:lnTo>
                      <a:pt x="624" y="68"/>
                    </a:lnTo>
                    <a:lnTo>
                      <a:pt x="654" y="92"/>
                    </a:lnTo>
                    <a:lnTo>
                      <a:pt x="684" y="118"/>
                    </a:lnTo>
                    <a:lnTo>
                      <a:pt x="710" y="146"/>
                    </a:lnTo>
                    <a:lnTo>
                      <a:pt x="732" y="176"/>
                    </a:lnTo>
                    <a:lnTo>
                      <a:pt x="752" y="210"/>
                    </a:lnTo>
                    <a:lnTo>
                      <a:pt x="770" y="244"/>
                    </a:lnTo>
                    <a:lnTo>
                      <a:pt x="782" y="282"/>
                    </a:lnTo>
                    <a:lnTo>
                      <a:pt x="792" y="320"/>
                    </a:lnTo>
                    <a:lnTo>
                      <a:pt x="798" y="360"/>
                    </a:lnTo>
                    <a:lnTo>
                      <a:pt x="800" y="400"/>
                    </a:lnTo>
                    <a:close/>
                  </a:path>
                </a:pathLst>
              </a:custGeom>
              <a:solidFill>
                <a:srgbClr val="FFFF66"/>
              </a:solidFill>
              <a:ln w="38100" cap="flat" cmpd="sng">
                <a:solidFill>
                  <a:srgbClr val="5F5F5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grpSp>
        <p:sp>
          <p:nvSpPr>
            <p:cNvPr id="12" name="TextBox 11"/>
            <p:cNvSpPr txBox="1"/>
            <p:nvPr/>
          </p:nvSpPr>
          <p:spPr>
            <a:xfrm rot="1599477">
              <a:off x="4856455" y="3222185"/>
              <a:ext cx="806183" cy="338554"/>
            </a:xfrm>
            <a:prstGeom prst="rect">
              <a:avLst/>
            </a:prstGeom>
            <a:noFill/>
          </p:spPr>
          <p:txBody>
            <a:bodyPr wrap="none" rtlCol="0">
              <a:spAutoFit/>
            </a:bodyPr>
            <a:lstStyle/>
            <a:p>
              <a:r>
                <a:rPr lang="en-GB" sz="1600" b="1" i="1" dirty="0" smtClean="0">
                  <a:latin typeface="Source Sans Pro" panose="020B0503030403020204" pitchFamily="34" charset="0"/>
                </a:rPr>
                <a:t>Church</a:t>
              </a:r>
              <a:endParaRPr lang="en-GB" sz="1600" b="1" i="1" dirty="0">
                <a:latin typeface="Source Sans Pro" panose="020B0503030403020204" pitchFamily="34" charset="0"/>
              </a:endParaRPr>
            </a:p>
          </p:txBody>
        </p:sp>
      </p:grpSp>
      <p:sp>
        <p:nvSpPr>
          <p:cNvPr id="29" name="TextBox 28"/>
          <p:cNvSpPr txBox="1"/>
          <p:nvPr/>
        </p:nvSpPr>
        <p:spPr>
          <a:xfrm>
            <a:off x="5659442" y="1584087"/>
            <a:ext cx="2236510" cy="1015663"/>
          </a:xfrm>
          <a:prstGeom prst="rect">
            <a:avLst/>
          </a:prstGeom>
          <a:noFill/>
        </p:spPr>
        <p:txBody>
          <a:bodyPr wrap="none" rtlCol="0">
            <a:spAutoFit/>
          </a:bodyPr>
          <a:lstStyle/>
          <a:p>
            <a:r>
              <a:rPr lang="en-GB" sz="6000" dirty="0" smtClean="0">
                <a:latin typeface="Source Sans Pro" panose="020B0503030403020204" pitchFamily="34" charset="0"/>
              </a:rPr>
              <a:t>C, E, Q</a:t>
            </a:r>
            <a:endParaRPr lang="en-GB" sz="6000" dirty="0">
              <a:latin typeface="Source Sans Pro" panose="020B0503030403020204" pitchFamily="34" charset="0"/>
            </a:endParaRPr>
          </a:p>
        </p:txBody>
      </p:sp>
      <p:sp>
        <p:nvSpPr>
          <p:cNvPr id="30" name="TextBox 29"/>
          <p:cNvSpPr txBox="1"/>
          <p:nvPr/>
        </p:nvSpPr>
        <p:spPr>
          <a:xfrm>
            <a:off x="145484" y="2902041"/>
            <a:ext cx="8800551" cy="1200329"/>
          </a:xfrm>
          <a:prstGeom prst="rect">
            <a:avLst/>
          </a:prstGeom>
          <a:noFill/>
          <a:scene3d>
            <a:camera prst="orthographicFront"/>
            <a:lightRig rig="glow" dir="t"/>
          </a:scene3d>
        </p:spPr>
        <p:txBody>
          <a:bodyPr wrap="none" rtlCol="0">
            <a:spAutoFit/>
            <a:sp3d prstMaterial="dkEdge"/>
          </a:bodyPr>
          <a:lstStyle/>
          <a:p>
            <a:r>
              <a:rPr lang="en-GB" sz="7200" dirty="0" smtClean="0">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a:latin typeface="Source Sans Pro" panose="020B0503030403020204" pitchFamily="34" charset="0"/>
              </a:rPr>
              <a:t>Example answer sheet</a:t>
            </a:r>
            <a:endParaRPr lang="en-GB" sz="7200" dirty="0">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a:latin typeface="Source Sans Pro" panose="020B0503030403020204" pitchFamily="34" charset="0"/>
            </a:endParaRPr>
          </a:p>
        </p:txBody>
      </p:sp>
    </p:spTree>
    <p:custDataLst>
      <p:tags r:id="rId1"/>
    </p:custDataLst>
    <p:extLst>
      <p:ext uri="{BB962C8B-B14F-4D97-AF65-F5344CB8AC3E}">
        <p14:creationId xmlns:p14="http://schemas.microsoft.com/office/powerpoint/2010/main" val="17362957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42136" y="260648"/>
            <a:ext cx="8059728" cy="1323439"/>
          </a:xfrm>
          <a:prstGeom prst="rect">
            <a:avLst/>
          </a:prstGeom>
          <a:ln w="50800">
            <a:solidFill>
              <a:srgbClr val="00B0F0"/>
            </a:solidFill>
          </a:ln>
        </p:spPr>
        <p:txBody>
          <a:bodyPr wrap="square">
            <a:spAutoFit/>
          </a:bodyPr>
          <a:lstStyle/>
          <a:p>
            <a:pPr algn="ctr"/>
            <a:r>
              <a:rPr lang="en-GB" sz="4000" b="1" dirty="0" smtClean="0">
                <a:latin typeface="Source Sans Pro" panose="020B0503030403020204" pitchFamily="34" charset="0"/>
              </a:rPr>
              <a:t>Salts </a:t>
            </a:r>
            <a:r>
              <a:rPr lang="en-GB" sz="4000" b="1" dirty="0">
                <a:latin typeface="Source Sans Pro" panose="020B0503030403020204" pitchFamily="34" charset="0"/>
              </a:rPr>
              <a:t>Mill, </a:t>
            </a:r>
            <a:endParaRPr lang="en-GB" sz="4000" b="1" dirty="0" smtClean="0">
              <a:latin typeface="Source Sans Pro" panose="020B0503030403020204" pitchFamily="34" charset="0"/>
            </a:endParaRPr>
          </a:p>
          <a:p>
            <a:pPr algn="ctr"/>
            <a:r>
              <a:rPr lang="en-GB" sz="4000" b="1" dirty="0" err="1" smtClean="0">
                <a:latin typeface="Source Sans Pro" panose="020B0503030403020204" pitchFamily="34" charset="0"/>
              </a:rPr>
              <a:t>Saltaire</a:t>
            </a:r>
            <a:r>
              <a:rPr lang="en-GB" sz="4000" b="1" dirty="0">
                <a:latin typeface="Source Sans Pro" panose="020B0503030403020204" pitchFamily="34" charset="0"/>
              </a:rPr>
              <a:t>, </a:t>
            </a:r>
            <a:r>
              <a:rPr lang="fr-FR" sz="4000" b="1" dirty="0" smtClean="0">
                <a:latin typeface="Source Sans Pro" panose="020B0503030403020204" pitchFamily="34" charset="0"/>
              </a:rPr>
              <a:t>Bradford</a:t>
            </a:r>
            <a:endParaRPr lang="en-GB" sz="4000" b="1" dirty="0" smtClean="0">
              <a:latin typeface="Source Sans Pro" panose="020B0503030403020204" pitchFamily="34" charset="0"/>
            </a:endParaRPr>
          </a:p>
        </p:txBody>
      </p:sp>
      <p:sp>
        <p:nvSpPr>
          <p:cNvPr id="9" name="Rectangle 8"/>
          <p:cNvSpPr/>
          <p:nvPr/>
        </p:nvSpPr>
        <p:spPr>
          <a:xfrm>
            <a:off x="534131" y="1772816"/>
            <a:ext cx="4173625" cy="5078313"/>
          </a:xfrm>
          <a:prstGeom prst="rect">
            <a:avLst/>
          </a:prstGeom>
        </p:spPr>
        <p:txBody>
          <a:bodyPr wrap="square">
            <a:spAutoFit/>
          </a:bodyPr>
          <a:lstStyle/>
          <a:p>
            <a:pPr marL="285750" indent="-285750">
              <a:buFont typeface="Arial" panose="020B0604020202020204" pitchFamily="34" charset="0"/>
              <a:buChar char="•"/>
            </a:pPr>
            <a:r>
              <a:rPr lang="en-GB" dirty="0" smtClean="0">
                <a:latin typeface="Source Sans Pro" panose="020B0503030403020204" pitchFamily="34" charset="0"/>
              </a:rPr>
              <a:t>Salts </a:t>
            </a:r>
            <a:r>
              <a:rPr lang="en-GB" dirty="0">
                <a:latin typeface="Source Sans Pro" panose="020B0503030403020204" pitchFamily="34" charset="0"/>
              </a:rPr>
              <a:t>Mill was built for Sir Titus Salt in 1853.  It made different kinds of cloth. The mill was part of a special village called </a:t>
            </a:r>
            <a:r>
              <a:rPr lang="en-GB" dirty="0" err="1">
                <a:latin typeface="Source Sans Pro" panose="020B0503030403020204" pitchFamily="34" charset="0"/>
              </a:rPr>
              <a:t>Saltaire</a:t>
            </a:r>
            <a:r>
              <a:rPr lang="en-GB" dirty="0">
                <a:latin typeface="Source Sans Pro" panose="020B0503030403020204" pitchFamily="34" charset="0"/>
              </a:rPr>
              <a:t> built by Salt for his workers. He wanted them to live in decent houses and to be able to send their children to school.</a:t>
            </a:r>
          </a:p>
          <a:p>
            <a:pPr marL="285750" indent="-285750">
              <a:buFont typeface="Arial" panose="020B0604020202020204" pitchFamily="34" charset="0"/>
              <a:buChar char="•"/>
            </a:pPr>
            <a:endParaRPr lang="en-GB" sz="900" dirty="0">
              <a:latin typeface="Source Sans Pro" panose="020B0503030403020204" pitchFamily="34" charset="0"/>
            </a:endParaRPr>
          </a:p>
          <a:p>
            <a:pPr marL="285750" indent="-285750">
              <a:buFont typeface="Arial" panose="020B0604020202020204" pitchFamily="34" charset="0"/>
              <a:buChar char="•"/>
            </a:pPr>
            <a:r>
              <a:rPr lang="en-GB" dirty="0" smtClean="0">
                <a:latin typeface="Source Sans Pro" panose="020B0503030403020204" pitchFamily="34" charset="0"/>
              </a:rPr>
              <a:t>From 1853-1986 </a:t>
            </a:r>
            <a:r>
              <a:rPr lang="en-GB" dirty="0">
                <a:latin typeface="Source Sans Pro" panose="020B0503030403020204" pitchFamily="34" charset="0"/>
              </a:rPr>
              <a:t>Bradford people worked in the mill. Some families had come from other places in England, Scotland, Wales and Ireland.</a:t>
            </a:r>
          </a:p>
          <a:p>
            <a:pPr marL="285750" indent="-285750">
              <a:buFont typeface="Arial" panose="020B0604020202020204" pitchFamily="34" charset="0"/>
              <a:buChar char="•"/>
            </a:pPr>
            <a:endParaRPr lang="en-GB" sz="900" dirty="0">
              <a:latin typeface="Source Sans Pro" panose="020B0503030403020204" pitchFamily="34" charset="0"/>
            </a:endParaRPr>
          </a:p>
          <a:p>
            <a:pPr marL="285750" indent="-285750">
              <a:buFont typeface="Arial" panose="020B0604020202020204" pitchFamily="34" charset="0"/>
              <a:buChar char="•"/>
            </a:pPr>
            <a:r>
              <a:rPr lang="en-GB" dirty="0">
                <a:latin typeface="Source Sans Pro" panose="020B0503030403020204" pitchFamily="34" charset="0"/>
              </a:rPr>
              <a:t>After the Second World War  workers from Europe and South Asia had jobs at Salts Mill</a:t>
            </a:r>
            <a:r>
              <a:rPr lang="en-GB" dirty="0" smtClean="0">
                <a:latin typeface="Source Sans Pro" panose="020B0503030403020204" pitchFamily="34" charset="0"/>
              </a:rPr>
              <a:t>.</a:t>
            </a:r>
          </a:p>
          <a:p>
            <a:pPr marL="285750" indent="-285750">
              <a:buFont typeface="Arial" panose="020B0604020202020204" pitchFamily="34" charset="0"/>
              <a:buChar char="•"/>
            </a:pPr>
            <a:endParaRPr lang="en-GB" sz="900" dirty="0">
              <a:latin typeface="Source Sans Pro" panose="020B0503030403020204" pitchFamily="34" charset="0"/>
            </a:endParaRPr>
          </a:p>
          <a:p>
            <a:pPr marL="285750" indent="-285750">
              <a:buFont typeface="Arial" panose="020B0604020202020204" pitchFamily="34" charset="0"/>
              <a:buChar char="•"/>
            </a:pPr>
            <a:r>
              <a:rPr lang="en-GB" dirty="0">
                <a:latin typeface="Source Sans Pro" panose="020B0503030403020204" pitchFamily="34" charset="0"/>
              </a:rPr>
              <a:t>In 1986 Salts Mill closed and the machinery was taken out.</a:t>
            </a:r>
          </a:p>
          <a:p>
            <a:endParaRPr lang="en-GB" sz="900" dirty="0" smtClean="0">
              <a:latin typeface="Source Sans Pro" panose="020B0503030403020204" pitchFamily="34"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09975" y="2420888"/>
            <a:ext cx="3891889" cy="3124631"/>
          </a:xfrm>
          <a:prstGeom prst="rect">
            <a:avLst/>
          </a:prstGeom>
        </p:spPr>
      </p:pic>
      <p:sp>
        <p:nvSpPr>
          <p:cNvPr id="6" name="Rectangle 5"/>
          <p:cNvSpPr/>
          <p:nvPr/>
        </p:nvSpPr>
        <p:spPr>
          <a:xfrm>
            <a:off x="4707755" y="5733256"/>
            <a:ext cx="3894109" cy="923330"/>
          </a:xfrm>
          <a:prstGeom prst="rect">
            <a:avLst/>
          </a:prstGeom>
        </p:spPr>
        <p:txBody>
          <a:bodyPr wrap="square">
            <a:spAutoFit/>
          </a:bodyPr>
          <a:lstStyle/>
          <a:p>
            <a:pPr marL="285750" indent="-285750">
              <a:buFont typeface="Arial" panose="020B0604020202020204" pitchFamily="34" charset="0"/>
              <a:buChar char="•"/>
            </a:pPr>
            <a:r>
              <a:rPr lang="en-GB" dirty="0">
                <a:latin typeface="Source Sans Pro" panose="020B0503030403020204" pitchFamily="34" charset="0"/>
              </a:rPr>
              <a:t>In 1987 it re-opened as a tourist attraction with an art gallery and shops. </a:t>
            </a:r>
          </a:p>
        </p:txBody>
      </p:sp>
    </p:spTree>
    <p:custDataLst>
      <p:tags r:id="rId1"/>
    </p:custDataLst>
    <p:extLst>
      <p:ext uri="{BB962C8B-B14F-4D97-AF65-F5344CB8AC3E}">
        <p14:creationId xmlns:p14="http://schemas.microsoft.com/office/powerpoint/2010/main" val="41126154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42136" y="260648"/>
            <a:ext cx="8059728" cy="1323439"/>
          </a:xfrm>
          <a:prstGeom prst="rect">
            <a:avLst/>
          </a:prstGeom>
          <a:ln w="50800">
            <a:solidFill>
              <a:srgbClr val="00B0F0"/>
            </a:solidFill>
          </a:ln>
        </p:spPr>
        <p:txBody>
          <a:bodyPr wrap="square">
            <a:spAutoFit/>
          </a:bodyPr>
          <a:lstStyle/>
          <a:p>
            <a:pPr algn="ctr"/>
            <a:r>
              <a:rPr lang="en-GB" sz="4000" b="1" dirty="0" smtClean="0">
                <a:latin typeface="Source Sans Pro" panose="020B0503030403020204" pitchFamily="34" charset="0"/>
              </a:rPr>
              <a:t>Why </a:t>
            </a:r>
            <a:r>
              <a:rPr lang="en-GB" sz="4000" b="1" dirty="0">
                <a:latin typeface="Source Sans Pro" panose="020B0503030403020204" pitchFamily="34" charset="0"/>
              </a:rPr>
              <a:t>have Bradford buildings changed over time</a:t>
            </a:r>
            <a:r>
              <a:rPr lang="en-GB" sz="4000" b="1" dirty="0" smtClean="0">
                <a:latin typeface="Source Sans Pro" panose="020B0503030403020204" pitchFamily="34" charset="0"/>
              </a:rPr>
              <a:t>?</a:t>
            </a:r>
            <a:endParaRPr lang="en-GB" dirty="0"/>
          </a:p>
        </p:txBody>
      </p:sp>
      <p:pic>
        <p:nvPicPr>
          <p:cNvPr id="9"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15171"/>
          <a:stretch/>
        </p:blipFill>
        <p:spPr bwMode="auto">
          <a:xfrm>
            <a:off x="236157" y="2456485"/>
            <a:ext cx="2554543" cy="22618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51959" y="2456484"/>
            <a:ext cx="2947578" cy="2255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7"/>
          <p:cNvPicPr>
            <a:picLocks noChangeAspect="1" noChangeArrowheads="1"/>
          </p:cNvPicPr>
          <p:nvPr/>
        </p:nvPicPr>
        <p:blipFill rotWithShape="1">
          <a:blip r:embed="rId6">
            <a:extLst>
              <a:ext uri="{28A0092B-C50C-407E-A947-70E740481C1C}">
                <a14:useLocalDpi xmlns:a14="http://schemas.microsoft.com/office/drawing/2010/main" val="0"/>
              </a:ext>
            </a:extLst>
          </a:blip>
          <a:srcRect l="1832"/>
          <a:stretch/>
        </p:blipFill>
        <p:spPr bwMode="auto">
          <a:xfrm>
            <a:off x="3254298" y="4859136"/>
            <a:ext cx="3273823" cy="1869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1"/>
          <p:cNvPicPr>
            <a:picLocks noChangeAspect="1"/>
          </p:cNvPicPr>
          <p:nvPr/>
        </p:nvPicPr>
        <p:blipFill rotWithShape="1">
          <a:blip r:embed="rId7" cstate="print">
            <a:extLst>
              <a:ext uri="{28A0092B-C50C-407E-A947-70E740481C1C}">
                <a14:useLocalDpi xmlns:a14="http://schemas.microsoft.com/office/drawing/2010/main" val="0"/>
              </a:ext>
            </a:extLst>
          </a:blip>
          <a:srcRect t="17128"/>
          <a:stretch/>
        </p:blipFill>
        <p:spPr>
          <a:xfrm>
            <a:off x="236158" y="4863837"/>
            <a:ext cx="2802697" cy="1864771"/>
          </a:xfrm>
          <a:prstGeom prst="rect">
            <a:avLst/>
          </a:prstGeom>
        </p:spPr>
      </p:pic>
      <p:pic>
        <p:nvPicPr>
          <p:cNvPr id="13" name="Picture 12"/>
          <p:cNvPicPr>
            <a:picLocks noChangeAspect="1"/>
          </p:cNvPicPr>
          <p:nvPr/>
        </p:nvPicPr>
        <p:blipFill rotWithShape="1">
          <a:blip r:embed="rId8" cstate="print">
            <a:extLst>
              <a:ext uri="{28A0092B-C50C-407E-A947-70E740481C1C}">
                <a14:useLocalDpi xmlns:a14="http://schemas.microsoft.com/office/drawing/2010/main" val="0"/>
              </a:ext>
            </a:extLst>
          </a:blip>
          <a:srcRect l="14935" r="3834" b="4258"/>
          <a:stretch/>
        </p:blipFill>
        <p:spPr>
          <a:xfrm>
            <a:off x="6092122" y="2483423"/>
            <a:ext cx="2733754" cy="2218448"/>
          </a:xfrm>
          <a:prstGeom prst="rect">
            <a:avLst/>
          </a:prstGeom>
        </p:spPr>
      </p:pic>
      <p:pic>
        <p:nvPicPr>
          <p:cNvPr id="14" name="Picture 13"/>
          <p:cNvPicPr>
            <a:picLocks noChangeAspect="1"/>
          </p:cNvPicPr>
          <p:nvPr/>
        </p:nvPicPr>
        <p:blipFill rotWithShape="1">
          <a:blip r:embed="rId9" cstate="print">
            <a:extLst>
              <a:ext uri="{28A0092B-C50C-407E-A947-70E740481C1C}">
                <a14:useLocalDpi xmlns:a14="http://schemas.microsoft.com/office/drawing/2010/main" val="0"/>
              </a:ext>
            </a:extLst>
          </a:blip>
          <a:srcRect t="4198" r="23242" b="6025"/>
          <a:stretch/>
        </p:blipFill>
        <p:spPr>
          <a:xfrm>
            <a:off x="6743564" y="4859135"/>
            <a:ext cx="2082312" cy="1874173"/>
          </a:xfrm>
          <a:prstGeom prst="rect">
            <a:avLst/>
          </a:prstGeom>
        </p:spPr>
      </p:pic>
    </p:spTree>
    <p:custDataLst>
      <p:tags r:id="rId1"/>
    </p:custDataLst>
    <p:extLst>
      <p:ext uri="{BB962C8B-B14F-4D97-AF65-F5344CB8AC3E}">
        <p14:creationId xmlns:p14="http://schemas.microsoft.com/office/powerpoint/2010/main" val="32853113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42136" y="260648"/>
            <a:ext cx="8059728" cy="1323439"/>
          </a:xfrm>
          <a:prstGeom prst="rect">
            <a:avLst/>
          </a:prstGeom>
          <a:ln w="50800">
            <a:solidFill>
              <a:srgbClr val="00B0F0"/>
            </a:solidFill>
          </a:ln>
        </p:spPr>
        <p:txBody>
          <a:bodyPr wrap="square">
            <a:spAutoFit/>
          </a:bodyPr>
          <a:lstStyle/>
          <a:p>
            <a:pPr algn="ctr"/>
            <a:r>
              <a:rPr lang="en-GB" sz="4000" b="1" dirty="0" smtClean="0">
                <a:latin typeface="Source Sans Pro" panose="020B0503030403020204" pitchFamily="34" charset="0"/>
              </a:rPr>
              <a:t>Salts </a:t>
            </a:r>
            <a:r>
              <a:rPr lang="en-GB" sz="4000" b="1" dirty="0">
                <a:latin typeface="Source Sans Pro" panose="020B0503030403020204" pitchFamily="34" charset="0"/>
              </a:rPr>
              <a:t>Mill, </a:t>
            </a:r>
            <a:endParaRPr lang="en-GB" sz="4000" b="1" dirty="0" smtClean="0">
              <a:latin typeface="Source Sans Pro" panose="020B0503030403020204" pitchFamily="34" charset="0"/>
            </a:endParaRPr>
          </a:p>
          <a:p>
            <a:pPr algn="ctr"/>
            <a:r>
              <a:rPr lang="en-GB" sz="4000" b="1" dirty="0" err="1" smtClean="0">
                <a:latin typeface="Source Sans Pro" panose="020B0503030403020204" pitchFamily="34" charset="0"/>
              </a:rPr>
              <a:t>Saltaire</a:t>
            </a:r>
            <a:r>
              <a:rPr lang="en-GB" sz="4000" b="1" dirty="0">
                <a:latin typeface="Source Sans Pro" panose="020B0503030403020204" pitchFamily="34" charset="0"/>
              </a:rPr>
              <a:t>, </a:t>
            </a:r>
            <a:r>
              <a:rPr lang="fr-FR" sz="4000" b="1" dirty="0" smtClean="0">
                <a:latin typeface="Source Sans Pro" panose="020B0503030403020204" pitchFamily="34" charset="0"/>
              </a:rPr>
              <a:t>Bradford</a:t>
            </a:r>
            <a:endParaRPr lang="en-GB" sz="4000" b="1" dirty="0" smtClean="0">
              <a:latin typeface="Source Sans Pro" panose="020B0503030403020204" pitchFamily="34" charset="0"/>
            </a:endParaRPr>
          </a:p>
        </p:txBody>
      </p:sp>
      <p:grpSp>
        <p:nvGrpSpPr>
          <p:cNvPr id="7" name="Group 6"/>
          <p:cNvGrpSpPr/>
          <p:nvPr/>
        </p:nvGrpSpPr>
        <p:grpSpPr>
          <a:xfrm>
            <a:off x="2589038" y="2256578"/>
            <a:ext cx="3965925" cy="3965927"/>
            <a:chOff x="2697805" y="2312686"/>
            <a:chExt cx="3965925" cy="3965927"/>
          </a:xfrm>
        </p:grpSpPr>
        <p:sp>
          <p:nvSpPr>
            <p:cNvPr id="11" name="Freeform 10"/>
            <p:cNvSpPr/>
            <p:nvPr/>
          </p:nvSpPr>
          <p:spPr>
            <a:xfrm rot="10800000">
              <a:off x="4716416" y="4633333"/>
              <a:ext cx="1217628" cy="1149981"/>
            </a:xfrm>
            <a:custGeom>
              <a:avLst/>
              <a:gdLst>
                <a:gd name="connsiteX0" fmla="*/ 0 w 761119"/>
                <a:gd name="connsiteY0" fmla="*/ 433415 h 718834"/>
                <a:gd name="connsiteX1" fmla="*/ 47570 w 761119"/>
                <a:gd name="connsiteY1" fmla="*/ 364703 h 718834"/>
                <a:gd name="connsiteX2" fmla="*/ 89855 w 761119"/>
                <a:gd name="connsiteY2" fmla="*/ 317133 h 718834"/>
                <a:gd name="connsiteX3" fmla="*/ 126853 w 761119"/>
                <a:gd name="connsiteY3" fmla="*/ 280134 h 718834"/>
                <a:gd name="connsiteX4" fmla="*/ 179709 w 761119"/>
                <a:gd name="connsiteY4" fmla="*/ 227278 h 718834"/>
                <a:gd name="connsiteX5" fmla="*/ 206137 w 761119"/>
                <a:gd name="connsiteY5" fmla="*/ 200851 h 718834"/>
                <a:gd name="connsiteX6" fmla="*/ 232564 w 761119"/>
                <a:gd name="connsiteY6" fmla="*/ 179708 h 718834"/>
                <a:gd name="connsiteX7" fmla="*/ 285420 w 761119"/>
                <a:gd name="connsiteY7" fmla="*/ 142709 h 718834"/>
                <a:gd name="connsiteX8" fmla="*/ 354132 w 761119"/>
                <a:gd name="connsiteY8" fmla="*/ 100425 h 718834"/>
                <a:gd name="connsiteX9" fmla="*/ 417559 w 761119"/>
                <a:gd name="connsiteY9" fmla="*/ 68712 h 718834"/>
                <a:gd name="connsiteX10" fmla="*/ 470414 w 761119"/>
                <a:gd name="connsiteY10" fmla="*/ 52855 h 718834"/>
                <a:gd name="connsiteX11" fmla="*/ 512698 w 761119"/>
                <a:gd name="connsiteY11" fmla="*/ 31713 h 718834"/>
                <a:gd name="connsiteX12" fmla="*/ 581411 w 761119"/>
                <a:gd name="connsiteY12" fmla="*/ 15856 h 718834"/>
                <a:gd name="connsiteX13" fmla="*/ 650123 w 761119"/>
                <a:gd name="connsiteY13" fmla="*/ 5285 h 718834"/>
                <a:gd name="connsiteX14" fmla="*/ 687122 w 761119"/>
                <a:gd name="connsiteY14" fmla="*/ 0 h 718834"/>
                <a:gd name="connsiteX15" fmla="*/ 724120 w 761119"/>
                <a:gd name="connsiteY15" fmla="*/ 0 h 718834"/>
                <a:gd name="connsiteX16" fmla="*/ 755834 w 761119"/>
                <a:gd name="connsiteY16" fmla="*/ 0 h 718834"/>
                <a:gd name="connsiteX17" fmla="*/ 761119 w 761119"/>
                <a:gd name="connsiteY17" fmla="*/ 576125 h 718834"/>
                <a:gd name="connsiteX18" fmla="*/ 750548 w 761119"/>
                <a:gd name="connsiteY18" fmla="*/ 576125 h 718834"/>
                <a:gd name="connsiteX19" fmla="*/ 713549 w 761119"/>
                <a:gd name="connsiteY19" fmla="*/ 586696 h 718834"/>
                <a:gd name="connsiteX20" fmla="*/ 665979 w 761119"/>
                <a:gd name="connsiteY20" fmla="*/ 602552 h 718834"/>
                <a:gd name="connsiteX21" fmla="*/ 618409 w 761119"/>
                <a:gd name="connsiteY21" fmla="*/ 628980 h 718834"/>
                <a:gd name="connsiteX22" fmla="*/ 597267 w 761119"/>
                <a:gd name="connsiteY22" fmla="*/ 639551 h 718834"/>
                <a:gd name="connsiteX23" fmla="*/ 576125 w 761119"/>
                <a:gd name="connsiteY23" fmla="*/ 655408 h 718834"/>
                <a:gd name="connsiteX24" fmla="*/ 565554 w 761119"/>
                <a:gd name="connsiteY24" fmla="*/ 665979 h 718834"/>
                <a:gd name="connsiteX25" fmla="*/ 554983 w 761119"/>
                <a:gd name="connsiteY25" fmla="*/ 676550 h 718834"/>
                <a:gd name="connsiteX26" fmla="*/ 539126 w 761119"/>
                <a:gd name="connsiteY26" fmla="*/ 697692 h 718834"/>
                <a:gd name="connsiteX27" fmla="*/ 528555 w 761119"/>
                <a:gd name="connsiteY27" fmla="*/ 702978 h 718834"/>
                <a:gd name="connsiteX28" fmla="*/ 507413 w 761119"/>
                <a:gd name="connsiteY28" fmla="*/ 718834 h 718834"/>
                <a:gd name="connsiteX29" fmla="*/ 0 w 761119"/>
                <a:gd name="connsiteY29" fmla="*/ 433415 h 718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61119" h="718834">
                  <a:moveTo>
                    <a:pt x="0" y="433415"/>
                  </a:moveTo>
                  <a:lnTo>
                    <a:pt x="47570" y="364703"/>
                  </a:lnTo>
                  <a:lnTo>
                    <a:pt x="89855" y="317133"/>
                  </a:lnTo>
                  <a:lnTo>
                    <a:pt x="126853" y="280134"/>
                  </a:lnTo>
                  <a:lnTo>
                    <a:pt x="179709" y="227278"/>
                  </a:lnTo>
                  <a:lnTo>
                    <a:pt x="206137" y="200851"/>
                  </a:lnTo>
                  <a:lnTo>
                    <a:pt x="232564" y="179708"/>
                  </a:lnTo>
                  <a:lnTo>
                    <a:pt x="285420" y="142709"/>
                  </a:lnTo>
                  <a:lnTo>
                    <a:pt x="354132" y="100425"/>
                  </a:lnTo>
                  <a:lnTo>
                    <a:pt x="417559" y="68712"/>
                  </a:lnTo>
                  <a:lnTo>
                    <a:pt x="470414" y="52855"/>
                  </a:lnTo>
                  <a:lnTo>
                    <a:pt x="512698" y="31713"/>
                  </a:lnTo>
                  <a:lnTo>
                    <a:pt x="581411" y="15856"/>
                  </a:lnTo>
                  <a:lnTo>
                    <a:pt x="650123" y="5285"/>
                  </a:lnTo>
                  <a:lnTo>
                    <a:pt x="687122" y="0"/>
                  </a:lnTo>
                  <a:lnTo>
                    <a:pt x="724120" y="0"/>
                  </a:lnTo>
                  <a:lnTo>
                    <a:pt x="755834" y="0"/>
                  </a:lnTo>
                  <a:cubicBezTo>
                    <a:pt x="757596" y="192042"/>
                    <a:pt x="759357" y="384083"/>
                    <a:pt x="761119" y="576125"/>
                  </a:cubicBezTo>
                  <a:lnTo>
                    <a:pt x="750548" y="576125"/>
                  </a:lnTo>
                  <a:lnTo>
                    <a:pt x="713549" y="586696"/>
                  </a:lnTo>
                  <a:lnTo>
                    <a:pt x="665979" y="602552"/>
                  </a:lnTo>
                  <a:lnTo>
                    <a:pt x="618409" y="628980"/>
                  </a:lnTo>
                  <a:lnTo>
                    <a:pt x="597267" y="639551"/>
                  </a:lnTo>
                  <a:lnTo>
                    <a:pt x="576125" y="655408"/>
                  </a:lnTo>
                  <a:lnTo>
                    <a:pt x="565554" y="665979"/>
                  </a:lnTo>
                  <a:lnTo>
                    <a:pt x="554983" y="676550"/>
                  </a:lnTo>
                  <a:lnTo>
                    <a:pt x="539126" y="697692"/>
                  </a:lnTo>
                  <a:lnTo>
                    <a:pt x="528555" y="702978"/>
                  </a:lnTo>
                  <a:lnTo>
                    <a:pt x="507413" y="718834"/>
                  </a:lnTo>
                  <a:lnTo>
                    <a:pt x="0" y="433415"/>
                  </a:lnTo>
                  <a:close/>
                </a:path>
              </a:pathLst>
            </a:custGeom>
            <a:solidFill>
              <a:srgbClr val="FFC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Freeform 11"/>
            <p:cNvSpPr/>
            <p:nvPr/>
          </p:nvSpPr>
          <p:spPr>
            <a:xfrm rot="7012276">
              <a:off x="5150505" y="3630517"/>
              <a:ext cx="1217628" cy="1149981"/>
            </a:xfrm>
            <a:custGeom>
              <a:avLst/>
              <a:gdLst>
                <a:gd name="connsiteX0" fmla="*/ 0 w 761119"/>
                <a:gd name="connsiteY0" fmla="*/ 433415 h 718834"/>
                <a:gd name="connsiteX1" fmla="*/ 47570 w 761119"/>
                <a:gd name="connsiteY1" fmla="*/ 364703 h 718834"/>
                <a:gd name="connsiteX2" fmla="*/ 89855 w 761119"/>
                <a:gd name="connsiteY2" fmla="*/ 317133 h 718834"/>
                <a:gd name="connsiteX3" fmla="*/ 126853 w 761119"/>
                <a:gd name="connsiteY3" fmla="*/ 280134 h 718834"/>
                <a:gd name="connsiteX4" fmla="*/ 179709 w 761119"/>
                <a:gd name="connsiteY4" fmla="*/ 227278 h 718834"/>
                <a:gd name="connsiteX5" fmla="*/ 206137 w 761119"/>
                <a:gd name="connsiteY5" fmla="*/ 200851 h 718834"/>
                <a:gd name="connsiteX6" fmla="*/ 232564 w 761119"/>
                <a:gd name="connsiteY6" fmla="*/ 179708 h 718834"/>
                <a:gd name="connsiteX7" fmla="*/ 285420 w 761119"/>
                <a:gd name="connsiteY7" fmla="*/ 142709 h 718834"/>
                <a:gd name="connsiteX8" fmla="*/ 354132 w 761119"/>
                <a:gd name="connsiteY8" fmla="*/ 100425 h 718834"/>
                <a:gd name="connsiteX9" fmla="*/ 417559 w 761119"/>
                <a:gd name="connsiteY9" fmla="*/ 68712 h 718834"/>
                <a:gd name="connsiteX10" fmla="*/ 470414 w 761119"/>
                <a:gd name="connsiteY10" fmla="*/ 52855 h 718834"/>
                <a:gd name="connsiteX11" fmla="*/ 512698 w 761119"/>
                <a:gd name="connsiteY11" fmla="*/ 31713 h 718834"/>
                <a:gd name="connsiteX12" fmla="*/ 581411 w 761119"/>
                <a:gd name="connsiteY12" fmla="*/ 15856 h 718834"/>
                <a:gd name="connsiteX13" fmla="*/ 650123 w 761119"/>
                <a:gd name="connsiteY13" fmla="*/ 5285 h 718834"/>
                <a:gd name="connsiteX14" fmla="*/ 687122 w 761119"/>
                <a:gd name="connsiteY14" fmla="*/ 0 h 718834"/>
                <a:gd name="connsiteX15" fmla="*/ 724120 w 761119"/>
                <a:gd name="connsiteY15" fmla="*/ 0 h 718834"/>
                <a:gd name="connsiteX16" fmla="*/ 755834 w 761119"/>
                <a:gd name="connsiteY16" fmla="*/ 0 h 718834"/>
                <a:gd name="connsiteX17" fmla="*/ 761119 w 761119"/>
                <a:gd name="connsiteY17" fmla="*/ 576125 h 718834"/>
                <a:gd name="connsiteX18" fmla="*/ 750548 w 761119"/>
                <a:gd name="connsiteY18" fmla="*/ 576125 h 718834"/>
                <a:gd name="connsiteX19" fmla="*/ 713549 w 761119"/>
                <a:gd name="connsiteY19" fmla="*/ 586696 h 718834"/>
                <a:gd name="connsiteX20" fmla="*/ 665979 w 761119"/>
                <a:gd name="connsiteY20" fmla="*/ 602552 h 718834"/>
                <a:gd name="connsiteX21" fmla="*/ 618409 w 761119"/>
                <a:gd name="connsiteY21" fmla="*/ 628980 h 718834"/>
                <a:gd name="connsiteX22" fmla="*/ 597267 w 761119"/>
                <a:gd name="connsiteY22" fmla="*/ 639551 h 718834"/>
                <a:gd name="connsiteX23" fmla="*/ 576125 w 761119"/>
                <a:gd name="connsiteY23" fmla="*/ 655408 h 718834"/>
                <a:gd name="connsiteX24" fmla="*/ 565554 w 761119"/>
                <a:gd name="connsiteY24" fmla="*/ 665979 h 718834"/>
                <a:gd name="connsiteX25" fmla="*/ 554983 w 761119"/>
                <a:gd name="connsiteY25" fmla="*/ 676550 h 718834"/>
                <a:gd name="connsiteX26" fmla="*/ 539126 w 761119"/>
                <a:gd name="connsiteY26" fmla="*/ 697692 h 718834"/>
                <a:gd name="connsiteX27" fmla="*/ 528555 w 761119"/>
                <a:gd name="connsiteY27" fmla="*/ 702978 h 718834"/>
                <a:gd name="connsiteX28" fmla="*/ 507413 w 761119"/>
                <a:gd name="connsiteY28" fmla="*/ 718834 h 718834"/>
                <a:gd name="connsiteX29" fmla="*/ 0 w 761119"/>
                <a:gd name="connsiteY29" fmla="*/ 433415 h 718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61119" h="718834">
                  <a:moveTo>
                    <a:pt x="0" y="433415"/>
                  </a:moveTo>
                  <a:lnTo>
                    <a:pt x="47570" y="364703"/>
                  </a:lnTo>
                  <a:lnTo>
                    <a:pt x="89855" y="317133"/>
                  </a:lnTo>
                  <a:lnTo>
                    <a:pt x="126853" y="280134"/>
                  </a:lnTo>
                  <a:lnTo>
                    <a:pt x="179709" y="227278"/>
                  </a:lnTo>
                  <a:lnTo>
                    <a:pt x="206137" y="200851"/>
                  </a:lnTo>
                  <a:lnTo>
                    <a:pt x="232564" y="179708"/>
                  </a:lnTo>
                  <a:lnTo>
                    <a:pt x="285420" y="142709"/>
                  </a:lnTo>
                  <a:lnTo>
                    <a:pt x="354132" y="100425"/>
                  </a:lnTo>
                  <a:lnTo>
                    <a:pt x="417559" y="68712"/>
                  </a:lnTo>
                  <a:lnTo>
                    <a:pt x="470414" y="52855"/>
                  </a:lnTo>
                  <a:lnTo>
                    <a:pt x="512698" y="31713"/>
                  </a:lnTo>
                  <a:lnTo>
                    <a:pt x="581411" y="15856"/>
                  </a:lnTo>
                  <a:lnTo>
                    <a:pt x="650123" y="5285"/>
                  </a:lnTo>
                  <a:lnTo>
                    <a:pt x="687122" y="0"/>
                  </a:lnTo>
                  <a:lnTo>
                    <a:pt x="724120" y="0"/>
                  </a:lnTo>
                  <a:lnTo>
                    <a:pt x="755834" y="0"/>
                  </a:lnTo>
                  <a:cubicBezTo>
                    <a:pt x="757596" y="192042"/>
                    <a:pt x="759357" y="384083"/>
                    <a:pt x="761119" y="576125"/>
                  </a:cubicBezTo>
                  <a:lnTo>
                    <a:pt x="750548" y="576125"/>
                  </a:lnTo>
                  <a:lnTo>
                    <a:pt x="713549" y="586696"/>
                  </a:lnTo>
                  <a:lnTo>
                    <a:pt x="665979" y="602552"/>
                  </a:lnTo>
                  <a:lnTo>
                    <a:pt x="618409" y="628980"/>
                  </a:lnTo>
                  <a:lnTo>
                    <a:pt x="597267" y="639551"/>
                  </a:lnTo>
                  <a:lnTo>
                    <a:pt x="576125" y="655408"/>
                  </a:lnTo>
                  <a:lnTo>
                    <a:pt x="565554" y="665979"/>
                  </a:lnTo>
                  <a:lnTo>
                    <a:pt x="554983" y="676550"/>
                  </a:lnTo>
                  <a:lnTo>
                    <a:pt x="539126" y="697692"/>
                  </a:lnTo>
                  <a:lnTo>
                    <a:pt x="528555" y="702978"/>
                  </a:lnTo>
                  <a:lnTo>
                    <a:pt x="507413" y="718834"/>
                  </a:lnTo>
                  <a:lnTo>
                    <a:pt x="0" y="433415"/>
                  </a:lnTo>
                  <a:close/>
                </a:path>
              </a:pathLst>
            </a:custGeom>
            <a:solidFill>
              <a:srgbClr val="FFC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Freeform 12"/>
            <p:cNvSpPr/>
            <p:nvPr/>
          </p:nvSpPr>
          <p:spPr>
            <a:xfrm rot="3461844">
              <a:off x="4499523" y="2729179"/>
              <a:ext cx="1217628" cy="1149981"/>
            </a:xfrm>
            <a:custGeom>
              <a:avLst/>
              <a:gdLst>
                <a:gd name="connsiteX0" fmla="*/ 0 w 761119"/>
                <a:gd name="connsiteY0" fmla="*/ 433415 h 718834"/>
                <a:gd name="connsiteX1" fmla="*/ 47570 w 761119"/>
                <a:gd name="connsiteY1" fmla="*/ 364703 h 718834"/>
                <a:gd name="connsiteX2" fmla="*/ 89855 w 761119"/>
                <a:gd name="connsiteY2" fmla="*/ 317133 h 718834"/>
                <a:gd name="connsiteX3" fmla="*/ 126853 w 761119"/>
                <a:gd name="connsiteY3" fmla="*/ 280134 h 718834"/>
                <a:gd name="connsiteX4" fmla="*/ 179709 w 761119"/>
                <a:gd name="connsiteY4" fmla="*/ 227278 h 718834"/>
                <a:gd name="connsiteX5" fmla="*/ 206137 w 761119"/>
                <a:gd name="connsiteY5" fmla="*/ 200851 h 718834"/>
                <a:gd name="connsiteX6" fmla="*/ 232564 w 761119"/>
                <a:gd name="connsiteY6" fmla="*/ 179708 h 718834"/>
                <a:gd name="connsiteX7" fmla="*/ 285420 w 761119"/>
                <a:gd name="connsiteY7" fmla="*/ 142709 h 718834"/>
                <a:gd name="connsiteX8" fmla="*/ 354132 w 761119"/>
                <a:gd name="connsiteY8" fmla="*/ 100425 h 718834"/>
                <a:gd name="connsiteX9" fmla="*/ 417559 w 761119"/>
                <a:gd name="connsiteY9" fmla="*/ 68712 h 718834"/>
                <a:gd name="connsiteX10" fmla="*/ 470414 w 761119"/>
                <a:gd name="connsiteY10" fmla="*/ 52855 h 718834"/>
                <a:gd name="connsiteX11" fmla="*/ 512698 w 761119"/>
                <a:gd name="connsiteY11" fmla="*/ 31713 h 718834"/>
                <a:gd name="connsiteX12" fmla="*/ 581411 w 761119"/>
                <a:gd name="connsiteY12" fmla="*/ 15856 h 718834"/>
                <a:gd name="connsiteX13" fmla="*/ 650123 w 761119"/>
                <a:gd name="connsiteY13" fmla="*/ 5285 h 718834"/>
                <a:gd name="connsiteX14" fmla="*/ 687122 w 761119"/>
                <a:gd name="connsiteY14" fmla="*/ 0 h 718834"/>
                <a:gd name="connsiteX15" fmla="*/ 724120 w 761119"/>
                <a:gd name="connsiteY15" fmla="*/ 0 h 718834"/>
                <a:gd name="connsiteX16" fmla="*/ 755834 w 761119"/>
                <a:gd name="connsiteY16" fmla="*/ 0 h 718834"/>
                <a:gd name="connsiteX17" fmla="*/ 761119 w 761119"/>
                <a:gd name="connsiteY17" fmla="*/ 576125 h 718834"/>
                <a:gd name="connsiteX18" fmla="*/ 750548 w 761119"/>
                <a:gd name="connsiteY18" fmla="*/ 576125 h 718834"/>
                <a:gd name="connsiteX19" fmla="*/ 713549 w 761119"/>
                <a:gd name="connsiteY19" fmla="*/ 586696 h 718834"/>
                <a:gd name="connsiteX20" fmla="*/ 665979 w 761119"/>
                <a:gd name="connsiteY20" fmla="*/ 602552 h 718834"/>
                <a:gd name="connsiteX21" fmla="*/ 618409 w 761119"/>
                <a:gd name="connsiteY21" fmla="*/ 628980 h 718834"/>
                <a:gd name="connsiteX22" fmla="*/ 597267 w 761119"/>
                <a:gd name="connsiteY22" fmla="*/ 639551 h 718834"/>
                <a:gd name="connsiteX23" fmla="*/ 576125 w 761119"/>
                <a:gd name="connsiteY23" fmla="*/ 655408 h 718834"/>
                <a:gd name="connsiteX24" fmla="*/ 565554 w 761119"/>
                <a:gd name="connsiteY24" fmla="*/ 665979 h 718834"/>
                <a:gd name="connsiteX25" fmla="*/ 554983 w 761119"/>
                <a:gd name="connsiteY25" fmla="*/ 676550 h 718834"/>
                <a:gd name="connsiteX26" fmla="*/ 539126 w 761119"/>
                <a:gd name="connsiteY26" fmla="*/ 697692 h 718834"/>
                <a:gd name="connsiteX27" fmla="*/ 528555 w 761119"/>
                <a:gd name="connsiteY27" fmla="*/ 702978 h 718834"/>
                <a:gd name="connsiteX28" fmla="*/ 507413 w 761119"/>
                <a:gd name="connsiteY28" fmla="*/ 718834 h 718834"/>
                <a:gd name="connsiteX29" fmla="*/ 0 w 761119"/>
                <a:gd name="connsiteY29" fmla="*/ 433415 h 718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61119" h="718834">
                  <a:moveTo>
                    <a:pt x="0" y="433415"/>
                  </a:moveTo>
                  <a:lnTo>
                    <a:pt x="47570" y="364703"/>
                  </a:lnTo>
                  <a:lnTo>
                    <a:pt x="89855" y="317133"/>
                  </a:lnTo>
                  <a:lnTo>
                    <a:pt x="126853" y="280134"/>
                  </a:lnTo>
                  <a:lnTo>
                    <a:pt x="179709" y="227278"/>
                  </a:lnTo>
                  <a:lnTo>
                    <a:pt x="206137" y="200851"/>
                  </a:lnTo>
                  <a:lnTo>
                    <a:pt x="232564" y="179708"/>
                  </a:lnTo>
                  <a:lnTo>
                    <a:pt x="285420" y="142709"/>
                  </a:lnTo>
                  <a:lnTo>
                    <a:pt x="354132" y="100425"/>
                  </a:lnTo>
                  <a:lnTo>
                    <a:pt x="417559" y="68712"/>
                  </a:lnTo>
                  <a:lnTo>
                    <a:pt x="470414" y="52855"/>
                  </a:lnTo>
                  <a:lnTo>
                    <a:pt x="512698" y="31713"/>
                  </a:lnTo>
                  <a:lnTo>
                    <a:pt x="581411" y="15856"/>
                  </a:lnTo>
                  <a:lnTo>
                    <a:pt x="650123" y="5285"/>
                  </a:lnTo>
                  <a:lnTo>
                    <a:pt x="687122" y="0"/>
                  </a:lnTo>
                  <a:lnTo>
                    <a:pt x="724120" y="0"/>
                  </a:lnTo>
                  <a:lnTo>
                    <a:pt x="755834" y="0"/>
                  </a:lnTo>
                  <a:cubicBezTo>
                    <a:pt x="757596" y="192042"/>
                    <a:pt x="759357" y="384083"/>
                    <a:pt x="761119" y="576125"/>
                  </a:cubicBezTo>
                  <a:lnTo>
                    <a:pt x="750548" y="576125"/>
                  </a:lnTo>
                  <a:lnTo>
                    <a:pt x="713549" y="586696"/>
                  </a:lnTo>
                  <a:lnTo>
                    <a:pt x="665979" y="602552"/>
                  </a:lnTo>
                  <a:lnTo>
                    <a:pt x="618409" y="628980"/>
                  </a:lnTo>
                  <a:lnTo>
                    <a:pt x="597267" y="639551"/>
                  </a:lnTo>
                  <a:lnTo>
                    <a:pt x="576125" y="655408"/>
                  </a:lnTo>
                  <a:lnTo>
                    <a:pt x="565554" y="665979"/>
                  </a:lnTo>
                  <a:lnTo>
                    <a:pt x="554983" y="676550"/>
                  </a:lnTo>
                  <a:lnTo>
                    <a:pt x="539126" y="697692"/>
                  </a:lnTo>
                  <a:lnTo>
                    <a:pt x="528555" y="702978"/>
                  </a:lnTo>
                  <a:lnTo>
                    <a:pt x="507413" y="718834"/>
                  </a:lnTo>
                  <a:lnTo>
                    <a:pt x="0" y="433415"/>
                  </a:lnTo>
                  <a:close/>
                </a:path>
              </a:pathLst>
            </a:custGeom>
            <a:solidFill>
              <a:srgbClr val="92D05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4" name="Group 13"/>
            <p:cNvGrpSpPr/>
            <p:nvPr/>
          </p:nvGrpSpPr>
          <p:grpSpPr>
            <a:xfrm>
              <a:off x="2697805" y="2312686"/>
              <a:ext cx="3965925" cy="3965927"/>
              <a:chOff x="2033589" y="1651194"/>
              <a:chExt cx="5079998" cy="5080000"/>
            </a:xfrm>
          </p:grpSpPr>
          <p:sp>
            <p:nvSpPr>
              <p:cNvPr id="19" name="Freeform 2"/>
              <p:cNvSpPr>
                <a:spLocks/>
              </p:cNvSpPr>
              <p:nvPr/>
            </p:nvSpPr>
            <p:spPr bwMode="auto">
              <a:xfrm>
                <a:off x="4573588" y="1651194"/>
                <a:ext cx="2200275" cy="1587500"/>
              </a:xfrm>
              <a:custGeom>
                <a:avLst/>
                <a:gdLst>
                  <a:gd name="T0" fmla="*/ 2200275 w 1386"/>
                  <a:gd name="T1" fmla="*/ 1270000 h 1000"/>
                  <a:gd name="T2" fmla="*/ 2159000 w 1386"/>
                  <a:gd name="T3" fmla="*/ 1200150 h 1000"/>
                  <a:gd name="T4" fmla="*/ 2066925 w 1386"/>
                  <a:gd name="T5" fmla="*/ 1063625 h 1000"/>
                  <a:gd name="T6" fmla="*/ 1968500 w 1386"/>
                  <a:gd name="T7" fmla="*/ 933450 h 1000"/>
                  <a:gd name="T8" fmla="*/ 1860550 w 1386"/>
                  <a:gd name="T9" fmla="*/ 809625 h 1000"/>
                  <a:gd name="T10" fmla="*/ 1746250 w 1386"/>
                  <a:gd name="T11" fmla="*/ 695325 h 1000"/>
                  <a:gd name="T12" fmla="*/ 1622425 w 1386"/>
                  <a:gd name="T13" fmla="*/ 587375 h 1000"/>
                  <a:gd name="T14" fmla="*/ 1495425 w 1386"/>
                  <a:gd name="T15" fmla="*/ 485775 h 1000"/>
                  <a:gd name="T16" fmla="*/ 1358900 w 1386"/>
                  <a:gd name="T17" fmla="*/ 393700 h 1000"/>
                  <a:gd name="T18" fmla="*/ 1216025 w 1386"/>
                  <a:gd name="T19" fmla="*/ 311150 h 1000"/>
                  <a:gd name="T20" fmla="*/ 1069975 w 1386"/>
                  <a:gd name="T21" fmla="*/ 234950 h 1000"/>
                  <a:gd name="T22" fmla="*/ 917575 w 1386"/>
                  <a:gd name="T23" fmla="*/ 171450 h 1000"/>
                  <a:gd name="T24" fmla="*/ 758825 w 1386"/>
                  <a:gd name="T25" fmla="*/ 117475 h 1000"/>
                  <a:gd name="T26" fmla="*/ 596900 w 1386"/>
                  <a:gd name="T27" fmla="*/ 73025 h 1000"/>
                  <a:gd name="T28" fmla="*/ 431800 w 1386"/>
                  <a:gd name="T29" fmla="*/ 38100 h 1000"/>
                  <a:gd name="T30" fmla="*/ 260350 w 1386"/>
                  <a:gd name="T31" fmla="*/ 12700 h 1000"/>
                  <a:gd name="T32" fmla="*/ 88900 w 1386"/>
                  <a:gd name="T33" fmla="*/ 3175 h 1000"/>
                  <a:gd name="T34" fmla="*/ 0 w 1386"/>
                  <a:gd name="T35" fmla="*/ 635000 h 1000"/>
                  <a:gd name="T36" fmla="*/ 66675 w 1386"/>
                  <a:gd name="T37" fmla="*/ 638175 h 1000"/>
                  <a:gd name="T38" fmla="*/ 196850 w 1386"/>
                  <a:gd name="T39" fmla="*/ 644525 h 1000"/>
                  <a:gd name="T40" fmla="*/ 323850 w 1386"/>
                  <a:gd name="T41" fmla="*/ 663575 h 1000"/>
                  <a:gd name="T42" fmla="*/ 447675 w 1386"/>
                  <a:gd name="T43" fmla="*/ 688975 h 1000"/>
                  <a:gd name="T44" fmla="*/ 571500 w 1386"/>
                  <a:gd name="T45" fmla="*/ 723900 h 1000"/>
                  <a:gd name="T46" fmla="*/ 688975 w 1386"/>
                  <a:gd name="T47" fmla="*/ 765175 h 1000"/>
                  <a:gd name="T48" fmla="*/ 803275 w 1386"/>
                  <a:gd name="T49" fmla="*/ 812800 h 1000"/>
                  <a:gd name="T50" fmla="*/ 914400 w 1386"/>
                  <a:gd name="T51" fmla="*/ 866775 h 1000"/>
                  <a:gd name="T52" fmla="*/ 1019175 w 1386"/>
                  <a:gd name="T53" fmla="*/ 930275 h 1000"/>
                  <a:gd name="T54" fmla="*/ 1120775 w 1386"/>
                  <a:gd name="T55" fmla="*/ 1000125 h 1000"/>
                  <a:gd name="T56" fmla="*/ 1216025 w 1386"/>
                  <a:gd name="T57" fmla="*/ 1076325 h 1000"/>
                  <a:gd name="T58" fmla="*/ 1308100 w 1386"/>
                  <a:gd name="T59" fmla="*/ 1155700 h 1000"/>
                  <a:gd name="T60" fmla="*/ 1397000 w 1386"/>
                  <a:gd name="T61" fmla="*/ 1244600 h 1000"/>
                  <a:gd name="T62" fmla="*/ 1476375 w 1386"/>
                  <a:gd name="T63" fmla="*/ 1336675 h 1000"/>
                  <a:gd name="T64" fmla="*/ 1549400 w 1386"/>
                  <a:gd name="T65" fmla="*/ 1431925 h 1000"/>
                  <a:gd name="T66" fmla="*/ 1619250 w 1386"/>
                  <a:gd name="T67" fmla="*/ 1536700 h 1000"/>
                  <a:gd name="T68" fmla="*/ 1651000 w 1386"/>
                  <a:gd name="T69" fmla="*/ 1587500 h 10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386" h="1000">
                    <a:moveTo>
                      <a:pt x="1040" y="1000"/>
                    </a:moveTo>
                    <a:lnTo>
                      <a:pt x="1386" y="800"/>
                    </a:lnTo>
                    <a:lnTo>
                      <a:pt x="1360" y="756"/>
                    </a:lnTo>
                    <a:lnTo>
                      <a:pt x="1332" y="712"/>
                    </a:lnTo>
                    <a:lnTo>
                      <a:pt x="1302" y="670"/>
                    </a:lnTo>
                    <a:lnTo>
                      <a:pt x="1272" y="628"/>
                    </a:lnTo>
                    <a:lnTo>
                      <a:pt x="1240" y="588"/>
                    </a:lnTo>
                    <a:lnTo>
                      <a:pt x="1206" y="550"/>
                    </a:lnTo>
                    <a:lnTo>
                      <a:pt x="1172" y="510"/>
                    </a:lnTo>
                    <a:lnTo>
                      <a:pt x="1136" y="474"/>
                    </a:lnTo>
                    <a:lnTo>
                      <a:pt x="1100" y="438"/>
                    </a:lnTo>
                    <a:lnTo>
                      <a:pt x="1062" y="404"/>
                    </a:lnTo>
                    <a:lnTo>
                      <a:pt x="1022" y="370"/>
                    </a:lnTo>
                    <a:lnTo>
                      <a:pt x="982" y="338"/>
                    </a:lnTo>
                    <a:lnTo>
                      <a:pt x="942" y="306"/>
                    </a:lnTo>
                    <a:lnTo>
                      <a:pt x="898" y="276"/>
                    </a:lnTo>
                    <a:lnTo>
                      <a:pt x="856" y="248"/>
                    </a:lnTo>
                    <a:lnTo>
                      <a:pt x="812" y="222"/>
                    </a:lnTo>
                    <a:lnTo>
                      <a:pt x="766" y="196"/>
                    </a:lnTo>
                    <a:lnTo>
                      <a:pt x="720" y="172"/>
                    </a:lnTo>
                    <a:lnTo>
                      <a:pt x="674" y="148"/>
                    </a:lnTo>
                    <a:lnTo>
                      <a:pt x="626" y="128"/>
                    </a:lnTo>
                    <a:lnTo>
                      <a:pt x="578" y="108"/>
                    </a:lnTo>
                    <a:lnTo>
                      <a:pt x="528" y="90"/>
                    </a:lnTo>
                    <a:lnTo>
                      <a:pt x="478" y="74"/>
                    </a:lnTo>
                    <a:lnTo>
                      <a:pt x="428" y="58"/>
                    </a:lnTo>
                    <a:lnTo>
                      <a:pt x="376" y="46"/>
                    </a:lnTo>
                    <a:lnTo>
                      <a:pt x="324" y="34"/>
                    </a:lnTo>
                    <a:lnTo>
                      <a:pt x="272" y="24"/>
                    </a:lnTo>
                    <a:lnTo>
                      <a:pt x="218" y="16"/>
                    </a:lnTo>
                    <a:lnTo>
                      <a:pt x="164" y="8"/>
                    </a:lnTo>
                    <a:lnTo>
                      <a:pt x="110" y="4"/>
                    </a:lnTo>
                    <a:lnTo>
                      <a:pt x="56" y="2"/>
                    </a:lnTo>
                    <a:lnTo>
                      <a:pt x="0" y="0"/>
                    </a:lnTo>
                    <a:lnTo>
                      <a:pt x="0" y="400"/>
                    </a:lnTo>
                    <a:lnTo>
                      <a:pt x="42" y="402"/>
                    </a:lnTo>
                    <a:lnTo>
                      <a:pt x="84" y="404"/>
                    </a:lnTo>
                    <a:lnTo>
                      <a:pt x="124" y="406"/>
                    </a:lnTo>
                    <a:lnTo>
                      <a:pt x="164" y="412"/>
                    </a:lnTo>
                    <a:lnTo>
                      <a:pt x="204" y="418"/>
                    </a:lnTo>
                    <a:lnTo>
                      <a:pt x="244" y="426"/>
                    </a:lnTo>
                    <a:lnTo>
                      <a:pt x="282" y="434"/>
                    </a:lnTo>
                    <a:lnTo>
                      <a:pt x="322" y="444"/>
                    </a:lnTo>
                    <a:lnTo>
                      <a:pt x="360" y="456"/>
                    </a:lnTo>
                    <a:lnTo>
                      <a:pt x="396" y="468"/>
                    </a:lnTo>
                    <a:lnTo>
                      <a:pt x="434" y="482"/>
                    </a:lnTo>
                    <a:lnTo>
                      <a:pt x="470" y="496"/>
                    </a:lnTo>
                    <a:lnTo>
                      <a:pt x="506" y="512"/>
                    </a:lnTo>
                    <a:lnTo>
                      <a:pt x="540" y="528"/>
                    </a:lnTo>
                    <a:lnTo>
                      <a:pt x="576" y="546"/>
                    </a:lnTo>
                    <a:lnTo>
                      <a:pt x="608" y="566"/>
                    </a:lnTo>
                    <a:lnTo>
                      <a:pt x="642" y="586"/>
                    </a:lnTo>
                    <a:lnTo>
                      <a:pt x="674" y="608"/>
                    </a:lnTo>
                    <a:lnTo>
                      <a:pt x="706" y="630"/>
                    </a:lnTo>
                    <a:lnTo>
                      <a:pt x="736" y="654"/>
                    </a:lnTo>
                    <a:lnTo>
                      <a:pt x="766" y="678"/>
                    </a:lnTo>
                    <a:lnTo>
                      <a:pt x="796" y="702"/>
                    </a:lnTo>
                    <a:lnTo>
                      <a:pt x="824" y="728"/>
                    </a:lnTo>
                    <a:lnTo>
                      <a:pt x="852" y="756"/>
                    </a:lnTo>
                    <a:lnTo>
                      <a:pt x="880" y="784"/>
                    </a:lnTo>
                    <a:lnTo>
                      <a:pt x="904" y="812"/>
                    </a:lnTo>
                    <a:lnTo>
                      <a:pt x="930" y="842"/>
                    </a:lnTo>
                    <a:lnTo>
                      <a:pt x="954" y="872"/>
                    </a:lnTo>
                    <a:lnTo>
                      <a:pt x="976" y="902"/>
                    </a:lnTo>
                    <a:lnTo>
                      <a:pt x="998" y="934"/>
                    </a:lnTo>
                    <a:lnTo>
                      <a:pt x="1020" y="968"/>
                    </a:lnTo>
                    <a:lnTo>
                      <a:pt x="1040" y="1000"/>
                    </a:lnTo>
                    <a:close/>
                  </a:path>
                </a:pathLst>
              </a:custGeom>
              <a:noFill/>
              <a:ln w="12700">
                <a:solidFill>
                  <a:srgbClr val="000000"/>
                </a:solidFill>
                <a:prstDash val="solid"/>
                <a:round/>
                <a:headEnd/>
                <a:tailEnd/>
              </a:ln>
            </p:spPr>
            <p:txBody>
              <a:bodyPr/>
              <a:lstStyle/>
              <a:p>
                <a:endParaRPr lang="en-GB"/>
              </a:p>
            </p:txBody>
          </p:sp>
          <p:sp>
            <p:nvSpPr>
              <p:cNvPr id="20" name="Freeform 3"/>
              <p:cNvSpPr>
                <a:spLocks/>
              </p:cNvSpPr>
              <p:nvPr/>
            </p:nvSpPr>
            <p:spPr bwMode="auto">
              <a:xfrm>
                <a:off x="2373314" y="1651194"/>
                <a:ext cx="2200275" cy="1587500"/>
              </a:xfrm>
              <a:custGeom>
                <a:avLst/>
                <a:gdLst>
                  <a:gd name="T0" fmla="*/ 2200275 w 1386"/>
                  <a:gd name="T1" fmla="*/ 0 h 1000"/>
                  <a:gd name="T2" fmla="*/ 2114550 w 1386"/>
                  <a:gd name="T3" fmla="*/ 3175 h 1000"/>
                  <a:gd name="T4" fmla="*/ 1939925 w 1386"/>
                  <a:gd name="T5" fmla="*/ 12700 h 1000"/>
                  <a:gd name="T6" fmla="*/ 1771650 w 1386"/>
                  <a:gd name="T7" fmla="*/ 38100 h 1000"/>
                  <a:gd name="T8" fmla="*/ 1603375 w 1386"/>
                  <a:gd name="T9" fmla="*/ 73025 h 1000"/>
                  <a:gd name="T10" fmla="*/ 1441450 w 1386"/>
                  <a:gd name="T11" fmla="*/ 117475 h 1000"/>
                  <a:gd name="T12" fmla="*/ 1285875 w 1386"/>
                  <a:gd name="T13" fmla="*/ 171450 h 1000"/>
                  <a:gd name="T14" fmla="*/ 1133475 w 1386"/>
                  <a:gd name="T15" fmla="*/ 234950 h 1000"/>
                  <a:gd name="T16" fmla="*/ 984250 w 1386"/>
                  <a:gd name="T17" fmla="*/ 311150 h 1000"/>
                  <a:gd name="T18" fmla="*/ 844550 w 1386"/>
                  <a:gd name="T19" fmla="*/ 393700 h 1000"/>
                  <a:gd name="T20" fmla="*/ 708025 w 1386"/>
                  <a:gd name="T21" fmla="*/ 485775 h 1000"/>
                  <a:gd name="T22" fmla="*/ 577850 w 1386"/>
                  <a:gd name="T23" fmla="*/ 587375 h 1000"/>
                  <a:gd name="T24" fmla="*/ 457200 w 1386"/>
                  <a:gd name="T25" fmla="*/ 695325 h 1000"/>
                  <a:gd name="T26" fmla="*/ 339725 w 1386"/>
                  <a:gd name="T27" fmla="*/ 809625 h 1000"/>
                  <a:gd name="T28" fmla="*/ 234950 w 1386"/>
                  <a:gd name="T29" fmla="*/ 933450 h 1000"/>
                  <a:gd name="T30" fmla="*/ 133350 w 1386"/>
                  <a:gd name="T31" fmla="*/ 1063625 h 1000"/>
                  <a:gd name="T32" fmla="*/ 44450 w 1386"/>
                  <a:gd name="T33" fmla="*/ 1200150 h 1000"/>
                  <a:gd name="T34" fmla="*/ 552450 w 1386"/>
                  <a:gd name="T35" fmla="*/ 1587500 h 1000"/>
                  <a:gd name="T36" fmla="*/ 584200 w 1386"/>
                  <a:gd name="T37" fmla="*/ 1536700 h 1000"/>
                  <a:gd name="T38" fmla="*/ 650875 w 1386"/>
                  <a:gd name="T39" fmla="*/ 1431925 h 1000"/>
                  <a:gd name="T40" fmla="*/ 727075 w 1386"/>
                  <a:gd name="T41" fmla="*/ 1336675 h 1000"/>
                  <a:gd name="T42" fmla="*/ 806450 w 1386"/>
                  <a:gd name="T43" fmla="*/ 1244600 h 1000"/>
                  <a:gd name="T44" fmla="*/ 892175 w 1386"/>
                  <a:gd name="T45" fmla="*/ 1155700 h 1000"/>
                  <a:gd name="T46" fmla="*/ 984250 w 1386"/>
                  <a:gd name="T47" fmla="*/ 1076325 h 1000"/>
                  <a:gd name="T48" fmla="*/ 1079500 w 1386"/>
                  <a:gd name="T49" fmla="*/ 1000125 h 1000"/>
                  <a:gd name="T50" fmla="*/ 1181100 w 1386"/>
                  <a:gd name="T51" fmla="*/ 930275 h 1000"/>
                  <a:gd name="T52" fmla="*/ 1289050 w 1386"/>
                  <a:gd name="T53" fmla="*/ 866775 h 1000"/>
                  <a:gd name="T54" fmla="*/ 1400175 w 1386"/>
                  <a:gd name="T55" fmla="*/ 812800 h 1000"/>
                  <a:gd name="T56" fmla="*/ 1514475 w 1386"/>
                  <a:gd name="T57" fmla="*/ 765175 h 1000"/>
                  <a:gd name="T58" fmla="*/ 1631950 w 1386"/>
                  <a:gd name="T59" fmla="*/ 723900 h 1000"/>
                  <a:gd name="T60" fmla="*/ 1752600 w 1386"/>
                  <a:gd name="T61" fmla="*/ 688975 h 1000"/>
                  <a:gd name="T62" fmla="*/ 1876425 w 1386"/>
                  <a:gd name="T63" fmla="*/ 663575 h 1000"/>
                  <a:gd name="T64" fmla="*/ 2006600 w 1386"/>
                  <a:gd name="T65" fmla="*/ 644525 h 1000"/>
                  <a:gd name="T66" fmla="*/ 2133600 w 1386"/>
                  <a:gd name="T67" fmla="*/ 638175 h 1000"/>
                  <a:gd name="T68" fmla="*/ 2200275 w 1386"/>
                  <a:gd name="T69" fmla="*/ 635000 h 10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386" h="1000">
                    <a:moveTo>
                      <a:pt x="1386" y="400"/>
                    </a:moveTo>
                    <a:lnTo>
                      <a:pt x="1386" y="0"/>
                    </a:lnTo>
                    <a:lnTo>
                      <a:pt x="1332" y="2"/>
                    </a:lnTo>
                    <a:lnTo>
                      <a:pt x="1276" y="4"/>
                    </a:lnTo>
                    <a:lnTo>
                      <a:pt x="1222" y="8"/>
                    </a:lnTo>
                    <a:lnTo>
                      <a:pt x="1168" y="16"/>
                    </a:lnTo>
                    <a:lnTo>
                      <a:pt x="1116" y="24"/>
                    </a:lnTo>
                    <a:lnTo>
                      <a:pt x="1062" y="34"/>
                    </a:lnTo>
                    <a:lnTo>
                      <a:pt x="1010" y="46"/>
                    </a:lnTo>
                    <a:lnTo>
                      <a:pt x="960" y="58"/>
                    </a:lnTo>
                    <a:lnTo>
                      <a:pt x="908" y="74"/>
                    </a:lnTo>
                    <a:lnTo>
                      <a:pt x="858" y="90"/>
                    </a:lnTo>
                    <a:lnTo>
                      <a:pt x="810" y="108"/>
                    </a:lnTo>
                    <a:lnTo>
                      <a:pt x="760" y="128"/>
                    </a:lnTo>
                    <a:lnTo>
                      <a:pt x="714" y="148"/>
                    </a:lnTo>
                    <a:lnTo>
                      <a:pt x="666" y="172"/>
                    </a:lnTo>
                    <a:lnTo>
                      <a:pt x="620" y="196"/>
                    </a:lnTo>
                    <a:lnTo>
                      <a:pt x="576" y="222"/>
                    </a:lnTo>
                    <a:lnTo>
                      <a:pt x="532" y="248"/>
                    </a:lnTo>
                    <a:lnTo>
                      <a:pt x="488" y="276"/>
                    </a:lnTo>
                    <a:lnTo>
                      <a:pt x="446" y="306"/>
                    </a:lnTo>
                    <a:lnTo>
                      <a:pt x="404" y="338"/>
                    </a:lnTo>
                    <a:lnTo>
                      <a:pt x="364" y="370"/>
                    </a:lnTo>
                    <a:lnTo>
                      <a:pt x="326" y="404"/>
                    </a:lnTo>
                    <a:lnTo>
                      <a:pt x="288" y="438"/>
                    </a:lnTo>
                    <a:lnTo>
                      <a:pt x="250" y="474"/>
                    </a:lnTo>
                    <a:lnTo>
                      <a:pt x="214" y="510"/>
                    </a:lnTo>
                    <a:lnTo>
                      <a:pt x="180" y="550"/>
                    </a:lnTo>
                    <a:lnTo>
                      <a:pt x="148" y="588"/>
                    </a:lnTo>
                    <a:lnTo>
                      <a:pt x="116" y="628"/>
                    </a:lnTo>
                    <a:lnTo>
                      <a:pt x="84" y="670"/>
                    </a:lnTo>
                    <a:lnTo>
                      <a:pt x="56" y="712"/>
                    </a:lnTo>
                    <a:lnTo>
                      <a:pt x="28" y="756"/>
                    </a:lnTo>
                    <a:lnTo>
                      <a:pt x="0" y="800"/>
                    </a:lnTo>
                    <a:lnTo>
                      <a:pt x="348" y="1000"/>
                    </a:lnTo>
                    <a:lnTo>
                      <a:pt x="368" y="968"/>
                    </a:lnTo>
                    <a:lnTo>
                      <a:pt x="388" y="934"/>
                    </a:lnTo>
                    <a:lnTo>
                      <a:pt x="410" y="902"/>
                    </a:lnTo>
                    <a:lnTo>
                      <a:pt x="434" y="872"/>
                    </a:lnTo>
                    <a:lnTo>
                      <a:pt x="458" y="842"/>
                    </a:lnTo>
                    <a:lnTo>
                      <a:pt x="482" y="812"/>
                    </a:lnTo>
                    <a:lnTo>
                      <a:pt x="508" y="784"/>
                    </a:lnTo>
                    <a:lnTo>
                      <a:pt x="534" y="756"/>
                    </a:lnTo>
                    <a:lnTo>
                      <a:pt x="562" y="728"/>
                    </a:lnTo>
                    <a:lnTo>
                      <a:pt x="590" y="702"/>
                    </a:lnTo>
                    <a:lnTo>
                      <a:pt x="620" y="678"/>
                    </a:lnTo>
                    <a:lnTo>
                      <a:pt x="650" y="654"/>
                    </a:lnTo>
                    <a:lnTo>
                      <a:pt x="680" y="630"/>
                    </a:lnTo>
                    <a:lnTo>
                      <a:pt x="712" y="608"/>
                    </a:lnTo>
                    <a:lnTo>
                      <a:pt x="744" y="586"/>
                    </a:lnTo>
                    <a:lnTo>
                      <a:pt x="778" y="566"/>
                    </a:lnTo>
                    <a:lnTo>
                      <a:pt x="812" y="546"/>
                    </a:lnTo>
                    <a:lnTo>
                      <a:pt x="846" y="528"/>
                    </a:lnTo>
                    <a:lnTo>
                      <a:pt x="882" y="512"/>
                    </a:lnTo>
                    <a:lnTo>
                      <a:pt x="918" y="496"/>
                    </a:lnTo>
                    <a:lnTo>
                      <a:pt x="954" y="482"/>
                    </a:lnTo>
                    <a:lnTo>
                      <a:pt x="990" y="468"/>
                    </a:lnTo>
                    <a:lnTo>
                      <a:pt x="1028" y="456"/>
                    </a:lnTo>
                    <a:lnTo>
                      <a:pt x="1066" y="444"/>
                    </a:lnTo>
                    <a:lnTo>
                      <a:pt x="1104" y="434"/>
                    </a:lnTo>
                    <a:lnTo>
                      <a:pt x="1144" y="426"/>
                    </a:lnTo>
                    <a:lnTo>
                      <a:pt x="1182" y="418"/>
                    </a:lnTo>
                    <a:lnTo>
                      <a:pt x="1222" y="412"/>
                    </a:lnTo>
                    <a:lnTo>
                      <a:pt x="1264" y="406"/>
                    </a:lnTo>
                    <a:lnTo>
                      <a:pt x="1304" y="404"/>
                    </a:lnTo>
                    <a:lnTo>
                      <a:pt x="1344" y="402"/>
                    </a:lnTo>
                    <a:lnTo>
                      <a:pt x="1386" y="400"/>
                    </a:lnTo>
                    <a:close/>
                  </a:path>
                </a:pathLst>
              </a:custGeom>
              <a:noFill/>
              <a:ln w="38100" cap="flat" cmpd="sng">
                <a:solidFill>
                  <a:srgbClr val="5F5F5F"/>
                </a:solidFill>
                <a:prstDash val="solid"/>
                <a:round/>
                <a:headEnd type="none" w="med" len="med"/>
                <a:tailEnd type="none" w="med" len="med"/>
              </a:ln>
              <a:effectLst/>
              <a:extLst/>
            </p:spPr>
            <p:txBody>
              <a:bodyPr/>
              <a:lstStyle/>
              <a:p>
                <a:endParaRPr lang="en-GB"/>
              </a:p>
            </p:txBody>
          </p:sp>
          <p:sp>
            <p:nvSpPr>
              <p:cNvPr id="21" name="Freeform 4"/>
              <p:cNvSpPr>
                <a:spLocks/>
              </p:cNvSpPr>
              <p:nvPr/>
            </p:nvSpPr>
            <p:spPr bwMode="auto">
              <a:xfrm>
                <a:off x="2033589" y="2921193"/>
                <a:ext cx="892175" cy="2540000"/>
              </a:xfrm>
              <a:custGeom>
                <a:avLst/>
                <a:gdLst>
                  <a:gd name="T0" fmla="*/ 635000 w 562"/>
                  <a:gd name="T1" fmla="*/ 1270000 h 1600"/>
                  <a:gd name="T2" fmla="*/ 641350 w 562"/>
                  <a:gd name="T3" fmla="*/ 1143000 h 1600"/>
                  <a:gd name="T4" fmla="*/ 654050 w 562"/>
                  <a:gd name="T5" fmla="*/ 1016000 h 1600"/>
                  <a:gd name="T6" fmla="*/ 673100 w 562"/>
                  <a:gd name="T7" fmla="*/ 892175 h 1600"/>
                  <a:gd name="T8" fmla="*/ 701675 w 562"/>
                  <a:gd name="T9" fmla="*/ 768350 h 1600"/>
                  <a:gd name="T10" fmla="*/ 739775 w 562"/>
                  <a:gd name="T11" fmla="*/ 650875 h 1600"/>
                  <a:gd name="T12" fmla="*/ 781050 w 562"/>
                  <a:gd name="T13" fmla="*/ 536575 h 1600"/>
                  <a:gd name="T14" fmla="*/ 831850 w 562"/>
                  <a:gd name="T15" fmla="*/ 425450 h 1600"/>
                  <a:gd name="T16" fmla="*/ 892175 w 562"/>
                  <a:gd name="T17" fmla="*/ 317500 h 1600"/>
                  <a:gd name="T18" fmla="*/ 339725 w 562"/>
                  <a:gd name="T19" fmla="*/ 0 h 1600"/>
                  <a:gd name="T20" fmla="*/ 263525 w 562"/>
                  <a:gd name="T21" fmla="*/ 142875 h 1600"/>
                  <a:gd name="T22" fmla="*/ 196850 w 562"/>
                  <a:gd name="T23" fmla="*/ 292100 h 1600"/>
                  <a:gd name="T24" fmla="*/ 139700 w 562"/>
                  <a:gd name="T25" fmla="*/ 444500 h 1600"/>
                  <a:gd name="T26" fmla="*/ 88900 w 562"/>
                  <a:gd name="T27" fmla="*/ 603250 h 1600"/>
                  <a:gd name="T28" fmla="*/ 50800 w 562"/>
                  <a:gd name="T29" fmla="*/ 765175 h 1600"/>
                  <a:gd name="T30" fmla="*/ 22225 w 562"/>
                  <a:gd name="T31" fmla="*/ 930275 h 1600"/>
                  <a:gd name="T32" fmla="*/ 6350 w 562"/>
                  <a:gd name="T33" fmla="*/ 1098550 h 1600"/>
                  <a:gd name="T34" fmla="*/ 0 w 562"/>
                  <a:gd name="T35" fmla="*/ 1270000 h 1600"/>
                  <a:gd name="T36" fmla="*/ 3175 w 562"/>
                  <a:gd name="T37" fmla="*/ 1358900 h 1600"/>
                  <a:gd name="T38" fmla="*/ 12700 w 562"/>
                  <a:gd name="T39" fmla="*/ 1527175 h 1600"/>
                  <a:gd name="T40" fmla="*/ 34925 w 562"/>
                  <a:gd name="T41" fmla="*/ 1695450 h 1600"/>
                  <a:gd name="T42" fmla="*/ 69850 w 562"/>
                  <a:gd name="T43" fmla="*/ 1860550 h 1600"/>
                  <a:gd name="T44" fmla="*/ 111125 w 562"/>
                  <a:gd name="T45" fmla="*/ 2019300 h 1600"/>
                  <a:gd name="T46" fmla="*/ 165100 w 562"/>
                  <a:gd name="T47" fmla="*/ 2174875 h 1600"/>
                  <a:gd name="T48" fmla="*/ 228600 w 562"/>
                  <a:gd name="T49" fmla="*/ 2324100 h 1600"/>
                  <a:gd name="T50" fmla="*/ 301625 w 562"/>
                  <a:gd name="T51" fmla="*/ 2470150 h 1600"/>
                  <a:gd name="T52" fmla="*/ 892175 w 562"/>
                  <a:gd name="T53" fmla="*/ 2222500 h 1600"/>
                  <a:gd name="T54" fmla="*/ 860425 w 562"/>
                  <a:gd name="T55" fmla="*/ 2171700 h 1600"/>
                  <a:gd name="T56" fmla="*/ 806450 w 562"/>
                  <a:gd name="T57" fmla="*/ 2060575 h 1600"/>
                  <a:gd name="T58" fmla="*/ 758825 w 562"/>
                  <a:gd name="T59" fmla="*/ 1949450 h 1600"/>
                  <a:gd name="T60" fmla="*/ 720725 w 562"/>
                  <a:gd name="T61" fmla="*/ 1831975 h 1600"/>
                  <a:gd name="T62" fmla="*/ 685800 w 562"/>
                  <a:gd name="T63" fmla="*/ 1711325 h 1600"/>
                  <a:gd name="T64" fmla="*/ 663575 w 562"/>
                  <a:gd name="T65" fmla="*/ 1590675 h 1600"/>
                  <a:gd name="T66" fmla="*/ 644525 w 562"/>
                  <a:gd name="T67" fmla="*/ 1463675 h 1600"/>
                  <a:gd name="T68" fmla="*/ 638175 w 562"/>
                  <a:gd name="T69" fmla="*/ 1336675 h 1600"/>
                  <a:gd name="T70" fmla="*/ 635000 w 562"/>
                  <a:gd name="T71" fmla="*/ 1270000 h 16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62" h="1600">
                    <a:moveTo>
                      <a:pt x="400" y="800"/>
                    </a:moveTo>
                    <a:lnTo>
                      <a:pt x="400" y="800"/>
                    </a:lnTo>
                    <a:lnTo>
                      <a:pt x="402" y="760"/>
                    </a:lnTo>
                    <a:lnTo>
                      <a:pt x="404" y="720"/>
                    </a:lnTo>
                    <a:lnTo>
                      <a:pt x="406" y="680"/>
                    </a:lnTo>
                    <a:lnTo>
                      <a:pt x="412" y="640"/>
                    </a:lnTo>
                    <a:lnTo>
                      <a:pt x="418" y="600"/>
                    </a:lnTo>
                    <a:lnTo>
                      <a:pt x="424" y="562"/>
                    </a:lnTo>
                    <a:lnTo>
                      <a:pt x="432" y="522"/>
                    </a:lnTo>
                    <a:lnTo>
                      <a:pt x="442" y="484"/>
                    </a:lnTo>
                    <a:lnTo>
                      <a:pt x="454" y="448"/>
                    </a:lnTo>
                    <a:lnTo>
                      <a:pt x="466" y="410"/>
                    </a:lnTo>
                    <a:lnTo>
                      <a:pt x="478" y="374"/>
                    </a:lnTo>
                    <a:lnTo>
                      <a:pt x="492" y="338"/>
                    </a:lnTo>
                    <a:lnTo>
                      <a:pt x="508" y="302"/>
                    </a:lnTo>
                    <a:lnTo>
                      <a:pt x="524" y="268"/>
                    </a:lnTo>
                    <a:lnTo>
                      <a:pt x="542" y="234"/>
                    </a:lnTo>
                    <a:lnTo>
                      <a:pt x="562" y="200"/>
                    </a:lnTo>
                    <a:lnTo>
                      <a:pt x="214" y="0"/>
                    </a:lnTo>
                    <a:lnTo>
                      <a:pt x="190" y="46"/>
                    </a:lnTo>
                    <a:lnTo>
                      <a:pt x="166" y="90"/>
                    </a:lnTo>
                    <a:lnTo>
                      <a:pt x="144" y="136"/>
                    </a:lnTo>
                    <a:lnTo>
                      <a:pt x="124" y="184"/>
                    </a:lnTo>
                    <a:lnTo>
                      <a:pt x="104" y="232"/>
                    </a:lnTo>
                    <a:lnTo>
                      <a:pt x="88" y="280"/>
                    </a:lnTo>
                    <a:lnTo>
                      <a:pt x="70" y="330"/>
                    </a:lnTo>
                    <a:lnTo>
                      <a:pt x="56" y="380"/>
                    </a:lnTo>
                    <a:lnTo>
                      <a:pt x="44" y="430"/>
                    </a:lnTo>
                    <a:lnTo>
                      <a:pt x="32" y="482"/>
                    </a:lnTo>
                    <a:lnTo>
                      <a:pt x="22" y="534"/>
                    </a:lnTo>
                    <a:lnTo>
                      <a:pt x="14" y="586"/>
                    </a:lnTo>
                    <a:lnTo>
                      <a:pt x="8" y="638"/>
                    </a:lnTo>
                    <a:lnTo>
                      <a:pt x="4" y="692"/>
                    </a:lnTo>
                    <a:lnTo>
                      <a:pt x="2" y="746"/>
                    </a:lnTo>
                    <a:lnTo>
                      <a:pt x="0" y="800"/>
                    </a:lnTo>
                    <a:lnTo>
                      <a:pt x="2" y="856"/>
                    </a:lnTo>
                    <a:lnTo>
                      <a:pt x="4" y="910"/>
                    </a:lnTo>
                    <a:lnTo>
                      <a:pt x="8" y="962"/>
                    </a:lnTo>
                    <a:lnTo>
                      <a:pt x="14" y="1016"/>
                    </a:lnTo>
                    <a:lnTo>
                      <a:pt x="22" y="1068"/>
                    </a:lnTo>
                    <a:lnTo>
                      <a:pt x="32" y="1120"/>
                    </a:lnTo>
                    <a:lnTo>
                      <a:pt x="44" y="1172"/>
                    </a:lnTo>
                    <a:lnTo>
                      <a:pt x="56" y="1222"/>
                    </a:lnTo>
                    <a:lnTo>
                      <a:pt x="70" y="1272"/>
                    </a:lnTo>
                    <a:lnTo>
                      <a:pt x="88" y="1322"/>
                    </a:lnTo>
                    <a:lnTo>
                      <a:pt x="104" y="1370"/>
                    </a:lnTo>
                    <a:lnTo>
                      <a:pt x="124" y="1418"/>
                    </a:lnTo>
                    <a:lnTo>
                      <a:pt x="144" y="1464"/>
                    </a:lnTo>
                    <a:lnTo>
                      <a:pt x="166" y="1510"/>
                    </a:lnTo>
                    <a:lnTo>
                      <a:pt x="190" y="1556"/>
                    </a:lnTo>
                    <a:lnTo>
                      <a:pt x="214" y="1600"/>
                    </a:lnTo>
                    <a:lnTo>
                      <a:pt x="562" y="1400"/>
                    </a:lnTo>
                    <a:lnTo>
                      <a:pt x="542" y="1368"/>
                    </a:lnTo>
                    <a:lnTo>
                      <a:pt x="524" y="1334"/>
                    </a:lnTo>
                    <a:lnTo>
                      <a:pt x="508" y="1298"/>
                    </a:lnTo>
                    <a:lnTo>
                      <a:pt x="492" y="1264"/>
                    </a:lnTo>
                    <a:lnTo>
                      <a:pt x="478" y="1228"/>
                    </a:lnTo>
                    <a:lnTo>
                      <a:pt x="466" y="1190"/>
                    </a:lnTo>
                    <a:lnTo>
                      <a:pt x="454" y="1154"/>
                    </a:lnTo>
                    <a:lnTo>
                      <a:pt x="442" y="1116"/>
                    </a:lnTo>
                    <a:lnTo>
                      <a:pt x="432" y="1078"/>
                    </a:lnTo>
                    <a:lnTo>
                      <a:pt x="424" y="1040"/>
                    </a:lnTo>
                    <a:lnTo>
                      <a:pt x="418" y="1002"/>
                    </a:lnTo>
                    <a:lnTo>
                      <a:pt x="412" y="962"/>
                    </a:lnTo>
                    <a:lnTo>
                      <a:pt x="406" y="922"/>
                    </a:lnTo>
                    <a:lnTo>
                      <a:pt x="404" y="882"/>
                    </a:lnTo>
                    <a:lnTo>
                      <a:pt x="402" y="842"/>
                    </a:lnTo>
                    <a:lnTo>
                      <a:pt x="400" y="800"/>
                    </a:lnTo>
                    <a:close/>
                  </a:path>
                </a:pathLst>
              </a:custGeom>
              <a:noFill/>
              <a:ln w="12700" cap="flat" cmpd="sng">
                <a:solidFill>
                  <a:srgbClr val="000000"/>
                </a:solidFill>
                <a:prstDash val="solid"/>
                <a:round/>
                <a:headEnd type="none" w="med" len="med"/>
                <a:tailEnd type="none" w="med" len="med"/>
              </a:ln>
              <a:effectLst/>
              <a:extLst/>
            </p:spPr>
            <p:txBody>
              <a:bodyPr/>
              <a:lstStyle/>
              <a:p>
                <a:endParaRPr lang="en-GB"/>
              </a:p>
            </p:txBody>
          </p:sp>
          <p:sp>
            <p:nvSpPr>
              <p:cNvPr id="22" name="Freeform 5"/>
              <p:cNvSpPr>
                <a:spLocks/>
              </p:cNvSpPr>
              <p:nvPr/>
            </p:nvSpPr>
            <p:spPr bwMode="auto">
              <a:xfrm>
                <a:off x="4573588" y="5143694"/>
                <a:ext cx="2200275" cy="1587500"/>
              </a:xfrm>
              <a:custGeom>
                <a:avLst/>
                <a:gdLst>
                  <a:gd name="T0" fmla="*/ 0 w 1386"/>
                  <a:gd name="T1" fmla="*/ 1587500 h 1000"/>
                  <a:gd name="T2" fmla="*/ 88900 w 1386"/>
                  <a:gd name="T3" fmla="*/ 1587500 h 1000"/>
                  <a:gd name="T4" fmla="*/ 260350 w 1386"/>
                  <a:gd name="T5" fmla="*/ 1574800 h 1000"/>
                  <a:gd name="T6" fmla="*/ 431800 w 1386"/>
                  <a:gd name="T7" fmla="*/ 1552575 h 1000"/>
                  <a:gd name="T8" fmla="*/ 596900 w 1386"/>
                  <a:gd name="T9" fmla="*/ 1517650 h 1000"/>
                  <a:gd name="T10" fmla="*/ 758825 w 1386"/>
                  <a:gd name="T11" fmla="*/ 1473200 h 1000"/>
                  <a:gd name="T12" fmla="*/ 917575 w 1386"/>
                  <a:gd name="T13" fmla="*/ 1419225 h 1000"/>
                  <a:gd name="T14" fmla="*/ 1069975 w 1386"/>
                  <a:gd name="T15" fmla="*/ 1352550 h 1000"/>
                  <a:gd name="T16" fmla="*/ 1216025 w 1386"/>
                  <a:gd name="T17" fmla="*/ 1279525 h 1000"/>
                  <a:gd name="T18" fmla="*/ 1358900 w 1386"/>
                  <a:gd name="T19" fmla="*/ 1196975 h 1000"/>
                  <a:gd name="T20" fmla="*/ 1495425 w 1386"/>
                  <a:gd name="T21" fmla="*/ 1101725 h 1000"/>
                  <a:gd name="T22" fmla="*/ 1622425 w 1386"/>
                  <a:gd name="T23" fmla="*/ 1003300 h 1000"/>
                  <a:gd name="T24" fmla="*/ 1746250 w 1386"/>
                  <a:gd name="T25" fmla="*/ 895350 h 1000"/>
                  <a:gd name="T26" fmla="*/ 1860550 w 1386"/>
                  <a:gd name="T27" fmla="*/ 777875 h 1000"/>
                  <a:gd name="T28" fmla="*/ 1968500 w 1386"/>
                  <a:gd name="T29" fmla="*/ 654050 h 1000"/>
                  <a:gd name="T30" fmla="*/ 2066925 w 1386"/>
                  <a:gd name="T31" fmla="*/ 523875 h 1000"/>
                  <a:gd name="T32" fmla="*/ 2159000 w 1386"/>
                  <a:gd name="T33" fmla="*/ 390525 h 1000"/>
                  <a:gd name="T34" fmla="*/ 1651000 w 1386"/>
                  <a:gd name="T35" fmla="*/ 0 h 1000"/>
                  <a:gd name="T36" fmla="*/ 1619250 w 1386"/>
                  <a:gd name="T37" fmla="*/ 53975 h 1000"/>
                  <a:gd name="T38" fmla="*/ 1549400 w 1386"/>
                  <a:gd name="T39" fmla="*/ 155575 h 1000"/>
                  <a:gd name="T40" fmla="*/ 1476375 w 1386"/>
                  <a:gd name="T41" fmla="*/ 254000 h 1000"/>
                  <a:gd name="T42" fmla="*/ 1397000 w 1386"/>
                  <a:gd name="T43" fmla="*/ 346075 h 1000"/>
                  <a:gd name="T44" fmla="*/ 1308100 w 1386"/>
                  <a:gd name="T45" fmla="*/ 431800 h 1000"/>
                  <a:gd name="T46" fmla="*/ 1216025 w 1386"/>
                  <a:gd name="T47" fmla="*/ 514350 h 1000"/>
                  <a:gd name="T48" fmla="*/ 1120775 w 1386"/>
                  <a:gd name="T49" fmla="*/ 590550 h 1000"/>
                  <a:gd name="T50" fmla="*/ 1019175 w 1386"/>
                  <a:gd name="T51" fmla="*/ 657225 h 1000"/>
                  <a:gd name="T52" fmla="*/ 914400 w 1386"/>
                  <a:gd name="T53" fmla="*/ 720725 h 1000"/>
                  <a:gd name="T54" fmla="*/ 803275 w 1386"/>
                  <a:gd name="T55" fmla="*/ 777875 h 1000"/>
                  <a:gd name="T56" fmla="*/ 688975 w 1386"/>
                  <a:gd name="T57" fmla="*/ 825500 h 1000"/>
                  <a:gd name="T58" fmla="*/ 571500 w 1386"/>
                  <a:gd name="T59" fmla="*/ 866775 h 1000"/>
                  <a:gd name="T60" fmla="*/ 447675 w 1386"/>
                  <a:gd name="T61" fmla="*/ 901700 h 1000"/>
                  <a:gd name="T62" fmla="*/ 323850 w 1386"/>
                  <a:gd name="T63" fmla="*/ 927100 h 1000"/>
                  <a:gd name="T64" fmla="*/ 196850 w 1386"/>
                  <a:gd name="T65" fmla="*/ 942975 h 1000"/>
                  <a:gd name="T66" fmla="*/ 66675 w 1386"/>
                  <a:gd name="T67" fmla="*/ 952500 h 1000"/>
                  <a:gd name="T68" fmla="*/ 0 w 1386"/>
                  <a:gd name="T69" fmla="*/ 952500 h 10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386" h="1000">
                    <a:moveTo>
                      <a:pt x="0" y="600"/>
                    </a:moveTo>
                    <a:lnTo>
                      <a:pt x="0" y="1000"/>
                    </a:lnTo>
                    <a:lnTo>
                      <a:pt x="56" y="1000"/>
                    </a:lnTo>
                    <a:lnTo>
                      <a:pt x="110" y="996"/>
                    </a:lnTo>
                    <a:lnTo>
                      <a:pt x="164" y="992"/>
                    </a:lnTo>
                    <a:lnTo>
                      <a:pt x="218" y="986"/>
                    </a:lnTo>
                    <a:lnTo>
                      <a:pt x="272" y="978"/>
                    </a:lnTo>
                    <a:lnTo>
                      <a:pt x="324" y="968"/>
                    </a:lnTo>
                    <a:lnTo>
                      <a:pt x="376" y="956"/>
                    </a:lnTo>
                    <a:lnTo>
                      <a:pt x="428" y="942"/>
                    </a:lnTo>
                    <a:lnTo>
                      <a:pt x="478" y="928"/>
                    </a:lnTo>
                    <a:lnTo>
                      <a:pt x="528" y="912"/>
                    </a:lnTo>
                    <a:lnTo>
                      <a:pt x="578" y="894"/>
                    </a:lnTo>
                    <a:lnTo>
                      <a:pt x="626" y="874"/>
                    </a:lnTo>
                    <a:lnTo>
                      <a:pt x="674" y="852"/>
                    </a:lnTo>
                    <a:lnTo>
                      <a:pt x="720" y="830"/>
                    </a:lnTo>
                    <a:lnTo>
                      <a:pt x="766" y="806"/>
                    </a:lnTo>
                    <a:lnTo>
                      <a:pt x="812" y="780"/>
                    </a:lnTo>
                    <a:lnTo>
                      <a:pt x="856" y="754"/>
                    </a:lnTo>
                    <a:lnTo>
                      <a:pt x="898" y="724"/>
                    </a:lnTo>
                    <a:lnTo>
                      <a:pt x="942" y="694"/>
                    </a:lnTo>
                    <a:lnTo>
                      <a:pt x="982" y="664"/>
                    </a:lnTo>
                    <a:lnTo>
                      <a:pt x="1022" y="632"/>
                    </a:lnTo>
                    <a:lnTo>
                      <a:pt x="1062" y="598"/>
                    </a:lnTo>
                    <a:lnTo>
                      <a:pt x="1100" y="564"/>
                    </a:lnTo>
                    <a:lnTo>
                      <a:pt x="1136" y="528"/>
                    </a:lnTo>
                    <a:lnTo>
                      <a:pt x="1172" y="490"/>
                    </a:lnTo>
                    <a:lnTo>
                      <a:pt x="1206" y="452"/>
                    </a:lnTo>
                    <a:lnTo>
                      <a:pt x="1240" y="412"/>
                    </a:lnTo>
                    <a:lnTo>
                      <a:pt x="1272" y="372"/>
                    </a:lnTo>
                    <a:lnTo>
                      <a:pt x="1302" y="330"/>
                    </a:lnTo>
                    <a:lnTo>
                      <a:pt x="1332" y="288"/>
                    </a:lnTo>
                    <a:lnTo>
                      <a:pt x="1360" y="246"/>
                    </a:lnTo>
                    <a:lnTo>
                      <a:pt x="1386" y="200"/>
                    </a:lnTo>
                    <a:lnTo>
                      <a:pt x="1040" y="0"/>
                    </a:lnTo>
                    <a:lnTo>
                      <a:pt x="1020" y="34"/>
                    </a:lnTo>
                    <a:lnTo>
                      <a:pt x="998" y="66"/>
                    </a:lnTo>
                    <a:lnTo>
                      <a:pt x="976" y="98"/>
                    </a:lnTo>
                    <a:lnTo>
                      <a:pt x="954" y="130"/>
                    </a:lnTo>
                    <a:lnTo>
                      <a:pt x="930" y="160"/>
                    </a:lnTo>
                    <a:lnTo>
                      <a:pt x="904" y="190"/>
                    </a:lnTo>
                    <a:lnTo>
                      <a:pt x="880" y="218"/>
                    </a:lnTo>
                    <a:lnTo>
                      <a:pt x="852" y="246"/>
                    </a:lnTo>
                    <a:lnTo>
                      <a:pt x="824" y="272"/>
                    </a:lnTo>
                    <a:lnTo>
                      <a:pt x="796" y="298"/>
                    </a:lnTo>
                    <a:lnTo>
                      <a:pt x="766" y="324"/>
                    </a:lnTo>
                    <a:lnTo>
                      <a:pt x="736" y="348"/>
                    </a:lnTo>
                    <a:lnTo>
                      <a:pt x="706" y="372"/>
                    </a:lnTo>
                    <a:lnTo>
                      <a:pt x="674" y="394"/>
                    </a:lnTo>
                    <a:lnTo>
                      <a:pt x="642" y="414"/>
                    </a:lnTo>
                    <a:lnTo>
                      <a:pt x="608" y="436"/>
                    </a:lnTo>
                    <a:lnTo>
                      <a:pt x="576" y="454"/>
                    </a:lnTo>
                    <a:lnTo>
                      <a:pt x="540" y="472"/>
                    </a:lnTo>
                    <a:lnTo>
                      <a:pt x="506" y="490"/>
                    </a:lnTo>
                    <a:lnTo>
                      <a:pt x="470" y="506"/>
                    </a:lnTo>
                    <a:lnTo>
                      <a:pt x="434" y="520"/>
                    </a:lnTo>
                    <a:lnTo>
                      <a:pt x="396" y="534"/>
                    </a:lnTo>
                    <a:lnTo>
                      <a:pt x="360" y="546"/>
                    </a:lnTo>
                    <a:lnTo>
                      <a:pt x="322" y="558"/>
                    </a:lnTo>
                    <a:lnTo>
                      <a:pt x="282" y="568"/>
                    </a:lnTo>
                    <a:lnTo>
                      <a:pt x="244" y="576"/>
                    </a:lnTo>
                    <a:lnTo>
                      <a:pt x="204" y="584"/>
                    </a:lnTo>
                    <a:lnTo>
                      <a:pt x="164" y="590"/>
                    </a:lnTo>
                    <a:lnTo>
                      <a:pt x="124" y="594"/>
                    </a:lnTo>
                    <a:lnTo>
                      <a:pt x="84" y="598"/>
                    </a:lnTo>
                    <a:lnTo>
                      <a:pt x="42" y="600"/>
                    </a:lnTo>
                    <a:lnTo>
                      <a:pt x="0" y="600"/>
                    </a:lnTo>
                    <a:close/>
                  </a:path>
                </a:pathLst>
              </a:custGeom>
              <a:noFill/>
              <a:ln w="12700">
                <a:solidFill>
                  <a:srgbClr val="000000"/>
                </a:solidFill>
                <a:prstDash val="solid"/>
                <a:round/>
                <a:headEnd/>
                <a:tailEnd/>
              </a:ln>
            </p:spPr>
            <p:txBody>
              <a:bodyPr/>
              <a:lstStyle/>
              <a:p>
                <a:endParaRPr lang="en-GB"/>
              </a:p>
            </p:txBody>
          </p:sp>
          <p:sp>
            <p:nvSpPr>
              <p:cNvPr id="23" name="Freeform 6"/>
              <p:cNvSpPr>
                <a:spLocks/>
              </p:cNvSpPr>
              <p:nvPr/>
            </p:nvSpPr>
            <p:spPr bwMode="auto">
              <a:xfrm>
                <a:off x="6224587" y="2921193"/>
                <a:ext cx="889000" cy="2540000"/>
              </a:xfrm>
              <a:custGeom>
                <a:avLst/>
                <a:gdLst>
                  <a:gd name="T0" fmla="*/ 0 w 560"/>
                  <a:gd name="T1" fmla="*/ 317500 h 1600"/>
                  <a:gd name="T2" fmla="*/ 28575 w 560"/>
                  <a:gd name="T3" fmla="*/ 371475 h 1600"/>
                  <a:gd name="T4" fmla="*/ 82550 w 560"/>
                  <a:gd name="T5" fmla="*/ 479425 h 1600"/>
                  <a:gd name="T6" fmla="*/ 130175 w 560"/>
                  <a:gd name="T7" fmla="*/ 593725 h 1600"/>
                  <a:gd name="T8" fmla="*/ 171450 w 560"/>
                  <a:gd name="T9" fmla="*/ 711200 h 1600"/>
                  <a:gd name="T10" fmla="*/ 203200 w 560"/>
                  <a:gd name="T11" fmla="*/ 828675 h 1600"/>
                  <a:gd name="T12" fmla="*/ 228600 w 560"/>
                  <a:gd name="T13" fmla="*/ 952500 h 1600"/>
                  <a:gd name="T14" fmla="*/ 244475 w 560"/>
                  <a:gd name="T15" fmla="*/ 1079500 h 1600"/>
                  <a:gd name="T16" fmla="*/ 254000 w 560"/>
                  <a:gd name="T17" fmla="*/ 1206500 h 1600"/>
                  <a:gd name="T18" fmla="*/ 254000 w 560"/>
                  <a:gd name="T19" fmla="*/ 1270000 h 1600"/>
                  <a:gd name="T20" fmla="*/ 250825 w 560"/>
                  <a:gd name="T21" fmla="*/ 1400175 h 1600"/>
                  <a:gd name="T22" fmla="*/ 238125 w 560"/>
                  <a:gd name="T23" fmla="*/ 1527175 h 1600"/>
                  <a:gd name="T24" fmla="*/ 215900 w 560"/>
                  <a:gd name="T25" fmla="*/ 1651000 h 1600"/>
                  <a:gd name="T26" fmla="*/ 187325 w 560"/>
                  <a:gd name="T27" fmla="*/ 1771650 h 1600"/>
                  <a:gd name="T28" fmla="*/ 152400 w 560"/>
                  <a:gd name="T29" fmla="*/ 1889125 h 1600"/>
                  <a:gd name="T30" fmla="*/ 107950 w 560"/>
                  <a:gd name="T31" fmla="*/ 2006600 h 1600"/>
                  <a:gd name="T32" fmla="*/ 57150 w 560"/>
                  <a:gd name="T33" fmla="*/ 2117725 h 1600"/>
                  <a:gd name="T34" fmla="*/ 0 w 560"/>
                  <a:gd name="T35" fmla="*/ 2222500 h 1600"/>
                  <a:gd name="T36" fmla="*/ 549275 w 560"/>
                  <a:gd name="T37" fmla="*/ 2540000 h 1600"/>
                  <a:gd name="T38" fmla="*/ 625475 w 560"/>
                  <a:gd name="T39" fmla="*/ 2397125 h 1600"/>
                  <a:gd name="T40" fmla="*/ 695325 w 560"/>
                  <a:gd name="T41" fmla="*/ 2251075 h 1600"/>
                  <a:gd name="T42" fmla="*/ 752475 w 560"/>
                  <a:gd name="T43" fmla="*/ 2098675 h 1600"/>
                  <a:gd name="T44" fmla="*/ 800100 w 560"/>
                  <a:gd name="T45" fmla="*/ 1939925 h 1600"/>
                  <a:gd name="T46" fmla="*/ 838200 w 560"/>
                  <a:gd name="T47" fmla="*/ 1778000 h 1600"/>
                  <a:gd name="T48" fmla="*/ 866775 w 560"/>
                  <a:gd name="T49" fmla="*/ 1612900 h 1600"/>
                  <a:gd name="T50" fmla="*/ 882650 w 560"/>
                  <a:gd name="T51" fmla="*/ 1444625 h 1600"/>
                  <a:gd name="T52" fmla="*/ 889000 w 560"/>
                  <a:gd name="T53" fmla="*/ 1270000 h 1600"/>
                  <a:gd name="T54" fmla="*/ 889000 w 560"/>
                  <a:gd name="T55" fmla="*/ 1184275 h 1600"/>
                  <a:gd name="T56" fmla="*/ 876300 w 560"/>
                  <a:gd name="T57" fmla="*/ 1012825 h 1600"/>
                  <a:gd name="T58" fmla="*/ 854075 w 560"/>
                  <a:gd name="T59" fmla="*/ 847725 h 1600"/>
                  <a:gd name="T60" fmla="*/ 822325 w 560"/>
                  <a:gd name="T61" fmla="*/ 682625 h 1600"/>
                  <a:gd name="T62" fmla="*/ 777875 w 560"/>
                  <a:gd name="T63" fmla="*/ 523875 h 1600"/>
                  <a:gd name="T64" fmla="*/ 723900 w 560"/>
                  <a:gd name="T65" fmla="*/ 368300 h 1600"/>
                  <a:gd name="T66" fmla="*/ 660400 w 560"/>
                  <a:gd name="T67" fmla="*/ 215900 h 1600"/>
                  <a:gd name="T68" fmla="*/ 590550 w 560"/>
                  <a:gd name="T69" fmla="*/ 73025 h 1600"/>
                  <a:gd name="T70" fmla="*/ 549275 w 560"/>
                  <a:gd name="T71" fmla="*/ 0 h 16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60" h="1600">
                    <a:moveTo>
                      <a:pt x="346" y="0"/>
                    </a:moveTo>
                    <a:lnTo>
                      <a:pt x="0" y="200"/>
                    </a:lnTo>
                    <a:lnTo>
                      <a:pt x="18" y="234"/>
                    </a:lnTo>
                    <a:lnTo>
                      <a:pt x="36" y="268"/>
                    </a:lnTo>
                    <a:lnTo>
                      <a:pt x="52" y="302"/>
                    </a:lnTo>
                    <a:lnTo>
                      <a:pt x="68" y="338"/>
                    </a:lnTo>
                    <a:lnTo>
                      <a:pt x="82" y="374"/>
                    </a:lnTo>
                    <a:lnTo>
                      <a:pt x="96" y="410"/>
                    </a:lnTo>
                    <a:lnTo>
                      <a:pt x="108" y="448"/>
                    </a:lnTo>
                    <a:lnTo>
                      <a:pt x="118" y="484"/>
                    </a:lnTo>
                    <a:lnTo>
                      <a:pt x="128" y="522"/>
                    </a:lnTo>
                    <a:lnTo>
                      <a:pt x="136" y="562"/>
                    </a:lnTo>
                    <a:lnTo>
                      <a:pt x="144" y="600"/>
                    </a:lnTo>
                    <a:lnTo>
                      <a:pt x="150" y="640"/>
                    </a:lnTo>
                    <a:lnTo>
                      <a:pt x="154" y="680"/>
                    </a:lnTo>
                    <a:lnTo>
                      <a:pt x="158" y="720"/>
                    </a:lnTo>
                    <a:lnTo>
                      <a:pt x="160" y="760"/>
                    </a:lnTo>
                    <a:lnTo>
                      <a:pt x="160" y="800"/>
                    </a:lnTo>
                    <a:lnTo>
                      <a:pt x="160" y="842"/>
                    </a:lnTo>
                    <a:lnTo>
                      <a:pt x="158" y="882"/>
                    </a:lnTo>
                    <a:lnTo>
                      <a:pt x="154" y="922"/>
                    </a:lnTo>
                    <a:lnTo>
                      <a:pt x="150" y="962"/>
                    </a:lnTo>
                    <a:lnTo>
                      <a:pt x="144" y="1002"/>
                    </a:lnTo>
                    <a:lnTo>
                      <a:pt x="136" y="1040"/>
                    </a:lnTo>
                    <a:lnTo>
                      <a:pt x="128" y="1078"/>
                    </a:lnTo>
                    <a:lnTo>
                      <a:pt x="118" y="1116"/>
                    </a:lnTo>
                    <a:lnTo>
                      <a:pt x="108" y="1154"/>
                    </a:lnTo>
                    <a:lnTo>
                      <a:pt x="96" y="1190"/>
                    </a:lnTo>
                    <a:lnTo>
                      <a:pt x="82" y="1228"/>
                    </a:lnTo>
                    <a:lnTo>
                      <a:pt x="68" y="1264"/>
                    </a:lnTo>
                    <a:lnTo>
                      <a:pt x="52" y="1298"/>
                    </a:lnTo>
                    <a:lnTo>
                      <a:pt x="36" y="1334"/>
                    </a:lnTo>
                    <a:lnTo>
                      <a:pt x="18" y="1368"/>
                    </a:lnTo>
                    <a:lnTo>
                      <a:pt x="0" y="1400"/>
                    </a:lnTo>
                    <a:lnTo>
                      <a:pt x="346" y="1600"/>
                    </a:lnTo>
                    <a:lnTo>
                      <a:pt x="372" y="1556"/>
                    </a:lnTo>
                    <a:lnTo>
                      <a:pt x="394" y="1510"/>
                    </a:lnTo>
                    <a:lnTo>
                      <a:pt x="416" y="1464"/>
                    </a:lnTo>
                    <a:lnTo>
                      <a:pt x="438" y="1418"/>
                    </a:lnTo>
                    <a:lnTo>
                      <a:pt x="456" y="1370"/>
                    </a:lnTo>
                    <a:lnTo>
                      <a:pt x="474" y="1322"/>
                    </a:lnTo>
                    <a:lnTo>
                      <a:pt x="490" y="1272"/>
                    </a:lnTo>
                    <a:lnTo>
                      <a:pt x="504" y="1222"/>
                    </a:lnTo>
                    <a:lnTo>
                      <a:pt x="518" y="1172"/>
                    </a:lnTo>
                    <a:lnTo>
                      <a:pt x="528" y="1120"/>
                    </a:lnTo>
                    <a:lnTo>
                      <a:pt x="538" y="1068"/>
                    </a:lnTo>
                    <a:lnTo>
                      <a:pt x="546" y="1016"/>
                    </a:lnTo>
                    <a:lnTo>
                      <a:pt x="552" y="962"/>
                    </a:lnTo>
                    <a:lnTo>
                      <a:pt x="556" y="910"/>
                    </a:lnTo>
                    <a:lnTo>
                      <a:pt x="560" y="856"/>
                    </a:lnTo>
                    <a:lnTo>
                      <a:pt x="560" y="800"/>
                    </a:lnTo>
                    <a:lnTo>
                      <a:pt x="560" y="746"/>
                    </a:lnTo>
                    <a:lnTo>
                      <a:pt x="556" y="692"/>
                    </a:lnTo>
                    <a:lnTo>
                      <a:pt x="552" y="638"/>
                    </a:lnTo>
                    <a:lnTo>
                      <a:pt x="546" y="586"/>
                    </a:lnTo>
                    <a:lnTo>
                      <a:pt x="538" y="534"/>
                    </a:lnTo>
                    <a:lnTo>
                      <a:pt x="528" y="482"/>
                    </a:lnTo>
                    <a:lnTo>
                      <a:pt x="518" y="430"/>
                    </a:lnTo>
                    <a:lnTo>
                      <a:pt x="504" y="380"/>
                    </a:lnTo>
                    <a:lnTo>
                      <a:pt x="490" y="330"/>
                    </a:lnTo>
                    <a:lnTo>
                      <a:pt x="474" y="280"/>
                    </a:lnTo>
                    <a:lnTo>
                      <a:pt x="456" y="232"/>
                    </a:lnTo>
                    <a:lnTo>
                      <a:pt x="438" y="184"/>
                    </a:lnTo>
                    <a:lnTo>
                      <a:pt x="416" y="136"/>
                    </a:lnTo>
                    <a:lnTo>
                      <a:pt x="394" y="90"/>
                    </a:lnTo>
                    <a:lnTo>
                      <a:pt x="372" y="46"/>
                    </a:lnTo>
                    <a:lnTo>
                      <a:pt x="346" y="0"/>
                    </a:lnTo>
                    <a:close/>
                  </a:path>
                </a:pathLst>
              </a:custGeom>
              <a:noFill/>
              <a:ln w="38100" cap="flat" cmpd="sng">
                <a:solidFill>
                  <a:srgbClr val="5F5F5F"/>
                </a:solidFill>
                <a:prstDash val="solid"/>
                <a:round/>
                <a:headEnd type="none" w="med" len="med"/>
                <a:tailEnd type="none" w="med" len="med"/>
              </a:ln>
              <a:effectLst/>
              <a:extLst/>
            </p:spPr>
            <p:txBody>
              <a:bodyPr/>
              <a:lstStyle/>
              <a:p>
                <a:endParaRPr lang="en-GB"/>
              </a:p>
            </p:txBody>
          </p:sp>
          <p:sp>
            <p:nvSpPr>
              <p:cNvPr id="24" name="Freeform 7"/>
              <p:cNvSpPr>
                <a:spLocks/>
              </p:cNvSpPr>
              <p:nvPr/>
            </p:nvSpPr>
            <p:spPr bwMode="auto">
              <a:xfrm>
                <a:off x="2373314" y="5143694"/>
                <a:ext cx="2200275" cy="1587500"/>
              </a:xfrm>
              <a:custGeom>
                <a:avLst/>
                <a:gdLst>
                  <a:gd name="T0" fmla="*/ 0 w 1386"/>
                  <a:gd name="T1" fmla="*/ 317500 h 1000"/>
                  <a:gd name="T2" fmla="*/ 44450 w 1386"/>
                  <a:gd name="T3" fmla="*/ 390525 h 1000"/>
                  <a:gd name="T4" fmla="*/ 133350 w 1386"/>
                  <a:gd name="T5" fmla="*/ 523875 h 1000"/>
                  <a:gd name="T6" fmla="*/ 234950 w 1386"/>
                  <a:gd name="T7" fmla="*/ 654050 h 1000"/>
                  <a:gd name="T8" fmla="*/ 339725 w 1386"/>
                  <a:gd name="T9" fmla="*/ 777875 h 1000"/>
                  <a:gd name="T10" fmla="*/ 457200 w 1386"/>
                  <a:gd name="T11" fmla="*/ 895350 h 1000"/>
                  <a:gd name="T12" fmla="*/ 577850 w 1386"/>
                  <a:gd name="T13" fmla="*/ 1003300 h 1000"/>
                  <a:gd name="T14" fmla="*/ 708025 w 1386"/>
                  <a:gd name="T15" fmla="*/ 1101725 h 1000"/>
                  <a:gd name="T16" fmla="*/ 844550 w 1386"/>
                  <a:gd name="T17" fmla="*/ 1196975 h 1000"/>
                  <a:gd name="T18" fmla="*/ 984250 w 1386"/>
                  <a:gd name="T19" fmla="*/ 1279525 h 1000"/>
                  <a:gd name="T20" fmla="*/ 1133475 w 1386"/>
                  <a:gd name="T21" fmla="*/ 1352550 h 1000"/>
                  <a:gd name="T22" fmla="*/ 1285875 w 1386"/>
                  <a:gd name="T23" fmla="*/ 1419225 h 1000"/>
                  <a:gd name="T24" fmla="*/ 1441450 w 1386"/>
                  <a:gd name="T25" fmla="*/ 1473200 h 1000"/>
                  <a:gd name="T26" fmla="*/ 1603375 w 1386"/>
                  <a:gd name="T27" fmla="*/ 1517650 h 1000"/>
                  <a:gd name="T28" fmla="*/ 1771650 w 1386"/>
                  <a:gd name="T29" fmla="*/ 1552575 h 1000"/>
                  <a:gd name="T30" fmla="*/ 1939925 w 1386"/>
                  <a:gd name="T31" fmla="*/ 1574800 h 1000"/>
                  <a:gd name="T32" fmla="*/ 2114550 w 1386"/>
                  <a:gd name="T33" fmla="*/ 1587500 h 1000"/>
                  <a:gd name="T34" fmla="*/ 2200275 w 1386"/>
                  <a:gd name="T35" fmla="*/ 952500 h 1000"/>
                  <a:gd name="T36" fmla="*/ 2133600 w 1386"/>
                  <a:gd name="T37" fmla="*/ 952500 h 1000"/>
                  <a:gd name="T38" fmla="*/ 2006600 w 1386"/>
                  <a:gd name="T39" fmla="*/ 942975 h 1000"/>
                  <a:gd name="T40" fmla="*/ 1876425 w 1386"/>
                  <a:gd name="T41" fmla="*/ 927100 h 1000"/>
                  <a:gd name="T42" fmla="*/ 1752600 w 1386"/>
                  <a:gd name="T43" fmla="*/ 901700 h 1000"/>
                  <a:gd name="T44" fmla="*/ 1631950 w 1386"/>
                  <a:gd name="T45" fmla="*/ 866775 h 1000"/>
                  <a:gd name="T46" fmla="*/ 1514475 w 1386"/>
                  <a:gd name="T47" fmla="*/ 825500 h 1000"/>
                  <a:gd name="T48" fmla="*/ 1400175 w 1386"/>
                  <a:gd name="T49" fmla="*/ 777875 h 1000"/>
                  <a:gd name="T50" fmla="*/ 1289050 w 1386"/>
                  <a:gd name="T51" fmla="*/ 720725 h 1000"/>
                  <a:gd name="T52" fmla="*/ 1181100 w 1386"/>
                  <a:gd name="T53" fmla="*/ 657225 h 1000"/>
                  <a:gd name="T54" fmla="*/ 1079500 w 1386"/>
                  <a:gd name="T55" fmla="*/ 590550 h 1000"/>
                  <a:gd name="T56" fmla="*/ 984250 w 1386"/>
                  <a:gd name="T57" fmla="*/ 514350 h 1000"/>
                  <a:gd name="T58" fmla="*/ 892175 w 1386"/>
                  <a:gd name="T59" fmla="*/ 431800 h 1000"/>
                  <a:gd name="T60" fmla="*/ 806450 w 1386"/>
                  <a:gd name="T61" fmla="*/ 346075 h 1000"/>
                  <a:gd name="T62" fmla="*/ 727075 w 1386"/>
                  <a:gd name="T63" fmla="*/ 254000 h 1000"/>
                  <a:gd name="T64" fmla="*/ 650875 w 1386"/>
                  <a:gd name="T65" fmla="*/ 155575 h 1000"/>
                  <a:gd name="T66" fmla="*/ 584200 w 1386"/>
                  <a:gd name="T67" fmla="*/ 53975 h 1000"/>
                  <a:gd name="T68" fmla="*/ 552450 w 1386"/>
                  <a:gd name="T69" fmla="*/ 0 h 10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386" h="1000">
                    <a:moveTo>
                      <a:pt x="348" y="0"/>
                    </a:moveTo>
                    <a:lnTo>
                      <a:pt x="0" y="200"/>
                    </a:lnTo>
                    <a:lnTo>
                      <a:pt x="28" y="246"/>
                    </a:lnTo>
                    <a:lnTo>
                      <a:pt x="56" y="288"/>
                    </a:lnTo>
                    <a:lnTo>
                      <a:pt x="84" y="330"/>
                    </a:lnTo>
                    <a:lnTo>
                      <a:pt x="116" y="372"/>
                    </a:lnTo>
                    <a:lnTo>
                      <a:pt x="148" y="412"/>
                    </a:lnTo>
                    <a:lnTo>
                      <a:pt x="180" y="452"/>
                    </a:lnTo>
                    <a:lnTo>
                      <a:pt x="214" y="490"/>
                    </a:lnTo>
                    <a:lnTo>
                      <a:pt x="250" y="528"/>
                    </a:lnTo>
                    <a:lnTo>
                      <a:pt x="288" y="564"/>
                    </a:lnTo>
                    <a:lnTo>
                      <a:pt x="326" y="598"/>
                    </a:lnTo>
                    <a:lnTo>
                      <a:pt x="364" y="632"/>
                    </a:lnTo>
                    <a:lnTo>
                      <a:pt x="404" y="664"/>
                    </a:lnTo>
                    <a:lnTo>
                      <a:pt x="446" y="694"/>
                    </a:lnTo>
                    <a:lnTo>
                      <a:pt x="488" y="724"/>
                    </a:lnTo>
                    <a:lnTo>
                      <a:pt x="532" y="754"/>
                    </a:lnTo>
                    <a:lnTo>
                      <a:pt x="576" y="780"/>
                    </a:lnTo>
                    <a:lnTo>
                      <a:pt x="620" y="806"/>
                    </a:lnTo>
                    <a:lnTo>
                      <a:pt x="666" y="830"/>
                    </a:lnTo>
                    <a:lnTo>
                      <a:pt x="714" y="852"/>
                    </a:lnTo>
                    <a:lnTo>
                      <a:pt x="760" y="874"/>
                    </a:lnTo>
                    <a:lnTo>
                      <a:pt x="810" y="894"/>
                    </a:lnTo>
                    <a:lnTo>
                      <a:pt x="858" y="912"/>
                    </a:lnTo>
                    <a:lnTo>
                      <a:pt x="908" y="928"/>
                    </a:lnTo>
                    <a:lnTo>
                      <a:pt x="960" y="942"/>
                    </a:lnTo>
                    <a:lnTo>
                      <a:pt x="1010" y="956"/>
                    </a:lnTo>
                    <a:lnTo>
                      <a:pt x="1062" y="968"/>
                    </a:lnTo>
                    <a:lnTo>
                      <a:pt x="1116" y="978"/>
                    </a:lnTo>
                    <a:lnTo>
                      <a:pt x="1168" y="986"/>
                    </a:lnTo>
                    <a:lnTo>
                      <a:pt x="1222" y="992"/>
                    </a:lnTo>
                    <a:lnTo>
                      <a:pt x="1276" y="996"/>
                    </a:lnTo>
                    <a:lnTo>
                      <a:pt x="1332" y="1000"/>
                    </a:lnTo>
                    <a:lnTo>
                      <a:pt x="1386" y="1000"/>
                    </a:lnTo>
                    <a:lnTo>
                      <a:pt x="1386" y="600"/>
                    </a:lnTo>
                    <a:lnTo>
                      <a:pt x="1344" y="600"/>
                    </a:lnTo>
                    <a:lnTo>
                      <a:pt x="1304" y="598"/>
                    </a:lnTo>
                    <a:lnTo>
                      <a:pt x="1264" y="594"/>
                    </a:lnTo>
                    <a:lnTo>
                      <a:pt x="1222" y="590"/>
                    </a:lnTo>
                    <a:lnTo>
                      <a:pt x="1182" y="584"/>
                    </a:lnTo>
                    <a:lnTo>
                      <a:pt x="1144" y="576"/>
                    </a:lnTo>
                    <a:lnTo>
                      <a:pt x="1104" y="568"/>
                    </a:lnTo>
                    <a:lnTo>
                      <a:pt x="1066" y="558"/>
                    </a:lnTo>
                    <a:lnTo>
                      <a:pt x="1028" y="546"/>
                    </a:lnTo>
                    <a:lnTo>
                      <a:pt x="990" y="534"/>
                    </a:lnTo>
                    <a:lnTo>
                      <a:pt x="954" y="520"/>
                    </a:lnTo>
                    <a:lnTo>
                      <a:pt x="918" y="506"/>
                    </a:lnTo>
                    <a:lnTo>
                      <a:pt x="882" y="490"/>
                    </a:lnTo>
                    <a:lnTo>
                      <a:pt x="846" y="472"/>
                    </a:lnTo>
                    <a:lnTo>
                      <a:pt x="812" y="454"/>
                    </a:lnTo>
                    <a:lnTo>
                      <a:pt x="778" y="436"/>
                    </a:lnTo>
                    <a:lnTo>
                      <a:pt x="744" y="414"/>
                    </a:lnTo>
                    <a:lnTo>
                      <a:pt x="712" y="394"/>
                    </a:lnTo>
                    <a:lnTo>
                      <a:pt x="680" y="372"/>
                    </a:lnTo>
                    <a:lnTo>
                      <a:pt x="650" y="348"/>
                    </a:lnTo>
                    <a:lnTo>
                      <a:pt x="620" y="324"/>
                    </a:lnTo>
                    <a:lnTo>
                      <a:pt x="590" y="298"/>
                    </a:lnTo>
                    <a:lnTo>
                      <a:pt x="562" y="272"/>
                    </a:lnTo>
                    <a:lnTo>
                      <a:pt x="534" y="246"/>
                    </a:lnTo>
                    <a:lnTo>
                      <a:pt x="508" y="218"/>
                    </a:lnTo>
                    <a:lnTo>
                      <a:pt x="482" y="190"/>
                    </a:lnTo>
                    <a:lnTo>
                      <a:pt x="458" y="160"/>
                    </a:lnTo>
                    <a:lnTo>
                      <a:pt x="434" y="130"/>
                    </a:lnTo>
                    <a:lnTo>
                      <a:pt x="410" y="98"/>
                    </a:lnTo>
                    <a:lnTo>
                      <a:pt x="388" y="66"/>
                    </a:lnTo>
                    <a:lnTo>
                      <a:pt x="368" y="34"/>
                    </a:lnTo>
                    <a:lnTo>
                      <a:pt x="348" y="0"/>
                    </a:lnTo>
                    <a:close/>
                  </a:path>
                </a:pathLst>
              </a:custGeom>
              <a:noFill/>
              <a:ln w="38100" cap="flat" cmpd="sng">
                <a:solidFill>
                  <a:srgbClr val="5F5F5F"/>
                </a:solidFill>
                <a:prstDash val="solid"/>
                <a:round/>
                <a:headEnd type="none" w="med" len="med"/>
                <a:tailEnd type="none" w="med" len="med"/>
              </a:ln>
              <a:effectLst/>
              <a:extLst/>
            </p:spPr>
            <p:txBody>
              <a:bodyPr/>
              <a:lstStyle/>
              <a:p>
                <a:endParaRPr lang="en-GB"/>
              </a:p>
            </p:txBody>
          </p:sp>
          <p:sp>
            <p:nvSpPr>
              <p:cNvPr id="25" name="Freeform 8"/>
              <p:cNvSpPr>
                <a:spLocks/>
              </p:cNvSpPr>
              <p:nvPr/>
            </p:nvSpPr>
            <p:spPr bwMode="auto">
              <a:xfrm>
                <a:off x="2668587" y="3238693"/>
                <a:ext cx="1355725" cy="1905000"/>
              </a:xfrm>
              <a:custGeom>
                <a:avLst/>
                <a:gdLst>
                  <a:gd name="T0" fmla="*/ 1270000 w 854"/>
                  <a:gd name="T1" fmla="*/ 952500 h 1200"/>
                  <a:gd name="T2" fmla="*/ 1270000 w 854"/>
                  <a:gd name="T3" fmla="*/ 952500 h 1200"/>
                  <a:gd name="T4" fmla="*/ 1273175 w 854"/>
                  <a:gd name="T5" fmla="*/ 911225 h 1200"/>
                  <a:gd name="T6" fmla="*/ 1276350 w 854"/>
                  <a:gd name="T7" fmla="*/ 866775 h 1200"/>
                  <a:gd name="T8" fmla="*/ 1282700 w 854"/>
                  <a:gd name="T9" fmla="*/ 825500 h 1200"/>
                  <a:gd name="T10" fmla="*/ 1292225 w 854"/>
                  <a:gd name="T11" fmla="*/ 787400 h 1200"/>
                  <a:gd name="T12" fmla="*/ 1304925 w 854"/>
                  <a:gd name="T13" fmla="*/ 746125 h 1200"/>
                  <a:gd name="T14" fmla="*/ 1320800 w 854"/>
                  <a:gd name="T15" fmla="*/ 708025 h 1200"/>
                  <a:gd name="T16" fmla="*/ 1336675 w 854"/>
                  <a:gd name="T17" fmla="*/ 673100 h 1200"/>
                  <a:gd name="T18" fmla="*/ 1355725 w 854"/>
                  <a:gd name="T19" fmla="*/ 635000 h 1200"/>
                  <a:gd name="T20" fmla="*/ 257175 w 854"/>
                  <a:gd name="T21" fmla="*/ 0 h 1200"/>
                  <a:gd name="T22" fmla="*/ 257175 w 854"/>
                  <a:gd name="T23" fmla="*/ 0 h 1200"/>
                  <a:gd name="T24" fmla="*/ 225425 w 854"/>
                  <a:gd name="T25" fmla="*/ 53975 h 1200"/>
                  <a:gd name="T26" fmla="*/ 196850 w 854"/>
                  <a:gd name="T27" fmla="*/ 107950 h 1200"/>
                  <a:gd name="T28" fmla="*/ 171450 w 854"/>
                  <a:gd name="T29" fmla="*/ 161925 h 1200"/>
                  <a:gd name="T30" fmla="*/ 146050 w 854"/>
                  <a:gd name="T31" fmla="*/ 219075 h 1200"/>
                  <a:gd name="T32" fmla="*/ 123825 w 854"/>
                  <a:gd name="T33" fmla="*/ 276225 h 1200"/>
                  <a:gd name="T34" fmla="*/ 104775 w 854"/>
                  <a:gd name="T35" fmla="*/ 333375 h 1200"/>
                  <a:gd name="T36" fmla="*/ 85725 w 854"/>
                  <a:gd name="T37" fmla="*/ 393700 h 1200"/>
                  <a:gd name="T38" fmla="*/ 66675 w 854"/>
                  <a:gd name="T39" fmla="*/ 450850 h 1200"/>
                  <a:gd name="T40" fmla="*/ 50800 w 854"/>
                  <a:gd name="T41" fmla="*/ 511175 h 1200"/>
                  <a:gd name="T42" fmla="*/ 38100 w 854"/>
                  <a:gd name="T43" fmla="*/ 574675 h 1200"/>
                  <a:gd name="T44" fmla="*/ 28575 w 854"/>
                  <a:gd name="T45" fmla="*/ 635000 h 1200"/>
                  <a:gd name="T46" fmla="*/ 19050 w 854"/>
                  <a:gd name="T47" fmla="*/ 698500 h 1200"/>
                  <a:gd name="T48" fmla="*/ 9525 w 854"/>
                  <a:gd name="T49" fmla="*/ 762000 h 1200"/>
                  <a:gd name="T50" fmla="*/ 6350 w 854"/>
                  <a:gd name="T51" fmla="*/ 825500 h 1200"/>
                  <a:gd name="T52" fmla="*/ 3175 w 854"/>
                  <a:gd name="T53" fmla="*/ 889000 h 1200"/>
                  <a:gd name="T54" fmla="*/ 0 w 854"/>
                  <a:gd name="T55" fmla="*/ 952500 h 1200"/>
                  <a:gd name="T56" fmla="*/ 0 w 854"/>
                  <a:gd name="T57" fmla="*/ 952500 h 1200"/>
                  <a:gd name="T58" fmla="*/ 3175 w 854"/>
                  <a:gd name="T59" fmla="*/ 1019175 h 1200"/>
                  <a:gd name="T60" fmla="*/ 6350 w 854"/>
                  <a:gd name="T61" fmla="*/ 1082675 h 1200"/>
                  <a:gd name="T62" fmla="*/ 9525 w 854"/>
                  <a:gd name="T63" fmla="*/ 1146175 h 1200"/>
                  <a:gd name="T64" fmla="*/ 19050 w 854"/>
                  <a:gd name="T65" fmla="*/ 1209675 h 1200"/>
                  <a:gd name="T66" fmla="*/ 28575 w 854"/>
                  <a:gd name="T67" fmla="*/ 1273175 h 1200"/>
                  <a:gd name="T68" fmla="*/ 38100 w 854"/>
                  <a:gd name="T69" fmla="*/ 1333500 h 1200"/>
                  <a:gd name="T70" fmla="*/ 50800 w 854"/>
                  <a:gd name="T71" fmla="*/ 1393825 h 1200"/>
                  <a:gd name="T72" fmla="*/ 66675 w 854"/>
                  <a:gd name="T73" fmla="*/ 1454150 h 1200"/>
                  <a:gd name="T74" fmla="*/ 85725 w 854"/>
                  <a:gd name="T75" fmla="*/ 1514475 h 1200"/>
                  <a:gd name="T76" fmla="*/ 104775 w 854"/>
                  <a:gd name="T77" fmla="*/ 1571625 h 1200"/>
                  <a:gd name="T78" fmla="*/ 123825 w 854"/>
                  <a:gd name="T79" fmla="*/ 1631950 h 1200"/>
                  <a:gd name="T80" fmla="*/ 146050 w 854"/>
                  <a:gd name="T81" fmla="*/ 1689100 h 1200"/>
                  <a:gd name="T82" fmla="*/ 171450 w 854"/>
                  <a:gd name="T83" fmla="*/ 1743075 h 1200"/>
                  <a:gd name="T84" fmla="*/ 196850 w 854"/>
                  <a:gd name="T85" fmla="*/ 1800225 h 1200"/>
                  <a:gd name="T86" fmla="*/ 225425 w 854"/>
                  <a:gd name="T87" fmla="*/ 1854200 h 1200"/>
                  <a:gd name="T88" fmla="*/ 257175 w 854"/>
                  <a:gd name="T89" fmla="*/ 1905000 h 1200"/>
                  <a:gd name="T90" fmla="*/ 1355725 w 854"/>
                  <a:gd name="T91" fmla="*/ 1270000 h 1200"/>
                  <a:gd name="T92" fmla="*/ 1355725 w 854"/>
                  <a:gd name="T93" fmla="*/ 1270000 h 1200"/>
                  <a:gd name="T94" fmla="*/ 1336675 w 854"/>
                  <a:gd name="T95" fmla="*/ 1235075 h 1200"/>
                  <a:gd name="T96" fmla="*/ 1320800 w 854"/>
                  <a:gd name="T97" fmla="*/ 1196975 h 1200"/>
                  <a:gd name="T98" fmla="*/ 1304925 w 854"/>
                  <a:gd name="T99" fmla="*/ 1158875 h 1200"/>
                  <a:gd name="T100" fmla="*/ 1292225 w 854"/>
                  <a:gd name="T101" fmla="*/ 1120775 h 1200"/>
                  <a:gd name="T102" fmla="*/ 1282700 w 854"/>
                  <a:gd name="T103" fmla="*/ 1079500 h 1200"/>
                  <a:gd name="T104" fmla="*/ 1276350 w 854"/>
                  <a:gd name="T105" fmla="*/ 1038225 h 1200"/>
                  <a:gd name="T106" fmla="*/ 1273175 w 854"/>
                  <a:gd name="T107" fmla="*/ 996950 h 1200"/>
                  <a:gd name="T108" fmla="*/ 1270000 w 854"/>
                  <a:gd name="T109" fmla="*/ 952500 h 1200"/>
                  <a:gd name="T110" fmla="*/ 1270000 w 854"/>
                  <a:gd name="T111" fmla="*/ 952500 h 120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854" h="1200">
                    <a:moveTo>
                      <a:pt x="800" y="600"/>
                    </a:moveTo>
                    <a:lnTo>
                      <a:pt x="800" y="600"/>
                    </a:lnTo>
                    <a:lnTo>
                      <a:pt x="802" y="574"/>
                    </a:lnTo>
                    <a:lnTo>
                      <a:pt x="804" y="546"/>
                    </a:lnTo>
                    <a:lnTo>
                      <a:pt x="808" y="520"/>
                    </a:lnTo>
                    <a:lnTo>
                      <a:pt x="814" y="496"/>
                    </a:lnTo>
                    <a:lnTo>
                      <a:pt x="822" y="470"/>
                    </a:lnTo>
                    <a:lnTo>
                      <a:pt x="832" y="446"/>
                    </a:lnTo>
                    <a:lnTo>
                      <a:pt x="842" y="424"/>
                    </a:lnTo>
                    <a:lnTo>
                      <a:pt x="854" y="400"/>
                    </a:lnTo>
                    <a:lnTo>
                      <a:pt x="162" y="0"/>
                    </a:lnTo>
                    <a:lnTo>
                      <a:pt x="142" y="34"/>
                    </a:lnTo>
                    <a:lnTo>
                      <a:pt x="124" y="68"/>
                    </a:lnTo>
                    <a:lnTo>
                      <a:pt x="108" y="102"/>
                    </a:lnTo>
                    <a:lnTo>
                      <a:pt x="92" y="138"/>
                    </a:lnTo>
                    <a:lnTo>
                      <a:pt x="78" y="174"/>
                    </a:lnTo>
                    <a:lnTo>
                      <a:pt x="66" y="210"/>
                    </a:lnTo>
                    <a:lnTo>
                      <a:pt x="54" y="248"/>
                    </a:lnTo>
                    <a:lnTo>
                      <a:pt x="42" y="284"/>
                    </a:lnTo>
                    <a:lnTo>
                      <a:pt x="32" y="322"/>
                    </a:lnTo>
                    <a:lnTo>
                      <a:pt x="24" y="362"/>
                    </a:lnTo>
                    <a:lnTo>
                      <a:pt x="18" y="400"/>
                    </a:lnTo>
                    <a:lnTo>
                      <a:pt x="12" y="440"/>
                    </a:lnTo>
                    <a:lnTo>
                      <a:pt x="6" y="480"/>
                    </a:lnTo>
                    <a:lnTo>
                      <a:pt x="4" y="520"/>
                    </a:lnTo>
                    <a:lnTo>
                      <a:pt x="2" y="560"/>
                    </a:lnTo>
                    <a:lnTo>
                      <a:pt x="0" y="600"/>
                    </a:lnTo>
                    <a:lnTo>
                      <a:pt x="2" y="642"/>
                    </a:lnTo>
                    <a:lnTo>
                      <a:pt x="4" y="682"/>
                    </a:lnTo>
                    <a:lnTo>
                      <a:pt x="6" y="722"/>
                    </a:lnTo>
                    <a:lnTo>
                      <a:pt x="12" y="762"/>
                    </a:lnTo>
                    <a:lnTo>
                      <a:pt x="18" y="802"/>
                    </a:lnTo>
                    <a:lnTo>
                      <a:pt x="24" y="840"/>
                    </a:lnTo>
                    <a:lnTo>
                      <a:pt x="32" y="878"/>
                    </a:lnTo>
                    <a:lnTo>
                      <a:pt x="42" y="916"/>
                    </a:lnTo>
                    <a:lnTo>
                      <a:pt x="54" y="954"/>
                    </a:lnTo>
                    <a:lnTo>
                      <a:pt x="66" y="990"/>
                    </a:lnTo>
                    <a:lnTo>
                      <a:pt x="78" y="1028"/>
                    </a:lnTo>
                    <a:lnTo>
                      <a:pt x="92" y="1064"/>
                    </a:lnTo>
                    <a:lnTo>
                      <a:pt x="108" y="1098"/>
                    </a:lnTo>
                    <a:lnTo>
                      <a:pt x="124" y="1134"/>
                    </a:lnTo>
                    <a:lnTo>
                      <a:pt x="142" y="1168"/>
                    </a:lnTo>
                    <a:lnTo>
                      <a:pt x="162" y="1200"/>
                    </a:lnTo>
                    <a:lnTo>
                      <a:pt x="854" y="800"/>
                    </a:lnTo>
                    <a:lnTo>
                      <a:pt x="842" y="778"/>
                    </a:lnTo>
                    <a:lnTo>
                      <a:pt x="832" y="754"/>
                    </a:lnTo>
                    <a:lnTo>
                      <a:pt x="822" y="730"/>
                    </a:lnTo>
                    <a:lnTo>
                      <a:pt x="814" y="706"/>
                    </a:lnTo>
                    <a:lnTo>
                      <a:pt x="808" y="680"/>
                    </a:lnTo>
                    <a:lnTo>
                      <a:pt x="804" y="654"/>
                    </a:lnTo>
                    <a:lnTo>
                      <a:pt x="802" y="628"/>
                    </a:lnTo>
                    <a:lnTo>
                      <a:pt x="800" y="600"/>
                    </a:lnTo>
                    <a:close/>
                  </a:path>
                </a:pathLst>
              </a:custGeom>
              <a:noFill/>
              <a:ln w="12700" cap="flat" cmpd="sng">
                <a:solidFill>
                  <a:srgbClr val="000000"/>
                </a:solidFill>
                <a:prstDash val="solid"/>
                <a:round/>
                <a:headEnd type="none" w="med" len="med"/>
                <a:tailEnd type="none" w="med" len="med"/>
              </a:ln>
              <a:effectLst/>
              <a:extLst/>
            </p:spPr>
            <p:txBody>
              <a:bodyPr/>
              <a:lstStyle/>
              <a:p>
                <a:endParaRPr lang="en-GB"/>
              </a:p>
            </p:txBody>
          </p:sp>
          <p:sp>
            <p:nvSpPr>
              <p:cNvPr id="26" name="Freeform 9"/>
              <p:cNvSpPr>
                <a:spLocks/>
              </p:cNvSpPr>
              <p:nvPr/>
            </p:nvSpPr>
            <p:spPr bwMode="auto">
              <a:xfrm>
                <a:off x="2925763" y="4508694"/>
                <a:ext cx="1647825" cy="1587500"/>
              </a:xfrm>
              <a:custGeom>
                <a:avLst/>
                <a:gdLst>
                  <a:gd name="T0" fmla="*/ 1098550 w 1038"/>
                  <a:gd name="T1" fmla="*/ 0 h 1000"/>
                  <a:gd name="T2" fmla="*/ 0 w 1038"/>
                  <a:gd name="T3" fmla="*/ 635000 h 1000"/>
                  <a:gd name="T4" fmla="*/ 0 w 1038"/>
                  <a:gd name="T5" fmla="*/ 635000 h 1000"/>
                  <a:gd name="T6" fmla="*/ 31750 w 1038"/>
                  <a:gd name="T7" fmla="*/ 688975 h 1000"/>
                  <a:gd name="T8" fmla="*/ 63500 w 1038"/>
                  <a:gd name="T9" fmla="*/ 739775 h 1000"/>
                  <a:gd name="T10" fmla="*/ 98425 w 1038"/>
                  <a:gd name="T11" fmla="*/ 790575 h 1000"/>
                  <a:gd name="T12" fmla="*/ 136525 w 1038"/>
                  <a:gd name="T13" fmla="*/ 841375 h 1000"/>
                  <a:gd name="T14" fmla="*/ 174625 w 1038"/>
                  <a:gd name="T15" fmla="*/ 889000 h 1000"/>
                  <a:gd name="T16" fmla="*/ 212725 w 1038"/>
                  <a:gd name="T17" fmla="*/ 936625 h 1000"/>
                  <a:gd name="T18" fmla="*/ 254000 w 1038"/>
                  <a:gd name="T19" fmla="*/ 981075 h 1000"/>
                  <a:gd name="T20" fmla="*/ 295275 w 1038"/>
                  <a:gd name="T21" fmla="*/ 1025525 h 1000"/>
                  <a:gd name="T22" fmla="*/ 339725 w 1038"/>
                  <a:gd name="T23" fmla="*/ 1066800 h 1000"/>
                  <a:gd name="T24" fmla="*/ 384175 w 1038"/>
                  <a:gd name="T25" fmla="*/ 1108075 h 1000"/>
                  <a:gd name="T26" fmla="*/ 431800 w 1038"/>
                  <a:gd name="T27" fmla="*/ 1149350 h 1000"/>
                  <a:gd name="T28" fmla="*/ 479425 w 1038"/>
                  <a:gd name="T29" fmla="*/ 1187450 h 1000"/>
                  <a:gd name="T30" fmla="*/ 527050 w 1038"/>
                  <a:gd name="T31" fmla="*/ 1225550 h 1000"/>
                  <a:gd name="T32" fmla="*/ 577850 w 1038"/>
                  <a:gd name="T33" fmla="*/ 1260475 h 1000"/>
                  <a:gd name="T34" fmla="*/ 628650 w 1038"/>
                  <a:gd name="T35" fmla="*/ 1292225 h 1000"/>
                  <a:gd name="T36" fmla="*/ 682625 w 1038"/>
                  <a:gd name="T37" fmla="*/ 1327150 h 1000"/>
                  <a:gd name="T38" fmla="*/ 736600 w 1038"/>
                  <a:gd name="T39" fmla="*/ 1355725 h 1000"/>
                  <a:gd name="T40" fmla="*/ 790575 w 1038"/>
                  <a:gd name="T41" fmla="*/ 1384300 h 1000"/>
                  <a:gd name="T42" fmla="*/ 847725 w 1038"/>
                  <a:gd name="T43" fmla="*/ 1412875 h 1000"/>
                  <a:gd name="T44" fmla="*/ 904875 w 1038"/>
                  <a:gd name="T45" fmla="*/ 1438275 h 1000"/>
                  <a:gd name="T46" fmla="*/ 962025 w 1038"/>
                  <a:gd name="T47" fmla="*/ 1460500 h 1000"/>
                  <a:gd name="T48" fmla="*/ 1019175 w 1038"/>
                  <a:gd name="T49" fmla="*/ 1482725 h 1000"/>
                  <a:gd name="T50" fmla="*/ 1079500 w 1038"/>
                  <a:gd name="T51" fmla="*/ 1501775 h 1000"/>
                  <a:gd name="T52" fmla="*/ 1139825 w 1038"/>
                  <a:gd name="T53" fmla="*/ 1520825 h 1000"/>
                  <a:gd name="T54" fmla="*/ 1200150 w 1038"/>
                  <a:gd name="T55" fmla="*/ 1536700 h 1000"/>
                  <a:gd name="T56" fmla="*/ 1263650 w 1038"/>
                  <a:gd name="T57" fmla="*/ 1549400 h 1000"/>
                  <a:gd name="T58" fmla="*/ 1323975 w 1038"/>
                  <a:gd name="T59" fmla="*/ 1562100 h 1000"/>
                  <a:gd name="T60" fmla="*/ 1387475 w 1038"/>
                  <a:gd name="T61" fmla="*/ 1571625 h 1000"/>
                  <a:gd name="T62" fmla="*/ 1454150 w 1038"/>
                  <a:gd name="T63" fmla="*/ 1577975 h 1000"/>
                  <a:gd name="T64" fmla="*/ 1517650 w 1038"/>
                  <a:gd name="T65" fmla="*/ 1584325 h 1000"/>
                  <a:gd name="T66" fmla="*/ 1581150 w 1038"/>
                  <a:gd name="T67" fmla="*/ 1587500 h 1000"/>
                  <a:gd name="T68" fmla="*/ 1647825 w 1038"/>
                  <a:gd name="T69" fmla="*/ 1587500 h 1000"/>
                  <a:gd name="T70" fmla="*/ 1647825 w 1038"/>
                  <a:gd name="T71" fmla="*/ 317500 h 1000"/>
                  <a:gd name="T72" fmla="*/ 1647825 w 1038"/>
                  <a:gd name="T73" fmla="*/ 317500 h 1000"/>
                  <a:gd name="T74" fmla="*/ 1603375 w 1038"/>
                  <a:gd name="T75" fmla="*/ 317500 h 1000"/>
                  <a:gd name="T76" fmla="*/ 1562100 w 1038"/>
                  <a:gd name="T77" fmla="*/ 311150 h 1000"/>
                  <a:gd name="T78" fmla="*/ 1520825 w 1038"/>
                  <a:gd name="T79" fmla="*/ 304800 h 1000"/>
                  <a:gd name="T80" fmla="*/ 1479550 w 1038"/>
                  <a:gd name="T81" fmla="*/ 295275 h 1000"/>
                  <a:gd name="T82" fmla="*/ 1438275 w 1038"/>
                  <a:gd name="T83" fmla="*/ 282575 h 1000"/>
                  <a:gd name="T84" fmla="*/ 1400175 w 1038"/>
                  <a:gd name="T85" fmla="*/ 266700 h 1000"/>
                  <a:gd name="T86" fmla="*/ 1362075 w 1038"/>
                  <a:gd name="T87" fmla="*/ 250825 h 1000"/>
                  <a:gd name="T88" fmla="*/ 1327150 w 1038"/>
                  <a:gd name="T89" fmla="*/ 231775 h 1000"/>
                  <a:gd name="T90" fmla="*/ 1292225 w 1038"/>
                  <a:gd name="T91" fmla="*/ 209550 h 1000"/>
                  <a:gd name="T92" fmla="*/ 1260475 w 1038"/>
                  <a:gd name="T93" fmla="*/ 184150 h 1000"/>
                  <a:gd name="T94" fmla="*/ 1228725 w 1038"/>
                  <a:gd name="T95" fmla="*/ 158750 h 1000"/>
                  <a:gd name="T96" fmla="*/ 1196975 w 1038"/>
                  <a:gd name="T97" fmla="*/ 130175 h 1000"/>
                  <a:gd name="T98" fmla="*/ 1171575 w 1038"/>
                  <a:gd name="T99" fmla="*/ 101600 h 1000"/>
                  <a:gd name="T100" fmla="*/ 1143000 w 1038"/>
                  <a:gd name="T101" fmla="*/ 69850 h 1000"/>
                  <a:gd name="T102" fmla="*/ 1120775 w 1038"/>
                  <a:gd name="T103" fmla="*/ 34925 h 1000"/>
                  <a:gd name="T104" fmla="*/ 1098550 w 1038"/>
                  <a:gd name="T105" fmla="*/ 0 h 1000"/>
                  <a:gd name="T106" fmla="*/ 1098550 w 1038"/>
                  <a:gd name="T107" fmla="*/ 0 h 10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038" h="1000">
                    <a:moveTo>
                      <a:pt x="692" y="0"/>
                    </a:moveTo>
                    <a:lnTo>
                      <a:pt x="0" y="400"/>
                    </a:lnTo>
                    <a:lnTo>
                      <a:pt x="20" y="434"/>
                    </a:lnTo>
                    <a:lnTo>
                      <a:pt x="40" y="466"/>
                    </a:lnTo>
                    <a:lnTo>
                      <a:pt x="62" y="498"/>
                    </a:lnTo>
                    <a:lnTo>
                      <a:pt x="86" y="530"/>
                    </a:lnTo>
                    <a:lnTo>
                      <a:pt x="110" y="560"/>
                    </a:lnTo>
                    <a:lnTo>
                      <a:pt x="134" y="590"/>
                    </a:lnTo>
                    <a:lnTo>
                      <a:pt x="160" y="618"/>
                    </a:lnTo>
                    <a:lnTo>
                      <a:pt x="186" y="646"/>
                    </a:lnTo>
                    <a:lnTo>
                      <a:pt x="214" y="672"/>
                    </a:lnTo>
                    <a:lnTo>
                      <a:pt x="242" y="698"/>
                    </a:lnTo>
                    <a:lnTo>
                      <a:pt x="272" y="724"/>
                    </a:lnTo>
                    <a:lnTo>
                      <a:pt x="302" y="748"/>
                    </a:lnTo>
                    <a:lnTo>
                      <a:pt x="332" y="772"/>
                    </a:lnTo>
                    <a:lnTo>
                      <a:pt x="364" y="794"/>
                    </a:lnTo>
                    <a:lnTo>
                      <a:pt x="396" y="814"/>
                    </a:lnTo>
                    <a:lnTo>
                      <a:pt x="430" y="836"/>
                    </a:lnTo>
                    <a:lnTo>
                      <a:pt x="464" y="854"/>
                    </a:lnTo>
                    <a:lnTo>
                      <a:pt x="498" y="872"/>
                    </a:lnTo>
                    <a:lnTo>
                      <a:pt x="534" y="890"/>
                    </a:lnTo>
                    <a:lnTo>
                      <a:pt x="570" y="906"/>
                    </a:lnTo>
                    <a:lnTo>
                      <a:pt x="606" y="920"/>
                    </a:lnTo>
                    <a:lnTo>
                      <a:pt x="642" y="934"/>
                    </a:lnTo>
                    <a:lnTo>
                      <a:pt x="680" y="946"/>
                    </a:lnTo>
                    <a:lnTo>
                      <a:pt x="718" y="958"/>
                    </a:lnTo>
                    <a:lnTo>
                      <a:pt x="756" y="968"/>
                    </a:lnTo>
                    <a:lnTo>
                      <a:pt x="796" y="976"/>
                    </a:lnTo>
                    <a:lnTo>
                      <a:pt x="834" y="984"/>
                    </a:lnTo>
                    <a:lnTo>
                      <a:pt x="874" y="990"/>
                    </a:lnTo>
                    <a:lnTo>
                      <a:pt x="916" y="994"/>
                    </a:lnTo>
                    <a:lnTo>
                      <a:pt x="956" y="998"/>
                    </a:lnTo>
                    <a:lnTo>
                      <a:pt x="996" y="1000"/>
                    </a:lnTo>
                    <a:lnTo>
                      <a:pt x="1038" y="1000"/>
                    </a:lnTo>
                    <a:lnTo>
                      <a:pt x="1038" y="200"/>
                    </a:lnTo>
                    <a:lnTo>
                      <a:pt x="1010" y="200"/>
                    </a:lnTo>
                    <a:lnTo>
                      <a:pt x="984" y="196"/>
                    </a:lnTo>
                    <a:lnTo>
                      <a:pt x="958" y="192"/>
                    </a:lnTo>
                    <a:lnTo>
                      <a:pt x="932" y="186"/>
                    </a:lnTo>
                    <a:lnTo>
                      <a:pt x="906" y="178"/>
                    </a:lnTo>
                    <a:lnTo>
                      <a:pt x="882" y="168"/>
                    </a:lnTo>
                    <a:lnTo>
                      <a:pt x="858" y="158"/>
                    </a:lnTo>
                    <a:lnTo>
                      <a:pt x="836" y="146"/>
                    </a:lnTo>
                    <a:lnTo>
                      <a:pt x="814" y="132"/>
                    </a:lnTo>
                    <a:lnTo>
                      <a:pt x="794" y="116"/>
                    </a:lnTo>
                    <a:lnTo>
                      <a:pt x="774" y="100"/>
                    </a:lnTo>
                    <a:lnTo>
                      <a:pt x="754" y="82"/>
                    </a:lnTo>
                    <a:lnTo>
                      <a:pt x="738" y="64"/>
                    </a:lnTo>
                    <a:lnTo>
                      <a:pt x="720" y="44"/>
                    </a:lnTo>
                    <a:lnTo>
                      <a:pt x="706" y="22"/>
                    </a:lnTo>
                    <a:lnTo>
                      <a:pt x="692" y="0"/>
                    </a:lnTo>
                    <a:close/>
                  </a:path>
                </a:pathLst>
              </a:custGeom>
              <a:noFill/>
              <a:ln w="38100" cap="flat" cmpd="sng">
                <a:solidFill>
                  <a:srgbClr val="5F5F5F"/>
                </a:solidFill>
                <a:prstDash val="solid"/>
                <a:round/>
                <a:headEnd type="none" w="med" len="med"/>
                <a:tailEnd type="none" w="med" len="med"/>
              </a:ln>
              <a:effectLst/>
              <a:extLst/>
            </p:spPr>
            <p:txBody>
              <a:bodyPr/>
              <a:lstStyle/>
              <a:p>
                <a:endParaRPr lang="en-GB"/>
              </a:p>
            </p:txBody>
          </p:sp>
          <p:sp>
            <p:nvSpPr>
              <p:cNvPr id="27" name="Freeform 10"/>
              <p:cNvSpPr>
                <a:spLocks/>
              </p:cNvSpPr>
              <p:nvPr/>
            </p:nvSpPr>
            <p:spPr bwMode="auto">
              <a:xfrm>
                <a:off x="2925763" y="2286194"/>
                <a:ext cx="1647825" cy="1587500"/>
              </a:xfrm>
              <a:custGeom>
                <a:avLst/>
                <a:gdLst>
                  <a:gd name="T0" fmla="*/ 1647825 w 1038"/>
                  <a:gd name="T1" fmla="*/ 1270000 h 1000"/>
                  <a:gd name="T2" fmla="*/ 1647825 w 1038"/>
                  <a:gd name="T3" fmla="*/ 0 h 1000"/>
                  <a:gd name="T4" fmla="*/ 1647825 w 1038"/>
                  <a:gd name="T5" fmla="*/ 0 h 1000"/>
                  <a:gd name="T6" fmla="*/ 1581150 w 1038"/>
                  <a:gd name="T7" fmla="*/ 3175 h 1000"/>
                  <a:gd name="T8" fmla="*/ 1517650 w 1038"/>
                  <a:gd name="T9" fmla="*/ 6350 h 1000"/>
                  <a:gd name="T10" fmla="*/ 1454150 w 1038"/>
                  <a:gd name="T11" fmla="*/ 9525 h 1000"/>
                  <a:gd name="T12" fmla="*/ 1387475 w 1038"/>
                  <a:gd name="T13" fmla="*/ 19050 h 1000"/>
                  <a:gd name="T14" fmla="*/ 1323975 w 1038"/>
                  <a:gd name="T15" fmla="*/ 28575 h 1000"/>
                  <a:gd name="T16" fmla="*/ 1263650 w 1038"/>
                  <a:gd name="T17" fmla="*/ 41275 h 1000"/>
                  <a:gd name="T18" fmla="*/ 1200150 w 1038"/>
                  <a:gd name="T19" fmla="*/ 53975 h 1000"/>
                  <a:gd name="T20" fmla="*/ 1139825 w 1038"/>
                  <a:gd name="T21" fmla="*/ 69850 h 1000"/>
                  <a:gd name="T22" fmla="*/ 1079500 w 1038"/>
                  <a:gd name="T23" fmla="*/ 88900 h 1000"/>
                  <a:gd name="T24" fmla="*/ 1019175 w 1038"/>
                  <a:gd name="T25" fmla="*/ 107950 h 1000"/>
                  <a:gd name="T26" fmla="*/ 962025 w 1038"/>
                  <a:gd name="T27" fmla="*/ 130175 h 1000"/>
                  <a:gd name="T28" fmla="*/ 904875 w 1038"/>
                  <a:gd name="T29" fmla="*/ 152400 h 1000"/>
                  <a:gd name="T30" fmla="*/ 847725 w 1038"/>
                  <a:gd name="T31" fmla="*/ 177800 h 1000"/>
                  <a:gd name="T32" fmla="*/ 790575 w 1038"/>
                  <a:gd name="T33" fmla="*/ 203200 h 1000"/>
                  <a:gd name="T34" fmla="*/ 736600 w 1038"/>
                  <a:gd name="T35" fmla="*/ 231775 h 1000"/>
                  <a:gd name="T36" fmla="*/ 682625 w 1038"/>
                  <a:gd name="T37" fmla="*/ 263525 h 1000"/>
                  <a:gd name="T38" fmla="*/ 628650 w 1038"/>
                  <a:gd name="T39" fmla="*/ 295275 h 1000"/>
                  <a:gd name="T40" fmla="*/ 577850 w 1038"/>
                  <a:gd name="T41" fmla="*/ 330200 h 1000"/>
                  <a:gd name="T42" fmla="*/ 527050 w 1038"/>
                  <a:gd name="T43" fmla="*/ 365125 h 1000"/>
                  <a:gd name="T44" fmla="*/ 479425 w 1038"/>
                  <a:gd name="T45" fmla="*/ 403225 h 1000"/>
                  <a:gd name="T46" fmla="*/ 431800 w 1038"/>
                  <a:gd name="T47" fmla="*/ 441325 h 1000"/>
                  <a:gd name="T48" fmla="*/ 384175 w 1038"/>
                  <a:gd name="T49" fmla="*/ 479425 h 1000"/>
                  <a:gd name="T50" fmla="*/ 339725 w 1038"/>
                  <a:gd name="T51" fmla="*/ 520700 h 1000"/>
                  <a:gd name="T52" fmla="*/ 295275 w 1038"/>
                  <a:gd name="T53" fmla="*/ 565150 h 1000"/>
                  <a:gd name="T54" fmla="*/ 254000 w 1038"/>
                  <a:gd name="T55" fmla="*/ 609600 h 1000"/>
                  <a:gd name="T56" fmla="*/ 212725 w 1038"/>
                  <a:gd name="T57" fmla="*/ 654050 h 1000"/>
                  <a:gd name="T58" fmla="*/ 174625 w 1038"/>
                  <a:gd name="T59" fmla="*/ 701675 h 1000"/>
                  <a:gd name="T60" fmla="*/ 136525 w 1038"/>
                  <a:gd name="T61" fmla="*/ 749300 h 1000"/>
                  <a:gd name="T62" fmla="*/ 98425 w 1038"/>
                  <a:gd name="T63" fmla="*/ 796925 h 1000"/>
                  <a:gd name="T64" fmla="*/ 63500 w 1038"/>
                  <a:gd name="T65" fmla="*/ 847725 h 1000"/>
                  <a:gd name="T66" fmla="*/ 31750 w 1038"/>
                  <a:gd name="T67" fmla="*/ 901700 h 1000"/>
                  <a:gd name="T68" fmla="*/ 0 w 1038"/>
                  <a:gd name="T69" fmla="*/ 952500 h 1000"/>
                  <a:gd name="T70" fmla="*/ 1098550 w 1038"/>
                  <a:gd name="T71" fmla="*/ 1587500 h 1000"/>
                  <a:gd name="T72" fmla="*/ 1098550 w 1038"/>
                  <a:gd name="T73" fmla="*/ 1587500 h 1000"/>
                  <a:gd name="T74" fmla="*/ 1120775 w 1038"/>
                  <a:gd name="T75" fmla="*/ 1552575 h 1000"/>
                  <a:gd name="T76" fmla="*/ 1143000 w 1038"/>
                  <a:gd name="T77" fmla="*/ 1520825 h 1000"/>
                  <a:gd name="T78" fmla="*/ 1171575 w 1038"/>
                  <a:gd name="T79" fmla="*/ 1489075 h 1000"/>
                  <a:gd name="T80" fmla="*/ 1196975 w 1038"/>
                  <a:gd name="T81" fmla="*/ 1457325 h 1000"/>
                  <a:gd name="T82" fmla="*/ 1228725 w 1038"/>
                  <a:gd name="T83" fmla="*/ 1431925 h 1000"/>
                  <a:gd name="T84" fmla="*/ 1260475 w 1038"/>
                  <a:gd name="T85" fmla="*/ 1403350 h 1000"/>
                  <a:gd name="T86" fmla="*/ 1292225 w 1038"/>
                  <a:gd name="T87" fmla="*/ 1381125 h 1000"/>
                  <a:gd name="T88" fmla="*/ 1327150 w 1038"/>
                  <a:gd name="T89" fmla="*/ 1358900 h 1000"/>
                  <a:gd name="T90" fmla="*/ 1362075 w 1038"/>
                  <a:gd name="T91" fmla="*/ 1339850 h 1000"/>
                  <a:gd name="T92" fmla="*/ 1400175 w 1038"/>
                  <a:gd name="T93" fmla="*/ 1320800 h 1000"/>
                  <a:gd name="T94" fmla="*/ 1438275 w 1038"/>
                  <a:gd name="T95" fmla="*/ 1304925 h 1000"/>
                  <a:gd name="T96" fmla="*/ 1479550 w 1038"/>
                  <a:gd name="T97" fmla="*/ 1295400 h 1000"/>
                  <a:gd name="T98" fmla="*/ 1520825 w 1038"/>
                  <a:gd name="T99" fmla="*/ 1282700 h 1000"/>
                  <a:gd name="T100" fmla="*/ 1562100 w 1038"/>
                  <a:gd name="T101" fmla="*/ 1276350 h 1000"/>
                  <a:gd name="T102" fmla="*/ 1603375 w 1038"/>
                  <a:gd name="T103" fmla="*/ 1273175 h 1000"/>
                  <a:gd name="T104" fmla="*/ 1647825 w 1038"/>
                  <a:gd name="T105" fmla="*/ 1270000 h 1000"/>
                  <a:gd name="T106" fmla="*/ 1647825 w 1038"/>
                  <a:gd name="T107" fmla="*/ 1270000 h 10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038" h="1000">
                    <a:moveTo>
                      <a:pt x="1038" y="800"/>
                    </a:moveTo>
                    <a:lnTo>
                      <a:pt x="1038" y="0"/>
                    </a:lnTo>
                    <a:lnTo>
                      <a:pt x="996" y="2"/>
                    </a:lnTo>
                    <a:lnTo>
                      <a:pt x="956" y="4"/>
                    </a:lnTo>
                    <a:lnTo>
                      <a:pt x="916" y="6"/>
                    </a:lnTo>
                    <a:lnTo>
                      <a:pt x="874" y="12"/>
                    </a:lnTo>
                    <a:lnTo>
                      <a:pt x="834" y="18"/>
                    </a:lnTo>
                    <a:lnTo>
                      <a:pt x="796" y="26"/>
                    </a:lnTo>
                    <a:lnTo>
                      <a:pt x="756" y="34"/>
                    </a:lnTo>
                    <a:lnTo>
                      <a:pt x="718" y="44"/>
                    </a:lnTo>
                    <a:lnTo>
                      <a:pt x="680" y="56"/>
                    </a:lnTo>
                    <a:lnTo>
                      <a:pt x="642" y="68"/>
                    </a:lnTo>
                    <a:lnTo>
                      <a:pt x="606" y="82"/>
                    </a:lnTo>
                    <a:lnTo>
                      <a:pt x="570" y="96"/>
                    </a:lnTo>
                    <a:lnTo>
                      <a:pt x="534" y="112"/>
                    </a:lnTo>
                    <a:lnTo>
                      <a:pt x="498" y="128"/>
                    </a:lnTo>
                    <a:lnTo>
                      <a:pt x="464" y="146"/>
                    </a:lnTo>
                    <a:lnTo>
                      <a:pt x="430" y="166"/>
                    </a:lnTo>
                    <a:lnTo>
                      <a:pt x="396" y="186"/>
                    </a:lnTo>
                    <a:lnTo>
                      <a:pt x="364" y="208"/>
                    </a:lnTo>
                    <a:lnTo>
                      <a:pt x="332" y="230"/>
                    </a:lnTo>
                    <a:lnTo>
                      <a:pt x="302" y="254"/>
                    </a:lnTo>
                    <a:lnTo>
                      <a:pt x="272" y="278"/>
                    </a:lnTo>
                    <a:lnTo>
                      <a:pt x="242" y="302"/>
                    </a:lnTo>
                    <a:lnTo>
                      <a:pt x="214" y="328"/>
                    </a:lnTo>
                    <a:lnTo>
                      <a:pt x="186" y="356"/>
                    </a:lnTo>
                    <a:lnTo>
                      <a:pt x="160" y="384"/>
                    </a:lnTo>
                    <a:lnTo>
                      <a:pt x="134" y="412"/>
                    </a:lnTo>
                    <a:lnTo>
                      <a:pt x="110" y="442"/>
                    </a:lnTo>
                    <a:lnTo>
                      <a:pt x="86" y="472"/>
                    </a:lnTo>
                    <a:lnTo>
                      <a:pt x="62" y="502"/>
                    </a:lnTo>
                    <a:lnTo>
                      <a:pt x="40" y="534"/>
                    </a:lnTo>
                    <a:lnTo>
                      <a:pt x="20" y="568"/>
                    </a:lnTo>
                    <a:lnTo>
                      <a:pt x="0" y="600"/>
                    </a:lnTo>
                    <a:lnTo>
                      <a:pt x="692" y="1000"/>
                    </a:lnTo>
                    <a:lnTo>
                      <a:pt x="706" y="978"/>
                    </a:lnTo>
                    <a:lnTo>
                      <a:pt x="720" y="958"/>
                    </a:lnTo>
                    <a:lnTo>
                      <a:pt x="738" y="938"/>
                    </a:lnTo>
                    <a:lnTo>
                      <a:pt x="754" y="918"/>
                    </a:lnTo>
                    <a:lnTo>
                      <a:pt x="774" y="902"/>
                    </a:lnTo>
                    <a:lnTo>
                      <a:pt x="794" y="884"/>
                    </a:lnTo>
                    <a:lnTo>
                      <a:pt x="814" y="870"/>
                    </a:lnTo>
                    <a:lnTo>
                      <a:pt x="836" y="856"/>
                    </a:lnTo>
                    <a:lnTo>
                      <a:pt x="858" y="844"/>
                    </a:lnTo>
                    <a:lnTo>
                      <a:pt x="882" y="832"/>
                    </a:lnTo>
                    <a:lnTo>
                      <a:pt x="906" y="822"/>
                    </a:lnTo>
                    <a:lnTo>
                      <a:pt x="932" y="816"/>
                    </a:lnTo>
                    <a:lnTo>
                      <a:pt x="958" y="808"/>
                    </a:lnTo>
                    <a:lnTo>
                      <a:pt x="984" y="804"/>
                    </a:lnTo>
                    <a:lnTo>
                      <a:pt x="1010" y="802"/>
                    </a:lnTo>
                    <a:lnTo>
                      <a:pt x="1038" y="800"/>
                    </a:lnTo>
                    <a:close/>
                  </a:path>
                </a:pathLst>
              </a:custGeom>
              <a:noFill/>
              <a:ln w="38100" cap="flat" cmpd="sng">
                <a:solidFill>
                  <a:srgbClr val="5F5F5F"/>
                </a:solidFill>
                <a:prstDash val="solid"/>
                <a:round/>
                <a:headEnd type="none" w="med" len="med"/>
                <a:tailEnd type="none" w="med" len="med"/>
              </a:ln>
              <a:effectLst/>
              <a:extLst/>
            </p:spPr>
            <p:txBody>
              <a:bodyPr/>
              <a:lstStyle/>
              <a:p>
                <a:endParaRPr lang="en-GB"/>
              </a:p>
            </p:txBody>
          </p:sp>
          <p:sp>
            <p:nvSpPr>
              <p:cNvPr id="28" name="Freeform 11"/>
              <p:cNvSpPr>
                <a:spLocks/>
              </p:cNvSpPr>
              <p:nvPr/>
            </p:nvSpPr>
            <p:spPr bwMode="auto">
              <a:xfrm>
                <a:off x="4573587" y="4508694"/>
                <a:ext cx="1651000" cy="1587500"/>
              </a:xfrm>
              <a:custGeom>
                <a:avLst/>
                <a:gdLst>
                  <a:gd name="T0" fmla="*/ 0 w 1040"/>
                  <a:gd name="T1" fmla="*/ 317500 h 1000"/>
                  <a:gd name="T2" fmla="*/ 0 w 1040"/>
                  <a:gd name="T3" fmla="*/ 1587500 h 1000"/>
                  <a:gd name="T4" fmla="*/ 0 w 1040"/>
                  <a:gd name="T5" fmla="*/ 1587500 h 1000"/>
                  <a:gd name="T6" fmla="*/ 66675 w 1040"/>
                  <a:gd name="T7" fmla="*/ 1587500 h 1000"/>
                  <a:gd name="T8" fmla="*/ 133350 w 1040"/>
                  <a:gd name="T9" fmla="*/ 1584325 h 1000"/>
                  <a:gd name="T10" fmla="*/ 196850 w 1040"/>
                  <a:gd name="T11" fmla="*/ 1577975 h 1000"/>
                  <a:gd name="T12" fmla="*/ 260350 w 1040"/>
                  <a:gd name="T13" fmla="*/ 1571625 h 1000"/>
                  <a:gd name="T14" fmla="*/ 323850 w 1040"/>
                  <a:gd name="T15" fmla="*/ 1562100 h 1000"/>
                  <a:gd name="T16" fmla="*/ 387350 w 1040"/>
                  <a:gd name="T17" fmla="*/ 1549400 h 1000"/>
                  <a:gd name="T18" fmla="*/ 447675 w 1040"/>
                  <a:gd name="T19" fmla="*/ 1536700 h 1000"/>
                  <a:gd name="T20" fmla="*/ 511175 w 1040"/>
                  <a:gd name="T21" fmla="*/ 1520825 h 1000"/>
                  <a:gd name="T22" fmla="*/ 571500 w 1040"/>
                  <a:gd name="T23" fmla="*/ 1501775 h 1000"/>
                  <a:gd name="T24" fmla="*/ 628650 w 1040"/>
                  <a:gd name="T25" fmla="*/ 1482725 h 1000"/>
                  <a:gd name="T26" fmla="*/ 688975 w 1040"/>
                  <a:gd name="T27" fmla="*/ 1460500 h 1000"/>
                  <a:gd name="T28" fmla="*/ 746125 w 1040"/>
                  <a:gd name="T29" fmla="*/ 1438275 h 1000"/>
                  <a:gd name="T30" fmla="*/ 803275 w 1040"/>
                  <a:gd name="T31" fmla="*/ 1412875 h 1000"/>
                  <a:gd name="T32" fmla="*/ 857250 w 1040"/>
                  <a:gd name="T33" fmla="*/ 1384300 h 1000"/>
                  <a:gd name="T34" fmla="*/ 914400 w 1040"/>
                  <a:gd name="T35" fmla="*/ 1355725 h 1000"/>
                  <a:gd name="T36" fmla="*/ 965200 w 1040"/>
                  <a:gd name="T37" fmla="*/ 1327150 h 1000"/>
                  <a:gd name="T38" fmla="*/ 1019175 w 1040"/>
                  <a:gd name="T39" fmla="*/ 1292225 h 1000"/>
                  <a:gd name="T40" fmla="*/ 1069975 w 1040"/>
                  <a:gd name="T41" fmla="*/ 1260475 h 1000"/>
                  <a:gd name="T42" fmla="*/ 1120775 w 1040"/>
                  <a:gd name="T43" fmla="*/ 1225550 h 1000"/>
                  <a:gd name="T44" fmla="*/ 1168400 w 1040"/>
                  <a:gd name="T45" fmla="*/ 1187450 h 1000"/>
                  <a:gd name="T46" fmla="*/ 1216025 w 1040"/>
                  <a:gd name="T47" fmla="*/ 1149350 h 1000"/>
                  <a:gd name="T48" fmla="*/ 1263650 w 1040"/>
                  <a:gd name="T49" fmla="*/ 1108075 h 1000"/>
                  <a:gd name="T50" fmla="*/ 1308100 w 1040"/>
                  <a:gd name="T51" fmla="*/ 1066800 h 1000"/>
                  <a:gd name="T52" fmla="*/ 1352550 w 1040"/>
                  <a:gd name="T53" fmla="*/ 1025525 h 1000"/>
                  <a:gd name="T54" fmla="*/ 1397000 w 1040"/>
                  <a:gd name="T55" fmla="*/ 981075 h 1000"/>
                  <a:gd name="T56" fmla="*/ 1435100 w 1040"/>
                  <a:gd name="T57" fmla="*/ 936625 h 1000"/>
                  <a:gd name="T58" fmla="*/ 1476375 w 1040"/>
                  <a:gd name="T59" fmla="*/ 889000 h 1000"/>
                  <a:gd name="T60" fmla="*/ 1514475 w 1040"/>
                  <a:gd name="T61" fmla="*/ 841375 h 1000"/>
                  <a:gd name="T62" fmla="*/ 1549400 w 1040"/>
                  <a:gd name="T63" fmla="*/ 790575 h 1000"/>
                  <a:gd name="T64" fmla="*/ 1584325 w 1040"/>
                  <a:gd name="T65" fmla="*/ 739775 h 1000"/>
                  <a:gd name="T66" fmla="*/ 1619250 w 1040"/>
                  <a:gd name="T67" fmla="*/ 688975 h 1000"/>
                  <a:gd name="T68" fmla="*/ 1651000 w 1040"/>
                  <a:gd name="T69" fmla="*/ 635000 h 1000"/>
                  <a:gd name="T70" fmla="*/ 549275 w 1040"/>
                  <a:gd name="T71" fmla="*/ 0 h 1000"/>
                  <a:gd name="T72" fmla="*/ 549275 w 1040"/>
                  <a:gd name="T73" fmla="*/ 0 h 1000"/>
                  <a:gd name="T74" fmla="*/ 530225 w 1040"/>
                  <a:gd name="T75" fmla="*/ 34925 h 1000"/>
                  <a:gd name="T76" fmla="*/ 504825 w 1040"/>
                  <a:gd name="T77" fmla="*/ 69850 h 1000"/>
                  <a:gd name="T78" fmla="*/ 479425 w 1040"/>
                  <a:gd name="T79" fmla="*/ 101600 h 1000"/>
                  <a:gd name="T80" fmla="*/ 450850 w 1040"/>
                  <a:gd name="T81" fmla="*/ 130175 h 1000"/>
                  <a:gd name="T82" fmla="*/ 422275 w 1040"/>
                  <a:gd name="T83" fmla="*/ 158750 h 1000"/>
                  <a:gd name="T84" fmla="*/ 390525 w 1040"/>
                  <a:gd name="T85" fmla="*/ 184150 h 1000"/>
                  <a:gd name="T86" fmla="*/ 358775 w 1040"/>
                  <a:gd name="T87" fmla="*/ 209550 h 1000"/>
                  <a:gd name="T88" fmla="*/ 323850 w 1040"/>
                  <a:gd name="T89" fmla="*/ 231775 h 1000"/>
                  <a:gd name="T90" fmla="*/ 285750 w 1040"/>
                  <a:gd name="T91" fmla="*/ 250825 h 1000"/>
                  <a:gd name="T92" fmla="*/ 247650 w 1040"/>
                  <a:gd name="T93" fmla="*/ 266700 h 1000"/>
                  <a:gd name="T94" fmla="*/ 209550 w 1040"/>
                  <a:gd name="T95" fmla="*/ 282575 h 1000"/>
                  <a:gd name="T96" fmla="*/ 171450 w 1040"/>
                  <a:gd name="T97" fmla="*/ 295275 h 1000"/>
                  <a:gd name="T98" fmla="*/ 130175 w 1040"/>
                  <a:gd name="T99" fmla="*/ 304800 h 1000"/>
                  <a:gd name="T100" fmla="*/ 88900 w 1040"/>
                  <a:gd name="T101" fmla="*/ 311150 h 1000"/>
                  <a:gd name="T102" fmla="*/ 44450 w 1040"/>
                  <a:gd name="T103" fmla="*/ 317500 h 1000"/>
                  <a:gd name="T104" fmla="*/ 0 w 1040"/>
                  <a:gd name="T105" fmla="*/ 317500 h 1000"/>
                  <a:gd name="T106" fmla="*/ 0 w 1040"/>
                  <a:gd name="T107" fmla="*/ 317500 h 10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040" h="1000">
                    <a:moveTo>
                      <a:pt x="0" y="200"/>
                    </a:moveTo>
                    <a:lnTo>
                      <a:pt x="0" y="1000"/>
                    </a:lnTo>
                    <a:lnTo>
                      <a:pt x="42" y="1000"/>
                    </a:lnTo>
                    <a:lnTo>
                      <a:pt x="84" y="998"/>
                    </a:lnTo>
                    <a:lnTo>
                      <a:pt x="124" y="994"/>
                    </a:lnTo>
                    <a:lnTo>
                      <a:pt x="164" y="990"/>
                    </a:lnTo>
                    <a:lnTo>
                      <a:pt x="204" y="984"/>
                    </a:lnTo>
                    <a:lnTo>
                      <a:pt x="244" y="976"/>
                    </a:lnTo>
                    <a:lnTo>
                      <a:pt x="282" y="968"/>
                    </a:lnTo>
                    <a:lnTo>
                      <a:pt x="322" y="958"/>
                    </a:lnTo>
                    <a:lnTo>
                      <a:pt x="360" y="946"/>
                    </a:lnTo>
                    <a:lnTo>
                      <a:pt x="396" y="934"/>
                    </a:lnTo>
                    <a:lnTo>
                      <a:pt x="434" y="920"/>
                    </a:lnTo>
                    <a:lnTo>
                      <a:pt x="470" y="906"/>
                    </a:lnTo>
                    <a:lnTo>
                      <a:pt x="506" y="890"/>
                    </a:lnTo>
                    <a:lnTo>
                      <a:pt x="540" y="872"/>
                    </a:lnTo>
                    <a:lnTo>
                      <a:pt x="576" y="854"/>
                    </a:lnTo>
                    <a:lnTo>
                      <a:pt x="608" y="836"/>
                    </a:lnTo>
                    <a:lnTo>
                      <a:pt x="642" y="814"/>
                    </a:lnTo>
                    <a:lnTo>
                      <a:pt x="674" y="794"/>
                    </a:lnTo>
                    <a:lnTo>
                      <a:pt x="706" y="772"/>
                    </a:lnTo>
                    <a:lnTo>
                      <a:pt x="736" y="748"/>
                    </a:lnTo>
                    <a:lnTo>
                      <a:pt x="766" y="724"/>
                    </a:lnTo>
                    <a:lnTo>
                      <a:pt x="796" y="698"/>
                    </a:lnTo>
                    <a:lnTo>
                      <a:pt x="824" y="672"/>
                    </a:lnTo>
                    <a:lnTo>
                      <a:pt x="852" y="646"/>
                    </a:lnTo>
                    <a:lnTo>
                      <a:pt x="880" y="618"/>
                    </a:lnTo>
                    <a:lnTo>
                      <a:pt x="904" y="590"/>
                    </a:lnTo>
                    <a:lnTo>
                      <a:pt x="930" y="560"/>
                    </a:lnTo>
                    <a:lnTo>
                      <a:pt x="954" y="530"/>
                    </a:lnTo>
                    <a:lnTo>
                      <a:pt x="976" y="498"/>
                    </a:lnTo>
                    <a:lnTo>
                      <a:pt x="998" y="466"/>
                    </a:lnTo>
                    <a:lnTo>
                      <a:pt x="1020" y="434"/>
                    </a:lnTo>
                    <a:lnTo>
                      <a:pt x="1040" y="400"/>
                    </a:lnTo>
                    <a:lnTo>
                      <a:pt x="346" y="0"/>
                    </a:lnTo>
                    <a:lnTo>
                      <a:pt x="334" y="22"/>
                    </a:lnTo>
                    <a:lnTo>
                      <a:pt x="318" y="44"/>
                    </a:lnTo>
                    <a:lnTo>
                      <a:pt x="302" y="64"/>
                    </a:lnTo>
                    <a:lnTo>
                      <a:pt x="284" y="82"/>
                    </a:lnTo>
                    <a:lnTo>
                      <a:pt x="266" y="100"/>
                    </a:lnTo>
                    <a:lnTo>
                      <a:pt x="246" y="116"/>
                    </a:lnTo>
                    <a:lnTo>
                      <a:pt x="226" y="132"/>
                    </a:lnTo>
                    <a:lnTo>
                      <a:pt x="204" y="146"/>
                    </a:lnTo>
                    <a:lnTo>
                      <a:pt x="180" y="158"/>
                    </a:lnTo>
                    <a:lnTo>
                      <a:pt x="156" y="168"/>
                    </a:lnTo>
                    <a:lnTo>
                      <a:pt x="132" y="178"/>
                    </a:lnTo>
                    <a:lnTo>
                      <a:pt x="108" y="186"/>
                    </a:lnTo>
                    <a:lnTo>
                      <a:pt x="82" y="192"/>
                    </a:lnTo>
                    <a:lnTo>
                      <a:pt x="56" y="196"/>
                    </a:lnTo>
                    <a:lnTo>
                      <a:pt x="28" y="200"/>
                    </a:lnTo>
                    <a:lnTo>
                      <a:pt x="0" y="200"/>
                    </a:lnTo>
                    <a:close/>
                  </a:path>
                </a:pathLst>
              </a:custGeom>
              <a:noFill/>
              <a:ln w="12700">
                <a:solidFill>
                  <a:srgbClr val="000000"/>
                </a:solidFill>
                <a:prstDash val="solid"/>
                <a:round/>
                <a:headEnd/>
                <a:tailEnd/>
              </a:ln>
            </p:spPr>
            <p:txBody>
              <a:bodyPr/>
              <a:lstStyle/>
              <a:p>
                <a:endParaRPr lang="en-GB"/>
              </a:p>
            </p:txBody>
          </p:sp>
          <p:sp>
            <p:nvSpPr>
              <p:cNvPr id="29" name="Freeform 12"/>
              <p:cNvSpPr>
                <a:spLocks/>
              </p:cNvSpPr>
              <p:nvPr/>
            </p:nvSpPr>
            <p:spPr bwMode="auto">
              <a:xfrm>
                <a:off x="4573587" y="2286194"/>
                <a:ext cx="1651000" cy="1587500"/>
              </a:xfrm>
              <a:custGeom>
                <a:avLst/>
                <a:gdLst>
                  <a:gd name="T0" fmla="*/ 0 w 1040"/>
                  <a:gd name="T1" fmla="*/ 0 h 1000"/>
                  <a:gd name="T2" fmla="*/ 0 w 1040"/>
                  <a:gd name="T3" fmla="*/ 1270000 h 1000"/>
                  <a:gd name="T4" fmla="*/ 0 w 1040"/>
                  <a:gd name="T5" fmla="*/ 1270000 h 1000"/>
                  <a:gd name="T6" fmla="*/ 44450 w 1040"/>
                  <a:gd name="T7" fmla="*/ 1273175 h 1000"/>
                  <a:gd name="T8" fmla="*/ 88900 w 1040"/>
                  <a:gd name="T9" fmla="*/ 1276350 h 1000"/>
                  <a:gd name="T10" fmla="*/ 130175 w 1040"/>
                  <a:gd name="T11" fmla="*/ 1282700 h 1000"/>
                  <a:gd name="T12" fmla="*/ 171450 w 1040"/>
                  <a:gd name="T13" fmla="*/ 1295400 h 1000"/>
                  <a:gd name="T14" fmla="*/ 209550 w 1040"/>
                  <a:gd name="T15" fmla="*/ 1304925 h 1000"/>
                  <a:gd name="T16" fmla="*/ 247650 w 1040"/>
                  <a:gd name="T17" fmla="*/ 1320800 h 1000"/>
                  <a:gd name="T18" fmla="*/ 285750 w 1040"/>
                  <a:gd name="T19" fmla="*/ 1339850 h 1000"/>
                  <a:gd name="T20" fmla="*/ 323850 w 1040"/>
                  <a:gd name="T21" fmla="*/ 1358900 h 1000"/>
                  <a:gd name="T22" fmla="*/ 358775 w 1040"/>
                  <a:gd name="T23" fmla="*/ 1381125 h 1000"/>
                  <a:gd name="T24" fmla="*/ 390525 w 1040"/>
                  <a:gd name="T25" fmla="*/ 1403350 h 1000"/>
                  <a:gd name="T26" fmla="*/ 422275 w 1040"/>
                  <a:gd name="T27" fmla="*/ 1431925 h 1000"/>
                  <a:gd name="T28" fmla="*/ 450850 w 1040"/>
                  <a:gd name="T29" fmla="*/ 1457325 h 1000"/>
                  <a:gd name="T30" fmla="*/ 479425 w 1040"/>
                  <a:gd name="T31" fmla="*/ 1489075 h 1000"/>
                  <a:gd name="T32" fmla="*/ 504825 w 1040"/>
                  <a:gd name="T33" fmla="*/ 1520825 h 1000"/>
                  <a:gd name="T34" fmla="*/ 530225 w 1040"/>
                  <a:gd name="T35" fmla="*/ 1552575 h 1000"/>
                  <a:gd name="T36" fmla="*/ 549275 w 1040"/>
                  <a:gd name="T37" fmla="*/ 1587500 h 1000"/>
                  <a:gd name="T38" fmla="*/ 1651000 w 1040"/>
                  <a:gd name="T39" fmla="*/ 952500 h 1000"/>
                  <a:gd name="T40" fmla="*/ 1651000 w 1040"/>
                  <a:gd name="T41" fmla="*/ 952500 h 1000"/>
                  <a:gd name="T42" fmla="*/ 1619250 w 1040"/>
                  <a:gd name="T43" fmla="*/ 901700 h 1000"/>
                  <a:gd name="T44" fmla="*/ 1584325 w 1040"/>
                  <a:gd name="T45" fmla="*/ 847725 h 1000"/>
                  <a:gd name="T46" fmla="*/ 1549400 w 1040"/>
                  <a:gd name="T47" fmla="*/ 796925 h 1000"/>
                  <a:gd name="T48" fmla="*/ 1514475 w 1040"/>
                  <a:gd name="T49" fmla="*/ 749300 h 1000"/>
                  <a:gd name="T50" fmla="*/ 1476375 w 1040"/>
                  <a:gd name="T51" fmla="*/ 701675 h 1000"/>
                  <a:gd name="T52" fmla="*/ 1435100 w 1040"/>
                  <a:gd name="T53" fmla="*/ 654050 h 1000"/>
                  <a:gd name="T54" fmla="*/ 1397000 w 1040"/>
                  <a:gd name="T55" fmla="*/ 609600 h 1000"/>
                  <a:gd name="T56" fmla="*/ 1352550 w 1040"/>
                  <a:gd name="T57" fmla="*/ 565150 h 1000"/>
                  <a:gd name="T58" fmla="*/ 1308100 w 1040"/>
                  <a:gd name="T59" fmla="*/ 520700 h 1000"/>
                  <a:gd name="T60" fmla="*/ 1263650 w 1040"/>
                  <a:gd name="T61" fmla="*/ 479425 h 1000"/>
                  <a:gd name="T62" fmla="*/ 1216025 w 1040"/>
                  <a:gd name="T63" fmla="*/ 441325 h 1000"/>
                  <a:gd name="T64" fmla="*/ 1168400 w 1040"/>
                  <a:gd name="T65" fmla="*/ 403225 h 1000"/>
                  <a:gd name="T66" fmla="*/ 1120775 w 1040"/>
                  <a:gd name="T67" fmla="*/ 365125 h 1000"/>
                  <a:gd name="T68" fmla="*/ 1069975 w 1040"/>
                  <a:gd name="T69" fmla="*/ 330200 h 1000"/>
                  <a:gd name="T70" fmla="*/ 1019175 w 1040"/>
                  <a:gd name="T71" fmla="*/ 295275 h 1000"/>
                  <a:gd name="T72" fmla="*/ 965200 w 1040"/>
                  <a:gd name="T73" fmla="*/ 263525 h 1000"/>
                  <a:gd name="T74" fmla="*/ 914400 w 1040"/>
                  <a:gd name="T75" fmla="*/ 231775 h 1000"/>
                  <a:gd name="T76" fmla="*/ 857250 w 1040"/>
                  <a:gd name="T77" fmla="*/ 203200 h 1000"/>
                  <a:gd name="T78" fmla="*/ 803275 w 1040"/>
                  <a:gd name="T79" fmla="*/ 177800 h 1000"/>
                  <a:gd name="T80" fmla="*/ 746125 w 1040"/>
                  <a:gd name="T81" fmla="*/ 152400 h 1000"/>
                  <a:gd name="T82" fmla="*/ 688975 w 1040"/>
                  <a:gd name="T83" fmla="*/ 130175 h 1000"/>
                  <a:gd name="T84" fmla="*/ 628650 w 1040"/>
                  <a:gd name="T85" fmla="*/ 107950 h 1000"/>
                  <a:gd name="T86" fmla="*/ 571500 w 1040"/>
                  <a:gd name="T87" fmla="*/ 88900 h 1000"/>
                  <a:gd name="T88" fmla="*/ 511175 w 1040"/>
                  <a:gd name="T89" fmla="*/ 69850 h 1000"/>
                  <a:gd name="T90" fmla="*/ 447675 w 1040"/>
                  <a:gd name="T91" fmla="*/ 53975 h 1000"/>
                  <a:gd name="T92" fmla="*/ 387350 w 1040"/>
                  <a:gd name="T93" fmla="*/ 41275 h 1000"/>
                  <a:gd name="T94" fmla="*/ 323850 w 1040"/>
                  <a:gd name="T95" fmla="*/ 28575 h 1000"/>
                  <a:gd name="T96" fmla="*/ 260350 w 1040"/>
                  <a:gd name="T97" fmla="*/ 19050 h 1000"/>
                  <a:gd name="T98" fmla="*/ 196850 w 1040"/>
                  <a:gd name="T99" fmla="*/ 9525 h 1000"/>
                  <a:gd name="T100" fmla="*/ 133350 w 1040"/>
                  <a:gd name="T101" fmla="*/ 6350 h 1000"/>
                  <a:gd name="T102" fmla="*/ 66675 w 1040"/>
                  <a:gd name="T103" fmla="*/ 3175 h 1000"/>
                  <a:gd name="T104" fmla="*/ 0 w 1040"/>
                  <a:gd name="T105" fmla="*/ 0 h 1000"/>
                  <a:gd name="T106" fmla="*/ 0 w 1040"/>
                  <a:gd name="T107" fmla="*/ 0 h 10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040" h="1000">
                    <a:moveTo>
                      <a:pt x="0" y="0"/>
                    </a:moveTo>
                    <a:lnTo>
                      <a:pt x="0" y="800"/>
                    </a:lnTo>
                    <a:lnTo>
                      <a:pt x="28" y="802"/>
                    </a:lnTo>
                    <a:lnTo>
                      <a:pt x="56" y="804"/>
                    </a:lnTo>
                    <a:lnTo>
                      <a:pt x="82" y="808"/>
                    </a:lnTo>
                    <a:lnTo>
                      <a:pt x="108" y="816"/>
                    </a:lnTo>
                    <a:lnTo>
                      <a:pt x="132" y="822"/>
                    </a:lnTo>
                    <a:lnTo>
                      <a:pt x="156" y="832"/>
                    </a:lnTo>
                    <a:lnTo>
                      <a:pt x="180" y="844"/>
                    </a:lnTo>
                    <a:lnTo>
                      <a:pt x="204" y="856"/>
                    </a:lnTo>
                    <a:lnTo>
                      <a:pt x="226" y="870"/>
                    </a:lnTo>
                    <a:lnTo>
                      <a:pt x="246" y="884"/>
                    </a:lnTo>
                    <a:lnTo>
                      <a:pt x="266" y="902"/>
                    </a:lnTo>
                    <a:lnTo>
                      <a:pt x="284" y="918"/>
                    </a:lnTo>
                    <a:lnTo>
                      <a:pt x="302" y="938"/>
                    </a:lnTo>
                    <a:lnTo>
                      <a:pt x="318" y="958"/>
                    </a:lnTo>
                    <a:lnTo>
                      <a:pt x="334" y="978"/>
                    </a:lnTo>
                    <a:lnTo>
                      <a:pt x="346" y="1000"/>
                    </a:lnTo>
                    <a:lnTo>
                      <a:pt x="1040" y="600"/>
                    </a:lnTo>
                    <a:lnTo>
                      <a:pt x="1020" y="568"/>
                    </a:lnTo>
                    <a:lnTo>
                      <a:pt x="998" y="534"/>
                    </a:lnTo>
                    <a:lnTo>
                      <a:pt x="976" y="502"/>
                    </a:lnTo>
                    <a:lnTo>
                      <a:pt x="954" y="472"/>
                    </a:lnTo>
                    <a:lnTo>
                      <a:pt x="930" y="442"/>
                    </a:lnTo>
                    <a:lnTo>
                      <a:pt x="904" y="412"/>
                    </a:lnTo>
                    <a:lnTo>
                      <a:pt x="880" y="384"/>
                    </a:lnTo>
                    <a:lnTo>
                      <a:pt x="852" y="356"/>
                    </a:lnTo>
                    <a:lnTo>
                      <a:pt x="824" y="328"/>
                    </a:lnTo>
                    <a:lnTo>
                      <a:pt x="796" y="302"/>
                    </a:lnTo>
                    <a:lnTo>
                      <a:pt x="766" y="278"/>
                    </a:lnTo>
                    <a:lnTo>
                      <a:pt x="736" y="254"/>
                    </a:lnTo>
                    <a:lnTo>
                      <a:pt x="706" y="230"/>
                    </a:lnTo>
                    <a:lnTo>
                      <a:pt x="674" y="208"/>
                    </a:lnTo>
                    <a:lnTo>
                      <a:pt x="642" y="186"/>
                    </a:lnTo>
                    <a:lnTo>
                      <a:pt x="608" y="166"/>
                    </a:lnTo>
                    <a:lnTo>
                      <a:pt x="576" y="146"/>
                    </a:lnTo>
                    <a:lnTo>
                      <a:pt x="540" y="128"/>
                    </a:lnTo>
                    <a:lnTo>
                      <a:pt x="506" y="112"/>
                    </a:lnTo>
                    <a:lnTo>
                      <a:pt x="470" y="96"/>
                    </a:lnTo>
                    <a:lnTo>
                      <a:pt x="434" y="82"/>
                    </a:lnTo>
                    <a:lnTo>
                      <a:pt x="396" y="68"/>
                    </a:lnTo>
                    <a:lnTo>
                      <a:pt x="360" y="56"/>
                    </a:lnTo>
                    <a:lnTo>
                      <a:pt x="322" y="44"/>
                    </a:lnTo>
                    <a:lnTo>
                      <a:pt x="282" y="34"/>
                    </a:lnTo>
                    <a:lnTo>
                      <a:pt x="244" y="26"/>
                    </a:lnTo>
                    <a:lnTo>
                      <a:pt x="204" y="18"/>
                    </a:lnTo>
                    <a:lnTo>
                      <a:pt x="164" y="12"/>
                    </a:lnTo>
                    <a:lnTo>
                      <a:pt x="124" y="6"/>
                    </a:lnTo>
                    <a:lnTo>
                      <a:pt x="84" y="4"/>
                    </a:lnTo>
                    <a:lnTo>
                      <a:pt x="42" y="2"/>
                    </a:lnTo>
                    <a:lnTo>
                      <a:pt x="0" y="0"/>
                    </a:lnTo>
                    <a:close/>
                  </a:path>
                </a:pathLst>
              </a:custGeom>
              <a:noFill/>
              <a:ln w="12700" cap="flat" cmpd="sng">
                <a:solidFill>
                  <a:srgbClr val="000000"/>
                </a:solidFill>
                <a:prstDash val="solid"/>
                <a:round/>
                <a:headEnd type="none" w="med" len="med"/>
                <a:tailEnd type="none" w="med" len="med"/>
              </a:ln>
              <a:effectLst/>
              <a:extLst/>
            </p:spPr>
            <p:txBody>
              <a:bodyPr/>
              <a:lstStyle/>
              <a:p>
                <a:endParaRPr lang="en-GB"/>
              </a:p>
            </p:txBody>
          </p:sp>
          <p:sp>
            <p:nvSpPr>
              <p:cNvPr id="30" name="Freeform 13"/>
              <p:cNvSpPr>
                <a:spLocks/>
              </p:cNvSpPr>
              <p:nvPr/>
            </p:nvSpPr>
            <p:spPr bwMode="auto">
              <a:xfrm>
                <a:off x="5122864" y="3238693"/>
                <a:ext cx="1355725" cy="1905000"/>
              </a:xfrm>
              <a:custGeom>
                <a:avLst/>
                <a:gdLst>
                  <a:gd name="T0" fmla="*/ 85725 w 854"/>
                  <a:gd name="T1" fmla="*/ 952500 h 1200"/>
                  <a:gd name="T2" fmla="*/ 85725 w 854"/>
                  <a:gd name="T3" fmla="*/ 952500 h 1200"/>
                  <a:gd name="T4" fmla="*/ 85725 w 854"/>
                  <a:gd name="T5" fmla="*/ 996950 h 1200"/>
                  <a:gd name="T6" fmla="*/ 79375 w 854"/>
                  <a:gd name="T7" fmla="*/ 1038225 h 1200"/>
                  <a:gd name="T8" fmla="*/ 73025 w 854"/>
                  <a:gd name="T9" fmla="*/ 1079500 h 1200"/>
                  <a:gd name="T10" fmla="*/ 63500 w 854"/>
                  <a:gd name="T11" fmla="*/ 1120775 h 1200"/>
                  <a:gd name="T12" fmla="*/ 50800 w 854"/>
                  <a:gd name="T13" fmla="*/ 1158875 h 1200"/>
                  <a:gd name="T14" fmla="*/ 38100 w 854"/>
                  <a:gd name="T15" fmla="*/ 1196975 h 1200"/>
                  <a:gd name="T16" fmla="*/ 19050 w 854"/>
                  <a:gd name="T17" fmla="*/ 1235075 h 1200"/>
                  <a:gd name="T18" fmla="*/ 0 w 854"/>
                  <a:gd name="T19" fmla="*/ 1270000 h 1200"/>
                  <a:gd name="T20" fmla="*/ 1101725 w 854"/>
                  <a:gd name="T21" fmla="*/ 1905000 h 1200"/>
                  <a:gd name="T22" fmla="*/ 1101725 w 854"/>
                  <a:gd name="T23" fmla="*/ 1905000 h 1200"/>
                  <a:gd name="T24" fmla="*/ 1130300 w 854"/>
                  <a:gd name="T25" fmla="*/ 1854200 h 1200"/>
                  <a:gd name="T26" fmla="*/ 1158875 w 854"/>
                  <a:gd name="T27" fmla="*/ 1800225 h 1200"/>
                  <a:gd name="T28" fmla="*/ 1184275 w 854"/>
                  <a:gd name="T29" fmla="*/ 1743075 h 1200"/>
                  <a:gd name="T30" fmla="*/ 1209675 w 854"/>
                  <a:gd name="T31" fmla="*/ 1689100 h 1200"/>
                  <a:gd name="T32" fmla="*/ 1231900 w 854"/>
                  <a:gd name="T33" fmla="*/ 1631950 h 1200"/>
                  <a:gd name="T34" fmla="*/ 1254125 w 854"/>
                  <a:gd name="T35" fmla="*/ 1571625 h 1200"/>
                  <a:gd name="T36" fmla="*/ 1273175 w 854"/>
                  <a:gd name="T37" fmla="*/ 1514475 h 1200"/>
                  <a:gd name="T38" fmla="*/ 1289050 w 854"/>
                  <a:gd name="T39" fmla="*/ 1454150 h 1200"/>
                  <a:gd name="T40" fmla="*/ 1304925 w 854"/>
                  <a:gd name="T41" fmla="*/ 1393825 h 1200"/>
                  <a:gd name="T42" fmla="*/ 1317625 w 854"/>
                  <a:gd name="T43" fmla="*/ 1333500 h 1200"/>
                  <a:gd name="T44" fmla="*/ 1330325 w 854"/>
                  <a:gd name="T45" fmla="*/ 1273175 h 1200"/>
                  <a:gd name="T46" fmla="*/ 1339850 w 854"/>
                  <a:gd name="T47" fmla="*/ 1209675 h 1200"/>
                  <a:gd name="T48" fmla="*/ 1346200 w 854"/>
                  <a:gd name="T49" fmla="*/ 1146175 h 1200"/>
                  <a:gd name="T50" fmla="*/ 1352550 w 854"/>
                  <a:gd name="T51" fmla="*/ 1082675 h 1200"/>
                  <a:gd name="T52" fmla="*/ 1355725 w 854"/>
                  <a:gd name="T53" fmla="*/ 1019175 h 1200"/>
                  <a:gd name="T54" fmla="*/ 1355725 w 854"/>
                  <a:gd name="T55" fmla="*/ 952500 h 1200"/>
                  <a:gd name="T56" fmla="*/ 1355725 w 854"/>
                  <a:gd name="T57" fmla="*/ 952500 h 1200"/>
                  <a:gd name="T58" fmla="*/ 1355725 w 854"/>
                  <a:gd name="T59" fmla="*/ 889000 h 1200"/>
                  <a:gd name="T60" fmla="*/ 1352550 w 854"/>
                  <a:gd name="T61" fmla="*/ 825500 h 1200"/>
                  <a:gd name="T62" fmla="*/ 1346200 w 854"/>
                  <a:gd name="T63" fmla="*/ 762000 h 1200"/>
                  <a:gd name="T64" fmla="*/ 1339850 w 854"/>
                  <a:gd name="T65" fmla="*/ 698500 h 1200"/>
                  <a:gd name="T66" fmla="*/ 1330325 w 854"/>
                  <a:gd name="T67" fmla="*/ 635000 h 1200"/>
                  <a:gd name="T68" fmla="*/ 1317625 w 854"/>
                  <a:gd name="T69" fmla="*/ 574675 h 1200"/>
                  <a:gd name="T70" fmla="*/ 1304925 w 854"/>
                  <a:gd name="T71" fmla="*/ 511175 h 1200"/>
                  <a:gd name="T72" fmla="*/ 1289050 w 854"/>
                  <a:gd name="T73" fmla="*/ 450850 h 1200"/>
                  <a:gd name="T74" fmla="*/ 1273175 w 854"/>
                  <a:gd name="T75" fmla="*/ 393700 h 1200"/>
                  <a:gd name="T76" fmla="*/ 1254125 w 854"/>
                  <a:gd name="T77" fmla="*/ 333375 h 1200"/>
                  <a:gd name="T78" fmla="*/ 1231900 w 854"/>
                  <a:gd name="T79" fmla="*/ 276225 h 1200"/>
                  <a:gd name="T80" fmla="*/ 1209675 w 854"/>
                  <a:gd name="T81" fmla="*/ 219075 h 1200"/>
                  <a:gd name="T82" fmla="*/ 1184275 w 854"/>
                  <a:gd name="T83" fmla="*/ 161925 h 1200"/>
                  <a:gd name="T84" fmla="*/ 1158875 w 854"/>
                  <a:gd name="T85" fmla="*/ 107950 h 1200"/>
                  <a:gd name="T86" fmla="*/ 1130300 w 854"/>
                  <a:gd name="T87" fmla="*/ 53975 h 1200"/>
                  <a:gd name="T88" fmla="*/ 1101725 w 854"/>
                  <a:gd name="T89" fmla="*/ 0 h 1200"/>
                  <a:gd name="T90" fmla="*/ 0 w 854"/>
                  <a:gd name="T91" fmla="*/ 635000 h 1200"/>
                  <a:gd name="T92" fmla="*/ 0 w 854"/>
                  <a:gd name="T93" fmla="*/ 635000 h 1200"/>
                  <a:gd name="T94" fmla="*/ 19050 w 854"/>
                  <a:gd name="T95" fmla="*/ 673100 h 1200"/>
                  <a:gd name="T96" fmla="*/ 38100 w 854"/>
                  <a:gd name="T97" fmla="*/ 708025 h 1200"/>
                  <a:gd name="T98" fmla="*/ 50800 w 854"/>
                  <a:gd name="T99" fmla="*/ 746125 h 1200"/>
                  <a:gd name="T100" fmla="*/ 63500 w 854"/>
                  <a:gd name="T101" fmla="*/ 787400 h 1200"/>
                  <a:gd name="T102" fmla="*/ 73025 w 854"/>
                  <a:gd name="T103" fmla="*/ 825500 h 1200"/>
                  <a:gd name="T104" fmla="*/ 79375 w 854"/>
                  <a:gd name="T105" fmla="*/ 866775 h 1200"/>
                  <a:gd name="T106" fmla="*/ 85725 w 854"/>
                  <a:gd name="T107" fmla="*/ 911225 h 1200"/>
                  <a:gd name="T108" fmla="*/ 85725 w 854"/>
                  <a:gd name="T109" fmla="*/ 952500 h 1200"/>
                  <a:gd name="T110" fmla="*/ 85725 w 854"/>
                  <a:gd name="T111" fmla="*/ 952500 h 120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854" h="1200">
                    <a:moveTo>
                      <a:pt x="54" y="600"/>
                    </a:moveTo>
                    <a:lnTo>
                      <a:pt x="54" y="600"/>
                    </a:lnTo>
                    <a:lnTo>
                      <a:pt x="54" y="628"/>
                    </a:lnTo>
                    <a:lnTo>
                      <a:pt x="50" y="654"/>
                    </a:lnTo>
                    <a:lnTo>
                      <a:pt x="46" y="680"/>
                    </a:lnTo>
                    <a:lnTo>
                      <a:pt x="40" y="706"/>
                    </a:lnTo>
                    <a:lnTo>
                      <a:pt x="32" y="730"/>
                    </a:lnTo>
                    <a:lnTo>
                      <a:pt x="24" y="754"/>
                    </a:lnTo>
                    <a:lnTo>
                      <a:pt x="12" y="778"/>
                    </a:lnTo>
                    <a:lnTo>
                      <a:pt x="0" y="800"/>
                    </a:lnTo>
                    <a:lnTo>
                      <a:pt x="694" y="1200"/>
                    </a:lnTo>
                    <a:lnTo>
                      <a:pt x="712" y="1168"/>
                    </a:lnTo>
                    <a:lnTo>
                      <a:pt x="730" y="1134"/>
                    </a:lnTo>
                    <a:lnTo>
                      <a:pt x="746" y="1098"/>
                    </a:lnTo>
                    <a:lnTo>
                      <a:pt x="762" y="1064"/>
                    </a:lnTo>
                    <a:lnTo>
                      <a:pt x="776" y="1028"/>
                    </a:lnTo>
                    <a:lnTo>
                      <a:pt x="790" y="990"/>
                    </a:lnTo>
                    <a:lnTo>
                      <a:pt x="802" y="954"/>
                    </a:lnTo>
                    <a:lnTo>
                      <a:pt x="812" y="916"/>
                    </a:lnTo>
                    <a:lnTo>
                      <a:pt x="822" y="878"/>
                    </a:lnTo>
                    <a:lnTo>
                      <a:pt x="830" y="840"/>
                    </a:lnTo>
                    <a:lnTo>
                      <a:pt x="838" y="802"/>
                    </a:lnTo>
                    <a:lnTo>
                      <a:pt x="844" y="762"/>
                    </a:lnTo>
                    <a:lnTo>
                      <a:pt x="848" y="722"/>
                    </a:lnTo>
                    <a:lnTo>
                      <a:pt x="852" y="682"/>
                    </a:lnTo>
                    <a:lnTo>
                      <a:pt x="854" y="642"/>
                    </a:lnTo>
                    <a:lnTo>
                      <a:pt x="854" y="600"/>
                    </a:lnTo>
                    <a:lnTo>
                      <a:pt x="854" y="560"/>
                    </a:lnTo>
                    <a:lnTo>
                      <a:pt x="852" y="520"/>
                    </a:lnTo>
                    <a:lnTo>
                      <a:pt x="848" y="480"/>
                    </a:lnTo>
                    <a:lnTo>
                      <a:pt x="844" y="440"/>
                    </a:lnTo>
                    <a:lnTo>
                      <a:pt x="838" y="400"/>
                    </a:lnTo>
                    <a:lnTo>
                      <a:pt x="830" y="362"/>
                    </a:lnTo>
                    <a:lnTo>
                      <a:pt x="822" y="322"/>
                    </a:lnTo>
                    <a:lnTo>
                      <a:pt x="812" y="284"/>
                    </a:lnTo>
                    <a:lnTo>
                      <a:pt x="802" y="248"/>
                    </a:lnTo>
                    <a:lnTo>
                      <a:pt x="790" y="210"/>
                    </a:lnTo>
                    <a:lnTo>
                      <a:pt x="776" y="174"/>
                    </a:lnTo>
                    <a:lnTo>
                      <a:pt x="762" y="138"/>
                    </a:lnTo>
                    <a:lnTo>
                      <a:pt x="746" y="102"/>
                    </a:lnTo>
                    <a:lnTo>
                      <a:pt x="730" y="68"/>
                    </a:lnTo>
                    <a:lnTo>
                      <a:pt x="712" y="34"/>
                    </a:lnTo>
                    <a:lnTo>
                      <a:pt x="694" y="0"/>
                    </a:lnTo>
                    <a:lnTo>
                      <a:pt x="0" y="400"/>
                    </a:lnTo>
                    <a:lnTo>
                      <a:pt x="12" y="424"/>
                    </a:lnTo>
                    <a:lnTo>
                      <a:pt x="24" y="446"/>
                    </a:lnTo>
                    <a:lnTo>
                      <a:pt x="32" y="470"/>
                    </a:lnTo>
                    <a:lnTo>
                      <a:pt x="40" y="496"/>
                    </a:lnTo>
                    <a:lnTo>
                      <a:pt x="46" y="520"/>
                    </a:lnTo>
                    <a:lnTo>
                      <a:pt x="50" y="546"/>
                    </a:lnTo>
                    <a:lnTo>
                      <a:pt x="54" y="574"/>
                    </a:lnTo>
                    <a:lnTo>
                      <a:pt x="54" y="600"/>
                    </a:lnTo>
                    <a:close/>
                  </a:path>
                </a:pathLst>
              </a:custGeom>
              <a:noFill/>
              <a:ln w="38100" cap="flat" cmpd="sng">
                <a:solidFill>
                  <a:srgbClr val="5F5F5F"/>
                </a:solidFill>
                <a:prstDash val="solid"/>
                <a:round/>
                <a:headEnd type="none" w="med" len="med"/>
                <a:tailEnd type="none" w="med" len="med"/>
              </a:ln>
              <a:effectLst/>
              <a:extLst/>
            </p:spPr>
            <p:txBody>
              <a:bodyPr/>
              <a:lstStyle/>
              <a:p>
                <a:endParaRPr lang="en-GB"/>
              </a:p>
            </p:txBody>
          </p:sp>
          <p:sp>
            <p:nvSpPr>
              <p:cNvPr id="31" name="Rectangle 14"/>
              <p:cNvSpPr>
                <a:spLocks noChangeArrowheads="1"/>
              </p:cNvSpPr>
              <p:nvPr/>
            </p:nvSpPr>
            <p:spPr bwMode="auto">
              <a:xfrm>
                <a:off x="4573587" y="4191194"/>
                <a:ext cx="1588" cy="1588"/>
              </a:xfrm>
              <a:prstGeom prst="rect">
                <a:avLst/>
              </a:prstGeom>
              <a:solidFill>
                <a:srgbClr val="FFFFFF"/>
              </a:solidFill>
              <a:ln w="12700">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2" name="Freeform 15"/>
              <p:cNvSpPr>
                <a:spLocks/>
              </p:cNvSpPr>
              <p:nvPr/>
            </p:nvSpPr>
            <p:spPr bwMode="auto">
              <a:xfrm>
                <a:off x="3938587" y="3549844"/>
                <a:ext cx="1270000" cy="1270000"/>
              </a:xfrm>
              <a:custGeom>
                <a:avLst/>
                <a:gdLst>
                  <a:gd name="T0" fmla="*/ 1270000 w 800"/>
                  <a:gd name="T1" fmla="*/ 635000 h 800"/>
                  <a:gd name="T2" fmla="*/ 1257300 w 800"/>
                  <a:gd name="T3" fmla="*/ 765175 h 800"/>
                  <a:gd name="T4" fmla="*/ 1222375 w 800"/>
                  <a:gd name="T5" fmla="*/ 882650 h 800"/>
                  <a:gd name="T6" fmla="*/ 1162050 w 800"/>
                  <a:gd name="T7" fmla="*/ 990600 h 800"/>
                  <a:gd name="T8" fmla="*/ 1085850 w 800"/>
                  <a:gd name="T9" fmla="*/ 1085850 h 800"/>
                  <a:gd name="T10" fmla="*/ 990600 w 800"/>
                  <a:gd name="T11" fmla="*/ 1162050 h 800"/>
                  <a:gd name="T12" fmla="*/ 882650 w 800"/>
                  <a:gd name="T13" fmla="*/ 1222375 h 800"/>
                  <a:gd name="T14" fmla="*/ 765175 w 800"/>
                  <a:gd name="T15" fmla="*/ 1257300 h 800"/>
                  <a:gd name="T16" fmla="*/ 635000 w 800"/>
                  <a:gd name="T17" fmla="*/ 1270000 h 800"/>
                  <a:gd name="T18" fmla="*/ 571500 w 800"/>
                  <a:gd name="T19" fmla="*/ 1266825 h 800"/>
                  <a:gd name="T20" fmla="*/ 447675 w 800"/>
                  <a:gd name="T21" fmla="*/ 1241425 h 800"/>
                  <a:gd name="T22" fmla="*/ 333375 w 800"/>
                  <a:gd name="T23" fmla="*/ 1193800 h 800"/>
                  <a:gd name="T24" fmla="*/ 231775 w 800"/>
                  <a:gd name="T25" fmla="*/ 1127125 h 800"/>
                  <a:gd name="T26" fmla="*/ 146050 w 800"/>
                  <a:gd name="T27" fmla="*/ 1038225 h 800"/>
                  <a:gd name="T28" fmla="*/ 76200 w 800"/>
                  <a:gd name="T29" fmla="*/ 939800 h 800"/>
                  <a:gd name="T30" fmla="*/ 28575 w 800"/>
                  <a:gd name="T31" fmla="*/ 825500 h 800"/>
                  <a:gd name="T32" fmla="*/ 3175 w 800"/>
                  <a:gd name="T33" fmla="*/ 701675 h 800"/>
                  <a:gd name="T34" fmla="*/ 0 w 800"/>
                  <a:gd name="T35" fmla="*/ 635000 h 800"/>
                  <a:gd name="T36" fmla="*/ 12700 w 800"/>
                  <a:gd name="T37" fmla="*/ 508000 h 800"/>
                  <a:gd name="T38" fmla="*/ 50800 w 800"/>
                  <a:gd name="T39" fmla="*/ 387350 h 800"/>
                  <a:gd name="T40" fmla="*/ 107950 w 800"/>
                  <a:gd name="T41" fmla="*/ 279400 h 800"/>
                  <a:gd name="T42" fmla="*/ 187325 w 800"/>
                  <a:gd name="T43" fmla="*/ 187325 h 800"/>
                  <a:gd name="T44" fmla="*/ 279400 w 800"/>
                  <a:gd name="T45" fmla="*/ 107950 h 800"/>
                  <a:gd name="T46" fmla="*/ 387350 w 800"/>
                  <a:gd name="T47" fmla="*/ 50800 h 800"/>
                  <a:gd name="T48" fmla="*/ 508000 w 800"/>
                  <a:gd name="T49" fmla="*/ 12700 h 800"/>
                  <a:gd name="T50" fmla="*/ 635000 w 800"/>
                  <a:gd name="T51" fmla="*/ 0 h 800"/>
                  <a:gd name="T52" fmla="*/ 701675 w 800"/>
                  <a:gd name="T53" fmla="*/ 3175 h 800"/>
                  <a:gd name="T54" fmla="*/ 825500 w 800"/>
                  <a:gd name="T55" fmla="*/ 28575 h 800"/>
                  <a:gd name="T56" fmla="*/ 939800 w 800"/>
                  <a:gd name="T57" fmla="*/ 76200 h 800"/>
                  <a:gd name="T58" fmla="*/ 1038225 w 800"/>
                  <a:gd name="T59" fmla="*/ 146050 h 800"/>
                  <a:gd name="T60" fmla="*/ 1127125 w 800"/>
                  <a:gd name="T61" fmla="*/ 231775 h 800"/>
                  <a:gd name="T62" fmla="*/ 1193800 w 800"/>
                  <a:gd name="T63" fmla="*/ 333375 h 800"/>
                  <a:gd name="T64" fmla="*/ 1241425 w 800"/>
                  <a:gd name="T65" fmla="*/ 447675 h 800"/>
                  <a:gd name="T66" fmla="*/ 1266825 w 800"/>
                  <a:gd name="T67" fmla="*/ 571500 h 800"/>
                  <a:gd name="T68" fmla="*/ 1270000 w 800"/>
                  <a:gd name="T69" fmla="*/ 635000 h 8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800" h="800">
                    <a:moveTo>
                      <a:pt x="800" y="400"/>
                    </a:moveTo>
                    <a:lnTo>
                      <a:pt x="800" y="400"/>
                    </a:lnTo>
                    <a:lnTo>
                      <a:pt x="798" y="442"/>
                    </a:lnTo>
                    <a:lnTo>
                      <a:pt x="792" y="482"/>
                    </a:lnTo>
                    <a:lnTo>
                      <a:pt x="782" y="520"/>
                    </a:lnTo>
                    <a:lnTo>
                      <a:pt x="770" y="556"/>
                    </a:lnTo>
                    <a:lnTo>
                      <a:pt x="752" y="592"/>
                    </a:lnTo>
                    <a:lnTo>
                      <a:pt x="732" y="624"/>
                    </a:lnTo>
                    <a:lnTo>
                      <a:pt x="710" y="654"/>
                    </a:lnTo>
                    <a:lnTo>
                      <a:pt x="684" y="684"/>
                    </a:lnTo>
                    <a:lnTo>
                      <a:pt x="654" y="710"/>
                    </a:lnTo>
                    <a:lnTo>
                      <a:pt x="624" y="732"/>
                    </a:lnTo>
                    <a:lnTo>
                      <a:pt x="592" y="752"/>
                    </a:lnTo>
                    <a:lnTo>
                      <a:pt x="556" y="770"/>
                    </a:lnTo>
                    <a:lnTo>
                      <a:pt x="520" y="782"/>
                    </a:lnTo>
                    <a:lnTo>
                      <a:pt x="482" y="792"/>
                    </a:lnTo>
                    <a:lnTo>
                      <a:pt x="442" y="798"/>
                    </a:lnTo>
                    <a:lnTo>
                      <a:pt x="400" y="800"/>
                    </a:lnTo>
                    <a:lnTo>
                      <a:pt x="360" y="798"/>
                    </a:lnTo>
                    <a:lnTo>
                      <a:pt x="320" y="792"/>
                    </a:lnTo>
                    <a:lnTo>
                      <a:pt x="282" y="782"/>
                    </a:lnTo>
                    <a:lnTo>
                      <a:pt x="244" y="770"/>
                    </a:lnTo>
                    <a:lnTo>
                      <a:pt x="210" y="752"/>
                    </a:lnTo>
                    <a:lnTo>
                      <a:pt x="176" y="732"/>
                    </a:lnTo>
                    <a:lnTo>
                      <a:pt x="146" y="710"/>
                    </a:lnTo>
                    <a:lnTo>
                      <a:pt x="118" y="684"/>
                    </a:lnTo>
                    <a:lnTo>
                      <a:pt x="92" y="654"/>
                    </a:lnTo>
                    <a:lnTo>
                      <a:pt x="68" y="624"/>
                    </a:lnTo>
                    <a:lnTo>
                      <a:pt x="48" y="592"/>
                    </a:lnTo>
                    <a:lnTo>
                      <a:pt x="32" y="556"/>
                    </a:lnTo>
                    <a:lnTo>
                      <a:pt x="18" y="520"/>
                    </a:lnTo>
                    <a:lnTo>
                      <a:pt x="8" y="482"/>
                    </a:lnTo>
                    <a:lnTo>
                      <a:pt x="2" y="442"/>
                    </a:lnTo>
                    <a:lnTo>
                      <a:pt x="0" y="400"/>
                    </a:lnTo>
                    <a:lnTo>
                      <a:pt x="2" y="360"/>
                    </a:lnTo>
                    <a:lnTo>
                      <a:pt x="8" y="320"/>
                    </a:lnTo>
                    <a:lnTo>
                      <a:pt x="18" y="282"/>
                    </a:lnTo>
                    <a:lnTo>
                      <a:pt x="32" y="244"/>
                    </a:lnTo>
                    <a:lnTo>
                      <a:pt x="48" y="210"/>
                    </a:lnTo>
                    <a:lnTo>
                      <a:pt x="68" y="176"/>
                    </a:lnTo>
                    <a:lnTo>
                      <a:pt x="92" y="146"/>
                    </a:lnTo>
                    <a:lnTo>
                      <a:pt x="118" y="118"/>
                    </a:lnTo>
                    <a:lnTo>
                      <a:pt x="146" y="92"/>
                    </a:lnTo>
                    <a:lnTo>
                      <a:pt x="176" y="68"/>
                    </a:lnTo>
                    <a:lnTo>
                      <a:pt x="210" y="48"/>
                    </a:lnTo>
                    <a:lnTo>
                      <a:pt x="244" y="32"/>
                    </a:lnTo>
                    <a:lnTo>
                      <a:pt x="282" y="18"/>
                    </a:lnTo>
                    <a:lnTo>
                      <a:pt x="320" y="8"/>
                    </a:lnTo>
                    <a:lnTo>
                      <a:pt x="360" y="2"/>
                    </a:lnTo>
                    <a:lnTo>
                      <a:pt x="400" y="0"/>
                    </a:lnTo>
                    <a:lnTo>
                      <a:pt x="442" y="2"/>
                    </a:lnTo>
                    <a:lnTo>
                      <a:pt x="482" y="8"/>
                    </a:lnTo>
                    <a:lnTo>
                      <a:pt x="520" y="18"/>
                    </a:lnTo>
                    <a:lnTo>
                      <a:pt x="556" y="32"/>
                    </a:lnTo>
                    <a:lnTo>
                      <a:pt x="592" y="48"/>
                    </a:lnTo>
                    <a:lnTo>
                      <a:pt x="624" y="68"/>
                    </a:lnTo>
                    <a:lnTo>
                      <a:pt x="654" y="92"/>
                    </a:lnTo>
                    <a:lnTo>
                      <a:pt x="684" y="118"/>
                    </a:lnTo>
                    <a:lnTo>
                      <a:pt x="710" y="146"/>
                    </a:lnTo>
                    <a:lnTo>
                      <a:pt x="732" y="176"/>
                    </a:lnTo>
                    <a:lnTo>
                      <a:pt x="752" y="210"/>
                    </a:lnTo>
                    <a:lnTo>
                      <a:pt x="770" y="244"/>
                    </a:lnTo>
                    <a:lnTo>
                      <a:pt x="782" y="282"/>
                    </a:lnTo>
                    <a:lnTo>
                      <a:pt x="792" y="320"/>
                    </a:lnTo>
                    <a:lnTo>
                      <a:pt x="798" y="360"/>
                    </a:lnTo>
                    <a:lnTo>
                      <a:pt x="800" y="400"/>
                    </a:lnTo>
                    <a:close/>
                  </a:path>
                </a:pathLst>
              </a:custGeom>
              <a:solidFill>
                <a:srgbClr val="FFFF66"/>
              </a:solidFill>
              <a:ln w="38100" cap="flat" cmpd="sng">
                <a:solidFill>
                  <a:srgbClr val="5F5F5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grpSp>
        <p:sp>
          <p:nvSpPr>
            <p:cNvPr id="15" name="TextBox 14"/>
            <p:cNvSpPr txBox="1"/>
            <p:nvPr/>
          </p:nvSpPr>
          <p:spPr>
            <a:xfrm rot="1599477">
              <a:off x="4800543" y="3099075"/>
              <a:ext cx="918008" cy="584775"/>
            </a:xfrm>
            <a:prstGeom prst="rect">
              <a:avLst/>
            </a:prstGeom>
            <a:noFill/>
          </p:spPr>
          <p:txBody>
            <a:bodyPr wrap="none" rtlCol="0">
              <a:spAutoFit/>
            </a:bodyPr>
            <a:lstStyle/>
            <a:p>
              <a:r>
                <a:rPr lang="en-GB" sz="1600" b="1" i="1" dirty="0" smtClean="0">
                  <a:latin typeface="Source Sans Pro" panose="020B0503030403020204" pitchFamily="34" charset="0"/>
                </a:rPr>
                <a:t>Factory/</a:t>
              </a:r>
            </a:p>
            <a:p>
              <a:pPr algn="ctr"/>
              <a:r>
                <a:rPr lang="en-GB" sz="1600" b="1" i="1" dirty="0" smtClean="0">
                  <a:latin typeface="Source Sans Pro" panose="020B0503030403020204" pitchFamily="34" charset="0"/>
                </a:rPr>
                <a:t>Mill</a:t>
              </a:r>
              <a:endParaRPr lang="en-GB" sz="1600" b="1" i="1" dirty="0">
                <a:latin typeface="Source Sans Pro" panose="020B0503030403020204" pitchFamily="34" charset="0"/>
              </a:endParaRPr>
            </a:p>
          </p:txBody>
        </p:sp>
        <p:sp>
          <p:nvSpPr>
            <p:cNvPr id="16" name="TextBox 15"/>
            <p:cNvSpPr txBox="1"/>
            <p:nvPr/>
          </p:nvSpPr>
          <p:spPr>
            <a:xfrm rot="5400000">
              <a:off x="5275552" y="4010581"/>
              <a:ext cx="805029" cy="584775"/>
            </a:xfrm>
            <a:prstGeom prst="rect">
              <a:avLst/>
            </a:prstGeom>
            <a:noFill/>
          </p:spPr>
          <p:txBody>
            <a:bodyPr wrap="none" rtlCol="0">
              <a:spAutoFit/>
            </a:bodyPr>
            <a:lstStyle/>
            <a:p>
              <a:pPr algn="ctr"/>
              <a:r>
                <a:rPr lang="en-GB" sz="1600" b="1" i="1" dirty="0" smtClean="0">
                  <a:latin typeface="Source Sans Pro" panose="020B0503030403020204" pitchFamily="34" charset="0"/>
                </a:rPr>
                <a:t>Art</a:t>
              </a:r>
            </a:p>
            <a:p>
              <a:pPr algn="ctr"/>
              <a:r>
                <a:rPr lang="en-GB" sz="1600" b="1" i="1" dirty="0" smtClean="0">
                  <a:latin typeface="Source Sans Pro" panose="020B0503030403020204" pitchFamily="34" charset="0"/>
                </a:rPr>
                <a:t>gallery</a:t>
              </a:r>
              <a:endParaRPr lang="en-GB" sz="1600" b="1" i="1" dirty="0">
                <a:latin typeface="Source Sans Pro" panose="020B0503030403020204" pitchFamily="34" charset="0"/>
              </a:endParaRPr>
            </a:p>
          </p:txBody>
        </p:sp>
        <p:sp>
          <p:nvSpPr>
            <p:cNvPr id="17" name="TextBox 16"/>
            <p:cNvSpPr txBox="1"/>
            <p:nvPr/>
          </p:nvSpPr>
          <p:spPr>
            <a:xfrm rot="8696463">
              <a:off x="4818877" y="5021811"/>
              <a:ext cx="715260" cy="338554"/>
            </a:xfrm>
            <a:prstGeom prst="rect">
              <a:avLst/>
            </a:prstGeom>
            <a:noFill/>
          </p:spPr>
          <p:txBody>
            <a:bodyPr wrap="none" rtlCol="0">
              <a:spAutoFit/>
            </a:bodyPr>
            <a:lstStyle/>
            <a:p>
              <a:pPr algn="ctr"/>
              <a:r>
                <a:rPr lang="en-GB" sz="1600" b="1" i="1" dirty="0" smtClean="0">
                  <a:latin typeface="Source Sans Pro" panose="020B0503030403020204" pitchFamily="34" charset="0"/>
                </a:rPr>
                <a:t>Shops</a:t>
              </a:r>
              <a:endParaRPr lang="en-GB" sz="1600" b="1" i="1" dirty="0">
                <a:latin typeface="Source Sans Pro" panose="020B0503030403020204" pitchFamily="34" charset="0"/>
              </a:endParaRPr>
            </a:p>
          </p:txBody>
        </p:sp>
      </p:grpSp>
    </p:spTree>
    <p:custDataLst>
      <p:tags r:id="rId1"/>
    </p:custDataLst>
    <p:extLst>
      <p:ext uri="{BB962C8B-B14F-4D97-AF65-F5344CB8AC3E}">
        <p14:creationId xmlns:p14="http://schemas.microsoft.com/office/powerpoint/2010/main" val="24288085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42136" y="260648"/>
            <a:ext cx="8059728" cy="1323439"/>
          </a:xfrm>
          <a:prstGeom prst="rect">
            <a:avLst/>
          </a:prstGeom>
          <a:ln w="50800">
            <a:solidFill>
              <a:srgbClr val="00B0F0"/>
            </a:solidFill>
          </a:ln>
        </p:spPr>
        <p:txBody>
          <a:bodyPr wrap="square">
            <a:spAutoFit/>
          </a:bodyPr>
          <a:lstStyle/>
          <a:p>
            <a:pPr algn="ctr"/>
            <a:r>
              <a:rPr lang="en-GB" sz="4000" b="1" dirty="0" smtClean="0">
                <a:latin typeface="Source Sans Pro" panose="020B0503030403020204" pitchFamily="34" charset="0"/>
              </a:rPr>
              <a:t>Salts </a:t>
            </a:r>
            <a:r>
              <a:rPr lang="en-GB" sz="4000" b="1" dirty="0">
                <a:latin typeface="Source Sans Pro" panose="020B0503030403020204" pitchFamily="34" charset="0"/>
              </a:rPr>
              <a:t>Mill, </a:t>
            </a:r>
            <a:endParaRPr lang="en-GB" sz="4000" b="1" dirty="0" smtClean="0">
              <a:latin typeface="Source Sans Pro" panose="020B0503030403020204" pitchFamily="34" charset="0"/>
            </a:endParaRPr>
          </a:p>
          <a:p>
            <a:pPr algn="ctr"/>
            <a:r>
              <a:rPr lang="en-GB" sz="4000" b="1" dirty="0" err="1" smtClean="0">
                <a:latin typeface="Source Sans Pro" panose="020B0503030403020204" pitchFamily="34" charset="0"/>
              </a:rPr>
              <a:t>Saltaire</a:t>
            </a:r>
            <a:r>
              <a:rPr lang="en-GB" sz="4000" b="1" dirty="0">
                <a:latin typeface="Source Sans Pro" panose="020B0503030403020204" pitchFamily="34" charset="0"/>
              </a:rPr>
              <a:t>, </a:t>
            </a:r>
            <a:r>
              <a:rPr lang="fr-FR" sz="4000" b="1" dirty="0" smtClean="0">
                <a:latin typeface="Source Sans Pro" panose="020B0503030403020204" pitchFamily="34" charset="0"/>
              </a:rPr>
              <a:t>Bradford</a:t>
            </a:r>
            <a:endParaRPr lang="en-GB" sz="4000" b="1" dirty="0" smtClean="0">
              <a:latin typeface="Source Sans Pro" panose="020B0503030403020204" pitchFamily="34" charset="0"/>
            </a:endParaRPr>
          </a:p>
        </p:txBody>
      </p:sp>
      <p:grpSp>
        <p:nvGrpSpPr>
          <p:cNvPr id="7" name="Group 6"/>
          <p:cNvGrpSpPr/>
          <p:nvPr/>
        </p:nvGrpSpPr>
        <p:grpSpPr>
          <a:xfrm>
            <a:off x="2589038" y="2256578"/>
            <a:ext cx="3965925" cy="3965927"/>
            <a:chOff x="2697805" y="2312686"/>
            <a:chExt cx="3965925" cy="3965927"/>
          </a:xfrm>
        </p:grpSpPr>
        <p:sp>
          <p:nvSpPr>
            <p:cNvPr id="11" name="Freeform 10"/>
            <p:cNvSpPr/>
            <p:nvPr/>
          </p:nvSpPr>
          <p:spPr>
            <a:xfrm rot="10800000">
              <a:off x="4716416" y="4633333"/>
              <a:ext cx="1217628" cy="1149981"/>
            </a:xfrm>
            <a:custGeom>
              <a:avLst/>
              <a:gdLst>
                <a:gd name="connsiteX0" fmla="*/ 0 w 761119"/>
                <a:gd name="connsiteY0" fmla="*/ 433415 h 718834"/>
                <a:gd name="connsiteX1" fmla="*/ 47570 w 761119"/>
                <a:gd name="connsiteY1" fmla="*/ 364703 h 718834"/>
                <a:gd name="connsiteX2" fmla="*/ 89855 w 761119"/>
                <a:gd name="connsiteY2" fmla="*/ 317133 h 718834"/>
                <a:gd name="connsiteX3" fmla="*/ 126853 w 761119"/>
                <a:gd name="connsiteY3" fmla="*/ 280134 h 718834"/>
                <a:gd name="connsiteX4" fmla="*/ 179709 w 761119"/>
                <a:gd name="connsiteY4" fmla="*/ 227278 h 718834"/>
                <a:gd name="connsiteX5" fmla="*/ 206137 w 761119"/>
                <a:gd name="connsiteY5" fmla="*/ 200851 h 718834"/>
                <a:gd name="connsiteX6" fmla="*/ 232564 w 761119"/>
                <a:gd name="connsiteY6" fmla="*/ 179708 h 718834"/>
                <a:gd name="connsiteX7" fmla="*/ 285420 w 761119"/>
                <a:gd name="connsiteY7" fmla="*/ 142709 h 718834"/>
                <a:gd name="connsiteX8" fmla="*/ 354132 w 761119"/>
                <a:gd name="connsiteY8" fmla="*/ 100425 h 718834"/>
                <a:gd name="connsiteX9" fmla="*/ 417559 w 761119"/>
                <a:gd name="connsiteY9" fmla="*/ 68712 h 718834"/>
                <a:gd name="connsiteX10" fmla="*/ 470414 w 761119"/>
                <a:gd name="connsiteY10" fmla="*/ 52855 h 718834"/>
                <a:gd name="connsiteX11" fmla="*/ 512698 w 761119"/>
                <a:gd name="connsiteY11" fmla="*/ 31713 h 718834"/>
                <a:gd name="connsiteX12" fmla="*/ 581411 w 761119"/>
                <a:gd name="connsiteY12" fmla="*/ 15856 h 718834"/>
                <a:gd name="connsiteX13" fmla="*/ 650123 w 761119"/>
                <a:gd name="connsiteY13" fmla="*/ 5285 h 718834"/>
                <a:gd name="connsiteX14" fmla="*/ 687122 w 761119"/>
                <a:gd name="connsiteY14" fmla="*/ 0 h 718834"/>
                <a:gd name="connsiteX15" fmla="*/ 724120 w 761119"/>
                <a:gd name="connsiteY15" fmla="*/ 0 h 718834"/>
                <a:gd name="connsiteX16" fmla="*/ 755834 w 761119"/>
                <a:gd name="connsiteY16" fmla="*/ 0 h 718834"/>
                <a:gd name="connsiteX17" fmla="*/ 761119 w 761119"/>
                <a:gd name="connsiteY17" fmla="*/ 576125 h 718834"/>
                <a:gd name="connsiteX18" fmla="*/ 750548 w 761119"/>
                <a:gd name="connsiteY18" fmla="*/ 576125 h 718834"/>
                <a:gd name="connsiteX19" fmla="*/ 713549 w 761119"/>
                <a:gd name="connsiteY19" fmla="*/ 586696 h 718834"/>
                <a:gd name="connsiteX20" fmla="*/ 665979 w 761119"/>
                <a:gd name="connsiteY20" fmla="*/ 602552 h 718834"/>
                <a:gd name="connsiteX21" fmla="*/ 618409 w 761119"/>
                <a:gd name="connsiteY21" fmla="*/ 628980 h 718834"/>
                <a:gd name="connsiteX22" fmla="*/ 597267 w 761119"/>
                <a:gd name="connsiteY22" fmla="*/ 639551 h 718834"/>
                <a:gd name="connsiteX23" fmla="*/ 576125 w 761119"/>
                <a:gd name="connsiteY23" fmla="*/ 655408 h 718834"/>
                <a:gd name="connsiteX24" fmla="*/ 565554 w 761119"/>
                <a:gd name="connsiteY24" fmla="*/ 665979 h 718834"/>
                <a:gd name="connsiteX25" fmla="*/ 554983 w 761119"/>
                <a:gd name="connsiteY25" fmla="*/ 676550 h 718834"/>
                <a:gd name="connsiteX26" fmla="*/ 539126 w 761119"/>
                <a:gd name="connsiteY26" fmla="*/ 697692 h 718834"/>
                <a:gd name="connsiteX27" fmla="*/ 528555 w 761119"/>
                <a:gd name="connsiteY27" fmla="*/ 702978 h 718834"/>
                <a:gd name="connsiteX28" fmla="*/ 507413 w 761119"/>
                <a:gd name="connsiteY28" fmla="*/ 718834 h 718834"/>
                <a:gd name="connsiteX29" fmla="*/ 0 w 761119"/>
                <a:gd name="connsiteY29" fmla="*/ 433415 h 718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61119" h="718834">
                  <a:moveTo>
                    <a:pt x="0" y="433415"/>
                  </a:moveTo>
                  <a:lnTo>
                    <a:pt x="47570" y="364703"/>
                  </a:lnTo>
                  <a:lnTo>
                    <a:pt x="89855" y="317133"/>
                  </a:lnTo>
                  <a:lnTo>
                    <a:pt x="126853" y="280134"/>
                  </a:lnTo>
                  <a:lnTo>
                    <a:pt x="179709" y="227278"/>
                  </a:lnTo>
                  <a:lnTo>
                    <a:pt x="206137" y="200851"/>
                  </a:lnTo>
                  <a:lnTo>
                    <a:pt x="232564" y="179708"/>
                  </a:lnTo>
                  <a:lnTo>
                    <a:pt x="285420" y="142709"/>
                  </a:lnTo>
                  <a:lnTo>
                    <a:pt x="354132" y="100425"/>
                  </a:lnTo>
                  <a:lnTo>
                    <a:pt x="417559" y="68712"/>
                  </a:lnTo>
                  <a:lnTo>
                    <a:pt x="470414" y="52855"/>
                  </a:lnTo>
                  <a:lnTo>
                    <a:pt x="512698" y="31713"/>
                  </a:lnTo>
                  <a:lnTo>
                    <a:pt x="581411" y="15856"/>
                  </a:lnTo>
                  <a:lnTo>
                    <a:pt x="650123" y="5285"/>
                  </a:lnTo>
                  <a:lnTo>
                    <a:pt x="687122" y="0"/>
                  </a:lnTo>
                  <a:lnTo>
                    <a:pt x="724120" y="0"/>
                  </a:lnTo>
                  <a:lnTo>
                    <a:pt x="755834" y="0"/>
                  </a:lnTo>
                  <a:cubicBezTo>
                    <a:pt x="757596" y="192042"/>
                    <a:pt x="759357" y="384083"/>
                    <a:pt x="761119" y="576125"/>
                  </a:cubicBezTo>
                  <a:lnTo>
                    <a:pt x="750548" y="576125"/>
                  </a:lnTo>
                  <a:lnTo>
                    <a:pt x="713549" y="586696"/>
                  </a:lnTo>
                  <a:lnTo>
                    <a:pt x="665979" y="602552"/>
                  </a:lnTo>
                  <a:lnTo>
                    <a:pt x="618409" y="628980"/>
                  </a:lnTo>
                  <a:lnTo>
                    <a:pt x="597267" y="639551"/>
                  </a:lnTo>
                  <a:lnTo>
                    <a:pt x="576125" y="655408"/>
                  </a:lnTo>
                  <a:lnTo>
                    <a:pt x="565554" y="665979"/>
                  </a:lnTo>
                  <a:lnTo>
                    <a:pt x="554983" y="676550"/>
                  </a:lnTo>
                  <a:lnTo>
                    <a:pt x="539126" y="697692"/>
                  </a:lnTo>
                  <a:lnTo>
                    <a:pt x="528555" y="702978"/>
                  </a:lnTo>
                  <a:lnTo>
                    <a:pt x="507413" y="718834"/>
                  </a:lnTo>
                  <a:lnTo>
                    <a:pt x="0" y="433415"/>
                  </a:lnTo>
                  <a:close/>
                </a:path>
              </a:pathLst>
            </a:custGeom>
            <a:solidFill>
              <a:srgbClr val="FFC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Freeform 11"/>
            <p:cNvSpPr/>
            <p:nvPr/>
          </p:nvSpPr>
          <p:spPr>
            <a:xfrm rot="7012276">
              <a:off x="5150505" y="3630517"/>
              <a:ext cx="1217628" cy="1149981"/>
            </a:xfrm>
            <a:custGeom>
              <a:avLst/>
              <a:gdLst>
                <a:gd name="connsiteX0" fmla="*/ 0 w 761119"/>
                <a:gd name="connsiteY0" fmla="*/ 433415 h 718834"/>
                <a:gd name="connsiteX1" fmla="*/ 47570 w 761119"/>
                <a:gd name="connsiteY1" fmla="*/ 364703 h 718834"/>
                <a:gd name="connsiteX2" fmla="*/ 89855 w 761119"/>
                <a:gd name="connsiteY2" fmla="*/ 317133 h 718834"/>
                <a:gd name="connsiteX3" fmla="*/ 126853 w 761119"/>
                <a:gd name="connsiteY3" fmla="*/ 280134 h 718834"/>
                <a:gd name="connsiteX4" fmla="*/ 179709 w 761119"/>
                <a:gd name="connsiteY4" fmla="*/ 227278 h 718834"/>
                <a:gd name="connsiteX5" fmla="*/ 206137 w 761119"/>
                <a:gd name="connsiteY5" fmla="*/ 200851 h 718834"/>
                <a:gd name="connsiteX6" fmla="*/ 232564 w 761119"/>
                <a:gd name="connsiteY6" fmla="*/ 179708 h 718834"/>
                <a:gd name="connsiteX7" fmla="*/ 285420 w 761119"/>
                <a:gd name="connsiteY7" fmla="*/ 142709 h 718834"/>
                <a:gd name="connsiteX8" fmla="*/ 354132 w 761119"/>
                <a:gd name="connsiteY8" fmla="*/ 100425 h 718834"/>
                <a:gd name="connsiteX9" fmla="*/ 417559 w 761119"/>
                <a:gd name="connsiteY9" fmla="*/ 68712 h 718834"/>
                <a:gd name="connsiteX10" fmla="*/ 470414 w 761119"/>
                <a:gd name="connsiteY10" fmla="*/ 52855 h 718834"/>
                <a:gd name="connsiteX11" fmla="*/ 512698 w 761119"/>
                <a:gd name="connsiteY11" fmla="*/ 31713 h 718834"/>
                <a:gd name="connsiteX12" fmla="*/ 581411 w 761119"/>
                <a:gd name="connsiteY12" fmla="*/ 15856 h 718834"/>
                <a:gd name="connsiteX13" fmla="*/ 650123 w 761119"/>
                <a:gd name="connsiteY13" fmla="*/ 5285 h 718834"/>
                <a:gd name="connsiteX14" fmla="*/ 687122 w 761119"/>
                <a:gd name="connsiteY14" fmla="*/ 0 h 718834"/>
                <a:gd name="connsiteX15" fmla="*/ 724120 w 761119"/>
                <a:gd name="connsiteY15" fmla="*/ 0 h 718834"/>
                <a:gd name="connsiteX16" fmla="*/ 755834 w 761119"/>
                <a:gd name="connsiteY16" fmla="*/ 0 h 718834"/>
                <a:gd name="connsiteX17" fmla="*/ 761119 w 761119"/>
                <a:gd name="connsiteY17" fmla="*/ 576125 h 718834"/>
                <a:gd name="connsiteX18" fmla="*/ 750548 w 761119"/>
                <a:gd name="connsiteY18" fmla="*/ 576125 h 718834"/>
                <a:gd name="connsiteX19" fmla="*/ 713549 w 761119"/>
                <a:gd name="connsiteY19" fmla="*/ 586696 h 718834"/>
                <a:gd name="connsiteX20" fmla="*/ 665979 w 761119"/>
                <a:gd name="connsiteY20" fmla="*/ 602552 h 718834"/>
                <a:gd name="connsiteX21" fmla="*/ 618409 w 761119"/>
                <a:gd name="connsiteY21" fmla="*/ 628980 h 718834"/>
                <a:gd name="connsiteX22" fmla="*/ 597267 w 761119"/>
                <a:gd name="connsiteY22" fmla="*/ 639551 h 718834"/>
                <a:gd name="connsiteX23" fmla="*/ 576125 w 761119"/>
                <a:gd name="connsiteY23" fmla="*/ 655408 h 718834"/>
                <a:gd name="connsiteX24" fmla="*/ 565554 w 761119"/>
                <a:gd name="connsiteY24" fmla="*/ 665979 h 718834"/>
                <a:gd name="connsiteX25" fmla="*/ 554983 w 761119"/>
                <a:gd name="connsiteY25" fmla="*/ 676550 h 718834"/>
                <a:gd name="connsiteX26" fmla="*/ 539126 w 761119"/>
                <a:gd name="connsiteY26" fmla="*/ 697692 h 718834"/>
                <a:gd name="connsiteX27" fmla="*/ 528555 w 761119"/>
                <a:gd name="connsiteY27" fmla="*/ 702978 h 718834"/>
                <a:gd name="connsiteX28" fmla="*/ 507413 w 761119"/>
                <a:gd name="connsiteY28" fmla="*/ 718834 h 718834"/>
                <a:gd name="connsiteX29" fmla="*/ 0 w 761119"/>
                <a:gd name="connsiteY29" fmla="*/ 433415 h 718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61119" h="718834">
                  <a:moveTo>
                    <a:pt x="0" y="433415"/>
                  </a:moveTo>
                  <a:lnTo>
                    <a:pt x="47570" y="364703"/>
                  </a:lnTo>
                  <a:lnTo>
                    <a:pt x="89855" y="317133"/>
                  </a:lnTo>
                  <a:lnTo>
                    <a:pt x="126853" y="280134"/>
                  </a:lnTo>
                  <a:lnTo>
                    <a:pt x="179709" y="227278"/>
                  </a:lnTo>
                  <a:lnTo>
                    <a:pt x="206137" y="200851"/>
                  </a:lnTo>
                  <a:lnTo>
                    <a:pt x="232564" y="179708"/>
                  </a:lnTo>
                  <a:lnTo>
                    <a:pt x="285420" y="142709"/>
                  </a:lnTo>
                  <a:lnTo>
                    <a:pt x="354132" y="100425"/>
                  </a:lnTo>
                  <a:lnTo>
                    <a:pt x="417559" y="68712"/>
                  </a:lnTo>
                  <a:lnTo>
                    <a:pt x="470414" y="52855"/>
                  </a:lnTo>
                  <a:lnTo>
                    <a:pt x="512698" y="31713"/>
                  </a:lnTo>
                  <a:lnTo>
                    <a:pt x="581411" y="15856"/>
                  </a:lnTo>
                  <a:lnTo>
                    <a:pt x="650123" y="5285"/>
                  </a:lnTo>
                  <a:lnTo>
                    <a:pt x="687122" y="0"/>
                  </a:lnTo>
                  <a:lnTo>
                    <a:pt x="724120" y="0"/>
                  </a:lnTo>
                  <a:lnTo>
                    <a:pt x="755834" y="0"/>
                  </a:lnTo>
                  <a:cubicBezTo>
                    <a:pt x="757596" y="192042"/>
                    <a:pt x="759357" y="384083"/>
                    <a:pt x="761119" y="576125"/>
                  </a:cubicBezTo>
                  <a:lnTo>
                    <a:pt x="750548" y="576125"/>
                  </a:lnTo>
                  <a:lnTo>
                    <a:pt x="713549" y="586696"/>
                  </a:lnTo>
                  <a:lnTo>
                    <a:pt x="665979" y="602552"/>
                  </a:lnTo>
                  <a:lnTo>
                    <a:pt x="618409" y="628980"/>
                  </a:lnTo>
                  <a:lnTo>
                    <a:pt x="597267" y="639551"/>
                  </a:lnTo>
                  <a:lnTo>
                    <a:pt x="576125" y="655408"/>
                  </a:lnTo>
                  <a:lnTo>
                    <a:pt x="565554" y="665979"/>
                  </a:lnTo>
                  <a:lnTo>
                    <a:pt x="554983" y="676550"/>
                  </a:lnTo>
                  <a:lnTo>
                    <a:pt x="539126" y="697692"/>
                  </a:lnTo>
                  <a:lnTo>
                    <a:pt x="528555" y="702978"/>
                  </a:lnTo>
                  <a:lnTo>
                    <a:pt x="507413" y="718834"/>
                  </a:lnTo>
                  <a:lnTo>
                    <a:pt x="0" y="433415"/>
                  </a:lnTo>
                  <a:close/>
                </a:path>
              </a:pathLst>
            </a:custGeom>
            <a:solidFill>
              <a:srgbClr val="FFC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Freeform 12"/>
            <p:cNvSpPr/>
            <p:nvPr/>
          </p:nvSpPr>
          <p:spPr>
            <a:xfrm rot="3461844">
              <a:off x="4499523" y="2729179"/>
              <a:ext cx="1217628" cy="1149981"/>
            </a:xfrm>
            <a:custGeom>
              <a:avLst/>
              <a:gdLst>
                <a:gd name="connsiteX0" fmla="*/ 0 w 761119"/>
                <a:gd name="connsiteY0" fmla="*/ 433415 h 718834"/>
                <a:gd name="connsiteX1" fmla="*/ 47570 w 761119"/>
                <a:gd name="connsiteY1" fmla="*/ 364703 h 718834"/>
                <a:gd name="connsiteX2" fmla="*/ 89855 w 761119"/>
                <a:gd name="connsiteY2" fmla="*/ 317133 h 718834"/>
                <a:gd name="connsiteX3" fmla="*/ 126853 w 761119"/>
                <a:gd name="connsiteY3" fmla="*/ 280134 h 718834"/>
                <a:gd name="connsiteX4" fmla="*/ 179709 w 761119"/>
                <a:gd name="connsiteY4" fmla="*/ 227278 h 718834"/>
                <a:gd name="connsiteX5" fmla="*/ 206137 w 761119"/>
                <a:gd name="connsiteY5" fmla="*/ 200851 h 718834"/>
                <a:gd name="connsiteX6" fmla="*/ 232564 w 761119"/>
                <a:gd name="connsiteY6" fmla="*/ 179708 h 718834"/>
                <a:gd name="connsiteX7" fmla="*/ 285420 w 761119"/>
                <a:gd name="connsiteY7" fmla="*/ 142709 h 718834"/>
                <a:gd name="connsiteX8" fmla="*/ 354132 w 761119"/>
                <a:gd name="connsiteY8" fmla="*/ 100425 h 718834"/>
                <a:gd name="connsiteX9" fmla="*/ 417559 w 761119"/>
                <a:gd name="connsiteY9" fmla="*/ 68712 h 718834"/>
                <a:gd name="connsiteX10" fmla="*/ 470414 w 761119"/>
                <a:gd name="connsiteY10" fmla="*/ 52855 h 718834"/>
                <a:gd name="connsiteX11" fmla="*/ 512698 w 761119"/>
                <a:gd name="connsiteY11" fmla="*/ 31713 h 718834"/>
                <a:gd name="connsiteX12" fmla="*/ 581411 w 761119"/>
                <a:gd name="connsiteY12" fmla="*/ 15856 h 718834"/>
                <a:gd name="connsiteX13" fmla="*/ 650123 w 761119"/>
                <a:gd name="connsiteY13" fmla="*/ 5285 h 718834"/>
                <a:gd name="connsiteX14" fmla="*/ 687122 w 761119"/>
                <a:gd name="connsiteY14" fmla="*/ 0 h 718834"/>
                <a:gd name="connsiteX15" fmla="*/ 724120 w 761119"/>
                <a:gd name="connsiteY15" fmla="*/ 0 h 718834"/>
                <a:gd name="connsiteX16" fmla="*/ 755834 w 761119"/>
                <a:gd name="connsiteY16" fmla="*/ 0 h 718834"/>
                <a:gd name="connsiteX17" fmla="*/ 761119 w 761119"/>
                <a:gd name="connsiteY17" fmla="*/ 576125 h 718834"/>
                <a:gd name="connsiteX18" fmla="*/ 750548 w 761119"/>
                <a:gd name="connsiteY18" fmla="*/ 576125 h 718834"/>
                <a:gd name="connsiteX19" fmla="*/ 713549 w 761119"/>
                <a:gd name="connsiteY19" fmla="*/ 586696 h 718834"/>
                <a:gd name="connsiteX20" fmla="*/ 665979 w 761119"/>
                <a:gd name="connsiteY20" fmla="*/ 602552 h 718834"/>
                <a:gd name="connsiteX21" fmla="*/ 618409 w 761119"/>
                <a:gd name="connsiteY21" fmla="*/ 628980 h 718834"/>
                <a:gd name="connsiteX22" fmla="*/ 597267 w 761119"/>
                <a:gd name="connsiteY22" fmla="*/ 639551 h 718834"/>
                <a:gd name="connsiteX23" fmla="*/ 576125 w 761119"/>
                <a:gd name="connsiteY23" fmla="*/ 655408 h 718834"/>
                <a:gd name="connsiteX24" fmla="*/ 565554 w 761119"/>
                <a:gd name="connsiteY24" fmla="*/ 665979 h 718834"/>
                <a:gd name="connsiteX25" fmla="*/ 554983 w 761119"/>
                <a:gd name="connsiteY25" fmla="*/ 676550 h 718834"/>
                <a:gd name="connsiteX26" fmla="*/ 539126 w 761119"/>
                <a:gd name="connsiteY26" fmla="*/ 697692 h 718834"/>
                <a:gd name="connsiteX27" fmla="*/ 528555 w 761119"/>
                <a:gd name="connsiteY27" fmla="*/ 702978 h 718834"/>
                <a:gd name="connsiteX28" fmla="*/ 507413 w 761119"/>
                <a:gd name="connsiteY28" fmla="*/ 718834 h 718834"/>
                <a:gd name="connsiteX29" fmla="*/ 0 w 761119"/>
                <a:gd name="connsiteY29" fmla="*/ 433415 h 718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61119" h="718834">
                  <a:moveTo>
                    <a:pt x="0" y="433415"/>
                  </a:moveTo>
                  <a:lnTo>
                    <a:pt x="47570" y="364703"/>
                  </a:lnTo>
                  <a:lnTo>
                    <a:pt x="89855" y="317133"/>
                  </a:lnTo>
                  <a:lnTo>
                    <a:pt x="126853" y="280134"/>
                  </a:lnTo>
                  <a:lnTo>
                    <a:pt x="179709" y="227278"/>
                  </a:lnTo>
                  <a:lnTo>
                    <a:pt x="206137" y="200851"/>
                  </a:lnTo>
                  <a:lnTo>
                    <a:pt x="232564" y="179708"/>
                  </a:lnTo>
                  <a:lnTo>
                    <a:pt x="285420" y="142709"/>
                  </a:lnTo>
                  <a:lnTo>
                    <a:pt x="354132" y="100425"/>
                  </a:lnTo>
                  <a:lnTo>
                    <a:pt x="417559" y="68712"/>
                  </a:lnTo>
                  <a:lnTo>
                    <a:pt x="470414" y="52855"/>
                  </a:lnTo>
                  <a:lnTo>
                    <a:pt x="512698" y="31713"/>
                  </a:lnTo>
                  <a:lnTo>
                    <a:pt x="581411" y="15856"/>
                  </a:lnTo>
                  <a:lnTo>
                    <a:pt x="650123" y="5285"/>
                  </a:lnTo>
                  <a:lnTo>
                    <a:pt x="687122" y="0"/>
                  </a:lnTo>
                  <a:lnTo>
                    <a:pt x="724120" y="0"/>
                  </a:lnTo>
                  <a:lnTo>
                    <a:pt x="755834" y="0"/>
                  </a:lnTo>
                  <a:cubicBezTo>
                    <a:pt x="757596" y="192042"/>
                    <a:pt x="759357" y="384083"/>
                    <a:pt x="761119" y="576125"/>
                  </a:cubicBezTo>
                  <a:lnTo>
                    <a:pt x="750548" y="576125"/>
                  </a:lnTo>
                  <a:lnTo>
                    <a:pt x="713549" y="586696"/>
                  </a:lnTo>
                  <a:lnTo>
                    <a:pt x="665979" y="602552"/>
                  </a:lnTo>
                  <a:lnTo>
                    <a:pt x="618409" y="628980"/>
                  </a:lnTo>
                  <a:lnTo>
                    <a:pt x="597267" y="639551"/>
                  </a:lnTo>
                  <a:lnTo>
                    <a:pt x="576125" y="655408"/>
                  </a:lnTo>
                  <a:lnTo>
                    <a:pt x="565554" y="665979"/>
                  </a:lnTo>
                  <a:lnTo>
                    <a:pt x="554983" y="676550"/>
                  </a:lnTo>
                  <a:lnTo>
                    <a:pt x="539126" y="697692"/>
                  </a:lnTo>
                  <a:lnTo>
                    <a:pt x="528555" y="702978"/>
                  </a:lnTo>
                  <a:lnTo>
                    <a:pt x="507413" y="718834"/>
                  </a:lnTo>
                  <a:lnTo>
                    <a:pt x="0" y="433415"/>
                  </a:lnTo>
                  <a:close/>
                </a:path>
              </a:pathLst>
            </a:custGeom>
            <a:solidFill>
              <a:srgbClr val="92D05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4" name="Group 13"/>
            <p:cNvGrpSpPr/>
            <p:nvPr/>
          </p:nvGrpSpPr>
          <p:grpSpPr>
            <a:xfrm>
              <a:off x="2697805" y="2312686"/>
              <a:ext cx="3965925" cy="3965927"/>
              <a:chOff x="2033589" y="1651194"/>
              <a:chExt cx="5079998" cy="5080000"/>
            </a:xfrm>
          </p:grpSpPr>
          <p:sp>
            <p:nvSpPr>
              <p:cNvPr id="19" name="Freeform 2"/>
              <p:cNvSpPr>
                <a:spLocks/>
              </p:cNvSpPr>
              <p:nvPr/>
            </p:nvSpPr>
            <p:spPr bwMode="auto">
              <a:xfrm>
                <a:off x="4573588" y="1651194"/>
                <a:ext cx="2200275" cy="1587500"/>
              </a:xfrm>
              <a:custGeom>
                <a:avLst/>
                <a:gdLst>
                  <a:gd name="T0" fmla="*/ 2200275 w 1386"/>
                  <a:gd name="T1" fmla="*/ 1270000 h 1000"/>
                  <a:gd name="T2" fmla="*/ 2159000 w 1386"/>
                  <a:gd name="T3" fmla="*/ 1200150 h 1000"/>
                  <a:gd name="T4" fmla="*/ 2066925 w 1386"/>
                  <a:gd name="T5" fmla="*/ 1063625 h 1000"/>
                  <a:gd name="T6" fmla="*/ 1968500 w 1386"/>
                  <a:gd name="T7" fmla="*/ 933450 h 1000"/>
                  <a:gd name="T8" fmla="*/ 1860550 w 1386"/>
                  <a:gd name="T9" fmla="*/ 809625 h 1000"/>
                  <a:gd name="T10" fmla="*/ 1746250 w 1386"/>
                  <a:gd name="T11" fmla="*/ 695325 h 1000"/>
                  <a:gd name="T12" fmla="*/ 1622425 w 1386"/>
                  <a:gd name="T13" fmla="*/ 587375 h 1000"/>
                  <a:gd name="T14" fmla="*/ 1495425 w 1386"/>
                  <a:gd name="T15" fmla="*/ 485775 h 1000"/>
                  <a:gd name="T16" fmla="*/ 1358900 w 1386"/>
                  <a:gd name="T17" fmla="*/ 393700 h 1000"/>
                  <a:gd name="T18" fmla="*/ 1216025 w 1386"/>
                  <a:gd name="T19" fmla="*/ 311150 h 1000"/>
                  <a:gd name="T20" fmla="*/ 1069975 w 1386"/>
                  <a:gd name="T21" fmla="*/ 234950 h 1000"/>
                  <a:gd name="T22" fmla="*/ 917575 w 1386"/>
                  <a:gd name="T23" fmla="*/ 171450 h 1000"/>
                  <a:gd name="T24" fmla="*/ 758825 w 1386"/>
                  <a:gd name="T25" fmla="*/ 117475 h 1000"/>
                  <a:gd name="T26" fmla="*/ 596900 w 1386"/>
                  <a:gd name="T27" fmla="*/ 73025 h 1000"/>
                  <a:gd name="T28" fmla="*/ 431800 w 1386"/>
                  <a:gd name="T29" fmla="*/ 38100 h 1000"/>
                  <a:gd name="T30" fmla="*/ 260350 w 1386"/>
                  <a:gd name="T31" fmla="*/ 12700 h 1000"/>
                  <a:gd name="T32" fmla="*/ 88900 w 1386"/>
                  <a:gd name="T33" fmla="*/ 3175 h 1000"/>
                  <a:gd name="T34" fmla="*/ 0 w 1386"/>
                  <a:gd name="T35" fmla="*/ 635000 h 1000"/>
                  <a:gd name="T36" fmla="*/ 66675 w 1386"/>
                  <a:gd name="T37" fmla="*/ 638175 h 1000"/>
                  <a:gd name="T38" fmla="*/ 196850 w 1386"/>
                  <a:gd name="T39" fmla="*/ 644525 h 1000"/>
                  <a:gd name="T40" fmla="*/ 323850 w 1386"/>
                  <a:gd name="T41" fmla="*/ 663575 h 1000"/>
                  <a:gd name="T42" fmla="*/ 447675 w 1386"/>
                  <a:gd name="T43" fmla="*/ 688975 h 1000"/>
                  <a:gd name="T44" fmla="*/ 571500 w 1386"/>
                  <a:gd name="T45" fmla="*/ 723900 h 1000"/>
                  <a:gd name="T46" fmla="*/ 688975 w 1386"/>
                  <a:gd name="T47" fmla="*/ 765175 h 1000"/>
                  <a:gd name="T48" fmla="*/ 803275 w 1386"/>
                  <a:gd name="T49" fmla="*/ 812800 h 1000"/>
                  <a:gd name="T50" fmla="*/ 914400 w 1386"/>
                  <a:gd name="T51" fmla="*/ 866775 h 1000"/>
                  <a:gd name="T52" fmla="*/ 1019175 w 1386"/>
                  <a:gd name="T53" fmla="*/ 930275 h 1000"/>
                  <a:gd name="T54" fmla="*/ 1120775 w 1386"/>
                  <a:gd name="T55" fmla="*/ 1000125 h 1000"/>
                  <a:gd name="T56" fmla="*/ 1216025 w 1386"/>
                  <a:gd name="T57" fmla="*/ 1076325 h 1000"/>
                  <a:gd name="T58" fmla="*/ 1308100 w 1386"/>
                  <a:gd name="T59" fmla="*/ 1155700 h 1000"/>
                  <a:gd name="T60" fmla="*/ 1397000 w 1386"/>
                  <a:gd name="T61" fmla="*/ 1244600 h 1000"/>
                  <a:gd name="T62" fmla="*/ 1476375 w 1386"/>
                  <a:gd name="T63" fmla="*/ 1336675 h 1000"/>
                  <a:gd name="T64" fmla="*/ 1549400 w 1386"/>
                  <a:gd name="T65" fmla="*/ 1431925 h 1000"/>
                  <a:gd name="T66" fmla="*/ 1619250 w 1386"/>
                  <a:gd name="T67" fmla="*/ 1536700 h 1000"/>
                  <a:gd name="T68" fmla="*/ 1651000 w 1386"/>
                  <a:gd name="T69" fmla="*/ 1587500 h 10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386" h="1000">
                    <a:moveTo>
                      <a:pt x="1040" y="1000"/>
                    </a:moveTo>
                    <a:lnTo>
                      <a:pt x="1386" y="800"/>
                    </a:lnTo>
                    <a:lnTo>
                      <a:pt x="1360" y="756"/>
                    </a:lnTo>
                    <a:lnTo>
                      <a:pt x="1332" y="712"/>
                    </a:lnTo>
                    <a:lnTo>
                      <a:pt x="1302" y="670"/>
                    </a:lnTo>
                    <a:lnTo>
                      <a:pt x="1272" y="628"/>
                    </a:lnTo>
                    <a:lnTo>
                      <a:pt x="1240" y="588"/>
                    </a:lnTo>
                    <a:lnTo>
                      <a:pt x="1206" y="550"/>
                    </a:lnTo>
                    <a:lnTo>
                      <a:pt x="1172" y="510"/>
                    </a:lnTo>
                    <a:lnTo>
                      <a:pt x="1136" y="474"/>
                    </a:lnTo>
                    <a:lnTo>
                      <a:pt x="1100" y="438"/>
                    </a:lnTo>
                    <a:lnTo>
                      <a:pt x="1062" y="404"/>
                    </a:lnTo>
                    <a:lnTo>
                      <a:pt x="1022" y="370"/>
                    </a:lnTo>
                    <a:lnTo>
                      <a:pt x="982" y="338"/>
                    </a:lnTo>
                    <a:lnTo>
                      <a:pt x="942" y="306"/>
                    </a:lnTo>
                    <a:lnTo>
                      <a:pt x="898" y="276"/>
                    </a:lnTo>
                    <a:lnTo>
                      <a:pt x="856" y="248"/>
                    </a:lnTo>
                    <a:lnTo>
                      <a:pt x="812" y="222"/>
                    </a:lnTo>
                    <a:lnTo>
                      <a:pt x="766" y="196"/>
                    </a:lnTo>
                    <a:lnTo>
                      <a:pt x="720" y="172"/>
                    </a:lnTo>
                    <a:lnTo>
                      <a:pt x="674" y="148"/>
                    </a:lnTo>
                    <a:lnTo>
                      <a:pt x="626" y="128"/>
                    </a:lnTo>
                    <a:lnTo>
                      <a:pt x="578" y="108"/>
                    </a:lnTo>
                    <a:lnTo>
                      <a:pt x="528" y="90"/>
                    </a:lnTo>
                    <a:lnTo>
                      <a:pt x="478" y="74"/>
                    </a:lnTo>
                    <a:lnTo>
                      <a:pt x="428" y="58"/>
                    </a:lnTo>
                    <a:lnTo>
                      <a:pt x="376" y="46"/>
                    </a:lnTo>
                    <a:lnTo>
                      <a:pt x="324" y="34"/>
                    </a:lnTo>
                    <a:lnTo>
                      <a:pt x="272" y="24"/>
                    </a:lnTo>
                    <a:lnTo>
                      <a:pt x="218" y="16"/>
                    </a:lnTo>
                    <a:lnTo>
                      <a:pt x="164" y="8"/>
                    </a:lnTo>
                    <a:lnTo>
                      <a:pt x="110" y="4"/>
                    </a:lnTo>
                    <a:lnTo>
                      <a:pt x="56" y="2"/>
                    </a:lnTo>
                    <a:lnTo>
                      <a:pt x="0" y="0"/>
                    </a:lnTo>
                    <a:lnTo>
                      <a:pt x="0" y="400"/>
                    </a:lnTo>
                    <a:lnTo>
                      <a:pt x="42" y="402"/>
                    </a:lnTo>
                    <a:lnTo>
                      <a:pt x="84" y="404"/>
                    </a:lnTo>
                    <a:lnTo>
                      <a:pt x="124" y="406"/>
                    </a:lnTo>
                    <a:lnTo>
                      <a:pt x="164" y="412"/>
                    </a:lnTo>
                    <a:lnTo>
                      <a:pt x="204" y="418"/>
                    </a:lnTo>
                    <a:lnTo>
                      <a:pt x="244" y="426"/>
                    </a:lnTo>
                    <a:lnTo>
                      <a:pt x="282" y="434"/>
                    </a:lnTo>
                    <a:lnTo>
                      <a:pt x="322" y="444"/>
                    </a:lnTo>
                    <a:lnTo>
                      <a:pt x="360" y="456"/>
                    </a:lnTo>
                    <a:lnTo>
                      <a:pt x="396" y="468"/>
                    </a:lnTo>
                    <a:lnTo>
                      <a:pt x="434" y="482"/>
                    </a:lnTo>
                    <a:lnTo>
                      <a:pt x="470" y="496"/>
                    </a:lnTo>
                    <a:lnTo>
                      <a:pt x="506" y="512"/>
                    </a:lnTo>
                    <a:lnTo>
                      <a:pt x="540" y="528"/>
                    </a:lnTo>
                    <a:lnTo>
                      <a:pt x="576" y="546"/>
                    </a:lnTo>
                    <a:lnTo>
                      <a:pt x="608" y="566"/>
                    </a:lnTo>
                    <a:lnTo>
                      <a:pt x="642" y="586"/>
                    </a:lnTo>
                    <a:lnTo>
                      <a:pt x="674" y="608"/>
                    </a:lnTo>
                    <a:lnTo>
                      <a:pt x="706" y="630"/>
                    </a:lnTo>
                    <a:lnTo>
                      <a:pt x="736" y="654"/>
                    </a:lnTo>
                    <a:lnTo>
                      <a:pt x="766" y="678"/>
                    </a:lnTo>
                    <a:lnTo>
                      <a:pt x="796" y="702"/>
                    </a:lnTo>
                    <a:lnTo>
                      <a:pt x="824" y="728"/>
                    </a:lnTo>
                    <a:lnTo>
                      <a:pt x="852" y="756"/>
                    </a:lnTo>
                    <a:lnTo>
                      <a:pt x="880" y="784"/>
                    </a:lnTo>
                    <a:lnTo>
                      <a:pt x="904" y="812"/>
                    </a:lnTo>
                    <a:lnTo>
                      <a:pt x="930" y="842"/>
                    </a:lnTo>
                    <a:lnTo>
                      <a:pt x="954" y="872"/>
                    </a:lnTo>
                    <a:lnTo>
                      <a:pt x="976" y="902"/>
                    </a:lnTo>
                    <a:lnTo>
                      <a:pt x="998" y="934"/>
                    </a:lnTo>
                    <a:lnTo>
                      <a:pt x="1020" y="968"/>
                    </a:lnTo>
                    <a:lnTo>
                      <a:pt x="1040" y="1000"/>
                    </a:lnTo>
                    <a:close/>
                  </a:path>
                </a:pathLst>
              </a:custGeom>
              <a:noFill/>
              <a:ln w="12700">
                <a:solidFill>
                  <a:srgbClr val="000000"/>
                </a:solidFill>
                <a:prstDash val="solid"/>
                <a:round/>
                <a:headEnd/>
                <a:tailEnd/>
              </a:ln>
            </p:spPr>
            <p:txBody>
              <a:bodyPr/>
              <a:lstStyle/>
              <a:p>
                <a:endParaRPr lang="en-GB"/>
              </a:p>
            </p:txBody>
          </p:sp>
          <p:sp>
            <p:nvSpPr>
              <p:cNvPr id="20" name="Freeform 3"/>
              <p:cNvSpPr>
                <a:spLocks/>
              </p:cNvSpPr>
              <p:nvPr/>
            </p:nvSpPr>
            <p:spPr bwMode="auto">
              <a:xfrm>
                <a:off x="2373314" y="1651194"/>
                <a:ext cx="2200275" cy="1587500"/>
              </a:xfrm>
              <a:custGeom>
                <a:avLst/>
                <a:gdLst>
                  <a:gd name="T0" fmla="*/ 2200275 w 1386"/>
                  <a:gd name="T1" fmla="*/ 0 h 1000"/>
                  <a:gd name="T2" fmla="*/ 2114550 w 1386"/>
                  <a:gd name="T3" fmla="*/ 3175 h 1000"/>
                  <a:gd name="T4" fmla="*/ 1939925 w 1386"/>
                  <a:gd name="T5" fmla="*/ 12700 h 1000"/>
                  <a:gd name="T6" fmla="*/ 1771650 w 1386"/>
                  <a:gd name="T7" fmla="*/ 38100 h 1000"/>
                  <a:gd name="T8" fmla="*/ 1603375 w 1386"/>
                  <a:gd name="T9" fmla="*/ 73025 h 1000"/>
                  <a:gd name="T10" fmla="*/ 1441450 w 1386"/>
                  <a:gd name="T11" fmla="*/ 117475 h 1000"/>
                  <a:gd name="T12" fmla="*/ 1285875 w 1386"/>
                  <a:gd name="T13" fmla="*/ 171450 h 1000"/>
                  <a:gd name="T14" fmla="*/ 1133475 w 1386"/>
                  <a:gd name="T15" fmla="*/ 234950 h 1000"/>
                  <a:gd name="T16" fmla="*/ 984250 w 1386"/>
                  <a:gd name="T17" fmla="*/ 311150 h 1000"/>
                  <a:gd name="T18" fmla="*/ 844550 w 1386"/>
                  <a:gd name="T19" fmla="*/ 393700 h 1000"/>
                  <a:gd name="T20" fmla="*/ 708025 w 1386"/>
                  <a:gd name="T21" fmla="*/ 485775 h 1000"/>
                  <a:gd name="T22" fmla="*/ 577850 w 1386"/>
                  <a:gd name="T23" fmla="*/ 587375 h 1000"/>
                  <a:gd name="T24" fmla="*/ 457200 w 1386"/>
                  <a:gd name="T25" fmla="*/ 695325 h 1000"/>
                  <a:gd name="T26" fmla="*/ 339725 w 1386"/>
                  <a:gd name="T27" fmla="*/ 809625 h 1000"/>
                  <a:gd name="T28" fmla="*/ 234950 w 1386"/>
                  <a:gd name="T29" fmla="*/ 933450 h 1000"/>
                  <a:gd name="T30" fmla="*/ 133350 w 1386"/>
                  <a:gd name="T31" fmla="*/ 1063625 h 1000"/>
                  <a:gd name="T32" fmla="*/ 44450 w 1386"/>
                  <a:gd name="T33" fmla="*/ 1200150 h 1000"/>
                  <a:gd name="T34" fmla="*/ 552450 w 1386"/>
                  <a:gd name="T35" fmla="*/ 1587500 h 1000"/>
                  <a:gd name="T36" fmla="*/ 584200 w 1386"/>
                  <a:gd name="T37" fmla="*/ 1536700 h 1000"/>
                  <a:gd name="T38" fmla="*/ 650875 w 1386"/>
                  <a:gd name="T39" fmla="*/ 1431925 h 1000"/>
                  <a:gd name="T40" fmla="*/ 727075 w 1386"/>
                  <a:gd name="T41" fmla="*/ 1336675 h 1000"/>
                  <a:gd name="T42" fmla="*/ 806450 w 1386"/>
                  <a:gd name="T43" fmla="*/ 1244600 h 1000"/>
                  <a:gd name="T44" fmla="*/ 892175 w 1386"/>
                  <a:gd name="T45" fmla="*/ 1155700 h 1000"/>
                  <a:gd name="T46" fmla="*/ 984250 w 1386"/>
                  <a:gd name="T47" fmla="*/ 1076325 h 1000"/>
                  <a:gd name="T48" fmla="*/ 1079500 w 1386"/>
                  <a:gd name="T49" fmla="*/ 1000125 h 1000"/>
                  <a:gd name="T50" fmla="*/ 1181100 w 1386"/>
                  <a:gd name="T51" fmla="*/ 930275 h 1000"/>
                  <a:gd name="T52" fmla="*/ 1289050 w 1386"/>
                  <a:gd name="T53" fmla="*/ 866775 h 1000"/>
                  <a:gd name="T54" fmla="*/ 1400175 w 1386"/>
                  <a:gd name="T55" fmla="*/ 812800 h 1000"/>
                  <a:gd name="T56" fmla="*/ 1514475 w 1386"/>
                  <a:gd name="T57" fmla="*/ 765175 h 1000"/>
                  <a:gd name="T58" fmla="*/ 1631950 w 1386"/>
                  <a:gd name="T59" fmla="*/ 723900 h 1000"/>
                  <a:gd name="T60" fmla="*/ 1752600 w 1386"/>
                  <a:gd name="T61" fmla="*/ 688975 h 1000"/>
                  <a:gd name="T62" fmla="*/ 1876425 w 1386"/>
                  <a:gd name="T63" fmla="*/ 663575 h 1000"/>
                  <a:gd name="T64" fmla="*/ 2006600 w 1386"/>
                  <a:gd name="T65" fmla="*/ 644525 h 1000"/>
                  <a:gd name="T66" fmla="*/ 2133600 w 1386"/>
                  <a:gd name="T67" fmla="*/ 638175 h 1000"/>
                  <a:gd name="T68" fmla="*/ 2200275 w 1386"/>
                  <a:gd name="T69" fmla="*/ 635000 h 10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386" h="1000">
                    <a:moveTo>
                      <a:pt x="1386" y="400"/>
                    </a:moveTo>
                    <a:lnTo>
                      <a:pt x="1386" y="0"/>
                    </a:lnTo>
                    <a:lnTo>
                      <a:pt x="1332" y="2"/>
                    </a:lnTo>
                    <a:lnTo>
                      <a:pt x="1276" y="4"/>
                    </a:lnTo>
                    <a:lnTo>
                      <a:pt x="1222" y="8"/>
                    </a:lnTo>
                    <a:lnTo>
                      <a:pt x="1168" y="16"/>
                    </a:lnTo>
                    <a:lnTo>
                      <a:pt x="1116" y="24"/>
                    </a:lnTo>
                    <a:lnTo>
                      <a:pt x="1062" y="34"/>
                    </a:lnTo>
                    <a:lnTo>
                      <a:pt x="1010" y="46"/>
                    </a:lnTo>
                    <a:lnTo>
                      <a:pt x="960" y="58"/>
                    </a:lnTo>
                    <a:lnTo>
                      <a:pt x="908" y="74"/>
                    </a:lnTo>
                    <a:lnTo>
                      <a:pt x="858" y="90"/>
                    </a:lnTo>
                    <a:lnTo>
                      <a:pt x="810" y="108"/>
                    </a:lnTo>
                    <a:lnTo>
                      <a:pt x="760" y="128"/>
                    </a:lnTo>
                    <a:lnTo>
                      <a:pt x="714" y="148"/>
                    </a:lnTo>
                    <a:lnTo>
                      <a:pt x="666" y="172"/>
                    </a:lnTo>
                    <a:lnTo>
                      <a:pt x="620" y="196"/>
                    </a:lnTo>
                    <a:lnTo>
                      <a:pt x="576" y="222"/>
                    </a:lnTo>
                    <a:lnTo>
                      <a:pt x="532" y="248"/>
                    </a:lnTo>
                    <a:lnTo>
                      <a:pt x="488" y="276"/>
                    </a:lnTo>
                    <a:lnTo>
                      <a:pt x="446" y="306"/>
                    </a:lnTo>
                    <a:lnTo>
                      <a:pt x="404" y="338"/>
                    </a:lnTo>
                    <a:lnTo>
                      <a:pt x="364" y="370"/>
                    </a:lnTo>
                    <a:lnTo>
                      <a:pt x="326" y="404"/>
                    </a:lnTo>
                    <a:lnTo>
                      <a:pt x="288" y="438"/>
                    </a:lnTo>
                    <a:lnTo>
                      <a:pt x="250" y="474"/>
                    </a:lnTo>
                    <a:lnTo>
                      <a:pt x="214" y="510"/>
                    </a:lnTo>
                    <a:lnTo>
                      <a:pt x="180" y="550"/>
                    </a:lnTo>
                    <a:lnTo>
                      <a:pt x="148" y="588"/>
                    </a:lnTo>
                    <a:lnTo>
                      <a:pt x="116" y="628"/>
                    </a:lnTo>
                    <a:lnTo>
                      <a:pt x="84" y="670"/>
                    </a:lnTo>
                    <a:lnTo>
                      <a:pt x="56" y="712"/>
                    </a:lnTo>
                    <a:lnTo>
                      <a:pt x="28" y="756"/>
                    </a:lnTo>
                    <a:lnTo>
                      <a:pt x="0" y="800"/>
                    </a:lnTo>
                    <a:lnTo>
                      <a:pt x="348" y="1000"/>
                    </a:lnTo>
                    <a:lnTo>
                      <a:pt x="368" y="968"/>
                    </a:lnTo>
                    <a:lnTo>
                      <a:pt x="388" y="934"/>
                    </a:lnTo>
                    <a:lnTo>
                      <a:pt x="410" y="902"/>
                    </a:lnTo>
                    <a:lnTo>
                      <a:pt x="434" y="872"/>
                    </a:lnTo>
                    <a:lnTo>
                      <a:pt x="458" y="842"/>
                    </a:lnTo>
                    <a:lnTo>
                      <a:pt x="482" y="812"/>
                    </a:lnTo>
                    <a:lnTo>
                      <a:pt x="508" y="784"/>
                    </a:lnTo>
                    <a:lnTo>
                      <a:pt x="534" y="756"/>
                    </a:lnTo>
                    <a:lnTo>
                      <a:pt x="562" y="728"/>
                    </a:lnTo>
                    <a:lnTo>
                      <a:pt x="590" y="702"/>
                    </a:lnTo>
                    <a:lnTo>
                      <a:pt x="620" y="678"/>
                    </a:lnTo>
                    <a:lnTo>
                      <a:pt x="650" y="654"/>
                    </a:lnTo>
                    <a:lnTo>
                      <a:pt x="680" y="630"/>
                    </a:lnTo>
                    <a:lnTo>
                      <a:pt x="712" y="608"/>
                    </a:lnTo>
                    <a:lnTo>
                      <a:pt x="744" y="586"/>
                    </a:lnTo>
                    <a:lnTo>
                      <a:pt x="778" y="566"/>
                    </a:lnTo>
                    <a:lnTo>
                      <a:pt x="812" y="546"/>
                    </a:lnTo>
                    <a:lnTo>
                      <a:pt x="846" y="528"/>
                    </a:lnTo>
                    <a:lnTo>
                      <a:pt x="882" y="512"/>
                    </a:lnTo>
                    <a:lnTo>
                      <a:pt x="918" y="496"/>
                    </a:lnTo>
                    <a:lnTo>
                      <a:pt x="954" y="482"/>
                    </a:lnTo>
                    <a:lnTo>
                      <a:pt x="990" y="468"/>
                    </a:lnTo>
                    <a:lnTo>
                      <a:pt x="1028" y="456"/>
                    </a:lnTo>
                    <a:lnTo>
                      <a:pt x="1066" y="444"/>
                    </a:lnTo>
                    <a:lnTo>
                      <a:pt x="1104" y="434"/>
                    </a:lnTo>
                    <a:lnTo>
                      <a:pt x="1144" y="426"/>
                    </a:lnTo>
                    <a:lnTo>
                      <a:pt x="1182" y="418"/>
                    </a:lnTo>
                    <a:lnTo>
                      <a:pt x="1222" y="412"/>
                    </a:lnTo>
                    <a:lnTo>
                      <a:pt x="1264" y="406"/>
                    </a:lnTo>
                    <a:lnTo>
                      <a:pt x="1304" y="404"/>
                    </a:lnTo>
                    <a:lnTo>
                      <a:pt x="1344" y="402"/>
                    </a:lnTo>
                    <a:lnTo>
                      <a:pt x="1386" y="400"/>
                    </a:lnTo>
                    <a:close/>
                  </a:path>
                </a:pathLst>
              </a:custGeom>
              <a:noFill/>
              <a:ln w="38100" cap="flat" cmpd="sng">
                <a:solidFill>
                  <a:srgbClr val="5F5F5F"/>
                </a:solidFill>
                <a:prstDash val="solid"/>
                <a:round/>
                <a:headEnd type="none" w="med" len="med"/>
                <a:tailEnd type="none" w="med" len="med"/>
              </a:ln>
              <a:effectLst/>
              <a:extLst/>
            </p:spPr>
            <p:txBody>
              <a:bodyPr/>
              <a:lstStyle/>
              <a:p>
                <a:endParaRPr lang="en-GB"/>
              </a:p>
            </p:txBody>
          </p:sp>
          <p:sp>
            <p:nvSpPr>
              <p:cNvPr id="21" name="Freeform 4"/>
              <p:cNvSpPr>
                <a:spLocks/>
              </p:cNvSpPr>
              <p:nvPr/>
            </p:nvSpPr>
            <p:spPr bwMode="auto">
              <a:xfrm>
                <a:off x="2033589" y="2921193"/>
                <a:ext cx="892175" cy="2540000"/>
              </a:xfrm>
              <a:custGeom>
                <a:avLst/>
                <a:gdLst>
                  <a:gd name="T0" fmla="*/ 635000 w 562"/>
                  <a:gd name="T1" fmla="*/ 1270000 h 1600"/>
                  <a:gd name="T2" fmla="*/ 641350 w 562"/>
                  <a:gd name="T3" fmla="*/ 1143000 h 1600"/>
                  <a:gd name="T4" fmla="*/ 654050 w 562"/>
                  <a:gd name="T5" fmla="*/ 1016000 h 1600"/>
                  <a:gd name="T6" fmla="*/ 673100 w 562"/>
                  <a:gd name="T7" fmla="*/ 892175 h 1600"/>
                  <a:gd name="T8" fmla="*/ 701675 w 562"/>
                  <a:gd name="T9" fmla="*/ 768350 h 1600"/>
                  <a:gd name="T10" fmla="*/ 739775 w 562"/>
                  <a:gd name="T11" fmla="*/ 650875 h 1600"/>
                  <a:gd name="T12" fmla="*/ 781050 w 562"/>
                  <a:gd name="T13" fmla="*/ 536575 h 1600"/>
                  <a:gd name="T14" fmla="*/ 831850 w 562"/>
                  <a:gd name="T15" fmla="*/ 425450 h 1600"/>
                  <a:gd name="T16" fmla="*/ 892175 w 562"/>
                  <a:gd name="T17" fmla="*/ 317500 h 1600"/>
                  <a:gd name="T18" fmla="*/ 339725 w 562"/>
                  <a:gd name="T19" fmla="*/ 0 h 1600"/>
                  <a:gd name="T20" fmla="*/ 263525 w 562"/>
                  <a:gd name="T21" fmla="*/ 142875 h 1600"/>
                  <a:gd name="T22" fmla="*/ 196850 w 562"/>
                  <a:gd name="T23" fmla="*/ 292100 h 1600"/>
                  <a:gd name="T24" fmla="*/ 139700 w 562"/>
                  <a:gd name="T25" fmla="*/ 444500 h 1600"/>
                  <a:gd name="T26" fmla="*/ 88900 w 562"/>
                  <a:gd name="T27" fmla="*/ 603250 h 1600"/>
                  <a:gd name="T28" fmla="*/ 50800 w 562"/>
                  <a:gd name="T29" fmla="*/ 765175 h 1600"/>
                  <a:gd name="T30" fmla="*/ 22225 w 562"/>
                  <a:gd name="T31" fmla="*/ 930275 h 1600"/>
                  <a:gd name="T32" fmla="*/ 6350 w 562"/>
                  <a:gd name="T33" fmla="*/ 1098550 h 1600"/>
                  <a:gd name="T34" fmla="*/ 0 w 562"/>
                  <a:gd name="T35" fmla="*/ 1270000 h 1600"/>
                  <a:gd name="T36" fmla="*/ 3175 w 562"/>
                  <a:gd name="T37" fmla="*/ 1358900 h 1600"/>
                  <a:gd name="T38" fmla="*/ 12700 w 562"/>
                  <a:gd name="T39" fmla="*/ 1527175 h 1600"/>
                  <a:gd name="T40" fmla="*/ 34925 w 562"/>
                  <a:gd name="T41" fmla="*/ 1695450 h 1600"/>
                  <a:gd name="T42" fmla="*/ 69850 w 562"/>
                  <a:gd name="T43" fmla="*/ 1860550 h 1600"/>
                  <a:gd name="T44" fmla="*/ 111125 w 562"/>
                  <a:gd name="T45" fmla="*/ 2019300 h 1600"/>
                  <a:gd name="T46" fmla="*/ 165100 w 562"/>
                  <a:gd name="T47" fmla="*/ 2174875 h 1600"/>
                  <a:gd name="T48" fmla="*/ 228600 w 562"/>
                  <a:gd name="T49" fmla="*/ 2324100 h 1600"/>
                  <a:gd name="T50" fmla="*/ 301625 w 562"/>
                  <a:gd name="T51" fmla="*/ 2470150 h 1600"/>
                  <a:gd name="T52" fmla="*/ 892175 w 562"/>
                  <a:gd name="T53" fmla="*/ 2222500 h 1600"/>
                  <a:gd name="T54" fmla="*/ 860425 w 562"/>
                  <a:gd name="T55" fmla="*/ 2171700 h 1600"/>
                  <a:gd name="T56" fmla="*/ 806450 w 562"/>
                  <a:gd name="T57" fmla="*/ 2060575 h 1600"/>
                  <a:gd name="T58" fmla="*/ 758825 w 562"/>
                  <a:gd name="T59" fmla="*/ 1949450 h 1600"/>
                  <a:gd name="T60" fmla="*/ 720725 w 562"/>
                  <a:gd name="T61" fmla="*/ 1831975 h 1600"/>
                  <a:gd name="T62" fmla="*/ 685800 w 562"/>
                  <a:gd name="T63" fmla="*/ 1711325 h 1600"/>
                  <a:gd name="T64" fmla="*/ 663575 w 562"/>
                  <a:gd name="T65" fmla="*/ 1590675 h 1600"/>
                  <a:gd name="T66" fmla="*/ 644525 w 562"/>
                  <a:gd name="T67" fmla="*/ 1463675 h 1600"/>
                  <a:gd name="T68" fmla="*/ 638175 w 562"/>
                  <a:gd name="T69" fmla="*/ 1336675 h 1600"/>
                  <a:gd name="T70" fmla="*/ 635000 w 562"/>
                  <a:gd name="T71" fmla="*/ 1270000 h 16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62" h="1600">
                    <a:moveTo>
                      <a:pt x="400" y="800"/>
                    </a:moveTo>
                    <a:lnTo>
                      <a:pt x="400" y="800"/>
                    </a:lnTo>
                    <a:lnTo>
                      <a:pt x="402" y="760"/>
                    </a:lnTo>
                    <a:lnTo>
                      <a:pt x="404" y="720"/>
                    </a:lnTo>
                    <a:lnTo>
                      <a:pt x="406" y="680"/>
                    </a:lnTo>
                    <a:lnTo>
                      <a:pt x="412" y="640"/>
                    </a:lnTo>
                    <a:lnTo>
                      <a:pt x="418" y="600"/>
                    </a:lnTo>
                    <a:lnTo>
                      <a:pt x="424" y="562"/>
                    </a:lnTo>
                    <a:lnTo>
                      <a:pt x="432" y="522"/>
                    </a:lnTo>
                    <a:lnTo>
                      <a:pt x="442" y="484"/>
                    </a:lnTo>
                    <a:lnTo>
                      <a:pt x="454" y="448"/>
                    </a:lnTo>
                    <a:lnTo>
                      <a:pt x="466" y="410"/>
                    </a:lnTo>
                    <a:lnTo>
                      <a:pt x="478" y="374"/>
                    </a:lnTo>
                    <a:lnTo>
                      <a:pt x="492" y="338"/>
                    </a:lnTo>
                    <a:lnTo>
                      <a:pt x="508" y="302"/>
                    </a:lnTo>
                    <a:lnTo>
                      <a:pt x="524" y="268"/>
                    </a:lnTo>
                    <a:lnTo>
                      <a:pt x="542" y="234"/>
                    </a:lnTo>
                    <a:lnTo>
                      <a:pt x="562" y="200"/>
                    </a:lnTo>
                    <a:lnTo>
                      <a:pt x="214" y="0"/>
                    </a:lnTo>
                    <a:lnTo>
                      <a:pt x="190" y="46"/>
                    </a:lnTo>
                    <a:lnTo>
                      <a:pt x="166" y="90"/>
                    </a:lnTo>
                    <a:lnTo>
                      <a:pt x="144" y="136"/>
                    </a:lnTo>
                    <a:lnTo>
                      <a:pt x="124" y="184"/>
                    </a:lnTo>
                    <a:lnTo>
                      <a:pt x="104" y="232"/>
                    </a:lnTo>
                    <a:lnTo>
                      <a:pt x="88" y="280"/>
                    </a:lnTo>
                    <a:lnTo>
                      <a:pt x="70" y="330"/>
                    </a:lnTo>
                    <a:lnTo>
                      <a:pt x="56" y="380"/>
                    </a:lnTo>
                    <a:lnTo>
                      <a:pt x="44" y="430"/>
                    </a:lnTo>
                    <a:lnTo>
                      <a:pt x="32" y="482"/>
                    </a:lnTo>
                    <a:lnTo>
                      <a:pt x="22" y="534"/>
                    </a:lnTo>
                    <a:lnTo>
                      <a:pt x="14" y="586"/>
                    </a:lnTo>
                    <a:lnTo>
                      <a:pt x="8" y="638"/>
                    </a:lnTo>
                    <a:lnTo>
                      <a:pt x="4" y="692"/>
                    </a:lnTo>
                    <a:lnTo>
                      <a:pt x="2" y="746"/>
                    </a:lnTo>
                    <a:lnTo>
                      <a:pt x="0" y="800"/>
                    </a:lnTo>
                    <a:lnTo>
                      <a:pt x="2" y="856"/>
                    </a:lnTo>
                    <a:lnTo>
                      <a:pt x="4" y="910"/>
                    </a:lnTo>
                    <a:lnTo>
                      <a:pt x="8" y="962"/>
                    </a:lnTo>
                    <a:lnTo>
                      <a:pt x="14" y="1016"/>
                    </a:lnTo>
                    <a:lnTo>
                      <a:pt x="22" y="1068"/>
                    </a:lnTo>
                    <a:lnTo>
                      <a:pt x="32" y="1120"/>
                    </a:lnTo>
                    <a:lnTo>
                      <a:pt x="44" y="1172"/>
                    </a:lnTo>
                    <a:lnTo>
                      <a:pt x="56" y="1222"/>
                    </a:lnTo>
                    <a:lnTo>
                      <a:pt x="70" y="1272"/>
                    </a:lnTo>
                    <a:lnTo>
                      <a:pt x="88" y="1322"/>
                    </a:lnTo>
                    <a:lnTo>
                      <a:pt x="104" y="1370"/>
                    </a:lnTo>
                    <a:lnTo>
                      <a:pt x="124" y="1418"/>
                    </a:lnTo>
                    <a:lnTo>
                      <a:pt x="144" y="1464"/>
                    </a:lnTo>
                    <a:lnTo>
                      <a:pt x="166" y="1510"/>
                    </a:lnTo>
                    <a:lnTo>
                      <a:pt x="190" y="1556"/>
                    </a:lnTo>
                    <a:lnTo>
                      <a:pt x="214" y="1600"/>
                    </a:lnTo>
                    <a:lnTo>
                      <a:pt x="562" y="1400"/>
                    </a:lnTo>
                    <a:lnTo>
                      <a:pt x="542" y="1368"/>
                    </a:lnTo>
                    <a:lnTo>
                      <a:pt x="524" y="1334"/>
                    </a:lnTo>
                    <a:lnTo>
                      <a:pt x="508" y="1298"/>
                    </a:lnTo>
                    <a:lnTo>
                      <a:pt x="492" y="1264"/>
                    </a:lnTo>
                    <a:lnTo>
                      <a:pt x="478" y="1228"/>
                    </a:lnTo>
                    <a:lnTo>
                      <a:pt x="466" y="1190"/>
                    </a:lnTo>
                    <a:lnTo>
                      <a:pt x="454" y="1154"/>
                    </a:lnTo>
                    <a:lnTo>
                      <a:pt x="442" y="1116"/>
                    </a:lnTo>
                    <a:lnTo>
                      <a:pt x="432" y="1078"/>
                    </a:lnTo>
                    <a:lnTo>
                      <a:pt x="424" y="1040"/>
                    </a:lnTo>
                    <a:lnTo>
                      <a:pt x="418" y="1002"/>
                    </a:lnTo>
                    <a:lnTo>
                      <a:pt x="412" y="962"/>
                    </a:lnTo>
                    <a:lnTo>
                      <a:pt x="406" y="922"/>
                    </a:lnTo>
                    <a:lnTo>
                      <a:pt x="404" y="882"/>
                    </a:lnTo>
                    <a:lnTo>
                      <a:pt x="402" y="842"/>
                    </a:lnTo>
                    <a:lnTo>
                      <a:pt x="400" y="800"/>
                    </a:lnTo>
                    <a:close/>
                  </a:path>
                </a:pathLst>
              </a:custGeom>
              <a:noFill/>
              <a:ln w="12700" cap="flat" cmpd="sng">
                <a:solidFill>
                  <a:srgbClr val="000000"/>
                </a:solidFill>
                <a:prstDash val="solid"/>
                <a:round/>
                <a:headEnd type="none" w="med" len="med"/>
                <a:tailEnd type="none" w="med" len="med"/>
              </a:ln>
              <a:effectLst/>
              <a:extLst/>
            </p:spPr>
            <p:txBody>
              <a:bodyPr/>
              <a:lstStyle/>
              <a:p>
                <a:endParaRPr lang="en-GB"/>
              </a:p>
            </p:txBody>
          </p:sp>
          <p:sp>
            <p:nvSpPr>
              <p:cNvPr id="22" name="Freeform 5"/>
              <p:cNvSpPr>
                <a:spLocks/>
              </p:cNvSpPr>
              <p:nvPr/>
            </p:nvSpPr>
            <p:spPr bwMode="auto">
              <a:xfrm>
                <a:off x="4573588" y="5143694"/>
                <a:ext cx="2200275" cy="1587500"/>
              </a:xfrm>
              <a:custGeom>
                <a:avLst/>
                <a:gdLst>
                  <a:gd name="T0" fmla="*/ 0 w 1386"/>
                  <a:gd name="T1" fmla="*/ 1587500 h 1000"/>
                  <a:gd name="T2" fmla="*/ 88900 w 1386"/>
                  <a:gd name="T3" fmla="*/ 1587500 h 1000"/>
                  <a:gd name="T4" fmla="*/ 260350 w 1386"/>
                  <a:gd name="T5" fmla="*/ 1574800 h 1000"/>
                  <a:gd name="T6" fmla="*/ 431800 w 1386"/>
                  <a:gd name="T7" fmla="*/ 1552575 h 1000"/>
                  <a:gd name="T8" fmla="*/ 596900 w 1386"/>
                  <a:gd name="T9" fmla="*/ 1517650 h 1000"/>
                  <a:gd name="T10" fmla="*/ 758825 w 1386"/>
                  <a:gd name="T11" fmla="*/ 1473200 h 1000"/>
                  <a:gd name="T12" fmla="*/ 917575 w 1386"/>
                  <a:gd name="T13" fmla="*/ 1419225 h 1000"/>
                  <a:gd name="T14" fmla="*/ 1069975 w 1386"/>
                  <a:gd name="T15" fmla="*/ 1352550 h 1000"/>
                  <a:gd name="T16" fmla="*/ 1216025 w 1386"/>
                  <a:gd name="T17" fmla="*/ 1279525 h 1000"/>
                  <a:gd name="T18" fmla="*/ 1358900 w 1386"/>
                  <a:gd name="T19" fmla="*/ 1196975 h 1000"/>
                  <a:gd name="T20" fmla="*/ 1495425 w 1386"/>
                  <a:gd name="T21" fmla="*/ 1101725 h 1000"/>
                  <a:gd name="T22" fmla="*/ 1622425 w 1386"/>
                  <a:gd name="T23" fmla="*/ 1003300 h 1000"/>
                  <a:gd name="T24" fmla="*/ 1746250 w 1386"/>
                  <a:gd name="T25" fmla="*/ 895350 h 1000"/>
                  <a:gd name="T26" fmla="*/ 1860550 w 1386"/>
                  <a:gd name="T27" fmla="*/ 777875 h 1000"/>
                  <a:gd name="T28" fmla="*/ 1968500 w 1386"/>
                  <a:gd name="T29" fmla="*/ 654050 h 1000"/>
                  <a:gd name="T30" fmla="*/ 2066925 w 1386"/>
                  <a:gd name="T31" fmla="*/ 523875 h 1000"/>
                  <a:gd name="T32" fmla="*/ 2159000 w 1386"/>
                  <a:gd name="T33" fmla="*/ 390525 h 1000"/>
                  <a:gd name="T34" fmla="*/ 1651000 w 1386"/>
                  <a:gd name="T35" fmla="*/ 0 h 1000"/>
                  <a:gd name="T36" fmla="*/ 1619250 w 1386"/>
                  <a:gd name="T37" fmla="*/ 53975 h 1000"/>
                  <a:gd name="T38" fmla="*/ 1549400 w 1386"/>
                  <a:gd name="T39" fmla="*/ 155575 h 1000"/>
                  <a:gd name="T40" fmla="*/ 1476375 w 1386"/>
                  <a:gd name="T41" fmla="*/ 254000 h 1000"/>
                  <a:gd name="T42" fmla="*/ 1397000 w 1386"/>
                  <a:gd name="T43" fmla="*/ 346075 h 1000"/>
                  <a:gd name="T44" fmla="*/ 1308100 w 1386"/>
                  <a:gd name="T45" fmla="*/ 431800 h 1000"/>
                  <a:gd name="T46" fmla="*/ 1216025 w 1386"/>
                  <a:gd name="T47" fmla="*/ 514350 h 1000"/>
                  <a:gd name="T48" fmla="*/ 1120775 w 1386"/>
                  <a:gd name="T49" fmla="*/ 590550 h 1000"/>
                  <a:gd name="T50" fmla="*/ 1019175 w 1386"/>
                  <a:gd name="T51" fmla="*/ 657225 h 1000"/>
                  <a:gd name="T52" fmla="*/ 914400 w 1386"/>
                  <a:gd name="T53" fmla="*/ 720725 h 1000"/>
                  <a:gd name="T54" fmla="*/ 803275 w 1386"/>
                  <a:gd name="T55" fmla="*/ 777875 h 1000"/>
                  <a:gd name="T56" fmla="*/ 688975 w 1386"/>
                  <a:gd name="T57" fmla="*/ 825500 h 1000"/>
                  <a:gd name="T58" fmla="*/ 571500 w 1386"/>
                  <a:gd name="T59" fmla="*/ 866775 h 1000"/>
                  <a:gd name="T60" fmla="*/ 447675 w 1386"/>
                  <a:gd name="T61" fmla="*/ 901700 h 1000"/>
                  <a:gd name="T62" fmla="*/ 323850 w 1386"/>
                  <a:gd name="T63" fmla="*/ 927100 h 1000"/>
                  <a:gd name="T64" fmla="*/ 196850 w 1386"/>
                  <a:gd name="T65" fmla="*/ 942975 h 1000"/>
                  <a:gd name="T66" fmla="*/ 66675 w 1386"/>
                  <a:gd name="T67" fmla="*/ 952500 h 1000"/>
                  <a:gd name="T68" fmla="*/ 0 w 1386"/>
                  <a:gd name="T69" fmla="*/ 952500 h 10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386" h="1000">
                    <a:moveTo>
                      <a:pt x="0" y="600"/>
                    </a:moveTo>
                    <a:lnTo>
                      <a:pt x="0" y="1000"/>
                    </a:lnTo>
                    <a:lnTo>
                      <a:pt x="56" y="1000"/>
                    </a:lnTo>
                    <a:lnTo>
                      <a:pt x="110" y="996"/>
                    </a:lnTo>
                    <a:lnTo>
                      <a:pt x="164" y="992"/>
                    </a:lnTo>
                    <a:lnTo>
                      <a:pt x="218" y="986"/>
                    </a:lnTo>
                    <a:lnTo>
                      <a:pt x="272" y="978"/>
                    </a:lnTo>
                    <a:lnTo>
                      <a:pt x="324" y="968"/>
                    </a:lnTo>
                    <a:lnTo>
                      <a:pt x="376" y="956"/>
                    </a:lnTo>
                    <a:lnTo>
                      <a:pt x="428" y="942"/>
                    </a:lnTo>
                    <a:lnTo>
                      <a:pt x="478" y="928"/>
                    </a:lnTo>
                    <a:lnTo>
                      <a:pt x="528" y="912"/>
                    </a:lnTo>
                    <a:lnTo>
                      <a:pt x="578" y="894"/>
                    </a:lnTo>
                    <a:lnTo>
                      <a:pt x="626" y="874"/>
                    </a:lnTo>
                    <a:lnTo>
                      <a:pt x="674" y="852"/>
                    </a:lnTo>
                    <a:lnTo>
                      <a:pt x="720" y="830"/>
                    </a:lnTo>
                    <a:lnTo>
                      <a:pt x="766" y="806"/>
                    </a:lnTo>
                    <a:lnTo>
                      <a:pt x="812" y="780"/>
                    </a:lnTo>
                    <a:lnTo>
                      <a:pt x="856" y="754"/>
                    </a:lnTo>
                    <a:lnTo>
                      <a:pt x="898" y="724"/>
                    </a:lnTo>
                    <a:lnTo>
                      <a:pt x="942" y="694"/>
                    </a:lnTo>
                    <a:lnTo>
                      <a:pt x="982" y="664"/>
                    </a:lnTo>
                    <a:lnTo>
                      <a:pt x="1022" y="632"/>
                    </a:lnTo>
                    <a:lnTo>
                      <a:pt x="1062" y="598"/>
                    </a:lnTo>
                    <a:lnTo>
                      <a:pt x="1100" y="564"/>
                    </a:lnTo>
                    <a:lnTo>
                      <a:pt x="1136" y="528"/>
                    </a:lnTo>
                    <a:lnTo>
                      <a:pt x="1172" y="490"/>
                    </a:lnTo>
                    <a:lnTo>
                      <a:pt x="1206" y="452"/>
                    </a:lnTo>
                    <a:lnTo>
                      <a:pt x="1240" y="412"/>
                    </a:lnTo>
                    <a:lnTo>
                      <a:pt x="1272" y="372"/>
                    </a:lnTo>
                    <a:lnTo>
                      <a:pt x="1302" y="330"/>
                    </a:lnTo>
                    <a:lnTo>
                      <a:pt x="1332" y="288"/>
                    </a:lnTo>
                    <a:lnTo>
                      <a:pt x="1360" y="246"/>
                    </a:lnTo>
                    <a:lnTo>
                      <a:pt x="1386" y="200"/>
                    </a:lnTo>
                    <a:lnTo>
                      <a:pt x="1040" y="0"/>
                    </a:lnTo>
                    <a:lnTo>
                      <a:pt x="1020" y="34"/>
                    </a:lnTo>
                    <a:lnTo>
                      <a:pt x="998" y="66"/>
                    </a:lnTo>
                    <a:lnTo>
                      <a:pt x="976" y="98"/>
                    </a:lnTo>
                    <a:lnTo>
                      <a:pt x="954" y="130"/>
                    </a:lnTo>
                    <a:lnTo>
                      <a:pt x="930" y="160"/>
                    </a:lnTo>
                    <a:lnTo>
                      <a:pt x="904" y="190"/>
                    </a:lnTo>
                    <a:lnTo>
                      <a:pt x="880" y="218"/>
                    </a:lnTo>
                    <a:lnTo>
                      <a:pt x="852" y="246"/>
                    </a:lnTo>
                    <a:lnTo>
                      <a:pt x="824" y="272"/>
                    </a:lnTo>
                    <a:lnTo>
                      <a:pt x="796" y="298"/>
                    </a:lnTo>
                    <a:lnTo>
                      <a:pt x="766" y="324"/>
                    </a:lnTo>
                    <a:lnTo>
                      <a:pt x="736" y="348"/>
                    </a:lnTo>
                    <a:lnTo>
                      <a:pt x="706" y="372"/>
                    </a:lnTo>
                    <a:lnTo>
                      <a:pt x="674" y="394"/>
                    </a:lnTo>
                    <a:lnTo>
                      <a:pt x="642" y="414"/>
                    </a:lnTo>
                    <a:lnTo>
                      <a:pt x="608" y="436"/>
                    </a:lnTo>
                    <a:lnTo>
                      <a:pt x="576" y="454"/>
                    </a:lnTo>
                    <a:lnTo>
                      <a:pt x="540" y="472"/>
                    </a:lnTo>
                    <a:lnTo>
                      <a:pt x="506" y="490"/>
                    </a:lnTo>
                    <a:lnTo>
                      <a:pt x="470" y="506"/>
                    </a:lnTo>
                    <a:lnTo>
                      <a:pt x="434" y="520"/>
                    </a:lnTo>
                    <a:lnTo>
                      <a:pt x="396" y="534"/>
                    </a:lnTo>
                    <a:lnTo>
                      <a:pt x="360" y="546"/>
                    </a:lnTo>
                    <a:lnTo>
                      <a:pt x="322" y="558"/>
                    </a:lnTo>
                    <a:lnTo>
                      <a:pt x="282" y="568"/>
                    </a:lnTo>
                    <a:lnTo>
                      <a:pt x="244" y="576"/>
                    </a:lnTo>
                    <a:lnTo>
                      <a:pt x="204" y="584"/>
                    </a:lnTo>
                    <a:lnTo>
                      <a:pt x="164" y="590"/>
                    </a:lnTo>
                    <a:lnTo>
                      <a:pt x="124" y="594"/>
                    </a:lnTo>
                    <a:lnTo>
                      <a:pt x="84" y="598"/>
                    </a:lnTo>
                    <a:lnTo>
                      <a:pt x="42" y="600"/>
                    </a:lnTo>
                    <a:lnTo>
                      <a:pt x="0" y="600"/>
                    </a:lnTo>
                    <a:close/>
                  </a:path>
                </a:pathLst>
              </a:custGeom>
              <a:noFill/>
              <a:ln w="12700">
                <a:solidFill>
                  <a:srgbClr val="000000"/>
                </a:solidFill>
                <a:prstDash val="solid"/>
                <a:round/>
                <a:headEnd/>
                <a:tailEnd/>
              </a:ln>
            </p:spPr>
            <p:txBody>
              <a:bodyPr/>
              <a:lstStyle/>
              <a:p>
                <a:endParaRPr lang="en-GB"/>
              </a:p>
            </p:txBody>
          </p:sp>
          <p:sp>
            <p:nvSpPr>
              <p:cNvPr id="23" name="Freeform 6"/>
              <p:cNvSpPr>
                <a:spLocks/>
              </p:cNvSpPr>
              <p:nvPr/>
            </p:nvSpPr>
            <p:spPr bwMode="auto">
              <a:xfrm>
                <a:off x="6224587" y="2921193"/>
                <a:ext cx="889000" cy="2540000"/>
              </a:xfrm>
              <a:custGeom>
                <a:avLst/>
                <a:gdLst>
                  <a:gd name="T0" fmla="*/ 0 w 560"/>
                  <a:gd name="T1" fmla="*/ 317500 h 1600"/>
                  <a:gd name="T2" fmla="*/ 28575 w 560"/>
                  <a:gd name="T3" fmla="*/ 371475 h 1600"/>
                  <a:gd name="T4" fmla="*/ 82550 w 560"/>
                  <a:gd name="T5" fmla="*/ 479425 h 1600"/>
                  <a:gd name="T6" fmla="*/ 130175 w 560"/>
                  <a:gd name="T7" fmla="*/ 593725 h 1600"/>
                  <a:gd name="T8" fmla="*/ 171450 w 560"/>
                  <a:gd name="T9" fmla="*/ 711200 h 1600"/>
                  <a:gd name="T10" fmla="*/ 203200 w 560"/>
                  <a:gd name="T11" fmla="*/ 828675 h 1600"/>
                  <a:gd name="T12" fmla="*/ 228600 w 560"/>
                  <a:gd name="T13" fmla="*/ 952500 h 1600"/>
                  <a:gd name="T14" fmla="*/ 244475 w 560"/>
                  <a:gd name="T15" fmla="*/ 1079500 h 1600"/>
                  <a:gd name="T16" fmla="*/ 254000 w 560"/>
                  <a:gd name="T17" fmla="*/ 1206500 h 1600"/>
                  <a:gd name="T18" fmla="*/ 254000 w 560"/>
                  <a:gd name="T19" fmla="*/ 1270000 h 1600"/>
                  <a:gd name="T20" fmla="*/ 250825 w 560"/>
                  <a:gd name="T21" fmla="*/ 1400175 h 1600"/>
                  <a:gd name="T22" fmla="*/ 238125 w 560"/>
                  <a:gd name="T23" fmla="*/ 1527175 h 1600"/>
                  <a:gd name="T24" fmla="*/ 215900 w 560"/>
                  <a:gd name="T25" fmla="*/ 1651000 h 1600"/>
                  <a:gd name="T26" fmla="*/ 187325 w 560"/>
                  <a:gd name="T27" fmla="*/ 1771650 h 1600"/>
                  <a:gd name="T28" fmla="*/ 152400 w 560"/>
                  <a:gd name="T29" fmla="*/ 1889125 h 1600"/>
                  <a:gd name="T30" fmla="*/ 107950 w 560"/>
                  <a:gd name="T31" fmla="*/ 2006600 h 1600"/>
                  <a:gd name="T32" fmla="*/ 57150 w 560"/>
                  <a:gd name="T33" fmla="*/ 2117725 h 1600"/>
                  <a:gd name="T34" fmla="*/ 0 w 560"/>
                  <a:gd name="T35" fmla="*/ 2222500 h 1600"/>
                  <a:gd name="T36" fmla="*/ 549275 w 560"/>
                  <a:gd name="T37" fmla="*/ 2540000 h 1600"/>
                  <a:gd name="T38" fmla="*/ 625475 w 560"/>
                  <a:gd name="T39" fmla="*/ 2397125 h 1600"/>
                  <a:gd name="T40" fmla="*/ 695325 w 560"/>
                  <a:gd name="T41" fmla="*/ 2251075 h 1600"/>
                  <a:gd name="T42" fmla="*/ 752475 w 560"/>
                  <a:gd name="T43" fmla="*/ 2098675 h 1600"/>
                  <a:gd name="T44" fmla="*/ 800100 w 560"/>
                  <a:gd name="T45" fmla="*/ 1939925 h 1600"/>
                  <a:gd name="T46" fmla="*/ 838200 w 560"/>
                  <a:gd name="T47" fmla="*/ 1778000 h 1600"/>
                  <a:gd name="T48" fmla="*/ 866775 w 560"/>
                  <a:gd name="T49" fmla="*/ 1612900 h 1600"/>
                  <a:gd name="T50" fmla="*/ 882650 w 560"/>
                  <a:gd name="T51" fmla="*/ 1444625 h 1600"/>
                  <a:gd name="T52" fmla="*/ 889000 w 560"/>
                  <a:gd name="T53" fmla="*/ 1270000 h 1600"/>
                  <a:gd name="T54" fmla="*/ 889000 w 560"/>
                  <a:gd name="T55" fmla="*/ 1184275 h 1600"/>
                  <a:gd name="T56" fmla="*/ 876300 w 560"/>
                  <a:gd name="T57" fmla="*/ 1012825 h 1600"/>
                  <a:gd name="T58" fmla="*/ 854075 w 560"/>
                  <a:gd name="T59" fmla="*/ 847725 h 1600"/>
                  <a:gd name="T60" fmla="*/ 822325 w 560"/>
                  <a:gd name="T61" fmla="*/ 682625 h 1600"/>
                  <a:gd name="T62" fmla="*/ 777875 w 560"/>
                  <a:gd name="T63" fmla="*/ 523875 h 1600"/>
                  <a:gd name="T64" fmla="*/ 723900 w 560"/>
                  <a:gd name="T65" fmla="*/ 368300 h 1600"/>
                  <a:gd name="T66" fmla="*/ 660400 w 560"/>
                  <a:gd name="T67" fmla="*/ 215900 h 1600"/>
                  <a:gd name="T68" fmla="*/ 590550 w 560"/>
                  <a:gd name="T69" fmla="*/ 73025 h 1600"/>
                  <a:gd name="T70" fmla="*/ 549275 w 560"/>
                  <a:gd name="T71" fmla="*/ 0 h 16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60" h="1600">
                    <a:moveTo>
                      <a:pt x="346" y="0"/>
                    </a:moveTo>
                    <a:lnTo>
                      <a:pt x="0" y="200"/>
                    </a:lnTo>
                    <a:lnTo>
                      <a:pt x="18" y="234"/>
                    </a:lnTo>
                    <a:lnTo>
                      <a:pt x="36" y="268"/>
                    </a:lnTo>
                    <a:lnTo>
                      <a:pt x="52" y="302"/>
                    </a:lnTo>
                    <a:lnTo>
                      <a:pt x="68" y="338"/>
                    </a:lnTo>
                    <a:lnTo>
                      <a:pt x="82" y="374"/>
                    </a:lnTo>
                    <a:lnTo>
                      <a:pt x="96" y="410"/>
                    </a:lnTo>
                    <a:lnTo>
                      <a:pt x="108" y="448"/>
                    </a:lnTo>
                    <a:lnTo>
                      <a:pt x="118" y="484"/>
                    </a:lnTo>
                    <a:lnTo>
                      <a:pt x="128" y="522"/>
                    </a:lnTo>
                    <a:lnTo>
                      <a:pt x="136" y="562"/>
                    </a:lnTo>
                    <a:lnTo>
                      <a:pt x="144" y="600"/>
                    </a:lnTo>
                    <a:lnTo>
                      <a:pt x="150" y="640"/>
                    </a:lnTo>
                    <a:lnTo>
                      <a:pt x="154" y="680"/>
                    </a:lnTo>
                    <a:lnTo>
                      <a:pt x="158" y="720"/>
                    </a:lnTo>
                    <a:lnTo>
                      <a:pt x="160" y="760"/>
                    </a:lnTo>
                    <a:lnTo>
                      <a:pt x="160" y="800"/>
                    </a:lnTo>
                    <a:lnTo>
                      <a:pt x="160" y="842"/>
                    </a:lnTo>
                    <a:lnTo>
                      <a:pt x="158" y="882"/>
                    </a:lnTo>
                    <a:lnTo>
                      <a:pt x="154" y="922"/>
                    </a:lnTo>
                    <a:lnTo>
                      <a:pt x="150" y="962"/>
                    </a:lnTo>
                    <a:lnTo>
                      <a:pt x="144" y="1002"/>
                    </a:lnTo>
                    <a:lnTo>
                      <a:pt x="136" y="1040"/>
                    </a:lnTo>
                    <a:lnTo>
                      <a:pt x="128" y="1078"/>
                    </a:lnTo>
                    <a:lnTo>
                      <a:pt x="118" y="1116"/>
                    </a:lnTo>
                    <a:lnTo>
                      <a:pt x="108" y="1154"/>
                    </a:lnTo>
                    <a:lnTo>
                      <a:pt x="96" y="1190"/>
                    </a:lnTo>
                    <a:lnTo>
                      <a:pt x="82" y="1228"/>
                    </a:lnTo>
                    <a:lnTo>
                      <a:pt x="68" y="1264"/>
                    </a:lnTo>
                    <a:lnTo>
                      <a:pt x="52" y="1298"/>
                    </a:lnTo>
                    <a:lnTo>
                      <a:pt x="36" y="1334"/>
                    </a:lnTo>
                    <a:lnTo>
                      <a:pt x="18" y="1368"/>
                    </a:lnTo>
                    <a:lnTo>
                      <a:pt x="0" y="1400"/>
                    </a:lnTo>
                    <a:lnTo>
                      <a:pt x="346" y="1600"/>
                    </a:lnTo>
                    <a:lnTo>
                      <a:pt x="372" y="1556"/>
                    </a:lnTo>
                    <a:lnTo>
                      <a:pt x="394" y="1510"/>
                    </a:lnTo>
                    <a:lnTo>
                      <a:pt x="416" y="1464"/>
                    </a:lnTo>
                    <a:lnTo>
                      <a:pt x="438" y="1418"/>
                    </a:lnTo>
                    <a:lnTo>
                      <a:pt x="456" y="1370"/>
                    </a:lnTo>
                    <a:lnTo>
                      <a:pt x="474" y="1322"/>
                    </a:lnTo>
                    <a:lnTo>
                      <a:pt x="490" y="1272"/>
                    </a:lnTo>
                    <a:lnTo>
                      <a:pt x="504" y="1222"/>
                    </a:lnTo>
                    <a:lnTo>
                      <a:pt x="518" y="1172"/>
                    </a:lnTo>
                    <a:lnTo>
                      <a:pt x="528" y="1120"/>
                    </a:lnTo>
                    <a:lnTo>
                      <a:pt x="538" y="1068"/>
                    </a:lnTo>
                    <a:lnTo>
                      <a:pt x="546" y="1016"/>
                    </a:lnTo>
                    <a:lnTo>
                      <a:pt x="552" y="962"/>
                    </a:lnTo>
                    <a:lnTo>
                      <a:pt x="556" y="910"/>
                    </a:lnTo>
                    <a:lnTo>
                      <a:pt x="560" y="856"/>
                    </a:lnTo>
                    <a:lnTo>
                      <a:pt x="560" y="800"/>
                    </a:lnTo>
                    <a:lnTo>
                      <a:pt x="560" y="746"/>
                    </a:lnTo>
                    <a:lnTo>
                      <a:pt x="556" y="692"/>
                    </a:lnTo>
                    <a:lnTo>
                      <a:pt x="552" y="638"/>
                    </a:lnTo>
                    <a:lnTo>
                      <a:pt x="546" y="586"/>
                    </a:lnTo>
                    <a:lnTo>
                      <a:pt x="538" y="534"/>
                    </a:lnTo>
                    <a:lnTo>
                      <a:pt x="528" y="482"/>
                    </a:lnTo>
                    <a:lnTo>
                      <a:pt x="518" y="430"/>
                    </a:lnTo>
                    <a:lnTo>
                      <a:pt x="504" y="380"/>
                    </a:lnTo>
                    <a:lnTo>
                      <a:pt x="490" y="330"/>
                    </a:lnTo>
                    <a:lnTo>
                      <a:pt x="474" y="280"/>
                    </a:lnTo>
                    <a:lnTo>
                      <a:pt x="456" y="232"/>
                    </a:lnTo>
                    <a:lnTo>
                      <a:pt x="438" y="184"/>
                    </a:lnTo>
                    <a:lnTo>
                      <a:pt x="416" y="136"/>
                    </a:lnTo>
                    <a:lnTo>
                      <a:pt x="394" y="90"/>
                    </a:lnTo>
                    <a:lnTo>
                      <a:pt x="372" y="46"/>
                    </a:lnTo>
                    <a:lnTo>
                      <a:pt x="346" y="0"/>
                    </a:lnTo>
                    <a:close/>
                  </a:path>
                </a:pathLst>
              </a:custGeom>
              <a:noFill/>
              <a:ln w="38100" cap="flat" cmpd="sng">
                <a:solidFill>
                  <a:srgbClr val="5F5F5F"/>
                </a:solidFill>
                <a:prstDash val="solid"/>
                <a:round/>
                <a:headEnd type="none" w="med" len="med"/>
                <a:tailEnd type="none" w="med" len="med"/>
              </a:ln>
              <a:effectLst/>
              <a:extLst/>
            </p:spPr>
            <p:txBody>
              <a:bodyPr/>
              <a:lstStyle/>
              <a:p>
                <a:endParaRPr lang="en-GB"/>
              </a:p>
            </p:txBody>
          </p:sp>
          <p:sp>
            <p:nvSpPr>
              <p:cNvPr id="24" name="Freeform 7"/>
              <p:cNvSpPr>
                <a:spLocks/>
              </p:cNvSpPr>
              <p:nvPr/>
            </p:nvSpPr>
            <p:spPr bwMode="auto">
              <a:xfrm>
                <a:off x="2373314" y="5143694"/>
                <a:ext cx="2200275" cy="1587500"/>
              </a:xfrm>
              <a:custGeom>
                <a:avLst/>
                <a:gdLst>
                  <a:gd name="T0" fmla="*/ 0 w 1386"/>
                  <a:gd name="T1" fmla="*/ 317500 h 1000"/>
                  <a:gd name="T2" fmla="*/ 44450 w 1386"/>
                  <a:gd name="T3" fmla="*/ 390525 h 1000"/>
                  <a:gd name="T4" fmla="*/ 133350 w 1386"/>
                  <a:gd name="T5" fmla="*/ 523875 h 1000"/>
                  <a:gd name="T6" fmla="*/ 234950 w 1386"/>
                  <a:gd name="T7" fmla="*/ 654050 h 1000"/>
                  <a:gd name="T8" fmla="*/ 339725 w 1386"/>
                  <a:gd name="T9" fmla="*/ 777875 h 1000"/>
                  <a:gd name="T10" fmla="*/ 457200 w 1386"/>
                  <a:gd name="T11" fmla="*/ 895350 h 1000"/>
                  <a:gd name="T12" fmla="*/ 577850 w 1386"/>
                  <a:gd name="T13" fmla="*/ 1003300 h 1000"/>
                  <a:gd name="T14" fmla="*/ 708025 w 1386"/>
                  <a:gd name="T15" fmla="*/ 1101725 h 1000"/>
                  <a:gd name="T16" fmla="*/ 844550 w 1386"/>
                  <a:gd name="T17" fmla="*/ 1196975 h 1000"/>
                  <a:gd name="T18" fmla="*/ 984250 w 1386"/>
                  <a:gd name="T19" fmla="*/ 1279525 h 1000"/>
                  <a:gd name="T20" fmla="*/ 1133475 w 1386"/>
                  <a:gd name="T21" fmla="*/ 1352550 h 1000"/>
                  <a:gd name="T22" fmla="*/ 1285875 w 1386"/>
                  <a:gd name="T23" fmla="*/ 1419225 h 1000"/>
                  <a:gd name="T24" fmla="*/ 1441450 w 1386"/>
                  <a:gd name="T25" fmla="*/ 1473200 h 1000"/>
                  <a:gd name="T26" fmla="*/ 1603375 w 1386"/>
                  <a:gd name="T27" fmla="*/ 1517650 h 1000"/>
                  <a:gd name="T28" fmla="*/ 1771650 w 1386"/>
                  <a:gd name="T29" fmla="*/ 1552575 h 1000"/>
                  <a:gd name="T30" fmla="*/ 1939925 w 1386"/>
                  <a:gd name="T31" fmla="*/ 1574800 h 1000"/>
                  <a:gd name="T32" fmla="*/ 2114550 w 1386"/>
                  <a:gd name="T33" fmla="*/ 1587500 h 1000"/>
                  <a:gd name="T34" fmla="*/ 2200275 w 1386"/>
                  <a:gd name="T35" fmla="*/ 952500 h 1000"/>
                  <a:gd name="T36" fmla="*/ 2133600 w 1386"/>
                  <a:gd name="T37" fmla="*/ 952500 h 1000"/>
                  <a:gd name="T38" fmla="*/ 2006600 w 1386"/>
                  <a:gd name="T39" fmla="*/ 942975 h 1000"/>
                  <a:gd name="T40" fmla="*/ 1876425 w 1386"/>
                  <a:gd name="T41" fmla="*/ 927100 h 1000"/>
                  <a:gd name="T42" fmla="*/ 1752600 w 1386"/>
                  <a:gd name="T43" fmla="*/ 901700 h 1000"/>
                  <a:gd name="T44" fmla="*/ 1631950 w 1386"/>
                  <a:gd name="T45" fmla="*/ 866775 h 1000"/>
                  <a:gd name="T46" fmla="*/ 1514475 w 1386"/>
                  <a:gd name="T47" fmla="*/ 825500 h 1000"/>
                  <a:gd name="T48" fmla="*/ 1400175 w 1386"/>
                  <a:gd name="T49" fmla="*/ 777875 h 1000"/>
                  <a:gd name="T50" fmla="*/ 1289050 w 1386"/>
                  <a:gd name="T51" fmla="*/ 720725 h 1000"/>
                  <a:gd name="T52" fmla="*/ 1181100 w 1386"/>
                  <a:gd name="T53" fmla="*/ 657225 h 1000"/>
                  <a:gd name="T54" fmla="*/ 1079500 w 1386"/>
                  <a:gd name="T55" fmla="*/ 590550 h 1000"/>
                  <a:gd name="T56" fmla="*/ 984250 w 1386"/>
                  <a:gd name="T57" fmla="*/ 514350 h 1000"/>
                  <a:gd name="T58" fmla="*/ 892175 w 1386"/>
                  <a:gd name="T59" fmla="*/ 431800 h 1000"/>
                  <a:gd name="T60" fmla="*/ 806450 w 1386"/>
                  <a:gd name="T61" fmla="*/ 346075 h 1000"/>
                  <a:gd name="T62" fmla="*/ 727075 w 1386"/>
                  <a:gd name="T63" fmla="*/ 254000 h 1000"/>
                  <a:gd name="T64" fmla="*/ 650875 w 1386"/>
                  <a:gd name="T65" fmla="*/ 155575 h 1000"/>
                  <a:gd name="T66" fmla="*/ 584200 w 1386"/>
                  <a:gd name="T67" fmla="*/ 53975 h 1000"/>
                  <a:gd name="T68" fmla="*/ 552450 w 1386"/>
                  <a:gd name="T69" fmla="*/ 0 h 10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386" h="1000">
                    <a:moveTo>
                      <a:pt x="348" y="0"/>
                    </a:moveTo>
                    <a:lnTo>
                      <a:pt x="0" y="200"/>
                    </a:lnTo>
                    <a:lnTo>
                      <a:pt x="28" y="246"/>
                    </a:lnTo>
                    <a:lnTo>
                      <a:pt x="56" y="288"/>
                    </a:lnTo>
                    <a:lnTo>
                      <a:pt x="84" y="330"/>
                    </a:lnTo>
                    <a:lnTo>
                      <a:pt x="116" y="372"/>
                    </a:lnTo>
                    <a:lnTo>
                      <a:pt x="148" y="412"/>
                    </a:lnTo>
                    <a:lnTo>
                      <a:pt x="180" y="452"/>
                    </a:lnTo>
                    <a:lnTo>
                      <a:pt x="214" y="490"/>
                    </a:lnTo>
                    <a:lnTo>
                      <a:pt x="250" y="528"/>
                    </a:lnTo>
                    <a:lnTo>
                      <a:pt x="288" y="564"/>
                    </a:lnTo>
                    <a:lnTo>
                      <a:pt x="326" y="598"/>
                    </a:lnTo>
                    <a:lnTo>
                      <a:pt x="364" y="632"/>
                    </a:lnTo>
                    <a:lnTo>
                      <a:pt x="404" y="664"/>
                    </a:lnTo>
                    <a:lnTo>
                      <a:pt x="446" y="694"/>
                    </a:lnTo>
                    <a:lnTo>
                      <a:pt x="488" y="724"/>
                    </a:lnTo>
                    <a:lnTo>
                      <a:pt x="532" y="754"/>
                    </a:lnTo>
                    <a:lnTo>
                      <a:pt x="576" y="780"/>
                    </a:lnTo>
                    <a:lnTo>
                      <a:pt x="620" y="806"/>
                    </a:lnTo>
                    <a:lnTo>
                      <a:pt x="666" y="830"/>
                    </a:lnTo>
                    <a:lnTo>
                      <a:pt x="714" y="852"/>
                    </a:lnTo>
                    <a:lnTo>
                      <a:pt x="760" y="874"/>
                    </a:lnTo>
                    <a:lnTo>
                      <a:pt x="810" y="894"/>
                    </a:lnTo>
                    <a:lnTo>
                      <a:pt x="858" y="912"/>
                    </a:lnTo>
                    <a:lnTo>
                      <a:pt x="908" y="928"/>
                    </a:lnTo>
                    <a:lnTo>
                      <a:pt x="960" y="942"/>
                    </a:lnTo>
                    <a:lnTo>
                      <a:pt x="1010" y="956"/>
                    </a:lnTo>
                    <a:lnTo>
                      <a:pt x="1062" y="968"/>
                    </a:lnTo>
                    <a:lnTo>
                      <a:pt x="1116" y="978"/>
                    </a:lnTo>
                    <a:lnTo>
                      <a:pt x="1168" y="986"/>
                    </a:lnTo>
                    <a:lnTo>
                      <a:pt x="1222" y="992"/>
                    </a:lnTo>
                    <a:lnTo>
                      <a:pt x="1276" y="996"/>
                    </a:lnTo>
                    <a:lnTo>
                      <a:pt x="1332" y="1000"/>
                    </a:lnTo>
                    <a:lnTo>
                      <a:pt x="1386" y="1000"/>
                    </a:lnTo>
                    <a:lnTo>
                      <a:pt x="1386" y="600"/>
                    </a:lnTo>
                    <a:lnTo>
                      <a:pt x="1344" y="600"/>
                    </a:lnTo>
                    <a:lnTo>
                      <a:pt x="1304" y="598"/>
                    </a:lnTo>
                    <a:lnTo>
                      <a:pt x="1264" y="594"/>
                    </a:lnTo>
                    <a:lnTo>
                      <a:pt x="1222" y="590"/>
                    </a:lnTo>
                    <a:lnTo>
                      <a:pt x="1182" y="584"/>
                    </a:lnTo>
                    <a:lnTo>
                      <a:pt x="1144" y="576"/>
                    </a:lnTo>
                    <a:lnTo>
                      <a:pt x="1104" y="568"/>
                    </a:lnTo>
                    <a:lnTo>
                      <a:pt x="1066" y="558"/>
                    </a:lnTo>
                    <a:lnTo>
                      <a:pt x="1028" y="546"/>
                    </a:lnTo>
                    <a:lnTo>
                      <a:pt x="990" y="534"/>
                    </a:lnTo>
                    <a:lnTo>
                      <a:pt x="954" y="520"/>
                    </a:lnTo>
                    <a:lnTo>
                      <a:pt x="918" y="506"/>
                    </a:lnTo>
                    <a:lnTo>
                      <a:pt x="882" y="490"/>
                    </a:lnTo>
                    <a:lnTo>
                      <a:pt x="846" y="472"/>
                    </a:lnTo>
                    <a:lnTo>
                      <a:pt x="812" y="454"/>
                    </a:lnTo>
                    <a:lnTo>
                      <a:pt x="778" y="436"/>
                    </a:lnTo>
                    <a:lnTo>
                      <a:pt x="744" y="414"/>
                    </a:lnTo>
                    <a:lnTo>
                      <a:pt x="712" y="394"/>
                    </a:lnTo>
                    <a:lnTo>
                      <a:pt x="680" y="372"/>
                    </a:lnTo>
                    <a:lnTo>
                      <a:pt x="650" y="348"/>
                    </a:lnTo>
                    <a:lnTo>
                      <a:pt x="620" y="324"/>
                    </a:lnTo>
                    <a:lnTo>
                      <a:pt x="590" y="298"/>
                    </a:lnTo>
                    <a:lnTo>
                      <a:pt x="562" y="272"/>
                    </a:lnTo>
                    <a:lnTo>
                      <a:pt x="534" y="246"/>
                    </a:lnTo>
                    <a:lnTo>
                      <a:pt x="508" y="218"/>
                    </a:lnTo>
                    <a:lnTo>
                      <a:pt x="482" y="190"/>
                    </a:lnTo>
                    <a:lnTo>
                      <a:pt x="458" y="160"/>
                    </a:lnTo>
                    <a:lnTo>
                      <a:pt x="434" y="130"/>
                    </a:lnTo>
                    <a:lnTo>
                      <a:pt x="410" y="98"/>
                    </a:lnTo>
                    <a:lnTo>
                      <a:pt x="388" y="66"/>
                    </a:lnTo>
                    <a:lnTo>
                      <a:pt x="368" y="34"/>
                    </a:lnTo>
                    <a:lnTo>
                      <a:pt x="348" y="0"/>
                    </a:lnTo>
                    <a:close/>
                  </a:path>
                </a:pathLst>
              </a:custGeom>
              <a:noFill/>
              <a:ln w="38100" cap="flat" cmpd="sng">
                <a:solidFill>
                  <a:srgbClr val="5F5F5F"/>
                </a:solidFill>
                <a:prstDash val="solid"/>
                <a:round/>
                <a:headEnd type="none" w="med" len="med"/>
                <a:tailEnd type="none" w="med" len="med"/>
              </a:ln>
              <a:effectLst/>
              <a:extLst/>
            </p:spPr>
            <p:txBody>
              <a:bodyPr/>
              <a:lstStyle/>
              <a:p>
                <a:endParaRPr lang="en-GB"/>
              </a:p>
            </p:txBody>
          </p:sp>
          <p:sp>
            <p:nvSpPr>
              <p:cNvPr id="25" name="Freeform 8"/>
              <p:cNvSpPr>
                <a:spLocks/>
              </p:cNvSpPr>
              <p:nvPr/>
            </p:nvSpPr>
            <p:spPr bwMode="auto">
              <a:xfrm>
                <a:off x="2668587" y="3238693"/>
                <a:ext cx="1355725" cy="1905000"/>
              </a:xfrm>
              <a:custGeom>
                <a:avLst/>
                <a:gdLst>
                  <a:gd name="T0" fmla="*/ 1270000 w 854"/>
                  <a:gd name="T1" fmla="*/ 952500 h 1200"/>
                  <a:gd name="T2" fmla="*/ 1270000 w 854"/>
                  <a:gd name="T3" fmla="*/ 952500 h 1200"/>
                  <a:gd name="T4" fmla="*/ 1273175 w 854"/>
                  <a:gd name="T5" fmla="*/ 911225 h 1200"/>
                  <a:gd name="T6" fmla="*/ 1276350 w 854"/>
                  <a:gd name="T7" fmla="*/ 866775 h 1200"/>
                  <a:gd name="T8" fmla="*/ 1282700 w 854"/>
                  <a:gd name="T9" fmla="*/ 825500 h 1200"/>
                  <a:gd name="T10" fmla="*/ 1292225 w 854"/>
                  <a:gd name="T11" fmla="*/ 787400 h 1200"/>
                  <a:gd name="T12" fmla="*/ 1304925 w 854"/>
                  <a:gd name="T13" fmla="*/ 746125 h 1200"/>
                  <a:gd name="T14" fmla="*/ 1320800 w 854"/>
                  <a:gd name="T15" fmla="*/ 708025 h 1200"/>
                  <a:gd name="T16" fmla="*/ 1336675 w 854"/>
                  <a:gd name="T17" fmla="*/ 673100 h 1200"/>
                  <a:gd name="T18" fmla="*/ 1355725 w 854"/>
                  <a:gd name="T19" fmla="*/ 635000 h 1200"/>
                  <a:gd name="T20" fmla="*/ 257175 w 854"/>
                  <a:gd name="T21" fmla="*/ 0 h 1200"/>
                  <a:gd name="T22" fmla="*/ 257175 w 854"/>
                  <a:gd name="T23" fmla="*/ 0 h 1200"/>
                  <a:gd name="T24" fmla="*/ 225425 w 854"/>
                  <a:gd name="T25" fmla="*/ 53975 h 1200"/>
                  <a:gd name="T26" fmla="*/ 196850 w 854"/>
                  <a:gd name="T27" fmla="*/ 107950 h 1200"/>
                  <a:gd name="T28" fmla="*/ 171450 w 854"/>
                  <a:gd name="T29" fmla="*/ 161925 h 1200"/>
                  <a:gd name="T30" fmla="*/ 146050 w 854"/>
                  <a:gd name="T31" fmla="*/ 219075 h 1200"/>
                  <a:gd name="T32" fmla="*/ 123825 w 854"/>
                  <a:gd name="T33" fmla="*/ 276225 h 1200"/>
                  <a:gd name="T34" fmla="*/ 104775 w 854"/>
                  <a:gd name="T35" fmla="*/ 333375 h 1200"/>
                  <a:gd name="T36" fmla="*/ 85725 w 854"/>
                  <a:gd name="T37" fmla="*/ 393700 h 1200"/>
                  <a:gd name="T38" fmla="*/ 66675 w 854"/>
                  <a:gd name="T39" fmla="*/ 450850 h 1200"/>
                  <a:gd name="T40" fmla="*/ 50800 w 854"/>
                  <a:gd name="T41" fmla="*/ 511175 h 1200"/>
                  <a:gd name="T42" fmla="*/ 38100 w 854"/>
                  <a:gd name="T43" fmla="*/ 574675 h 1200"/>
                  <a:gd name="T44" fmla="*/ 28575 w 854"/>
                  <a:gd name="T45" fmla="*/ 635000 h 1200"/>
                  <a:gd name="T46" fmla="*/ 19050 w 854"/>
                  <a:gd name="T47" fmla="*/ 698500 h 1200"/>
                  <a:gd name="T48" fmla="*/ 9525 w 854"/>
                  <a:gd name="T49" fmla="*/ 762000 h 1200"/>
                  <a:gd name="T50" fmla="*/ 6350 w 854"/>
                  <a:gd name="T51" fmla="*/ 825500 h 1200"/>
                  <a:gd name="T52" fmla="*/ 3175 w 854"/>
                  <a:gd name="T53" fmla="*/ 889000 h 1200"/>
                  <a:gd name="T54" fmla="*/ 0 w 854"/>
                  <a:gd name="T55" fmla="*/ 952500 h 1200"/>
                  <a:gd name="T56" fmla="*/ 0 w 854"/>
                  <a:gd name="T57" fmla="*/ 952500 h 1200"/>
                  <a:gd name="T58" fmla="*/ 3175 w 854"/>
                  <a:gd name="T59" fmla="*/ 1019175 h 1200"/>
                  <a:gd name="T60" fmla="*/ 6350 w 854"/>
                  <a:gd name="T61" fmla="*/ 1082675 h 1200"/>
                  <a:gd name="T62" fmla="*/ 9525 w 854"/>
                  <a:gd name="T63" fmla="*/ 1146175 h 1200"/>
                  <a:gd name="T64" fmla="*/ 19050 w 854"/>
                  <a:gd name="T65" fmla="*/ 1209675 h 1200"/>
                  <a:gd name="T66" fmla="*/ 28575 w 854"/>
                  <a:gd name="T67" fmla="*/ 1273175 h 1200"/>
                  <a:gd name="T68" fmla="*/ 38100 w 854"/>
                  <a:gd name="T69" fmla="*/ 1333500 h 1200"/>
                  <a:gd name="T70" fmla="*/ 50800 w 854"/>
                  <a:gd name="T71" fmla="*/ 1393825 h 1200"/>
                  <a:gd name="T72" fmla="*/ 66675 w 854"/>
                  <a:gd name="T73" fmla="*/ 1454150 h 1200"/>
                  <a:gd name="T74" fmla="*/ 85725 w 854"/>
                  <a:gd name="T75" fmla="*/ 1514475 h 1200"/>
                  <a:gd name="T76" fmla="*/ 104775 w 854"/>
                  <a:gd name="T77" fmla="*/ 1571625 h 1200"/>
                  <a:gd name="T78" fmla="*/ 123825 w 854"/>
                  <a:gd name="T79" fmla="*/ 1631950 h 1200"/>
                  <a:gd name="T80" fmla="*/ 146050 w 854"/>
                  <a:gd name="T81" fmla="*/ 1689100 h 1200"/>
                  <a:gd name="T82" fmla="*/ 171450 w 854"/>
                  <a:gd name="T83" fmla="*/ 1743075 h 1200"/>
                  <a:gd name="T84" fmla="*/ 196850 w 854"/>
                  <a:gd name="T85" fmla="*/ 1800225 h 1200"/>
                  <a:gd name="T86" fmla="*/ 225425 w 854"/>
                  <a:gd name="T87" fmla="*/ 1854200 h 1200"/>
                  <a:gd name="T88" fmla="*/ 257175 w 854"/>
                  <a:gd name="T89" fmla="*/ 1905000 h 1200"/>
                  <a:gd name="T90" fmla="*/ 1355725 w 854"/>
                  <a:gd name="T91" fmla="*/ 1270000 h 1200"/>
                  <a:gd name="T92" fmla="*/ 1355725 w 854"/>
                  <a:gd name="T93" fmla="*/ 1270000 h 1200"/>
                  <a:gd name="T94" fmla="*/ 1336675 w 854"/>
                  <a:gd name="T95" fmla="*/ 1235075 h 1200"/>
                  <a:gd name="T96" fmla="*/ 1320800 w 854"/>
                  <a:gd name="T97" fmla="*/ 1196975 h 1200"/>
                  <a:gd name="T98" fmla="*/ 1304925 w 854"/>
                  <a:gd name="T99" fmla="*/ 1158875 h 1200"/>
                  <a:gd name="T100" fmla="*/ 1292225 w 854"/>
                  <a:gd name="T101" fmla="*/ 1120775 h 1200"/>
                  <a:gd name="T102" fmla="*/ 1282700 w 854"/>
                  <a:gd name="T103" fmla="*/ 1079500 h 1200"/>
                  <a:gd name="T104" fmla="*/ 1276350 w 854"/>
                  <a:gd name="T105" fmla="*/ 1038225 h 1200"/>
                  <a:gd name="T106" fmla="*/ 1273175 w 854"/>
                  <a:gd name="T107" fmla="*/ 996950 h 1200"/>
                  <a:gd name="T108" fmla="*/ 1270000 w 854"/>
                  <a:gd name="T109" fmla="*/ 952500 h 1200"/>
                  <a:gd name="T110" fmla="*/ 1270000 w 854"/>
                  <a:gd name="T111" fmla="*/ 952500 h 120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854" h="1200">
                    <a:moveTo>
                      <a:pt x="800" y="600"/>
                    </a:moveTo>
                    <a:lnTo>
                      <a:pt x="800" y="600"/>
                    </a:lnTo>
                    <a:lnTo>
                      <a:pt x="802" y="574"/>
                    </a:lnTo>
                    <a:lnTo>
                      <a:pt x="804" y="546"/>
                    </a:lnTo>
                    <a:lnTo>
                      <a:pt x="808" y="520"/>
                    </a:lnTo>
                    <a:lnTo>
                      <a:pt x="814" y="496"/>
                    </a:lnTo>
                    <a:lnTo>
                      <a:pt x="822" y="470"/>
                    </a:lnTo>
                    <a:lnTo>
                      <a:pt x="832" y="446"/>
                    </a:lnTo>
                    <a:lnTo>
                      <a:pt x="842" y="424"/>
                    </a:lnTo>
                    <a:lnTo>
                      <a:pt x="854" y="400"/>
                    </a:lnTo>
                    <a:lnTo>
                      <a:pt x="162" y="0"/>
                    </a:lnTo>
                    <a:lnTo>
                      <a:pt x="142" y="34"/>
                    </a:lnTo>
                    <a:lnTo>
                      <a:pt x="124" y="68"/>
                    </a:lnTo>
                    <a:lnTo>
                      <a:pt x="108" y="102"/>
                    </a:lnTo>
                    <a:lnTo>
                      <a:pt x="92" y="138"/>
                    </a:lnTo>
                    <a:lnTo>
                      <a:pt x="78" y="174"/>
                    </a:lnTo>
                    <a:lnTo>
                      <a:pt x="66" y="210"/>
                    </a:lnTo>
                    <a:lnTo>
                      <a:pt x="54" y="248"/>
                    </a:lnTo>
                    <a:lnTo>
                      <a:pt x="42" y="284"/>
                    </a:lnTo>
                    <a:lnTo>
                      <a:pt x="32" y="322"/>
                    </a:lnTo>
                    <a:lnTo>
                      <a:pt x="24" y="362"/>
                    </a:lnTo>
                    <a:lnTo>
                      <a:pt x="18" y="400"/>
                    </a:lnTo>
                    <a:lnTo>
                      <a:pt x="12" y="440"/>
                    </a:lnTo>
                    <a:lnTo>
                      <a:pt x="6" y="480"/>
                    </a:lnTo>
                    <a:lnTo>
                      <a:pt x="4" y="520"/>
                    </a:lnTo>
                    <a:lnTo>
                      <a:pt x="2" y="560"/>
                    </a:lnTo>
                    <a:lnTo>
                      <a:pt x="0" y="600"/>
                    </a:lnTo>
                    <a:lnTo>
                      <a:pt x="2" y="642"/>
                    </a:lnTo>
                    <a:lnTo>
                      <a:pt x="4" y="682"/>
                    </a:lnTo>
                    <a:lnTo>
                      <a:pt x="6" y="722"/>
                    </a:lnTo>
                    <a:lnTo>
                      <a:pt x="12" y="762"/>
                    </a:lnTo>
                    <a:lnTo>
                      <a:pt x="18" y="802"/>
                    </a:lnTo>
                    <a:lnTo>
                      <a:pt x="24" y="840"/>
                    </a:lnTo>
                    <a:lnTo>
                      <a:pt x="32" y="878"/>
                    </a:lnTo>
                    <a:lnTo>
                      <a:pt x="42" y="916"/>
                    </a:lnTo>
                    <a:lnTo>
                      <a:pt x="54" y="954"/>
                    </a:lnTo>
                    <a:lnTo>
                      <a:pt x="66" y="990"/>
                    </a:lnTo>
                    <a:lnTo>
                      <a:pt x="78" y="1028"/>
                    </a:lnTo>
                    <a:lnTo>
                      <a:pt x="92" y="1064"/>
                    </a:lnTo>
                    <a:lnTo>
                      <a:pt x="108" y="1098"/>
                    </a:lnTo>
                    <a:lnTo>
                      <a:pt x="124" y="1134"/>
                    </a:lnTo>
                    <a:lnTo>
                      <a:pt x="142" y="1168"/>
                    </a:lnTo>
                    <a:lnTo>
                      <a:pt x="162" y="1200"/>
                    </a:lnTo>
                    <a:lnTo>
                      <a:pt x="854" y="800"/>
                    </a:lnTo>
                    <a:lnTo>
                      <a:pt x="842" y="778"/>
                    </a:lnTo>
                    <a:lnTo>
                      <a:pt x="832" y="754"/>
                    </a:lnTo>
                    <a:lnTo>
                      <a:pt x="822" y="730"/>
                    </a:lnTo>
                    <a:lnTo>
                      <a:pt x="814" y="706"/>
                    </a:lnTo>
                    <a:lnTo>
                      <a:pt x="808" y="680"/>
                    </a:lnTo>
                    <a:lnTo>
                      <a:pt x="804" y="654"/>
                    </a:lnTo>
                    <a:lnTo>
                      <a:pt x="802" y="628"/>
                    </a:lnTo>
                    <a:lnTo>
                      <a:pt x="800" y="600"/>
                    </a:lnTo>
                    <a:close/>
                  </a:path>
                </a:pathLst>
              </a:custGeom>
              <a:noFill/>
              <a:ln w="12700" cap="flat" cmpd="sng">
                <a:solidFill>
                  <a:srgbClr val="000000"/>
                </a:solidFill>
                <a:prstDash val="solid"/>
                <a:round/>
                <a:headEnd type="none" w="med" len="med"/>
                <a:tailEnd type="none" w="med" len="med"/>
              </a:ln>
              <a:effectLst/>
              <a:extLst/>
            </p:spPr>
            <p:txBody>
              <a:bodyPr/>
              <a:lstStyle/>
              <a:p>
                <a:endParaRPr lang="en-GB"/>
              </a:p>
            </p:txBody>
          </p:sp>
          <p:sp>
            <p:nvSpPr>
              <p:cNvPr id="26" name="Freeform 9"/>
              <p:cNvSpPr>
                <a:spLocks/>
              </p:cNvSpPr>
              <p:nvPr/>
            </p:nvSpPr>
            <p:spPr bwMode="auto">
              <a:xfrm>
                <a:off x="2925763" y="4508694"/>
                <a:ext cx="1647825" cy="1587500"/>
              </a:xfrm>
              <a:custGeom>
                <a:avLst/>
                <a:gdLst>
                  <a:gd name="T0" fmla="*/ 1098550 w 1038"/>
                  <a:gd name="T1" fmla="*/ 0 h 1000"/>
                  <a:gd name="T2" fmla="*/ 0 w 1038"/>
                  <a:gd name="T3" fmla="*/ 635000 h 1000"/>
                  <a:gd name="T4" fmla="*/ 0 w 1038"/>
                  <a:gd name="T5" fmla="*/ 635000 h 1000"/>
                  <a:gd name="T6" fmla="*/ 31750 w 1038"/>
                  <a:gd name="T7" fmla="*/ 688975 h 1000"/>
                  <a:gd name="T8" fmla="*/ 63500 w 1038"/>
                  <a:gd name="T9" fmla="*/ 739775 h 1000"/>
                  <a:gd name="T10" fmla="*/ 98425 w 1038"/>
                  <a:gd name="T11" fmla="*/ 790575 h 1000"/>
                  <a:gd name="T12" fmla="*/ 136525 w 1038"/>
                  <a:gd name="T13" fmla="*/ 841375 h 1000"/>
                  <a:gd name="T14" fmla="*/ 174625 w 1038"/>
                  <a:gd name="T15" fmla="*/ 889000 h 1000"/>
                  <a:gd name="T16" fmla="*/ 212725 w 1038"/>
                  <a:gd name="T17" fmla="*/ 936625 h 1000"/>
                  <a:gd name="T18" fmla="*/ 254000 w 1038"/>
                  <a:gd name="T19" fmla="*/ 981075 h 1000"/>
                  <a:gd name="T20" fmla="*/ 295275 w 1038"/>
                  <a:gd name="T21" fmla="*/ 1025525 h 1000"/>
                  <a:gd name="T22" fmla="*/ 339725 w 1038"/>
                  <a:gd name="T23" fmla="*/ 1066800 h 1000"/>
                  <a:gd name="T24" fmla="*/ 384175 w 1038"/>
                  <a:gd name="T25" fmla="*/ 1108075 h 1000"/>
                  <a:gd name="T26" fmla="*/ 431800 w 1038"/>
                  <a:gd name="T27" fmla="*/ 1149350 h 1000"/>
                  <a:gd name="T28" fmla="*/ 479425 w 1038"/>
                  <a:gd name="T29" fmla="*/ 1187450 h 1000"/>
                  <a:gd name="T30" fmla="*/ 527050 w 1038"/>
                  <a:gd name="T31" fmla="*/ 1225550 h 1000"/>
                  <a:gd name="T32" fmla="*/ 577850 w 1038"/>
                  <a:gd name="T33" fmla="*/ 1260475 h 1000"/>
                  <a:gd name="T34" fmla="*/ 628650 w 1038"/>
                  <a:gd name="T35" fmla="*/ 1292225 h 1000"/>
                  <a:gd name="T36" fmla="*/ 682625 w 1038"/>
                  <a:gd name="T37" fmla="*/ 1327150 h 1000"/>
                  <a:gd name="T38" fmla="*/ 736600 w 1038"/>
                  <a:gd name="T39" fmla="*/ 1355725 h 1000"/>
                  <a:gd name="T40" fmla="*/ 790575 w 1038"/>
                  <a:gd name="T41" fmla="*/ 1384300 h 1000"/>
                  <a:gd name="T42" fmla="*/ 847725 w 1038"/>
                  <a:gd name="T43" fmla="*/ 1412875 h 1000"/>
                  <a:gd name="T44" fmla="*/ 904875 w 1038"/>
                  <a:gd name="T45" fmla="*/ 1438275 h 1000"/>
                  <a:gd name="T46" fmla="*/ 962025 w 1038"/>
                  <a:gd name="T47" fmla="*/ 1460500 h 1000"/>
                  <a:gd name="T48" fmla="*/ 1019175 w 1038"/>
                  <a:gd name="T49" fmla="*/ 1482725 h 1000"/>
                  <a:gd name="T50" fmla="*/ 1079500 w 1038"/>
                  <a:gd name="T51" fmla="*/ 1501775 h 1000"/>
                  <a:gd name="T52" fmla="*/ 1139825 w 1038"/>
                  <a:gd name="T53" fmla="*/ 1520825 h 1000"/>
                  <a:gd name="T54" fmla="*/ 1200150 w 1038"/>
                  <a:gd name="T55" fmla="*/ 1536700 h 1000"/>
                  <a:gd name="T56" fmla="*/ 1263650 w 1038"/>
                  <a:gd name="T57" fmla="*/ 1549400 h 1000"/>
                  <a:gd name="T58" fmla="*/ 1323975 w 1038"/>
                  <a:gd name="T59" fmla="*/ 1562100 h 1000"/>
                  <a:gd name="T60" fmla="*/ 1387475 w 1038"/>
                  <a:gd name="T61" fmla="*/ 1571625 h 1000"/>
                  <a:gd name="T62" fmla="*/ 1454150 w 1038"/>
                  <a:gd name="T63" fmla="*/ 1577975 h 1000"/>
                  <a:gd name="T64" fmla="*/ 1517650 w 1038"/>
                  <a:gd name="T65" fmla="*/ 1584325 h 1000"/>
                  <a:gd name="T66" fmla="*/ 1581150 w 1038"/>
                  <a:gd name="T67" fmla="*/ 1587500 h 1000"/>
                  <a:gd name="T68" fmla="*/ 1647825 w 1038"/>
                  <a:gd name="T69" fmla="*/ 1587500 h 1000"/>
                  <a:gd name="T70" fmla="*/ 1647825 w 1038"/>
                  <a:gd name="T71" fmla="*/ 317500 h 1000"/>
                  <a:gd name="T72" fmla="*/ 1647825 w 1038"/>
                  <a:gd name="T73" fmla="*/ 317500 h 1000"/>
                  <a:gd name="T74" fmla="*/ 1603375 w 1038"/>
                  <a:gd name="T75" fmla="*/ 317500 h 1000"/>
                  <a:gd name="T76" fmla="*/ 1562100 w 1038"/>
                  <a:gd name="T77" fmla="*/ 311150 h 1000"/>
                  <a:gd name="T78" fmla="*/ 1520825 w 1038"/>
                  <a:gd name="T79" fmla="*/ 304800 h 1000"/>
                  <a:gd name="T80" fmla="*/ 1479550 w 1038"/>
                  <a:gd name="T81" fmla="*/ 295275 h 1000"/>
                  <a:gd name="T82" fmla="*/ 1438275 w 1038"/>
                  <a:gd name="T83" fmla="*/ 282575 h 1000"/>
                  <a:gd name="T84" fmla="*/ 1400175 w 1038"/>
                  <a:gd name="T85" fmla="*/ 266700 h 1000"/>
                  <a:gd name="T86" fmla="*/ 1362075 w 1038"/>
                  <a:gd name="T87" fmla="*/ 250825 h 1000"/>
                  <a:gd name="T88" fmla="*/ 1327150 w 1038"/>
                  <a:gd name="T89" fmla="*/ 231775 h 1000"/>
                  <a:gd name="T90" fmla="*/ 1292225 w 1038"/>
                  <a:gd name="T91" fmla="*/ 209550 h 1000"/>
                  <a:gd name="T92" fmla="*/ 1260475 w 1038"/>
                  <a:gd name="T93" fmla="*/ 184150 h 1000"/>
                  <a:gd name="T94" fmla="*/ 1228725 w 1038"/>
                  <a:gd name="T95" fmla="*/ 158750 h 1000"/>
                  <a:gd name="T96" fmla="*/ 1196975 w 1038"/>
                  <a:gd name="T97" fmla="*/ 130175 h 1000"/>
                  <a:gd name="T98" fmla="*/ 1171575 w 1038"/>
                  <a:gd name="T99" fmla="*/ 101600 h 1000"/>
                  <a:gd name="T100" fmla="*/ 1143000 w 1038"/>
                  <a:gd name="T101" fmla="*/ 69850 h 1000"/>
                  <a:gd name="T102" fmla="*/ 1120775 w 1038"/>
                  <a:gd name="T103" fmla="*/ 34925 h 1000"/>
                  <a:gd name="T104" fmla="*/ 1098550 w 1038"/>
                  <a:gd name="T105" fmla="*/ 0 h 1000"/>
                  <a:gd name="T106" fmla="*/ 1098550 w 1038"/>
                  <a:gd name="T107" fmla="*/ 0 h 10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038" h="1000">
                    <a:moveTo>
                      <a:pt x="692" y="0"/>
                    </a:moveTo>
                    <a:lnTo>
                      <a:pt x="0" y="400"/>
                    </a:lnTo>
                    <a:lnTo>
                      <a:pt x="20" y="434"/>
                    </a:lnTo>
                    <a:lnTo>
                      <a:pt x="40" y="466"/>
                    </a:lnTo>
                    <a:lnTo>
                      <a:pt x="62" y="498"/>
                    </a:lnTo>
                    <a:lnTo>
                      <a:pt x="86" y="530"/>
                    </a:lnTo>
                    <a:lnTo>
                      <a:pt x="110" y="560"/>
                    </a:lnTo>
                    <a:lnTo>
                      <a:pt x="134" y="590"/>
                    </a:lnTo>
                    <a:lnTo>
                      <a:pt x="160" y="618"/>
                    </a:lnTo>
                    <a:lnTo>
                      <a:pt x="186" y="646"/>
                    </a:lnTo>
                    <a:lnTo>
                      <a:pt x="214" y="672"/>
                    </a:lnTo>
                    <a:lnTo>
                      <a:pt x="242" y="698"/>
                    </a:lnTo>
                    <a:lnTo>
                      <a:pt x="272" y="724"/>
                    </a:lnTo>
                    <a:lnTo>
                      <a:pt x="302" y="748"/>
                    </a:lnTo>
                    <a:lnTo>
                      <a:pt x="332" y="772"/>
                    </a:lnTo>
                    <a:lnTo>
                      <a:pt x="364" y="794"/>
                    </a:lnTo>
                    <a:lnTo>
                      <a:pt x="396" y="814"/>
                    </a:lnTo>
                    <a:lnTo>
                      <a:pt x="430" y="836"/>
                    </a:lnTo>
                    <a:lnTo>
                      <a:pt x="464" y="854"/>
                    </a:lnTo>
                    <a:lnTo>
                      <a:pt x="498" y="872"/>
                    </a:lnTo>
                    <a:lnTo>
                      <a:pt x="534" y="890"/>
                    </a:lnTo>
                    <a:lnTo>
                      <a:pt x="570" y="906"/>
                    </a:lnTo>
                    <a:lnTo>
                      <a:pt x="606" y="920"/>
                    </a:lnTo>
                    <a:lnTo>
                      <a:pt x="642" y="934"/>
                    </a:lnTo>
                    <a:lnTo>
                      <a:pt x="680" y="946"/>
                    </a:lnTo>
                    <a:lnTo>
                      <a:pt x="718" y="958"/>
                    </a:lnTo>
                    <a:lnTo>
                      <a:pt x="756" y="968"/>
                    </a:lnTo>
                    <a:lnTo>
                      <a:pt x="796" y="976"/>
                    </a:lnTo>
                    <a:lnTo>
                      <a:pt x="834" y="984"/>
                    </a:lnTo>
                    <a:lnTo>
                      <a:pt x="874" y="990"/>
                    </a:lnTo>
                    <a:lnTo>
                      <a:pt x="916" y="994"/>
                    </a:lnTo>
                    <a:lnTo>
                      <a:pt x="956" y="998"/>
                    </a:lnTo>
                    <a:lnTo>
                      <a:pt x="996" y="1000"/>
                    </a:lnTo>
                    <a:lnTo>
                      <a:pt x="1038" y="1000"/>
                    </a:lnTo>
                    <a:lnTo>
                      <a:pt x="1038" y="200"/>
                    </a:lnTo>
                    <a:lnTo>
                      <a:pt x="1010" y="200"/>
                    </a:lnTo>
                    <a:lnTo>
                      <a:pt x="984" y="196"/>
                    </a:lnTo>
                    <a:lnTo>
                      <a:pt x="958" y="192"/>
                    </a:lnTo>
                    <a:lnTo>
                      <a:pt x="932" y="186"/>
                    </a:lnTo>
                    <a:lnTo>
                      <a:pt x="906" y="178"/>
                    </a:lnTo>
                    <a:lnTo>
                      <a:pt x="882" y="168"/>
                    </a:lnTo>
                    <a:lnTo>
                      <a:pt x="858" y="158"/>
                    </a:lnTo>
                    <a:lnTo>
                      <a:pt x="836" y="146"/>
                    </a:lnTo>
                    <a:lnTo>
                      <a:pt x="814" y="132"/>
                    </a:lnTo>
                    <a:lnTo>
                      <a:pt x="794" y="116"/>
                    </a:lnTo>
                    <a:lnTo>
                      <a:pt x="774" y="100"/>
                    </a:lnTo>
                    <a:lnTo>
                      <a:pt x="754" y="82"/>
                    </a:lnTo>
                    <a:lnTo>
                      <a:pt x="738" y="64"/>
                    </a:lnTo>
                    <a:lnTo>
                      <a:pt x="720" y="44"/>
                    </a:lnTo>
                    <a:lnTo>
                      <a:pt x="706" y="22"/>
                    </a:lnTo>
                    <a:lnTo>
                      <a:pt x="692" y="0"/>
                    </a:lnTo>
                    <a:close/>
                  </a:path>
                </a:pathLst>
              </a:custGeom>
              <a:noFill/>
              <a:ln w="38100" cap="flat" cmpd="sng">
                <a:solidFill>
                  <a:srgbClr val="5F5F5F"/>
                </a:solidFill>
                <a:prstDash val="solid"/>
                <a:round/>
                <a:headEnd type="none" w="med" len="med"/>
                <a:tailEnd type="none" w="med" len="med"/>
              </a:ln>
              <a:effectLst/>
              <a:extLst/>
            </p:spPr>
            <p:txBody>
              <a:bodyPr/>
              <a:lstStyle/>
              <a:p>
                <a:endParaRPr lang="en-GB"/>
              </a:p>
            </p:txBody>
          </p:sp>
          <p:sp>
            <p:nvSpPr>
              <p:cNvPr id="27" name="Freeform 10"/>
              <p:cNvSpPr>
                <a:spLocks/>
              </p:cNvSpPr>
              <p:nvPr/>
            </p:nvSpPr>
            <p:spPr bwMode="auto">
              <a:xfrm>
                <a:off x="2925763" y="2286194"/>
                <a:ext cx="1647825" cy="1587500"/>
              </a:xfrm>
              <a:custGeom>
                <a:avLst/>
                <a:gdLst>
                  <a:gd name="T0" fmla="*/ 1647825 w 1038"/>
                  <a:gd name="T1" fmla="*/ 1270000 h 1000"/>
                  <a:gd name="T2" fmla="*/ 1647825 w 1038"/>
                  <a:gd name="T3" fmla="*/ 0 h 1000"/>
                  <a:gd name="T4" fmla="*/ 1647825 w 1038"/>
                  <a:gd name="T5" fmla="*/ 0 h 1000"/>
                  <a:gd name="T6" fmla="*/ 1581150 w 1038"/>
                  <a:gd name="T7" fmla="*/ 3175 h 1000"/>
                  <a:gd name="T8" fmla="*/ 1517650 w 1038"/>
                  <a:gd name="T9" fmla="*/ 6350 h 1000"/>
                  <a:gd name="T10" fmla="*/ 1454150 w 1038"/>
                  <a:gd name="T11" fmla="*/ 9525 h 1000"/>
                  <a:gd name="T12" fmla="*/ 1387475 w 1038"/>
                  <a:gd name="T13" fmla="*/ 19050 h 1000"/>
                  <a:gd name="T14" fmla="*/ 1323975 w 1038"/>
                  <a:gd name="T15" fmla="*/ 28575 h 1000"/>
                  <a:gd name="T16" fmla="*/ 1263650 w 1038"/>
                  <a:gd name="T17" fmla="*/ 41275 h 1000"/>
                  <a:gd name="T18" fmla="*/ 1200150 w 1038"/>
                  <a:gd name="T19" fmla="*/ 53975 h 1000"/>
                  <a:gd name="T20" fmla="*/ 1139825 w 1038"/>
                  <a:gd name="T21" fmla="*/ 69850 h 1000"/>
                  <a:gd name="T22" fmla="*/ 1079500 w 1038"/>
                  <a:gd name="T23" fmla="*/ 88900 h 1000"/>
                  <a:gd name="T24" fmla="*/ 1019175 w 1038"/>
                  <a:gd name="T25" fmla="*/ 107950 h 1000"/>
                  <a:gd name="T26" fmla="*/ 962025 w 1038"/>
                  <a:gd name="T27" fmla="*/ 130175 h 1000"/>
                  <a:gd name="T28" fmla="*/ 904875 w 1038"/>
                  <a:gd name="T29" fmla="*/ 152400 h 1000"/>
                  <a:gd name="T30" fmla="*/ 847725 w 1038"/>
                  <a:gd name="T31" fmla="*/ 177800 h 1000"/>
                  <a:gd name="T32" fmla="*/ 790575 w 1038"/>
                  <a:gd name="T33" fmla="*/ 203200 h 1000"/>
                  <a:gd name="T34" fmla="*/ 736600 w 1038"/>
                  <a:gd name="T35" fmla="*/ 231775 h 1000"/>
                  <a:gd name="T36" fmla="*/ 682625 w 1038"/>
                  <a:gd name="T37" fmla="*/ 263525 h 1000"/>
                  <a:gd name="T38" fmla="*/ 628650 w 1038"/>
                  <a:gd name="T39" fmla="*/ 295275 h 1000"/>
                  <a:gd name="T40" fmla="*/ 577850 w 1038"/>
                  <a:gd name="T41" fmla="*/ 330200 h 1000"/>
                  <a:gd name="T42" fmla="*/ 527050 w 1038"/>
                  <a:gd name="T43" fmla="*/ 365125 h 1000"/>
                  <a:gd name="T44" fmla="*/ 479425 w 1038"/>
                  <a:gd name="T45" fmla="*/ 403225 h 1000"/>
                  <a:gd name="T46" fmla="*/ 431800 w 1038"/>
                  <a:gd name="T47" fmla="*/ 441325 h 1000"/>
                  <a:gd name="T48" fmla="*/ 384175 w 1038"/>
                  <a:gd name="T49" fmla="*/ 479425 h 1000"/>
                  <a:gd name="T50" fmla="*/ 339725 w 1038"/>
                  <a:gd name="T51" fmla="*/ 520700 h 1000"/>
                  <a:gd name="T52" fmla="*/ 295275 w 1038"/>
                  <a:gd name="T53" fmla="*/ 565150 h 1000"/>
                  <a:gd name="T54" fmla="*/ 254000 w 1038"/>
                  <a:gd name="T55" fmla="*/ 609600 h 1000"/>
                  <a:gd name="T56" fmla="*/ 212725 w 1038"/>
                  <a:gd name="T57" fmla="*/ 654050 h 1000"/>
                  <a:gd name="T58" fmla="*/ 174625 w 1038"/>
                  <a:gd name="T59" fmla="*/ 701675 h 1000"/>
                  <a:gd name="T60" fmla="*/ 136525 w 1038"/>
                  <a:gd name="T61" fmla="*/ 749300 h 1000"/>
                  <a:gd name="T62" fmla="*/ 98425 w 1038"/>
                  <a:gd name="T63" fmla="*/ 796925 h 1000"/>
                  <a:gd name="T64" fmla="*/ 63500 w 1038"/>
                  <a:gd name="T65" fmla="*/ 847725 h 1000"/>
                  <a:gd name="T66" fmla="*/ 31750 w 1038"/>
                  <a:gd name="T67" fmla="*/ 901700 h 1000"/>
                  <a:gd name="T68" fmla="*/ 0 w 1038"/>
                  <a:gd name="T69" fmla="*/ 952500 h 1000"/>
                  <a:gd name="T70" fmla="*/ 1098550 w 1038"/>
                  <a:gd name="T71" fmla="*/ 1587500 h 1000"/>
                  <a:gd name="T72" fmla="*/ 1098550 w 1038"/>
                  <a:gd name="T73" fmla="*/ 1587500 h 1000"/>
                  <a:gd name="T74" fmla="*/ 1120775 w 1038"/>
                  <a:gd name="T75" fmla="*/ 1552575 h 1000"/>
                  <a:gd name="T76" fmla="*/ 1143000 w 1038"/>
                  <a:gd name="T77" fmla="*/ 1520825 h 1000"/>
                  <a:gd name="T78" fmla="*/ 1171575 w 1038"/>
                  <a:gd name="T79" fmla="*/ 1489075 h 1000"/>
                  <a:gd name="T80" fmla="*/ 1196975 w 1038"/>
                  <a:gd name="T81" fmla="*/ 1457325 h 1000"/>
                  <a:gd name="T82" fmla="*/ 1228725 w 1038"/>
                  <a:gd name="T83" fmla="*/ 1431925 h 1000"/>
                  <a:gd name="T84" fmla="*/ 1260475 w 1038"/>
                  <a:gd name="T85" fmla="*/ 1403350 h 1000"/>
                  <a:gd name="T86" fmla="*/ 1292225 w 1038"/>
                  <a:gd name="T87" fmla="*/ 1381125 h 1000"/>
                  <a:gd name="T88" fmla="*/ 1327150 w 1038"/>
                  <a:gd name="T89" fmla="*/ 1358900 h 1000"/>
                  <a:gd name="T90" fmla="*/ 1362075 w 1038"/>
                  <a:gd name="T91" fmla="*/ 1339850 h 1000"/>
                  <a:gd name="T92" fmla="*/ 1400175 w 1038"/>
                  <a:gd name="T93" fmla="*/ 1320800 h 1000"/>
                  <a:gd name="T94" fmla="*/ 1438275 w 1038"/>
                  <a:gd name="T95" fmla="*/ 1304925 h 1000"/>
                  <a:gd name="T96" fmla="*/ 1479550 w 1038"/>
                  <a:gd name="T97" fmla="*/ 1295400 h 1000"/>
                  <a:gd name="T98" fmla="*/ 1520825 w 1038"/>
                  <a:gd name="T99" fmla="*/ 1282700 h 1000"/>
                  <a:gd name="T100" fmla="*/ 1562100 w 1038"/>
                  <a:gd name="T101" fmla="*/ 1276350 h 1000"/>
                  <a:gd name="T102" fmla="*/ 1603375 w 1038"/>
                  <a:gd name="T103" fmla="*/ 1273175 h 1000"/>
                  <a:gd name="T104" fmla="*/ 1647825 w 1038"/>
                  <a:gd name="T105" fmla="*/ 1270000 h 1000"/>
                  <a:gd name="T106" fmla="*/ 1647825 w 1038"/>
                  <a:gd name="T107" fmla="*/ 1270000 h 10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038" h="1000">
                    <a:moveTo>
                      <a:pt x="1038" y="800"/>
                    </a:moveTo>
                    <a:lnTo>
                      <a:pt x="1038" y="0"/>
                    </a:lnTo>
                    <a:lnTo>
                      <a:pt x="996" y="2"/>
                    </a:lnTo>
                    <a:lnTo>
                      <a:pt x="956" y="4"/>
                    </a:lnTo>
                    <a:lnTo>
                      <a:pt x="916" y="6"/>
                    </a:lnTo>
                    <a:lnTo>
                      <a:pt x="874" y="12"/>
                    </a:lnTo>
                    <a:lnTo>
                      <a:pt x="834" y="18"/>
                    </a:lnTo>
                    <a:lnTo>
                      <a:pt x="796" y="26"/>
                    </a:lnTo>
                    <a:lnTo>
                      <a:pt x="756" y="34"/>
                    </a:lnTo>
                    <a:lnTo>
                      <a:pt x="718" y="44"/>
                    </a:lnTo>
                    <a:lnTo>
                      <a:pt x="680" y="56"/>
                    </a:lnTo>
                    <a:lnTo>
                      <a:pt x="642" y="68"/>
                    </a:lnTo>
                    <a:lnTo>
                      <a:pt x="606" y="82"/>
                    </a:lnTo>
                    <a:lnTo>
                      <a:pt x="570" y="96"/>
                    </a:lnTo>
                    <a:lnTo>
                      <a:pt x="534" y="112"/>
                    </a:lnTo>
                    <a:lnTo>
                      <a:pt x="498" y="128"/>
                    </a:lnTo>
                    <a:lnTo>
                      <a:pt x="464" y="146"/>
                    </a:lnTo>
                    <a:lnTo>
                      <a:pt x="430" y="166"/>
                    </a:lnTo>
                    <a:lnTo>
                      <a:pt x="396" y="186"/>
                    </a:lnTo>
                    <a:lnTo>
                      <a:pt x="364" y="208"/>
                    </a:lnTo>
                    <a:lnTo>
                      <a:pt x="332" y="230"/>
                    </a:lnTo>
                    <a:lnTo>
                      <a:pt x="302" y="254"/>
                    </a:lnTo>
                    <a:lnTo>
                      <a:pt x="272" y="278"/>
                    </a:lnTo>
                    <a:lnTo>
                      <a:pt x="242" y="302"/>
                    </a:lnTo>
                    <a:lnTo>
                      <a:pt x="214" y="328"/>
                    </a:lnTo>
                    <a:lnTo>
                      <a:pt x="186" y="356"/>
                    </a:lnTo>
                    <a:lnTo>
                      <a:pt x="160" y="384"/>
                    </a:lnTo>
                    <a:lnTo>
                      <a:pt x="134" y="412"/>
                    </a:lnTo>
                    <a:lnTo>
                      <a:pt x="110" y="442"/>
                    </a:lnTo>
                    <a:lnTo>
                      <a:pt x="86" y="472"/>
                    </a:lnTo>
                    <a:lnTo>
                      <a:pt x="62" y="502"/>
                    </a:lnTo>
                    <a:lnTo>
                      <a:pt x="40" y="534"/>
                    </a:lnTo>
                    <a:lnTo>
                      <a:pt x="20" y="568"/>
                    </a:lnTo>
                    <a:lnTo>
                      <a:pt x="0" y="600"/>
                    </a:lnTo>
                    <a:lnTo>
                      <a:pt x="692" y="1000"/>
                    </a:lnTo>
                    <a:lnTo>
                      <a:pt x="706" y="978"/>
                    </a:lnTo>
                    <a:lnTo>
                      <a:pt x="720" y="958"/>
                    </a:lnTo>
                    <a:lnTo>
                      <a:pt x="738" y="938"/>
                    </a:lnTo>
                    <a:lnTo>
                      <a:pt x="754" y="918"/>
                    </a:lnTo>
                    <a:lnTo>
                      <a:pt x="774" y="902"/>
                    </a:lnTo>
                    <a:lnTo>
                      <a:pt x="794" y="884"/>
                    </a:lnTo>
                    <a:lnTo>
                      <a:pt x="814" y="870"/>
                    </a:lnTo>
                    <a:lnTo>
                      <a:pt x="836" y="856"/>
                    </a:lnTo>
                    <a:lnTo>
                      <a:pt x="858" y="844"/>
                    </a:lnTo>
                    <a:lnTo>
                      <a:pt x="882" y="832"/>
                    </a:lnTo>
                    <a:lnTo>
                      <a:pt x="906" y="822"/>
                    </a:lnTo>
                    <a:lnTo>
                      <a:pt x="932" y="816"/>
                    </a:lnTo>
                    <a:lnTo>
                      <a:pt x="958" y="808"/>
                    </a:lnTo>
                    <a:lnTo>
                      <a:pt x="984" y="804"/>
                    </a:lnTo>
                    <a:lnTo>
                      <a:pt x="1010" y="802"/>
                    </a:lnTo>
                    <a:lnTo>
                      <a:pt x="1038" y="800"/>
                    </a:lnTo>
                    <a:close/>
                  </a:path>
                </a:pathLst>
              </a:custGeom>
              <a:noFill/>
              <a:ln w="38100" cap="flat" cmpd="sng">
                <a:solidFill>
                  <a:srgbClr val="5F5F5F"/>
                </a:solidFill>
                <a:prstDash val="solid"/>
                <a:round/>
                <a:headEnd type="none" w="med" len="med"/>
                <a:tailEnd type="none" w="med" len="med"/>
              </a:ln>
              <a:effectLst/>
              <a:extLst/>
            </p:spPr>
            <p:txBody>
              <a:bodyPr/>
              <a:lstStyle/>
              <a:p>
                <a:endParaRPr lang="en-GB"/>
              </a:p>
            </p:txBody>
          </p:sp>
          <p:sp>
            <p:nvSpPr>
              <p:cNvPr id="28" name="Freeform 11"/>
              <p:cNvSpPr>
                <a:spLocks/>
              </p:cNvSpPr>
              <p:nvPr/>
            </p:nvSpPr>
            <p:spPr bwMode="auto">
              <a:xfrm>
                <a:off x="4573587" y="4508694"/>
                <a:ext cx="1651000" cy="1587500"/>
              </a:xfrm>
              <a:custGeom>
                <a:avLst/>
                <a:gdLst>
                  <a:gd name="T0" fmla="*/ 0 w 1040"/>
                  <a:gd name="T1" fmla="*/ 317500 h 1000"/>
                  <a:gd name="T2" fmla="*/ 0 w 1040"/>
                  <a:gd name="T3" fmla="*/ 1587500 h 1000"/>
                  <a:gd name="T4" fmla="*/ 0 w 1040"/>
                  <a:gd name="T5" fmla="*/ 1587500 h 1000"/>
                  <a:gd name="T6" fmla="*/ 66675 w 1040"/>
                  <a:gd name="T7" fmla="*/ 1587500 h 1000"/>
                  <a:gd name="T8" fmla="*/ 133350 w 1040"/>
                  <a:gd name="T9" fmla="*/ 1584325 h 1000"/>
                  <a:gd name="T10" fmla="*/ 196850 w 1040"/>
                  <a:gd name="T11" fmla="*/ 1577975 h 1000"/>
                  <a:gd name="T12" fmla="*/ 260350 w 1040"/>
                  <a:gd name="T13" fmla="*/ 1571625 h 1000"/>
                  <a:gd name="T14" fmla="*/ 323850 w 1040"/>
                  <a:gd name="T15" fmla="*/ 1562100 h 1000"/>
                  <a:gd name="T16" fmla="*/ 387350 w 1040"/>
                  <a:gd name="T17" fmla="*/ 1549400 h 1000"/>
                  <a:gd name="T18" fmla="*/ 447675 w 1040"/>
                  <a:gd name="T19" fmla="*/ 1536700 h 1000"/>
                  <a:gd name="T20" fmla="*/ 511175 w 1040"/>
                  <a:gd name="T21" fmla="*/ 1520825 h 1000"/>
                  <a:gd name="T22" fmla="*/ 571500 w 1040"/>
                  <a:gd name="T23" fmla="*/ 1501775 h 1000"/>
                  <a:gd name="T24" fmla="*/ 628650 w 1040"/>
                  <a:gd name="T25" fmla="*/ 1482725 h 1000"/>
                  <a:gd name="T26" fmla="*/ 688975 w 1040"/>
                  <a:gd name="T27" fmla="*/ 1460500 h 1000"/>
                  <a:gd name="T28" fmla="*/ 746125 w 1040"/>
                  <a:gd name="T29" fmla="*/ 1438275 h 1000"/>
                  <a:gd name="T30" fmla="*/ 803275 w 1040"/>
                  <a:gd name="T31" fmla="*/ 1412875 h 1000"/>
                  <a:gd name="T32" fmla="*/ 857250 w 1040"/>
                  <a:gd name="T33" fmla="*/ 1384300 h 1000"/>
                  <a:gd name="T34" fmla="*/ 914400 w 1040"/>
                  <a:gd name="T35" fmla="*/ 1355725 h 1000"/>
                  <a:gd name="T36" fmla="*/ 965200 w 1040"/>
                  <a:gd name="T37" fmla="*/ 1327150 h 1000"/>
                  <a:gd name="T38" fmla="*/ 1019175 w 1040"/>
                  <a:gd name="T39" fmla="*/ 1292225 h 1000"/>
                  <a:gd name="T40" fmla="*/ 1069975 w 1040"/>
                  <a:gd name="T41" fmla="*/ 1260475 h 1000"/>
                  <a:gd name="T42" fmla="*/ 1120775 w 1040"/>
                  <a:gd name="T43" fmla="*/ 1225550 h 1000"/>
                  <a:gd name="T44" fmla="*/ 1168400 w 1040"/>
                  <a:gd name="T45" fmla="*/ 1187450 h 1000"/>
                  <a:gd name="T46" fmla="*/ 1216025 w 1040"/>
                  <a:gd name="T47" fmla="*/ 1149350 h 1000"/>
                  <a:gd name="T48" fmla="*/ 1263650 w 1040"/>
                  <a:gd name="T49" fmla="*/ 1108075 h 1000"/>
                  <a:gd name="T50" fmla="*/ 1308100 w 1040"/>
                  <a:gd name="T51" fmla="*/ 1066800 h 1000"/>
                  <a:gd name="T52" fmla="*/ 1352550 w 1040"/>
                  <a:gd name="T53" fmla="*/ 1025525 h 1000"/>
                  <a:gd name="T54" fmla="*/ 1397000 w 1040"/>
                  <a:gd name="T55" fmla="*/ 981075 h 1000"/>
                  <a:gd name="T56" fmla="*/ 1435100 w 1040"/>
                  <a:gd name="T57" fmla="*/ 936625 h 1000"/>
                  <a:gd name="T58" fmla="*/ 1476375 w 1040"/>
                  <a:gd name="T59" fmla="*/ 889000 h 1000"/>
                  <a:gd name="T60" fmla="*/ 1514475 w 1040"/>
                  <a:gd name="T61" fmla="*/ 841375 h 1000"/>
                  <a:gd name="T62" fmla="*/ 1549400 w 1040"/>
                  <a:gd name="T63" fmla="*/ 790575 h 1000"/>
                  <a:gd name="T64" fmla="*/ 1584325 w 1040"/>
                  <a:gd name="T65" fmla="*/ 739775 h 1000"/>
                  <a:gd name="T66" fmla="*/ 1619250 w 1040"/>
                  <a:gd name="T67" fmla="*/ 688975 h 1000"/>
                  <a:gd name="T68" fmla="*/ 1651000 w 1040"/>
                  <a:gd name="T69" fmla="*/ 635000 h 1000"/>
                  <a:gd name="T70" fmla="*/ 549275 w 1040"/>
                  <a:gd name="T71" fmla="*/ 0 h 1000"/>
                  <a:gd name="T72" fmla="*/ 549275 w 1040"/>
                  <a:gd name="T73" fmla="*/ 0 h 1000"/>
                  <a:gd name="T74" fmla="*/ 530225 w 1040"/>
                  <a:gd name="T75" fmla="*/ 34925 h 1000"/>
                  <a:gd name="T76" fmla="*/ 504825 w 1040"/>
                  <a:gd name="T77" fmla="*/ 69850 h 1000"/>
                  <a:gd name="T78" fmla="*/ 479425 w 1040"/>
                  <a:gd name="T79" fmla="*/ 101600 h 1000"/>
                  <a:gd name="T80" fmla="*/ 450850 w 1040"/>
                  <a:gd name="T81" fmla="*/ 130175 h 1000"/>
                  <a:gd name="T82" fmla="*/ 422275 w 1040"/>
                  <a:gd name="T83" fmla="*/ 158750 h 1000"/>
                  <a:gd name="T84" fmla="*/ 390525 w 1040"/>
                  <a:gd name="T85" fmla="*/ 184150 h 1000"/>
                  <a:gd name="T86" fmla="*/ 358775 w 1040"/>
                  <a:gd name="T87" fmla="*/ 209550 h 1000"/>
                  <a:gd name="T88" fmla="*/ 323850 w 1040"/>
                  <a:gd name="T89" fmla="*/ 231775 h 1000"/>
                  <a:gd name="T90" fmla="*/ 285750 w 1040"/>
                  <a:gd name="T91" fmla="*/ 250825 h 1000"/>
                  <a:gd name="T92" fmla="*/ 247650 w 1040"/>
                  <a:gd name="T93" fmla="*/ 266700 h 1000"/>
                  <a:gd name="T94" fmla="*/ 209550 w 1040"/>
                  <a:gd name="T95" fmla="*/ 282575 h 1000"/>
                  <a:gd name="T96" fmla="*/ 171450 w 1040"/>
                  <a:gd name="T97" fmla="*/ 295275 h 1000"/>
                  <a:gd name="T98" fmla="*/ 130175 w 1040"/>
                  <a:gd name="T99" fmla="*/ 304800 h 1000"/>
                  <a:gd name="T100" fmla="*/ 88900 w 1040"/>
                  <a:gd name="T101" fmla="*/ 311150 h 1000"/>
                  <a:gd name="T102" fmla="*/ 44450 w 1040"/>
                  <a:gd name="T103" fmla="*/ 317500 h 1000"/>
                  <a:gd name="T104" fmla="*/ 0 w 1040"/>
                  <a:gd name="T105" fmla="*/ 317500 h 1000"/>
                  <a:gd name="T106" fmla="*/ 0 w 1040"/>
                  <a:gd name="T107" fmla="*/ 317500 h 10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040" h="1000">
                    <a:moveTo>
                      <a:pt x="0" y="200"/>
                    </a:moveTo>
                    <a:lnTo>
                      <a:pt x="0" y="1000"/>
                    </a:lnTo>
                    <a:lnTo>
                      <a:pt x="42" y="1000"/>
                    </a:lnTo>
                    <a:lnTo>
                      <a:pt x="84" y="998"/>
                    </a:lnTo>
                    <a:lnTo>
                      <a:pt x="124" y="994"/>
                    </a:lnTo>
                    <a:lnTo>
                      <a:pt x="164" y="990"/>
                    </a:lnTo>
                    <a:lnTo>
                      <a:pt x="204" y="984"/>
                    </a:lnTo>
                    <a:lnTo>
                      <a:pt x="244" y="976"/>
                    </a:lnTo>
                    <a:lnTo>
                      <a:pt x="282" y="968"/>
                    </a:lnTo>
                    <a:lnTo>
                      <a:pt x="322" y="958"/>
                    </a:lnTo>
                    <a:lnTo>
                      <a:pt x="360" y="946"/>
                    </a:lnTo>
                    <a:lnTo>
                      <a:pt x="396" y="934"/>
                    </a:lnTo>
                    <a:lnTo>
                      <a:pt x="434" y="920"/>
                    </a:lnTo>
                    <a:lnTo>
                      <a:pt x="470" y="906"/>
                    </a:lnTo>
                    <a:lnTo>
                      <a:pt x="506" y="890"/>
                    </a:lnTo>
                    <a:lnTo>
                      <a:pt x="540" y="872"/>
                    </a:lnTo>
                    <a:lnTo>
                      <a:pt x="576" y="854"/>
                    </a:lnTo>
                    <a:lnTo>
                      <a:pt x="608" y="836"/>
                    </a:lnTo>
                    <a:lnTo>
                      <a:pt x="642" y="814"/>
                    </a:lnTo>
                    <a:lnTo>
                      <a:pt x="674" y="794"/>
                    </a:lnTo>
                    <a:lnTo>
                      <a:pt x="706" y="772"/>
                    </a:lnTo>
                    <a:lnTo>
                      <a:pt x="736" y="748"/>
                    </a:lnTo>
                    <a:lnTo>
                      <a:pt x="766" y="724"/>
                    </a:lnTo>
                    <a:lnTo>
                      <a:pt x="796" y="698"/>
                    </a:lnTo>
                    <a:lnTo>
                      <a:pt x="824" y="672"/>
                    </a:lnTo>
                    <a:lnTo>
                      <a:pt x="852" y="646"/>
                    </a:lnTo>
                    <a:lnTo>
                      <a:pt x="880" y="618"/>
                    </a:lnTo>
                    <a:lnTo>
                      <a:pt x="904" y="590"/>
                    </a:lnTo>
                    <a:lnTo>
                      <a:pt x="930" y="560"/>
                    </a:lnTo>
                    <a:lnTo>
                      <a:pt x="954" y="530"/>
                    </a:lnTo>
                    <a:lnTo>
                      <a:pt x="976" y="498"/>
                    </a:lnTo>
                    <a:lnTo>
                      <a:pt x="998" y="466"/>
                    </a:lnTo>
                    <a:lnTo>
                      <a:pt x="1020" y="434"/>
                    </a:lnTo>
                    <a:lnTo>
                      <a:pt x="1040" y="400"/>
                    </a:lnTo>
                    <a:lnTo>
                      <a:pt x="346" y="0"/>
                    </a:lnTo>
                    <a:lnTo>
                      <a:pt x="334" y="22"/>
                    </a:lnTo>
                    <a:lnTo>
                      <a:pt x="318" y="44"/>
                    </a:lnTo>
                    <a:lnTo>
                      <a:pt x="302" y="64"/>
                    </a:lnTo>
                    <a:lnTo>
                      <a:pt x="284" y="82"/>
                    </a:lnTo>
                    <a:lnTo>
                      <a:pt x="266" y="100"/>
                    </a:lnTo>
                    <a:lnTo>
                      <a:pt x="246" y="116"/>
                    </a:lnTo>
                    <a:lnTo>
                      <a:pt x="226" y="132"/>
                    </a:lnTo>
                    <a:lnTo>
                      <a:pt x="204" y="146"/>
                    </a:lnTo>
                    <a:lnTo>
                      <a:pt x="180" y="158"/>
                    </a:lnTo>
                    <a:lnTo>
                      <a:pt x="156" y="168"/>
                    </a:lnTo>
                    <a:lnTo>
                      <a:pt x="132" y="178"/>
                    </a:lnTo>
                    <a:lnTo>
                      <a:pt x="108" y="186"/>
                    </a:lnTo>
                    <a:lnTo>
                      <a:pt x="82" y="192"/>
                    </a:lnTo>
                    <a:lnTo>
                      <a:pt x="56" y="196"/>
                    </a:lnTo>
                    <a:lnTo>
                      <a:pt x="28" y="200"/>
                    </a:lnTo>
                    <a:lnTo>
                      <a:pt x="0" y="200"/>
                    </a:lnTo>
                    <a:close/>
                  </a:path>
                </a:pathLst>
              </a:custGeom>
              <a:noFill/>
              <a:ln w="12700">
                <a:solidFill>
                  <a:srgbClr val="000000"/>
                </a:solidFill>
                <a:prstDash val="solid"/>
                <a:round/>
                <a:headEnd/>
                <a:tailEnd/>
              </a:ln>
            </p:spPr>
            <p:txBody>
              <a:bodyPr/>
              <a:lstStyle/>
              <a:p>
                <a:endParaRPr lang="en-GB"/>
              </a:p>
            </p:txBody>
          </p:sp>
          <p:sp>
            <p:nvSpPr>
              <p:cNvPr id="29" name="Freeform 12"/>
              <p:cNvSpPr>
                <a:spLocks/>
              </p:cNvSpPr>
              <p:nvPr/>
            </p:nvSpPr>
            <p:spPr bwMode="auto">
              <a:xfrm>
                <a:off x="4573587" y="2286194"/>
                <a:ext cx="1651000" cy="1587500"/>
              </a:xfrm>
              <a:custGeom>
                <a:avLst/>
                <a:gdLst>
                  <a:gd name="T0" fmla="*/ 0 w 1040"/>
                  <a:gd name="T1" fmla="*/ 0 h 1000"/>
                  <a:gd name="T2" fmla="*/ 0 w 1040"/>
                  <a:gd name="T3" fmla="*/ 1270000 h 1000"/>
                  <a:gd name="T4" fmla="*/ 0 w 1040"/>
                  <a:gd name="T5" fmla="*/ 1270000 h 1000"/>
                  <a:gd name="T6" fmla="*/ 44450 w 1040"/>
                  <a:gd name="T7" fmla="*/ 1273175 h 1000"/>
                  <a:gd name="T8" fmla="*/ 88900 w 1040"/>
                  <a:gd name="T9" fmla="*/ 1276350 h 1000"/>
                  <a:gd name="T10" fmla="*/ 130175 w 1040"/>
                  <a:gd name="T11" fmla="*/ 1282700 h 1000"/>
                  <a:gd name="T12" fmla="*/ 171450 w 1040"/>
                  <a:gd name="T13" fmla="*/ 1295400 h 1000"/>
                  <a:gd name="T14" fmla="*/ 209550 w 1040"/>
                  <a:gd name="T15" fmla="*/ 1304925 h 1000"/>
                  <a:gd name="T16" fmla="*/ 247650 w 1040"/>
                  <a:gd name="T17" fmla="*/ 1320800 h 1000"/>
                  <a:gd name="T18" fmla="*/ 285750 w 1040"/>
                  <a:gd name="T19" fmla="*/ 1339850 h 1000"/>
                  <a:gd name="T20" fmla="*/ 323850 w 1040"/>
                  <a:gd name="T21" fmla="*/ 1358900 h 1000"/>
                  <a:gd name="T22" fmla="*/ 358775 w 1040"/>
                  <a:gd name="T23" fmla="*/ 1381125 h 1000"/>
                  <a:gd name="T24" fmla="*/ 390525 w 1040"/>
                  <a:gd name="T25" fmla="*/ 1403350 h 1000"/>
                  <a:gd name="T26" fmla="*/ 422275 w 1040"/>
                  <a:gd name="T27" fmla="*/ 1431925 h 1000"/>
                  <a:gd name="T28" fmla="*/ 450850 w 1040"/>
                  <a:gd name="T29" fmla="*/ 1457325 h 1000"/>
                  <a:gd name="T30" fmla="*/ 479425 w 1040"/>
                  <a:gd name="T31" fmla="*/ 1489075 h 1000"/>
                  <a:gd name="T32" fmla="*/ 504825 w 1040"/>
                  <a:gd name="T33" fmla="*/ 1520825 h 1000"/>
                  <a:gd name="T34" fmla="*/ 530225 w 1040"/>
                  <a:gd name="T35" fmla="*/ 1552575 h 1000"/>
                  <a:gd name="T36" fmla="*/ 549275 w 1040"/>
                  <a:gd name="T37" fmla="*/ 1587500 h 1000"/>
                  <a:gd name="T38" fmla="*/ 1651000 w 1040"/>
                  <a:gd name="T39" fmla="*/ 952500 h 1000"/>
                  <a:gd name="T40" fmla="*/ 1651000 w 1040"/>
                  <a:gd name="T41" fmla="*/ 952500 h 1000"/>
                  <a:gd name="T42" fmla="*/ 1619250 w 1040"/>
                  <a:gd name="T43" fmla="*/ 901700 h 1000"/>
                  <a:gd name="T44" fmla="*/ 1584325 w 1040"/>
                  <a:gd name="T45" fmla="*/ 847725 h 1000"/>
                  <a:gd name="T46" fmla="*/ 1549400 w 1040"/>
                  <a:gd name="T47" fmla="*/ 796925 h 1000"/>
                  <a:gd name="T48" fmla="*/ 1514475 w 1040"/>
                  <a:gd name="T49" fmla="*/ 749300 h 1000"/>
                  <a:gd name="T50" fmla="*/ 1476375 w 1040"/>
                  <a:gd name="T51" fmla="*/ 701675 h 1000"/>
                  <a:gd name="T52" fmla="*/ 1435100 w 1040"/>
                  <a:gd name="T53" fmla="*/ 654050 h 1000"/>
                  <a:gd name="T54" fmla="*/ 1397000 w 1040"/>
                  <a:gd name="T55" fmla="*/ 609600 h 1000"/>
                  <a:gd name="T56" fmla="*/ 1352550 w 1040"/>
                  <a:gd name="T57" fmla="*/ 565150 h 1000"/>
                  <a:gd name="T58" fmla="*/ 1308100 w 1040"/>
                  <a:gd name="T59" fmla="*/ 520700 h 1000"/>
                  <a:gd name="T60" fmla="*/ 1263650 w 1040"/>
                  <a:gd name="T61" fmla="*/ 479425 h 1000"/>
                  <a:gd name="T62" fmla="*/ 1216025 w 1040"/>
                  <a:gd name="T63" fmla="*/ 441325 h 1000"/>
                  <a:gd name="T64" fmla="*/ 1168400 w 1040"/>
                  <a:gd name="T65" fmla="*/ 403225 h 1000"/>
                  <a:gd name="T66" fmla="*/ 1120775 w 1040"/>
                  <a:gd name="T67" fmla="*/ 365125 h 1000"/>
                  <a:gd name="T68" fmla="*/ 1069975 w 1040"/>
                  <a:gd name="T69" fmla="*/ 330200 h 1000"/>
                  <a:gd name="T70" fmla="*/ 1019175 w 1040"/>
                  <a:gd name="T71" fmla="*/ 295275 h 1000"/>
                  <a:gd name="T72" fmla="*/ 965200 w 1040"/>
                  <a:gd name="T73" fmla="*/ 263525 h 1000"/>
                  <a:gd name="T74" fmla="*/ 914400 w 1040"/>
                  <a:gd name="T75" fmla="*/ 231775 h 1000"/>
                  <a:gd name="T76" fmla="*/ 857250 w 1040"/>
                  <a:gd name="T77" fmla="*/ 203200 h 1000"/>
                  <a:gd name="T78" fmla="*/ 803275 w 1040"/>
                  <a:gd name="T79" fmla="*/ 177800 h 1000"/>
                  <a:gd name="T80" fmla="*/ 746125 w 1040"/>
                  <a:gd name="T81" fmla="*/ 152400 h 1000"/>
                  <a:gd name="T82" fmla="*/ 688975 w 1040"/>
                  <a:gd name="T83" fmla="*/ 130175 h 1000"/>
                  <a:gd name="T84" fmla="*/ 628650 w 1040"/>
                  <a:gd name="T85" fmla="*/ 107950 h 1000"/>
                  <a:gd name="T86" fmla="*/ 571500 w 1040"/>
                  <a:gd name="T87" fmla="*/ 88900 h 1000"/>
                  <a:gd name="T88" fmla="*/ 511175 w 1040"/>
                  <a:gd name="T89" fmla="*/ 69850 h 1000"/>
                  <a:gd name="T90" fmla="*/ 447675 w 1040"/>
                  <a:gd name="T91" fmla="*/ 53975 h 1000"/>
                  <a:gd name="T92" fmla="*/ 387350 w 1040"/>
                  <a:gd name="T93" fmla="*/ 41275 h 1000"/>
                  <a:gd name="T94" fmla="*/ 323850 w 1040"/>
                  <a:gd name="T95" fmla="*/ 28575 h 1000"/>
                  <a:gd name="T96" fmla="*/ 260350 w 1040"/>
                  <a:gd name="T97" fmla="*/ 19050 h 1000"/>
                  <a:gd name="T98" fmla="*/ 196850 w 1040"/>
                  <a:gd name="T99" fmla="*/ 9525 h 1000"/>
                  <a:gd name="T100" fmla="*/ 133350 w 1040"/>
                  <a:gd name="T101" fmla="*/ 6350 h 1000"/>
                  <a:gd name="T102" fmla="*/ 66675 w 1040"/>
                  <a:gd name="T103" fmla="*/ 3175 h 1000"/>
                  <a:gd name="T104" fmla="*/ 0 w 1040"/>
                  <a:gd name="T105" fmla="*/ 0 h 1000"/>
                  <a:gd name="T106" fmla="*/ 0 w 1040"/>
                  <a:gd name="T107" fmla="*/ 0 h 10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040" h="1000">
                    <a:moveTo>
                      <a:pt x="0" y="0"/>
                    </a:moveTo>
                    <a:lnTo>
                      <a:pt x="0" y="800"/>
                    </a:lnTo>
                    <a:lnTo>
                      <a:pt x="28" y="802"/>
                    </a:lnTo>
                    <a:lnTo>
                      <a:pt x="56" y="804"/>
                    </a:lnTo>
                    <a:lnTo>
                      <a:pt x="82" y="808"/>
                    </a:lnTo>
                    <a:lnTo>
                      <a:pt x="108" y="816"/>
                    </a:lnTo>
                    <a:lnTo>
                      <a:pt x="132" y="822"/>
                    </a:lnTo>
                    <a:lnTo>
                      <a:pt x="156" y="832"/>
                    </a:lnTo>
                    <a:lnTo>
                      <a:pt x="180" y="844"/>
                    </a:lnTo>
                    <a:lnTo>
                      <a:pt x="204" y="856"/>
                    </a:lnTo>
                    <a:lnTo>
                      <a:pt x="226" y="870"/>
                    </a:lnTo>
                    <a:lnTo>
                      <a:pt x="246" y="884"/>
                    </a:lnTo>
                    <a:lnTo>
                      <a:pt x="266" y="902"/>
                    </a:lnTo>
                    <a:lnTo>
                      <a:pt x="284" y="918"/>
                    </a:lnTo>
                    <a:lnTo>
                      <a:pt x="302" y="938"/>
                    </a:lnTo>
                    <a:lnTo>
                      <a:pt x="318" y="958"/>
                    </a:lnTo>
                    <a:lnTo>
                      <a:pt x="334" y="978"/>
                    </a:lnTo>
                    <a:lnTo>
                      <a:pt x="346" y="1000"/>
                    </a:lnTo>
                    <a:lnTo>
                      <a:pt x="1040" y="600"/>
                    </a:lnTo>
                    <a:lnTo>
                      <a:pt x="1020" y="568"/>
                    </a:lnTo>
                    <a:lnTo>
                      <a:pt x="998" y="534"/>
                    </a:lnTo>
                    <a:lnTo>
                      <a:pt x="976" y="502"/>
                    </a:lnTo>
                    <a:lnTo>
                      <a:pt x="954" y="472"/>
                    </a:lnTo>
                    <a:lnTo>
                      <a:pt x="930" y="442"/>
                    </a:lnTo>
                    <a:lnTo>
                      <a:pt x="904" y="412"/>
                    </a:lnTo>
                    <a:lnTo>
                      <a:pt x="880" y="384"/>
                    </a:lnTo>
                    <a:lnTo>
                      <a:pt x="852" y="356"/>
                    </a:lnTo>
                    <a:lnTo>
                      <a:pt x="824" y="328"/>
                    </a:lnTo>
                    <a:lnTo>
                      <a:pt x="796" y="302"/>
                    </a:lnTo>
                    <a:lnTo>
                      <a:pt x="766" y="278"/>
                    </a:lnTo>
                    <a:lnTo>
                      <a:pt x="736" y="254"/>
                    </a:lnTo>
                    <a:lnTo>
                      <a:pt x="706" y="230"/>
                    </a:lnTo>
                    <a:lnTo>
                      <a:pt x="674" y="208"/>
                    </a:lnTo>
                    <a:lnTo>
                      <a:pt x="642" y="186"/>
                    </a:lnTo>
                    <a:lnTo>
                      <a:pt x="608" y="166"/>
                    </a:lnTo>
                    <a:lnTo>
                      <a:pt x="576" y="146"/>
                    </a:lnTo>
                    <a:lnTo>
                      <a:pt x="540" y="128"/>
                    </a:lnTo>
                    <a:lnTo>
                      <a:pt x="506" y="112"/>
                    </a:lnTo>
                    <a:lnTo>
                      <a:pt x="470" y="96"/>
                    </a:lnTo>
                    <a:lnTo>
                      <a:pt x="434" y="82"/>
                    </a:lnTo>
                    <a:lnTo>
                      <a:pt x="396" y="68"/>
                    </a:lnTo>
                    <a:lnTo>
                      <a:pt x="360" y="56"/>
                    </a:lnTo>
                    <a:lnTo>
                      <a:pt x="322" y="44"/>
                    </a:lnTo>
                    <a:lnTo>
                      <a:pt x="282" y="34"/>
                    </a:lnTo>
                    <a:lnTo>
                      <a:pt x="244" y="26"/>
                    </a:lnTo>
                    <a:lnTo>
                      <a:pt x="204" y="18"/>
                    </a:lnTo>
                    <a:lnTo>
                      <a:pt x="164" y="12"/>
                    </a:lnTo>
                    <a:lnTo>
                      <a:pt x="124" y="6"/>
                    </a:lnTo>
                    <a:lnTo>
                      <a:pt x="84" y="4"/>
                    </a:lnTo>
                    <a:lnTo>
                      <a:pt x="42" y="2"/>
                    </a:lnTo>
                    <a:lnTo>
                      <a:pt x="0" y="0"/>
                    </a:lnTo>
                    <a:close/>
                  </a:path>
                </a:pathLst>
              </a:custGeom>
              <a:noFill/>
              <a:ln w="12700" cap="flat" cmpd="sng">
                <a:solidFill>
                  <a:srgbClr val="000000"/>
                </a:solidFill>
                <a:prstDash val="solid"/>
                <a:round/>
                <a:headEnd type="none" w="med" len="med"/>
                <a:tailEnd type="none" w="med" len="med"/>
              </a:ln>
              <a:effectLst/>
              <a:extLst/>
            </p:spPr>
            <p:txBody>
              <a:bodyPr/>
              <a:lstStyle/>
              <a:p>
                <a:endParaRPr lang="en-GB"/>
              </a:p>
            </p:txBody>
          </p:sp>
          <p:sp>
            <p:nvSpPr>
              <p:cNvPr id="30" name="Freeform 13"/>
              <p:cNvSpPr>
                <a:spLocks/>
              </p:cNvSpPr>
              <p:nvPr/>
            </p:nvSpPr>
            <p:spPr bwMode="auto">
              <a:xfrm>
                <a:off x="5122864" y="3238693"/>
                <a:ext cx="1355725" cy="1905000"/>
              </a:xfrm>
              <a:custGeom>
                <a:avLst/>
                <a:gdLst>
                  <a:gd name="T0" fmla="*/ 85725 w 854"/>
                  <a:gd name="T1" fmla="*/ 952500 h 1200"/>
                  <a:gd name="T2" fmla="*/ 85725 w 854"/>
                  <a:gd name="T3" fmla="*/ 952500 h 1200"/>
                  <a:gd name="T4" fmla="*/ 85725 w 854"/>
                  <a:gd name="T5" fmla="*/ 996950 h 1200"/>
                  <a:gd name="T6" fmla="*/ 79375 w 854"/>
                  <a:gd name="T7" fmla="*/ 1038225 h 1200"/>
                  <a:gd name="T8" fmla="*/ 73025 w 854"/>
                  <a:gd name="T9" fmla="*/ 1079500 h 1200"/>
                  <a:gd name="T10" fmla="*/ 63500 w 854"/>
                  <a:gd name="T11" fmla="*/ 1120775 h 1200"/>
                  <a:gd name="T12" fmla="*/ 50800 w 854"/>
                  <a:gd name="T13" fmla="*/ 1158875 h 1200"/>
                  <a:gd name="T14" fmla="*/ 38100 w 854"/>
                  <a:gd name="T15" fmla="*/ 1196975 h 1200"/>
                  <a:gd name="T16" fmla="*/ 19050 w 854"/>
                  <a:gd name="T17" fmla="*/ 1235075 h 1200"/>
                  <a:gd name="T18" fmla="*/ 0 w 854"/>
                  <a:gd name="T19" fmla="*/ 1270000 h 1200"/>
                  <a:gd name="T20" fmla="*/ 1101725 w 854"/>
                  <a:gd name="T21" fmla="*/ 1905000 h 1200"/>
                  <a:gd name="T22" fmla="*/ 1101725 w 854"/>
                  <a:gd name="T23" fmla="*/ 1905000 h 1200"/>
                  <a:gd name="T24" fmla="*/ 1130300 w 854"/>
                  <a:gd name="T25" fmla="*/ 1854200 h 1200"/>
                  <a:gd name="T26" fmla="*/ 1158875 w 854"/>
                  <a:gd name="T27" fmla="*/ 1800225 h 1200"/>
                  <a:gd name="T28" fmla="*/ 1184275 w 854"/>
                  <a:gd name="T29" fmla="*/ 1743075 h 1200"/>
                  <a:gd name="T30" fmla="*/ 1209675 w 854"/>
                  <a:gd name="T31" fmla="*/ 1689100 h 1200"/>
                  <a:gd name="T32" fmla="*/ 1231900 w 854"/>
                  <a:gd name="T33" fmla="*/ 1631950 h 1200"/>
                  <a:gd name="T34" fmla="*/ 1254125 w 854"/>
                  <a:gd name="T35" fmla="*/ 1571625 h 1200"/>
                  <a:gd name="T36" fmla="*/ 1273175 w 854"/>
                  <a:gd name="T37" fmla="*/ 1514475 h 1200"/>
                  <a:gd name="T38" fmla="*/ 1289050 w 854"/>
                  <a:gd name="T39" fmla="*/ 1454150 h 1200"/>
                  <a:gd name="T40" fmla="*/ 1304925 w 854"/>
                  <a:gd name="T41" fmla="*/ 1393825 h 1200"/>
                  <a:gd name="T42" fmla="*/ 1317625 w 854"/>
                  <a:gd name="T43" fmla="*/ 1333500 h 1200"/>
                  <a:gd name="T44" fmla="*/ 1330325 w 854"/>
                  <a:gd name="T45" fmla="*/ 1273175 h 1200"/>
                  <a:gd name="T46" fmla="*/ 1339850 w 854"/>
                  <a:gd name="T47" fmla="*/ 1209675 h 1200"/>
                  <a:gd name="T48" fmla="*/ 1346200 w 854"/>
                  <a:gd name="T49" fmla="*/ 1146175 h 1200"/>
                  <a:gd name="T50" fmla="*/ 1352550 w 854"/>
                  <a:gd name="T51" fmla="*/ 1082675 h 1200"/>
                  <a:gd name="T52" fmla="*/ 1355725 w 854"/>
                  <a:gd name="T53" fmla="*/ 1019175 h 1200"/>
                  <a:gd name="T54" fmla="*/ 1355725 w 854"/>
                  <a:gd name="T55" fmla="*/ 952500 h 1200"/>
                  <a:gd name="T56" fmla="*/ 1355725 w 854"/>
                  <a:gd name="T57" fmla="*/ 952500 h 1200"/>
                  <a:gd name="T58" fmla="*/ 1355725 w 854"/>
                  <a:gd name="T59" fmla="*/ 889000 h 1200"/>
                  <a:gd name="T60" fmla="*/ 1352550 w 854"/>
                  <a:gd name="T61" fmla="*/ 825500 h 1200"/>
                  <a:gd name="T62" fmla="*/ 1346200 w 854"/>
                  <a:gd name="T63" fmla="*/ 762000 h 1200"/>
                  <a:gd name="T64" fmla="*/ 1339850 w 854"/>
                  <a:gd name="T65" fmla="*/ 698500 h 1200"/>
                  <a:gd name="T66" fmla="*/ 1330325 w 854"/>
                  <a:gd name="T67" fmla="*/ 635000 h 1200"/>
                  <a:gd name="T68" fmla="*/ 1317625 w 854"/>
                  <a:gd name="T69" fmla="*/ 574675 h 1200"/>
                  <a:gd name="T70" fmla="*/ 1304925 w 854"/>
                  <a:gd name="T71" fmla="*/ 511175 h 1200"/>
                  <a:gd name="T72" fmla="*/ 1289050 w 854"/>
                  <a:gd name="T73" fmla="*/ 450850 h 1200"/>
                  <a:gd name="T74" fmla="*/ 1273175 w 854"/>
                  <a:gd name="T75" fmla="*/ 393700 h 1200"/>
                  <a:gd name="T76" fmla="*/ 1254125 w 854"/>
                  <a:gd name="T77" fmla="*/ 333375 h 1200"/>
                  <a:gd name="T78" fmla="*/ 1231900 w 854"/>
                  <a:gd name="T79" fmla="*/ 276225 h 1200"/>
                  <a:gd name="T80" fmla="*/ 1209675 w 854"/>
                  <a:gd name="T81" fmla="*/ 219075 h 1200"/>
                  <a:gd name="T82" fmla="*/ 1184275 w 854"/>
                  <a:gd name="T83" fmla="*/ 161925 h 1200"/>
                  <a:gd name="T84" fmla="*/ 1158875 w 854"/>
                  <a:gd name="T85" fmla="*/ 107950 h 1200"/>
                  <a:gd name="T86" fmla="*/ 1130300 w 854"/>
                  <a:gd name="T87" fmla="*/ 53975 h 1200"/>
                  <a:gd name="T88" fmla="*/ 1101725 w 854"/>
                  <a:gd name="T89" fmla="*/ 0 h 1200"/>
                  <a:gd name="T90" fmla="*/ 0 w 854"/>
                  <a:gd name="T91" fmla="*/ 635000 h 1200"/>
                  <a:gd name="T92" fmla="*/ 0 w 854"/>
                  <a:gd name="T93" fmla="*/ 635000 h 1200"/>
                  <a:gd name="T94" fmla="*/ 19050 w 854"/>
                  <a:gd name="T95" fmla="*/ 673100 h 1200"/>
                  <a:gd name="T96" fmla="*/ 38100 w 854"/>
                  <a:gd name="T97" fmla="*/ 708025 h 1200"/>
                  <a:gd name="T98" fmla="*/ 50800 w 854"/>
                  <a:gd name="T99" fmla="*/ 746125 h 1200"/>
                  <a:gd name="T100" fmla="*/ 63500 w 854"/>
                  <a:gd name="T101" fmla="*/ 787400 h 1200"/>
                  <a:gd name="T102" fmla="*/ 73025 w 854"/>
                  <a:gd name="T103" fmla="*/ 825500 h 1200"/>
                  <a:gd name="T104" fmla="*/ 79375 w 854"/>
                  <a:gd name="T105" fmla="*/ 866775 h 1200"/>
                  <a:gd name="T106" fmla="*/ 85725 w 854"/>
                  <a:gd name="T107" fmla="*/ 911225 h 1200"/>
                  <a:gd name="T108" fmla="*/ 85725 w 854"/>
                  <a:gd name="T109" fmla="*/ 952500 h 1200"/>
                  <a:gd name="T110" fmla="*/ 85725 w 854"/>
                  <a:gd name="T111" fmla="*/ 952500 h 120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854" h="1200">
                    <a:moveTo>
                      <a:pt x="54" y="600"/>
                    </a:moveTo>
                    <a:lnTo>
                      <a:pt x="54" y="600"/>
                    </a:lnTo>
                    <a:lnTo>
                      <a:pt x="54" y="628"/>
                    </a:lnTo>
                    <a:lnTo>
                      <a:pt x="50" y="654"/>
                    </a:lnTo>
                    <a:lnTo>
                      <a:pt x="46" y="680"/>
                    </a:lnTo>
                    <a:lnTo>
                      <a:pt x="40" y="706"/>
                    </a:lnTo>
                    <a:lnTo>
                      <a:pt x="32" y="730"/>
                    </a:lnTo>
                    <a:lnTo>
                      <a:pt x="24" y="754"/>
                    </a:lnTo>
                    <a:lnTo>
                      <a:pt x="12" y="778"/>
                    </a:lnTo>
                    <a:lnTo>
                      <a:pt x="0" y="800"/>
                    </a:lnTo>
                    <a:lnTo>
                      <a:pt x="694" y="1200"/>
                    </a:lnTo>
                    <a:lnTo>
                      <a:pt x="712" y="1168"/>
                    </a:lnTo>
                    <a:lnTo>
                      <a:pt x="730" y="1134"/>
                    </a:lnTo>
                    <a:lnTo>
                      <a:pt x="746" y="1098"/>
                    </a:lnTo>
                    <a:lnTo>
                      <a:pt x="762" y="1064"/>
                    </a:lnTo>
                    <a:lnTo>
                      <a:pt x="776" y="1028"/>
                    </a:lnTo>
                    <a:lnTo>
                      <a:pt x="790" y="990"/>
                    </a:lnTo>
                    <a:lnTo>
                      <a:pt x="802" y="954"/>
                    </a:lnTo>
                    <a:lnTo>
                      <a:pt x="812" y="916"/>
                    </a:lnTo>
                    <a:lnTo>
                      <a:pt x="822" y="878"/>
                    </a:lnTo>
                    <a:lnTo>
                      <a:pt x="830" y="840"/>
                    </a:lnTo>
                    <a:lnTo>
                      <a:pt x="838" y="802"/>
                    </a:lnTo>
                    <a:lnTo>
                      <a:pt x="844" y="762"/>
                    </a:lnTo>
                    <a:lnTo>
                      <a:pt x="848" y="722"/>
                    </a:lnTo>
                    <a:lnTo>
                      <a:pt x="852" y="682"/>
                    </a:lnTo>
                    <a:lnTo>
                      <a:pt x="854" y="642"/>
                    </a:lnTo>
                    <a:lnTo>
                      <a:pt x="854" y="600"/>
                    </a:lnTo>
                    <a:lnTo>
                      <a:pt x="854" y="560"/>
                    </a:lnTo>
                    <a:lnTo>
                      <a:pt x="852" y="520"/>
                    </a:lnTo>
                    <a:lnTo>
                      <a:pt x="848" y="480"/>
                    </a:lnTo>
                    <a:lnTo>
                      <a:pt x="844" y="440"/>
                    </a:lnTo>
                    <a:lnTo>
                      <a:pt x="838" y="400"/>
                    </a:lnTo>
                    <a:lnTo>
                      <a:pt x="830" y="362"/>
                    </a:lnTo>
                    <a:lnTo>
                      <a:pt x="822" y="322"/>
                    </a:lnTo>
                    <a:lnTo>
                      <a:pt x="812" y="284"/>
                    </a:lnTo>
                    <a:lnTo>
                      <a:pt x="802" y="248"/>
                    </a:lnTo>
                    <a:lnTo>
                      <a:pt x="790" y="210"/>
                    </a:lnTo>
                    <a:lnTo>
                      <a:pt x="776" y="174"/>
                    </a:lnTo>
                    <a:lnTo>
                      <a:pt x="762" y="138"/>
                    </a:lnTo>
                    <a:lnTo>
                      <a:pt x="746" y="102"/>
                    </a:lnTo>
                    <a:lnTo>
                      <a:pt x="730" y="68"/>
                    </a:lnTo>
                    <a:lnTo>
                      <a:pt x="712" y="34"/>
                    </a:lnTo>
                    <a:lnTo>
                      <a:pt x="694" y="0"/>
                    </a:lnTo>
                    <a:lnTo>
                      <a:pt x="0" y="400"/>
                    </a:lnTo>
                    <a:lnTo>
                      <a:pt x="12" y="424"/>
                    </a:lnTo>
                    <a:lnTo>
                      <a:pt x="24" y="446"/>
                    </a:lnTo>
                    <a:lnTo>
                      <a:pt x="32" y="470"/>
                    </a:lnTo>
                    <a:lnTo>
                      <a:pt x="40" y="496"/>
                    </a:lnTo>
                    <a:lnTo>
                      <a:pt x="46" y="520"/>
                    </a:lnTo>
                    <a:lnTo>
                      <a:pt x="50" y="546"/>
                    </a:lnTo>
                    <a:lnTo>
                      <a:pt x="54" y="574"/>
                    </a:lnTo>
                    <a:lnTo>
                      <a:pt x="54" y="600"/>
                    </a:lnTo>
                    <a:close/>
                  </a:path>
                </a:pathLst>
              </a:custGeom>
              <a:noFill/>
              <a:ln w="38100" cap="flat" cmpd="sng">
                <a:solidFill>
                  <a:srgbClr val="5F5F5F"/>
                </a:solidFill>
                <a:prstDash val="solid"/>
                <a:round/>
                <a:headEnd type="none" w="med" len="med"/>
                <a:tailEnd type="none" w="med" len="med"/>
              </a:ln>
              <a:effectLst/>
              <a:extLst/>
            </p:spPr>
            <p:txBody>
              <a:bodyPr/>
              <a:lstStyle/>
              <a:p>
                <a:endParaRPr lang="en-GB"/>
              </a:p>
            </p:txBody>
          </p:sp>
          <p:sp>
            <p:nvSpPr>
              <p:cNvPr id="31" name="Rectangle 14"/>
              <p:cNvSpPr>
                <a:spLocks noChangeArrowheads="1"/>
              </p:cNvSpPr>
              <p:nvPr/>
            </p:nvSpPr>
            <p:spPr bwMode="auto">
              <a:xfrm>
                <a:off x="4573587" y="4191194"/>
                <a:ext cx="1588" cy="1588"/>
              </a:xfrm>
              <a:prstGeom prst="rect">
                <a:avLst/>
              </a:prstGeom>
              <a:solidFill>
                <a:srgbClr val="FFFFFF"/>
              </a:solidFill>
              <a:ln w="12700">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2" name="Freeform 15"/>
              <p:cNvSpPr>
                <a:spLocks/>
              </p:cNvSpPr>
              <p:nvPr/>
            </p:nvSpPr>
            <p:spPr bwMode="auto">
              <a:xfrm>
                <a:off x="3938587" y="3549844"/>
                <a:ext cx="1270000" cy="1270000"/>
              </a:xfrm>
              <a:custGeom>
                <a:avLst/>
                <a:gdLst>
                  <a:gd name="T0" fmla="*/ 1270000 w 800"/>
                  <a:gd name="T1" fmla="*/ 635000 h 800"/>
                  <a:gd name="T2" fmla="*/ 1257300 w 800"/>
                  <a:gd name="T3" fmla="*/ 765175 h 800"/>
                  <a:gd name="T4" fmla="*/ 1222375 w 800"/>
                  <a:gd name="T5" fmla="*/ 882650 h 800"/>
                  <a:gd name="T6" fmla="*/ 1162050 w 800"/>
                  <a:gd name="T7" fmla="*/ 990600 h 800"/>
                  <a:gd name="T8" fmla="*/ 1085850 w 800"/>
                  <a:gd name="T9" fmla="*/ 1085850 h 800"/>
                  <a:gd name="T10" fmla="*/ 990600 w 800"/>
                  <a:gd name="T11" fmla="*/ 1162050 h 800"/>
                  <a:gd name="T12" fmla="*/ 882650 w 800"/>
                  <a:gd name="T13" fmla="*/ 1222375 h 800"/>
                  <a:gd name="T14" fmla="*/ 765175 w 800"/>
                  <a:gd name="T15" fmla="*/ 1257300 h 800"/>
                  <a:gd name="T16" fmla="*/ 635000 w 800"/>
                  <a:gd name="T17" fmla="*/ 1270000 h 800"/>
                  <a:gd name="T18" fmla="*/ 571500 w 800"/>
                  <a:gd name="T19" fmla="*/ 1266825 h 800"/>
                  <a:gd name="T20" fmla="*/ 447675 w 800"/>
                  <a:gd name="T21" fmla="*/ 1241425 h 800"/>
                  <a:gd name="T22" fmla="*/ 333375 w 800"/>
                  <a:gd name="T23" fmla="*/ 1193800 h 800"/>
                  <a:gd name="T24" fmla="*/ 231775 w 800"/>
                  <a:gd name="T25" fmla="*/ 1127125 h 800"/>
                  <a:gd name="T26" fmla="*/ 146050 w 800"/>
                  <a:gd name="T27" fmla="*/ 1038225 h 800"/>
                  <a:gd name="T28" fmla="*/ 76200 w 800"/>
                  <a:gd name="T29" fmla="*/ 939800 h 800"/>
                  <a:gd name="T30" fmla="*/ 28575 w 800"/>
                  <a:gd name="T31" fmla="*/ 825500 h 800"/>
                  <a:gd name="T32" fmla="*/ 3175 w 800"/>
                  <a:gd name="T33" fmla="*/ 701675 h 800"/>
                  <a:gd name="T34" fmla="*/ 0 w 800"/>
                  <a:gd name="T35" fmla="*/ 635000 h 800"/>
                  <a:gd name="T36" fmla="*/ 12700 w 800"/>
                  <a:gd name="T37" fmla="*/ 508000 h 800"/>
                  <a:gd name="T38" fmla="*/ 50800 w 800"/>
                  <a:gd name="T39" fmla="*/ 387350 h 800"/>
                  <a:gd name="T40" fmla="*/ 107950 w 800"/>
                  <a:gd name="T41" fmla="*/ 279400 h 800"/>
                  <a:gd name="T42" fmla="*/ 187325 w 800"/>
                  <a:gd name="T43" fmla="*/ 187325 h 800"/>
                  <a:gd name="T44" fmla="*/ 279400 w 800"/>
                  <a:gd name="T45" fmla="*/ 107950 h 800"/>
                  <a:gd name="T46" fmla="*/ 387350 w 800"/>
                  <a:gd name="T47" fmla="*/ 50800 h 800"/>
                  <a:gd name="T48" fmla="*/ 508000 w 800"/>
                  <a:gd name="T49" fmla="*/ 12700 h 800"/>
                  <a:gd name="T50" fmla="*/ 635000 w 800"/>
                  <a:gd name="T51" fmla="*/ 0 h 800"/>
                  <a:gd name="T52" fmla="*/ 701675 w 800"/>
                  <a:gd name="T53" fmla="*/ 3175 h 800"/>
                  <a:gd name="T54" fmla="*/ 825500 w 800"/>
                  <a:gd name="T55" fmla="*/ 28575 h 800"/>
                  <a:gd name="T56" fmla="*/ 939800 w 800"/>
                  <a:gd name="T57" fmla="*/ 76200 h 800"/>
                  <a:gd name="T58" fmla="*/ 1038225 w 800"/>
                  <a:gd name="T59" fmla="*/ 146050 h 800"/>
                  <a:gd name="T60" fmla="*/ 1127125 w 800"/>
                  <a:gd name="T61" fmla="*/ 231775 h 800"/>
                  <a:gd name="T62" fmla="*/ 1193800 w 800"/>
                  <a:gd name="T63" fmla="*/ 333375 h 800"/>
                  <a:gd name="T64" fmla="*/ 1241425 w 800"/>
                  <a:gd name="T65" fmla="*/ 447675 h 800"/>
                  <a:gd name="T66" fmla="*/ 1266825 w 800"/>
                  <a:gd name="T67" fmla="*/ 571500 h 800"/>
                  <a:gd name="T68" fmla="*/ 1270000 w 800"/>
                  <a:gd name="T69" fmla="*/ 635000 h 8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800" h="800">
                    <a:moveTo>
                      <a:pt x="800" y="400"/>
                    </a:moveTo>
                    <a:lnTo>
                      <a:pt x="800" y="400"/>
                    </a:lnTo>
                    <a:lnTo>
                      <a:pt x="798" y="442"/>
                    </a:lnTo>
                    <a:lnTo>
                      <a:pt x="792" y="482"/>
                    </a:lnTo>
                    <a:lnTo>
                      <a:pt x="782" y="520"/>
                    </a:lnTo>
                    <a:lnTo>
                      <a:pt x="770" y="556"/>
                    </a:lnTo>
                    <a:lnTo>
                      <a:pt x="752" y="592"/>
                    </a:lnTo>
                    <a:lnTo>
                      <a:pt x="732" y="624"/>
                    </a:lnTo>
                    <a:lnTo>
                      <a:pt x="710" y="654"/>
                    </a:lnTo>
                    <a:lnTo>
                      <a:pt x="684" y="684"/>
                    </a:lnTo>
                    <a:lnTo>
                      <a:pt x="654" y="710"/>
                    </a:lnTo>
                    <a:lnTo>
                      <a:pt x="624" y="732"/>
                    </a:lnTo>
                    <a:lnTo>
                      <a:pt x="592" y="752"/>
                    </a:lnTo>
                    <a:lnTo>
                      <a:pt x="556" y="770"/>
                    </a:lnTo>
                    <a:lnTo>
                      <a:pt x="520" y="782"/>
                    </a:lnTo>
                    <a:lnTo>
                      <a:pt x="482" y="792"/>
                    </a:lnTo>
                    <a:lnTo>
                      <a:pt x="442" y="798"/>
                    </a:lnTo>
                    <a:lnTo>
                      <a:pt x="400" y="800"/>
                    </a:lnTo>
                    <a:lnTo>
                      <a:pt x="360" y="798"/>
                    </a:lnTo>
                    <a:lnTo>
                      <a:pt x="320" y="792"/>
                    </a:lnTo>
                    <a:lnTo>
                      <a:pt x="282" y="782"/>
                    </a:lnTo>
                    <a:lnTo>
                      <a:pt x="244" y="770"/>
                    </a:lnTo>
                    <a:lnTo>
                      <a:pt x="210" y="752"/>
                    </a:lnTo>
                    <a:lnTo>
                      <a:pt x="176" y="732"/>
                    </a:lnTo>
                    <a:lnTo>
                      <a:pt x="146" y="710"/>
                    </a:lnTo>
                    <a:lnTo>
                      <a:pt x="118" y="684"/>
                    </a:lnTo>
                    <a:lnTo>
                      <a:pt x="92" y="654"/>
                    </a:lnTo>
                    <a:lnTo>
                      <a:pt x="68" y="624"/>
                    </a:lnTo>
                    <a:lnTo>
                      <a:pt x="48" y="592"/>
                    </a:lnTo>
                    <a:lnTo>
                      <a:pt x="32" y="556"/>
                    </a:lnTo>
                    <a:lnTo>
                      <a:pt x="18" y="520"/>
                    </a:lnTo>
                    <a:lnTo>
                      <a:pt x="8" y="482"/>
                    </a:lnTo>
                    <a:lnTo>
                      <a:pt x="2" y="442"/>
                    </a:lnTo>
                    <a:lnTo>
                      <a:pt x="0" y="400"/>
                    </a:lnTo>
                    <a:lnTo>
                      <a:pt x="2" y="360"/>
                    </a:lnTo>
                    <a:lnTo>
                      <a:pt x="8" y="320"/>
                    </a:lnTo>
                    <a:lnTo>
                      <a:pt x="18" y="282"/>
                    </a:lnTo>
                    <a:lnTo>
                      <a:pt x="32" y="244"/>
                    </a:lnTo>
                    <a:lnTo>
                      <a:pt x="48" y="210"/>
                    </a:lnTo>
                    <a:lnTo>
                      <a:pt x="68" y="176"/>
                    </a:lnTo>
                    <a:lnTo>
                      <a:pt x="92" y="146"/>
                    </a:lnTo>
                    <a:lnTo>
                      <a:pt x="118" y="118"/>
                    </a:lnTo>
                    <a:lnTo>
                      <a:pt x="146" y="92"/>
                    </a:lnTo>
                    <a:lnTo>
                      <a:pt x="176" y="68"/>
                    </a:lnTo>
                    <a:lnTo>
                      <a:pt x="210" y="48"/>
                    </a:lnTo>
                    <a:lnTo>
                      <a:pt x="244" y="32"/>
                    </a:lnTo>
                    <a:lnTo>
                      <a:pt x="282" y="18"/>
                    </a:lnTo>
                    <a:lnTo>
                      <a:pt x="320" y="8"/>
                    </a:lnTo>
                    <a:lnTo>
                      <a:pt x="360" y="2"/>
                    </a:lnTo>
                    <a:lnTo>
                      <a:pt x="400" y="0"/>
                    </a:lnTo>
                    <a:lnTo>
                      <a:pt x="442" y="2"/>
                    </a:lnTo>
                    <a:lnTo>
                      <a:pt x="482" y="8"/>
                    </a:lnTo>
                    <a:lnTo>
                      <a:pt x="520" y="18"/>
                    </a:lnTo>
                    <a:lnTo>
                      <a:pt x="556" y="32"/>
                    </a:lnTo>
                    <a:lnTo>
                      <a:pt x="592" y="48"/>
                    </a:lnTo>
                    <a:lnTo>
                      <a:pt x="624" y="68"/>
                    </a:lnTo>
                    <a:lnTo>
                      <a:pt x="654" y="92"/>
                    </a:lnTo>
                    <a:lnTo>
                      <a:pt x="684" y="118"/>
                    </a:lnTo>
                    <a:lnTo>
                      <a:pt x="710" y="146"/>
                    </a:lnTo>
                    <a:lnTo>
                      <a:pt x="732" y="176"/>
                    </a:lnTo>
                    <a:lnTo>
                      <a:pt x="752" y="210"/>
                    </a:lnTo>
                    <a:lnTo>
                      <a:pt x="770" y="244"/>
                    </a:lnTo>
                    <a:lnTo>
                      <a:pt x="782" y="282"/>
                    </a:lnTo>
                    <a:lnTo>
                      <a:pt x="792" y="320"/>
                    </a:lnTo>
                    <a:lnTo>
                      <a:pt x="798" y="360"/>
                    </a:lnTo>
                    <a:lnTo>
                      <a:pt x="800" y="400"/>
                    </a:lnTo>
                    <a:close/>
                  </a:path>
                </a:pathLst>
              </a:custGeom>
              <a:solidFill>
                <a:srgbClr val="FFFF66"/>
              </a:solidFill>
              <a:ln w="38100" cap="flat" cmpd="sng">
                <a:solidFill>
                  <a:srgbClr val="5F5F5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grpSp>
        <p:sp>
          <p:nvSpPr>
            <p:cNvPr id="15" name="TextBox 14"/>
            <p:cNvSpPr txBox="1"/>
            <p:nvPr/>
          </p:nvSpPr>
          <p:spPr>
            <a:xfrm rot="1599477">
              <a:off x="4800543" y="3099075"/>
              <a:ext cx="918008" cy="584775"/>
            </a:xfrm>
            <a:prstGeom prst="rect">
              <a:avLst/>
            </a:prstGeom>
            <a:noFill/>
          </p:spPr>
          <p:txBody>
            <a:bodyPr wrap="none" rtlCol="0">
              <a:spAutoFit/>
            </a:bodyPr>
            <a:lstStyle/>
            <a:p>
              <a:r>
                <a:rPr lang="en-GB" sz="1600" b="1" i="1" dirty="0" smtClean="0">
                  <a:latin typeface="Source Sans Pro" panose="020B0503030403020204" pitchFamily="34" charset="0"/>
                </a:rPr>
                <a:t>Factory/</a:t>
              </a:r>
            </a:p>
            <a:p>
              <a:pPr algn="ctr"/>
              <a:r>
                <a:rPr lang="en-GB" sz="1600" b="1" i="1" dirty="0" smtClean="0">
                  <a:latin typeface="Source Sans Pro" panose="020B0503030403020204" pitchFamily="34" charset="0"/>
                </a:rPr>
                <a:t>Mill</a:t>
              </a:r>
              <a:endParaRPr lang="en-GB" sz="1600" b="1" i="1" dirty="0">
                <a:latin typeface="Source Sans Pro" panose="020B0503030403020204" pitchFamily="34" charset="0"/>
              </a:endParaRPr>
            </a:p>
          </p:txBody>
        </p:sp>
        <p:sp>
          <p:nvSpPr>
            <p:cNvPr id="16" name="TextBox 15"/>
            <p:cNvSpPr txBox="1"/>
            <p:nvPr/>
          </p:nvSpPr>
          <p:spPr>
            <a:xfrm rot="5400000">
              <a:off x="5275552" y="4010581"/>
              <a:ext cx="805029" cy="584775"/>
            </a:xfrm>
            <a:prstGeom prst="rect">
              <a:avLst/>
            </a:prstGeom>
            <a:noFill/>
          </p:spPr>
          <p:txBody>
            <a:bodyPr wrap="none" rtlCol="0">
              <a:spAutoFit/>
            </a:bodyPr>
            <a:lstStyle/>
            <a:p>
              <a:pPr algn="ctr"/>
              <a:r>
                <a:rPr lang="en-GB" sz="1600" b="1" i="1" dirty="0" smtClean="0">
                  <a:latin typeface="Source Sans Pro" panose="020B0503030403020204" pitchFamily="34" charset="0"/>
                </a:rPr>
                <a:t>Art</a:t>
              </a:r>
            </a:p>
            <a:p>
              <a:pPr algn="ctr"/>
              <a:r>
                <a:rPr lang="en-GB" sz="1600" b="1" i="1" dirty="0" smtClean="0">
                  <a:latin typeface="Source Sans Pro" panose="020B0503030403020204" pitchFamily="34" charset="0"/>
                </a:rPr>
                <a:t>gallery</a:t>
              </a:r>
              <a:endParaRPr lang="en-GB" sz="1600" b="1" i="1" dirty="0">
                <a:latin typeface="Source Sans Pro" panose="020B0503030403020204" pitchFamily="34" charset="0"/>
              </a:endParaRPr>
            </a:p>
          </p:txBody>
        </p:sp>
        <p:sp>
          <p:nvSpPr>
            <p:cNvPr id="17" name="TextBox 16"/>
            <p:cNvSpPr txBox="1"/>
            <p:nvPr/>
          </p:nvSpPr>
          <p:spPr>
            <a:xfrm rot="8696463">
              <a:off x="4818877" y="5021811"/>
              <a:ext cx="715260" cy="338554"/>
            </a:xfrm>
            <a:prstGeom prst="rect">
              <a:avLst/>
            </a:prstGeom>
            <a:noFill/>
          </p:spPr>
          <p:txBody>
            <a:bodyPr wrap="none" rtlCol="0">
              <a:spAutoFit/>
            </a:bodyPr>
            <a:lstStyle/>
            <a:p>
              <a:pPr algn="ctr"/>
              <a:r>
                <a:rPr lang="en-GB" sz="1600" b="1" i="1" dirty="0" smtClean="0">
                  <a:latin typeface="Source Sans Pro" panose="020B0503030403020204" pitchFamily="34" charset="0"/>
                </a:rPr>
                <a:t>Shops</a:t>
              </a:r>
              <a:endParaRPr lang="en-GB" sz="1600" b="1" i="1" dirty="0">
                <a:latin typeface="Source Sans Pro" panose="020B0503030403020204" pitchFamily="34" charset="0"/>
              </a:endParaRPr>
            </a:p>
          </p:txBody>
        </p:sp>
      </p:grpSp>
      <p:sp>
        <p:nvSpPr>
          <p:cNvPr id="33" name="TextBox 32"/>
          <p:cNvSpPr txBox="1"/>
          <p:nvPr/>
        </p:nvSpPr>
        <p:spPr>
          <a:xfrm>
            <a:off x="5659442" y="1584087"/>
            <a:ext cx="3638240" cy="1015663"/>
          </a:xfrm>
          <a:prstGeom prst="rect">
            <a:avLst/>
          </a:prstGeom>
          <a:noFill/>
        </p:spPr>
        <p:txBody>
          <a:bodyPr wrap="none" rtlCol="0">
            <a:spAutoFit/>
          </a:bodyPr>
          <a:lstStyle/>
          <a:p>
            <a:r>
              <a:rPr lang="en-GB" sz="6000" dirty="0" smtClean="0">
                <a:latin typeface="Source Sans Pro" panose="020B0503030403020204" pitchFamily="34" charset="0"/>
              </a:rPr>
              <a:t>A, C, E, F, G</a:t>
            </a:r>
            <a:endParaRPr lang="en-GB" sz="6000" dirty="0">
              <a:latin typeface="Source Sans Pro" panose="020B0503030403020204" pitchFamily="34" charset="0"/>
            </a:endParaRPr>
          </a:p>
        </p:txBody>
      </p:sp>
      <p:sp>
        <p:nvSpPr>
          <p:cNvPr id="34" name="TextBox 33"/>
          <p:cNvSpPr txBox="1"/>
          <p:nvPr/>
        </p:nvSpPr>
        <p:spPr>
          <a:xfrm>
            <a:off x="6554963" y="3802600"/>
            <a:ext cx="386644" cy="1015663"/>
          </a:xfrm>
          <a:prstGeom prst="rect">
            <a:avLst/>
          </a:prstGeom>
          <a:noFill/>
        </p:spPr>
        <p:txBody>
          <a:bodyPr wrap="none" rtlCol="0">
            <a:spAutoFit/>
          </a:bodyPr>
          <a:lstStyle/>
          <a:p>
            <a:r>
              <a:rPr lang="en-GB" sz="6000" dirty="0" smtClean="0">
                <a:latin typeface="Source Sans Pro" panose="020B0503030403020204" pitchFamily="34" charset="0"/>
              </a:rPr>
              <a:t>I</a:t>
            </a:r>
            <a:endParaRPr lang="en-GB" sz="6000" dirty="0">
              <a:latin typeface="Source Sans Pro" panose="020B0503030403020204" pitchFamily="34" charset="0"/>
            </a:endParaRPr>
          </a:p>
        </p:txBody>
      </p:sp>
      <p:sp>
        <p:nvSpPr>
          <p:cNvPr id="35" name="TextBox 34"/>
          <p:cNvSpPr txBox="1"/>
          <p:nvPr/>
        </p:nvSpPr>
        <p:spPr>
          <a:xfrm>
            <a:off x="5663880" y="5842337"/>
            <a:ext cx="386644" cy="1015663"/>
          </a:xfrm>
          <a:prstGeom prst="rect">
            <a:avLst/>
          </a:prstGeom>
          <a:noFill/>
        </p:spPr>
        <p:txBody>
          <a:bodyPr wrap="none" rtlCol="0">
            <a:spAutoFit/>
          </a:bodyPr>
          <a:lstStyle/>
          <a:p>
            <a:r>
              <a:rPr lang="en-GB" sz="6000" dirty="0" smtClean="0">
                <a:latin typeface="Source Sans Pro" panose="020B0503030403020204" pitchFamily="34" charset="0"/>
              </a:rPr>
              <a:t>I</a:t>
            </a:r>
            <a:endParaRPr lang="en-GB" sz="6000" dirty="0">
              <a:latin typeface="Source Sans Pro" panose="020B0503030403020204" pitchFamily="34" charset="0"/>
            </a:endParaRPr>
          </a:p>
        </p:txBody>
      </p:sp>
      <p:sp>
        <p:nvSpPr>
          <p:cNvPr id="36" name="TextBox 35"/>
          <p:cNvSpPr txBox="1"/>
          <p:nvPr/>
        </p:nvSpPr>
        <p:spPr>
          <a:xfrm>
            <a:off x="145484" y="2902041"/>
            <a:ext cx="8800551" cy="1200329"/>
          </a:xfrm>
          <a:prstGeom prst="rect">
            <a:avLst/>
          </a:prstGeom>
          <a:noFill/>
          <a:scene3d>
            <a:camera prst="orthographicFront"/>
            <a:lightRig rig="glow" dir="t"/>
          </a:scene3d>
        </p:spPr>
        <p:txBody>
          <a:bodyPr wrap="none" rtlCol="0">
            <a:spAutoFit/>
            <a:sp3d prstMaterial="dkEdge"/>
          </a:bodyPr>
          <a:lstStyle/>
          <a:p>
            <a:r>
              <a:rPr lang="en-GB" sz="7200" dirty="0" smtClean="0">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a:latin typeface="Source Sans Pro" panose="020B0503030403020204" pitchFamily="34" charset="0"/>
              </a:rPr>
              <a:t>Example answer sheet</a:t>
            </a:r>
            <a:endParaRPr lang="en-GB" sz="7200" dirty="0">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a:latin typeface="Source Sans Pro" panose="020B0503030403020204" pitchFamily="34" charset="0"/>
            </a:endParaRPr>
          </a:p>
        </p:txBody>
      </p:sp>
    </p:spTree>
    <p:custDataLst>
      <p:tags r:id="rId1"/>
    </p:custDataLst>
    <p:extLst>
      <p:ext uri="{BB962C8B-B14F-4D97-AF65-F5344CB8AC3E}">
        <p14:creationId xmlns:p14="http://schemas.microsoft.com/office/powerpoint/2010/main" val="16037725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42136" y="260648"/>
            <a:ext cx="8059728" cy="1323439"/>
          </a:xfrm>
          <a:prstGeom prst="rect">
            <a:avLst/>
          </a:prstGeom>
          <a:ln w="50800">
            <a:solidFill>
              <a:srgbClr val="00B0F0"/>
            </a:solidFill>
          </a:ln>
        </p:spPr>
        <p:txBody>
          <a:bodyPr wrap="square">
            <a:spAutoFit/>
          </a:bodyPr>
          <a:lstStyle/>
          <a:p>
            <a:pPr algn="ctr"/>
            <a:r>
              <a:rPr lang="en-GB" sz="4000" b="1" dirty="0" smtClean="0">
                <a:latin typeface="Source Sans Pro" panose="020B0503030403020204" pitchFamily="34" charset="0"/>
              </a:rPr>
              <a:t>Why </a:t>
            </a:r>
            <a:r>
              <a:rPr lang="en-GB" sz="4000" b="1" dirty="0">
                <a:latin typeface="Source Sans Pro" panose="020B0503030403020204" pitchFamily="34" charset="0"/>
              </a:rPr>
              <a:t>have Bradford buildings changed over time</a:t>
            </a:r>
            <a:r>
              <a:rPr lang="en-GB" sz="4000" b="1" dirty="0" smtClean="0">
                <a:latin typeface="Source Sans Pro" panose="020B0503030403020204" pitchFamily="34" charset="0"/>
              </a:rPr>
              <a:t>?</a:t>
            </a:r>
            <a:endParaRPr lang="en-GB" dirty="0"/>
          </a:p>
        </p:txBody>
      </p:sp>
      <p:grpSp>
        <p:nvGrpSpPr>
          <p:cNvPr id="4" name="Group 3"/>
          <p:cNvGrpSpPr/>
          <p:nvPr/>
        </p:nvGrpSpPr>
        <p:grpSpPr>
          <a:xfrm>
            <a:off x="333579" y="2653997"/>
            <a:ext cx="6173649" cy="4026544"/>
            <a:chOff x="333579" y="2390626"/>
            <a:chExt cx="6173649" cy="4026544"/>
          </a:xfrm>
        </p:grpSpPr>
        <p:sp>
          <p:nvSpPr>
            <p:cNvPr id="140" name="Freeform 139"/>
            <p:cNvSpPr/>
            <p:nvPr/>
          </p:nvSpPr>
          <p:spPr>
            <a:xfrm rot="10800000">
              <a:off x="5568831" y="5653698"/>
              <a:ext cx="568228" cy="536659"/>
            </a:xfrm>
            <a:custGeom>
              <a:avLst/>
              <a:gdLst>
                <a:gd name="connsiteX0" fmla="*/ 0 w 761119"/>
                <a:gd name="connsiteY0" fmla="*/ 433415 h 718834"/>
                <a:gd name="connsiteX1" fmla="*/ 47570 w 761119"/>
                <a:gd name="connsiteY1" fmla="*/ 364703 h 718834"/>
                <a:gd name="connsiteX2" fmla="*/ 89855 w 761119"/>
                <a:gd name="connsiteY2" fmla="*/ 317133 h 718834"/>
                <a:gd name="connsiteX3" fmla="*/ 126853 w 761119"/>
                <a:gd name="connsiteY3" fmla="*/ 280134 h 718834"/>
                <a:gd name="connsiteX4" fmla="*/ 179709 w 761119"/>
                <a:gd name="connsiteY4" fmla="*/ 227278 h 718834"/>
                <a:gd name="connsiteX5" fmla="*/ 206137 w 761119"/>
                <a:gd name="connsiteY5" fmla="*/ 200851 h 718834"/>
                <a:gd name="connsiteX6" fmla="*/ 232564 w 761119"/>
                <a:gd name="connsiteY6" fmla="*/ 179708 h 718834"/>
                <a:gd name="connsiteX7" fmla="*/ 285420 w 761119"/>
                <a:gd name="connsiteY7" fmla="*/ 142709 h 718834"/>
                <a:gd name="connsiteX8" fmla="*/ 354132 w 761119"/>
                <a:gd name="connsiteY8" fmla="*/ 100425 h 718834"/>
                <a:gd name="connsiteX9" fmla="*/ 417559 w 761119"/>
                <a:gd name="connsiteY9" fmla="*/ 68712 h 718834"/>
                <a:gd name="connsiteX10" fmla="*/ 470414 w 761119"/>
                <a:gd name="connsiteY10" fmla="*/ 52855 h 718834"/>
                <a:gd name="connsiteX11" fmla="*/ 512698 w 761119"/>
                <a:gd name="connsiteY11" fmla="*/ 31713 h 718834"/>
                <a:gd name="connsiteX12" fmla="*/ 581411 w 761119"/>
                <a:gd name="connsiteY12" fmla="*/ 15856 h 718834"/>
                <a:gd name="connsiteX13" fmla="*/ 650123 w 761119"/>
                <a:gd name="connsiteY13" fmla="*/ 5285 h 718834"/>
                <a:gd name="connsiteX14" fmla="*/ 687122 w 761119"/>
                <a:gd name="connsiteY14" fmla="*/ 0 h 718834"/>
                <a:gd name="connsiteX15" fmla="*/ 724120 w 761119"/>
                <a:gd name="connsiteY15" fmla="*/ 0 h 718834"/>
                <a:gd name="connsiteX16" fmla="*/ 755834 w 761119"/>
                <a:gd name="connsiteY16" fmla="*/ 0 h 718834"/>
                <a:gd name="connsiteX17" fmla="*/ 761119 w 761119"/>
                <a:gd name="connsiteY17" fmla="*/ 576125 h 718834"/>
                <a:gd name="connsiteX18" fmla="*/ 750548 w 761119"/>
                <a:gd name="connsiteY18" fmla="*/ 576125 h 718834"/>
                <a:gd name="connsiteX19" fmla="*/ 713549 w 761119"/>
                <a:gd name="connsiteY19" fmla="*/ 586696 h 718834"/>
                <a:gd name="connsiteX20" fmla="*/ 665979 w 761119"/>
                <a:gd name="connsiteY20" fmla="*/ 602552 h 718834"/>
                <a:gd name="connsiteX21" fmla="*/ 618409 w 761119"/>
                <a:gd name="connsiteY21" fmla="*/ 628980 h 718834"/>
                <a:gd name="connsiteX22" fmla="*/ 597267 w 761119"/>
                <a:gd name="connsiteY22" fmla="*/ 639551 h 718834"/>
                <a:gd name="connsiteX23" fmla="*/ 576125 w 761119"/>
                <a:gd name="connsiteY23" fmla="*/ 655408 h 718834"/>
                <a:gd name="connsiteX24" fmla="*/ 565554 w 761119"/>
                <a:gd name="connsiteY24" fmla="*/ 665979 h 718834"/>
                <a:gd name="connsiteX25" fmla="*/ 554983 w 761119"/>
                <a:gd name="connsiteY25" fmla="*/ 676550 h 718834"/>
                <a:gd name="connsiteX26" fmla="*/ 539126 w 761119"/>
                <a:gd name="connsiteY26" fmla="*/ 697692 h 718834"/>
                <a:gd name="connsiteX27" fmla="*/ 528555 w 761119"/>
                <a:gd name="connsiteY27" fmla="*/ 702978 h 718834"/>
                <a:gd name="connsiteX28" fmla="*/ 507413 w 761119"/>
                <a:gd name="connsiteY28" fmla="*/ 718834 h 718834"/>
                <a:gd name="connsiteX29" fmla="*/ 0 w 761119"/>
                <a:gd name="connsiteY29" fmla="*/ 433415 h 718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61119" h="718834">
                  <a:moveTo>
                    <a:pt x="0" y="433415"/>
                  </a:moveTo>
                  <a:lnTo>
                    <a:pt x="47570" y="364703"/>
                  </a:lnTo>
                  <a:lnTo>
                    <a:pt x="89855" y="317133"/>
                  </a:lnTo>
                  <a:lnTo>
                    <a:pt x="126853" y="280134"/>
                  </a:lnTo>
                  <a:lnTo>
                    <a:pt x="179709" y="227278"/>
                  </a:lnTo>
                  <a:lnTo>
                    <a:pt x="206137" y="200851"/>
                  </a:lnTo>
                  <a:lnTo>
                    <a:pt x="232564" y="179708"/>
                  </a:lnTo>
                  <a:lnTo>
                    <a:pt x="285420" y="142709"/>
                  </a:lnTo>
                  <a:lnTo>
                    <a:pt x="354132" y="100425"/>
                  </a:lnTo>
                  <a:lnTo>
                    <a:pt x="417559" y="68712"/>
                  </a:lnTo>
                  <a:lnTo>
                    <a:pt x="470414" y="52855"/>
                  </a:lnTo>
                  <a:lnTo>
                    <a:pt x="512698" y="31713"/>
                  </a:lnTo>
                  <a:lnTo>
                    <a:pt x="581411" y="15856"/>
                  </a:lnTo>
                  <a:lnTo>
                    <a:pt x="650123" y="5285"/>
                  </a:lnTo>
                  <a:lnTo>
                    <a:pt x="687122" y="0"/>
                  </a:lnTo>
                  <a:lnTo>
                    <a:pt x="724120" y="0"/>
                  </a:lnTo>
                  <a:lnTo>
                    <a:pt x="755834" y="0"/>
                  </a:lnTo>
                  <a:cubicBezTo>
                    <a:pt x="757596" y="192042"/>
                    <a:pt x="759357" y="384083"/>
                    <a:pt x="761119" y="576125"/>
                  </a:cubicBezTo>
                  <a:lnTo>
                    <a:pt x="750548" y="576125"/>
                  </a:lnTo>
                  <a:lnTo>
                    <a:pt x="713549" y="586696"/>
                  </a:lnTo>
                  <a:lnTo>
                    <a:pt x="665979" y="602552"/>
                  </a:lnTo>
                  <a:lnTo>
                    <a:pt x="618409" y="628980"/>
                  </a:lnTo>
                  <a:lnTo>
                    <a:pt x="597267" y="639551"/>
                  </a:lnTo>
                  <a:lnTo>
                    <a:pt x="576125" y="655408"/>
                  </a:lnTo>
                  <a:lnTo>
                    <a:pt x="565554" y="665979"/>
                  </a:lnTo>
                  <a:lnTo>
                    <a:pt x="554983" y="676550"/>
                  </a:lnTo>
                  <a:lnTo>
                    <a:pt x="539126" y="697692"/>
                  </a:lnTo>
                  <a:lnTo>
                    <a:pt x="528555" y="702978"/>
                  </a:lnTo>
                  <a:lnTo>
                    <a:pt x="507413" y="718834"/>
                  </a:lnTo>
                  <a:lnTo>
                    <a:pt x="0" y="433415"/>
                  </a:lnTo>
                  <a:close/>
                </a:path>
              </a:pathLst>
            </a:custGeom>
            <a:solidFill>
              <a:srgbClr val="FFC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5" name="Freeform 134"/>
            <p:cNvSpPr/>
            <p:nvPr/>
          </p:nvSpPr>
          <p:spPr>
            <a:xfrm rot="7012276">
              <a:off x="5788213" y="5162569"/>
              <a:ext cx="568228" cy="536659"/>
            </a:xfrm>
            <a:custGeom>
              <a:avLst/>
              <a:gdLst>
                <a:gd name="connsiteX0" fmla="*/ 0 w 761119"/>
                <a:gd name="connsiteY0" fmla="*/ 433415 h 718834"/>
                <a:gd name="connsiteX1" fmla="*/ 47570 w 761119"/>
                <a:gd name="connsiteY1" fmla="*/ 364703 h 718834"/>
                <a:gd name="connsiteX2" fmla="*/ 89855 w 761119"/>
                <a:gd name="connsiteY2" fmla="*/ 317133 h 718834"/>
                <a:gd name="connsiteX3" fmla="*/ 126853 w 761119"/>
                <a:gd name="connsiteY3" fmla="*/ 280134 h 718834"/>
                <a:gd name="connsiteX4" fmla="*/ 179709 w 761119"/>
                <a:gd name="connsiteY4" fmla="*/ 227278 h 718834"/>
                <a:gd name="connsiteX5" fmla="*/ 206137 w 761119"/>
                <a:gd name="connsiteY5" fmla="*/ 200851 h 718834"/>
                <a:gd name="connsiteX6" fmla="*/ 232564 w 761119"/>
                <a:gd name="connsiteY6" fmla="*/ 179708 h 718834"/>
                <a:gd name="connsiteX7" fmla="*/ 285420 w 761119"/>
                <a:gd name="connsiteY7" fmla="*/ 142709 h 718834"/>
                <a:gd name="connsiteX8" fmla="*/ 354132 w 761119"/>
                <a:gd name="connsiteY8" fmla="*/ 100425 h 718834"/>
                <a:gd name="connsiteX9" fmla="*/ 417559 w 761119"/>
                <a:gd name="connsiteY9" fmla="*/ 68712 h 718834"/>
                <a:gd name="connsiteX10" fmla="*/ 470414 w 761119"/>
                <a:gd name="connsiteY10" fmla="*/ 52855 h 718834"/>
                <a:gd name="connsiteX11" fmla="*/ 512698 w 761119"/>
                <a:gd name="connsiteY11" fmla="*/ 31713 h 718834"/>
                <a:gd name="connsiteX12" fmla="*/ 581411 w 761119"/>
                <a:gd name="connsiteY12" fmla="*/ 15856 h 718834"/>
                <a:gd name="connsiteX13" fmla="*/ 650123 w 761119"/>
                <a:gd name="connsiteY13" fmla="*/ 5285 h 718834"/>
                <a:gd name="connsiteX14" fmla="*/ 687122 w 761119"/>
                <a:gd name="connsiteY14" fmla="*/ 0 h 718834"/>
                <a:gd name="connsiteX15" fmla="*/ 724120 w 761119"/>
                <a:gd name="connsiteY15" fmla="*/ 0 h 718834"/>
                <a:gd name="connsiteX16" fmla="*/ 755834 w 761119"/>
                <a:gd name="connsiteY16" fmla="*/ 0 h 718834"/>
                <a:gd name="connsiteX17" fmla="*/ 761119 w 761119"/>
                <a:gd name="connsiteY17" fmla="*/ 576125 h 718834"/>
                <a:gd name="connsiteX18" fmla="*/ 750548 w 761119"/>
                <a:gd name="connsiteY18" fmla="*/ 576125 h 718834"/>
                <a:gd name="connsiteX19" fmla="*/ 713549 w 761119"/>
                <a:gd name="connsiteY19" fmla="*/ 586696 h 718834"/>
                <a:gd name="connsiteX20" fmla="*/ 665979 w 761119"/>
                <a:gd name="connsiteY20" fmla="*/ 602552 h 718834"/>
                <a:gd name="connsiteX21" fmla="*/ 618409 w 761119"/>
                <a:gd name="connsiteY21" fmla="*/ 628980 h 718834"/>
                <a:gd name="connsiteX22" fmla="*/ 597267 w 761119"/>
                <a:gd name="connsiteY22" fmla="*/ 639551 h 718834"/>
                <a:gd name="connsiteX23" fmla="*/ 576125 w 761119"/>
                <a:gd name="connsiteY23" fmla="*/ 655408 h 718834"/>
                <a:gd name="connsiteX24" fmla="*/ 565554 w 761119"/>
                <a:gd name="connsiteY24" fmla="*/ 665979 h 718834"/>
                <a:gd name="connsiteX25" fmla="*/ 554983 w 761119"/>
                <a:gd name="connsiteY25" fmla="*/ 676550 h 718834"/>
                <a:gd name="connsiteX26" fmla="*/ 539126 w 761119"/>
                <a:gd name="connsiteY26" fmla="*/ 697692 h 718834"/>
                <a:gd name="connsiteX27" fmla="*/ 528555 w 761119"/>
                <a:gd name="connsiteY27" fmla="*/ 702978 h 718834"/>
                <a:gd name="connsiteX28" fmla="*/ 507413 w 761119"/>
                <a:gd name="connsiteY28" fmla="*/ 718834 h 718834"/>
                <a:gd name="connsiteX29" fmla="*/ 0 w 761119"/>
                <a:gd name="connsiteY29" fmla="*/ 433415 h 718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61119" h="718834">
                  <a:moveTo>
                    <a:pt x="0" y="433415"/>
                  </a:moveTo>
                  <a:lnTo>
                    <a:pt x="47570" y="364703"/>
                  </a:lnTo>
                  <a:lnTo>
                    <a:pt x="89855" y="317133"/>
                  </a:lnTo>
                  <a:lnTo>
                    <a:pt x="126853" y="280134"/>
                  </a:lnTo>
                  <a:lnTo>
                    <a:pt x="179709" y="227278"/>
                  </a:lnTo>
                  <a:lnTo>
                    <a:pt x="206137" y="200851"/>
                  </a:lnTo>
                  <a:lnTo>
                    <a:pt x="232564" y="179708"/>
                  </a:lnTo>
                  <a:lnTo>
                    <a:pt x="285420" y="142709"/>
                  </a:lnTo>
                  <a:lnTo>
                    <a:pt x="354132" y="100425"/>
                  </a:lnTo>
                  <a:lnTo>
                    <a:pt x="417559" y="68712"/>
                  </a:lnTo>
                  <a:lnTo>
                    <a:pt x="470414" y="52855"/>
                  </a:lnTo>
                  <a:lnTo>
                    <a:pt x="512698" y="31713"/>
                  </a:lnTo>
                  <a:lnTo>
                    <a:pt x="581411" y="15856"/>
                  </a:lnTo>
                  <a:lnTo>
                    <a:pt x="650123" y="5285"/>
                  </a:lnTo>
                  <a:lnTo>
                    <a:pt x="687122" y="0"/>
                  </a:lnTo>
                  <a:lnTo>
                    <a:pt x="724120" y="0"/>
                  </a:lnTo>
                  <a:lnTo>
                    <a:pt x="755834" y="0"/>
                  </a:lnTo>
                  <a:cubicBezTo>
                    <a:pt x="757596" y="192042"/>
                    <a:pt x="759357" y="384083"/>
                    <a:pt x="761119" y="576125"/>
                  </a:cubicBezTo>
                  <a:lnTo>
                    <a:pt x="750548" y="576125"/>
                  </a:lnTo>
                  <a:lnTo>
                    <a:pt x="713549" y="586696"/>
                  </a:lnTo>
                  <a:lnTo>
                    <a:pt x="665979" y="602552"/>
                  </a:lnTo>
                  <a:lnTo>
                    <a:pt x="618409" y="628980"/>
                  </a:lnTo>
                  <a:lnTo>
                    <a:pt x="597267" y="639551"/>
                  </a:lnTo>
                  <a:lnTo>
                    <a:pt x="576125" y="655408"/>
                  </a:lnTo>
                  <a:lnTo>
                    <a:pt x="565554" y="665979"/>
                  </a:lnTo>
                  <a:lnTo>
                    <a:pt x="554983" y="676550"/>
                  </a:lnTo>
                  <a:lnTo>
                    <a:pt x="539126" y="697692"/>
                  </a:lnTo>
                  <a:lnTo>
                    <a:pt x="528555" y="702978"/>
                  </a:lnTo>
                  <a:lnTo>
                    <a:pt x="507413" y="718834"/>
                  </a:lnTo>
                  <a:lnTo>
                    <a:pt x="0" y="433415"/>
                  </a:lnTo>
                  <a:close/>
                </a:path>
              </a:pathLst>
            </a:custGeom>
            <a:solidFill>
              <a:srgbClr val="FFC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9" name="Freeform 138"/>
            <p:cNvSpPr/>
            <p:nvPr/>
          </p:nvSpPr>
          <p:spPr>
            <a:xfrm rot="3703464">
              <a:off x="5499200" y="4750209"/>
              <a:ext cx="568228" cy="536659"/>
            </a:xfrm>
            <a:custGeom>
              <a:avLst/>
              <a:gdLst>
                <a:gd name="connsiteX0" fmla="*/ 0 w 761119"/>
                <a:gd name="connsiteY0" fmla="*/ 433415 h 718834"/>
                <a:gd name="connsiteX1" fmla="*/ 47570 w 761119"/>
                <a:gd name="connsiteY1" fmla="*/ 364703 h 718834"/>
                <a:gd name="connsiteX2" fmla="*/ 89855 w 761119"/>
                <a:gd name="connsiteY2" fmla="*/ 317133 h 718834"/>
                <a:gd name="connsiteX3" fmla="*/ 126853 w 761119"/>
                <a:gd name="connsiteY3" fmla="*/ 280134 h 718834"/>
                <a:gd name="connsiteX4" fmla="*/ 179709 w 761119"/>
                <a:gd name="connsiteY4" fmla="*/ 227278 h 718834"/>
                <a:gd name="connsiteX5" fmla="*/ 206137 w 761119"/>
                <a:gd name="connsiteY5" fmla="*/ 200851 h 718834"/>
                <a:gd name="connsiteX6" fmla="*/ 232564 w 761119"/>
                <a:gd name="connsiteY6" fmla="*/ 179708 h 718834"/>
                <a:gd name="connsiteX7" fmla="*/ 285420 w 761119"/>
                <a:gd name="connsiteY7" fmla="*/ 142709 h 718834"/>
                <a:gd name="connsiteX8" fmla="*/ 354132 w 761119"/>
                <a:gd name="connsiteY8" fmla="*/ 100425 h 718834"/>
                <a:gd name="connsiteX9" fmla="*/ 417559 w 761119"/>
                <a:gd name="connsiteY9" fmla="*/ 68712 h 718834"/>
                <a:gd name="connsiteX10" fmla="*/ 470414 w 761119"/>
                <a:gd name="connsiteY10" fmla="*/ 52855 h 718834"/>
                <a:gd name="connsiteX11" fmla="*/ 512698 w 761119"/>
                <a:gd name="connsiteY11" fmla="*/ 31713 h 718834"/>
                <a:gd name="connsiteX12" fmla="*/ 581411 w 761119"/>
                <a:gd name="connsiteY12" fmla="*/ 15856 h 718834"/>
                <a:gd name="connsiteX13" fmla="*/ 650123 w 761119"/>
                <a:gd name="connsiteY13" fmla="*/ 5285 h 718834"/>
                <a:gd name="connsiteX14" fmla="*/ 687122 w 761119"/>
                <a:gd name="connsiteY14" fmla="*/ 0 h 718834"/>
                <a:gd name="connsiteX15" fmla="*/ 724120 w 761119"/>
                <a:gd name="connsiteY15" fmla="*/ 0 h 718834"/>
                <a:gd name="connsiteX16" fmla="*/ 755834 w 761119"/>
                <a:gd name="connsiteY16" fmla="*/ 0 h 718834"/>
                <a:gd name="connsiteX17" fmla="*/ 761119 w 761119"/>
                <a:gd name="connsiteY17" fmla="*/ 576125 h 718834"/>
                <a:gd name="connsiteX18" fmla="*/ 750548 w 761119"/>
                <a:gd name="connsiteY18" fmla="*/ 576125 h 718834"/>
                <a:gd name="connsiteX19" fmla="*/ 713549 w 761119"/>
                <a:gd name="connsiteY19" fmla="*/ 586696 h 718834"/>
                <a:gd name="connsiteX20" fmla="*/ 665979 w 761119"/>
                <a:gd name="connsiteY20" fmla="*/ 602552 h 718834"/>
                <a:gd name="connsiteX21" fmla="*/ 618409 w 761119"/>
                <a:gd name="connsiteY21" fmla="*/ 628980 h 718834"/>
                <a:gd name="connsiteX22" fmla="*/ 597267 w 761119"/>
                <a:gd name="connsiteY22" fmla="*/ 639551 h 718834"/>
                <a:gd name="connsiteX23" fmla="*/ 576125 w 761119"/>
                <a:gd name="connsiteY23" fmla="*/ 655408 h 718834"/>
                <a:gd name="connsiteX24" fmla="*/ 565554 w 761119"/>
                <a:gd name="connsiteY24" fmla="*/ 665979 h 718834"/>
                <a:gd name="connsiteX25" fmla="*/ 554983 w 761119"/>
                <a:gd name="connsiteY25" fmla="*/ 676550 h 718834"/>
                <a:gd name="connsiteX26" fmla="*/ 539126 w 761119"/>
                <a:gd name="connsiteY26" fmla="*/ 697692 h 718834"/>
                <a:gd name="connsiteX27" fmla="*/ 528555 w 761119"/>
                <a:gd name="connsiteY27" fmla="*/ 702978 h 718834"/>
                <a:gd name="connsiteX28" fmla="*/ 507413 w 761119"/>
                <a:gd name="connsiteY28" fmla="*/ 718834 h 718834"/>
                <a:gd name="connsiteX29" fmla="*/ 0 w 761119"/>
                <a:gd name="connsiteY29" fmla="*/ 433415 h 718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61119" h="718834">
                  <a:moveTo>
                    <a:pt x="0" y="433415"/>
                  </a:moveTo>
                  <a:lnTo>
                    <a:pt x="47570" y="364703"/>
                  </a:lnTo>
                  <a:lnTo>
                    <a:pt x="89855" y="317133"/>
                  </a:lnTo>
                  <a:lnTo>
                    <a:pt x="126853" y="280134"/>
                  </a:lnTo>
                  <a:lnTo>
                    <a:pt x="179709" y="227278"/>
                  </a:lnTo>
                  <a:lnTo>
                    <a:pt x="206137" y="200851"/>
                  </a:lnTo>
                  <a:lnTo>
                    <a:pt x="232564" y="179708"/>
                  </a:lnTo>
                  <a:lnTo>
                    <a:pt x="285420" y="142709"/>
                  </a:lnTo>
                  <a:lnTo>
                    <a:pt x="354132" y="100425"/>
                  </a:lnTo>
                  <a:lnTo>
                    <a:pt x="417559" y="68712"/>
                  </a:lnTo>
                  <a:lnTo>
                    <a:pt x="470414" y="52855"/>
                  </a:lnTo>
                  <a:lnTo>
                    <a:pt x="512698" y="31713"/>
                  </a:lnTo>
                  <a:lnTo>
                    <a:pt x="581411" y="15856"/>
                  </a:lnTo>
                  <a:lnTo>
                    <a:pt x="650123" y="5285"/>
                  </a:lnTo>
                  <a:lnTo>
                    <a:pt x="687122" y="0"/>
                  </a:lnTo>
                  <a:lnTo>
                    <a:pt x="724120" y="0"/>
                  </a:lnTo>
                  <a:lnTo>
                    <a:pt x="755834" y="0"/>
                  </a:lnTo>
                  <a:cubicBezTo>
                    <a:pt x="757596" y="192042"/>
                    <a:pt x="759357" y="384083"/>
                    <a:pt x="761119" y="576125"/>
                  </a:cubicBezTo>
                  <a:lnTo>
                    <a:pt x="750548" y="576125"/>
                  </a:lnTo>
                  <a:lnTo>
                    <a:pt x="713549" y="586696"/>
                  </a:lnTo>
                  <a:lnTo>
                    <a:pt x="665979" y="602552"/>
                  </a:lnTo>
                  <a:lnTo>
                    <a:pt x="618409" y="628980"/>
                  </a:lnTo>
                  <a:lnTo>
                    <a:pt x="597267" y="639551"/>
                  </a:lnTo>
                  <a:lnTo>
                    <a:pt x="576125" y="655408"/>
                  </a:lnTo>
                  <a:lnTo>
                    <a:pt x="565554" y="665979"/>
                  </a:lnTo>
                  <a:lnTo>
                    <a:pt x="554983" y="676550"/>
                  </a:lnTo>
                  <a:lnTo>
                    <a:pt x="539126" y="697692"/>
                  </a:lnTo>
                  <a:lnTo>
                    <a:pt x="528555" y="702978"/>
                  </a:lnTo>
                  <a:lnTo>
                    <a:pt x="507413" y="718834"/>
                  </a:lnTo>
                  <a:lnTo>
                    <a:pt x="0" y="433415"/>
                  </a:lnTo>
                  <a:close/>
                </a:path>
              </a:pathLst>
            </a:custGeom>
            <a:solidFill>
              <a:srgbClr val="92D05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8" name="Freeform 127"/>
            <p:cNvSpPr/>
            <p:nvPr/>
          </p:nvSpPr>
          <p:spPr>
            <a:xfrm rot="3461844">
              <a:off x="3330129" y="4746464"/>
              <a:ext cx="568228" cy="536659"/>
            </a:xfrm>
            <a:custGeom>
              <a:avLst/>
              <a:gdLst>
                <a:gd name="connsiteX0" fmla="*/ 0 w 761119"/>
                <a:gd name="connsiteY0" fmla="*/ 433415 h 718834"/>
                <a:gd name="connsiteX1" fmla="*/ 47570 w 761119"/>
                <a:gd name="connsiteY1" fmla="*/ 364703 h 718834"/>
                <a:gd name="connsiteX2" fmla="*/ 89855 w 761119"/>
                <a:gd name="connsiteY2" fmla="*/ 317133 h 718834"/>
                <a:gd name="connsiteX3" fmla="*/ 126853 w 761119"/>
                <a:gd name="connsiteY3" fmla="*/ 280134 h 718834"/>
                <a:gd name="connsiteX4" fmla="*/ 179709 w 761119"/>
                <a:gd name="connsiteY4" fmla="*/ 227278 h 718834"/>
                <a:gd name="connsiteX5" fmla="*/ 206137 w 761119"/>
                <a:gd name="connsiteY5" fmla="*/ 200851 h 718834"/>
                <a:gd name="connsiteX6" fmla="*/ 232564 w 761119"/>
                <a:gd name="connsiteY6" fmla="*/ 179708 h 718834"/>
                <a:gd name="connsiteX7" fmla="*/ 285420 w 761119"/>
                <a:gd name="connsiteY7" fmla="*/ 142709 h 718834"/>
                <a:gd name="connsiteX8" fmla="*/ 354132 w 761119"/>
                <a:gd name="connsiteY8" fmla="*/ 100425 h 718834"/>
                <a:gd name="connsiteX9" fmla="*/ 417559 w 761119"/>
                <a:gd name="connsiteY9" fmla="*/ 68712 h 718834"/>
                <a:gd name="connsiteX10" fmla="*/ 470414 w 761119"/>
                <a:gd name="connsiteY10" fmla="*/ 52855 h 718834"/>
                <a:gd name="connsiteX11" fmla="*/ 512698 w 761119"/>
                <a:gd name="connsiteY11" fmla="*/ 31713 h 718834"/>
                <a:gd name="connsiteX12" fmla="*/ 581411 w 761119"/>
                <a:gd name="connsiteY12" fmla="*/ 15856 h 718834"/>
                <a:gd name="connsiteX13" fmla="*/ 650123 w 761119"/>
                <a:gd name="connsiteY13" fmla="*/ 5285 h 718834"/>
                <a:gd name="connsiteX14" fmla="*/ 687122 w 761119"/>
                <a:gd name="connsiteY14" fmla="*/ 0 h 718834"/>
                <a:gd name="connsiteX15" fmla="*/ 724120 w 761119"/>
                <a:gd name="connsiteY15" fmla="*/ 0 h 718834"/>
                <a:gd name="connsiteX16" fmla="*/ 755834 w 761119"/>
                <a:gd name="connsiteY16" fmla="*/ 0 h 718834"/>
                <a:gd name="connsiteX17" fmla="*/ 761119 w 761119"/>
                <a:gd name="connsiteY17" fmla="*/ 576125 h 718834"/>
                <a:gd name="connsiteX18" fmla="*/ 750548 w 761119"/>
                <a:gd name="connsiteY18" fmla="*/ 576125 h 718834"/>
                <a:gd name="connsiteX19" fmla="*/ 713549 w 761119"/>
                <a:gd name="connsiteY19" fmla="*/ 586696 h 718834"/>
                <a:gd name="connsiteX20" fmla="*/ 665979 w 761119"/>
                <a:gd name="connsiteY20" fmla="*/ 602552 h 718834"/>
                <a:gd name="connsiteX21" fmla="*/ 618409 w 761119"/>
                <a:gd name="connsiteY21" fmla="*/ 628980 h 718834"/>
                <a:gd name="connsiteX22" fmla="*/ 597267 w 761119"/>
                <a:gd name="connsiteY22" fmla="*/ 639551 h 718834"/>
                <a:gd name="connsiteX23" fmla="*/ 576125 w 761119"/>
                <a:gd name="connsiteY23" fmla="*/ 655408 h 718834"/>
                <a:gd name="connsiteX24" fmla="*/ 565554 w 761119"/>
                <a:gd name="connsiteY24" fmla="*/ 665979 h 718834"/>
                <a:gd name="connsiteX25" fmla="*/ 554983 w 761119"/>
                <a:gd name="connsiteY25" fmla="*/ 676550 h 718834"/>
                <a:gd name="connsiteX26" fmla="*/ 539126 w 761119"/>
                <a:gd name="connsiteY26" fmla="*/ 697692 h 718834"/>
                <a:gd name="connsiteX27" fmla="*/ 528555 w 761119"/>
                <a:gd name="connsiteY27" fmla="*/ 702978 h 718834"/>
                <a:gd name="connsiteX28" fmla="*/ 507413 w 761119"/>
                <a:gd name="connsiteY28" fmla="*/ 718834 h 718834"/>
                <a:gd name="connsiteX29" fmla="*/ 0 w 761119"/>
                <a:gd name="connsiteY29" fmla="*/ 433415 h 718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61119" h="718834">
                  <a:moveTo>
                    <a:pt x="0" y="433415"/>
                  </a:moveTo>
                  <a:lnTo>
                    <a:pt x="47570" y="364703"/>
                  </a:lnTo>
                  <a:lnTo>
                    <a:pt x="89855" y="317133"/>
                  </a:lnTo>
                  <a:lnTo>
                    <a:pt x="126853" y="280134"/>
                  </a:lnTo>
                  <a:lnTo>
                    <a:pt x="179709" y="227278"/>
                  </a:lnTo>
                  <a:lnTo>
                    <a:pt x="206137" y="200851"/>
                  </a:lnTo>
                  <a:lnTo>
                    <a:pt x="232564" y="179708"/>
                  </a:lnTo>
                  <a:lnTo>
                    <a:pt x="285420" y="142709"/>
                  </a:lnTo>
                  <a:lnTo>
                    <a:pt x="354132" y="100425"/>
                  </a:lnTo>
                  <a:lnTo>
                    <a:pt x="417559" y="68712"/>
                  </a:lnTo>
                  <a:lnTo>
                    <a:pt x="470414" y="52855"/>
                  </a:lnTo>
                  <a:lnTo>
                    <a:pt x="512698" y="31713"/>
                  </a:lnTo>
                  <a:lnTo>
                    <a:pt x="581411" y="15856"/>
                  </a:lnTo>
                  <a:lnTo>
                    <a:pt x="650123" y="5285"/>
                  </a:lnTo>
                  <a:lnTo>
                    <a:pt x="687122" y="0"/>
                  </a:lnTo>
                  <a:lnTo>
                    <a:pt x="724120" y="0"/>
                  </a:lnTo>
                  <a:lnTo>
                    <a:pt x="755834" y="0"/>
                  </a:lnTo>
                  <a:cubicBezTo>
                    <a:pt x="757596" y="192042"/>
                    <a:pt x="759357" y="384083"/>
                    <a:pt x="761119" y="576125"/>
                  </a:cubicBezTo>
                  <a:lnTo>
                    <a:pt x="750548" y="576125"/>
                  </a:lnTo>
                  <a:lnTo>
                    <a:pt x="713549" y="586696"/>
                  </a:lnTo>
                  <a:lnTo>
                    <a:pt x="665979" y="602552"/>
                  </a:lnTo>
                  <a:lnTo>
                    <a:pt x="618409" y="628980"/>
                  </a:lnTo>
                  <a:lnTo>
                    <a:pt x="597267" y="639551"/>
                  </a:lnTo>
                  <a:lnTo>
                    <a:pt x="576125" y="655408"/>
                  </a:lnTo>
                  <a:lnTo>
                    <a:pt x="565554" y="665979"/>
                  </a:lnTo>
                  <a:lnTo>
                    <a:pt x="554983" y="676550"/>
                  </a:lnTo>
                  <a:lnTo>
                    <a:pt x="539126" y="697692"/>
                  </a:lnTo>
                  <a:lnTo>
                    <a:pt x="528555" y="702978"/>
                  </a:lnTo>
                  <a:lnTo>
                    <a:pt x="507413" y="718834"/>
                  </a:lnTo>
                  <a:lnTo>
                    <a:pt x="0" y="433415"/>
                  </a:ln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Freeform 135"/>
            <p:cNvSpPr/>
            <p:nvPr/>
          </p:nvSpPr>
          <p:spPr>
            <a:xfrm rot="10800000">
              <a:off x="1269794" y="5624226"/>
              <a:ext cx="568228" cy="536659"/>
            </a:xfrm>
            <a:custGeom>
              <a:avLst/>
              <a:gdLst>
                <a:gd name="connsiteX0" fmla="*/ 0 w 761119"/>
                <a:gd name="connsiteY0" fmla="*/ 433415 h 718834"/>
                <a:gd name="connsiteX1" fmla="*/ 47570 w 761119"/>
                <a:gd name="connsiteY1" fmla="*/ 364703 h 718834"/>
                <a:gd name="connsiteX2" fmla="*/ 89855 w 761119"/>
                <a:gd name="connsiteY2" fmla="*/ 317133 h 718834"/>
                <a:gd name="connsiteX3" fmla="*/ 126853 w 761119"/>
                <a:gd name="connsiteY3" fmla="*/ 280134 h 718834"/>
                <a:gd name="connsiteX4" fmla="*/ 179709 w 761119"/>
                <a:gd name="connsiteY4" fmla="*/ 227278 h 718834"/>
                <a:gd name="connsiteX5" fmla="*/ 206137 w 761119"/>
                <a:gd name="connsiteY5" fmla="*/ 200851 h 718834"/>
                <a:gd name="connsiteX6" fmla="*/ 232564 w 761119"/>
                <a:gd name="connsiteY6" fmla="*/ 179708 h 718834"/>
                <a:gd name="connsiteX7" fmla="*/ 285420 w 761119"/>
                <a:gd name="connsiteY7" fmla="*/ 142709 h 718834"/>
                <a:gd name="connsiteX8" fmla="*/ 354132 w 761119"/>
                <a:gd name="connsiteY8" fmla="*/ 100425 h 718834"/>
                <a:gd name="connsiteX9" fmla="*/ 417559 w 761119"/>
                <a:gd name="connsiteY9" fmla="*/ 68712 h 718834"/>
                <a:gd name="connsiteX10" fmla="*/ 470414 w 761119"/>
                <a:gd name="connsiteY10" fmla="*/ 52855 h 718834"/>
                <a:gd name="connsiteX11" fmla="*/ 512698 w 761119"/>
                <a:gd name="connsiteY11" fmla="*/ 31713 h 718834"/>
                <a:gd name="connsiteX12" fmla="*/ 581411 w 761119"/>
                <a:gd name="connsiteY12" fmla="*/ 15856 h 718834"/>
                <a:gd name="connsiteX13" fmla="*/ 650123 w 761119"/>
                <a:gd name="connsiteY13" fmla="*/ 5285 h 718834"/>
                <a:gd name="connsiteX14" fmla="*/ 687122 w 761119"/>
                <a:gd name="connsiteY14" fmla="*/ 0 h 718834"/>
                <a:gd name="connsiteX15" fmla="*/ 724120 w 761119"/>
                <a:gd name="connsiteY15" fmla="*/ 0 h 718834"/>
                <a:gd name="connsiteX16" fmla="*/ 755834 w 761119"/>
                <a:gd name="connsiteY16" fmla="*/ 0 h 718834"/>
                <a:gd name="connsiteX17" fmla="*/ 761119 w 761119"/>
                <a:gd name="connsiteY17" fmla="*/ 576125 h 718834"/>
                <a:gd name="connsiteX18" fmla="*/ 750548 w 761119"/>
                <a:gd name="connsiteY18" fmla="*/ 576125 h 718834"/>
                <a:gd name="connsiteX19" fmla="*/ 713549 w 761119"/>
                <a:gd name="connsiteY19" fmla="*/ 586696 h 718834"/>
                <a:gd name="connsiteX20" fmla="*/ 665979 w 761119"/>
                <a:gd name="connsiteY20" fmla="*/ 602552 h 718834"/>
                <a:gd name="connsiteX21" fmla="*/ 618409 w 761119"/>
                <a:gd name="connsiteY21" fmla="*/ 628980 h 718834"/>
                <a:gd name="connsiteX22" fmla="*/ 597267 w 761119"/>
                <a:gd name="connsiteY22" fmla="*/ 639551 h 718834"/>
                <a:gd name="connsiteX23" fmla="*/ 576125 w 761119"/>
                <a:gd name="connsiteY23" fmla="*/ 655408 h 718834"/>
                <a:gd name="connsiteX24" fmla="*/ 565554 w 761119"/>
                <a:gd name="connsiteY24" fmla="*/ 665979 h 718834"/>
                <a:gd name="connsiteX25" fmla="*/ 554983 w 761119"/>
                <a:gd name="connsiteY25" fmla="*/ 676550 h 718834"/>
                <a:gd name="connsiteX26" fmla="*/ 539126 w 761119"/>
                <a:gd name="connsiteY26" fmla="*/ 697692 h 718834"/>
                <a:gd name="connsiteX27" fmla="*/ 528555 w 761119"/>
                <a:gd name="connsiteY27" fmla="*/ 702978 h 718834"/>
                <a:gd name="connsiteX28" fmla="*/ 507413 w 761119"/>
                <a:gd name="connsiteY28" fmla="*/ 718834 h 718834"/>
                <a:gd name="connsiteX29" fmla="*/ 0 w 761119"/>
                <a:gd name="connsiteY29" fmla="*/ 433415 h 718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61119" h="718834">
                  <a:moveTo>
                    <a:pt x="0" y="433415"/>
                  </a:moveTo>
                  <a:lnTo>
                    <a:pt x="47570" y="364703"/>
                  </a:lnTo>
                  <a:lnTo>
                    <a:pt x="89855" y="317133"/>
                  </a:lnTo>
                  <a:lnTo>
                    <a:pt x="126853" y="280134"/>
                  </a:lnTo>
                  <a:lnTo>
                    <a:pt x="179709" y="227278"/>
                  </a:lnTo>
                  <a:lnTo>
                    <a:pt x="206137" y="200851"/>
                  </a:lnTo>
                  <a:lnTo>
                    <a:pt x="232564" y="179708"/>
                  </a:lnTo>
                  <a:lnTo>
                    <a:pt x="285420" y="142709"/>
                  </a:lnTo>
                  <a:lnTo>
                    <a:pt x="354132" y="100425"/>
                  </a:lnTo>
                  <a:lnTo>
                    <a:pt x="417559" y="68712"/>
                  </a:lnTo>
                  <a:lnTo>
                    <a:pt x="470414" y="52855"/>
                  </a:lnTo>
                  <a:lnTo>
                    <a:pt x="512698" y="31713"/>
                  </a:lnTo>
                  <a:lnTo>
                    <a:pt x="581411" y="15856"/>
                  </a:lnTo>
                  <a:lnTo>
                    <a:pt x="650123" y="5285"/>
                  </a:lnTo>
                  <a:lnTo>
                    <a:pt x="687122" y="0"/>
                  </a:lnTo>
                  <a:lnTo>
                    <a:pt x="724120" y="0"/>
                  </a:lnTo>
                  <a:lnTo>
                    <a:pt x="755834" y="0"/>
                  </a:lnTo>
                  <a:cubicBezTo>
                    <a:pt x="757596" y="192042"/>
                    <a:pt x="759357" y="384083"/>
                    <a:pt x="761119" y="576125"/>
                  </a:cubicBezTo>
                  <a:lnTo>
                    <a:pt x="750548" y="576125"/>
                  </a:lnTo>
                  <a:lnTo>
                    <a:pt x="713549" y="586696"/>
                  </a:lnTo>
                  <a:lnTo>
                    <a:pt x="665979" y="602552"/>
                  </a:lnTo>
                  <a:lnTo>
                    <a:pt x="618409" y="628980"/>
                  </a:lnTo>
                  <a:lnTo>
                    <a:pt x="597267" y="639551"/>
                  </a:lnTo>
                  <a:lnTo>
                    <a:pt x="576125" y="655408"/>
                  </a:lnTo>
                  <a:lnTo>
                    <a:pt x="565554" y="665979"/>
                  </a:lnTo>
                  <a:lnTo>
                    <a:pt x="554983" y="676550"/>
                  </a:lnTo>
                  <a:lnTo>
                    <a:pt x="539126" y="697692"/>
                  </a:lnTo>
                  <a:lnTo>
                    <a:pt x="528555" y="702978"/>
                  </a:lnTo>
                  <a:lnTo>
                    <a:pt x="507413" y="718834"/>
                  </a:lnTo>
                  <a:lnTo>
                    <a:pt x="0" y="433415"/>
                  </a:lnTo>
                  <a:close/>
                </a:path>
              </a:pathLst>
            </a:custGeom>
            <a:solidFill>
              <a:srgbClr val="FFC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5" name="Freeform 144"/>
            <p:cNvSpPr/>
            <p:nvPr/>
          </p:nvSpPr>
          <p:spPr>
            <a:xfrm rot="7292743">
              <a:off x="1470909" y="5192359"/>
              <a:ext cx="568228" cy="536659"/>
            </a:xfrm>
            <a:custGeom>
              <a:avLst/>
              <a:gdLst>
                <a:gd name="connsiteX0" fmla="*/ 0 w 761119"/>
                <a:gd name="connsiteY0" fmla="*/ 433415 h 718834"/>
                <a:gd name="connsiteX1" fmla="*/ 47570 w 761119"/>
                <a:gd name="connsiteY1" fmla="*/ 364703 h 718834"/>
                <a:gd name="connsiteX2" fmla="*/ 89855 w 761119"/>
                <a:gd name="connsiteY2" fmla="*/ 317133 h 718834"/>
                <a:gd name="connsiteX3" fmla="*/ 126853 w 761119"/>
                <a:gd name="connsiteY3" fmla="*/ 280134 h 718834"/>
                <a:gd name="connsiteX4" fmla="*/ 179709 w 761119"/>
                <a:gd name="connsiteY4" fmla="*/ 227278 h 718834"/>
                <a:gd name="connsiteX5" fmla="*/ 206137 w 761119"/>
                <a:gd name="connsiteY5" fmla="*/ 200851 h 718834"/>
                <a:gd name="connsiteX6" fmla="*/ 232564 w 761119"/>
                <a:gd name="connsiteY6" fmla="*/ 179708 h 718834"/>
                <a:gd name="connsiteX7" fmla="*/ 285420 w 761119"/>
                <a:gd name="connsiteY7" fmla="*/ 142709 h 718834"/>
                <a:gd name="connsiteX8" fmla="*/ 354132 w 761119"/>
                <a:gd name="connsiteY8" fmla="*/ 100425 h 718834"/>
                <a:gd name="connsiteX9" fmla="*/ 417559 w 761119"/>
                <a:gd name="connsiteY9" fmla="*/ 68712 h 718834"/>
                <a:gd name="connsiteX10" fmla="*/ 470414 w 761119"/>
                <a:gd name="connsiteY10" fmla="*/ 52855 h 718834"/>
                <a:gd name="connsiteX11" fmla="*/ 512698 w 761119"/>
                <a:gd name="connsiteY11" fmla="*/ 31713 h 718834"/>
                <a:gd name="connsiteX12" fmla="*/ 581411 w 761119"/>
                <a:gd name="connsiteY12" fmla="*/ 15856 h 718834"/>
                <a:gd name="connsiteX13" fmla="*/ 650123 w 761119"/>
                <a:gd name="connsiteY13" fmla="*/ 5285 h 718834"/>
                <a:gd name="connsiteX14" fmla="*/ 687122 w 761119"/>
                <a:gd name="connsiteY14" fmla="*/ 0 h 718834"/>
                <a:gd name="connsiteX15" fmla="*/ 724120 w 761119"/>
                <a:gd name="connsiteY15" fmla="*/ 0 h 718834"/>
                <a:gd name="connsiteX16" fmla="*/ 755834 w 761119"/>
                <a:gd name="connsiteY16" fmla="*/ 0 h 718834"/>
                <a:gd name="connsiteX17" fmla="*/ 761119 w 761119"/>
                <a:gd name="connsiteY17" fmla="*/ 576125 h 718834"/>
                <a:gd name="connsiteX18" fmla="*/ 750548 w 761119"/>
                <a:gd name="connsiteY18" fmla="*/ 576125 h 718834"/>
                <a:gd name="connsiteX19" fmla="*/ 713549 w 761119"/>
                <a:gd name="connsiteY19" fmla="*/ 586696 h 718834"/>
                <a:gd name="connsiteX20" fmla="*/ 665979 w 761119"/>
                <a:gd name="connsiteY20" fmla="*/ 602552 h 718834"/>
                <a:gd name="connsiteX21" fmla="*/ 618409 w 761119"/>
                <a:gd name="connsiteY21" fmla="*/ 628980 h 718834"/>
                <a:gd name="connsiteX22" fmla="*/ 597267 w 761119"/>
                <a:gd name="connsiteY22" fmla="*/ 639551 h 718834"/>
                <a:gd name="connsiteX23" fmla="*/ 576125 w 761119"/>
                <a:gd name="connsiteY23" fmla="*/ 655408 h 718834"/>
                <a:gd name="connsiteX24" fmla="*/ 565554 w 761119"/>
                <a:gd name="connsiteY24" fmla="*/ 665979 h 718834"/>
                <a:gd name="connsiteX25" fmla="*/ 554983 w 761119"/>
                <a:gd name="connsiteY25" fmla="*/ 676550 h 718834"/>
                <a:gd name="connsiteX26" fmla="*/ 539126 w 761119"/>
                <a:gd name="connsiteY26" fmla="*/ 697692 h 718834"/>
                <a:gd name="connsiteX27" fmla="*/ 528555 w 761119"/>
                <a:gd name="connsiteY27" fmla="*/ 702978 h 718834"/>
                <a:gd name="connsiteX28" fmla="*/ 507413 w 761119"/>
                <a:gd name="connsiteY28" fmla="*/ 718834 h 718834"/>
                <a:gd name="connsiteX29" fmla="*/ 0 w 761119"/>
                <a:gd name="connsiteY29" fmla="*/ 433415 h 718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61119" h="718834">
                  <a:moveTo>
                    <a:pt x="0" y="433415"/>
                  </a:moveTo>
                  <a:lnTo>
                    <a:pt x="47570" y="364703"/>
                  </a:lnTo>
                  <a:lnTo>
                    <a:pt x="89855" y="317133"/>
                  </a:lnTo>
                  <a:lnTo>
                    <a:pt x="126853" y="280134"/>
                  </a:lnTo>
                  <a:lnTo>
                    <a:pt x="179709" y="227278"/>
                  </a:lnTo>
                  <a:lnTo>
                    <a:pt x="206137" y="200851"/>
                  </a:lnTo>
                  <a:lnTo>
                    <a:pt x="232564" y="179708"/>
                  </a:lnTo>
                  <a:lnTo>
                    <a:pt x="285420" y="142709"/>
                  </a:lnTo>
                  <a:lnTo>
                    <a:pt x="354132" y="100425"/>
                  </a:lnTo>
                  <a:lnTo>
                    <a:pt x="417559" y="68712"/>
                  </a:lnTo>
                  <a:lnTo>
                    <a:pt x="470414" y="52855"/>
                  </a:lnTo>
                  <a:lnTo>
                    <a:pt x="512698" y="31713"/>
                  </a:lnTo>
                  <a:lnTo>
                    <a:pt x="581411" y="15856"/>
                  </a:lnTo>
                  <a:lnTo>
                    <a:pt x="650123" y="5285"/>
                  </a:lnTo>
                  <a:lnTo>
                    <a:pt x="687122" y="0"/>
                  </a:lnTo>
                  <a:lnTo>
                    <a:pt x="724120" y="0"/>
                  </a:lnTo>
                  <a:lnTo>
                    <a:pt x="755834" y="0"/>
                  </a:lnTo>
                  <a:cubicBezTo>
                    <a:pt x="757596" y="192042"/>
                    <a:pt x="759357" y="384083"/>
                    <a:pt x="761119" y="576125"/>
                  </a:cubicBezTo>
                  <a:lnTo>
                    <a:pt x="750548" y="576125"/>
                  </a:lnTo>
                  <a:lnTo>
                    <a:pt x="713549" y="586696"/>
                  </a:lnTo>
                  <a:lnTo>
                    <a:pt x="665979" y="602552"/>
                  </a:lnTo>
                  <a:lnTo>
                    <a:pt x="618409" y="628980"/>
                  </a:lnTo>
                  <a:lnTo>
                    <a:pt x="597267" y="639551"/>
                  </a:lnTo>
                  <a:lnTo>
                    <a:pt x="576125" y="655408"/>
                  </a:lnTo>
                  <a:lnTo>
                    <a:pt x="565554" y="665979"/>
                  </a:lnTo>
                  <a:lnTo>
                    <a:pt x="554983" y="676550"/>
                  </a:lnTo>
                  <a:lnTo>
                    <a:pt x="539126" y="697692"/>
                  </a:lnTo>
                  <a:lnTo>
                    <a:pt x="528555" y="702978"/>
                  </a:lnTo>
                  <a:lnTo>
                    <a:pt x="507413" y="718834"/>
                  </a:lnTo>
                  <a:lnTo>
                    <a:pt x="0" y="433415"/>
                  </a:lnTo>
                  <a:close/>
                </a:path>
              </a:pathLst>
            </a:custGeom>
            <a:solidFill>
              <a:srgbClr val="7030A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4" name="Freeform 143"/>
            <p:cNvSpPr/>
            <p:nvPr/>
          </p:nvSpPr>
          <p:spPr>
            <a:xfrm rot="3662277">
              <a:off x="1175277" y="4760761"/>
              <a:ext cx="568228" cy="536659"/>
            </a:xfrm>
            <a:custGeom>
              <a:avLst/>
              <a:gdLst>
                <a:gd name="connsiteX0" fmla="*/ 0 w 761119"/>
                <a:gd name="connsiteY0" fmla="*/ 433415 h 718834"/>
                <a:gd name="connsiteX1" fmla="*/ 47570 w 761119"/>
                <a:gd name="connsiteY1" fmla="*/ 364703 h 718834"/>
                <a:gd name="connsiteX2" fmla="*/ 89855 w 761119"/>
                <a:gd name="connsiteY2" fmla="*/ 317133 h 718834"/>
                <a:gd name="connsiteX3" fmla="*/ 126853 w 761119"/>
                <a:gd name="connsiteY3" fmla="*/ 280134 h 718834"/>
                <a:gd name="connsiteX4" fmla="*/ 179709 w 761119"/>
                <a:gd name="connsiteY4" fmla="*/ 227278 h 718834"/>
                <a:gd name="connsiteX5" fmla="*/ 206137 w 761119"/>
                <a:gd name="connsiteY5" fmla="*/ 200851 h 718834"/>
                <a:gd name="connsiteX6" fmla="*/ 232564 w 761119"/>
                <a:gd name="connsiteY6" fmla="*/ 179708 h 718834"/>
                <a:gd name="connsiteX7" fmla="*/ 285420 w 761119"/>
                <a:gd name="connsiteY7" fmla="*/ 142709 h 718834"/>
                <a:gd name="connsiteX8" fmla="*/ 354132 w 761119"/>
                <a:gd name="connsiteY8" fmla="*/ 100425 h 718834"/>
                <a:gd name="connsiteX9" fmla="*/ 417559 w 761119"/>
                <a:gd name="connsiteY9" fmla="*/ 68712 h 718834"/>
                <a:gd name="connsiteX10" fmla="*/ 470414 w 761119"/>
                <a:gd name="connsiteY10" fmla="*/ 52855 h 718834"/>
                <a:gd name="connsiteX11" fmla="*/ 512698 w 761119"/>
                <a:gd name="connsiteY11" fmla="*/ 31713 h 718834"/>
                <a:gd name="connsiteX12" fmla="*/ 581411 w 761119"/>
                <a:gd name="connsiteY12" fmla="*/ 15856 h 718834"/>
                <a:gd name="connsiteX13" fmla="*/ 650123 w 761119"/>
                <a:gd name="connsiteY13" fmla="*/ 5285 h 718834"/>
                <a:gd name="connsiteX14" fmla="*/ 687122 w 761119"/>
                <a:gd name="connsiteY14" fmla="*/ 0 h 718834"/>
                <a:gd name="connsiteX15" fmla="*/ 724120 w 761119"/>
                <a:gd name="connsiteY15" fmla="*/ 0 h 718834"/>
                <a:gd name="connsiteX16" fmla="*/ 755834 w 761119"/>
                <a:gd name="connsiteY16" fmla="*/ 0 h 718834"/>
                <a:gd name="connsiteX17" fmla="*/ 761119 w 761119"/>
                <a:gd name="connsiteY17" fmla="*/ 576125 h 718834"/>
                <a:gd name="connsiteX18" fmla="*/ 750548 w 761119"/>
                <a:gd name="connsiteY18" fmla="*/ 576125 h 718834"/>
                <a:gd name="connsiteX19" fmla="*/ 713549 w 761119"/>
                <a:gd name="connsiteY19" fmla="*/ 586696 h 718834"/>
                <a:gd name="connsiteX20" fmla="*/ 665979 w 761119"/>
                <a:gd name="connsiteY20" fmla="*/ 602552 h 718834"/>
                <a:gd name="connsiteX21" fmla="*/ 618409 w 761119"/>
                <a:gd name="connsiteY21" fmla="*/ 628980 h 718834"/>
                <a:gd name="connsiteX22" fmla="*/ 597267 w 761119"/>
                <a:gd name="connsiteY22" fmla="*/ 639551 h 718834"/>
                <a:gd name="connsiteX23" fmla="*/ 576125 w 761119"/>
                <a:gd name="connsiteY23" fmla="*/ 655408 h 718834"/>
                <a:gd name="connsiteX24" fmla="*/ 565554 w 761119"/>
                <a:gd name="connsiteY24" fmla="*/ 665979 h 718834"/>
                <a:gd name="connsiteX25" fmla="*/ 554983 w 761119"/>
                <a:gd name="connsiteY25" fmla="*/ 676550 h 718834"/>
                <a:gd name="connsiteX26" fmla="*/ 539126 w 761119"/>
                <a:gd name="connsiteY26" fmla="*/ 697692 h 718834"/>
                <a:gd name="connsiteX27" fmla="*/ 528555 w 761119"/>
                <a:gd name="connsiteY27" fmla="*/ 702978 h 718834"/>
                <a:gd name="connsiteX28" fmla="*/ 507413 w 761119"/>
                <a:gd name="connsiteY28" fmla="*/ 718834 h 718834"/>
                <a:gd name="connsiteX29" fmla="*/ 0 w 761119"/>
                <a:gd name="connsiteY29" fmla="*/ 433415 h 718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61119" h="718834">
                  <a:moveTo>
                    <a:pt x="0" y="433415"/>
                  </a:moveTo>
                  <a:lnTo>
                    <a:pt x="47570" y="364703"/>
                  </a:lnTo>
                  <a:lnTo>
                    <a:pt x="89855" y="317133"/>
                  </a:lnTo>
                  <a:lnTo>
                    <a:pt x="126853" y="280134"/>
                  </a:lnTo>
                  <a:lnTo>
                    <a:pt x="179709" y="227278"/>
                  </a:lnTo>
                  <a:lnTo>
                    <a:pt x="206137" y="200851"/>
                  </a:lnTo>
                  <a:lnTo>
                    <a:pt x="232564" y="179708"/>
                  </a:lnTo>
                  <a:lnTo>
                    <a:pt x="285420" y="142709"/>
                  </a:lnTo>
                  <a:lnTo>
                    <a:pt x="354132" y="100425"/>
                  </a:lnTo>
                  <a:lnTo>
                    <a:pt x="417559" y="68712"/>
                  </a:lnTo>
                  <a:lnTo>
                    <a:pt x="470414" y="52855"/>
                  </a:lnTo>
                  <a:lnTo>
                    <a:pt x="512698" y="31713"/>
                  </a:lnTo>
                  <a:lnTo>
                    <a:pt x="581411" y="15856"/>
                  </a:lnTo>
                  <a:lnTo>
                    <a:pt x="650123" y="5285"/>
                  </a:lnTo>
                  <a:lnTo>
                    <a:pt x="687122" y="0"/>
                  </a:lnTo>
                  <a:lnTo>
                    <a:pt x="724120" y="0"/>
                  </a:lnTo>
                  <a:lnTo>
                    <a:pt x="755834" y="0"/>
                  </a:lnTo>
                  <a:cubicBezTo>
                    <a:pt x="757596" y="192042"/>
                    <a:pt x="759357" y="384083"/>
                    <a:pt x="761119" y="576125"/>
                  </a:cubicBezTo>
                  <a:lnTo>
                    <a:pt x="750548" y="576125"/>
                  </a:lnTo>
                  <a:lnTo>
                    <a:pt x="713549" y="586696"/>
                  </a:lnTo>
                  <a:lnTo>
                    <a:pt x="665979" y="602552"/>
                  </a:lnTo>
                  <a:lnTo>
                    <a:pt x="618409" y="628980"/>
                  </a:lnTo>
                  <a:lnTo>
                    <a:pt x="597267" y="639551"/>
                  </a:lnTo>
                  <a:lnTo>
                    <a:pt x="576125" y="655408"/>
                  </a:lnTo>
                  <a:lnTo>
                    <a:pt x="565554" y="665979"/>
                  </a:lnTo>
                  <a:lnTo>
                    <a:pt x="554983" y="676550"/>
                  </a:lnTo>
                  <a:lnTo>
                    <a:pt x="539126" y="697692"/>
                  </a:lnTo>
                  <a:lnTo>
                    <a:pt x="528555" y="702978"/>
                  </a:lnTo>
                  <a:lnTo>
                    <a:pt x="507413" y="718834"/>
                  </a:lnTo>
                  <a:lnTo>
                    <a:pt x="0" y="433415"/>
                  </a:lnTo>
                  <a:close/>
                </a:path>
              </a:pathLst>
            </a:custGeom>
            <a:solidFill>
              <a:srgbClr val="7030A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8" name="Freeform 137"/>
            <p:cNvSpPr/>
            <p:nvPr/>
          </p:nvSpPr>
          <p:spPr>
            <a:xfrm rot="10800000">
              <a:off x="5601777" y="3471004"/>
              <a:ext cx="568228" cy="536659"/>
            </a:xfrm>
            <a:custGeom>
              <a:avLst/>
              <a:gdLst>
                <a:gd name="connsiteX0" fmla="*/ 0 w 761119"/>
                <a:gd name="connsiteY0" fmla="*/ 433415 h 718834"/>
                <a:gd name="connsiteX1" fmla="*/ 47570 w 761119"/>
                <a:gd name="connsiteY1" fmla="*/ 364703 h 718834"/>
                <a:gd name="connsiteX2" fmla="*/ 89855 w 761119"/>
                <a:gd name="connsiteY2" fmla="*/ 317133 h 718834"/>
                <a:gd name="connsiteX3" fmla="*/ 126853 w 761119"/>
                <a:gd name="connsiteY3" fmla="*/ 280134 h 718834"/>
                <a:gd name="connsiteX4" fmla="*/ 179709 w 761119"/>
                <a:gd name="connsiteY4" fmla="*/ 227278 h 718834"/>
                <a:gd name="connsiteX5" fmla="*/ 206137 w 761119"/>
                <a:gd name="connsiteY5" fmla="*/ 200851 h 718834"/>
                <a:gd name="connsiteX6" fmla="*/ 232564 w 761119"/>
                <a:gd name="connsiteY6" fmla="*/ 179708 h 718834"/>
                <a:gd name="connsiteX7" fmla="*/ 285420 w 761119"/>
                <a:gd name="connsiteY7" fmla="*/ 142709 h 718834"/>
                <a:gd name="connsiteX8" fmla="*/ 354132 w 761119"/>
                <a:gd name="connsiteY8" fmla="*/ 100425 h 718834"/>
                <a:gd name="connsiteX9" fmla="*/ 417559 w 761119"/>
                <a:gd name="connsiteY9" fmla="*/ 68712 h 718834"/>
                <a:gd name="connsiteX10" fmla="*/ 470414 w 761119"/>
                <a:gd name="connsiteY10" fmla="*/ 52855 h 718834"/>
                <a:gd name="connsiteX11" fmla="*/ 512698 w 761119"/>
                <a:gd name="connsiteY11" fmla="*/ 31713 h 718834"/>
                <a:gd name="connsiteX12" fmla="*/ 581411 w 761119"/>
                <a:gd name="connsiteY12" fmla="*/ 15856 h 718834"/>
                <a:gd name="connsiteX13" fmla="*/ 650123 w 761119"/>
                <a:gd name="connsiteY13" fmla="*/ 5285 h 718834"/>
                <a:gd name="connsiteX14" fmla="*/ 687122 w 761119"/>
                <a:gd name="connsiteY14" fmla="*/ 0 h 718834"/>
                <a:gd name="connsiteX15" fmla="*/ 724120 w 761119"/>
                <a:gd name="connsiteY15" fmla="*/ 0 h 718834"/>
                <a:gd name="connsiteX16" fmla="*/ 755834 w 761119"/>
                <a:gd name="connsiteY16" fmla="*/ 0 h 718834"/>
                <a:gd name="connsiteX17" fmla="*/ 761119 w 761119"/>
                <a:gd name="connsiteY17" fmla="*/ 576125 h 718834"/>
                <a:gd name="connsiteX18" fmla="*/ 750548 w 761119"/>
                <a:gd name="connsiteY18" fmla="*/ 576125 h 718834"/>
                <a:gd name="connsiteX19" fmla="*/ 713549 w 761119"/>
                <a:gd name="connsiteY19" fmla="*/ 586696 h 718834"/>
                <a:gd name="connsiteX20" fmla="*/ 665979 w 761119"/>
                <a:gd name="connsiteY20" fmla="*/ 602552 h 718834"/>
                <a:gd name="connsiteX21" fmla="*/ 618409 w 761119"/>
                <a:gd name="connsiteY21" fmla="*/ 628980 h 718834"/>
                <a:gd name="connsiteX22" fmla="*/ 597267 w 761119"/>
                <a:gd name="connsiteY22" fmla="*/ 639551 h 718834"/>
                <a:gd name="connsiteX23" fmla="*/ 576125 w 761119"/>
                <a:gd name="connsiteY23" fmla="*/ 655408 h 718834"/>
                <a:gd name="connsiteX24" fmla="*/ 565554 w 761119"/>
                <a:gd name="connsiteY24" fmla="*/ 665979 h 718834"/>
                <a:gd name="connsiteX25" fmla="*/ 554983 w 761119"/>
                <a:gd name="connsiteY25" fmla="*/ 676550 h 718834"/>
                <a:gd name="connsiteX26" fmla="*/ 539126 w 761119"/>
                <a:gd name="connsiteY26" fmla="*/ 697692 h 718834"/>
                <a:gd name="connsiteX27" fmla="*/ 528555 w 761119"/>
                <a:gd name="connsiteY27" fmla="*/ 702978 h 718834"/>
                <a:gd name="connsiteX28" fmla="*/ 507413 w 761119"/>
                <a:gd name="connsiteY28" fmla="*/ 718834 h 718834"/>
                <a:gd name="connsiteX29" fmla="*/ 0 w 761119"/>
                <a:gd name="connsiteY29" fmla="*/ 433415 h 718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61119" h="718834">
                  <a:moveTo>
                    <a:pt x="0" y="433415"/>
                  </a:moveTo>
                  <a:lnTo>
                    <a:pt x="47570" y="364703"/>
                  </a:lnTo>
                  <a:lnTo>
                    <a:pt x="89855" y="317133"/>
                  </a:lnTo>
                  <a:lnTo>
                    <a:pt x="126853" y="280134"/>
                  </a:lnTo>
                  <a:lnTo>
                    <a:pt x="179709" y="227278"/>
                  </a:lnTo>
                  <a:lnTo>
                    <a:pt x="206137" y="200851"/>
                  </a:lnTo>
                  <a:lnTo>
                    <a:pt x="232564" y="179708"/>
                  </a:lnTo>
                  <a:lnTo>
                    <a:pt x="285420" y="142709"/>
                  </a:lnTo>
                  <a:lnTo>
                    <a:pt x="354132" y="100425"/>
                  </a:lnTo>
                  <a:lnTo>
                    <a:pt x="417559" y="68712"/>
                  </a:lnTo>
                  <a:lnTo>
                    <a:pt x="470414" y="52855"/>
                  </a:lnTo>
                  <a:lnTo>
                    <a:pt x="512698" y="31713"/>
                  </a:lnTo>
                  <a:lnTo>
                    <a:pt x="581411" y="15856"/>
                  </a:lnTo>
                  <a:lnTo>
                    <a:pt x="650123" y="5285"/>
                  </a:lnTo>
                  <a:lnTo>
                    <a:pt x="687122" y="0"/>
                  </a:lnTo>
                  <a:lnTo>
                    <a:pt x="724120" y="0"/>
                  </a:lnTo>
                  <a:lnTo>
                    <a:pt x="755834" y="0"/>
                  </a:lnTo>
                  <a:cubicBezTo>
                    <a:pt x="757596" y="192042"/>
                    <a:pt x="759357" y="384083"/>
                    <a:pt x="761119" y="576125"/>
                  </a:cubicBezTo>
                  <a:lnTo>
                    <a:pt x="750548" y="576125"/>
                  </a:lnTo>
                  <a:lnTo>
                    <a:pt x="713549" y="586696"/>
                  </a:lnTo>
                  <a:lnTo>
                    <a:pt x="665979" y="602552"/>
                  </a:lnTo>
                  <a:lnTo>
                    <a:pt x="618409" y="628980"/>
                  </a:lnTo>
                  <a:lnTo>
                    <a:pt x="597267" y="639551"/>
                  </a:lnTo>
                  <a:lnTo>
                    <a:pt x="576125" y="655408"/>
                  </a:lnTo>
                  <a:lnTo>
                    <a:pt x="565554" y="665979"/>
                  </a:lnTo>
                  <a:lnTo>
                    <a:pt x="554983" y="676550"/>
                  </a:lnTo>
                  <a:lnTo>
                    <a:pt x="539126" y="697692"/>
                  </a:lnTo>
                  <a:lnTo>
                    <a:pt x="528555" y="702978"/>
                  </a:lnTo>
                  <a:lnTo>
                    <a:pt x="507413" y="718834"/>
                  </a:lnTo>
                  <a:lnTo>
                    <a:pt x="0" y="433415"/>
                  </a:lnTo>
                  <a:close/>
                </a:path>
              </a:pathLst>
            </a:custGeom>
            <a:solidFill>
              <a:srgbClr val="92D05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2" name="Freeform 131"/>
            <p:cNvSpPr/>
            <p:nvPr/>
          </p:nvSpPr>
          <p:spPr>
            <a:xfrm rot="7012276">
              <a:off x="5797087" y="3000444"/>
              <a:ext cx="568228" cy="536659"/>
            </a:xfrm>
            <a:custGeom>
              <a:avLst/>
              <a:gdLst>
                <a:gd name="connsiteX0" fmla="*/ 0 w 761119"/>
                <a:gd name="connsiteY0" fmla="*/ 433415 h 718834"/>
                <a:gd name="connsiteX1" fmla="*/ 47570 w 761119"/>
                <a:gd name="connsiteY1" fmla="*/ 364703 h 718834"/>
                <a:gd name="connsiteX2" fmla="*/ 89855 w 761119"/>
                <a:gd name="connsiteY2" fmla="*/ 317133 h 718834"/>
                <a:gd name="connsiteX3" fmla="*/ 126853 w 761119"/>
                <a:gd name="connsiteY3" fmla="*/ 280134 h 718834"/>
                <a:gd name="connsiteX4" fmla="*/ 179709 w 761119"/>
                <a:gd name="connsiteY4" fmla="*/ 227278 h 718834"/>
                <a:gd name="connsiteX5" fmla="*/ 206137 w 761119"/>
                <a:gd name="connsiteY5" fmla="*/ 200851 h 718834"/>
                <a:gd name="connsiteX6" fmla="*/ 232564 w 761119"/>
                <a:gd name="connsiteY6" fmla="*/ 179708 h 718834"/>
                <a:gd name="connsiteX7" fmla="*/ 285420 w 761119"/>
                <a:gd name="connsiteY7" fmla="*/ 142709 h 718834"/>
                <a:gd name="connsiteX8" fmla="*/ 354132 w 761119"/>
                <a:gd name="connsiteY8" fmla="*/ 100425 h 718834"/>
                <a:gd name="connsiteX9" fmla="*/ 417559 w 761119"/>
                <a:gd name="connsiteY9" fmla="*/ 68712 h 718834"/>
                <a:gd name="connsiteX10" fmla="*/ 470414 w 761119"/>
                <a:gd name="connsiteY10" fmla="*/ 52855 h 718834"/>
                <a:gd name="connsiteX11" fmla="*/ 512698 w 761119"/>
                <a:gd name="connsiteY11" fmla="*/ 31713 h 718834"/>
                <a:gd name="connsiteX12" fmla="*/ 581411 w 761119"/>
                <a:gd name="connsiteY12" fmla="*/ 15856 h 718834"/>
                <a:gd name="connsiteX13" fmla="*/ 650123 w 761119"/>
                <a:gd name="connsiteY13" fmla="*/ 5285 h 718834"/>
                <a:gd name="connsiteX14" fmla="*/ 687122 w 761119"/>
                <a:gd name="connsiteY14" fmla="*/ 0 h 718834"/>
                <a:gd name="connsiteX15" fmla="*/ 724120 w 761119"/>
                <a:gd name="connsiteY15" fmla="*/ 0 h 718834"/>
                <a:gd name="connsiteX16" fmla="*/ 755834 w 761119"/>
                <a:gd name="connsiteY16" fmla="*/ 0 h 718834"/>
                <a:gd name="connsiteX17" fmla="*/ 761119 w 761119"/>
                <a:gd name="connsiteY17" fmla="*/ 576125 h 718834"/>
                <a:gd name="connsiteX18" fmla="*/ 750548 w 761119"/>
                <a:gd name="connsiteY18" fmla="*/ 576125 h 718834"/>
                <a:gd name="connsiteX19" fmla="*/ 713549 w 761119"/>
                <a:gd name="connsiteY19" fmla="*/ 586696 h 718834"/>
                <a:gd name="connsiteX20" fmla="*/ 665979 w 761119"/>
                <a:gd name="connsiteY20" fmla="*/ 602552 h 718834"/>
                <a:gd name="connsiteX21" fmla="*/ 618409 w 761119"/>
                <a:gd name="connsiteY21" fmla="*/ 628980 h 718834"/>
                <a:gd name="connsiteX22" fmla="*/ 597267 w 761119"/>
                <a:gd name="connsiteY22" fmla="*/ 639551 h 718834"/>
                <a:gd name="connsiteX23" fmla="*/ 576125 w 761119"/>
                <a:gd name="connsiteY23" fmla="*/ 655408 h 718834"/>
                <a:gd name="connsiteX24" fmla="*/ 565554 w 761119"/>
                <a:gd name="connsiteY24" fmla="*/ 665979 h 718834"/>
                <a:gd name="connsiteX25" fmla="*/ 554983 w 761119"/>
                <a:gd name="connsiteY25" fmla="*/ 676550 h 718834"/>
                <a:gd name="connsiteX26" fmla="*/ 539126 w 761119"/>
                <a:gd name="connsiteY26" fmla="*/ 697692 h 718834"/>
                <a:gd name="connsiteX27" fmla="*/ 528555 w 761119"/>
                <a:gd name="connsiteY27" fmla="*/ 702978 h 718834"/>
                <a:gd name="connsiteX28" fmla="*/ 507413 w 761119"/>
                <a:gd name="connsiteY28" fmla="*/ 718834 h 718834"/>
                <a:gd name="connsiteX29" fmla="*/ 0 w 761119"/>
                <a:gd name="connsiteY29" fmla="*/ 433415 h 718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61119" h="718834">
                  <a:moveTo>
                    <a:pt x="0" y="433415"/>
                  </a:moveTo>
                  <a:lnTo>
                    <a:pt x="47570" y="364703"/>
                  </a:lnTo>
                  <a:lnTo>
                    <a:pt x="89855" y="317133"/>
                  </a:lnTo>
                  <a:lnTo>
                    <a:pt x="126853" y="280134"/>
                  </a:lnTo>
                  <a:lnTo>
                    <a:pt x="179709" y="227278"/>
                  </a:lnTo>
                  <a:lnTo>
                    <a:pt x="206137" y="200851"/>
                  </a:lnTo>
                  <a:lnTo>
                    <a:pt x="232564" y="179708"/>
                  </a:lnTo>
                  <a:lnTo>
                    <a:pt x="285420" y="142709"/>
                  </a:lnTo>
                  <a:lnTo>
                    <a:pt x="354132" y="100425"/>
                  </a:lnTo>
                  <a:lnTo>
                    <a:pt x="417559" y="68712"/>
                  </a:lnTo>
                  <a:lnTo>
                    <a:pt x="470414" y="52855"/>
                  </a:lnTo>
                  <a:lnTo>
                    <a:pt x="512698" y="31713"/>
                  </a:lnTo>
                  <a:lnTo>
                    <a:pt x="581411" y="15856"/>
                  </a:lnTo>
                  <a:lnTo>
                    <a:pt x="650123" y="5285"/>
                  </a:lnTo>
                  <a:lnTo>
                    <a:pt x="687122" y="0"/>
                  </a:lnTo>
                  <a:lnTo>
                    <a:pt x="724120" y="0"/>
                  </a:lnTo>
                  <a:lnTo>
                    <a:pt x="755834" y="0"/>
                  </a:lnTo>
                  <a:cubicBezTo>
                    <a:pt x="757596" y="192042"/>
                    <a:pt x="759357" y="384083"/>
                    <a:pt x="761119" y="576125"/>
                  </a:cubicBezTo>
                  <a:lnTo>
                    <a:pt x="750548" y="576125"/>
                  </a:lnTo>
                  <a:lnTo>
                    <a:pt x="713549" y="586696"/>
                  </a:lnTo>
                  <a:lnTo>
                    <a:pt x="665979" y="602552"/>
                  </a:lnTo>
                  <a:lnTo>
                    <a:pt x="618409" y="628980"/>
                  </a:lnTo>
                  <a:lnTo>
                    <a:pt x="597267" y="639551"/>
                  </a:lnTo>
                  <a:lnTo>
                    <a:pt x="576125" y="655408"/>
                  </a:lnTo>
                  <a:lnTo>
                    <a:pt x="565554" y="665979"/>
                  </a:lnTo>
                  <a:lnTo>
                    <a:pt x="554983" y="676550"/>
                  </a:lnTo>
                  <a:lnTo>
                    <a:pt x="539126" y="697692"/>
                  </a:lnTo>
                  <a:lnTo>
                    <a:pt x="528555" y="702978"/>
                  </a:lnTo>
                  <a:lnTo>
                    <a:pt x="507413" y="718834"/>
                  </a:lnTo>
                  <a:lnTo>
                    <a:pt x="0" y="433415"/>
                  </a:lnTo>
                  <a:close/>
                </a:path>
              </a:pathLst>
            </a:custGeom>
            <a:solidFill>
              <a:srgbClr val="FFC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7" name="Freeform 126"/>
            <p:cNvSpPr/>
            <p:nvPr/>
          </p:nvSpPr>
          <p:spPr>
            <a:xfrm rot="3461844">
              <a:off x="5498422" y="2584989"/>
              <a:ext cx="568228" cy="536659"/>
            </a:xfrm>
            <a:custGeom>
              <a:avLst/>
              <a:gdLst>
                <a:gd name="connsiteX0" fmla="*/ 0 w 761119"/>
                <a:gd name="connsiteY0" fmla="*/ 433415 h 718834"/>
                <a:gd name="connsiteX1" fmla="*/ 47570 w 761119"/>
                <a:gd name="connsiteY1" fmla="*/ 364703 h 718834"/>
                <a:gd name="connsiteX2" fmla="*/ 89855 w 761119"/>
                <a:gd name="connsiteY2" fmla="*/ 317133 h 718834"/>
                <a:gd name="connsiteX3" fmla="*/ 126853 w 761119"/>
                <a:gd name="connsiteY3" fmla="*/ 280134 h 718834"/>
                <a:gd name="connsiteX4" fmla="*/ 179709 w 761119"/>
                <a:gd name="connsiteY4" fmla="*/ 227278 h 718834"/>
                <a:gd name="connsiteX5" fmla="*/ 206137 w 761119"/>
                <a:gd name="connsiteY5" fmla="*/ 200851 h 718834"/>
                <a:gd name="connsiteX6" fmla="*/ 232564 w 761119"/>
                <a:gd name="connsiteY6" fmla="*/ 179708 h 718834"/>
                <a:gd name="connsiteX7" fmla="*/ 285420 w 761119"/>
                <a:gd name="connsiteY7" fmla="*/ 142709 h 718834"/>
                <a:gd name="connsiteX8" fmla="*/ 354132 w 761119"/>
                <a:gd name="connsiteY8" fmla="*/ 100425 h 718834"/>
                <a:gd name="connsiteX9" fmla="*/ 417559 w 761119"/>
                <a:gd name="connsiteY9" fmla="*/ 68712 h 718834"/>
                <a:gd name="connsiteX10" fmla="*/ 470414 w 761119"/>
                <a:gd name="connsiteY10" fmla="*/ 52855 h 718834"/>
                <a:gd name="connsiteX11" fmla="*/ 512698 w 761119"/>
                <a:gd name="connsiteY11" fmla="*/ 31713 h 718834"/>
                <a:gd name="connsiteX12" fmla="*/ 581411 w 761119"/>
                <a:gd name="connsiteY12" fmla="*/ 15856 h 718834"/>
                <a:gd name="connsiteX13" fmla="*/ 650123 w 761119"/>
                <a:gd name="connsiteY13" fmla="*/ 5285 h 718834"/>
                <a:gd name="connsiteX14" fmla="*/ 687122 w 761119"/>
                <a:gd name="connsiteY14" fmla="*/ 0 h 718834"/>
                <a:gd name="connsiteX15" fmla="*/ 724120 w 761119"/>
                <a:gd name="connsiteY15" fmla="*/ 0 h 718834"/>
                <a:gd name="connsiteX16" fmla="*/ 755834 w 761119"/>
                <a:gd name="connsiteY16" fmla="*/ 0 h 718834"/>
                <a:gd name="connsiteX17" fmla="*/ 761119 w 761119"/>
                <a:gd name="connsiteY17" fmla="*/ 576125 h 718834"/>
                <a:gd name="connsiteX18" fmla="*/ 750548 w 761119"/>
                <a:gd name="connsiteY18" fmla="*/ 576125 h 718834"/>
                <a:gd name="connsiteX19" fmla="*/ 713549 w 761119"/>
                <a:gd name="connsiteY19" fmla="*/ 586696 h 718834"/>
                <a:gd name="connsiteX20" fmla="*/ 665979 w 761119"/>
                <a:gd name="connsiteY20" fmla="*/ 602552 h 718834"/>
                <a:gd name="connsiteX21" fmla="*/ 618409 w 761119"/>
                <a:gd name="connsiteY21" fmla="*/ 628980 h 718834"/>
                <a:gd name="connsiteX22" fmla="*/ 597267 w 761119"/>
                <a:gd name="connsiteY22" fmla="*/ 639551 h 718834"/>
                <a:gd name="connsiteX23" fmla="*/ 576125 w 761119"/>
                <a:gd name="connsiteY23" fmla="*/ 655408 h 718834"/>
                <a:gd name="connsiteX24" fmla="*/ 565554 w 761119"/>
                <a:gd name="connsiteY24" fmla="*/ 665979 h 718834"/>
                <a:gd name="connsiteX25" fmla="*/ 554983 w 761119"/>
                <a:gd name="connsiteY25" fmla="*/ 676550 h 718834"/>
                <a:gd name="connsiteX26" fmla="*/ 539126 w 761119"/>
                <a:gd name="connsiteY26" fmla="*/ 697692 h 718834"/>
                <a:gd name="connsiteX27" fmla="*/ 528555 w 761119"/>
                <a:gd name="connsiteY27" fmla="*/ 702978 h 718834"/>
                <a:gd name="connsiteX28" fmla="*/ 507413 w 761119"/>
                <a:gd name="connsiteY28" fmla="*/ 718834 h 718834"/>
                <a:gd name="connsiteX29" fmla="*/ 0 w 761119"/>
                <a:gd name="connsiteY29" fmla="*/ 433415 h 718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61119" h="718834">
                  <a:moveTo>
                    <a:pt x="0" y="433415"/>
                  </a:moveTo>
                  <a:lnTo>
                    <a:pt x="47570" y="364703"/>
                  </a:lnTo>
                  <a:lnTo>
                    <a:pt x="89855" y="317133"/>
                  </a:lnTo>
                  <a:lnTo>
                    <a:pt x="126853" y="280134"/>
                  </a:lnTo>
                  <a:lnTo>
                    <a:pt x="179709" y="227278"/>
                  </a:lnTo>
                  <a:lnTo>
                    <a:pt x="206137" y="200851"/>
                  </a:lnTo>
                  <a:lnTo>
                    <a:pt x="232564" y="179708"/>
                  </a:lnTo>
                  <a:lnTo>
                    <a:pt x="285420" y="142709"/>
                  </a:lnTo>
                  <a:lnTo>
                    <a:pt x="354132" y="100425"/>
                  </a:lnTo>
                  <a:lnTo>
                    <a:pt x="417559" y="68712"/>
                  </a:lnTo>
                  <a:lnTo>
                    <a:pt x="470414" y="52855"/>
                  </a:lnTo>
                  <a:lnTo>
                    <a:pt x="512698" y="31713"/>
                  </a:lnTo>
                  <a:lnTo>
                    <a:pt x="581411" y="15856"/>
                  </a:lnTo>
                  <a:lnTo>
                    <a:pt x="650123" y="5285"/>
                  </a:lnTo>
                  <a:lnTo>
                    <a:pt x="687122" y="0"/>
                  </a:lnTo>
                  <a:lnTo>
                    <a:pt x="724120" y="0"/>
                  </a:lnTo>
                  <a:lnTo>
                    <a:pt x="755834" y="0"/>
                  </a:lnTo>
                  <a:cubicBezTo>
                    <a:pt x="757596" y="192042"/>
                    <a:pt x="759357" y="384083"/>
                    <a:pt x="761119" y="576125"/>
                  </a:cubicBezTo>
                  <a:lnTo>
                    <a:pt x="750548" y="576125"/>
                  </a:lnTo>
                  <a:lnTo>
                    <a:pt x="713549" y="586696"/>
                  </a:lnTo>
                  <a:lnTo>
                    <a:pt x="665979" y="602552"/>
                  </a:lnTo>
                  <a:lnTo>
                    <a:pt x="618409" y="628980"/>
                  </a:lnTo>
                  <a:lnTo>
                    <a:pt x="597267" y="639551"/>
                  </a:lnTo>
                  <a:lnTo>
                    <a:pt x="576125" y="655408"/>
                  </a:lnTo>
                  <a:lnTo>
                    <a:pt x="565554" y="665979"/>
                  </a:lnTo>
                  <a:lnTo>
                    <a:pt x="554983" y="676550"/>
                  </a:lnTo>
                  <a:lnTo>
                    <a:pt x="539126" y="697692"/>
                  </a:lnTo>
                  <a:lnTo>
                    <a:pt x="528555" y="702978"/>
                  </a:lnTo>
                  <a:lnTo>
                    <a:pt x="507413" y="718834"/>
                  </a:lnTo>
                  <a:lnTo>
                    <a:pt x="0" y="433415"/>
                  </a:ln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6" name="Freeform 125"/>
            <p:cNvSpPr/>
            <p:nvPr/>
          </p:nvSpPr>
          <p:spPr>
            <a:xfrm rot="10800000">
              <a:off x="3458402" y="3465555"/>
              <a:ext cx="568228" cy="536659"/>
            </a:xfrm>
            <a:custGeom>
              <a:avLst/>
              <a:gdLst>
                <a:gd name="connsiteX0" fmla="*/ 0 w 761119"/>
                <a:gd name="connsiteY0" fmla="*/ 433415 h 718834"/>
                <a:gd name="connsiteX1" fmla="*/ 47570 w 761119"/>
                <a:gd name="connsiteY1" fmla="*/ 364703 h 718834"/>
                <a:gd name="connsiteX2" fmla="*/ 89855 w 761119"/>
                <a:gd name="connsiteY2" fmla="*/ 317133 h 718834"/>
                <a:gd name="connsiteX3" fmla="*/ 126853 w 761119"/>
                <a:gd name="connsiteY3" fmla="*/ 280134 h 718834"/>
                <a:gd name="connsiteX4" fmla="*/ 179709 w 761119"/>
                <a:gd name="connsiteY4" fmla="*/ 227278 h 718834"/>
                <a:gd name="connsiteX5" fmla="*/ 206137 w 761119"/>
                <a:gd name="connsiteY5" fmla="*/ 200851 h 718834"/>
                <a:gd name="connsiteX6" fmla="*/ 232564 w 761119"/>
                <a:gd name="connsiteY6" fmla="*/ 179708 h 718834"/>
                <a:gd name="connsiteX7" fmla="*/ 285420 w 761119"/>
                <a:gd name="connsiteY7" fmla="*/ 142709 h 718834"/>
                <a:gd name="connsiteX8" fmla="*/ 354132 w 761119"/>
                <a:gd name="connsiteY8" fmla="*/ 100425 h 718834"/>
                <a:gd name="connsiteX9" fmla="*/ 417559 w 761119"/>
                <a:gd name="connsiteY9" fmla="*/ 68712 h 718834"/>
                <a:gd name="connsiteX10" fmla="*/ 470414 w 761119"/>
                <a:gd name="connsiteY10" fmla="*/ 52855 h 718834"/>
                <a:gd name="connsiteX11" fmla="*/ 512698 w 761119"/>
                <a:gd name="connsiteY11" fmla="*/ 31713 h 718834"/>
                <a:gd name="connsiteX12" fmla="*/ 581411 w 761119"/>
                <a:gd name="connsiteY12" fmla="*/ 15856 h 718834"/>
                <a:gd name="connsiteX13" fmla="*/ 650123 w 761119"/>
                <a:gd name="connsiteY13" fmla="*/ 5285 h 718834"/>
                <a:gd name="connsiteX14" fmla="*/ 687122 w 761119"/>
                <a:gd name="connsiteY14" fmla="*/ 0 h 718834"/>
                <a:gd name="connsiteX15" fmla="*/ 724120 w 761119"/>
                <a:gd name="connsiteY15" fmla="*/ 0 h 718834"/>
                <a:gd name="connsiteX16" fmla="*/ 755834 w 761119"/>
                <a:gd name="connsiteY16" fmla="*/ 0 h 718834"/>
                <a:gd name="connsiteX17" fmla="*/ 761119 w 761119"/>
                <a:gd name="connsiteY17" fmla="*/ 576125 h 718834"/>
                <a:gd name="connsiteX18" fmla="*/ 750548 w 761119"/>
                <a:gd name="connsiteY18" fmla="*/ 576125 h 718834"/>
                <a:gd name="connsiteX19" fmla="*/ 713549 w 761119"/>
                <a:gd name="connsiteY19" fmla="*/ 586696 h 718834"/>
                <a:gd name="connsiteX20" fmla="*/ 665979 w 761119"/>
                <a:gd name="connsiteY20" fmla="*/ 602552 h 718834"/>
                <a:gd name="connsiteX21" fmla="*/ 618409 w 761119"/>
                <a:gd name="connsiteY21" fmla="*/ 628980 h 718834"/>
                <a:gd name="connsiteX22" fmla="*/ 597267 w 761119"/>
                <a:gd name="connsiteY22" fmla="*/ 639551 h 718834"/>
                <a:gd name="connsiteX23" fmla="*/ 576125 w 761119"/>
                <a:gd name="connsiteY23" fmla="*/ 655408 h 718834"/>
                <a:gd name="connsiteX24" fmla="*/ 565554 w 761119"/>
                <a:gd name="connsiteY24" fmla="*/ 665979 h 718834"/>
                <a:gd name="connsiteX25" fmla="*/ 554983 w 761119"/>
                <a:gd name="connsiteY25" fmla="*/ 676550 h 718834"/>
                <a:gd name="connsiteX26" fmla="*/ 539126 w 761119"/>
                <a:gd name="connsiteY26" fmla="*/ 697692 h 718834"/>
                <a:gd name="connsiteX27" fmla="*/ 528555 w 761119"/>
                <a:gd name="connsiteY27" fmla="*/ 702978 h 718834"/>
                <a:gd name="connsiteX28" fmla="*/ 507413 w 761119"/>
                <a:gd name="connsiteY28" fmla="*/ 718834 h 718834"/>
                <a:gd name="connsiteX29" fmla="*/ 0 w 761119"/>
                <a:gd name="connsiteY29" fmla="*/ 433415 h 718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61119" h="718834">
                  <a:moveTo>
                    <a:pt x="0" y="433415"/>
                  </a:moveTo>
                  <a:lnTo>
                    <a:pt x="47570" y="364703"/>
                  </a:lnTo>
                  <a:lnTo>
                    <a:pt x="89855" y="317133"/>
                  </a:lnTo>
                  <a:lnTo>
                    <a:pt x="126853" y="280134"/>
                  </a:lnTo>
                  <a:lnTo>
                    <a:pt x="179709" y="227278"/>
                  </a:lnTo>
                  <a:lnTo>
                    <a:pt x="206137" y="200851"/>
                  </a:lnTo>
                  <a:lnTo>
                    <a:pt x="232564" y="179708"/>
                  </a:lnTo>
                  <a:lnTo>
                    <a:pt x="285420" y="142709"/>
                  </a:lnTo>
                  <a:lnTo>
                    <a:pt x="354132" y="100425"/>
                  </a:lnTo>
                  <a:lnTo>
                    <a:pt x="417559" y="68712"/>
                  </a:lnTo>
                  <a:lnTo>
                    <a:pt x="470414" y="52855"/>
                  </a:lnTo>
                  <a:lnTo>
                    <a:pt x="512698" y="31713"/>
                  </a:lnTo>
                  <a:lnTo>
                    <a:pt x="581411" y="15856"/>
                  </a:lnTo>
                  <a:lnTo>
                    <a:pt x="650123" y="5285"/>
                  </a:lnTo>
                  <a:lnTo>
                    <a:pt x="687122" y="0"/>
                  </a:lnTo>
                  <a:lnTo>
                    <a:pt x="724120" y="0"/>
                  </a:lnTo>
                  <a:lnTo>
                    <a:pt x="755834" y="0"/>
                  </a:lnTo>
                  <a:cubicBezTo>
                    <a:pt x="757596" y="192042"/>
                    <a:pt x="759357" y="384083"/>
                    <a:pt x="761119" y="576125"/>
                  </a:cubicBezTo>
                  <a:lnTo>
                    <a:pt x="750548" y="576125"/>
                  </a:lnTo>
                  <a:lnTo>
                    <a:pt x="713549" y="586696"/>
                  </a:lnTo>
                  <a:lnTo>
                    <a:pt x="665979" y="602552"/>
                  </a:lnTo>
                  <a:lnTo>
                    <a:pt x="618409" y="628980"/>
                  </a:lnTo>
                  <a:lnTo>
                    <a:pt x="597267" y="639551"/>
                  </a:lnTo>
                  <a:lnTo>
                    <a:pt x="576125" y="655408"/>
                  </a:lnTo>
                  <a:lnTo>
                    <a:pt x="565554" y="665979"/>
                  </a:lnTo>
                  <a:lnTo>
                    <a:pt x="554983" y="676550"/>
                  </a:lnTo>
                  <a:lnTo>
                    <a:pt x="539126" y="697692"/>
                  </a:lnTo>
                  <a:lnTo>
                    <a:pt x="528555" y="702978"/>
                  </a:lnTo>
                  <a:lnTo>
                    <a:pt x="507413" y="718834"/>
                  </a:lnTo>
                  <a:lnTo>
                    <a:pt x="0" y="433415"/>
                  </a:ln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3" name="Freeform 132"/>
            <p:cNvSpPr/>
            <p:nvPr/>
          </p:nvSpPr>
          <p:spPr>
            <a:xfrm rot="7012276">
              <a:off x="3635400" y="3005615"/>
              <a:ext cx="568228" cy="536659"/>
            </a:xfrm>
            <a:custGeom>
              <a:avLst/>
              <a:gdLst>
                <a:gd name="connsiteX0" fmla="*/ 0 w 761119"/>
                <a:gd name="connsiteY0" fmla="*/ 433415 h 718834"/>
                <a:gd name="connsiteX1" fmla="*/ 47570 w 761119"/>
                <a:gd name="connsiteY1" fmla="*/ 364703 h 718834"/>
                <a:gd name="connsiteX2" fmla="*/ 89855 w 761119"/>
                <a:gd name="connsiteY2" fmla="*/ 317133 h 718834"/>
                <a:gd name="connsiteX3" fmla="*/ 126853 w 761119"/>
                <a:gd name="connsiteY3" fmla="*/ 280134 h 718834"/>
                <a:gd name="connsiteX4" fmla="*/ 179709 w 761119"/>
                <a:gd name="connsiteY4" fmla="*/ 227278 h 718834"/>
                <a:gd name="connsiteX5" fmla="*/ 206137 w 761119"/>
                <a:gd name="connsiteY5" fmla="*/ 200851 h 718834"/>
                <a:gd name="connsiteX6" fmla="*/ 232564 w 761119"/>
                <a:gd name="connsiteY6" fmla="*/ 179708 h 718834"/>
                <a:gd name="connsiteX7" fmla="*/ 285420 w 761119"/>
                <a:gd name="connsiteY7" fmla="*/ 142709 h 718834"/>
                <a:gd name="connsiteX8" fmla="*/ 354132 w 761119"/>
                <a:gd name="connsiteY8" fmla="*/ 100425 h 718834"/>
                <a:gd name="connsiteX9" fmla="*/ 417559 w 761119"/>
                <a:gd name="connsiteY9" fmla="*/ 68712 h 718834"/>
                <a:gd name="connsiteX10" fmla="*/ 470414 w 761119"/>
                <a:gd name="connsiteY10" fmla="*/ 52855 h 718834"/>
                <a:gd name="connsiteX11" fmla="*/ 512698 w 761119"/>
                <a:gd name="connsiteY11" fmla="*/ 31713 h 718834"/>
                <a:gd name="connsiteX12" fmla="*/ 581411 w 761119"/>
                <a:gd name="connsiteY12" fmla="*/ 15856 h 718834"/>
                <a:gd name="connsiteX13" fmla="*/ 650123 w 761119"/>
                <a:gd name="connsiteY13" fmla="*/ 5285 h 718834"/>
                <a:gd name="connsiteX14" fmla="*/ 687122 w 761119"/>
                <a:gd name="connsiteY14" fmla="*/ 0 h 718834"/>
                <a:gd name="connsiteX15" fmla="*/ 724120 w 761119"/>
                <a:gd name="connsiteY15" fmla="*/ 0 h 718834"/>
                <a:gd name="connsiteX16" fmla="*/ 755834 w 761119"/>
                <a:gd name="connsiteY16" fmla="*/ 0 h 718834"/>
                <a:gd name="connsiteX17" fmla="*/ 761119 w 761119"/>
                <a:gd name="connsiteY17" fmla="*/ 576125 h 718834"/>
                <a:gd name="connsiteX18" fmla="*/ 750548 w 761119"/>
                <a:gd name="connsiteY18" fmla="*/ 576125 h 718834"/>
                <a:gd name="connsiteX19" fmla="*/ 713549 w 761119"/>
                <a:gd name="connsiteY19" fmla="*/ 586696 h 718834"/>
                <a:gd name="connsiteX20" fmla="*/ 665979 w 761119"/>
                <a:gd name="connsiteY20" fmla="*/ 602552 h 718834"/>
                <a:gd name="connsiteX21" fmla="*/ 618409 w 761119"/>
                <a:gd name="connsiteY21" fmla="*/ 628980 h 718834"/>
                <a:gd name="connsiteX22" fmla="*/ 597267 w 761119"/>
                <a:gd name="connsiteY22" fmla="*/ 639551 h 718834"/>
                <a:gd name="connsiteX23" fmla="*/ 576125 w 761119"/>
                <a:gd name="connsiteY23" fmla="*/ 655408 h 718834"/>
                <a:gd name="connsiteX24" fmla="*/ 565554 w 761119"/>
                <a:gd name="connsiteY24" fmla="*/ 665979 h 718834"/>
                <a:gd name="connsiteX25" fmla="*/ 554983 w 761119"/>
                <a:gd name="connsiteY25" fmla="*/ 676550 h 718834"/>
                <a:gd name="connsiteX26" fmla="*/ 539126 w 761119"/>
                <a:gd name="connsiteY26" fmla="*/ 697692 h 718834"/>
                <a:gd name="connsiteX27" fmla="*/ 528555 w 761119"/>
                <a:gd name="connsiteY27" fmla="*/ 702978 h 718834"/>
                <a:gd name="connsiteX28" fmla="*/ 507413 w 761119"/>
                <a:gd name="connsiteY28" fmla="*/ 718834 h 718834"/>
                <a:gd name="connsiteX29" fmla="*/ 0 w 761119"/>
                <a:gd name="connsiteY29" fmla="*/ 433415 h 718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61119" h="718834">
                  <a:moveTo>
                    <a:pt x="0" y="433415"/>
                  </a:moveTo>
                  <a:lnTo>
                    <a:pt x="47570" y="364703"/>
                  </a:lnTo>
                  <a:lnTo>
                    <a:pt x="89855" y="317133"/>
                  </a:lnTo>
                  <a:lnTo>
                    <a:pt x="126853" y="280134"/>
                  </a:lnTo>
                  <a:lnTo>
                    <a:pt x="179709" y="227278"/>
                  </a:lnTo>
                  <a:lnTo>
                    <a:pt x="206137" y="200851"/>
                  </a:lnTo>
                  <a:lnTo>
                    <a:pt x="232564" y="179708"/>
                  </a:lnTo>
                  <a:lnTo>
                    <a:pt x="285420" y="142709"/>
                  </a:lnTo>
                  <a:lnTo>
                    <a:pt x="354132" y="100425"/>
                  </a:lnTo>
                  <a:lnTo>
                    <a:pt x="417559" y="68712"/>
                  </a:lnTo>
                  <a:lnTo>
                    <a:pt x="470414" y="52855"/>
                  </a:lnTo>
                  <a:lnTo>
                    <a:pt x="512698" y="31713"/>
                  </a:lnTo>
                  <a:lnTo>
                    <a:pt x="581411" y="15856"/>
                  </a:lnTo>
                  <a:lnTo>
                    <a:pt x="650123" y="5285"/>
                  </a:lnTo>
                  <a:lnTo>
                    <a:pt x="687122" y="0"/>
                  </a:lnTo>
                  <a:lnTo>
                    <a:pt x="724120" y="0"/>
                  </a:lnTo>
                  <a:lnTo>
                    <a:pt x="755834" y="0"/>
                  </a:lnTo>
                  <a:cubicBezTo>
                    <a:pt x="757596" y="192042"/>
                    <a:pt x="759357" y="384083"/>
                    <a:pt x="761119" y="576125"/>
                  </a:cubicBezTo>
                  <a:lnTo>
                    <a:pt x="750548" y="576125"/>
                  </a:lnTo>
                  <a:lnTo>
                    <a:pt x="713549" y="586696"/>
                  </a:lnTo>
                  <a:lnTo>
                    <a:pt x="665979" y="602552"/>
                  </a:lnTo>
                  <a:lnTo>
                    <a:pt x="618409" y="628980"/>
                  </a:lnTo>
                  <a:lnTo>
                    <a:pt x="597267" y="639551"/>
                  </a:lnTo>
                  <a:lnTo>
                    <a:pt x="576125" y="655408"/>
                  </a:lnTo>
                  <a:lnTo>
                    <a:pt x="565554" y="665979"/>
                  </a:lnTo>
                  <a:lnTo>
                    <a:pt x="554983" y="676550"/>
                  </a:lnTo>
                  <a:lnTo>
                    <a:pt x="539126" y="697692"/>
                  </a:lnTo>
                  <a:lnTo>
                    <a:pt x="528555" y="702978"/>
                  </a:lnTo>
                  <a:lnTo>
                    <a:pt x="507413" y="718834"/>
                  </a:lnTo>
                  <a:lnTo>
                    <a:pt x="0" y="433415"/>
                  </a:lnTo>
                  <a:close/>
                </a:path>
              </a:pathLst>
            </a:custGeom>
            <a:solidFill>
              <a:srgbClr val="FFC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0" name="Freeform 129"/>
            <p:cNvSpPr/>
            <p:nvPr/>
          </p:nvSpPr>
          <p:spPr>
            <a:xfrm rot="3461844">
              <a:off x="3351729" y="2584989"/>
              <a:ext cx="568228" cy="536659"/>
            </a:xfrm>
            <a:custGeom>
              <a:avLst/>
              <a:gdLst>
                <a:gd name="connsiteX0" fmla="*/ 0 w 761119"/>
                <a:gd name="connsiteY0" fmla="*/ 433415 h 718834"/>
                <a:gd name="connsiteX1" fmla="*/ 47570 w 761119"/>
                <a:gd name="connsiteY1" fmla="*/ 364703 h 718834"/>
                <a:gd name="connsiteX2" fmla="*/ 89855 w 761119"/>
                <a:gd name="connsiteY2" fmla="*/ 317133 h 718834"/>
                <a:gd name="connsiteX3" fmla="*/ 126853 w 761119"/>
                <a:gd name="connsiteY3" fmla="*/ 280134 h 718834"/>
                <a:gd name="connsiteX4" fmla="*/ 179709 w 761119"/>
                <a:gd name="connsiteY4" fmla="*/ 227278 h 718834"/>
                <a:gd name="connsiteX5" fmla="*/ 206137 w 761119"/>
                <a:gd name="connsiteY5" fmla="*/ 200851 h 718834"/>
                <a:gd name="connsiteX6" fmla="*/ 232564 w 761119"/>
                <a:gd name="connsiteY6" fmla="*/ 179708 h 718834"/>
                <a:gd name="connsiteX7" fmla="*/ 285420 w 761119"/>
                <a:gd name="connsiteY7" fmla="*/ 142709 h 718834"/>
                <a:gd name="connsiteX8" fmla="*/ 354132 w 761119"/>
                <a:gd name="connsiteY8" fmla="*/ 100425 h 718834"/>
                <a:gd name="connsiteX9" fmla="*/ 417559 w 761119"/>
                <a:gd name="connsiteY9" fmla="*/ 68712 h 718834"/>
                <a:gd name="connsiteX10" fmla="*/ 470414 w 761119"/>
                <a:gd name="connsiteY10" fmla="*/ 52855 h 718834"/>
                <a:gd name="connsiteX11" fmla="*/ 512698 w 761119"/>
                <a:gd name="connsiteY11" fmla="*/ 31713 h 718834"/>
                <a:gd name="connsiteX12" fmla="*/ 581411 w 761119"/>
                <a:gd name="connsiteY12" fmla="*/ 15856 h 718834"/>
                <a:gd name="connsiteX13" fmla="*/ 650123 w 761119"/>
                <a:gd name="connsiteY13" fmla="*/ 5285 h 718834"/>
                <a:gd name="connsiteX14" fmla="*/ 687122 w 761119"/>
                <a:gd name="connsiteY14" fmla="*/ 0 h 718834"/>
                <a:gd name="connsiteX15" fmla="*/ 724120 w 761119"/>
                <a:gd name="connsiteY15" fmla="*/ 0 h 718834"/>
                <a:gd name="connsiteX16" fmla="*/ 755834 w 761119"/>
                <a:gd name="connsiteY16" fmla="*/ 0 h 718834"/>
                <a:gd name="connsiteX17" fmla="*/ 761119 w 761119"/>
                <a:gd name="connsiteY17" fmla="*/ 576125 h 718834"/>
                <a:gd name="connsiteX18" fmla="*/ 750548 w 761119"/>
                <a:gd name="connsiteY18" fmla="*/ 576125 h 718834"/>
                <a:gd name="connsiteX19" fmla="*/ 713549 w 761119"/>
                <a:gd name="connsiteY19" fmla="*/ 586696 h 718834"/>
                <a:gd name="connsiteX20" fmla="*/ 665979 w 761119"/>
                <a:gd name="connsiteY20" fmla="*/ 602552 h 718834"/>
                <a:gd name="connsiteX21" fmla="*/ 618409 w 761119"/>
                <a:gd name="connsiteY21" fmla="*/ 628980 h 718834"/>
                <a:gd name="connsiteX22" fmla="*/ 597267 w 761119"/>
                <a:gd name="connsiteY22" fmla="*/ 639551 h 718834"/>
                <a:gd name="connsiteX23" fmla="*/ 576125 w 761119"/>
                <a:gd name="connsiteY23" fmla="*/ 655408 h 718834"/>
                <a:gd name="connsiteX24" fmla="*/ 565554 w 761119"/>
                <a:gd name="connsiteY24" fmla="*/ 665979 h 718834"/>
                <a:gd name="connsiteX25" fmla="*/ 554983 w 761119"/>
                <a:gd name="connsiteY25" fmla="*/ 676550 h 718834"/>
                <a:gd name="connsiteX26" fmla="*/ 539126 w 761119"/>
                <a:gd name="connsiteY26" fmla="*/ 697692 h 718834"/>
                <a:gd name="connsiteX27" fmla="*/ 528555 w 761119"/>
                <a:gd name="connsiteY27" fmla="*/ 702978 h 718834"/>
                <a:gd name="connsiteX28" fmla="*/ 507413 w 761119"/>
                <a:gd name="connsiteY28" fmla="*/ 718834 h 718834"/>
                <a:gd name="connsiteX29" fmla="*/ 0 w 761119"/>
                <a:gd name="connsiteY29" fmla="*/ 433415 h 718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61119" h="718834">
                  <a:moveTo>
                    <a:pt x="0" y="433415"/>
                  </a:moveTo>
                  <a:lnTo>
                    <a:pt x="47570" y="364703"/>
                  </a:lnTo>
                  <a:lnTo>
                    <a:pt x="89855" y="317133"/>
                  </a:lnTo>
                  <a:lnTo>
                    <a:pt x="126853" y="280134"/>
                  </a:lnTo>
                  <a:lnTo>
                    <a:pt x="179709" y="227278"/>
                  </a:lnTo>
                  <a:lnTo>
                    <a:pt x="206137" y="200851"/>
                  </a:lnTo>
                  <a:lnTo>
                    <a:pt x="232564" y="179708"/>
                  </a:lnTo>
                  <a:lnTo>
                    <a:pt x="285420" y="142709"/>
                  </a:lnTo>
                  <a:lnTo>
                    <a:pt x="354132" y="100425"/>
                  </a:lnTo>
                  <a:lnTo>
                    <a:pt x="417559" y="68712"/>
                  </a:lnTo>
                  <a:lnTo>
                    <a:pt x="470414" y="52855"/>
                  </a:lnTo>
                  <a:lnTo>
                    <a:pt x="512698" y="31713"/>
                  </a:lnTo>
                  <a:lnTo>
                    <a:pt x="581411" y="15856"/>
                  </a:lnTo>
                  <a:lnTo>
                    <a:pt x="650123" y="5285"/>
                  </a:lnTo>
                  <a:lnTo>
                    <a:pt x="687122" y="0"/>
                  </a:lnTo>
                  <a:lnTo>
                    <a:pt x="724120" y="0"/>
                  </a:lnTo>
                  <a:lnTo>
                    <a:pt x="755834" y="0"/>
                  </a:lnTo>
                  <a:cubicBezTo>
                    <a:pt x="757596" y="192042"/>
                    <a:pt x="759357" y="384083"/>
                    <a:pt x="761119" y="576125"/>
                  </a:cubicBezTo>
                  <a:lnTo>
                    <a:pt x="750548" y="576125"/>
                  </a:lnTo>
                  <a:lnTo>
                    <a:pt x="713549" y="586696"/>
                  </a:lnTo>
                  <a:lnTo>
                    <a:pt x="665979" y="602552"/>
                  </a:lnTo>
                  <a:lnTo>
                    <a:pt x="618409" y="628980"/>
                  </a:lnTo>
                  <a:lnTo>
                    <a:pt x="597267" y="639551"/>
                  </a:lnTo>
                  <a:lnTo>
                    <a:pt x="576125" y="655408"/>
                  </a:lnTo>
                  <a:lnTo>
                    <a:pt x="565554" y="665979"/>
                  </a:lnTo>
                  <a:lnTo>
                    <a:pt x="554983" y="676550"/>
                  </a:lnTo>
                  <a:lnTo>
                    <a:pt x="539126" y="697692"/>
                  </a:lnTo>
                  <a:lnTo>
                    <a:pt x="528555" y="702978"/>
                  </a:lnTo>
                  <a:lnTo>
                    <a:pt x="507413" y="718834"/>
                  </a:lnTo>
                  <a:lnTo>
                    <a:pt x="0" y="433415"/>
                  </a:lnTo>
                  <a:close/>
                </a:path>
              </a:pathLst>
            </a:custGeom>
            <a:solidFill>
              <a:srgbClr val="FFC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5" name="Freeform 124"/>
            <p:cNvSpPr/>
            <p:nvPr/>
          </p:nvSpPr>
          <p:spPr>
            <a:xfrm rot="14367999">
              <a:off x="819092" y="3510375"/>
              <a:ext cx="568228" cy="536659"/>
            </a:xfrm>
            <a:custGeom>
              <a:avLst/>
              <a:gdLst>
                <a:gd name="connsiteX0" fmla="*/ 0 w 761119"/>
                <a:gd name="connsiteY0" fmla="*/ 433415 h 718834"/>
                <a:gd name="connsiteX1" fmla="*/ 47570 w 761119"/>
                <a:gd name="connsiteY1" fmla="*/ 364703 h 718834"/>
                <a:gd name="connsiteX2" fmla="*/ 89855 w 761119"/>
                <a:gd name="connsiteY2" fmla="*/ 317133 h 718834"/>
                <a:gd name="connsiteX3" fmla="*/ 126853 w 761119"/>
                <a:gd name="connsiteY3" fmla="*/ 280134 h 718834"/>
                <a:gd name="connsiteX4" fmla="*/ 179709 w 761119"/>
                <a:gd name="connsiteY4" fmla="*/ 227278 h 718834"/>
                <a:gd name="connsiteX5" fmla="*/ 206137 w 761119"/>
                <a:gd name="connsiteY5" fmla="*/ 200851 h 718834"/>
                <a:gd name="connsiteX6" fmla="*/ 232564 w 761119"/>
                <a:gd name="connsiteY6" fmla="*/ 179708 h 718834"/>
                <a:gd name="connsiteX7" fmla="*/ 285420 w 761119"/>
                <a:gd name="connsiteY7" fmla="*/ 142709 h 718834"/>
                <a:gd name="connsiteX8" fmla="*/ 354132 w 761119"/>
                <a:gd name="connsiteY8" fmla="*/ 100425 h 718834"/>
                <a:gd name="connsiteX9" fmla="*/ 417559 w 761119"/>
                <a:gd name="connsiteY9" fmla="*/ 68712 h 718834"/>
                <a:gd name="connsiteX10" fmla="*/ 470414 w 761119"/>
                <a:gd name="connsiteY10" fmla="*/ 52855 h 718834"/>
                <a:gd name="connsiteX11" fmla="*/ 512698 w 761119"/>
                <a:gd name="connsiteY11" fmla="*/ 31713 h 718834"/>
                <a:gd name="connsiteX12" fmla="*/ 581411 w 761119"/>
                <a:gd name="connsiteY12" fmla="*/ 15856 h 718834"/>
                <a:gd name="connsiteX13" fmla="*/ 650123 w 761119"/>
                <a:gd name="connsiteY13" fmla="*/ 5285 h 718834"/>
                <a:gd name="connsiteX14" fmla="*/ 687122 w 761119"/>
                <a:gd name="connsiteY14" fmla="*/ 0 h 718834"/>
                <a:gd name="connsiteX15" fmla="*/ 724120 w 761119"/>
                <a:gd name="connsiteY15" fmla="*/ 0 h 718834"/>
                <a:gd name="connsiteX16" fmla="*/ 755834 w 761119"/>
                <a:gd name="connsiteY16" fmla="*/ 0 h 718834"/>
                <a:gd name="connsiteX17" fmla="*/ 761119 w 761119"/>
                <a:gd name="connsiteY17" fmla="*/ 576125 h 718834"/>
                <a:gd name="connsiteX18" fmla="*/ 750548 w 761119"/>
                <a:gd name="connsiteY18" fmla="*/ 576125 h 718834"/>
                <a:gd name="connsiteX19" fmla="*/ 713549 w 761119"/>
                <a:gd name="connsiteY19" fmla="*/ 586696 h 718834"/>
                <a:gd name="connsiteX20" fmla="*/ 665979 w 761119"/>
                <a:gd name="connsiteY20" fmla="*/ 602552 h 718834"/>
                <a:gd name="connsiteX21" fmla="*/ 618409 w 761119"/>
                <a:gd name="connsiteY21" fmla="*/ 628980 h 718834"/>
                <a:gd name="connsiteX22" fmla="*/ 597267 w 761119"/>
                <a:gd name="connsiteY22" fmla="*/ 639551 h 718834"/>
                <a:gd name="connsiteX23" fmla="*/ 576125 w 761119"/>
                <a:gd name="connsiteY23" fmla="*/ 655408 h 718834"/>
                <a:gd name="connsiteX24" fmla="*/ 565554 w 761119"/>
                <a:gd name="connsiteY24" fmla="*/ 665979 h 718834"/>
                <a:gd name="connsiteX25" fmla="*/ 554983 w 761119"/>
                <a:gd name="connsiteY25" fmla="*/ 676550 h 718834"/>
                <a:gd name="connsiteX26" fmla="*/ 539126 w 761119"/>
                <a:gd name="connsiteY26" fmla="*/ 697692 h 718834"/>
                <a:gd name="connsiteX27" fmla="*/ 528555 w 761119"/>
                <a:gd name="connsiteY27" fmla="*/ 702978 h 718834"/>
                <a:gd name="connsiteX28" fmla="*/ 507413 w 761119"/>
                <a:gd name="connsiteY28" fmla="*/ 718834 h 718834"/>
                <a:gd name="connsiteX29" fmla="*/ 0 w 761119"/>
                <a:gd name="connsiteY29" fmla="*/ 433415 h 718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61119" h="718834">
                  <a:moveTo>
                    <a:pt x="0" y="433415"/>
                  </a:moveTo>
                  <a:lnTo>
                    <a:pt x="47570" y="364703"/>
                  </a:lnTo>
                  <a:lnTo>
                    <a:pt x="89855" y="317133"/>
                  </a:lnTo>
                  <a:lnTo>
                    <a:pt x="126853" y="280134"/>
                  </a:lnTo>
                  <a:lnTo>
                    <a:pt x="179709" y="227278"/>
                  </a:lnTo>
                  <a:lnTo>
                    <a:pt x="206137" y="200851"/>
                  </a:lnTo>
                  <a:lnTo>
                    <a:pt x="232564" y="179708"/>
                  </a:lnTo>
                  <a:lnTo>
                    <a:pt x="285420" y="142709"/>
                  </a:lnTo>
                  <a:lnTo>
                    <a:pt x="354132" y="100425"/>
                  </a:lnTo>
                  <a:lnTo>
                    <a:pt x="417559" y="68712"/>
                  </a:lnTo>
                  <a:lnTo>
                    <a:pt x="470414" y="52855"/>
                  </a:lnTo>
                  <a:lnTo>
                    <a:pt x="512698" y="31713"/>
                  </a:lnTo>
                  <a:lnTo>
                    <a:pt x="581411" y="15856"/>
                  </a:lnTo>
                  <a:lnTo>
                    <a:pt x="650123" y="5285"/>
                  </a:lnTo>
                  <a:lnTo>
                    <a:pt x="687122" y="0"/>
                  </a:lnTo>
                  <a:lnTo>
                    <a:pt x="724120" y="0"/>
                  </a:lnTo>
                  <a:lnTo>
                    <a:pt x="755834" y="0"/>
                  </a:lnTo>
                  <a:cubicBezTo>
                    <a:pt x="757596" y="192042"/>
                    <a:pt x="759357" y="384083"/>
                    <a:pt x="761119" y="576125"/>
                  </a:cubicBezTo>
                  <a:lnTo>
                    <a:pt x="750548" y="576125"/>
                  </a:lnTo>
                  <a:lnTo>
                    <a:pt x="713549" y="586696"/>
                  </a:lnTo>
                  <a:lnTo>
                    <a:pt x="665979" y="602552"/>
                  </a:lnTo>
                  <a:lnTo>
                    <a:pt x="618409" y="628980"/>
                  </a:lnTo>
                  <a:lnTo>
                    <a:pt x="597267" y="639551"/>
                  </a:lnTo>
                  <a:lnTo>
                    <a:pt x="576125" y="655408"/>
                  </a:lnTo>
                  <a:lnTo>
                    <a:pt x="565554" y="665979"/>
                  </a:lnTo>
                  <a:lnTo>
                    <a:pt x="554983" y="676550"/>
                  </a:lnTo>
                  <a:lnTo>
                    <a:pt x="539126" y="697692"/>
                  </a:lnTo>
                  <a:lnTo>
                    <a:pt x="528555" y="702978"/>
                  </a:lnTo>
                  <a:lnTo>
                    <a:pt x="507413" y="718834"/>
                  </a:lnTo>
                  <a:lnTo>
                    <a:pt x="0" y="433415"/>
                  </a:ln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3" name="Freeform 142"/>
            <p:cNvSpPr/>
            <p:nvPr/>
          </p:nvSpPr>
          <p:spPr>
            <a:xfrm rot="10800000">
              <a:off x="1306252" y="3473598"/>
              <a:ext cx="568228" cy="536659"/>
            </a:xfrm>
            <a:custGeom>
              <a:avLst/>
              <a:gdLst>
                <a:gd name="connsiteX0" fmla="*/ 0 w 761119"/>
                <a:gd name="connsiteY0" fmla="*/ 433415 h 718834"/>
                <a:gd name="connsiteX1" fmla="*/ 47570 w 761119"/>
                <a:gd name="connsiteY1" fmla="*/ 364703 h 718834"/>
                <a:gd name="connsiteX2" fmla="*/ 89855 w 761119"/>
                <a:gd name="connsiteY2" fmla="*/ 317133 h 718834"/>
                <a:gd name="connsiteX3" fmla="*/ 126853 w 761119"/>
                <a:gd name="connsiteY3" fmla="*/ 280134 h 718834"/>
                <a:gd name="connsiteX4" fmla="*/ 179709 w 761119"/>
                <a:gd name="connsiteY4" fmla="*/ 227278 h 718834"/>
                <a:gd name="connsiteX5" fmla="*/ 206137 w 761119"/>
                <a:gd name="connsiteY5" fmla="*/ 200851 h 718834"/>
                <a:gd name="connsiteX6" fmla="*/ 232564 w 761119"/>
                <a:gd name="connsiteY6" fmla="*/ 179708 h 718834"/>
                <a:gd name="connsiteX7" fmla="*/ 285420 w 761119"/>
                <a:gd name="connsiteY7" fmla="*/ 142709 h 718834"/>
                <a:gd name="connsiteX8" fmla="*/ 354132 w 761119"/>
                <a:gd name="connsiteY8" fmla="*/ 100425 h 718834"/>
                <a:gd name="connsiteX9" fmla="*/ 417559 w 761119"/>
                <a:gd name="connsiteY9" fmla="*/ 68712 h 718834"/>
                <a:gd name="connsiteX10" fmla="*/ 470414 w 761119"/>
                <a:gd name="connsiteY10" fmla="*/ 52855 h 718834"/>
                <a:gd name="connsiteX11" fmla="*/ 512698 w 761119"/>
                <a:gd name="connsiteY11" fmla="*/ 31713 h 718834"/>
                <a:gd name="connsiteX12" fmla="*/ 581411 w 761119"/>
                <a:gd name="connsiteY12" fmla="*/ 15856 h 718834"/>
                <a:gd name="connsiteX13" fmla="*/ 650123 w 761119"/>
                <a:gd name="connsiteY13" fmla="*/ 5285 h 718834"/>
                <a:gd name="connsiteX14" fmla="*/ 687122 w 761119"/>
                <a:gd name="connsiteY14" fmla="*/ 0 h 718834"/>
                <a:gd name="connsiteX15" fmla="*/ 724120 w 761119"/>
                <a:gd name="connsiteY15" fmla="*/ 0 h 718834"/>
                <a:gd name="connsiteX16" fmla="*/ 755834 w 761119"/>
                <a:gd name="connsiteY16" fmla="*/ 0 h 718834"/>
                <a:gd name="connsiteX17" fmla="*/ 761119 w 761119"/>
                <a:gd name="connsiteY17" fmla="*/ 576125 h 718834"/>
                <a:gd name="connsiteX18" fmla="*/ 750548 w 761119"/>
                <a:gd name="connsiteY18" fmla="*/ 576125 h 718834"/>
                <a:gd name="connsiteX19" fmla="*/ 713549 w 761119"/>
                <a:gd name="connsiteY19" fmla="*/ 586696 h 718834"/>
                <a:gd name="connsiteX20" fmla="*/ 665979 w 761119"/>
                <a:gd name="connsiteY20" fmla="*/ 602552 h 718834"/>
                <a:gd name="connsiteX21" fmla="*/ 618409 w 761119"/>
                <a:gd name="connsiteY21" fmla="*/ 628980 h 718834"/>
                <a:gd name="connsiteX22" fmla="*/ 597267 w 761119"/>
                <a:gd name="connsiteY22" fmla="*/ 639551 h 718834"/>
                <a:gd name="connsiteX23" fmla="*/ 576125 w 761119"/>
                <a:gd name="connsiteY23" fmla="*/ 655408 h 718834"/>
                <a:gd name="connsiteX24" fmla="*/ 565554 w 761119"/>
                <a:gd name="connsiteY24" fmla="*/ 665979 h 718834"/>
                <a:gd name="connsiteX25" fmla="*/ 554983 w 761119"/>
                <a:gd name="connsiteY25" fmla="*/ 676550 h 718834"/>
                <a:gd name="connsiteX26" fmla="*/ 539126 w 761119"/>
                <a:gd name="connsiteY26" fmla="*/ 697692 h 718834"/>
                <a:gd name="connsiteX27" fmla="*/ 528555 w 761119"/>
                <a:gd name="connsiteY27" fmla="*/ 702978 h 718834"/>
                <a:gd name="connsiteX28" fmla="*/ 507413 w 761119"/>
                <a:gd name="connsiteY28" fmla="*/ 718834 h 718834"/>
                <a:gd name="connsiteX29" fmla="*/ 0 w 761119"/>
                <a:gd name="connsiteY29" fmla="*/ 433415 h 718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61119" h="718834">
                  <a:moveTo>
                    <a:pt x="0" y="433415"/>
                  </a:moveTo>
                  <a:lnTo>
                    <a:pt x="47570" y="364703"/>
                  </a:lnTo>
                  <a:lnTo>
                    <a:pt x="89855" y="317133"/>
                  </a:lnTo>
                  <a:lnTo>
                    <a:pt x="126853" y="280134"/>
                  </a:lnTo>
                  <a:lnTo>
                    <a:pt x="179709" y="227278"/>
                  </a:lnTo>
                  <a:lnTo>
                    <a:pt x="206137" y="200851"/>
                  </a:lnTo>
                  <a:lnTo>
                    <a:pt x="232564" y="179708"/>
                  </a:lnTo>
                  <a:lnTo>
                    <a:pt x="285420" y="142709"/>
                  </a:lnTo>
                  <a:lnTo>
                    <a:pt x="354132" y="100425"/>
                  </a:lnTo>
                  <a:lnTo>
                    <a:pt x="417559" y="68712"/>
                  </a:lnTo>
                  <a:lnTo>
                    <a:pt x="470414" y="52855"/>
                  </a:lnTo>
                  <a:lnTo>
                    <a:pt x="512698" y="31713"/>
                  </a:lnTo>
                  <a:lnTo>
                    <a:pt x="581411" y="15856"/>
                  </a:lnTo>
                  <a:lnTo>
                    <a:pt x="650123" y="5285"/>
                  </a:lnTo>
                  <a:lnTo>
                    <a:pt x="687122" y="0"/>
                  </a:lnTo>
                  <a:lnTo>
                    <a:pt x="724120" y="0"/>
                  </a:lnTo>
                  <a:lnTo>
                    <a:pt x="755834" y="0"/>
                  </a:lnTo>
                  <a:cubicBezTo>
                    <a:pt x="757596" y="192042"/>
                    <a:pt x="759357" y="384083"/>
                    <a:pt x="761119" y="576125"/>
                  </a:cubicBezTo>
                  <a:lnTo>
                    <a:pt x="750548" y="576125"/>
                  </a:lnTo>
                  <a:lnTo>
                    <a:pt x="713549" y="586696"/>
                  </a:lnTo>
                  <a:lnTo>
                    <a:pt x="665979" y="602552"/>
                  </a:lnTo>
                  <a:lnTo>
                    <a:pt x="618409" y="628980"/>
                  </a:lnTo>
                  <a:lnTo>
                    <a:pt x="597267" y="639551"/>
                  </a:lnTo>
                  <a:lnTo>
                    <a:pt x="576125" y="655408"/>
                  </a:lnTo>
                  <a:lnTo>
                    <a:pt x="565554" y="665979"/>
                  </a:lnTo>
                  <a:lnTo>
                    <a:pt x="554983" y="676550"/>
                  </a:lnTo>
                  <a:lnTo>
                    <a:pt x="539126" y="697692"/>
                  </a:lnTo>
                  <a:lnTo>
                    <a:pt x="528555" y="702978"/>
                  </a:lnTo>
                  <a:lnTo>
                    <a:pt x="507413" y="718834"/>
                  </a:lnTo>
                  <a:lnTo>
                    <a:pt x="0" y="433415"/>
                  </a:lnTo>
                  <a:close/>
                </a:path>
              </a:pathLst>
            </a:custGeom>
            <a:solidFill>
              <a:srgbClr val="92D05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4" name="Freeform 133"/>
            <p:cNvSpPr/>
            <p:nvPr/>
          </p:nvSpPr>
          <p:spPr>
            <a:xfrm rot="7012276">
              <a:off x="1508828" y="3005615"/>
              <a:ext cx="568228" cy="536659"/>
            </a:xfrm>
            <a:custGeom>
              <a:avLst/>
              <a:gdLst>
                <a:gd name="connsiteX0" fmla="*/ 0 w 761119"/>
                <a:gd name="connsiteY0" fmla="*/ 433415 h 718834"/>
                <a:gd name="connsiteX1" fmla="*/ 47570 w 761119"/>
                <a:gd name="connsiteY1" fmla="*/ 364703 h 718834"/>
                <a:gd name="connsiteX2" fmla="*/ 89855 w 761119"/>
                <a:gd name="connsiteY2" fmla="*/ 317133 h 718834"/>
                <a:gd name="connsiteX3" fmla="*/ 126853 w 761119"/>
                <a:gd name="connsiteY3" fmla="*/ 280134 h 718834"/>
                <a:gd name="connsiteX4" fmla="*/ 179709 w 761119"/>
                <a:gd name="connsiteY4" fmla="*/ 227278 h 718834"/>
                <a:gd name="connsiteX5" fmla="*/ 206137 w 761119"/>
                <a:gd name="connsiteY5" fmla="*/ 200851 h 718834"/>
                <a:gd name="connsiteX6" fmla="*/ 232564 w 761119"/>
                <a:gd name="connsiteY6" fmla="*/ 179708 h 718834"/>
                <a:gd name="connsiteX7" fmla="*/ 285420 w 761119"/>
                <a:gd name="connsiteY7" fmla="*/ 142709 h 718834"/>
                <a:gd name="connsiteX8" fmla="*/ 354132 w 761119"/>
                <a:gd name="connsiteY8" fmla="*/ 100425 h 718834"/>
                <a:gd name="connsiteX9" fmla="*/ 417559 w 761119"/>
                <a:gd name="connsiteY9" fmla="*/ 68712 h 718834"/>
                <a:gd name="connsiteX10" fmla="*/ 470414 w 761119"/>
                <a:gd name="connsiteY10" fmla="*/ 52855 h 718834"/>
                <a:gd name="connsiteX11" fmla="*/ 512698 w 761119"/>
                <a:gd name="connsiteY11" fmla="*/ 31713 h 718834"/>
                <a:gd name="connsiteX12" fmla="*/ 581411 w 761119"/>
                <a:gd name="connsiteY12" fmla="*/ 15856 h 718834"/>
                <a:gd name="connsiteX13" fmla="*/ 650123 w 761119"/>
                <a:gd name="connsiteY13" fmla="*/ 5285 h 718834"/>
                <a:gd name="connsiteX14" fmla="*/ 687122 w 761119"/>
                <a:gd name="connsiteY14" fmla="*/ 0 h 718834"/>
                <a:gd name="connsiteX15" fmla="*/ 724120 w 761119"/>
                <a:gd name="connsiteY15" fmla="*/ 0 h 718834"/>
                <a:gd name="connsiteX16" fmla="*/ 755834 w 761119"/>
                <a:gd name="connsiteY16" fmla="*/ 0 h 718834"/>
                <a:gd name="connsiteX17" fmla="*/ 761119 w 761119"/>
                <a:gd name="connsiteY17" fmla="*/ 576125 h 718834"/>
                <a:gd name="connsiteX18" fmla="*/ 750548 w 761119"/>
                <a:gd name="connsiteY18" fmla="*/ 576125 h 718834"/>
                <a:gd name="connsiteX19" fmla="*/ 713549 w 761119"/>
                <a:gd name="connsiteY19" fmla="*/ 586696 h 718834"/>
                <a:gd name="connsiteX20" fmla="*/ 665979 w 761119"/>
                <a:gd name="connsiteY20" fmla="*/ 602552 h 718834"/>
                <a:gd name="connsiteX21" fmla="*/ 618409 w 761119"/>
                <a:gd name="connsiteY21" fmla="*/ 628980 h 718834"/>
                <a:gd name="connsiteX22" fmla="*/ 597267 w 761119"/>
                <a:gd name="connsiteY22" fmla="*/ 639551 h 718834"/>
                <a:gd name="connsiteX23" fmla="*/ 576125 w 761119"/>
                <a:gd name="connsiteY23" fmla="*/ 655408 h 718834"/>
                <a:gd name="connsiteX24" fmla="*/ 565554 w 761119"/>
                <a:gd name="connsiteY24" fmla="*/ 665979 h 718834"/>
                <a:gd name="connsiteX25" fmla="*/ 554983 w 761119"/>
                <a:gd name="connsiteY25" fmla="*/ 676550 h 718834"/>
                <a:gd name="connsiteX26" fmla="*/ 539126 w 761119"/>
                <a:gd name="connsiteY26" fmla="*/ 697692 h 718834"/>
                <a:gd name="connsiteX27" fmla="*/ 528555 w 761119"/>
                <a:gd name="connsiteY27" fmla="*/ 702978 h 718834"/>
                <a:gd name="connsiteX28" fmla="*/ 507413 w 761119"/>
                <a:gd name="connsiteY28" fmla="*/ 718834 h 718834"/>
                <a:gd name="connsiteX29" fmla="*/ 0 w 761119"/>
                <a:gd name="connsiteY29" fmla="*/ 433415 h 718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61119" h="718834">
                  <a:moveTo>
                    <a:pt x="0" y="433415"/>
                  </a:moveTo>
                  <a:lnTo>
                    <a:pt x="47570" y="364703"/>
                  </a:lnTo>
                  <a:lnTo>
                    <a:pt x="89855" y="317133"/>
                  </a:lnTo>
                  <a:lnTo>
                    <a:pt x="126853" y="280134"/>
                  </a:lnTo>
                  <a:lnTo>
                    <a:pt x="179709" y="227278"/>
                  </a:lnTo>
                  <a:lnTo>
                    <a:pt x="206137" y="200851"/>
                  </a:lnTo>
                  <a:lnTo>
                    <a:pt x="232564" y="179708"/>
                  </a:lnTo>
                  <a:lnTo>
                    <a:pt x="285420" y="142709"/>
                  </a:lnTo>
                  <a:lnTo>
                    <a:pt x="354132" y="100425"/>
                  </a:lnTo>
                  <a:lnTo>
                    <a:pt x="417559" y="68712"/>
                  </a:lnTo>
                  <a:lnTo>
                    <a:pt x="470414" y="52855"/>
                  </a:lnTo>
                  <a:lnTo>
                    <a:pt x="512698" y="31713"/>
                  </a:lnTo>
                  <a:lnTo>
                    <a:pt x="581411" y="15856"/>
                  </a:lnTo>
                  <a:lnTo>
                    <a:pt x="650123" y="5285"/>
                  </a:lnTo>
                  <a:lnTo>
                    <a:pt x="687122" y="0"/>
                  </a:lnTo>
                  <a:lnTo>
                    <a:pt x="724120" y="0"/>
                  </a:lnTo>
                  <a:lnTo>
                    <a:pt x="755834" y="0"/>
                  </a:lnTo>
                  <a:cubicBezTo>
                    <a:pt x="757596" y="192042"/>
                    <a:pt x="759357" y="384083"/>
                    <a:pt x="761119" y="576125"/>
                  </a:cubicBezTo>
                  <a:lnTo>
                    <a:pt x="750548" y="576125"/>
                  </a:lnTo>
                  <a:lnTo>
                    <a:pt x="713549" y="586696"/>
                  </a:lnTo>
                  <a:lnTo>
                    <a:pt x="665979" y="602552"/>
                  </a:lnTo>
                  <a:lnTo>
                    <a:pt x="618409" y="628980"/>
                  </a:lnTo>
                  <a:lnTo>
                    <a:pt x="597267" y="639551"/>
                  </a:lnTo>
                  <a:lnTo>
                    <a:pt x="576125" y="655408"/>
                  </a:lnTo>
                  <a:lnTo>
                    <a:pt x="565554" y="665979"/>
                  </a:lnTo>
                  <a:lnTo>
                    <a:pt x="554983" y="676550"/>
                  </a:lnTo>
                  <a:lnTo>
                    <a:pt x="539126" y="697692"/>
                  </a:lnTo>
                  <a:lnTo>
                    <a:pt x="528555" y="702978"/>
                  </a:lnTo>
                  <a:lnTo>
                    <a:pt x="507413" y="718834"/>
                  </a:lnTo>
                  <a:lnTo>
                    <a:pt x="0" y="433415"/>
                  </a:lnTo>
                  <a:close/>
                </a:path>
              </a:pathLst>
            </a:custGeom>
            <a:solidFill>
              <a:srgbClr val="FFC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1" name="Freeform 130"/>
            <p:cNvSpPr/>
            <p:nvPr/>
          </p:nvSpPr>
          <p:spPr>
            <a:xfrm rot="3461844">
              <a:off x="1205035" y="2584990"/>
              <a:ext cx="568228" cy="536659"/>
            </a:xfrm>
            <a:custGeom>
              <a:avLst/>
              <a:gdLst>
                <a:gd name="connsiteX0" fmla="*/ 0 w 761119"/>
                <a:gd name="connsiteY0" fmla="*/ 433415 h 718834"/>
                <a:gd name="connsiteX1" fmla="*/ 47570 w 761119"/>
                <a:gd name="connsiteY1" fmla="*/ 364703 h 718834"/>
                <a:gd name="connsiteX2" fmla="*/ 89855 w 761119"/>
                <a:gd name="connsiteY2" fmla="*/ 317133 h 718834"/>
                <a:gd name="connsiteX3" fmla="*/ 126853 w 761119"/>
                <a:gd name="connsiteY3" fmla="*/ 280134 h 718834"/>
                <a:gd name="connsiteX4" fmla="*/ 179709 w 761119"/>
                <a:gd name="connsiteY4" fmla="*/ 227278 h 718834"/>
                <a:gd name="connsiteX5" fmla="*/ 206137 w 761119"/>
                <a:gd name="connsiteY5" fmla="*/ 200851 h 718834"/>
                <a:gd name="connsiteX6" fmla="*/ 232564 w 761119"/>
                <a:gd name="connsiteY6" fmla="*/ 179708 h 718834"/>
                <a:gd name="connsiteX7" fmla="*/ 285420 w 761119"/>
                <a:gd name="connsiteY7" fmla="*/ 142709 h 718834"/>
                <a:gd name="connsiteX8" fmla="*/ 354132 w 761119"/>
                <a:gd name="connsiteY8" fmla="*/ 100425 h 718834"/>
                <a:gd name="connsiteX9" fmla="*/ 417559 w 761119"/>
                <a:gd name="connsiteY9" fmla="*/ 68712 h 718834"/>
                <a:gd name="connsiteX10" fmla="*/ 470414 w 761119"/>
                <a:gd name="connsiteY10" fmla="*/ 52855 h 718834"/>
                <a:gd name="connsiteX11" fmla="*/ 512698 w 761119"/>
                <a:gd name="connsiteY11" fmla="*/ 31713 h 718834"/>
                <a:gd name="connsiteX12" fmla="*/ 581411 w 761119"/>
                <a:gd name="connsiteY12" fmla="*/ 15856 h 718834"/>
                <a:gd name="connsiteX13" fmla="*/ 650123 w 761119"/>
                <a:gd name="connsiteY13" fmla="*/ 5285 h 718834"/>
                <a:gd name="connsiteX14" fmla="*/ 687122 w 761119"/>
                <a:gd name="connsiteY14" fmla="*/ 0 h 718834"/>
                <a:gd name="connsiteX15" fmla="*/ 724120 w 761119"/>
                <a:gd name="connsiteY15" fmla="*/ 0 h 718834"/>
                <a:gd name="connsiteX16" fmla="*/ 755834 w 761119"/>
                <a:gd name="connsiteY16" fmla="*/ 0 h 718834"/>
                <a:gd name="connsiteX17" fmla="*/ 761119 w 761119"/>
                <a:gd name="connsiteY17" fmla="*/ 576125 h 718834"/>
                <a:gd name="connsiteX18" fmla="*/ 750548 w 761119"/>
                <a:gd name="connsiteY18" fmla="*/ 576125 h 718834"/>
                <a:gd name="connsiteX19" fmla="*/ 713549 w 761119"/>
                <a:gd name="connsiteY19" fmla="*/ 586696 h 718834"/>
                <a:gd name="connsiteX20" fmla="*/ 665979 w 761119"/>
                <a:gd name="connsiteY20" fmla="*/ 602552 h 718834"/>
                <a:gd name="connsiteX21" fmla="*/ 618409 w 761119"/>
                <a:gd name="connsiteY21" fmla="*/ 628980 h 718834"/>
                <a:gd name="connsiteX22" fmla="*/ 597267 w 761119"/>
                <a:gd name="connsiteY22" fmla="*/ 639551 h 718834"/>
                <a:gd name="connsiteX23" fmla="*/ 576125 w 761119"/>
                <a:gd name="connsiteY23" fmla="*/ 655408 h 718834"/>
                <a:gd name="connsiteX24" fmla="*/ 565554 w 761119"/>
                <a:gd name="connsiteY24" fmla="*/ 665979 h 718834"/>
                <a:gd name="connsiteX25" fmla="*/ 554983 w 761119"/>
                <a:gd name="connsiteY25" fmla="*/ 676550 h 718834"/>
                <a:gd name="connsiteX26" fmla="*/ 539126 w 761119"/>
                <a:gd name="connsiteY26" fmla="*/ 697692 h 718834"/>
                <a:gd name="connsiteX27" fmla="*/ 528555 w 761119"/>
                <a:gd name="connsiteY27" fmla="*/ 702978 h 718834"/>
                <a:gd name="connsiteX28" fmla="*/ 507413 w 761119"/>
                <a:gd name="connsiteY28" fmla="*/ 718834 h 718834"/>
                <a:gd name="connsiteX29" fmla="*/ 0 w 761119"/>
                <a:gd name="connsiteY29" fmla="*/ 433415 h 718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61119" h="718834">
                  <a:moveTo>
                    <a:pt x="0" y="433415"/>
                  </a:moveTo>
                  <a:lnTo>
                    <a:pt x="47570" y="364703"/>
                  </a:lnTo>
                  <a:lnTo>
                    <a:pt x="89855" y="317133"/>
                  </a:lnTo>
                  <a:lnTo>
                    <a:pt x="126853" y="280134"/>
                  </a:lnTo>
                  <a:lnTo>
                    <a:pt x="179709" y="227278"/>
                  </a:lnTo>
                  <a:lnTo>
                    <a:pt x="206137" y="200851"/>
                  </a:lnTo>
                  <a:lnTo>
                    <a:pt x="232564" y="179708"/>
                  </a:lnTo>
                  <a:lnTo>
                    <a:pt x="285420" y="142709"/>
                  </a:lnTo>
                  <a:lnTo>
                    <a:pt x="354132" y="100425"/>
                  </a:lnTo>
                  <a:lnTo>
                    <a:pt x="417559" y="68712"/>
                  </a:lnTo>
                  <a:lnTo>
                    <a:pt x="470414" y="52855"/>
                  </a:lnTo>
                  <a:lnTo>
                    <a:pt x="512698" y="31713"/>
                  </a:lnTo>
                  <a:lnTo>
                    <a:pt x="581411" y="15856"/>
                  </a:lnTo>
                  <a:lnTo>
                    <a:pt x="650123" y="5285"/>
                  </a:lnTo>
                  <a:lnTo>
                    <a:pt x="687122" y="0"/>
                  </a:lnTo>
                  <a:lnTo>
                    <a:pt x="724120" y="0"/>
                  </a:lnTo>
                  <a:lnTo>
                    <a:pt x="755834" y="0"/>
                  </a:lnTo>
                  <a:cubicBezTo>
                    <a:pt x="757596" y="192042"/>
                    <a:pt x="759357" y="384083"/>
                    <a:pt x="761119" y="576125"/>
                  </a:cubicBezTo>
                  <a:lnTo>
                    <a:pt x="750548" y="576125"/>
                  </a:lnTo>
                  <a:lnTo>
                    <a:pt x="713549" y="586696"/>
                  </a:lnTo>
                  <a:lnTo>
                    <a:pt x="665979" y="602552"/>
                  </a:lnTo>
                  <a:lnTo>
                    <a:pt x="618409" y="628980"/>
                  </a:lnTo>
                  <a:lnTo>
                    <a:pt x="597267" y="639551"/>
                  </a:lnTo>
                  <a:lnTo>
                    <a:pt x="576125" y="655408"/>
                  </a:lnTo>
                  <a:lnTo>
                    <a:pt x="565554" y="665979"/>
                  </a:lnTo>
                  <a:lnTo>
                    <a:pt x="554983" y="676550"/>
                  </a:lnTo>
                  <a:lnTo>
                    <a:pt x="539126" y="697692"/>
                  </a:lnTo>
                  <a:lnTo>
                    <a:pt x="528555" y="702978"/>
                  </a:lnTo>
                  <a:lnTo>
                    <a:pt x="507413" y="718834"/>
                  </a:lnTo>
                  <a:lnTo>
                    <a:pt x="0" y="433415"/>
                  </a:lnTo>
                  <a:close/>
                </a:path>
              </a:pathLst>
            </a:custGeom>
            <a:solidFill>
              <a:srgbClr val="FFC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5" name="Group 14"/>
            <p:cNvGrpSpPr/>
            <p:nvPr/>
          </p:nvGrpSpPr>
          <p:grpSpPr>
            <a:xfrm>
              <a:off x="364231" y="2390626"/>
              <a:ext cx="1850771" cy="1850771"/>
              <a:chOff x="2033589" y="1651194"/>
              <a:chExt cx="5079998" cy="5080000"/>
            </a:xfrm>
          </p:grpSpPr>
          <p:sp>
            <p:nvSpPr>
              <p:cNvPr id="16" name="Freeform 2"/>
              <p:cNvSpPr>
                <a:spLocks/>
              </p:cNvSpPr>
              <p:nvPr/>
            </p:nvSpPr>
            <p:spPr bwMode="auto">
              <a:xfrm>
                <a:off x="4573588" y="1651194"/>
                <a:ext cx="2200275" cy="1587500"/>
              </a:xfrm>
              <a:custGeom>
                <a:avLst/>
                <a:gdLst>
                  <a:gd name="T0" fmla="*/ 2200275 w 1386"/>
                  <a:gd name="T1" fmla="*/ 1270000 h 1000"/>
                  <a:gd name="T2" fmla="*/ 2159000 w 1386"/>
                  <a:gd name="T3" fmla="*/ 1200150 h 1000"/>
                  <a:gd name="T4" fmla="*/ 2066925 w 1386"/>
                  <a:gd name="T5" fmla="*/ 1063625 h 1000"/>
                  <a:gd name="T6" fmla="*/ 1968500 w 1386"/>
                  <a:gd name="T7" fmla="*/ 933450 h 1000"/>
                  <a:gd name="T8" fmla="*/ 1860550 w 1386"/>
                  <a:gd name="T9" fmla="*/ 809625 h 1000"/>
                  <a:gd name="T10" fmla="*/ 1746250 w 1386"/>
                  <a:gd name="T11" fmla="*/ 695325 h 1000"/>
                  <a:gd name="T12" fmla="*/ 1622425 w 1386"/>
                  <a:gd name="T13" fmla="*/ 587375 h 1000"/>
                  <a:gd name="T14" fmla="*/ 1495425 w 1386"/>
                  <a:gd name="T15" fmla="*/ 485775 h 1000"/>
                  <a:gd name="T16" fmla="*/ 1358900 w 1386"/>
                  <a:gd name="T17" fmla="*/ 393700 h 1000"/>
                  <a:gd name="T18" fmla="*/ 1216025 w 1386"/>
                  <a:gd name="T19" fmla="*/ 311150 h 1000"/>
                  <a:gd name="T20" fmla="*/ 1069975 w 1386"/>
                  <a:gd name="T21" fmla="*/ 234950 h 1000"/>
                  <a:gd name="T22" fmla="*/ 917575 w 1386"/>
                  <a:gd name="T23" fmla="*/ 171450 h 1000"/>
                  <a:gd name="T24" fmla="*/ 758825 w 1386"/>
                  <a:gd name="T25" fmla="*/ 117475 h 1000"/>
                  <a:gd name="T26" fmla="*/ 596900 w 1386"/>
                  <a:gd name="T27" fmla="*/ 73025 h 1000"/>
                  <a:gd name="T28" fmla="*/ 431800 w 1386"/>
                  <a:gd name="T29" fmla="*/ 38100 h 1000"/>
                  <a:gd name="T30" fmla="*/ 260350 w 1386"/>
                  <a:gd name="T31" fmla="*/ 12700 h 1000"/>
                  <a:gd name="T32" fmla="*/ 88900 w 1386"/>
                  <a:gd name="T33" fmla="*/ 3175 h 1000"/>
                  <a:gd name="T34" fmla="*/ 0 w 1386"/>
                  <a:gd name="T35" fmla="*/ 635000 h 1000"/>
                  <a:gd name="T36" fmla="*/ 66675 w 1386"/>
                  <a:gd name="T37" fmla="*/ 638175 h 1000"/>
                  <a:gd name="T38" fmla="*/ 196850 w 1386"/>
                  <a:gd name="T39" fmla="*/ 644525 h 1000"/>
                  <a:gd name="T40" fmla="*/ 323850 w 1386"/>
                  <a:gd name="T41" fmla="*/ 663575 h 1000"/>
                  <a:gd name="T42" fmla="*/ 447675 w 1386"/>
                  <a:gd name="T43" fmla="*/ 688975 h 1000"/>
                  <a:gd name="T44" fmla="*/ 571500 w 1386"/>
                  <a:gd name="T45" fmla="*/ 723900 h 1000"/>
                  <a:gd name="T46" fmla="*/ 688975 w 1386"/>
                  <a:gd name="T47" fmla="*/ 765175 h 1000"/>
                  <a:gd name="T48" fmla="*/ 803275 w 1386"/>
                  <a:gd name="T49" fmla="*/ 812800 h 1000"/>
                  <a:gd name="T50" fmla="*/ 914400 w 1386"/>
                  <a:gd name="T51" fmla="*/ 866775 h 1000"/>
                  <a:gd name="T52" fmla="*/ 1019175 w 1386"/>
                  <a:gd name="T53" fmla="*/ 930275 h 1000"/>
                  <a:gd name="T54" fmla="*/ 1120775 w 1386"/>
                  <a:gd name="T55" fmla="*/ 1000125 h 1000"/>
                  <a:gd name="T56" fmla="*/ 1216025 w 1386"/>
                  <a:gd name="T57" fmla="*/ 1076325 h 1000"/>
                  <a:gd name="T58" fmla="*/ 1308100 w 1386"/>
                  <a:gd name="T59" fmla="*/ 1155700 h 1000"/>
                  <a:gd name="T60" fmla="*/ 1397000 w 1386"/>
                  <a:gd name="T61" fmla="*/ 1244600 h 1000"/>
                  <a:gd name="T62" fmla="*/ 1476375 w 1386"/>
                  <a:gd name="T63" fmla="*/ 1336675 h 1000"/>
                  <a:gd name="T64" fmla="*/ 1549400 w 1386"/>
                  <a:gd name="T65" fmla="*/ 1431925 h 1000"/>
                  <a:gd name="T66" fmla="*/ 1619250 w 1386"/>
                  <a:gd name="T67" fmla="*/ 1536700 h 1000"/>
                  <a:gd name="T68" fmla="*/ 1651000 w 1386"/>
                  <a:gd name="T69" fmla="*/ 1587500 h 10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386" h="1000">
                    <a:moveTo>
                      <a:pt x="1040" y="1000"/>
                    </a:moveTo>
                    <a:lnTo>
                      <a:pt x="1386" y="800"/>
                    </a:lnTo>
                    <a:lnTo>
                      <a:pt x="1360" y="756"/>
                    </a:lnTo>
                    <a:lnTo>
                      <a:pt x="1332" y="712"/>
                    </a:lnTo>
                    <a:lnTo>
                      <a:pt x="1302" y="670"/>
                    </a:lnTo>
                    <a:lnTo>
                      <a:pt x="1272" y="628"/>
                    </a:lnTo>
                    <a:lnTo>
                      <a:pt x="1240" y="588"/>
                    </a:lnTo>
                    <a:lnTo>
                      <a:pt x="1206" y="550"/>
                    </a:lnTo>
                    <a:lnTo>
                      <a:pt x="1172" y="510"/>
                    </a:lnTo>
                    <a:lnTo>
                      <a:pt x="1136" y="474"/>
                    </a:lnTo>
                    <a:lnTo>
                      <a:pt x="1100" y="438"/>
                    </a:lnTo>
                    <a:lnTo>
                      <a:pt x="1062" y="404"/>
                    </a:lnTo>
                    <a:lnTo>
                      <a:pt x="1022" y="370"/>
                    </a:lnTo>
                    <a:lnTo>
                      <a:pt x="982" y="338"/>
                    </a:lnTo>
                    <a:lnTo>
                      <a:pt x="942" y="306"/>
                    </a:lnTo>
                    <a:lnTo>
                      <a:pt x="898" y="276"/>
                    </a:lnTo>
                    <a:lnTo>
                      <a:pt x="856" y="248"/>
                    </a:lnTo>
                    <a:lnTo>
                      <a:pt x="812" y="222"/>
                    </a:lnTo>
                    <a:lnTo>
                      <a:pt x="766" y="196"/>
                    </a:lnTo>
                    <a:lnTo>
                      <a:pt x="720" y="172"/>
                    </a:lnTo>
                    <a:lnTo>
                      <a:pt x="674" y="148"/>
                    </a:lnTo>
                    <a:lnTo>
                      <a:pt x="626" y="128"/>
                    </a:lnTo>
                    <a:lnTo>
                      <a:pt x="578" y="108"/>
                    </a:lnTo>
                    <a:lnTo>
                      <a:pt x="528" y="90"/>
                    </a:lnTo>
                    <a:lnTo>
                      <a:pt x="478" y="74"/>
                    </a:lnTo>
                    <a:lnTo>
                      <a:pt x="428" y="58"/>
                    </a:lnTo>
                    <a:lnTo>
                      <a:pt x="376" y="46"/>
                    </a:lnTo>
                    <a:lnTo>
                      <a:pt x="324" y="34"/>
                    </a:lnTo>
                    <a:lnTo>
                      <a:pt x="272" y="24"/>
                    </a:lnTo>
                    <a:lnTo>
                      <a:pt x="218" y="16"/>
                    </a:lnTo>
                    <a:lnTo>
                      <a:pt x="164" y="8"/>
                    </a:lnTo>
                    <a:lnTo>
                      <a:pt x="110" y="4"/>
                    </a:lnTo>
                    <a:lnTo>
                      <a:pt x="56" y="2"/>
                    </a:lnTo>
                    <a:lnTo>
                      <a:pt x="0" y="0"/>
                    </a:lnTo>
                    <a:lnTo>
                      <a:pt x="0" y="400"/>
                    </a:lnTo>
                    <a:lnTo>
                      <a:pt x="42" y="402"/>
                    </a:lnTo>
                    <a:lnTo>
                      <a:pt x="84" y="404"/>
                    </a:lnTo>
                    <a:lnTo>
                      <a:pt x="124" y="406"/>
                    </a:lnTo>
                    <a:lnTo>
                      <a:pt x="164" y="412"/>
                    </a:lnTo>
                    <a:lnTo>
                      <a:pt x="204" y="418"/>
                    </a:lnTo>
                    <a:lnTo>
                      <a:pt x="244" y="426"/>
                    </a:lnTo>
                    <a:lnTo>
                      <a:pt x="282" y="434"/>
                    </a:lnTo>
                    <a:lnTo>
                      <a:pt x="322" y="444"/>
                    </a:lnTo>
                    <a:lnTo>
                      <a:pt x="360" y="456"/>
                    </a:lnTo>
                    <a:lnTo>
                      <a:pt x="396" y="468"/>
                    </a:lnTo>
                    <a:lnTo>
                      <a:pt x="434" y="482"/>
                    </a:lnTo>
                    <a:lnTo>
                      <a:pt x="470" y="496"/>
                    </a:lnTo>
                    <a:lnTo>
                      <a:pt x="506" y="512"/>
                    </a:lnTo>
                    <a:lnTo>
                      <a:pt x="540" y="528"/>
                    </a:lnTo>
                    <a:lnTo>
                      <a:pt x="576" y="546"/>
                    </a:lnTo>
                    <a:lnTo>
                      <a:pt x="608" y="566"/>
                    </a:lnTo>
                    <a:lnTo>
                      <a:pt x="642" y="586"/>
                    </a:lnTo>
                    <a:lnTo>
                      <a:pt x="674" y="608"/>
                    </a:lnTo>
                    <a:lnTo>
                      <a:pt x="706" y="630"/>
                    </a:lnTo>
                    <a:lnTo>
                      <a:pt x="736" y="654"/>
                    </a:lnTo>
                    <a:lnTo>
                      <a:pt x="766" y="678"/>
                    </a:lnTo>
                    <a:lnTo>
                      <a:pt x="796" y="702"/>
                    </a:lnTo>
                    <a:lnTo>
                      <a:pt x="824" y="728"/>
                    </a:lnTo>
                    <a:lnTo>
                      <a:pt x="852" y="756"/>
                    </a:lnTo>
                    <a:lnTo>
                      <a:pt x="880" y="784"/>
                    </a:lnTo>
                    <a:lnTo>
                      <a:pt x="904" y="812"/>
                    </a:lnTo>
                    <a:lnTo>
                      <a:pt x="930" y="842"/>
                    </a:lnTo>
                    <a:lnTo>
                      <a:pt x="954" y="872"/>
                    </a:lnTo>
                    <a:lnTo>
                      <a:pt x="976" y="902"/>
                    </a:lnTo>
                    <a:lnTo>
                      <a:pt x="998" y="934"/>
                    </a:lnTo>
                    <a:lnTo>
                      <a:pt x="1020" y="968"/>
                    </a:lnTo>
                    <a:lnTo>
                      <a:pt x="1040" y="1000"/>
                    </a:lnTo>
                    <a:close/>
                  </a:path>
                </a:pathLst>
              </a:custGeom>
              <a:noFill/>
              <a:ln w="12700">
                <a:solidFill>
                  <a:srgbClr val="000000"/>
                </a:solidFill>
                <a:prstDash val="solid"/>
                <a:round/>
                <a:headEnd/>
                <a:tailEnd/>
              </a:ln>
            </p:spPr>
            <p:txBody>
              <a:bodyPr/>
              <a:lstStyle/>
              <a:p>
                <a:endParaRPr lang="en-GB"/>
              </a:p>
            </p:txBody>
          </p:sp>
          <p:sp>
            <p:nvSpPr>
              <p:cNvPr id="17" name="Freeform 3"/>
              <p:cNvSpPr>
                <a:spLocks/>
              </p:cNvSpPr>
              <p:nvPr/>
            </p:nvSpPr>
            <p:spPr bwMode="auto">
              <a:xfrm>
                <a:off x="2373314" y="1651194"/>
                <a:ext cx="2200275" cy="1587500"/>
              </a:xfrm>
              <a:custGeom>
                <a:avLst/>
                <a:gdLst>
                  <a:gd name="T0" fmla="*/ 2200275 w 1386"/>
                  <a:gd name="T1" fmla="*/ 0 h 1000"/>
                  <a:gd name="T2" fmla="*/ 2114550 w 1386"/>
                  <a:gd name="T3" fmla="*/ 3175 h 1000"/>
                  <a:gd name="T4" fmla="*/ 1939925 w 1386"/>
                  <a:gd name="T5" fmla="*/ 12700 h 1000"/>
                  <a:gd name="T6" fmla="*/ 1771650 w 1386"/>
                  <a:gd name="T7" fmla="*/ 38100 h 1000"/>
                  <a:gd name="T8" fmla="*/ 1603375 w 1386"/>
                  <a:gd name="T9" fmla="*/ 73025 h 1000"/>
                  <a:gd name="T10" fmla="*/ 1441450 w 1386"/>
                  <a:gd name="T11" fmla="*/ 117475 h 1000"/>
                  <a:gd name="T12" fmla="*/ 1285875 w 1386"/>
                  <a:gd name="T13" fmla="*/ 171450 h 1000"/>
                  <a:gd name="T14" fmla="*/ 1133475 w 1386"/>
                  <a:gd name="T15" fmla="*/ 234950 h 1000"/>
                  <a:gd name="T16" fmla="*/ 984250 w 1386"/>
                  <a:gd name="T17" fmla="*/ 311150 h 1000"/>
                  <a:gd name="T18" fmla="*/ 844550 w 1386"/>
                  <a:gd name="T19" fmla="*/ 393700 h 1000"/>
                  <a:gd name="T20" fmla="*/ 708025 w 1386"/>
                  <a:gd name="T21" fmla="*/ 485775 h 1000"/>
                  <a:gd name="T22" fmla="*/ 577850 w 1386"/>
                  <a:gd name="T23" fmla="*/ 587375 h 1000"/>
                  <a:gd name="T24" fmla="*/ 457200 w 1386"/>
                  <a:gd name="T25" fmla="*/ 695325 h 1000"/>
                  <a:gd name="T26" fmla="*/ 339725 w 1386"/>
                  <a:gd name="T27" fmla="*/ 809625 h 1000"/>
                  <a:gd name="T28" fmla="*/ 234950 w 1386"/>
                  <a:gd name="T29" fmla="*/ 933450 h 1000"/>
                  <a:gd name="T30" fmla="*/ 133350 w 1386"/>
                  <a:gd name="T31" fmla="*/ 1063625 h 1000"/>
                  <a:gd name="T32" fmla="*/ 44450 w 1386"/>
                  <a:gd name="T33" fmla="*/ 1200150 h 1000"/>
                  <a:gd name="T34" fmla="*/ 552450 w 1386"/>
                  <a:gd name="T35" fmla="*/ 1587500 h 1000"/>
                  <a:gd name="T36" fmla="*/ 584200 w 1386"/>
                  <a:gd name="T37" fmla="*/ 1536700 h 1000"/>
                  <a:gd name="T38" fmla="*/ 650875 w 1386"/>
                  <a:gd name="T39" fmla="*/ 1431925 h 1000"/>
                  <a:gd name="T40" fmla="*/ 727075 w 1386"/>
                  <a:gd name="T41" fmla="*/ 1336675 h 1000"/>
                  <a:gd name="T42" fmla="*/ 806450 w 1386"/>
                  <a:gd name="T43" fmla="*/ 1244600 h 1000"/>
                  <a:gd name="T44" fmla="*/ 892175 w 1386"/>
                  <a:gd name="T45" fmla="*/ 1155700 h 1000"/>
                  <a:gd name="T46" fmla="*/ 984250 w 1386"/>
                  <a:gd name="T47" fmla="*/ 1076325 h 1000"/>
                  <a:gd name="T48" fmla="*/ 1079500 w 1386"/>
                  <a:gd name="T49" fmla="*/ 1000125 h 1000"/>
                  <a:gd name="T50" fmla="*/ 1181100 w 1386"/>
                  <a:gd name="T51" fmla="*/ 930275 h 1000"/>
                  <a:gd name="T52" fmla="*/ 1289050 w 1386"/>
                  <a:gd name="T53" fmla="*/ 866775 h 1000"/>
                  <a:gd name="T54" fmla="*/ 1400175 w 1386"/>
                  <a:gd name="T55" fmla="*/ 812800 h 1000"/>
                  <a:gd name="T56" fmla="*/ 1514475 w 1386"/>
                  <a:gd name="T57" fmla="*/ 765175 h 1000"/>
                  <a:gd name="T58" fmla="*/ 1631950 w 1386"/>
                  <a:gd name="T59" fmla="*/ 723900 h 1000"/>
                  <a:gd name="T60" fmla="*/ 1752600 w 1386"/>
                  <a:gd name="T61" fmla="*/ 688975 h 1000"/>
                  <a:gd name="T62" fmla="*/ 1876425 w 1386"/>
                  <a:gd name="T63" fmla="*/ 663575 h 1000"/>
                  <a:gd name="T64" fmla="*/ 2006600 w 1386"/>
                  <a:gd name="T65" fmla="*/ 644525 h 1000"/>
                  <a:gd name="T66" fmla="*/ 2133600 w 1386"/>
                  <a:gd name="T67" fmla="*/ 638175 h 1000"/>
                  <a:gd name="T68" fmla="*/ 2200275 w 1386"/>
                  <a:gd name="T69" fmla="*/ 635000 h 10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386" h="1000">
                    <a:moveTo>
                      <a:pt x="1386" y="400"/>
                    </a:moveTo>
                    <a:lnTo>
                      <a:pt x="1386" y="0"/>
                    </a:lnTo>
                    <a:lnTo>
                      <a:pt x="1332" y="2"/>
                    </a:lnTo>
                    <a:lnTo>
                      <a:pt x="1276" y="4"/>
                    </a:lnTo>
                    <a:lnTo>
                      <a:pt x="1222" y="8"/>
                    </a:lnTo>
                    <a:lnTo>
                      <a:pt x="1168" y="16"/>
                    </a:lnTo>
                    <a:lnTo>
                      <a:pt x="1116" y="24"/>
                    </a:lnTo>
                    <a:lnTo>
                      <a:pt x="1062" y="34"/>
                    </a:lnTo>
                    <a:lnTo>
                      <a:pt x="1010" y="46"/>
                    </a:lnTo>
                    <a:lnTo>
                      <a:pt x="960" y="58"/>
                    </a:lnTo>
                    <a:lnTo>
                      <a:pt x="908" y="74"/>
                    </a:lnTo>
                    <a:lnTo>
                      <a:pt x="858" y="90"/>
                    </a:lnTo>
                    <a:lnTo>
                      <a:pt x="810" y="108"/>
                    </a:lnTo>
                    <a:lnTo>
                      <a:pt x="760" y="128"/>
                    </a:lnTo>
                    <a:lnTo>
                      <a:pt x="714" y="148"/>
                    </a:lnTo>
                    <a:lnTo>
                      <a:pt x="666" y="172"/>
                    </a:lnTo>
                    <a:lnTo>
                      <a:pt x="620" y="196"/>
                    </a:lnTo>
                    <a:lnTo>
                      <a:pt x="576" y="222"/>
                    </a:lnTo>
                    <a:lnTo>
                      <a:pt x="532" y="248"/>
                    </a:lnTo>
                    <a:lnTo>
                      <a:pt x="488" y="276"/>
                    </a:lnTo>
                    <a:lnTo>
                      <a:pt x="446" y="306"/>
                    </a:lnTo>
                    <a:lnTo>
                      <a:pt x="404" y="338"/>
                    </a:lnTo>
                    <a:lnTo>
                      <a:pt x="364" y="370"/>
                    </a:lnTo>
                    <a:lnTo>
                      <a:pt x="326" y="404"/>
                    </a:lnTo>
                    <a:lnTo>
                      <a:pt x="288" y="438"/>
                    </a:lnTo>
                    <a:lnTo>
                      <a:pt x="250" y="474"/>
                    </a:lnTo>
                    <a:lnTo>
                      <a:pt x="214" y="510"/>
                    </a:lnTo>
                    <a:lnTo>
                      <a:pt x="180" y="550"/>
                    </a:lnTo>
                    <a:lnTo>
                      <a:pt x="148" y="588"/>
                    </a:lnTo>
                    <a:lnTo>
                      <a:pt x="116" y="628"/>
                    </a:lnTo>
                    <a:lnTo>
                      <a:pt x="84" y="670"/>
                    </a:lnTo>
                    <a:lnTo>
                      <a:pt x="56" y="712"/>
                    </a:lnTo>
                    <a:lnTo>
                      <a:pt x="28" y="756"/>
                    </a:lnTo>
                    <a:lnTo>
                      <a:pt x="0" y="800"/>
                    </a:lnTo>
                    <a:lnTo>
                      <a:pt x="348" y="1000"/>
                    </a:lnTo>
                    <a:lnTo>
                      <a:pt x="368" y="968"/>
                    </a:lnTo>
                    <a:lnTo>
                      <a:pt x="388" y="934"/>
                    </a:lnTo>
                    <a:lnTo>
                      <a:pt x="410" y="902"/>
                    </a:lnTo>
                    <a:lnTo>
                      <a:pt x="434" y="872"/>
                    </a:lnTo>
                    <a:lnTo>
                      <a:pt x="458" y="842"/>
                    </a:lnTo>
                    <a:lnTo>
                      <a:pt x="482" y="812"/>
                    </a:lnTo>
                    <a:lnTo>
                      <a:pt x="508" y="784"/>
                    </a:lnTo>
                    <a:lnTo>
                      <a:pt x="534" y="756"/>
                    </a:lnTo>
                    <a:lnTo>
                      <a:pt x="562" y="728"/>
                    </a:lnTo>
                    <a:lnTo>
                      <a:pt x="590" y="702"/>
                    </a:lnTo>
                    <a:lnTo>
                      <a:pt x="620" y="678"/>
                    </a:lnTo>
                    <a:lnTo>
                      <a:pt x="650" y="654"/>
                    </a:lnTo>
                    <a:lnTo>
                      <a:pt x="680" y="630"/>
                    </a:lnTo>
                    <a:lnTo>
                      <a:pt x="712" y="608"/>
                    </a:lnTo>
                    <a:lnTo>
                      <a:pt x="744" y="586"/>
                    </a:lnTo>
                    <a:lnTo>
                      <a:pt x="778" y="566"/>
                    </a:lnTo>
                    <a:lnTo>
                      <a:pt x="812" y="546"/>
                    </a:lnTo>
                    <a:lnTo>
                      <a:pt x="846" y="528"/>
                    </a:lnTo>
                    <a:lnTo>
                      <a:pt x="882" y="512"/>
                    </a:lnTo>
                    <a:lnTo>
                      <a:pt x="918" y="496"/>
                    </a:lnTo>
                    <a:lnTo>
                      <a:pt x="954" y="482"/>
                    </a:lnTo>
                    <a:lnTo>
                      <a:pt x="990" y="468"/>
                    </a:lnTo>
                    <a:lnTo>
                      <a:pt x="1028" y="456"/>
                    </a:lnTo>
                    <a:lnTo>
                      <a:pt x="1066" y="444"/>
                    </a:lnTo>
                    <a:lnTo>
                      <a:pt x="1104" y="434"/>
                    </a:lnTo>
                    <a:lnTo>
                      <a:pt x="1144" y="426"/>
                    </a:lnTo>
                    <a:lnTo>
                      <a:pt x="1182" y="418"/>
                    </a:lnTo>
                    <a:lnTo>
                      <a:pt x="1222" y="412"/>
                    </a:lnTo>
                    <a:lnTo>
                      <a:pt x="1264" y="406"/>
                    </a:lnTo>
                    <a:lnTo>
                      <a:pt x="1304" y="404"/>
                    </a:lnTo>
                    <a:lnTo>
                      <a:pt x="1344" y="402"/>
                    </a:lnTo>
                    <a:lnTo>
                      <a:pt x="1386" y="400"/>
                    </a:lnTo>
                    <a:close/>
                  </a:path>
                </a:pathLst>
              </a:custGeom>
              <a:noFill/>
              <a:ln w="38100" cap="flat" cmpd="sng">
                <a:solidFill>
                  <a:srgbClr val="5F5F5F"/>
                </a:solidFill>
                <a:prstDash val="solid"/>
                <a:round/>
                <a:headEnd type="none" w="med" len="med"/>
                <a:tailEnd type="none" w="med" len="med"/>
              </a:ln>
              <a:effectLst/>
              <a:extLst/>
            </p:spPr>
            <p:txBody>
              <a:bodyPr/>
              <a:lstStyle/>
              <a:p>
                <a:endParaRPr lang="en-GB"/>
              </a:p>
            </p:txBody>
          </p:sp>
          <p:sp>
            <p:nvSpPr>
              <p:cNvPr id="18" name="Freeform 4"/>
              <p:cNvSpPr>
                <a:spLocks/>
              </p:cNvSpPr>
              <p:nvPr/>
            </p:nvSpPr>
            <p:spPr bwMode="auto">
              <a:xfrm>
                <a:off x="2033589" y="2921193"/>
                <a:ext cx="892175" cy="2540000"/>
              </a:xfrm>
              <a:custGeom>
                <a:avLst/>
                <a:gdLst>
                  <a:gd name="T0" fmla="*/ 635000 w 562"/>
                  <a:gd name="T1" fmla="*/ 1270000 h 1600"/>
                  <a:gd name="T2" fmla="*/ 641350 w 562"/>
                  <a:gd name="T3" fmla="*/ 1143000 h 1600"/>
                  <a:gd name="T4" fmla="*/ 654050 w 562"/>
                  <a:gd name="T5" fmla="*/ 1016000 h 1600"/>
                  <a:gd name="T6" fmla="*/ 673100 w 562"/>
                  <a:gd name="T7" fmla="*/ 892175 h 1600"/>
                  <a:gd name="T8" fmla="*/ 701675 w 562"/>
                  <a:gd name="T9" fmla="*/ 768350 h 1600"/>
                  <a:gd name="T10" fmla="*/ 739775 w 562"/>
                  <a:gd name="T11" fmla="*/ 650875 h 1600"/>
                  <a:gd name="T12" fmla="*/ 781050 w 562"/>
                  <a:gd name="T13" fmla="*/ 536575 h 1600"/>
                  <a:gd name="T14" fmla="*/ 831850 w 562"/>
                  <a:gd name="T15" fmla="*/ 425450 h 1600"/>
                  <a:gd name="T16" fmla="*/ 892175 w 562"/>
                  <a:gd name="T17" fmla="*/ 317500 h 1600"/>
                  <a:gd name="T18" fmla="*/ 339725 w 562"/>
                  <a:gd name="T19" fmla="*/ 0 h 1600"/>
                  <a:gd name="T20" fmla="*/ 263525 w 562"/>
                  <a:gd name="T21" fmla="*/ 142875 h 1600"/>
                  <a:gd name="T22" fmla="*/ 196850 w 562"/>
                  <a:gd name="T23" fmla="*/ 292100 h 1600"/>
                  <a:gd name="T24" fmla="*/ 139700 w 562"/>
                  <a:gd name="T25" fmla="*/ 444500 h 1600"/>
                  <a:gd name="T26" fmla="*/ 88900 w 562"/>
                  <a:gd name="T27" fmla="*/ 603250 h 1600"/>
                  <a:gd name="T28" fmla="*/ 50800 w 562"/>
                  <a:gd name="T29" fmla="*/ 765175 h 1600"/>
                  <a:gd name="T30" fmla="*/ 22225 w 562"/>
                  <a:gd name="T31" fmla="*/ 930275 h 1600"/>
                  <a:gd name="T32" fmla="*/ 6350 w 562"/>
                  <a:gd name="T33" fmla="*/ 1098550 h 1600"/>
                  <a:gd name="T34" fmla="*/ 0 w 562"/>
                  <a:gd name="T35" fmla="*/ 1270000 h 1600"/>
                  <a:gd name="T36" fmla="*/ 3175 w 562"/>
                  <a:gd name="T37" fmla="*/ 1358900 h 1600"/>
                  <a:gd name="T38" fmla="*/ 12700 w 562"/>
                  <a:gd name="T39" fmla="*/ 1527175 h 1600"/>
                  <a:gd name="T40" fmla="*/ 34925 w 562"/>
                  <a:gd name="T41" fmla="*/ 1695450 h 1600"/>
                  <a:gd name="T42" fmla="*/ 69850 w 562"/>
                  <a:gd name="T43" fmla="*/ 1860550 h 1600"/>
                  <a:gd name="T44" fmla="*/ 111125 w 562"/>
                  <a:gd name="T45" fmla="*/ 2019300 h 1600"/>
                  <a:gd name="T46" fmla="*/ 165100 w 562"/>
                  <a:gd name="T47" fmla="*/ 2174875 h 1600"/>
                  <a:gd name="T48" fmla="*/ 228600 w 562"/>
                  <a:gd name="T49" fmla="*/ 2324100 h 1600"/>
                  <a:gd name="T50" fmla="*/ 301625 w 562"/>
                  <a:gd name="T51" fmla="*/ 2470150 h 1600"/>
                  <a:gd name="T52" fmla="*/ 892175 w 562"/>
                  <a:gd name="T53" fmla="*/ 2222500 h 1600"/>
                  <a:gd name="T54" fmla="*/ 860425 w 562"/>
                  <a:gd name="T55" fmla="*/ 2171700 h 1600"/>
                  <a:gd name="T56" fmla="*/ 806450 w 562"/>
                  <a:gd name="T57" fmla="*/ 2060575 h 1600"/>
                  <a:gd name="T58" fmla="*/ 758825 w 562"/>
                  <a:gd name="T59" fmla="*/ 1949450 h 1600"/>
                  <a:gd name="T60" fmla="*/ 720725 w 562"/>
                  <a:gd name="T61" fmla="*/ 1831975 h 1600"/>
                  <a:gd name="T62" fmla="*/ 685800 w 562"/>
                  <a:gd name="T63" fmla="*/ 1711325 h 1600"/>
                  <a:gd name="T64" fmla="*/ 663575 w 562"/>
                  <a:gd name="T65" fmla="*/ 1590675 h 1600"/>
                  <a:gd name="T66" fmla="*/ 644525 w 562"/>
                  <a:gd name="T67" fmla="*/ 1463675 h 1600"/>
                  <a:gd name="T68" fmla="*/ 638175 w 562"/>
                  <a:gd name="T69" fmla="*/ 1336675 h 1600"/>
                  <a:gd name="T70" fmla="*/ 635000 w 562"/>
                  <a:gd name="T71" fmla="*/ 1270000 h 16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62" h="1600">
                    <a:moveTo>
                      <a:pt x="400" y="800"/>
                    </a:moveTo>
                    <a:lnTo>
                      <a:pt x="400" y="800"/>
                    </a:lnTo>
                    <a:lnTo>
                      <a:pt x="402" y="760"/>
                    </a:lnTo>
                    <a:lnTo>
                      <a:pt x="404" y="720"/>
                    </a:lnTo>
                    <a:lnTo>
                      <a:pt x="406" y="680"/>
                    </a:lnTo>
                    <a:lnTo>
                      <a:pt x="412" y="640"/>
                    </a:lnTo>
                    <a:lnTo>
                      <a:pt x="418" y="600"/>
                    </a:lnTo>
                    <a:lnTo>
                      <a:pt x="424" y="562"/>
                    </a:lnTo>
                    <a:lnTo>
                      <a:pt x="432" y="522"/>
                    </a:lnTo>
                    <a:lnTo>
                      <a:pt x="442" y="484"/>
                    </a:lnTo>
                    <a:lnTo>
                      <a:pt x="454" y="448"/>
                    </a:lnTo>
                    <a:lnTo>
                      <a:pt x="466" y="410"/>
                    </a:lnTo>
                    <a:lnTo>
                      <a:pt x="478" y="374"/>
                    </a:lnTo>
                    <a:lnTo>
                      <a:pt x="492" y="338"/>
                    </a:lnTo>
                    <a:lnTo>
                      <a:pt x="508" y="302"/>
                    </a:lnTo>
                    <a:lnTo>
                      <a:pt x="524" y="268"/>
                    </a:lnTo>
                    <a:lnTo>
                      <a:pt x="542" y="234"/>
                    </a:lnTo>
                    <a:lnTo>
                      <a:pt x="562" y="200"/>
                    </a:lnTo>
                    <a:lnTo>
                      <a:pt x="214" y="0"/>
                    </a:lnTo>
                    <a:lnTo>
                      <a:pt x="190" y="46"/>
                    </a:lnTo>
                    <a:lnTo>
                      <a:pt x="166" y="90"/>
                    </a:lnTo>
                    <a:lnTo>
                      <a:pt x="144" y="136"/>
                    </a:lnTo>
                    <a:lnTo>
                      <a:pt x="124" y="184"/>
                    </a:lnTo>
                    <a:lnTo>
                      <a:pt x="104" y="232"/>
                    </a:lnTo>
                    <a:lnTo>
                      <a:pt x="88" y="280"/>
                    </a:lnTo>
                    <a:lnTo>
                      <a:pt x="70" y="330"/>
                    </a:lnTo>
                    <a:lnTo>
                      <a:pt x="56" y="380"/>
                    </a:lnTo>
                    <a:lnTo>
                      <a:pt x="44" y="430"/>
                    </a:lnTo>
                    <a:lnTo>
                      <a:pt x="32" y="482"/>
                    </a:lnTo>
                    <a:lnTo>
                      <a:pt x="22" y="534"/>
                    </a:lnTo>
                    <a:lnTo>
                      <a:pt x="14" y="586"/>
                    </a:lnTo>
                    <a:lnTo>
                      <a:pt x="8" y="638"/>
                    </a:lnTo>
                    <a:lnTo>
                      <a:pt x="4" y="692"/>
                    </a:lnTo>
                    <a:lnTo>
                      <a:pt x="2" y="746"/>
                    </a:lnTo>
                    <a:lnTo>
                      <a:pt x="0" y="800"/>
                    </a:lnTo>
                    <a:lnTo>
                      <a:pt x="2" y="856"/>
                    </a:lnTo>
                    <a:lnTo>
                      <a:pt x="4" y="910"/>
                    </a:lnTo>
                    <a:lnTo>
                      <a:pt x="8" y="962"/>
                    </a:lnTo>
                    <a:lnTo>
                      <a:pt x="14" y="1016"/>
                    </a:lnTo>
                    <a:lnTo>
                      <a:pt x="22" y="1068"/>
                    </a:lnTo>
                    <a:lnTo>
                      <a:pt x="32" y="1120"/>
                    </a:lnTo>
                    <a:lnTo>
                      <a:pt x="44" y="1172"/>
                    </a:lnTo>
                    <a:lnTo>
                      <a:pt x="56" y="1222"/>
                    </a:lnTo>
                    <a:lnTo>
                      <a:pt x="70" y="1272"/>
                    </a:lnTo>
                    <a:lnTo>
                      <a:pt x="88" y="1322"/>
                    </a:lnTo>
                    <a:lnTo>
                      <a:pt x="104" y="1370"/>
                    </a:lnTo>
                    <a:lnTo>
                      <a:pt x="124" y="1418"/>
                    </a:lnTo>
                    <a:lnTo>
                      <a:pt x="144" y="1464"/>
                    </a:lnTo>
                    <a:lnTo>
                      <a:pt x="166" y="1510"/>
                    </a:lnTo>
                    <a:lnTo>
                      <a:pt x="190" y="1556"/>
                    </a:lnTo>
                    <a:lnTo>
                      <a:pt x="214" y="1600"/>
                    </a:lnTo>
                    <a:lnTo>
                      <a:pt x="562" y="1400"/>
                    </a:lnTo>
                    <a:lnTo>
                      <a:pt x="542" y="1368"/>
                    </a:lnTo>
                    <a:lnTo>
                      <a:pt x="524" y="1334"/>
                    </a:lnTo>
                    <a:lnTo>
                      <a:pt x="508" y="1298"/>
                    </a:lnTo>
                    <a:lnTo>
                      <a:pt x="492" y="1264"/>
                    </a:lnTo>
                    <a:lnTo>
                      <a:pt x="478" y="1228"/>
                    </a:lnTo>
                    <a:lnTo>
                      <a:pt x="466" y="1190"/>
                    </a:lnTo>
                    <a:lnTo>
                      <a:pt x="454" y="1154"/>
                    </a:lnTo>
                    <a:lnTo>
                      <a:pt x="442" y="1116"/>
                    </a:lnTo>
                    <a:lnTo>
                      <a:pt x="432" y="1078"/>
                    </a:lnTo>
                    <a:lnTo>
                      <a:pt x="424" y="1040"/>
                    </a:lnTo>
                    <a:lnTo>
                      <a:pt x="418" y="1002"/>
                    </a:lnTo>
                    <a:lnTo>
                      <a:pt x="412" y="962"/>
                    </a:lnTo>
                    <a:lnTo>
                      <a:pt x="406" y="922"/>
                    </a:lnTo>
                    <a:lnTo>
                      <a:pt x="404" y="882"/>
                    </a:lnTo>
                    <a:lnTo>
                      <a:pt x="402" y="842"/>
                    </a:lnTo>
                    <a:lnTo>
                      <a:pt x="400" y="800"/>
                    </a:lnTo>
                    <a:close/>
                  </a:path>
                </a:pathLst>
              </a:custGeom>
              <a:noFill/>
              <a:ln w="12700" cap="flat" cmpd="sng">
                <a:solidFill>
                  <a:srgbClr val="000000"/>
                </a:solidFill>
                <a:prstDash val="solid"/>
                <a:round/>
                <a:headEnd type="none" w="med" len="med"/>
                <a:tailEnd type="none" w="med" len="med"/>
              </a:ln>
              <a:effectLst/>
              <a:extLst/>
            </p:spPr>
            <p:txBody>
              <a:bodyPr/>
              <a:lstStyle/>
              <a:p>
                <a:endParaRPr lang="en-GB"/>
              </a:p>
            </p:txBody>
          </p:sp>
          <p:sp>
            <p:nvSpPr>
              <p:cNvPr id="19" name="Freeform 5"/>
              <p:cNvSpPr>
                <a:spLocks/>
              </p:cNvSpPr>
              <p:nvPr/>
            </p:nvSpPr>
            <p:spPr bwMode="auto">
              <a:xfrm>
                <a:off x="4573588" y="5143694"/>
                <a:ext cx="2200275" cy="1587500"/>
              </a:xfrm>
              <a:custGeom>
                <a:avLst/>
                <a:gdLst>
                  <a:gd name="T0" fmla="*/ 0 w 1386"/>
                  <a:gd name="T1" fmla="*/ 1587500 h 1000"/>
                  <a:gd name="T2" fmla="*/ 88900 w 1386"/>
                  <a:gd name="T3" fmla="*/ 1587500 h 1000"/>
                  <a:gd name="T4" fmla="*/ 260350 w 1386"/>
                  <a:gd name="T5" fmla="*/ 1574800 h 1000"/>
                  <a:gd name="T6" fmla="*/ 431800 w 1386"/>
                  <a:gd name="T7" fmla="*/ 1552575 h 1000"/>
                  <a:gd name="T8" fmla="*/ 596900 w 1386"/>
                  <a:gd name="T9" fmla="*/ 1517650 h 1000"/>
                  <a:gd name="T10" fmla="*/ 758825 w 1386"/>
                  <a:gd name="T11" fmla="*/ 1473200 h 1000"/>
                  <a:gd name="T12" fmla="*/ 917575 w 1386"/>
                  <a:gd name="T13" fmla="*/ 1419225 h 1000"/>
                  <a:gd name="T14" fmla="*/ 1069975 w 1386"/>
                  <a:gd name="T15" fmla="*/ 1352550 h 1000"/>
                  <a:gd name="T16" fmla="*/ 1216025 w 1386"/>
                  <a:gd name="T17" fmla="*/ 1279525 h 1000"/>
                  <a:gd name="T18" fmla="*/ 1358900 w 1386"/>
                  <a:gd name="T19" fmla="*/ 1196975 h 1000"/>
                  <a:gd name="T20" fmla="*/ 1495425 w 1386"/>
                  <a:gd name="T21" fmla="*/ 1101725 h 1000"/>
                  <a:gd name="T22" fmla="*/ 1622425 w 1386"/>
                  <a:gd name="T23" fmla="*/ 1003300 h 1000"/>
                  <a:gd name="T24" fmla="*/ 1746250 w 1386"/>
                  <a:gd name="T25" fmla="*/ 895350 h 1000"/>
                  <a:gd name="T26" fmla="*/ 1860550 w 1386"/>
                  <a:gd name="T27" fmla="*/ 777875 h 1000"/>
                  <a:gd name="T28" fmla="*/ 1968500 w 1386"/>
                  <a:gd name="T29" fmla="*/ 654050 h 1000"/>
                  <a:gd name="T30" fmla="*/ 2066925 w 1386"/>
                  <a:gd name="T31" fmla="*/ 523875 h 1000"/>
                  <a:gd name="T32" fmla="*/ 2159000 w 1386"/>
                  <a:gd name="T33" fmla="*/ 390525 h 1000"/>
                  <a:gd name="T34" fmla="*/ 1651000 w 1386"/>
                  <a:gd name="T35" fmla="*/ 0 h 1000"/>
                  <a:gd name="T36" fmla="*/ 1619250 w 1386"/>
                  <a:gd name="T37" fmla="*/ 53975 h 1000"/>
                  <a:gd name="T38" fmla="*/ 1549400 w 1386"/>
                  <a:gd name="T39" fmla="*/ 155575 h 1000"/>
                  <a:gd name="T40" fmla="*/ 1476375 w 1386"/>
                  <a:gd name="T41" fmla="*/ 254000 h 1000"/>
                  <a:gd name="T42" fmla="*/ 1397000 w 1386"/>
                  <a:gd name="T43" fmla="*/ 346075 h 1000"/>
                  <a:gd name="T44" fmla="*/ 1308100 w 1386"/>
                  <a:gd name="T45" fmla="*/ 431800 h 1000"/>
                  <a:gd name="T46" fmla="*/ 1216025 w 1386"/>
                  <a:gd name="T47" fmla="*/ 514350 h 1000"/>
                  <a:gd name="T48" fmla="*/ 1120775 w 1386"/>
                  <a:gd name="T49" fmla="*/ 590550 h 1000"/>
                  <a:gd name="T50" fmla="*/ 1019175 w 1386"/>
                  <a:gd name="T51" fmla="*/ 657225 h 1000"/>
                  <a:gd name="T52" fmla="*/ 914400 w 1386"/>
                  <a:gd name="T53" fmla="*/ 720725 h 1000"/>
                  <a:gd name="T54" fmla="*/ 803275 w 1386"/>
                  <a:gd name="T55" fmla="*/ 777875 h 1000"/>
                  <a:gd name="T56" fmla="*/ 688975 w 1386"/>
                  <a:gd name="T57" fmla="*/ 825500 h 1000"/>
                  <a:gd name="T58" fmla="*/ 571500 w 1386"/>
                  <a:gd name="T59" fmla="*/ 866775 h 1000"/>
                  <a:gd name="T60" fmla="*/ 447675 w 1386"/>
                  <a:gd name="T61" fmla="*/ 901700 h 1000"/>
                  <a:gd name="T62" fmla="*/ 323850 w 1386"/>
                  <a:gd name="T63" fmla="*/ 927100 h 1000"/>
                  <a:gd name="T64" fmla="*/ 196850 w 1386"/>
                  <a:gd name="T65" fmla="*/ 942975 h 1000"/>
                  <a:gd name="T66" fmla="*/ 66675 w 1386"/>
                  <a:gd name="T67" fmla="*/ 952500 h 1000"/>
                  <a:gd name="T68" fmla="*/ 0 w 1386"/>
                  <a:gd name="T69" fmla="*/ 952500 h 10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386" h="1000">
                    <a:moveTo>
                      <a:pt x="0" y="600"/>
                    </a:moveTo>
                    <a:lnTo>
                      <a:pt x="0" y="1000"/>
                    </a:lnTo>
                    <a:lnTo>
                      <a:pt x="56" y="1000"/>
                    </a:lnTo>
                    <a:lnTo>
                      <a:pt x="110" y="996"/>
                    </a:lnTo>
                    <a:lnTo>
                      <a:pt x="164" y="992"/>
                    </a:lnTo>
                    <a:lnTo>
                      <a:pt x="218" y="986"/>
                    </a:lnTo>
                    <a:lnTo>
                      <a:pt x="272" y="978"/>
                    </a:lnTo>
                    <a:lnTo>
                      <a:pt x="324" y="968"/>
                    </a:lnTo>
                    <a:lnTo>
                      <a:pt x="376" y="956"/>
                    </a:lnTo>
                    <a:lnTo>
                      <a:pt x="428" y="942"/>
                    </a:lnTo>
                    <a:lnTo>
                      <a:pt x="478" y="928"/>
                    </a:lnTo>
                    <a:lnTo>
                      <a:pt x="528" y="912"/>
                    </a:lnTo>
                    <a:lnTo>
                      <a:pt x="578" y="894"/>
                    </a:lnTo>
                    <a:lnTo>
                      <a:pt x="626" y="874"/>
                    </a:lnTo>
                    <a:lnTo>
                      <a:pt x="674" y="852"/>
                    </a:lnTo>
                    <a:lnTo>
                      <a:pt x="720" y="830"/>
                    </a:lnTo>
                    <a:lnTo>
                      <a:pt x="766" y="806"/>
                    </a:lnTo>
                    <a:lnTo>
                      <a:pt x="812" y="780"/>
                    </a:lnTo>
                    <a:lnTo>
                      <a:pt x="856" y="754"/>
                    </a:lnTo>
                    <a:lnTo>
                      <a:pt x="898" y="724"/>
                    </a:lnTo>
                    <a:lnTo>
                      <a:pt x="942" y="694"/>
                    </a:lnTo>
                    <a:lnTo>
                      <a:pt x="982" y="664"/>
                    </a:lnTo>
                    <a:lnTo>
                      <a:pt x="1022" y="632"/>
                    </a:lnTo>
                    <a:lnTo>
                      <a:pt x="1062" y="598"/>
                    </a:lnTo>
                    <a:lnTo>
                      <a:pt x="1100" y="564"/>
                    </a:lnTo>
                    <a:lnTo>
                      <a:pt x="1136" y="528"/>
                    </a:lnTo>
                    <a:lnTo>
                      <a:pt x="1172" y="490"/>
                    </a:lnTo>
                    <a:lnTo>
                      <a:pt x="1206" y="452"/>
                    </a:lnTo>
                    <a:lnTo>
                      <a:pt x="1240" y="412"/>
                    </a:lnTo>
                    <a:lnTo>
                      <a:pt x="1272" y="372"/>
                    </a:lnTo>
                    <a:lnTo>
                      <a:pt x="1302" y="330"/>
                    </a:lnTo>
                    <a:lnTo>
                      <a:pt x="1332" y="288"/>
                    </a:lnTo>
                    <a:lnTo>
                      <a:pt x="1360" y="246"/>
                    </a:lnTo>
                    <a:lnTo>
                      <a:pt x="1386" y="200"/>
                    </a:lnTo>
                    <a:lnTo>
                      <a:pt x="1040" y="0"/>
                    </a:lnTo>
                    <a:lnTo>
                      <a:pt x="1020" y="34"/>
                    </a:lnTo>
                    <a:lnTo>
                      <a:pt x="998" y="66"/>
                    </a:lnTo>
                    <a:lnTo>
                      <a:pt x="976" y="98"/>
                    </a:lnTo>
                    <a:lnTo>
                      <a:pt x="954" y="130"/>
                    </a:lnTo>
                    <a:lnTo>
                      <a:pt x="930" y="160"/>
                    </a:lnTo>
                    <a:lnTo>
                      <a:pt x="904" y="190"/>
                    </a:lnTo>
                    <a:lnTo>
                      <a:pt x="880" y="218"/>
                    </a:lnTo>
                    <a:lnTo>
                      <a:pt x="852" y="246"/>
                    </a:lnTo>
                    <a:lnTo>
                      <a:pt x="824" y="272"/>
                    </a:lnTo>
                    <a:lnTo>
                      <a:pt x="796" y="298"/>
                    </a:lnTo>
                    <a:lnTo>
                      <a:pt x="766" y="324"/>
                    </a:lnTo>
                    <a:lnTo>
                      <a:pt x="736" y="348"/>
                    </a:lnTo>
                    <a:lnTo>
                      <a:pt x="706" y="372"/>
                    </a:lnTo>
                    <a:lnTo>
                      <a:pt x="674" y="394"/>
                    </a:lnTo>
                    <a:lnTo>
                      <a:pt x="642" y="414"/>
                    </a:lnTo>
                    <a:lnTo>
                      <a:pt x="608" y="436"/>
                    </a:lnTo>
                    <a:lnTo>
                      <a:pt x="576" y="454"/>
                    </a:lnTo>
                    <a:lnTo>
                      <a:pt x="540" y="472"/>
                    </a:lnTo>
                    <a:lnTo>
                      <a:pt x="506" y="490"/>
                    </a:lnTo>
                    <a:lnTo>
                      <a:pt x="470" y="506"/>
                    </a:lnTo>
                    <a:lnTo>
                      <a:pt x="434" y="520"/>
                    </a:lnTo>
                    <a:lnTo>
                      <a:pt x="396" y="534"/>
                    </a:lnTo>
                    <a:lnTo>
                      <a:pt x="360" y="546"/>
                    </a:lnTo>
                    <a:lnTo>
                      <a:pt x="322" y="558"/>
                    </a:lnTo>
                    <a:lnTo>
                      <a:pt x="282" y="568"/>
                    </a:lnTo>
                    <a:lnTo>
                      <a:pt x="244" y="576"/>
                    </a:lnTo>
                    <a:lnTo>
                      <a:pt x="204" y="584"/>
                    </a:lnTo>
                    <a:lnTo>
                      <a:pt x="164" y="590"/>
                    </a:lnTo>
                    <a:lnTo>
                      <a:pt x="124" y="594"/>
                    </a:lnTo>
                    <a:lnTo>
                      <a:pt x="84" y="598"/>
                    </a:lnTo>
                    <a:lnTo>
                      <a:pt x="42" y="600"/>
                    </a:lnTo>
                    <a:lnTo>
                      <a:pt x="0" y="600"/>
                    </a:lnTo>
                    <a:close/>
                  </a:path>
                </a:pathLst>
              </a:custGeom>
              <a:noFill/>
              <a:ln w="12700">
                <a:solidFill>
                  <a:srgbClr val="000000"/>
                </a:solidFill>
                <a:prstDash val="solid"/>
                <a:round/>
                <a:headEnd/>
                <a:tailEnd/>
              </a:ln>
            </p:spPr>
            <p:txBody>
              <a:bodyPr/>
              <a:lstStyle/>
              <a:p>
                <a:endParaRPr lang="en-GB"/>
              </a:p>
            </p:txBody>
          </p:sp>
          <p:sp>
            <p:nvSpPr>
              <p:cNvPr id="20" name="Freeform 6"/>
              <p:cNvSpPr>
                <a:spLocks/>
              </p:cNvSpPr>
              <p:nvPr/>
            </p:nvSpPr>
            <p:spPr bwMode="auto">
              <a:xfrm>
                <a:off x="6224587" y="2921193"/>
                <a:ext cx="889000" cy="2540000"/>
              </a:xfrm>
              <a:custGeom>
                <a:avLst/>
                <a:gdLst>
                  <a:gd name="T0" fmla="*/ 0 w 560"/>
                  <a:gd name="T1" fmla="*/ 317500 h 1600"/>
                  <a:gd name="T2" fmla="*/ 28575 w 560"/>
                  <a:gd name="T3" fmla="*/ 371475 h 1600"/>
                  <a:gd name="T4" fmla="*/ 82550 w 560"/>
                  <a:gd name="T5" fmla="*/ 479425 h 1600"/>
                  <a:gd name="T6" fmla="*/ 130175 w 560"/>
                  <a:gd name="T7" fmla="*/ 593725 h 1600"/>
                  <a:gd name="T8" fmla="*/ 171450 w 560"/>
                  <a:gd name="T9" fmla="*/ 711200 h 1600"/>
                  <a:gd name="T10" fmla="*/ 203200 w 560"/>
                  <a:gd name="T11" fmla="*/ 828675 h 1600"/>
                  <a:gd name="T12" fmla="*/ 228600 w 560"/>
                  <a:gd name="T13" fmla="*/ 952500 h 1600"/>
                  <a:gd name="T14" fmla="*/ 244475 w 560"/>
                  <a:gd name="T15" fmla="*/ 1079500 h 1600"/>
                  <a:gd name="T16" fmla="*/ 254000 w 560"/>
                  <a:gd name="T17" fmla="*/ 1206500 h 1600"/>
                  <a:gd name="T18" fmla="*/ 254000 w 560"/>
                  <a:gd name="T19" fmla="*/ 1270000 h 1600"/>
                  <a:gd name="T20" fmla="*/ 250825 w 560"/>
                  <a:gd name="T21" fmla="*/ 1400175 h 1600"/>
                  <a:gd name="T22" fmla="*/ 238125 w 560"/>
                  <a:gd name="T23" fmla="*/ 1527175 h 1600"/>
                  <a:gd name="T24" fmla="*/ 215900 w 560"/>
                  <a:gd name="T25" fmla="*/ 1651000 h 1600"/>
                  <a:gd name="T26" fmla="*/ 187325 w 560"/>
                  <a:gd name="T27" fmla="*/ 1771650 h 1600"/>
                  <a:gd name="T28" fmla="*/ 152400 w 560"/>
                  <a:gd name="T29" fmla="*/ 1889125 h 1600"/>
                  <a:gd name="T30" fmla="*/ 107950 w 560"/>
                  <a:gd name="T31" fmla="*/ 2006600 h 1600"/>
                  <a:gd name="T32" fmla="*/ 57150 w 560"/>
                  <a:gd name="T33" fmla="*/ 2117725 h 1600"/>
                  <a:gd name="T34" fmla="*/ 0 w 560"/>
                  <a:gd name="T35" fmla="*/ 2222500 h 1600"/>
                  <a:gd name="T36" fmla="*/ 549275 w 560"/>
                  <a:gd name="T37" fmla="*/ 2540000 h 1600"/>
                  <a:gd name="T38" fmla="*/ 625475 w 560"/>
                  <a:gd name="T39" fmla="*/ 2397125 h 1600"/>
                  <a:gd name="T40" fmla="*/ 695325 w 560"/>
                  <a:gd name="T41" fmla="*/ 2251075 h 1600"/>
                  <a:gd name="T42" fmla="*/ 752475 w 560"/>
                  <a:gd name="T43" fmla="*/ 2098675 h 1600"/>
                  <a:gd name="T44" fmla="*/ 800100 w 560"/>
                  <a:gd name="T45" fmla="*/ 1939925 h 1600"/>
                  <a:gd name="T46" fmla="*/ 838200 w 560"/>
                  <a:gd name="T47" fmla="*/ 1778000 h 1600"/>
                  <a:gd name="T48" fmla="*/ 866775 w 560"/>
                  <a:gd name="T49" fmla="*/ 1612900 h 1600"/>
                  <a:gd name="T50" fmla="*/ 882650 w 560"/>
                  <a:gd name="T51" fmla="*/ 1444625 h 1600"/>
                  <a:gd name="T52" fmla="*/ 889000 w 560"/>
                  <a:gd name="T53" fmla="*/ 1270000 h 1600"/>
                  <a:gd name="T54" fmla="*/ 889000 w 560"/>
                  <a:gd name="T55" fmla="*/ 1184275 h 1600"/>
                  <a:gd name="T56" fmla="*/ 876300 w 560"/>
                  <a:gd name="T57" fmla="*/ 1012825 h 1600"/>
                  <a:gd name="T58" fmla="*/ 854075 w 560"/>
                  <a:gd name="T59" fmla="*/ 847725 h 1600"/>
                  <a:gd name="T60" fmla="*/ 822325 w 560"/>
                  <a:gd name="T61" fmla="*/ 682625 h 1600"/>
                  <a:gd name="T62" fmla="*/ 777875 w 560"/>
                  <a:gd name="T63" fmla="*/ 523875 h 1600"/>
                  <a:gd name="T64" fmla="*/ 723900 w 560"/>
                  <a:gd name="T65" fmla="*/ 368300 h 1600"/>
                  <a:gd name="T66" fmla="*/ 660400 w 560"/>
                  <a:gd name="T67" fmla="*/ 215900 h 1600"/>
                  <a:gd name="T68" fmla="*/ 590550 w 560"/>
                  <a:gd name="T69" fmla="*/ 73025 h 1600"/>
                  <a:gd name="T70" fmla="*/ 549275 w 560"/>
                  <a:gd name="T71" fmla="*/ 0 h 16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60" h="1600">
                    <a:moveTo>
                      <a:pt x="346" y="0"/>
                    </a:moveTo>
                    <a:lnTo>
                      <a:pt x="0" y="200"/>
                    </a:lnTo>
                    <a:lnTo>
                      <a:pt x="18" y="234"/>
                    </a:lnTo>
                    <a:lnTo>
                      <a:pt x="36" y="268"/>
                    </a:lnTo>
                    <a:lnTo>
                      <a:pt x="52" y="302"/>
                    </a:lnTo>
                    <a:lnTo>
                      <a:pt x="68" y="338"/>
                    </a:lnTo>
                    <a:lnTo>
                      <a:pt x="82" y="374"/>
                    </a:lnTo>
                    <a:lnTo>
                      <a:pt x="96" y="410"/>
                    </a:lnTo>
                    <a:lnTo>
                      <a:pt x="108" y="448"/>
                    </a:lnTo>
                    <a:lnTo>
                      <a:pt x="118" y="484"/>
                    </a:lnTo>
                    <a:lnTo>
                      <a:pt x="128" y="522"/>
                    </a:lnTo>
                    <a:lnTo>
                      <a:pt x="136" y="562"/>
                    </a:lnTo>
                    <a:lnTo>
                      <a:pt x="144" y="600"/>
                    </a:lnTo>
                    <a:lnTo>
                      <a:pt x="150" y="640"/>
                    </a:lnTo>
                    <a:lnTo>
                      <a:pt x="154" y="680"/>
                    </a:lnTo>
                    <a:lnTo>
                      <a:pt x="158" y="720"/>
                    </a:lnTo>
                    <a:lnTo>
                      <a:pt x="160" y="760"/>
                    </a:lnTo>
                    <a:lnTo>
                      <a:pt x="160" y="800"/>
                    </a:lnTo>
                    <a:lnTo>
                      <a:pt x="160" y="842"/>
                    </a:lnTo>
                    <a:lnTo>
                      <a:pt x="158" y="882"/>
                    </a:lnTo>
                    <a:lnTo>
                      <a:pt x="154" y="922"/>
                    </a:lnTo>
                    <a:lnTo>
                      <a:pt x="150" y="962"/>
                    </a:lnTo>
                    <a:lnTo>
                      <a:pt x="144" y="1002"/>
                    </a:lnTo>
                    <a:lnTo>
                      <a:pt x="136" y="1040"/>
                    </a:lnTo>
                    <a:lnTo>
                      <a:pt x="128" y="1078"/>
                    </a:lnTo>
                    <a:lnTo>
                      <a:pt x="118" y="1116"/>
                    </a:lnTo>
                    <a:lnTo>
                      <a:pt x="108" y="1154"/>
                    </a:lnTo>
                    <a:lnTo>
                      <a:pt x="96" y="1190"/>
                    </a:lnTo>
                    <a:lnTo>
                      <a:pt x="82" y="1228"/>
                    </a:lnTo>
                    <a:lnTo>
                      <a:pt x="68" y="1264"/>
                    </a:lnTo>
                    <a:lnTo>
                      <a:pt x="52" y="1298"/>
                    </a:lnTo>
                    <a:lnTo>
                      <a:pt x="36" y="1334"/>
                    </a:lnTo>
                    <a:lnTo>
                      <a:pt x="18" y="1368"/>
                    </a:lnTo>
                    <a:lnTo>
                      <a:pt x="0" y="1400"/>
                    </a:lnTo>
                    <a:lnTo>
                      <a:pt x="346" y="1600"/>
                    </a:lnTo>
                    <a:lnTo>
                      <a:pt x="372" y="1556"/>
                    </a:lnTo>
                    <a:lnTo>
                      <a:pt x="394" y="1510"/>
                    </a:lnTo>
                    <a:lnTo>
                      <a:pt x="416" y="1464"/>
                    </a:lnTo>
                    <a:lnTo>
                      <a:pt x="438" y="1418"/>
                    </a:lnTo>
                    <a:lnTo>
                      <a:pt x="456" y="1370"/>
                    </a:lnTo>
                    <a:lnTo>
                      <a:pt x="474" y="1322"/>
                    </a:lnTo>
                    <a:lnTo>
                      <a:pt x="490" y="1272"/>
                    </a:lnTo>
                    <a:lnTo>
                      <a:pt x="504" y="1222"/>
                    </a:lnTo>
                    <a:lnTo>
                      <a:pt x="518" y="1172"/>
                    </a:lnTo>
                    <a:lnTo>
                      <a:pt x="528" y="1120"/>
                    </a:lnTo>
                    <a:lnTo>
                      <a:pt x="538" y="1068"/>
                    </a:lnTo>
                    <a:lnTo>
                      <a:pt x="546" y="1016"/>
                    </a:lnTo>
                    <a:lnTo>
                      <a:pt x="552" y="962"/>
                    </a:lnTo>
                    <a:lnTo>
                      <a:pt x="556" y="910"/>
                    </a:lnTo>
                    <a:lnTo>
                      <a:pt x="560" y="856"/>
                    </a:lnTo>
                    <a:lnTo>
                      <a:pt x="560" y="800"/>
                    </a:lnTo>
                    <a:lnTo>
                      <a:pt x="560" y="746"/>
                    </a:lnTo>
                    <a:lnTo>
                      <a:pt x="556" y="692"/>
                    </a:lnTo>
                    <a:lnTo>
                      <a:pt x="552" y="638"/>
                    </a:lnTo>
                    <a:lnTo>
                      <a:pt x="546" y="586"/>
                    </a:lnTo>
                    <a:lnTo>
                      <a:pt x="538" y="534"/>
                    </a:lnTo>
                    <a:lnTo>
                      <a:pt x="528" y="482"/>
                    </a:lnTo>
                    <a:lnTo>
                      <a:pt x="518" y="430"/>
                    </a:lnTo>
                    <a:lnTo>
                      <a:pt x="504" y="380"/>
                    </a:lnTo>
                    <a:lnTo>
                      <a:pt x="490" y="330"/>
                    </a:lnTo>
                    <a:lnTo>
                      <a:pt x="474" y="280"/>
                    </a:lnTo>
                    <a:lnTo>
                      <a:pt x="456" y="232"/>
                    </a:lnTo>
                    <a:lnTo>
                      <a:pt x="438" y="184"/>
                    </a:lnTo>
                    <a:lnTo>
                      <a:pt x="416" y="136"/>
                    </a:lnTo>
                    <a:lnTo>
                      <a:pt x="394" y="90"/>
                    </a:lnTo>
                    <a:lnTo>
                      <a:pt x="372" y="46"/>
                    </a:lnTo>
                    <a:lnTo>
                      <a:pt x="346" y="0"/>
                    </a:lnTo>
                    <a:close/>
                  </a:path>
                </a:pathLst>
              </a:custGeom>
              <a:noFill/>
              <a:ln w="38100" cap="flat" cmpd="sng">
                <a:solidFill>
                  <a:srgbClr val="5F5F5F"/>
                </a:solidFill>
                <a:prstDash val="solid"/>
                <a:round/>
                <a:headEnd type="none" w="med" len="med"/>
                <a:tailEnd type="none" w="med" len="med"/>
              </a:ln>
              <a:effectLst/>
              <a:extLst/>
            </p:spPr>
            <p:txBody>
              <a:bodyPr/>
              <a:lstStyle/>
              <a:p>
                <a:endParaRPr lang="en-GB"/>
              </a:p>
            </p:txBody>
          </p:sp>
          <p:sp>
            <p:nvSpPr>
              <p:cNvPr id="21" name="Freeform 7"/>
              <p:cNvSpPr>
                <a:spLocks/>
              </p:cNvSpPr>
              <p:nvPr/>
            </p:nvSpPr>
            <p:spPr bwMode="auto">
              <a:xfrm>
                <a:off x="2373314" y="5143694"/>
                <a:ext cx="2200275" cy="1587500"/>
              </a:xfrm>
              <a:custGeom>
                <a:avLst/>
                <a:gdLst>
                  <a:gd name="T0" fmla="*/ 0 w 1386"/>
                  <a:gd name="T1" fmla="*/ 317500 h 1000"/>
                  <a:gd name="T2" fmla="*/ 44450 w 1386"/>
                  <a:gd name="T3" fmla="*/ 390525 h 1000"/>
                  <a:gd name="T4" fmla="*/ 133350 w 1386"/>
                  <a:gd name="T5" fmla="*/ 523875 h 1000"/>
                  <a:gd name="T6" fmla="*/ 234950 w 1386"/>
                  <a:gd name="T7" fmla="*/ 654050 h 1000"/>
                  <a:gd name="T8" fmla="*/ 339725 w 1386"/>
                  <a:gd name="T9" fmla="*/ 777875 h 1000"/>
                  <a:gd name="T10" fmla="*/ 457200 w 1386"/>
                  <a:gd name="T11" fmla="*/ 895350 h 1000"/>
                  <a:gd name="T12" fmla="*/ 577850 w 1386"/>
                  <a:gd name="T13" fmla="*/ 1003300 h 1000"/>
                  <a:gd name="T14" fmla="*/ 708025 w 1386"/>
                  <a:gd name="T15" fmla="*/ 1101725 h 1000"/>
                  <a:gd name="T16" fmla="*/ 844550 w 1386"/>
                  <a:gd name="T17" fmla="*/ 1196975 h 1000"/>
                  <a:gd name="T18" fmla="*/ 984250 w 1386"/>
                  <a:gd name="T19" fmla="*/ 1279525 h 1000"/>
                  <a:gd name="T20" fmla="*/ 1133475 w 1386"/>
                  <a:gd name="T21" fmla="*/ 1352550 h 1000"/>
                  <a:gd name="T22" fmla="*/ 1285875 w 1386"/>
                  <a:gd name="T23" fmla="*/ 1419225 h 1000"/>
                  <a:gd name="T24" fmla="*/ 1441450 w 1386"/>
                  <a:gd name="T25" fmla="*/ 1473200 h 1000"/>
                  <a:gd name="T26" fmla="*/ 1603375 w 1386"/>
                  <a:gd name="T27" fmla="*/ 1517650 h 1000"/>
                  <a:gd name="T28" fmla="*/ 1771650 w 1386"/>
                  <a:gd name="T29" fmla="*/ 1552575 h 1000"/>
                  <a:gd name="T30" fmla="*/ 1939925 w 1386"/>
                  <a:gd name="T31" fmla="*/ 1574800 h 1000"/>
                  <a:gd name="T32" fmla="*/ 2114550 w 1386"/>
                  <a:gd name="T33" fmla="*/ 1587500 h 1000"/>
                  <a:gd name="T34" fmla="*/ 2200275 w 1386"/>
                  <a:gd name="T35" fmla="*/ 952500 h 1000"/>
                  <a:gd name="T36" fmla="*/ 2133600 w 1386"/>
                  <a:gd name="T37" fmla="*/ 952500 h 1000"/>
                  <a:gd name="T38" fmla="*/ 2006600 w 1386"/>
                  <a:gd name="T39" fmla="*/ 942975 h 1000"/>
                  <a:gd name="T40" fmla="*/ 1876425 w 1386"/>
                  <a:gd name="T41" fmla="*/ 927100 h 1000"/>
                  <a:gd name="T42" fmla="*/ 1752600 w 1386"/>
                  <a:gd name="T43" fmla="*/ 901700 h 1000"/>
                  <a:gd name="T44" fmla="*/ 1631950 w 1386"/>
                  <a:gd name="T45" fmla="*/ 866775 h 1000"/>
                  <a:gd name="T46" fmla="*/ 1514475 w 1386"/>
                  <a:gd name="T47" fmla="*/ 825500 h 1000"/>
                  <a:gd name="T48" fmla="*/ 1400175 w 1386"/>
                  <a:gd name="T49" fmla="*/ 777875 h 1000"/>
                  <a:gd name="T50" fmla="*/ 1289050 w 1386"/>
                  <a:gd name="T51" fmla="*/ 720725 h 1000"/>
                  <a:gd name="T52" fmla="*/ 1181100 w 1386"/>
                  <a:gd name="T53" fmla="*/ 657225 h 1000"/>
                  <a:gd name="T54" fmla="*/ 1079500 w 1386"/>
                  <a:gd name="T55" fmla="*/ 590550 h 1000"/>
                  <a:gd name="T56" fmla="*/ 984250 w 1386"/>
                  <a:gd name="T57" fmla="*/ 514350 h 1000"/>
                  <a:gd name="T58" fmla="*/ 892175 w 1386"/>
                  <a:gd name="T59" fmla="*/ 431800 h 1000"/>
                  <a:gd name="T60" fmla="*/ 806450 w 1386"/>
                  <a:gd name="T61" fmla="*/ 346075 h 1000"/>
                  <a:gd name="T62" fmla="*/ 727075 w 1386"/>
                  <a:gd name="T63" fmla="*/ 254000 h 1000"/>
                  <a:gd name="T64" fmla="*/ 650875 w 1386"/>
                  <a:gd name="T65" fmla="*/ 155575 h 1000"/>
                  <a:gd name="T66" fmla="*/ 584200 w 1386"/>
                  <a:gd name="T67" fmla="*/ 53975 h 1000"/>
                  <a:gd name="T68" fmla="*/ 552450 w 1386"/>
                  <a:gd name="T69" fmla="*/ 0 h 10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386" h="1000">
                    <a:moveTo>
                      <a:pt x="348" y="0"/>
                    </a:moveTo>
                    <a:lnTo>
                      <a:pt x="0" y="200"/>
                    </a:lnTo>
                    <a:lnTo>
                      <a:pt x="28" y="246"/>
                    </a:lnTo>
                    <a:lnTo>
                      <a:pt x="56" y="288"/>
                    </a:lnTo>
                    <a:lnTo>
                      <a:pt x="84" y="330"/>
                    </a:lnTo>
                    <a:lnTo>
                      <a:pt x="116" y="372"/>
                    </a:lnTo>
                    <a:lnTo>
                      <a:pt x="148" y="412"/>
                    </a:lnTo>
                    <a:lnTo>
                      <a:pt x="180" y="452"/>
                    </a:lnTo>
                    <a:lnTo>
                      <a:pt x="214" y="490"/>
                    </a:lnTo>
                    <a:lnTo>
                      <a:pt x="250" y="528"/>
                    </a:lnTo>
                    <a:lnTo>
                      <a:pt x="288" y="564"/>
                    </a:lnTo>
                    <a:lnTo>
                      <a:pt x="326" y="598"/>
                    </a:lnTo>
                    <a:lnTo>
                      <a:pt x="364" y="632"/>
                    </a:lnTo>
                    <a:lnTo>
                      <a:pt x="404" y="664"/>
                    </a:lnTo>
                    <a:lnTo>
                      <a:pt x="446" y="694"/>
                    </a:lnTo>
                    <a:lnTo>
                      <a:pt x="488" y="724"/>
                    </a:lnTo>
                    <a:lnTo>
                      <a:pt x="532" y="754"/>
                    </a:lnTo>
                    <a:lnTo>
                      <a:pt x="576" y="780"/>
                    </a:lnTo>
                    <a:lnTo>
                      <a:pt x="620" y="806"/>
                    </a:lnTo>
                    <a:lnTo>
                      <a:pt x="666" y="830"/>
                    </a:lnTo>
                    <a:lnTo>
                      <a:pt x="714" y="852"/>
                    </a:lnTo>
                    <a:lnTo>
                      <a:pt x="760" y="874"/>
                    </a:lnTo>
                    <a:lnTo>
                      <a:pt x="810" y="894"/>
                    </a:lnTo>
                    <a:lnTo>
                      <a:pt x="858" y="912"/>
                    </a:lnTo>
                    <a:lnTo>
                      <a:pt x="908" y="928"/>
                    </a:lnTo>
                    <a:lnTo>
                      <a:pt x="960" y="942"/>
                    </a:lnTo>
                    <a:lnTo>
                      <a:pt x="1010" y="956"/>
                    </a:lnTo>
                    <a:lnTo>
                      <a:pt x="1062" y="968"/>
                    </a:lnTo>
                    <a:lnTo>
                      <a:pt x="1116" y="978"/>
                    </a:lnTo>
                    <a:lnTo>
                      <a:pt x="1168" y="986"/>
                    </a:lnTo>
                    <a:lnTo>
                      <a:pt x="1222" y="992"/>
                    </a:lnTo>
                    <a:lnTo>
                      <a:pt x="1276" y="996"/>
                    </a:lnTo>
                    <a:lnTo>
                      <a:pt x="1332" y="1000"/>
                    </a:lnTo>
                    <a:lnTo>
                      <a:pt x="1386" y="1000"/>
                    </a:lnTo>
                    <a:lnTo>
                      <a:pt x="1386" y="600"/>
                    </a:lnTo>
                    <a:lnTo>
                      <a:pt x="1344" y="600"/>
                    </a:lnTo>
                    <a:lnTo>
                      <a:pt x="1304" y="598"/>
                    </a:lnTo>
                    <a:lnTo>
                      <a:pt x="1264" y="594"/>
                    </a:lnTo>
                    <a:lnTo>
                      <a:pt x="1222" y="590"/>
                    </a:lnTo>
                    <a:lnTo>
                      <a:pt x="1182" y="584"/>
                    </a:lnTo>
                    <a:lnTo>
                      <a:pt x="1144" y="576"/>
                    </a:lnTo>
                    <a:lnTo>
                      <a:pt x="1104" y="568"/>
                    </a:lnTo>
                    <a:lnTo>
                      <a:pt x="1066" y="558"/>
                    </a:lnTo>
                    <a:lnTo>
                      <a:pt x="1028" y="546"/>
                    </a:lnTo>
                    <a:lnTo>
                      <a:pt x="990" y="534"/>
                    </a:lnTo>
                    <a:lnTo>
                      <a:pt x="954" y="520"/>
                    </a:lnTo>
                    <a:lnTo>
                      <a:pt x="918" y="506"/>
                    </a:lnTo>
                    <a:lnTo>
                      <a:pt x="882" y="490"/>
                    </a:lnTo>
                    <a:lnTo>
                      <a:pt x="846" y="472"/>
                    </a:lnTo>
                    <a:lnTo>
                      <a:pt x="812" y="454"/>
                    </a:lnTo>
                    <a:lnTo>
                      <a:pt x="778" y="436"/>
                    </a:lnTo>
                    <a:lnTo>
                      <a:pt x="744" y="414"/>
                    </a:lnTo>
                    <a:lnTo>
                      <a:pt x="712" y="394"/>
                    </a:lnTo>
                    <a:lnTo>
                      <a:pt x="680" y="372"/>
                    </a:lnTo>
                    <a:lnTo>
                      <a:pt x="650" y="348"/>
                    </a:lnTo>
                    <a:lnTo>
                      <a:pt x="620" y="324"/>
                    </a:lnTo>
                    <a:lnTo>
                      <a:pt x="590" y="298"/>
                    </a:lnTo>
                    <a:lnTo>
                      <a:pt x="562" y="272"/>
                    </a:lnTo>
                    <a:lnTo>
                      <a:pt x="534" y="246"/>
                    </a:lnTo>
                    <a:lnTo>
                      <a:pt x="508" y="218"/>
                    </a:lnTo>
                    <a:lnTo>
                      <a:pt x="482" y="190"/>
                    </a:lnTo>
                    <a:lnTo>
                      <a:pt x="458" y="160"/>
                    </a:lnTo>
                    <a:lnTo>
                      <a:pt x="434" y="130"/>
                    </a:lnTo>
                    <a:lnTo>
                      <a:pt x="410" y="98"/>
                    </a:lnTo>
                    <a:lnTo>
                      <a:pt x="388" y="66"/>
                    </a:lnTo>
                    <a:lnTo>
                      <a:pt x="368" y="34"/>
                    </a:lnTo>
                    <a:lnTo>
                      <a:pt x="348" y="0"/>
                    </a:lnTo>
                    <a:close/>
                  </a:path>
                </a:pathLst>
              </a:custGeom>
              <a:noFill/>
              <a:ln w="38100" cap="flat" cmpd="sng">
                <a:solidFill>
                  <a:srgbClr val="5F5F5F"/>
                </a:solidFill>
                <a:prstDash val="solid"/>
                <a:round/>
                <a:headEnd type="none" w="med" len="med"/>
                <a:tailEnd type="none" w="med" len="med"/>
              </a:ln>
              <a:effectLst/>
              <a:extLst/>
            </p:spPr>
            <p:txBody>
              <a:bodyPr/>
              <a:lstStyle/>
              <a:p>
                <a:endParaRPr lang="en-GB"/>
              </a:p>
            </p:txBody>
          </p:sp>
          <p:sp>
            <p:nvSpPr>
              <p:cNvPr id="22" name="Freeform 8"/>
              <p:cNvSpPr>
                <a:spLocks/>
              </p:cNvSpPr>
              <p:nvPr/>
            </p:nvSpPr>
            <p:spPr bwMode="auto">
              <a:xfrm>
                <a:off x="2668587" y="3238693"/>
                <a:ext cx="1355725" cy="1905000"/>
              </a:xfrm>
              <a:custGeom>
                <a:avLst/>
                <a:gdLst>
                  <a:gd name="T0" fmla="*/ 1270000 w 854"/>
                  <a:gd name="T1" fmla="*/ 952500 h 1200"/>
                  <a:gd name="T2" fmla="*/ 1270000 w 854"/>
                  <a:gd name="T3" fmla="*/ 952500 h 1200"/>
                  <a:gd name="T4" fmla="*/ 1273175 w 854"/>
                  <a:gd name="T5" fmla="*/ 911225 h 1200"/>
                  <a:gd name="T6" fmla="*/ 1276350 w 854"/>
                  <a:gd name="T7" fmla="*/ 866775 h 1200"/>
                  <a:gd name="T8" fmla="*/ 1282700 w 854"/>
                  <a:gd name="T9" fmla="*/ 825500 h 1200"/>
                  <a:gd name="T10" fmla="*/ 1292225 w 854"/>
                  <a:gd name="T11" fmla="*/ 787400 h 1200"/>
                  <a:gd name="T12" fmla="*/ 1304925 w 854"/>
                  <a:gd name="T13" fmla="*/ 746125 h 1200"/>
                  <a:gd name="T14" fmla="*/ 1320800 w 854"/>
                  <a:gd name="T15" fmla="*/ 708025 h 1200"/>
                  <a:gd name="T16" fmla="*/ 1336675 w 854"/>
                  <a:gd name="T17" fmla="*/ 673100 h 1200"/>
                  <a:gd name="T18" fmla="*/ 1355725 w 854"/>
                  <a:gd name="T19" fmla="*/ 635000 h 1200"/>
                  <a:gd name="T20" fmla="*/ 257175 w 854"/>
                  <a:gd name="T21" fmla="*/ 0 h 1200"/>
                  <a:gd name="T22" fmla="*/ 257175 w 854"/>
                  <a:gd name="T23" fmla="*/ 0 h 1200"/>
                  <a:gd name="T24" fmla="*/ 225425 w 854"/>
                  <a:gd name="T25" fmla="*/ 53975 h 1200"/>
                  <a:gd name="T26" fmla="*/ 196850 w 854"/>
                  <a:gd name="T27" fmla="*/ 107950 h 1200"/>
                  <a:gd name="T28" fmla="*/ 171450 w 854"/>
                  <a:gd name="T29" fmla="*/ 161925 h 1200"/>
                  <a:gd name="T30" fmla="*/ 146050 w 854"/>
                  <a:gd name="T31" fmla="*/ 219075 h 1200"/>
                  <a:gd name="T32" fmla="*/ 123825 w 854"/>
                  <a:gd name="T33" fmla="*/ 276225 h 1200"/>
                  <a:gd name="T34" fmla="*/ 104775 w 854"/>
                  <a:gd name="T35" fmla="*/ 333375 h 1200"/>
                  <a:gd name="T36" fmla="*/ 85725 w 854"/>
                  <a:gd name="T37" fmla="*/ 393700 h 1200"/>
                  <a:gd name="T38" fmla="*/ 66675 w 854"/>
                  <a:gd name="T39" fmla="*/ 450850 h 1200"/>
                  <a:gd name="T40" fmla="*/ 50800 w 854"/>
                  <a:gd name="T41" fmla="*/ 511175 h 1200"/>
                  <a:gd name="T42" fmla="*/ 38100 w 854"/>
                  <a:gd name="T43" fmla="*/ 574675 h 1200"/>
                  <a:gd name="T44" fmla="*/ 28575 w 854"/>
                  <a:gd name="T45" fmla="*/ 635000 h 1200"/>
                  <a:gd name="T46" fmla="*/ 19050 w 854"/>
                  <a:gd name="T47" fmla="*/ 698500 h 1200"/>
                  <a:gd name="T48" fmla="*/ 9525 w 854"/>
                  <a:gd name="T49" fmla="*/ 762000 h 1200"/>
                  <a:gd name="T50" fmla="*/ 6350 w 854"/>
                  <a:gd name="T51" fmla="*/ 825500 h 1200"/>
                  <a:gd name="T52" fmla="*/ 3175 w 854"/>
                  <a:gd name="T53" fmla="*/ 889000 h 1200"/>
                  <a:gd name="T54" fmla="*/ 0 w 854"/>
                  <a:gd name="T55" fmla="*/ 952500 h 1200"/>
                  <a:gd name="T56" fmla="*/ 0 w 854"/>
                  <a:gd name="T57" fmla="*/ 952500 h 1200"/>
                  <a:gd name="T58" fmla="*/ 3175 w 854"/>
                  <a:gd name="T59" fmla="*/ 1019175 h 1200"/>
                  <a:gd name="T60" fmla="*/ 6350 w 854"/>
                  <a:gd name="T61" fmla="*/ 1082675 h 1200"/>
                  <a:gd name="T62" fmla="*/ 9525 w 854"/>
                  <a:gd name="T63" fmla="*/ 1146175 h 1200"/>
                  <a:gd name="T64" fmla="*/ 19050 w 854"/>
                  <a:gd name="T65" fmla="*/ 1209675 h 1200"/>
                  <a:gd name="T66" fmla="*/ 28575 w 854"/>
                  <a:gd name="T67" fmla="*/ 1273175 h 1200"/>
                  <a:gd name="T68" fmla="*/ 38100 w 854"/>
                  <a:gd name="T69" fmla="*/ 1333500 h 1200"/>
                  <a:gd name="T70" fmla="*/ 50800 w 854"/>
                  <a:gd name="T71" fmla="*/ 1393825 h 1200"/>
                  <a:gd name="T72" fmla="*/ 66675 w 854"/>
                  <a:gd name="T73" fmla="*/ 1454150 h 1200"/>
                  <a:gd name="T74" fmla="*/ 85725 w 854"/>
                  <a:gd name="T75" fmla="*/ 1514475 h 1200"/>
                  <a:gd name="T76" fmla="*/ 104775 w 854"/>
                  <a:gd name="T77" fmla="*/ 1571625 h 1200"/>
                  <a:gd name="T78" fmla="*/ 123825 w 854"/>
                  <a:gd name="T79" fmla="*/ 1631950 h 1200"/>
                  <a:gd name="T80" fmla="*/ 146050 w 854"/>
                  <a:gd name="T81" fmla="*/ 1689100 h 1200"/>
                  <a:gd name="T82" fmla="*/ 171450 w 854"/>
                  <a:gd name="T83" fmla="*/ 1743075 h 1200"/>
                  <a:gd name="T84" fmla="*/ 196850 w 854"/>
                  <a:gd name="T85" fmla="*/ 1800225 h 1200"/>
                  <a:gd name="T86" fmla="*/ 225425 w 854"/>
                  <a:gd name="T87" fmla="*/ 1854200 h 1200"/>
                  <a:gd name="T88" fmla="*/ 257175 w 854"/>
                  <a:gd name="T89" fmla="*/ 1905000 h 1200"/>
                  <a:gd name="T90" fmla="*/ 1355725 w 854"/>
                  <a:gd name="T91" fmla="*/ 1270000 h 1200"/>
                  <a:gd name="T92" fmla="*/ 1355725 w 854"/>
                  <a:gd name="T93" fmla="*/ 1270000 h 1200"/>
                  <a:gd name="T94" fmla="*/ 1336675 w 854"/>
                  <a:gd name="T95" fmla="*/ 1235075 h 1200"/>
                  <a:gd name="T96" fmla="*/ 1320800 w 854"/>
                  <a:gd name="T97" fmla="*/ 1196975 h 1200"/>
                  <a:gd name="T98" fmla="*/ 1304925 w 854"/>
                  <a:gd name="T99" fmla="*/ 1158875 h 1200"/>
                  <a:gd name="T100" fmla="*/ 1292225 w 854"/>
                  <a:gd name="T101" fmla="*/ 1120775 h 1200"/>
                  <a:gd name="T102" fmla="*/ 1282700 w 854"/>
                  <a:gd name="T103" fmla="*/ 1079500 h 1200"/>
                  <a:gd name="T104" fmla="*/ 1276350 w 854"/>
                  <a:gd name="T105" fmla="*/ 1038225 h 1200"/>
                  <a:gd name="T106" fmla="*/ 1273175 w 854"/>
                  <a:gd name="T107" fmla="*/ 996950 h 1200"/>
                  <a:gd name="T108" fmla="*/ 1270000 w 854"/>
                  <a:gd name="T109" fmla="*/ 952500 h 1200"/>
                  <a:gd name="T110" fmla="*/ 1270000 w 854"/>
                  <a:gd name="T111" fmla="*/ 952500 h 120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854" h="1200">
                    <a:moveTo>
                      <a:pt x="800" y="600"/>
                    </a:moveTo>
                    <a:lnTo>
                      <a:pt x="800" y="600"/>
                    </a:lnTo>
                    <a:lnTo>
                      <a:pt x="802" y="574"/>
                    </a:lnTo>
                    <a:lnTo>
                      <a:pt x="804" y="546"/>
                    </a:lnTo>
                    <a:lnTo>
                      <a:pt x="808" y="520"/>
                    </a:lnTo>
                    <a:lnTo>
                      <a:pt x="814" y="496"/>
                    </a:lnTo>
                    <a:lnTo>
                      <a:pt x="822" y="470"/>
                    </a:lnTo>
                    <a:lnTo>
                      <a:pt x="832" y="446"/>
                    </a:lnTo>
                    <a:lnTo>
                      <a:pt x="842" y="424"/>
                    </a:lnTo>
                    <a:lnTo>
                      <a:pt x="854" y="400"/>
                    </a:lnTo>
                    <a:lnTo>
                      <a:pt x="162" y="0"/>
                    </a:lnTo>
                    <a:lnTo>
                      <a:pt x="142" y="34"/>
                    </a:lnTo>
                    <a:lnTo>
                      <a:pt x="124" y="68"/>
                    </a:lnTo>
                    <a:lnTo>
                      <a:pt x="108" y="102"/>
                    </a:lnTo>
                    <a:lnTo>
                      <a:pt x="92" y="138"/>
                    </a:lnTo>
                    <a:lnTo>
                      <a:pt x="78" y="174"/>
                    </a:lnTo>
                    <a:lnTo>
                      <a:pt x="66" y="210"/>
                    </a:lnTo>
                    <a:lnTo>
                      <a:pt x="54" y="248"/>
                    </a:lnTo>
                    <a:lnTo>
                      <a:pt x="42" y="284"/>
                    </a:lnTo>
                    <a:lnTo>
                      <a:pt x="32" y="322"/>
                    </a:lnTo>
                    <a:lnTo>
                      <a:pt x="24" y="362"/>
                    </a:lnTo>
                    <a:lnTo>
                      <a:pt x="18" y="400"/>
                    </a:lnTo>
                    <a:lnTo>
                      <a:pt x="12" y="440"/>
                    </a:lnTo>
                    <a:lnTo>
                      <a:pt x="6" y="480"/>
                    </a:lnTo>
                    <a:lnTo>
                      <a:pt x="4" y="520"/>
                    </a:lnTo>
                    <a:lnTo>
                      <a:pt x="2" y="560"/>
                    </a:lnTo>
                    <a:lnTo>
                      <a:pt x="0" y="600"/>
                    </a:lnTo>
                    <a:lnTo>
                      <a:pt x="2" y="642"/>
                    </a:lnTo>
                    <a:lnTo>
                      <a:pt x="4" y="682"/>
                    </a:lnTo>
                    <a:lnTo>
                      <a:pt x="6" y="722"/>
                    </a:lnTo>
                    <a:lnTo>
                      <a:pt x="12" y="762"/>
                    </a:lnTo>
                    <a:lnTo>
                      <a:pt x="18" y="802"/>
                    </a:lnTo>
                    <a:lnTo>
                      <a:pt x="24" y="840"/>
                    </a:lnTo>
                    <a:lnTo>
                      <a:pt x="32" y="878"/>
                    </a:lnTo>
                    <a:lnTo>
                      <a:pt x="42" y="916"/>
                    </a:lnTo>
                    <a:lnTo>
                      <a:pt x="54" y="954"/>
                    </a:lnTo>
                    <a:lnTo>
                      <a:pt x="66" y="990"/>
                    </a:lnTo>
                    <a:lnTo>
                      <a:pt x="78" y="1028"/>
                    </a:lnTo>
                    <a:lnTo>
                      <a:pt x="92" y="1064"/>
                    </a:lnTo>
                    <a:lnTo>
                      <a:pt x="108" y="1098"/>
                    </a:lnTo>
                    <a:lnTo>
                      <a:pt x="124" y="1134"/>
                    </a:lnTo>
                    <a:lnTo>
                      <a:pt x="142" y="1168"/>
                    </a:lnTo>
                    <a:lnTo>
                      <a:pt x="162" y="1200"/>
                    </a:lnTo>
                    <a:lnTo>
                      <a:pt x="854" y="800"/>
                    </a:lnTo>
                    <a:lnTo>
                      <a:pt x="842" y="778"/>
                    </a:lnTo>
                    <a:lnTo>
                      <a:pt x="832" y="754"/>
                    </a:lnTo>
                    <a:lnTo>
                      <a:pt x="822" y="730"/>
                    </a:lnTo>
                    <a:lnTo>
                      <a:pt x="814" y="706"/>
                    </a:lnTo>
                    <a:lnTo>
                      <a:pt x="808" y="680"/>
                    </a:lnTo>
                    <a:lnTo>
                      <a:pt x="804" y="654"/>
                    </a:lnTo>
                    <a:lnTo>
                      <a:pt x="802" y="628"/>
                    </a:lnTo>
                    <a:lnTo>
                      <a:pt x="800" y="600"/>
                    </a:lnTo>
                    <a:close/>
                  </a:path>
                </a:pathLst>
              </a:custGeom>
              <a:noFill/>
              <a:ln w="12700" cap="flat" cmpd="sng">
                <a:solidFill>
                  <a:srgbClr val="000000"/>
                </a:solidFill>
                <a:prstDash val="solid"/>
                <a:round/>
                <a:headEnd type="none" w="med" len="med"/>
                <a:tailEnd type="none" w="med" len="med"/>
              </a:ln>
              <a:effectLst/>
              <a:extLst/>
            </p:spPr>
            <p:txBody>
              <a:bodyPr/>
              <a:lstStyle/>
              <a:p>
                <a:endParaRPr lang="en-GB"/>
              </a:p>
            </p:txBody>
          </p:sp>
          <p:sp>
            <p:nvSpPr>
              <p:cNvPr id="23" name="Freeform 9"/>
              <p:cNvSpPr>
                <a:spLocks/>
              </p:cNvSpPr>
              <p:nvPr/>
            </p:nvSpPr>
            <p:spPr bwMode="auto">
              <a:xfrm>
                <a:off x="2925763" y="4508694"/>
                <a:ext cx="1647825" cy="1587500"/>
              </a:xfrm>
              <a:custGeom>
                <a:avLst/>
                <a:gdLst>
                  <a:gd name="T0" fmla="*/ 1098550 w 1038"/>
                  <a:gd name="T1" fmla="*/ 0 h 1000"/>
                  <a:gd name="T2" fmla="*/ 0 w 1038"/>
                  <a:gd name="T3" fmla="*/ 635000 h 1000"/>
                  <a:gd name="T4" fmla="*/ 0 w 1038"/>
                  <a:gd name="T5" fmla="*/ 635000 h 1000"/>
                  <a:gd name="T6" fmla="*/ 31750 w 1038"/>
                  <a:gd name="T7" fmla="*/ 688975 h 1000"/>
                  <a:gd name="T8" fmla="*/ 63500 w 1038"/>
                  <a:gd name="T9" fmla="*/ 739775 h 1000"/>
                  <a:gd name="T10" fmla="*/ 98425 w 1038"/>
                  <a:gd name="T11" fmla="*/ 790575 h 1000"/>
                  <a:gd name="T12" fmla="*/ 136525 w 1038"/>
                  <a:gd name="T13" fmla="*/ 841375 h 1000"/>
                  <a:gd name="T14" fmla="*/ 174625 w 1038"/>
                  <a:gd name="T15" fmla="*/ 889000 h 1000"/>
                  <a:gd name="T16" fmla="*/ 212725 w 1038"/>
                  <a:gd name="T17" fmla="*/ 936625 h 1000"/>
                  <a:gd name="T18" fmla="*/ 254000 w 1038"/>
                  <a:gd name="T19" fmla="*/ 981075 h 1000"/>
                  <a:gd name="T20" fmla="*/ 295275 w 1038"/>
                  <a:gd name="T21" fmla="*/ 1025525 h 1000"/>
                  <a:gd name="T22" fmla="*/ 339725 w 1038"/>
                  <a:gd name="T23" fmla="*/ 1066800 h 1000"/>
                  <a:gd name="T24" fmla="*/ 384175 w 1038"/>
                  <a:gd name="T25" fmla="*/ 1108075 h 1000"/>
                  <a:gd name="T26" fmla="*/ 431800 w 1038"/>
                  <a:gd name="T27" fmla="*/ 1149350 h 1000"/>
                  <a:gd name="T28" fmla="*/ 479425 w 1038"/>
                  <a:gd name="T29" fmla="*/ 1187450 h 1000"/>
                  <a:gd name="T30" fmla="*/ 527050 w 1038"/>
                  <a:gd name="T31" fmla="*/ 1225550 h 1000"/>
                  <a:gd name="T32" fmla="*/ 577850 w 1038"/>
                  <a:gd name="T33" fmla="*/ 1260475 h 1000"/>
                  <a:gd name="T34" fmla="*/ 628650 w 1038"/>
                  <a:gd name="T35" fmla="*/ 1292225 h 1000"/>
                  <a:gd name="T36" fmla="*/ 682625 w 1038"/>
                  <a:gd name="T37" fmla="*/ 1327150 h 1000"/>
                  <a:gd name="T38" fmla="*/ 736600 w 1038"/>
                  <a:gd name="T39" fmla="*/ 1355725 h 1000"/>
                  <a:gd name="T40" fmla="*/ 790575 w 1038"/>
                  <a:gd name="T41" fmla="*/ 1384300 h 1000"/>
                  <a:gd name="T42" fmla="*/ 847725 w 1038"/>
                  <a:gd name="T43" fmla="*/ 1412875 h 1000"/>
                  <a:gd name="T44" fmla="*/ 904875 w 1038"/>
                  <a:gd name="T45" fmla="*/ 1438275 h 1000"/>
                  <a:gd name="T46" fmla="*/ 962025 w 1038"/>
                  <a:gd name="T47" fmla="*/ 1460500 h 1000"/>
                  <a:gd name="T48" fmla="*/ 1019175 w 1038"/>
                  <a:gd name="T49" fmla="*/ 1482725 h 1000"/>
                  <a:gd name="T50" fmla="*/ 1079500 w 1038"/>
                  <a:gd name="T51" fmla="*/ 1501775 h 1000"/>
                  <a:gd name="T52" fmla="*/ 1139825 w 1038"/>
                  <a:gd name="T53" fmla="*/ 1520825 h 1000"/>
                  <a:gd name="T54" fmla="*/ 1200150 w 1038"/>
                  <a:gd name="T55" fmla="*/ 1536700 h 1000"/>
                  <a:gd name="T56" fmla="*/ 1263650 w 1038"/>
                  <a:gd name="T57" fmla="*/ 1549400 h 1000"/>
                  <a:gd name="T58" fmla="*/ 1323975 w 1038"/>
                  <a:gd name="T59" fmla="*/ 1562100 h 1000"/>
                  <a:gd name="T60" fmla="*/ 1387475 w 1038"/>
                  <a:gd name="T61" fmla="*/ 1571625 h 1000"/>
                  <a:gd name="T62" fmla="*/ 1454150 w 1038"/>
                  <a:gd name="T63" fmla="*/ 1577975 h 1000"/>
                  <a:gd name="T64" fmla="*/ 1517650 w 1038"/>
                  <a:gd name="T65" fmla="*/ 1584325 h 1000"/>
                  <a:gd name="T66" fmla="*/ 1581150 w 1038"/>
                  <a:gd name="T67" fmla="*/ 1587500 h 1000"/>
                  <a:gd name="T68" fmla="*/ 1647825 w 1038"/>
                  <a:gd name="T69" fmla="*/ 1587500 h 1000"/>
                  <a:gd name="T70" fmla="*/ 1647825 w 1038"/>
                  <a:gd name="T71" fmla="*/ 317500 h 1000"/>
                  <a:gd name="T72" fmla="*/ 1647825 w 1038"/>
                  <a:gd name="T73" fmla="*/ 317500 h 1000"/>
                  <a:gd name="T74" fmla="*/ 1603375 w 1038"/>
                  <a:gd name="T75" fmla="*/ 317500 h 1000"/>
                  <a:gd name="T76" fmla="*/ 1562100 w 1038"/>
                  <a:gd name="T77" fmla="*/ 311150 h 1000"/>
                  <a:gd name="T78" fmla="*/ 1520825 w 1038"/>
                  <a:gd name="T79" fmla="*/ 304800 h 1000"/>
                  <a:gd name="T80" fmla="*/ 1479550 w 1038"/>
                  <a:gd name="T81" fmla="*/ 295275 h 1000"/>
                  <a:gd name="T82" fmla="*/ 1438275 w 1038"/>
                  <a:gd name="T83" fmla="*/ 282575 h 1000"/>
                  <a:gd name="T84" fmla="*/ 1400175 w 1038"/>
                  <a:gd name="T85" fmla="*/ 266700 h 1000"/>
                  <a:gd name="T86" fmla="*/ 1362075 w 1038"/>
                  <a:gd name="T87" fmla="*/ 250825 h 1000"/>
                  <a:gd name="T88" fmla="*/ 1327150 w 1038"/>
                  <a:gd name="T89" fmla="*/ 231775 h 1000"/>
                  <a:gd name="T90" fmla="*/ 1292225 w 1038"/>
                  <a:gd name="T91" fmla="*/ 209550 h 1000"/>
                  <a:gd name="T92" fmla="*/ 1260475 w 1038"/>
                  <a:gd name="T93" fmla="*/ 184150 h 1000"/>
                  <a:gd name="T94" fmla="*/ 1228725 w 1038"/>
                  <a:gd name="T95" fmla="*/ 158750 h 1000"/>
                  <a:gd name="T96" fmla="*/ 1196975 w 1038"/>
                  <a:gd name="T97" fmla="*/ 130175 h 1000"/>
                  <a:gd name="T98" fmla="*/ 1171575 w 1038"/>
                  <a:gd name="T99" fmla="*/ 101600 h 1000"/>
                  <a:gd name="T100" fmla="*/ 1143000 w 1038"/>
                  <a:gd name="T101" fmla="*/ 69850 h 1000"/>
                  <a:gd name="T102" fmla="*/ 1120775 w 1038"/>
                  <a:gd name="T103" fmla="*/ 34925 h 1000"/>
                  <a:gd name="T104" fmla="*/ 1098550 w 1038"/>
                  <a:gd name="T105" fmla="*/ 0 h 1000"/>
                  <a:gd name="T106" fmla="*/ 1098550 w 1038"/>
                  <a:gd name="T107" fmla="*/ 0 h 10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038" h="1000">
                    <a:moveTo>
                      <a:pt x="692" y="0"/>
                    </a:moveTo>
                    <a:lnTo>
                      <a:pt x="0" y="400"/>
                    </a:lnTo>
                    <a:lnTo>
                      <a:pt x="20" y="434"/>
                    </a:lnTo>
                    <a:lnTo>
                      <a:pt x="40" y="466"/>
                    </a:lnTo>
                    <a:lnTo>
                      <a:pt x="62" y="498"/>
                    </a:lnTo>
                    <a:lnTo>
                      <a:pt x="86" y="530"/>
                    </a:lnTo>
                    <a:lnTo>
                      <a:pt x="110" y="560"/>
                    </a:lnTo>
                    <a:lnTo>
                      <a:pt x="134" y="590"/>
                    </a:lnTo>
                    <a:lnTo>
                      <a:pt x="160" y="618"/>
                    </a:lnTo>
                    <a:lnTo>
                      <a:pt x="186" y="646"/>
                    </a:lnTo>
                    <a:lnTo>
                      <a:pt x="214" y="672"/>
                    </a:lnTo>
                    <a:lnTo>
                      <a:pt x="242" y="698"/>
                    </a:lnTo>
                    <a:lnTo>
                      <a:pt x="272" y="724"/>
                    </a:lnTo>
                    <a:lnTo>
                      <a:pt x="302" y="748"/>
                    </a:lnTo>
                    <a:lnTo>
                      <a:pt x="332" y="772"/>
                    </a:lnTo>
                    <a:lnTo>
                      <a:pt x="364" y="794"/>
                    </a:lnTo>
                    <a:lnTo>
                      <a:pt x="396" y="814"/>
                    </a:lnTo>
                    <a:lnTo>
                      <a:pt x="430" y="836"/>
                    </a:lnTo>
                    <a:lnTo>
                      <a:pt x="464" y="854"/>
                    </a:lnTo>
                    <a:lnTo>
                      <a:pt x="498" y="872"/>
                    </a:lnTo>
                    <a:lnTo>
                      <a:pt x="534" y="890"/>
                    </a:lnTo>
                    <a:lnTo>
                      <a:pt x="570" y="906"/>
                    </a:lnTo>
                    <a:lnTo>
                      <a:pt x="606" y="920"/>
                    </a:lnTo>
                    <a:lnTo>
                      <a:pt x="642" y="934"/>
                    </a:lnTo>
                    <a:lnTo>
                      <a:pt x="680" y="946"/>
                    </a:lnTo>
                    <a:lnTo>
                      <a:pt x="718" y="958"/>
                    </a:lnTo>
                    <a:lnTo>
                      <a:pt x="756" y="968"/>
                    </a:lnTo>
                    <a:lnTo>
                      <a:pt x="796" y="976"/>
                    </a:lnTo>
                    <a:lnTo>
                      <a:pt x="834" y="984"/>
                    </a:lnTo>
                    <a:lnTo>
                      <a:pt x="874" y="990"/>
                    </a:lnTo>
                    <a:lnTo>
                      <a:pt x="916" y="994"/>
                    </a:lnTo>
                    <a:lnTo>
                      <a:pt x="956" y="998"/>
                    </a:lnTo>
                    <a:lnTo>
                      <a:pt x="996" y="1000"/>
                    </a:lnTo>
                    <a:lnTo>
                      <a:pt x="1038" y="1000"/>
                    </a:lnTo>
                    <a:lnTo>
                      <a:pt x="1038" y="200"/>
                    </a:lnTo>
                    <a:lnTo>
                      <a:pt x="1010" y="200"/>
                    </a:lnTo>
                    <a:lnTo>
                      <a:pt x="984" y="196"/>
                    </a:lnTo>
                    <a:lnTo>
                      <a:pt x="958" y="192"/>
                    </a:lnTo>
                    <a:lnTo>
                      <a:pt x="932" y="186"/>
                    </a:lnTo>
                    <a:lnTo>
                      <a:pt x="906" y="178"/>
                    </a:lnTo>
                    <a:lnTo>
                      <a:pt x="882" y="168"/>
                    </a:lnTo>
                    <a:lnTo>
                      <a:pt x="858" y="158"/>
                    </a:lnTo>
                    <a:lnTo>
                      <a:pt x="836" y="146"/>
                    </a:lnTo>
                    <a:lnTo>
                      <a:pt x="814" y="132"/>
                    </a:lnTo>
                    <a:lnTo>
                      <a:pt x="794" y="116"/>
                    </a:lnTo>
                    <a:lnTo>
                      <a:pt x="774" y="100"/>
                    </a:lnTo>
                    <a:lnTo>
                      <a:pt x="754" y="82"/>
                    </a:lnTo>
                    <a:lnTo>
                      <a:pt x="738" y="64"/>
                    </a:lnTo>
                    <a:lnTo>
                      <a:pt x="720" y="44"/>
                    </a:lnTo>
                    <a:lnTo>
                      <a:pt x="706" y="22"/>
                    </a:lnTo>
                    <a:lnTo>
                      <a:pt x="692" y="0"/>
                    </a:lnTo>
                    <a:close/>
                  </a:path>
                </a:pathLst>
              </a:custGeom>
              <a:noFill/>
              <a:ln w="38100" cap="flat" cmpd="sng">
                <a:solidFill>
                  <a:srgbClr val="5F5F5F"/>
                </a:solidFill>
                <a:prstDash val="solid"/>
                <a:round/>
                <a:headEnd type="none" w="med" len="med"/>
                <a:tailEnd type="none" w="med" len="med"/>
              </a:ln>
              <a:effectLst/>
              <a:extLst/>
            </p:spPr>
            <p:txBody>
              <a:bodyPr/>
              <a:lstStyle/>
              <a:p>
                <a:endParaRPr lang="en-GB"/>
              </a:p>
            </p:txBody>
          </p:sp>
          <p:sp>
            <p:nvSpPr>
              <p:cNvPr id="24" name="Freeform 10"/>
              <p:cNvSpPr>
                <a:spLocks/>
              </p:cNvSpPr>
              <p:nvPr/>
            </p:nvSpPr>
            <p:spPr bwMode="auto">
              <a:xfrm>
                <a:off x="2925763" y="2286194"/>
                <a:ext cx="1647825" cy="1587500"/>
              </a:xfrm>
              <a:custGeom>
                <a:avLst/>
                <a:gdLst>
                  <a:gd name="T0" fmla="*/ 1647825 w 1038"/>
                  <a:gd name="T1" fmla="*/ 1270000 h 1000"/>
                  <a:gd name="T2" fmla="*/ 1647825 w 1038"/>
                  <a:gd name="T3" fmla="*/ 0 h 1000"/>
                  <a:gd name="T4" fmla="*/ 1647825 w 1038"/>
                  <a:gd name="T5" fmla="*/ 0 h 1000"/>
                  <a:gd name="T6" fmla="*/ 1581150 w 1038"/>
                  <a:gd name="T7" fmla="*/ 3175 h 1000"/>
                  <a:gd name="T8" fmla="*/ 1517650 w 1038"/>
                  <a:gd name="T9" fmla="*/ 6350 h 1000"/>
                  <a:gd name="T10" fmla="*/ 1454150 w 1038"/>
                  <a:gd name="T11" fmla="*/ 9525 h 1000"/>
                  <a:gd name="T12" fmla="*/ 1387475 w 1038"/>
                  <a:gd name="T13" fmla="*/ 19050 h 1000"/>
                  <a:gd name="T14" fmla="*/ 1323975 w 1038"/>
                  <a:gd name="T15" fmla="*/ 28575 h 1000"/>
                  <a:gd name="T16" fmla="*/ 1263650 w 1038"/>
                  <a:gd name="T17" fmla="*/ 41275 h 1000"/>
                  <a:gd name="T18" fmla="*/ 1200150 w 1038"/>
                  <a:gd name="T19" fmla="*/ 53975 h 1000"/>
                  <a:gd name="T20" fmla="*/ 1139825 w 1038"/>
                  <a:gd name="T21" fmla="*/ 69850 h 1000"/>
                  <a:gd name="T22" fmla="*/ 1079500 w 1038"/>
                  <a:gd name="T23" fmla="*/ 88900 h 1000"/>
                  <a:gd name="T24" fmla="*/ 1019175 w 1038"/>
                  <a:gd name="T25" fmla="*/ 107950 h 1000"/>
                  <a:gd name="T26" fmla="*/ 962025 w 1038"/>
                  <a:gd name="T27" fmla="*/ 130175 h 1000"/>
                  <a:gd name="T28" fmla="*/ 904875 w 1038"/>
                  <a:gd name="T29" fmla="*/ 152400 h 1000"/>
                  <a:gd name="T30" fmla="*/ 847725 w 1038"/>
                  <a:gd name="T31" fmla="*/ 177800 h 1000"/>
                  <a:gd name="T32" fmla="*/ 790575 w 1038"/>
                  <a:gd name="T33" fmla="*/ 203200 h 1000"/>
                  <a:gd name="T34" fmla="*/ 736600 w 1038"/>
                  <a:gd name="T35" fmla="*/ 231775 h 1000"/>
                  <a:gd name="T36" fmla="*/ 682625 w 1038"/>
                  <a:gd name="T37" fmla="*/ 263525 h 1000"/>
                  <a:gd name="T38" fmla="*/ 628650 w 1038"/>
                  <a:gd name="T39" fmla="*/ 295275 h 1000"/>
                  <a:gd name="T40" fmla="*/ 577850 w 1038"/>
                  <a:gd name="T41" fmla="*/ 330200 h 1000"/>
                  <a:gd name="T42" fmla="*/ 527050 w 1038"/>
                  <a:gd name="T43" fmla="*/ 365125 h 1000"/>
                  <a:gd name="T44" fmla="*/ 479425 w 1038"/>
                  <a:gd name="T45" fmla="*/ 403225 h 1000"/>
                  <a:gd name="T46" fmla="*/ 431800 w 1038"/>
                  <a:gd name="T47" fmla="*/ 441325 h 1000"/>
                  <a:gd name="T48" fmla="*/ 384175 w 1038"/>
                  <a:gd name="T49" fmla="*/ 479425 h 1000"/>
                  <a:gd name="T50" fmla="*/ 339725 w 1038"/>
                  <a:gd name="T51" fmla="*/ 520700 h 1000"/>
                  <a:gd name="T52" fmla="*/ 295275 w 1038"/>
                  <a:gd name="T53" fmla="*/ 565150 h 1000"/>
                  <a:gd name="T54" fmla="*/ 254000 w 1038"/>
                  <a:gd name="T55" fmla="*/ 609600 h 1000"/>
                  <a:gd name="T56" fmla="*/ 212725 w 1038"/>
                  <a:gd name="T57" fmla="*/ 654050 h 1000"/>
                  <a:gd name="T58" fmla="*/ 174625 w 1038"/>
                  <a:gd name="T59" fmla="*/ 701675 h 1000"/>
                  <a:gd name="T60" fmla="*/ 136525 w 1038"/>
                  <a:gd name="T61" fmla="*/ 749300 h 1000"/>
                  <a:gd name="T62" fmla="*/ 98425 w 1038"/>
                  <a:gd name="T63" fmla="*/ 796925 h 1000"/>
                  <a:gd name="T64" fmla="*/ 63500 w 1038"/>
                  <a:gd name="T65" fmla="*/ 847725 h 1000"/>
                  <a:gd name="T66" fmla="*/ 31750 w 1038"/>
                  <a:gd name="T67" fmla="*/ 901700 h 1000"/>
                  <a:gd name="T68" fmla="*/ 0 w 1038"/>
                  <a:gd name="T69" fmla="*/ 952500 h 1000"/>
                  <a:gd name="T70" fmla="*/ 1098550 w 1038"/>
                  <a:gd name="T71" fmla="*/ 1587500 h 1000"/>
                  <a:gd name="T72" fmla="*/ 1098550 w 1038"/>
                  <a:gd name="T73" fmla="*/ 1587500 h 1000"/>
                  <a:gd name="T74" fmla="*/ 1120775 w 1038"/>
                  <a:gd name="T75" fmla="*/ 1552575 h 1000"/>
                  <a:gd name="T76" fmla="*/ 1143000 w 1038"/>
                  <a:gd name="T77" fmla="*/ 1520825 h 1000"/>
                  <a:gd name="T78" fmla="*/ 1171575 w 1038"/>
                  <a:gd name="T79" fmla="*/ 1489075 h 1000"/>
                  <a:gd name="T80" fmla="*/ 1196975 w 1038"/>
                  <a:gd name="T81" fmla="*/ 1457325 h 1000"/>
                  <a:gd name="T82" fmla="*/ 1228725 w 1038"/>
                  <a:gd name="T83" fmla="*/ 1431925 h 1000"/>
                  <a:gd name="T84" fmla="*/ 1260475 w 1038"/>
                  <a:gd name="T85" fmla="*/ 1403350 h 1000"/>
                  <a:gd name="T86" fmla="*/ 1292225 w 1038"/>
                  <a:gd name="T87" fmla="*/ 1381125 h 1000"/>
                  <a:gd name="T88" fmla="*/ 1327150 w 1038"/>
                  <a:gd name="T89" fmla="*/ 1358900 h 1000"/>
                  <a:gd name="T90" fmla="*/ 1362075 w 1038"/>
                  <a:gd name="T91" fmla="*/ 1339850 h 1000"/>
                  <a:gd name="T92" fmla="*/ 1400175 w 1038"/>
                  <a:gd name="T93" fmla="*/ 1320800 h 1000"/>
                  <a:gd name="T94" fmla="*/ 1438275 w 1038"/>
                  <a:gd name="T95" fmla="*/ 1304925 h 1000"/>
                  <a:gd name="T96" fmla="*/ 1479550 w 1038"/>
                  <a:gd name="T97" fmla="*/ 1295400 h 1000"/>
                  <a:gd name="T98" fmla="*/ 1520825 w 1038"/>
                  <a:gd name="T99" fmla="*/ 1282700 h 1000"/>
                  <a:gd name="T100" fmla="*/ 1562100 w 1038"/>
                  <a:gd name="T101" fmla="*/ 1276350 h 1000"/>
                  <a:gd name="T102" fmla="*/ 1603375 w 1038"/>
                  <a:gd name="T103" fmla="*/ 1273175 h 1000"/>
                  <a:gd name="T104" fmla="*/ 1647825 w 1038"/>
                  <a:gd name="T105" fmla="*/ 1270000 h 1000"/>
                  <a:gd name="T106" fmla="*/ 1647825 w 1038"/>
                  <a:gd name="T107" fmla="*/ 1270000 h 10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038" h="1000">
                    <a:moveTo>
                      <a:pt x="1038" y="800"/>
                    </a:moveTo>
                    <a:lnTo>
                      <a:pt x="1038" y="0"/>
                    </a:lnTo>
                    <a:lnTo>
                      <a:pt x="996" y="2"/>
                    </a:lnTo>
                    <a:lnTo>
                      <a:pt x="956" y="4"/>
                    </a:lnTo>
                    <a:lnTo>
                      <a:pt x="916" y="6"/>
                    </a:lnTo>
                    <a:lnTo>
                      <a:pt x="874" y="12"/>
                    </a:lnTo>
                    <a:lnTo>
                      <a:pt x="834" y="18"/>
                    </a:lnTo>
                    <a:lnTo>
                      <a:pt x="796" y="26"/>
                    </a:lnTo>
                    <a:lnTo>
                      <a:pt x="756" y="34"/>
                    </a:lnTo>
                    <a:lnTo>
                      <a:pt x="718" y="44"/>
                    </a:lnTo>
                    <a:lnTo>
                      <a:pt x="680" y="56"/>
                    </a:lnTo>
                    <a:lnTo>
                      <a:pt x="642" y="68"/>
                    </a:lnTo>
                    <a:lnTo>
                      <a:pt x="606" y="82"/>
                    </a:lnTo>
                    <a:lnTo>
                      <a:pt x="570" y="96"/>
                    </a:lnTo>
                    <a:lnTo>
                      <a:pt x="534" y="112"/>
                    </a:lnTo>
                    <a:lnTo>
                      <a:pt x="498" y="128"/>
                    </a:lnTo>
                    <a:lnTo>
                      <a:pt x="464" y="146"/>
                    </a:lnTo>
                    <a:lnTo>
                      <a:pt x="430" y="166"/>
                    </a:lnTo>
                    <a:lnTo>
                      <a:pt x="396" y="186"/>
                    </a:lnTo>
                    <a:lnTo>
                      <a:pt x="364" y="208"/>
                    </a:lnTo>
                    <a:lnTo>
                      <a:pt x="332" y="230"/>
                    </a:lnTo>
                    <a:lnTo>
                      <a:pt x="302" y="254"/>
                    </a:lnTo>
                    <a:lnTo>
                      <a:pt x="272" y="278"/>
                    </a:lnTo>
                    <a:lnTo>
                      <a:pt x="242" y="302"/>
                    </a:lnTo>
                    <a:lnTo>
                      <a:pt x="214" y="328"/>
                    </a:lnTo>
                    <a:lnTo>
                      <a:pt x="186" y="356"/>
                    </a:lnTo>
                    <a:lnTo>
                      <a:pt x="160" y="384"/>
                    </a:lnTo>
                    <a:lnTo>
                      <a:pt x="134" y="412"/>
                    </a:lnTo>
                    <a:lnTo>
                      <a:pt x="110" y="442"/>
                    </a:lnTo>
                    <a:lnTo>
                      <a:pt x="86" y="472"/>
                    </a:lnTo>
                    <a:lnTo>
                      <a:pt x="62" y="502"/>
                    </a:lnTo>
                    <a:lnTo>
                      <a:pt x="40" y="534"/>
                    </a:lnTo>
                    <a:lnTo>
                      <a:pt x="20" y="568"/>
                    </a:lnTo>
                    <a:lnTo>
                      <a:pt x="0" y="600"/>
                    </a:lnTo>
                    <a:lnTo>
                      <a:pt x="692" y="1000"/>
                    </a:lnTo>
                    <a:lnTo>
                      <a:pt x="706" y="978"/>
                    </a:lnTo>
                    <a:lnTo>
                      <a:pt x="720" y="958"/>
                    </a:lnTo>
                    <a:lnTo>
                      <a:pt x="738" y="938"/>
                    </a:lnTo>
                    <a:lnTo>
                      <a:pt x="754" y="918"/>
                    </a:lnTo>
                    <a:lnTo>
                      <a:pt x="774" y="902"/>
                    </a:lnTo>
                    <a:lnTo>
                      <a:pt x="794" y="884"/>
                    </a:lnTo>
                    <a:lnTo>
                      <a:pt x="814" y="870"/>
                    </a:lnTo>
                    <a:lnTo>
                      <a:pt x="836" y="856"/>
                    </a:lnTo>
                    <a:lnTo>
                      <a:pt x="858" y="844"/>
                    </a:lnTo>
                    <a:lnTo>
                      <a:pt x="882" y="832"/>
                    </a:lnTo>
                    <a:lnTo>
                      <a:pt x="906" y="822"/>
                    </a:lnTo>
                    <a:lnTo>
                      <a:pt x="932" y="816"/>
                    </a:lnTo>
                    <a:lnTo>
                      <a:pt x="958" y="808"/>
                    </a:lnTo>
                    <a:lnTo>
                      <a:pt x="984" y="804"/>
                    </a:lnTo>
                    <a:lnTo>
                      <a:pt x="1010" y="802"/>
                    </a:lnTo>
                    <a:lnTo>
                      <a:pt x="1038" y="800"/>
                    </a:lnTo>
                    <a:close/>
                  </a:path>
                </a:pathLst>
              </a:custGeom>
              <a:noFill/>
              <a:ln w="38100" cap="flat" cmpd="sng">
                <a:solidFill>
                  <a:srgbClr val="5F5F5F"/>
                </a:solidFill>
                <a:prstDash val="solid"/>
                <a:round/>
                <a:headEnd type="none" w="med" len="med"/>
                <a:tailEnd type="none" w="med" len="med"/>
              </a:ln>
              <a:effectLst/>
              <a:extLst/>
            </p:spPr>
            <p:txBody>
              <a:bodyPr/>
              <a:lstStyle/>
              <a:p>
                <a:endParaRPr lang="en-GB"/>
              </a:p>
            </p:txBody>
          </p:sp>
          <p:sp>
            <p:nvSpPr>
              <p:cNvPr id="25" name="Freeform 11"/>
              <p:cNvSpPr>
                <a:spLocks/>
              </p:cNvSpPr>
              <p:nvPr/>
            </p:nvSpPr>
            <p:spPr bwMode="auto">
              <a:xfrm>
                <a:off x="4573587" y="4508694"/>
                <a:ext cx="1651000" cy="1587500"/>
              </a:xfrm>
              <a:custGeom>
                <a:avLst/>
                <a:gdLst>
                  <a:gd name="T0" fmla="*/ 0 w 1040"/>
                  <a:gd name="T1" fmla="*/ 317500 h 1000"/>
                  <a:gd name="T2" fmla="*/ 0 w 1040"/>
                  <a:gd name="T3" fmla="*/ 1587500 h 1000"/>
                  <a:gd name="T4" fmla="*/ 0 w 1040"/>
                  <a:gd name="T5" fmla="*/ 1587500 h 1000"/>
                  <a:gd name="T6" fmla="*/ 66675 w 1040"/>
                  <a:gd name="T7" fmla="*/ 1587500 h 1000"/>
                  <a:gd name="T8" fmla="*/ 133350 w 1040"/>
                  <a:gd name="T9" fmla="*/ 1584325 h 1000"/>
                  <a:gd name="T10" fmla="*/ 196850 w 1040"/>
                  <a:gd name="T11" fmla="*/ 1577975 h 1000"/>
                  <a:gd name="T12" fmla="*/ 260350 w 1040"/>
                  <a:gd name="T13" fmla="*/ 1571625 h 1000"/>
                  <a:gd name="T14" fmla="*/ 323850 w 1040"/>
                  <a:gd name="T15" fmla="*/ 1562100 h 1000"/>
                  <a:gd name="T16" fmla="*/ 387350 w 1040"/>
                  <a:gd name="T17" fmla="*/ 1549400 h 1000"/>
                  <a:gd name="T18" fmla="*/ 447675 w 1040"/>
                  <a:gd name="T19" fmla="*/ 1536700 h 1000"/>
                  <a:gd name="T20" fmla="*/ 511175 w 1040"/>
                  <a:gd name="T21" fmla="*/ 1520825 h 1000"/>
                  <a:gd name="T22" fmla="*/ 571500 w 1040"/>
                  <a:gd name="T23" fmla="*/ 1501775 h 1000"/>
                  <a:gd name="T24" fmla="*/ 628650 w 1040"/>
                  <a:gd name="T25" fmla="*/ 1482725 h 1000"/>
                  <a:gd name="T26" fmla="*/ 688975 w 1040"/>
                  <a:gd name="T27" fmla="*/ 1460500 h 1000"/>
                  <a:gd name="T28" fmla="*/ 746125 w 1040"/>
                  <a:gd name="T29" fmla="*/ 1438275 h 1000"/>
                  <a:gd name="T30" fmla="*/ 803275 w 1040"/>
                  <a:gd name="T31" fmla="*/ 1412875 h 1000"/>
                  <a:gd name="T32" fmla="*/ 857250 w 1040"/>
                  <a:gd name="T33" fmla="*/ 1384300 h 1000"/>
                  <a:gd name="T34" fmla="*/ 914400 w 1040"/>
                  <a:gd name="T35" fmla="*/ 1355725 h 1000"/>
                  <a:gd name="T36" fmla="*/ 965200 w 1040"/>
                  <a:gd name="T37" fmla="*/ 1327150 h 1000"/>
                  <a:gd name="T38" fmla="*/ 1019175 w 1040"/>
                  <a:gd name="T39" fmla="*/ 1292225 h 1000"/>
                  <a:gd name="T40" fmla="*/ 1069975 w 1040"/>
                  <a:gd name="T41" fmla="*/ 1260475 h 1000"/>
                  <a:gd name="T42" fmla="*/ 1120775 w 1040"/>
                  <a:gd name="T43" fmla="*/ 1225550 h 1000"/>
                  <a:gd name="T44" fmla="*/ 1168400 w 1040"/>
                  <a:gd name="T45" fmla="*/ 1187450 h 1000"/>
                  <a:gd name="T46" fmla="*/ 1216025 w 1040"/>
                  <a:gd name="T47" fmla="*/ 1149350 h 1000"/>
                  <a:gd name="T48" fmla="*/ 1263650 w 1040"/>
                  <a:gd name="T49" fmla="*/ 1108075 h 1000"/>
                  <a:gd name="T50" fmla="*/ 1308100 w 1040"/>
                  <a:gd name="T51" fmla="*/ 1066800 h 1000"/>
                  <a:gd name="T52" fmla="*/ 1352550 w 1040"/>
                  <a:gd name="T53" fmla="*/ 1025525 h 1000"/>
                  <a:gd name="T54" fmla="*/ 1397000 w 1040"/>
                  <a:gd name="T55" fmla="*/ 981075 h 1000"/>
                  <a:gd name="T56" fmla="*/ 1435100 w 1040"/>
                  <a:gd name="T57" fmla="*/ 936625 h 1000"/>
                  <a:gd name="T58" fmla="*/ 1476375 w 1040"/>
                  <a:gd name="T59" fmla="*/ 889000 h 1000"/>
                  <a:gd name="T60" fmla="*/ 1514475 w 1040"/>
                  <a:gd name="T61" fmla="*/ 841375 h 1000"/>
                  <a:gd name="T62" fmla="*/ 1549400 w 1040"/>
                  <a:gd name="T63" fmla="*/ 790575 h 1000"/>
                  <a:gd name="T64" fmla="*/ 1584325 w 1040"/>
                  <a:gd name="T65" fmla="*/ 739775 h 1000"/>
                  <a:gd name="T66" fmla="*/ 1619250 w 1040"/>
                  <a:gd name="T67" fmla="*/ 688975 h 1000"/>
                  <a:gd name="T68" fmla="*/ 1651000 w 1040"/>
                  <a:gd name="T69" fmla="*/ 635000 h 1000"/>
                  <a:gd name="T70" fmla="*/ 549275 w 1040"/>
                  <a:gd name="T71" fmla="*/ 0 h 1000"/>
                  <a:gd name="T72" fmla="*/ 549275 w 1040"/>
                  <a:gd name="T73" fmla="*/ 0 h 1000"/>
                  <a:gd name="T74" fmla="*/ 530225 w 1040"/>
                  <a:gd name="T75" fmla="*/ 34925 h 1000"/>
                  <a:gd name="T76" fmla="*/ 504825 w 1040"/>
                  <a:gd name="T77" fmla="*/ 69850 h 1000"/>
                  <a:gd name="T78" fmla="*/ 479425 w 1040"/>
                  <a:gd name="T79" fmla="*/ 101600 h 1000"/>
                  <a:gd name="T80" fmla="*/ 450850 w 1040"/>
                  <a:gd name="T81" fmla="*/ 130175 h 1000"/>
                  <a:gd name="T82" fmla="*/ 422275 w 1040"/>
                  <a:gd name="T83" fmla="*/ 158750 h 1000"/>
                  <a:gd name="T84" fmla="*/ 390525 w 1040"/>
                  <a:gd name="T85" fmla="*/ 184150 h 1000"/>
                  <a:gd name="T86" fmla="*/ 358775 w 1040"/>
                  <a:gd name="T87" fmla="*/ 209550 h 1000"/>
                  <a:gd name="T88" fmla="*/ 323850 w 1040"/>
                  <a:gd name="T89" fmla="*/ 231775 h 1000"/>
                  <a:gd name="T90" fmla="*/ 285750 w 1040"/>
                  <a:gd name="T91" fmla="*/ 250825 h 1000"/>
                  <a:gd name="T92" fmla="*/ 247650 w 1040"/>
                  <a:gd name="T93" fmla="*/ 266700 h 1000"/>
                  <a:gd name="T94" fmla="*/ 209550 w 1040"/>
                  <a:gd name="T95" fmla="*/ 282575 h 1000"/>
                  <a:gd name="T96" fmla="*/ 171450 w 1040"/>
                  <a:gd name="T97" fmla="*/ 295275 h 1000"/>
                  <a:gd name="T98" fmla="*/ 130175 w 1040"/>
                  <a:gd name="T99" fmla="*/ 304800 h 1000"/>
                  <a:gd name="T100" fmla="*/ 88900 w 1040"/>
                  <a:gd name="T101" fmla="*/ 311150 h 1000"/>
                  <a:gd name="T102" fmla="*/ 44450 w 1040"/>
                  <a:gd name="T103" fmla="*/ 317500 h 1000"/>
                  <a:gd name="T104" fmla="*/ 0 w 1040"/>
                  <a:gd name="T105" fmla="*/ 317500 h 1000"/>
                  <a:gd name="T106" fmla="*/ 0 w 1040"/>
                  <a:gd name="T107" fmla="*/ 317500 h 10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040" h="1000">
                    <a:moveTo>
                      <a:pt x="0" y="200"/>
                    </a:moveTo>
                    <a:lnTo>
                      <a:pt x="0" y="1000"/>
                    </a:lnTo>
                    <a:lnTo>
                      <a:pt x="42" y="1000"/>
                    </a:lnTo>
                    <a:lnTo>
                      <a:pt x="84" y="998"/>
                    </a:lnTo>
                    <a:lnTo>
                      <a:pt x="124" y="994"/>
                    </a:lnTo>
                    <a:lnTo>
                      <a:pt x="164" y="990"/>
                    </a:lnTo>
                    <a:lnTo>
                      <a:pt x="204" y="984"/>
                    </a:lnTo>
                    <a:lnTo>
                      <a:pt x="244" y="976"/>
                    </a:lnTo>
                    <a:lnTo>
                      <a:pt x="282" y="968"/>
                    </a:lnTo>
                    <a:lnTo>
                      <a:pt x="322" y="958"/>
                    </a:lnTo>
                    <a:lnTo>
                      <a:pt x="360" y="946"/>
                    </a:lnTo>
                    <a:lnTo>
                      <a:pt x="396" y="934"/>
                    </a:lnTo>
                    <a:lnTo>
                      <a:pt x="434" y="920"/>
                    </a:lnTo>
                    <a:lnTo>
                      <a:pt x="470" y="906"/>
                    </a:lnTo>
                    <a:lnTo>
                      <a:pt x="506" y="890"/>
                    </a:lnTo>
                    <a:lnTo>
                      <a:pt x="540" y="872"/>
                    </a:lnTo>
                    <a:lnTo>
                      <a:pt x="576" y="854"/>
                    </a:lnTo>
                    <a:lnTo>
                      <a:pt x="608" y="836"/>
                    </a:lnTo>
                    <a:lnTo>
                      <a:pt x="642" y="814"/>
                    </a:lnTo>
                    <a:lnTo>
                      <a:pt x="674" y="794"/>
                    </a:lnTo>
                    <a:lnTo>
                      <a:pt x="706" y="772"/>
                    </a:lnTo>
                    <a:lnTo>
                      <a:pt x="736" y="748"/>
                    </a:lnTo>
                    <a:lnTo>
                      <a:pt x="766" y="724"/>
                    </a:lnTo>
                    <a:lnTo>
                      <a:pt x="796" y="698"/>
                    </a:lnTo>
                    <a:lnTo>
                      <a:pt x="824" y="672"/>
                    </a:lnTo>
                    <a:lnTo>
                      <a:pt x="852" y="646"/>
                    </a:lnTo>
                    <a:lnTo>
                      <a:pt x="880" y="618"/>
                    </a:lnTo>
                    <a:lnTo>
                      <a:pt x="904" y="590"/>
                    </a:lnTo>
                    <a:lnTo>
                      <a:pt x="930" y="560"/>
                    </a:lnTo>
                    <a:lnTo>
                      <a:pt x="954" y="530"/>
                    </a:lnTo>
                    <a:lnTo>
                      <a:pt x="976" y="498"/>
                    </a:lnTo>
                    <a:lnTo>
                      <a:pt x="998" y="466"/>
                    </a:lnTo>
                    <a:lnTo>
                      <a:pt x="1020" y="434"/>
                    </a:lnTo>
                    <a:lnTo>
                      <a:pt x="1040" y="400"/>
                    </a:lnTo>
                    <a:lnTo>
                      <a:pt x="346" y="0"/>
                    </a:lnTo>
                    <a:lnTo>
                      <a:pt x="334" y="22"/>
                    </a:lnTo>
                    <a:lnTo>
                      <a:pt x="318" y="44"/>
                    </a:lnTo>
                    <a:lnTo>
                      <a:pt x="302" y="64"/>
                    </a:lnTo>
                    <a:lnTo>
                      <a:pt x="284" y="82"/>
                    </a:lnTo>
                    <a:lnTo>
                      <a:pt x="266" y="100"/>
                    </a:lnTo>
                    <a:lnTo>
                      <a:pt x="246" y="116"/>
                    </a:lnTo>
                    <a:lnTo>
                      <a:pt x="226" y="132"/>
                    </a:lnTo>
                    <a:lnTo>
                      <a:pt x="204" y="146"/>
                    </a:lnTo>
                    <a:lnTo>
                      <a:pt x="180" y="158"/>
                    </a:lnTo>
                    <a:lnTo>
                      <a:pt x="156" y="168"/>
                    </a:lnTo>
                    <a:lnTo>
                      <a:pt x="132" y="178"/>
                    </a:lnTo>
                    <a:lnTo>
                      <a:pt x="108" y="186"/>
                    </a:lnTo>
                    <a:lnTo>
                      <a:pt x="82" y="192"/>
                    </a:lnTo>
                    <a:lnTo>
                      <a:pt x="56" y="196"/>
                    </a:lnTo>
                    <a:lnTo>
                      <a:pt x="28" y="200"/>
                    </a:lnTo>
                    <a:lnTo>
                      <a:pt x="0" y="200"/>
                    </a:lnTo>
                    <a:close/>
                  </a:path>
                </a:pathLst>
              </a:custGeom>
              <a:noFill/>
              <a:ln w="12700">
                <a:solidFill>
                  <a:srgbClr val="000000"/>
                </a:solidFill>
                <a:prstDash val="solid"/>
                <a:round/>
                <a:headEnd/>
                <a:tailEnd/>
              </a:ln>
            </p:spPr>
            <p:txBody>
              <a:bodyPr/>
              <a:lstStyle/>
              <a:p>
                <a:endParaRPr lang="en-GB"/>
              </a:p>
            </p:txBody>
          </p:sp>
          <p:sp>
            <p:nvSpPr>
              <p:cNvPr id="26" name="Freeform 12"/>
              <p:cNvSpPr>
                <a:spLocks/>
              </p:cNvSpPr>
              <p:nvPr/>
            </p:nvSpPr>
            <p:spPr bwMode="auto">
              <a:xfrm>
                <a:off x="4573587" y="2286194"/>
                <a:ext cx="1651000" cy="1587500"/>
              </a:xfrm>
              <a:custGeom>
                <a:avLst/>
                <a:gdLst>
                  <a:gd name="T0" fmla="*/ 0 w 1040"/>
                  <a:gd name="T1" fmla="*/ 0 h 1000"/>
                  <a:gd name="T2" fmla="*/ 0 w 1040"/>
                  <a:gd name="T3" fmla="*/ 1270000 h 1000"/>
                  <a:gd name="T4" fmla="*/ 0 w 1040"/>
                  <a:gd name="T5" fmla="*/ 1270000 h 1000"/>
                  <a:gd name="T6" fmla="*/ 44450 w 1040"/>
                  <a:gd name="T7" fmla="*/ 1273175 h 1000"/>
                  <a:gd name="T8" fmla="*/ 88900 w 1040"/>
                  <a:gd name="T9" fmla="*/ 1276350 h 1000"/>
                  <a:gd name="T10" fmla="*/ 130175 w 1040"/>
                  <a:gd name="T11" fmla="*/ 1282700 h 1000"/>
                  <a:gd name="T12" fmla="*/ 171450 w 1040"/>
                  <a:gd name="T13" fmla="*/ 1295400 h 1000"/>
                  <a:gd name="T14" fmla="*/ 209550 w 1040"/>
                  <a:gd name="T15" fmla="*/ 1304925 h 1000"/>
                  <a:gd name="T16" fmla="*/ 247650 w 1040"/>
                  <a:gd name="T17" fmla="*/ 1320800 h 1000"/>
                  <a:gd name="T18" fmla="*/ 285750 w 1040"/>
                  <a:gd name="T19" fmla="*/ 1339850 h 1000"/>
                  <a:gd name="T20" fmla="*/ 323850 w 1040"/>
                  <a:gd name="T21" fmla="*/ 1358900 h 1000"/>
                  <a:gd name="T22" fmla="*/ 358775 w 1040"/>
                  <a:gd name="T23" fmla="*/ 1381125 h 1000"/>
                  <a:gd name="T24" fmla="*/ 390525 w 1040"/>
                  <a:gd name="T25" fmla="*/ 1403350 h 1000"/>
                  <a:gd name="T26" fmla="*/ 422275 w 1040"/>
                  <a:gd name="T27" fmla="*/ 1431925 h 1000"/>
                  <a:gd name="T28" fmla="*/ 450850 w 1040"/>
                  <a:gd name="T29" fmla="*/ 1457325 h 1000"/>
                  <a:gd name="T30" fmla="*/ 479425 w 1040"/>
                  <a:gd name="T31" fmla="*/ 1489075 h 1000"/>
                  <a:gd name="T32" fmla="*/ 504825 w 1040"/>
                  <a:gd name="T33" fmla="*/ 1520825 h 1000"/>
                  <a:gd name="T34" fmla="*/ 530225 w 1040"/>
                  <a:gd name="T35" fmla="*/ 1552575 h 1000"/>
                  <a:gd name="T36" fmla="*/ 549275 w 1040"/>
                  <a:gd name="T37" fmla="*/ 1587500 h 1000"/>
                  <a:gd name="T38" fmla="*/ 1651000 w 1040"/>
                  <a:gd name="T39" fmla="*/ 952500 h 1000"/>
                  <a:gd name="T40" fmla="*/ 1651000 w 1040"/>
                  <a:gd name="T41" fmla="*/ 952500 h 1000"/>
                  <a:gd name="T42" fmla="*/ 1619250 w 1040"/>
                  <a:gd name="T43" fmla="*/ 901700 h 1000"/>
                  <a:gd name="T44" fmla="*/ 1584325 w 1040"/>
                  <a:gd name="T45" fmla="*/ 847725 h 1000"/>
                  <a:gd name="T46" fmla="*/ 1549400 w 1040"/>
                  <a:gd name="T47" fmla="*/ 796925 h 1000"/>
                  <a:gd name="T48" fmla="*/ 1514475 w 1040"/>
                  <a:gd name="T49" fmla="*/ 749300 h 1000"/>
                  <a:gd name="T50" fmla="*/ 1476375 w 1040"/>
                  <a:gd name="T51" fmla="*/ 701675 h 1000"/>
                  <a:gd name="T52" fmla="*/ 1435100 w 1040"/>
                  <a:gd name="T53" fmla="*/ 654050 h 1000"/>
                  <a:gd name="T54" fmla="*/ 1397000 w 1040"/>
                  <a:gd name="T55" fmla="*/ 609600 h 1000"/>
                  <a:gd name="T56" fmla="*/ 1352550 w 1040"/>
                  <a:gd name="T57" fmla="*/ 565150 h 1000"/>
                  <a:gd name="T58" fmla="*/ 1308100 w 1040"/>
                  <a:gd name="T59" fmla="*/ 520700 h 1000"/>
                  <a:gd name="T60" fmla="*/ 1263650 w 1040"/>
                  <a:gd name="T61" fmla="*/ 479425 h 1000"/>
                  <a:gd name="T62" fmla="*/ 1216025 w 1040"/>
                  <a:gd name="T63" fmla="*/ 441325 h 1000"/>
                  <a:gd name="T64" fmla="*/ 1168400 w 1040"/>
                  <a:gd name="T65" fmla="*/ 403225 h 1000"/>
                  <a:gd name="T66" fmla="*/ 1120775 w 1040"/>
                  <a:gd name="T67" fmla="*/ 365125 h 1000"/>
                  <a:gd name="T68" fmla="*/ 1069975 w 1040"/>
                  <a:gd name="T69" fmla="*/ 330200 h 1000"/>
                  <a:gd name="T70" fmla="*/ 1019175 w 1040"/>
                  <a:gd name="T71" fmla="*/ 295275 h 1000"/>
                  <a:gd name="T72" fmla="*/ 965200 w 1040"/>
                  <a:gd name="T73" fmla="*/ 263525 h 1000"/>
                  <a:gd name="T74" fmla="*/ 914400 w 1040"/>
                  <a:gd name="T75" fmla="*/ 231775 h 1000"/>
                  <a:gd name="T76" fmla="*/ 857250 w 1040"/>
                  <a:gd name="T77" fmla="*/ 203200 h 1000"/>
                  <a:gd name="T78" fmla="*/ 803275 w 1040"/>
                  <a:gd name="T79" fmla="*/ 177800 h 1000"/>
                  <a:gd name="T80" fmla="*/ 746125 w 1040"/>
                  <a:gd name="T81" fmla="*/ 152400 h 1000"/>
                  <a:gd name="T82" fmla="*/ 688975 w 1040"/>
                  <a:gd name="T83" fmla="*/ 130175 h 1000"/>
                  <a:gd name="T84" fmla="*/ 628650 w 1040"/>
                  <a:gd name="T85" fmla="*/ 107950 h 1000"/>
                  <a:gd name="T86" fmla="*/ 571500 w 1040"/>
                  <a:gd name="T87" fmla="*/ 88900 h 1000"/>
                  <a:gd name="T88" fmla="*/ 511175 w 1040"/>
                  <a:gd name="T89" fmla="*/ 69850 h 1000"/>
                  <a:gd name="T90" fmla="*/ 447675 w 1040"/>
                  <a:gd name="T91" fmla="*/ 53975 h 1000"/>
                  <a:gd name="T92" fmla="*/ 387350 w 1040"/>
                  <a:gd name="T93" fmla="*/ 41275 h 1000"/>
                  <a:gd name="T94" fmla="*/ 323850 w 1040"/>
                  <a:gd name="T95" fmla="*/ 28575 h 1000"/>
                  <a:gd name="T96" fmla="*/ 260350 w 1040"/>
                  <a:gd name="T97" fmla="*/ 19050 h 1000"/>
                  <a:gd name="T98" fmla="*/ 196850 w 1040"/>
                  <a:gd name="T99" fmla="*/ 9525 h 1000"/>
                  <a:gd name="T100" fmla="*/ 133350 w 1040"/>
                  <a:gd name="T101" fmla="*/ 6350 h 1000"/>
                  <a:gd name="T102" fmla="*/ 66675 w 1040"/>
                  <a:gd name="T103" fmla="*/ 3175 h 1000"/>
                  <a:gd name="T104" fmla="*/ 0 w 1040"/>
                  <a:gd name="T105" fmla="*/ 0 h 1000"/>
                  <a:gd name="T106" fmla="*/ 0 w 1040"/>
                  <a:gd name="T107" fmla="*/ 0 h 10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040" h="1000">
                    <a:moveTo>
                      <a:pt x="0" y="0"/>
                    </a:moveTo>
                    <a:lnTo>
                      <a:pt x="0" y="800"/>
                    </a:lnTo>
                    <a:lnTo>
                      <a:pt x="28" y="802"/>
                    </a:lnTo>
                    <a:lnTo>
                      <a:pt x="56" y="804"/>
                    </a:lnTo>
                    <a:lnTo>
                      <a:pt x="82" y="808"/>
                    </a:lnTo>
                    <a:lnTo>
                      <a:pt x="108" y="816"/>
                    </a:lnTo>
                    <a:lnTo>
                      <a:pt x="132" y="822"/>
                    </a:lnTo>
                    <a:lnTo>
                      <a:pt x="156" y="832"/>
                    </a:lnTo>
                    <a:lnTo>
                      <a:pt x="180" y="844"/>
                    </a:lnTo>
                    <a:lnTo>
                      <a:pt x="204" y="856"/>
                    </a:lnTo>
                    <a:lnTo>
                      <a:pt x="226" y="870"/>
                    </a:lnTo>
                    <a:lnTo>
                      <a:pt x="246" y="884"/>
                    </a:lnTo>
                    <a:lnTo>
                      <a:pt x="266" y="902"/>
                    </a:lnTo>
                    <a:lnTo>
                      <a:pt x="284" y="918"/>
                    </a:lnTo>
                    <a:lnTo>
                      <a:pt x="302" y="938"/>
                    </a:lnTo>
                    <a:lnTo>
                      <a:pt x="318" y="958"/>
                    </a:lnTo>
                    <a:lnTo>
                      <a:pt x="334" y="978"/>
                    </a:lnTo>
                    <a:lnTo>
                      <a:pt x="346" y="1000"/>
                    </a:lnTo>
                    <a:lnTo>
                      <a:pt x="1040" y="600"/>
                    </a:lnTo>
                    <a:lnTo>
                      <a:pt x="1020" y="568"/>
                    </a:lnTo>
                    <a:lnTo>
                      <a:pt x="998" y="534"/>
                    </a:lnTo>
                    <a:lnTo>
                      <a:pt x="976" y="502"/>
                    </a:lnTo>
                    <a:lnTo>
                      <a:pt x="954" y="472"/>
                    </a:lnTo>
                    <a:lnTo>
                      <a:pt x="930" y="442"/>
                    </a:lnTo>
                    <a:lnTo>
                      <a:pt x="904" y="412"/>
                    </a:lnTo>
                    <a:lnTo>
                      <a:pt x="880" y="384"/>
                    </a:lnTo>
                    <a:lnTo>
                      <a:pt x="852" y="356"/>
                    </a:lnTo>
                    <a:lnTo>
                      <a:pt x="824" y="328"/>
                    </a:lnTo>
                    <a:lnTo>
                      <a:pt x="796" y="302"/>
                    </a:lnTo>
                    <a:lnTo>
                      <a:pt x="766" y="278"/>
                    </a:lnTo>
                    <a:lnTo>
                      <a:pt x="736" y="254"/>
                    </a:lnTo>
                    <a:lnTo>
                      <a:pt x="706" y="230"/>
                    </a:lnTo>
                    <a:lnTo>
                      <a:pt x="674" y="208"/>
                    </a:lnTo>
                    <a:lnTo>
                      <a:pt x="642" y="186"/>
                    </a:lnTo>
                    <a:lnTo>
                      <a:pt x="608" y="166"/>
                    </a:lnTo>
                    <a:lnTo>
                      <a:pt x="576" y="146"/>
                    </a:lnTo>
                    <a:lnTo>
                      <a:pt x="540" y="128"/>
                    </a:lnTo>
                    <a:lnTo>
                      <a:pt x="506" y="112"/>
                    </a:lnTo>
                    <a:lnTo>
                      <a:pt x="470" y="96"/>
                    </a:lnTo>
                    <a:lnTo>
                      <a:pt x="434" y="82"/>
                    </a:lnTo>
                    <a:lnTo>
                      <a:pt x="396" y="68"/>
                    </a:lnTo>
                    <a:lnTo>
                      <a:pt x="360" y="56"/>
                    </a:lnTo>
                    <a:lnTo>
                      <a:pt x="322" y="44"/>
                    </a:lnTo>
                    <a:lnTo>
                      <a:pt x="282" y="34"/>
                    </a:lnTo>
                    <a:lnTo>
                      <a:pt x="244" y="26"/>
                    </a:lnTo>
                    <a:lnTo>
                      <a:pt x="204" y="18"/>
                    </a:lnTo>
                    <a:lnTo>
                      <a:pt x="164" y="12"/>
                    </a:lnTo>
                    <a:lnTo>
                      <a:pt x="124" y="6"/>
                    </a:lnTo>
                    <a:lnTo>
                      <a:pt x="84" y="4"/>
                    </a:lnTo>
                    <a:lnTo>
                      <a:pt x="42" y="2"/>
                    </a:lnTo>
                    <a:lnTo>
                      <a:pt x="0" y="0"/>
                    </a:lnTo>
                    <a:close/>
                  </a:path>
                </a:pathLst>
              </a:custGeom>
              <a:noFill/>
              <a:ln w="12700" cap="flat" cmpd="sng">
                <a:solidFill>
                  <a:srgbClr val="000000"/>
                </a:solidFill>
                <a:prstDash val="solid"/>
                <a:round/>
                <a:headEnd type="none" w="med" len="med"/>
                <a:tailEnd type="none" w="med" len="med"/>
              </a:ln>
              <a:effectLst/>
              <a:extLst/>
            </p:spPr>
            <p:txBody>
              <a:bodyPr/>
              <a:lstStyle/>
              <a:p>
                <a:endParaRPr lang="en-GB"/>
              </a:p>
            </p:txBody>
          </p:sp>
          <p:sp>
            <p:nvSpPr>
              <p:cNvPr id="27" name="Freeform 13"/>
              <p:cNvSpPr>
                <a:spLocks/>
              </p:cNvSpPr>
              <p:nvPr/>
            </p:nvSpPr>
            <p:spPr bwMode="auto">
              <a:xfrm>
                <a:off x="5122864" y="3238693"/>
                <a:ext cx="1355725" cy="1905000"/>
              </a:xfrm>
              <a:custGeom>
                <a:avLst/>
                <a:gdLst>
                  <a:gd name="T0" fmla="*/ 85725 w 854"/>
                  <a:gd name="T1" fmla="*/ 952500 h 1200"/>
                  <a:gd name="T2" fmla="*/ 85725 w 854"/>
                  <a:gd name="T3" fmla="*/ 952500 h 1200"/>
                  <a:gd name="T4" fmla="*/ 85725 w 854"/>
                  <a:gd name="T5" fmla="*/ 996950 h 1200"/>
                  <a:gd name="T6" fmla="*/ 79375 w 854"/>
                  <a:gd name="T7" fmla="*/ 1038225 h 1200"/>
                  <a:gd name="T8" fmla="*/ 73025 w 854"/>
                  <a:gd name="T9" fmla="*/ 1079500 h 1200"/>
                  <a:gd name="T10" fmla="*/ 63500 w 854"/>
                  <a:gd name="T11" fmla="*/ 1120775 h 1200"/>
                  <a:gd name="T12" fmla="*/ 50800 w 854"/>
                  <a:gd name="T13" fmla="*/ 1158875 h 1200"/>
                  <a:gd name="T14" fmla="*/ 38100 w 854"/>
                  <a:gd name="T15" fmla="*/ 1196975 h 1200"/>
                  <a:gd name="T16" fmla="*/ 19050 w 854"/>
                  <a:gd name="T17" fmla="*/ 1235075 h 1200"/>
                  <a:gd name="T18" fmla="*/ 0 w 854"/>
                  <a:gd name="T19" fmla="*/ 1270000 h 1200"/>
                  <a:gd name="T20" fmla="*/ 1101725 w 854"/>
                  <a:gd name="T21" fmla="*/ 1905000 h 1200"/>
                  <a:gd name="T22" fmla="*/ 1101725 w 854"/>
                  <a:gd name="T23" fmla="*/ 1905000 h 1200"/>
                  <a:gd name="T24" fmla="*/ 1130300 w 854"/>
                  <a:gd name="T25" fmla="*/ 1854200 h 1200"/>
                  <a:gd name="T26" fmla="*/ 1158875 w 854"/>
                  <a:gd name="T27" fmla="*/ 1800225 h 1200"/>
                  <a:gd name="T28" fmla="*/ 1184275 w 854"/>
                  <a:gd name="T29" fmla="*/ 1743075 h 1200"/>
                  <a:gd name="T30" fmla="*/ 1209675 w 854"/>
                  <a:gd name="T31" fmla="*/ 1689100 h 1200"/>
                  <a:gd name="T32" fmla="*/ 1231900 w 854"/>
                  <a:gd name="T33" fmla="*/ 1631950 h 1200"/>
                  <a:gd name="T34" fmla="*/ 1254125 w 854"/>
                  <a:gd name="T35" fmla="*/ 1571625 h 1200"/>
                  <a:gd name="T36" fmla="*/ 1273175 w 854"/>
                  <a:gd name="T37" fmla="*/ 1514475 h 1200"/>
                  <a:gd name="T38" fmla="*/ 1289050 w 854"/>
                  <a:gd name="T39" fmla="*/ 1454150 h 1200"/>
                  <a:gd name="T40" fmla="*/ 1304925 w 854"/>
                  <a:gd name="T41" fmla="*/ 1393825 h 1200"/>
                  <a:gd name="T42" fmla="*/ 1317625 w 854"/>
                  <a:gd name="T43" fmla="*/ 1333500 h 1200"/>
                  <a:gd name="T44" fmla="*/ 1330325 w 854"/>
                  <a:gd name="T45" fmla="*/ 1273175 h 1200"/>
                  <a:gd name="T46" fmla="*/ 1339850 w 854"/>
                  <a:gd name="T47" fmla="*/ 1209675 h 1200"/>
                  <a:gd name="T48" fmla="*/ 1346200 w 854"/>
                  <a:gd name="T49" fmla="*/ 1146175 h 1200"/>
                  <a:gd name="T50" fmla="*/ 1352550 w 854"/>
                  <a:gd name="T51" fmla="*/ 1082675 h 1200"/>
                  <a:gd name="T52" fmla="*/ 1355725 w 854"/>
                  <a:gd name="T53" fmla="*/ 1019175 h 1200"/>
                  <a:gd name="T54" fmla="*/ 1355725 w 854"/>
                  <a:gd name="T55" fmla="*/ 952500 h 1200"/>
                  <a:gd name="T56" fmla="*/ 1355725 w 854"/>
                  <a:gd name="T57" fmla="*/ 952500 h 1200"/>
                  <a:gd name="T58" fmla="*/ 1355725 w 854"/>
                  <a:gd name="T59" fmla="*/ 889000 h 1200"/>
                  <a:gd name="T60" fmla="*/ 1352550 w 854"/>
                  <a:gd name="T61" fmla="*/ 825500 h 1200"/>
                  <a:gd name="T62" fmla="*/ 1346200 w 854"/>
                  <a:gd name="T63" fmla="*/ 762000 h 1200"/>
                  <a:gd name="T64" fmla="*/ 1339850 w 854"/>
                  <a:gd name="T65" fmla="*/ 698500 h 1200"/>
                  <a:gd name="T66" fmla="*/ 1330325 w 854"/>
                  <a:gd name="T67" fmla="*/ 635000 h 1200"/>
                  <a:gd name="T68" fmla="*/ 1317625 w 854"/>
                  <a:gd name="T69" fmla="*/ 574675 h 1200"/>
                  <a:gd name="T70" fmla="*/ 1304925 w 854"/>
                  <a:gd name="T71" fmla="*/ 511175 h 1200"/>
                  <a:gd name="T72" fmla="*/ 1289050 w 854"/>
                  <a:gd name="T73" fmla="*/ 450850 h 1200"/>
                  <a:gd name="T74" fmla="*/ 1273175 w 854"/>
                  <a:gd name="T75" fmla="*/ 393700 h 1200"/>
                  <a:gd name="T76" fmla="*/ 1254125 w 854"/>
                  <a:gd name="T77" fmla="*/ 333375 h 1200"/>
                  <a:gd name="T78" fmla="*/ 1231900 w 854"/>
                  <a:gd name="T79" fmla="*/ 276225 h 1200"/>
                  <a:gd name="T80" fmla="*/ 1209675 w 854"/>
                  <a:gd name="T81" fmla="*/ 219075 h 1200"/>
                  <a:gd name="T82" fmla="*/ 1184275 w 854"/>
                  <a:gd name="T83" fmla="*/ 161925 h 1200"/>
                  <a:gd name="T84" fmla="*/ 1158875 w 854"/>
                  <a:gd name="T85" fmla="*/ 107950 h 1200"/>
                  <a:gd name="T86" fmla="*/ 1130300 w 854"/>
                  <a:gd name="T87" fmla="*/ 53975 h 1200"/>
                  <a:gd name="T88" fmla="*/ 1101725 w 854"/>
                  <a:gd name="T89" fmla="*/ 0 h 1200"/>
                  <a:gd name="T90" fmla="*/ 0 w 854"/>
                  <a:gd name="T91" fmla="*/ 635000 h 1200"/>
                  <a:gd name="T92" fmla="*/ 0 w 854"/>
                  <a:gd name="T93" fmla="*/ 635000 h 1200"/>
                  <a:gd name="T94" fmla="*/ 19050 w 854"/>
                  <a:gd name="T95" fmla="*/ 673100 h 1200"/>
                  <a:gd name="T96" fmla="*/ 38100 w 854"/>
                  <a:gd name="T97" fmla="*/ 708025 h 1200"/>
                  <a:gd name="T98" fmla="*/ 50800 w 854"/>
                  <a:gd name="T99" fmla="*/ 746125 h 1200"/>
                  <a:gd name="T100" fmla="*/ 63500 w 854"/>
                  <a:gd name="T101" fmla="*/ 787400 h 1200"/>
                  <a:gd name="T102" fmla="*/ 73025 w 854"/>
                  <a:gd name="T103" fmla="*/ 825500 h 1200"/>
                  <a:gd name="T104" fmla="*/ 79375 w 854"/>
                  <a:gd name="T105" fmla="*/ 866775 h 1200"/>
                  <a:gd name="T106" fmla="*/ 85725 w 854"/>
                  <a:gd name="T107" fmla="*/ 911225 h 1200"/>
                  <a:gd name="T108" fmla="*/ 85725 w 854"/>
                  <a:gd name="T109" fmla="*/ 952500 h 1200"/>
                  <a:gd name="T110" fmla="*/ 85725 w 854"/>
                  <a:gd name="T111" fmla="*/ 952500 h 120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854" h="1200">
                    <a:moveTo>
                      <a:pt x="54" y="600"/>
                    </a:moveTo>
                    <a:lnTo>
                      <a:pt x="54" y="600"/>
                    </a:lnTo>
                    <a:lnTo>
                      <a:pt x="54" y="628"/>
                    </a:lnTo>
                    <a:lnTo>
                      <a:pt x="50" y="654"/>
                    </a:lnTo>
                    <a:lnTo>
                      <a:pt x="46" y="680"/>
                    </a:lnTo>
                    <a:lnTo>
                      <a:pt x="40" y="706"/>
                    </a:lnTo>
                    <a:lnTo>
                      <a:pt x="32" y="730"/>
                    </a:lnTo>
                    <a:lnTo>
                      <a:pt x="24" y="754"/>
                    </a:lnTo>
                    <a:lnTo>
                      <a:pt x="12" y="778"/>
                    </a:lnTo>
                    <a:lnTo>
                      <a:pt x="0" y="800"/>
                    </a:lnTo>
                    <a:lnTo>
                      <a:pt x="694" y="1200"/>
                    </a:lnTo>
                    <a:lnTo>
                      <a:pt x="712" y="1168"/>
                    </a:lnTo>
                    <a:lnTo>
                      <a:pt x="730" y="1134"/>
                    </a:lnTo>
                    <a:lnTo>
                      <a:pt x="746" y="1098"/>
                    </a:lnTo>
                    <a:lnTo>
                      <a:pt x="762" y="1064"/>
                    </a:lnTo>
                    <a:lnTo>
                      <a:pt x="776" y="1028"/>
                    </a:lnTo>
                    <a:lnTo>
                      <a:pt x="790" y="990"/>
                    </a:lnTo>
                    <a:lnTo>
                      <a:pt x="802" y="954"/>
                    </a:lnTo>
                    <a:lnTo>
                      <a:pt x="812" y="916"/>
                    </a:lnTo>
                    <a:lnTo>
                      <a:pt x="822" y="878"/>
                    </a:lnTo>
                    <a:lnTo>
                      <a:pt x="830" y="840"/>
                    </a:lnTo>
                    <a:lnTo>
                      <a:pt x="838" y="802"/>
                    </a:lnTo>
                    <a:lnTo>
                      <a:pt x="844" y="762"/>
                    </a:lnTo>
                    <a:lnTo>
                      <a:pt x="848" y="722"/>
                    </a:lnTo>
                    <a:lnTo>
                      <a:pt x="852" y="682"/>
                    </a:lnTo>
                    <a:lnTo>
                      <a:pt x="854" y="642"/>
                    </a:lnTo>
                    <a:lnTo>
                      <a:pt x="854" y="600"/>
                    </a:lnTo>
                    <a:lnTo>
                      <a:pt x="854" y="560"/>
                    </a:lnTo>
                    <a:lnTo>
                      <a:pt x="852" y="520"/>
                    </a:lnTo>
                    <a:lnTo>
                      <a:pt x="848" y="480"/>
                    </a:lnTo>
                    <a:lnTo>
                      <a:pt x="844" y="440"/>
                    </a:lnTo>
                    <a:lnTo>
                      <a:pt x="838" y="400"/>
                    </a:lnTo>
                    <a:lnTo>
                      <a:pt x="830" y="362"/>
                    </a:lnTo>
                    <a:lnTo>
                      <a:pt x="822" y="322"/>
                    </a:lnTo>
                    <a:lnTo>
                      <a:pt x="812" y="284"/>
                    </a:lnTo>
                    <a:lnTo>
                      <a:pt x="802" y="248"/>
                    </a:lnTo>
                    <a:lnTo>
                      <a:pt x="790" y="210"/>
                    </a:lnTo>
                    <a:lnTo>
                      <a:pt x="776" y="174"/>
                    </a:lnTo>
                    <a:lnTo>
                      <a:pt x="762" y="138"/>
                    </a:lnTo>
                    <a:lnTo>
                      <a:pt x="746" y="102"/>
                    </a:lnTo>
                    <a:lnTo>
                      <a:pt x="730" y="68"/>
                    </a:lnTo>
                    <a:lnTo>
                      <a:pt x="712" y="34"/>
                    </a:lnTo>
                    <a:lnTo>
                      <a:pt x="694" y="0"/>
                    </a:lnTo>
                    <a:lnTo>
                      <a:pt x="0" y="400"/>
                    </a:lnTo>
                    <a:lnTo>
                      <a:pt x="12" y="424"/>
                    </a:lnTo>
                    <a:lnTo>
                      <a:pt x="24" y="446"/>
                    </a:lnTo>
                    <a:lnTo>
                      <a:pt x="32" y="470"/>
                    </a:lnTo>
                    <a:lnTo>
                      <a:pt x="40" y="496"/>
                    </a:lnTo>
                    <a:lnTo>
                      <a:pt x="46" y="520"/>
                    </a:lnTo>
                    <a:lnTo>
                      <a:pt x="50" y="546"/>
                    </a:lnTo>
                    <a:lnTo>
                      <a:pt x="54" y="574"/>
                    </a:lnTo>
                    <a:lnTo>
                      <a:pt x="54" y="600"/>
                    </a:lnTo>
                    <a:close/>
                  </a:path>
                </a:pathLst>
              </a:custGeom>
              <a:noFill/>
              <a:ln w="38100" cap="flat" cmpd="sng">
                <a:solidFill>
                  <a:srgbClr val="5F5F5F"/>
                </a:solidFill>
                <a:prstDash val="solid"/>
                <a:round/>
                <a:headEnd type="none" w="med" len="med"/>
                <a:tailEnd type="none" w="med" len="med"/>
              </a:ln>
              <a:effectLst/>
              <a:extLst/>
            </p:spPr>
            <p:txBody>
              <a:bodyPr/>
              <a:lstStyle/>
              <a:p>
                <a:endParaRPr lang="en-GB"/>
              </a:p>
            </p:txBody>
          </p:sp>
          <p:sp>
            <p:nvSpPr>
              <p:cNvPr id="28" name="Rectangle 14"/>
              <p:cNvSpPr>
                <a:spLocks noChangeArrowheads="1"/>
              </p:cNvSpPr>
              <p:nvPr/>
            </p:nvSpPr>
            <p:spPr bwMode="auto">
              <a:xfrm>
                <a:off x="4573587" y="4191194"/>
                <a:ext cx="1588" cy="1588"/>
              </a:xfrm>
              <a:prstGeom prst="rect">
                <a:avLst/>
              </a:prstGeom>
              <a:solidFill>
                <a:srgbClr val="FFFFFF"/>
              </a:solidFill>
              <a:ln w="12700">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9" name="Freeform 15"/>
              <p:cNvSpPr>
                <a:spLocks/>
              </p:cNvSpPr>
              <p:nvPr/>
            </p:nvSpPr>
            <p:spPr bwMode="auto">
              <a:xfrm>
                <a:off x="3938587" y="3549844"/>
                <a:ext cx="1270000" cy="1270000"/>
              </a:xfrm>
              <a:custGeom>
                <a:avLst/>
                <a:gdLst>
                  <a:gd name="T0" fmla="*/ 1270000 w 800"/>
                  <a:gd name="T1" fmla="*/ 635000 h 800"/>
                  <a:gd name="T2" fmla="*/ 1257300 w 800"/>
                  <a:gd name="T3" fmla="*/ 765175 h 800"/>
                  <a:gd name="T4" fmla="*/ 1222375 w 800"/>
                  <a:gd name="T5" fmla="*/ 882650 h 800"/>
                  <a:gd name="T6" fmla="*/ 1162050 w 800"/>
                  <a:gd name="T7" fmla="*/ 990600 h 800"/>
                  <a:gd name="T8" fmla="*/ 1085850 w 800"/>
                  <a:gd name="T9" fmla="*/ 1085850 h 800"/>
                  <a:gd name="T10" fmla="*/ 990600 w 800"/>
                  <a:gd name="T11" fmla="*/ 1162050 h 800"/>
                  <a:gd name="T12" fmla="*/ 882650 w 800"/>
                  <a:gd name="T13" fmla="*/ 1222375 h 800"/>
                  <a:gd name="T14" fmla="*/ 765175 w 800"/>
                  <a:gd name="T15" fmla="*/ 1257300 h 800"/>
                  <a:gd name="T16" fmla="*/ 635000 w 800"/>
                  <a:gd name="T17" fmla="*/ 1270000 h 800"/>
                  <a:gd name="T18" fmla="*/ 571500 w 800"/>
                  <a:gd name="T19" fmla="*/ 1266825 h 800"/>
                  <a:gd name="T20" fmla="*/ 447675 w 800"/>
                  <a:gd name="T21" fmla="*/ 1241425 h 800"/>
                  <a:gd name="T22" fmla="*/ 333375 w 800"/>
                  <a:gd name="T23" fmla="*/ 1193800 h 800"/>
                  <a:gd name="T24" fmla="*/ 231775 w 800"/>
                  <a:gd name="T25" fmla="*/ 1127125 h 800"/>
                  <a:gd name="T26" fmla="*/ 146050 w 800"/>
                  <a:gd name="T27" fmla="*/ 1038225 h 800"/>
                  <a:gd name="T28" fmla="*/ 76200 w 800"/>
                  <a:gd name="T29" fmla="*/ 939800 h 800"/>
                  <a:gd name="T30" fmla="*/ 28575 w 800"/>
                  <a:gd name="T31" fmla="*/ 825500 h 800"/>
                  <a:gd name="T32" fmla="*/ 3175 w 800"/>
                  <a:gd name="T33" fmla="*/ 701675 h 800"/>
                  <a:gd name="T34" fmla="*/ 0 w 800"/>
                  <a:gd name="T35" fmla="*/ 635000 h 800"/>
                  <a:gd name="T36" fmla="*/ 12700 w 800"/>
                  <a:gd name="T37" fmla="*/ 508000 h 800"/>
                  <a:gd name="T38" fmla="*/ 50800 w 800"/>
                  <a:gd name="T39" fmla="*/ 387350 h 800"/>
                  <a:gd name="T40" fmla="*/ 107950 w 800"/>
                  <a:gd name="T41" fmla="*/ 279400 h 800"/>
                  <a:gd name="T42" fmla="*/ 187325 w 800"/>
                  <a:gd name="T43" fmla="*/ 187325 h 800"/>
                  <a:gd name="T44" fmla="*/ 279400 w 800"/>
                  <a:gd name="T45" fmla="*/ 107950 h 800"/>
                  <a:gd name="T46" fmla="*/ 387350 w 800"/>
                  <a:gd name="T47" fmla="*/ 50800 h 800"/>
                  <a:gd name="T48" fmla="*/ 508000 w 800"/>
                  <a:gd name="T49" fmla="*/ 12700 h 800"/>
                  <a:gd name="T50" fmla="*/ 635000 w 800"/>
                  <a:gd name="T51" fmla="*/ 0 h 800"/>
                  <a:gd name="T52" fmla="*/ 701675 w 800"/>
                  <a:gd name="T53" fmla="*/ 3175 h 800"/>
                  <a:gd name="T54" fmla="*/ 825500 w 800"/>
                  <a:gd name="T55" fmla="*/ 28575 h 800"/>
                  <a:gd name="T56" fmla="*/ 939800 w 800"/>
                  <a:gd name="T57" fmla="*/ 76200 h 800"/>
                  <a:gd name="T58" fmla="*/ 1038225 w 800"/>
                  <a:gd name="T59" fmla="*/ 146050 h 800"/>
                  <a:gd name="T60" fmla="*/ 1127125 w 800"/>
                  <a:gd name="T61" fmla="*/ 231775 h 800"/>
                  <a:gd name="T62" fmla="*/ 1193800 w 800"/>
                  <a:gd name="T63" fmla="*/ 333375 h 800"/>
                  <a:gd name="T64" fmla="*/ 1241425 w 800"/>
                  <a:gd name="T65" fmla="*/ 447675 h 800"/>
                  <a:gd name="T66" fmla="*/ 1266825 w 800"/>
                  <a:gd name="T67" fmla="*/ 571500 h 800"/>
                  <a:gd name="T68" fmla="*/ 1270000 w 800"/>
                  <a:gd name="T69" fmla="*/ 635000 h 8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800" h="800">
                    <a:moveTo>
                      <a:pt x="800" y="400"/>
                    </a:moveTo>
                    <a:lnTo>
                      <a:pt x="800" y="400"/>
                    </a:lnTo>
                    <a:lnTo>
                      <a:pt x="798" y="442"/>
                    </a:lnTo>
                    <a:lnTo>
                      <a:pt x="792" y="482"/>
                    </a:lnTo>
                    <a:lnTo>
                      <a:pt x="782" y="520"/>
                    </a:lnTo>
                    <a:lnTo>
                      <a:pt x="770" y="556"/>
                    </a:lnTo>
                    <a:lnTo>
                      <a:pt x="752" y="592"/>
                    </a:lnTo>
                    <a:lnTo>
                      <a:pt x="732" y="624"/>
                    </a:lnTo>
                    <a:lnTo>
                      <a:pt x="710" y="654"/>
                    </a:lnTo>
                    <a:lnTo>
                      <a:pt x="684" y="684"/>
                    </a:lnTo>
                    <a:lnTo>
                      <a:pt x="654" y="710"/>
                    </a:lnTo>
                    <a:lnTo>
                      <a:pt x="624" y="732"/>
                    </a:lnTo>
                    <a:lnTo>
                      <a:pt x="592" y="752"/>
                    </a:lnTo>
                    <a:lnTo>
                      <a:pt x="556" y="770"/>
                    </a:lnTo>
                    <a:lnTo>
                      <a:pt x="520" y="782"/>
                    </a:lnTo>
                    <a:lnTo>
                      <a:pt x="482" y="792"/>
                    </a:lnTo>
                    <a:lnTo>
                      <a:pt x="442" y="798"/>
                    </a:lnTo>
                    <a:lnTo>
                      <a:pt x="400" y="800"/>
                    </a:lnTo>
                    <a:lnTo>
                      <a:pt x="360" y="798"/>
                    </a:lnTo>
                    <a:lnTo>
                      <a:pt x="320" y="792"/>
                    </a:lnTo>
                    <a:lnTo>
                      <a:pt x="282" y="782"/>
                    </a:lnTo>
                    <a:lnTo>
                      <a:pt x="244" y="770"/>
                    </a:lnTo>
                    <a:lnTo>
                      <a:pt x="210" y="752"/>
                    </a:lnTo>
                    <a:lnTo>
                      <a:pt x="176" y="732"/>
                    </a:lnTo>
                    <a:lnTo>
                      <a:pt x="146" y="710"/>
                    </a:lnTo>
                    <a:lnTo>
                      <a:pt x="118" y="684"/>
                    </a:lnTo>
                    <a:lnTo>
                      <a:pt x="92" y="654"/>
                    </a:lnTo>
                    <a:lnTo>
                      <a:pt x="68" y="624"/>
                    </a:lnTo>
                    <a:lnTo>
                      <a:pt x="48" y="592"/>
                    </a:lnTo>
                    <a:lnTo>
                      <a:pt x="32" y="556"/>
                    </a:lnTo>
                    <a:lnTo>
                      <a:pt x="18" y="520"/>
                    </a:lnTo>
                    <a:lnTo>
                      <a:pt x="8" y="482"/>
                    </a:lnTo>
                    <a:lnTo>
                      <a:pt x="2" y="442"/>
                    </a:lnTo>
                    <a:lnTo>
                      <a:pt x="0" y="400"/>
                    </a:lnTo>
                    <a:lnTo>
                      <a:pt x="2" y="360"/>
                    </a:lnTo>
                    <a:lnTo>
                      <a:pt x="8" y="320"/>
                    </a:lnTo>
                    <a:lnTo>
                      <a:pt x="18" y="282"/>
                    </a:lnTo>
                    <a:lnTo>
                      <a:pt x="32" y="244"/>
                    </a:lnTo>
                    <a:lnTo>
                      <a:pt x="48" y="210"/>
                    </a:lnTo>
                    <a:lnTo>
                      <a:pt x="68" y="176"/>
                    </a:lnTo>
                    <a:lnTo>
                      <a:pt x="92" y="146"/>
                    </a:lnTo>
                    <a:lnTo>
                      <a:pt x="118" y="118"/>
                    </a:lnTo>
                    <a:lnTo>
                      <a:pt x="146" y="92"/>
                    </a:lnTo>
                    <a:lnTo>
                      <a:pt x="176" y="68"/>
                    </a:lnTo>
                    <a:lnTo>
                      <a:pt x="210" y="48"/>
                    </a:lnTo>
                    <a:lnTo>
                      <a:pt x="244" y="32"/>
                    </a:lnTo>
                    <a:lnTo>
                      <a:pt x="282" y="18"/>
                    </a:lnTo>
                    <a:lnTo>
                      <a:pt x="320" y="8"/>
                    </a:lnTo>
                    <a:lnTo>
                      <a:pt x="360" y="2"/>
                    </a:lnTo>
                    <a:lnTo>
                      <a:pt x="400" y="0"/>
                    </a:lnTo>
                    <a:lnTo>
                      <a:pt x="442" y="2"/>
                    </a:lnTo>
                    <a:lnTo>
                      <a:pt x="482" y="8"/>
                    </a:lnTo>
                    <a:lnTo>
                      <a:pt x="520" y="18"/>
                    </a:lnTo>
                    <a:lnTo>
                      <a:pt x="556" y="32"/>
                    </a:lnTo>
                    <a:lnTo>
                      <a:pt x="592" y="48"/>
                    </a:lnTo>
                    <a:lnTo>
                      <a:pt x="624" y="68"/>
                    </a:lnTo>
                    <a:lnTo>
                      <a:pt x="654" y="92"/>
                    </a:lnTo>
                    <a:lnTo>
                      <a:pt x="684" y="118"/>
                    </a:lnTo>
                    <a:lnTo>
                      <a:pt x="710" y="146"/>
                    </a:lnTo>
                    <a:lnTo>
                      <a:pt x="732" y="176"/>
                    </a:lnTo>
                    <a:lnTo>
                      <a:pt x="752" y="210"/>
                    </a:lnTo>
                    <a:lnTo>
                      <a:pt x="770" y="244"/>
                    </a:lnTo>
                    <a:lnTo>
                      <a:pt x="782" y="282"/>
                    </a:lnTo>
                    <a:lnTo>
                      <a:pt x="792" y="320"/>
                    </a:lnTo>
                    <a:lnTo>
                      <a:pt x="798" y="360"/>
                    </a:lnTo>
                    <a:lnTo>
                      <a:pt x="800" y="400"/>
                    </a:lnTo>
                    <a:close/>
                  </a:path>
                </a:pathLst>
              </a:custGeom>
              <a:solidFill>
                <a:srgbClr val="FFFF66"/>
              </a:solidFill>
              <a:ln w="38100" cap="flat" cmpd="sng">
                <a:solidFill>
                  <a:srgbClr val="5F5F5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grpSp>
        <p:grpSp>
          <p:nvGrpSpPr>
            <p:cNvPr id="30" name="Group 29"/>
            <p:cNvGrpSpPr/>
            <p:nvPr/>
          </p:nvGrpSpPr>
          <p:grpSpPr>
            <a:xfrm>
              <a:off x="2510344" y="2390626"/>
              <a:ext cx="1850771" cy="1850771"/>
              <a:chOff x="2033589" y="1651194"/>
              <a:chExt cx="5079998" cy="5080000"/>
            </a:xfrm>
          </p:grpSpPr>
          <p:sp>
            <p:nvSpPr>
              <p:cNvPr id="31" name="Freeform 2"/>
              <p:cNvSpPr>
                <a:spLocks/>
              </p:cNvSpPr>
              <p:nvPr/>
            </p:nvSpPr>
            <p:spPr bwMode="auto">
              <a:xfrm>
                <a:off x="4573588" y="1651194"/>
                <a:ext cx="2200275" cy="1587500"/>
              </a:xfrm>
              <a:custGeom>
                <a:avLst/>
                <a:gdLst>
                  <a:gd name="T0" fmla="*/ 2200275 w 1386"/>
                  <a:gd name="T1" fmla="*/ 1270000 h 1000"/>
                  <a:gd name="T2" fmla="*/ 2159000 w 1386"/>
                  <a:gd name="T3" fmla="*/ 1200150 h 1000"/>
                  <a:gd name="T4" fmla="*/ 2066925 w 1386"/>
                  <a:gd name="T5" fmla="*/ 1063625 h 1000"/>
                  <a:gd name="T6" fmla="*/ 1968500 w 1386"/>
                  <a:gd name="T7" fmla="*/ 933450 h 1000"/>
                  <a:gd name="T8" fmla="*/ 1860550 w 1386"/>
                  <a:gd name="T9" fmla="*/ 809625 h 1000"/>
                  <a:gd name="T10" fmla="*/ 1746250 w 1386"/>
                  <a:gd name="T11" fmla="*/ 695325 h 1000"/>
                  <a:gd name="T12" fmla="*/ 1622425 w 1386"/>
                  <a:gd name="T13" fmla="*/ 587375 h 1000"/>
                  <a:gd name="T14" fmla="*/ 1495425 w 1386"/>
                  <a:gd name="T15" fmla="*/ 485775 h 1000"/>
                  <a:gd name="T16" fmla="*/ 1358900 w 1386"/>
                  <a:gd name="T17" fmla="*/ 393700 h 1000"/>
                  <a:gd name="T18" fmla="*/ 1216025 w 1386"/>
                  <a:gd name="T19" fmla="*/ 311150 h 1000"/>
                  <a:gd name="T20" fmla="*/ 1069975 w 1386"/>
                  <a:gd name="T21" fmla="*/ 234950 h 1000"/>
                  <a:gd name="T22" fmla="*/ 917575 w 1386"/>
                  <a:gd name="T23" fmla="*/ 171450 h 1000"/>
                  <a:gd name="T24" fmla="*/ 758825 w 1386"/>
                  <a:gd name="T25" fmla="*/ 117475 h 1000"/>
                  <a:gd name="T26" fmla="*/ 596900 w 1386"/>
                  <a:gd name="T27" fmla="*/ 73025 h 1000"/>
                  <a:gd name="T28" fmla="*/ 431800 w 1386"/>
                  <a:gd name="T29" fmla="*/ 38100 h 1000"/>
                  <a:gd name="T30" fmla="*/ 260350 w 1386"/>
                  <a:gd name="T31" fmla="*/ 12700 h 1000"/>
                  <a:gd name="T32" fmla="*/ 88900 w 1386"/>
                  <a:gd name="T33" fmla="*/ 3175 h 1000"/>
                  <a:gd name="T34" fmla="*/ 0 w 1386"/>
                  <a:gd name="T35" fmla="*/ 635000 h 1000"/>
                  <a:gd name="T36" fmla="*/ 66675 w 1386"/>
                  <a:gd name="T37" fmla="*/ 638175 h 1000"/>
                  <a:gd name="T38" fmla="*/ 196850 w 1386"/>
                  <a:gd name="T39" fmla="*/ 644525 h 1000"/>
                  <a:gd name="T40" fmla="*/ 323850 w 1386"/>
                  <a:gd name="T41" fmla="*/ 663575 h 1000"/>
                  <a:gd name="T42" fmla="*/ 447675 w 1386"/>
                  <a:gd name="T43" fmla="*/ 688975 h 1000"/>
                  <a:gd name="T44" fmla="*/ 571500 w 1386"/>
                  <a:gd name="T45" fmla="*/ 723900 h 1000"/>
                  <a:gd name="T46" fmla="*/ 688975 w 1386"/>
                  <a:gd name="T47" fmla="*/ 765175 h 1000"/>
                  <a:gd name="T48" fmla="*/ 803275 w 1386"/>
                  <a:gd name="T49" fmla="*/ 812800 h 1000"/>
                  <a:gd name="T50" fmla="*/ 914400 w 1386"/>
                  <a:gd name="T51" fmla="*/ 866775 h 1000"/>
                  <a:gd name="T52" fmla="*/ 1019175 w 1386"/>
                  <a:gd name="T53" fmla="*/ 930275 h 1000"/>
                  <a:gd name="T54" fmla="*/ 1120775 w 1386"/>
                  <a:gd name="T55" fmla="*/ 1000125 h 1000"/>
                  <a:gd name="T56" fmla="*/ 1216025 w 1386"/>
                  <a:gd name="T57" fmla="*/ 1076325 h 1000"/>
                  <a:gd name="T58" fmla="*/ 1308100 w 1386"/>
                  <a:gd name="T59" fmla="*/ 1155700 h 1000"/>
                  <a:gd name="T60" fmla="*/ 1397000 w 1386"/>
                  <a:gd name="T61" fmla="*/ 1244600 h 1000"/>
                  <a:gd name="T62" fmla="*/ 1476375 w 1386"/>
                  <a:gd name="T63" fmla="*/ 1336675 h 1000"/>
                  <a:gd name="T64" fmla="*/ 1549400 w 1386"/>
                  <a:gd name="T65" fmla="*/ 1431925 h 1000"/>
                  <a:gd name="T66" fmla="*/ 1619250 w 1386"/>
                  <a:gd name="T67" fmla="*/ 1536700 h 1000"/>
                  <a:gd name="T68" fmla="*/ 1651000 w 1386"/>
                  <a:gd name="T69" fmla="*/ 1587500 h 10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386" h="1000">
                    <a:moveTo>
                      <a:pt x="1040" y="1000"/>
                    </a:moveTo>
                    <a:lnTo>
                      <a:pt x="1386" y="800"/>
                    </a:lnTo>
                    <a:lnTo>
                      <a:pt x="1360" y="756"/>
                    </a:lnTo>
                    <a:lnTo>
                      <a:pt x="1332" y="712"/>
                    </a:lnTo>
                    <a:lnTo>
                      <a:pt x="1302" y="670"/>
                    </a:lnTo>
                    <a:lnTo>
                      <a:pt x="1272" y="628"/>
                    </a:lnTo>
                    <a:lnTo>
                      <a:pt x="1240" y="588"/>
                    </a:lnTo>
                    <a:lnTo>
                      <a:pt x="1206" y="550"/>
                    </a:lnTo>
                    <a:lnTo>
                      <a:pt x="1172" y="510"/>
                    </a:lnTo>
                    <a:lnTo>
                      <a:pt x="1136" y="474"/>
                    </a:lnTo>
                    <a:lnTo>
                      <a:pt x="1100" y="438"/>
                    </a:lnTo>
                    <a:lnTo>
                      <a:pt x="1062" y="404"/>
                    </a:lnTo>
                    <a:lnTo>
                      <a:pt x="1022" y="370"/>
                    </a:lnTo>
                    <a:lnTo>
                      <a:pt x="982" y="338"/>
                    </a:lnTo>
                    <a:lnTo>
                      <a:pt x="942" y="306"/>
                    </a:lnTo>
                    <a:lnTo>
                      <a:pt x="898" y="276"/>
                    </a:lnTo>
                    <a:lnTo>
                      <a:pt x="856" y="248"/>
                    </a:lnTo>
                    <a:lnTo>
                      <a:pt x="812" y="222"/>
                    </a:lnTo>
                    <a:lnTo>
                      <a:pt x="766" y="196"/>
                    </a:lnTo>
                    <a:lnTo>
                      <a:pt x="720" y="172"/>
                    </a:lnTo>
                    <a:lnTo>
                      <a:pt x="674" y="148"/>
                    </a:lnTo>
                    <a:lnTo>
                      <a:pt x="626" y="128"/>
                    </a:lnTo>
                    <a:lnTo>
                      <a:pt x="578" y="108"/>
                    </a:lnTo>
                    <a:lnTo>
                      <a:pt x="528" y="90"/>
                    </a:lnTo>
                    <a:lnTo>
                      <a:pt x="478" y="74"/>
                    </a:lnTo>
                    <a:lnTo>
                      <a:pt x="428" y="58"/>
                    </a:lnTo>
                    <a:lnTo>
                      <a:pt x="376" y="46"/>
                    </a:lnTo>
                    <a:lnTo>
                      <a:pt x="324" y="34"/>
                    </a:lnTo>
                    <a:lnTo>
                      <a:pt x="272" y="24"/>
                    </a:lnTo>
                    <a:lnTo>
                      <a:pt x="218" y="16"/>
                    </a:lnTo>
                    <a:lnTo>
                      <a:pt x="164" y="8"/>
                    </a:lnTo>
                    <a:lnTo>
                      <a:pt x="110" y="4"/>
                    </a:lnTo>
                    <a:lnTo>
                      <a:pt x="56" y="2"/>
                    </a:lnTo>
                    <a:lnTo>
                      <a:pt x="0" y="0"/>
                    </a:lnTo>
                    <a:lnTo>
                      <a:pt x="0" y="400"/>
                    </a:lnTo>
                    <a:lnTo>
                      <a:pt x="42" y="402"/>
                    </a:lnTo>
                    <a:lnTo>
                      <a:pt x="84" y="404"/>
                    </a:lnTo>
                    <a:lnTo>
                      <a:pt x="124" y="406"/>
                    </a:lnTo>
                    <a:lnTo>
                      <a:pt x="164" y="412"/>
                    </a:lnTo>
                    <a:lnTo>
                      <a:pt x="204" y="418"/>
                    </a:lnTo>
                    <a:lnTo>
                      <a:pt x="244" y="426"/>
                    </a:lnTo>
                    <a:lnTo>
                      <a:pt x="282" y="434"/>
                    </a:lnTo>
                    <a:lnTo>
                      <a:pt x="322" y="444"/>
                    </a:lnTo>
                    <a:lnTo>
                      <a:pt x="360" y="456"/>
                    </a:lnTo>
                    <a:lnTo>
                      <a:pt x="396" y="468"/>
                    </a:lnTo>
                    <a:lnTo>
                      <a:pt x="434" y="482"/>
                    </a:lnTo>
                    <a:lnTo>
                      <a:pt x="470" y="496"/>
                    </a:lnTo>
                    <a:lnTo>
                      <a:pt x="506" y="512"/>
                    </a:lnTo>
                    <a:lnTo>
                      <a:pt x="540" y="528"/>
                    </a:lnTo>
                    <a:lnTo>
                      <a:pt x="576" y="546"/>
                    </a:lnTo>
                    <a:lnTo>
                      <a:pt x="608" y="566"/>
                    </a:lnTo>
                    <a:lnTo>
                      <a:pt x="642" y="586"/>
                    </a:lnTo>
                    <a:lnTo>
                      <a:pt x="674" y="608"/>
                    </a:lnTo>
                    <a:lnTo>
                      <a:pt x="706" y="630"/>
                    </a:lnTo>
                    <a:lnTo>
                      <a:pt x="736" y="654"/>
                    </a:lnTo>
                    <a:lnTo>
                      <a:pt x="766" y="678"/>
                    </a:lnTo>
                    <a:lnTo>
                      <a:pt x="796" y="702"/>
                    </a:lnTo>
                    <a:lnTo>
                      <a:pt x="824" y="728"/>
                    </a:lnTo>
                    <a:lnTo>
                      <a:pt x="852" y="756"/>
                    </a:lnTo>
                    <a:lnTo>
                      <a:pt x="880" y="784"/>
                    </a:lnTo>
                    <a:lnTo>
                      <a:pt x="904" y="812"/>
                    </a:lnTo>
                    <a:lnTo>
                      <a:pt x="930" y="842"/>
                    </a:lnTo>
                    <a:lnTo>
                      <a:pt x="954" y="872"/>
                    </a:lnTo>
                    <a:lnTo>
                      <a:pt x="976" y="902"/>
                    </a:lnTo>
                    <a:lnTo>
                      <a:pt x="998" y="934"/>
                    </a:lnTo>
                    <a:lnTo>
                      <a:pt x="1020" y="968"/>
                    </a:lnTo>
                    <a:lnTo>
                      <a:pt x="1040" y="1000"/>
                    </a:lnTo>
                    <a:close/>
                  </a:path>
                </a:pathLst>
              </a:custGeom>
              <a:noFill/>
              <a:ln w="12700">
                <a:solidFill>
                  <a:srgbClr val="000000"/>
                </a:solidFill>
                <a:prstDash val="solid"/>
                <a:round/>
                <a:headEnd/>
                <a:tailEnd/>
              </a:ln>
            </p:spPr>
            <p:txBody>
              <a:bodyPr/>
              <a:lstStyle/>
              <a:p>
                <a:endParaRPr lang="en-GB"/>
              </a:p>
            </p:txBody>
          </p:sp>
          <p:sp>
            <p:nvSpPr>
              <p:cNvPr id="32" name="Freeform 3"/>
              <p:cNvSpPr>
                <a:spLocks/>
              </p:cNvSpPr>
              <p:nvPr/>
            </p:nvSpPr>
            <p:spPr bwMode="auto">
              <a:xfrm>
                <a:off x="2373314" y="1651194"/>
                <a:ext cx="2200275" cy="1587500"/>
              </a:xfrm>
              <a:custGeom>
                <a:avLst/>
                <a:gdLst>
                  <a:gd name="T0" fmla="*/ 2200275 w 1386"/>
                  <a:gd name="T1" fmla="*/ 0 h 1000"/>
                  <a:gd name="T2" fmla="*/ 2114550 w 1386"/>
                  <a:gd name="T3" fmla="*/ 3175 h 1000"/>
                  <a:gd name="T4" fmla="*/ 1939925 w 1386"/>
                  <a:gd name="T5" fmla="*/ 12700 h 1000"/>
                  <a:gd name="T6" fmla="*/ 1771650 w 1386"/>
                  <a:gd name="T7" fmla="*/ 38100 h 1000"/>
                  <a:gd name="T8" fmla="*/ 1603375 w 1386"/>
                  <a:gd name="T9" fmla="*/ 73025 h 1000"/>
                  <a:gd name="T10" fmla="*/ 1441450 w 1386"/>
                  <a:gd name="T11" fmla="*/ 117475 h 1000"/>
                  <a:gd name="T12" fmla="*/ 1285875 w 1386"/>
                  <a:gd name="T13" fmla="*/ 171450 h 1000"/>
                  <a:gd name="T14" fmla="*/ 1133475 w 1386"/>
                  <a:gd name="T15" fmla="*/ 234950 h 1000"/>
                  <a:gd name="T16" fmla="*/ 984250 w 1386"/>
                  <a:gd name="T17" fmla="*/ 311150 h 1000"/>
                  <a:gd name="T18" fmla="*/ 844550 w 1386"/>
                  <a:gd name="T19" fmla="*/ 393700 h 1000"/>
                  <a:gd name="T20" fmla="*/ 708025 w 1386"/>
                  <a:gd name="T21" fmla="*/ 485775 h 1000"/>
                  <a:gd name="T22" fmla="*/ 577850 w 1386"/>
                  <a:gd name="T23" fmla="*/ 587375 h 1000"/>
                  <a:gd name="T24" fmla="*/ 457200 w 1386"/>
                  <a:gd name="T25" fmla="*/ 695325 h 1000"/>
                  <a:gd name="T26" fmla="*/ 339725 w 1386"/>
                  <a:gd name="T27" fmla="*/ 809625 h 1000"/>
                  <a:gd name="T28" fmla="*/ 234950 w 1386"/>
                  <a:gd name="T29" fmla="*/ 933450 h 1000"/>
                  <a:gd name="T30" fmla="*/ 133350 w 1386"/>
                  <a:gd name="T31" fmla="*/ 1063625 h 1000"/>
                  <a:gd name="T32" fmla="*/ 44450 w 1386"/>
                  <a:gd name="T33" fmla="*/ 1200150 h 1000"/>
                  <a:gd name="T34" fmla="*/ 552450 w 1386"/>
                  <a:gd name="T35" fmla="*/ 1587500 h 1000"/>
                  <a:gd name="T36" fmla="*/ 584200 w 1386"/>
                  <a:gd name="T37" fmla="*/ 1536700 h 1000"/>
                  <a:gd name="T38" fmla="*/ 650875 w 1386"/>
                  <a:gd name="T39" fmla="*/ 1431925 h 1000"/>
                  <a:gd name="T40" fmla="*/ 727075 w 1386"/>
                  <a:gd name="T41" fmla="*/ 1336675 h 1000"/>
                  <a:gd name="T42" fmla="*/ 806450 w 1386"/>
                  <a:gd name="T43" fmla="*/ 1244600 h 1000"/>
                  <a:gd name="T44" fmla="*/ 892175 w 1386"/>
                  <a:gd name="T45" fmla="*/ 1155700 h 1000"/>
                  <a:gd name="T46" fmla="*/ 984250 w 1386"/>
                  <a:gd name="T47" fmla="*/ 1076325 h 1000"/>
                  <a:gd name="T48" fmla="*/ 1079500 w 1386"/>
                  <a:gd name="T49" fmla="*/ 1000125 h 1000"/>
                  <a:gd name="T50" fmla="*/ 1181100 w 1386"/>
                  <a:gd name="T51" fmla="*/ 930275 h 1000"/>
                  <a:gd name="T52" fmla="*/ 1289050 w 1386"/>
                  <a:gd name="T53" fmla="*/ 866775 h 1000"/>
                  <a:gd name="T54" fmla="*/ 1400175 w 1386"/>
                  <a:gd name="T55" fmla="*/ 812800 h 1000"/>
                  <a:gd name="T56" fmla="*/ 1514475 w 1386"/>
                  <a:gd name="T57" fmla="*/ 765175 h 1000"/>
                  <a:gd name="T58" fmla="*/ 1631950 w 1386"/>
                  <a:gd name="T59" fmla="*/ 723900 h 1000"/>
                  <a:gd name="T60" fmla="*/ 1752600 w 1386"/>
                  <a:gd name="T61" fmla="*/ 688975 h 1000"/>
                  <a:gd name="T62" fmla="*/ 1876425 w 1386"/>
                  <a:gd name="T63" fmla="*/ 663575 h 1000"/>
                  <a:gd name="T64" fmla="*/ 2006600 w 1386"/>
                  <a:gd name="T65" fmla="*/ 644525 h 1000"/>
                  <a:gd name="T66" fmla="*/ 2133600 w 1386"/>
                  <a:gd name="T67" fmla="*/ 638175 h 1000"/>
                  <a:gd name="T68" fmla="*/ 2200275 w 1386"/>
                  <a:gd name="T69" fmla="*/ 635000 h 10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386" h="1000">
                    <a:moveTo>
                      <a:pt x="1386" y="400"/>
                    </a:moveTo>
                    <a:lnTo>
                      <a:pt x="1386" y="0"/>
                    </a:lnTo>
                    <a:lnTo>
                      <a:pt x="1332" y="2"/>
                    </a:lnTo>
                    <a:lnTo>
                      <a:pt x="1276" y="4"/>
                    </a:lnTo>
                    <a:lnTo>
                      <a:pt x="1222" y="8"/>
                    </a:lnTo>
                    <a:lnTo>
                      <a:pt x="1168" y="16"/>
                    </a:lnTo>
                    <a:lnTo>
                      <a:pt x="1116" y="24"/>
                    </a:lnTo>
                    <a:lnTo>
                      <a:pt x="1062" y="34"/>
                    </a:lnTo>
                    <a:lnTo>
                      <a:pt x="1010" y="46"/>
                    </a:lnTo>
                    <a:lnTo>
                      <a:pt x="960" y="58"/>
                    </a:lnTo>
                    <a:lnTo>
                      <a:pt x="908" y="74"/>
                    </a:lnTo>
                    <a:lnTo>
                      <a:pt x="858" y="90"/>
                    </a:lnTo>
                    <a:lnTo>
                      <a:pt x="810" y="108"/>
                    </a:lnTo>
                    <a:lnTo>
                      <a:pt x="760" y="128"/>
                    </a:lnTo>
                    <a:lnTo>
                      <a:pt x="714" y="148"/>
                    </a:lnTo>
                    <a:lnTo>
                      <a:pt x="666" y="172"/>
                    </a:lnTo>
                    <a:lnTo>
                      <a:pt x="620" y="196"/>
                    </a:lnTo>
                    <a:lnTo>
                      <a:pt x="576" y="222"/>
                    </a:lnTo>
                    <a:lnTo>
                      <a:pt x="532" y="248"/>
                    </a:lnTo>
                    <a:lnTo>
                      <a:pt x="488" y="276"/>
                    </a:lnTo>
                    <a:lnTo>
                      <a:pt x="446" y="306"/>
                    </a:lnTo>
                    <a:lnTo>
                      <a:pt x="404" y="338"/>
                    </a:lnTo>
                    <a:lnTo>
                      <a:pt x="364" y="370"/>
                    </a:lnTo>
                    <a:lnTo>
                      <a:pt x="326" y="404"/>
                    </a:lnTo>
                    <a:lnTo>
                      <a:pt x="288" y="438"/>
                    </a:lnTo>
                    <a:lnTo>
                      <a:pt x="250" y="474"/>
                    </a:lnTo>
                    <a:lnTo>
                      <a:pt x="214" y="510"/>
                    </a:lnTo>
                    <a:lnTo>
                      <a:pt x="180" y="550"/>
                    </a:lnTo>
                    <a:lnTo>
                      <a:pt x="148" y="588"/>
                    </a:lnTo>
                    <a:lnTo>
                      <a:pt x="116" y="628"/>
                    </a:lnTo>
                    <a:lnTo>
                      <a:pt x="84" y="670"/>
                    </a:lnTo>
                    <a:lnTo>
                      <a:pt x="56" y="712"/>
                    </a:lnTo>
                    <a:lnTo>
                      <a:pt x="28" y="756"/>
                    </a:lnTo>
                    <a:lnTo>
                      <a:pt x="0" y="800"/>
                    </a:lnTo>
                    <a:lnTo>
                      <a:pt x="348" y="1000"/>
                    </a:lnTo>
                    <a:lnTo>
                      <a:pt x="368" y="968"/>
                    </a:lnTo>
                    <a:lnTo>
                      <a:pt x="388" y="934"/>
                    </a:lnTo>
                    <a:lnTo>
                      <a:pt x="410" y="902"/>
                    </a:lnTo>
                    <a:lnTo>
                      <a:pt x="434" y="872"/>
                    </a:lnTo>
                    <a:lnTo>
                      <a:pt x="458" y="842"/>
                    </a:lnTo>
                    <a:lnTo>
                      <a:pt x="482" y="812"/>
                    </a:lnTo>
                    <a:lnTo>
                      <a:pt x="508" y="784"/>
                    </a:lnTo>
                    <a:lnTo>
                      <a:pt x="534" y="756"/>
                    </a:lnTo>
                    <a:lnTo>
                      <a:pt x="562" y="728"/>
                    </a:lnTo>
                    <a:lnTo>
                      <a:pt x="590" y="702"/>
                    </a:lnTo>
                    <a:lnTo>
                      <a:pt x="620" y="678"/>
                    </a:lnTo>
                    <a:lnTo>
                      <a:pt x="650" y="654"/>
                    </a:lnTo>
                    <a:lnTo>
                      <a:pt x="680" y="630"/>
                    </a:lnTo>
                    <a:lnTo>
                      <a:pt x="712" y="608"/>
                    </a:lnTo>
                    <a:lnTo>
                      <a:pt x="744" y="586"/>
                    </a:lnTo>
                    <a:lnTo>
                      <a:pt x="778" y="566"/>
                    </a:lnTo>
                    <a:lnTo>
                      <a:pt x="812" y="546"/>
                    </a:lnTo>
                    <a:lnTo>
                      <a:pt x="846" y="528"/>
                    </a:lnTo>
                    <a:lnTo>
                      <a:pt x="882" y="512"/>
                    </a:lnTo>
                    <a:lnTo>
                      <a:pt x="918" y="496"/>
                    </a:lnTo>
                    <a:lnTo>
                      <a:pt x="954" y="482"/>
                    </a:lnTo>
                    <a:lnTo>
                      <a:pt x="990" y="468"/>
                    </a:lnTo>
                    <a:lnTo>
                      <a:pt x="1028" y="456"/>
                    </a:lnTo>
                    <a:lnTo>
                      <a:pt x="1066" y="444"/>
                    </a:lnTo>
                    <a:lnTo>
                      <a:pt x="1104" y="434"/>
                    </a:lnTo>
                    <a:lnTo>
                      <a:pt x="1144" y="426"/>
                    </a:lnTo>
                    <a:lnTo>
                      <a:pt x="1182" y="418"/>
                    </a:lnTo>
                    <a:lnTo>
                      <a:pt x="1222" y="412"/>
                    </a:lnTo>
                    <a:lnTo>
                      <a:pt x="1264" y="406"/>
                    </a:lnTo>
                    <a:lnTo>
                      <a:pt x="1304" y="404"/>
                    </a:lnTo>
                    <a:lnTo>
                      <a:pt x="1344" y="402"/>
                    </a:lnTo>
                    <a:lnTo>
                      <a:pt x="1386" y="400"/>
                    </a:lnTo>
                    <a:close/>
                  </a:path>
                </a:pathLst>
              </a:custGeom>
              <a:noFill/>
              <a:ln w="38100" cap="flat" cmpd="sng">
                <a:solidFill>
                  <a:srgbClr val="5F5F5F"/>
                </a:solidFill>
                <a:prstDash val="solid"/>
                <a:round/>
                <a:headEnd type="none" w="med" len="med"/>
                <a:tailEnd type="none" w="med" len="med"/>
              </a:ln>
              <a:effectLst/>
              <a:extLst/>
            </p:spPr>
            <p:txBody>
              <a:bodyPr/>
              <a:lstStyle/>
              <a:p>
                <a:endParaRPr lang="en-GB"/>
              </a:p>
            </p:txBody>
          </p:sp>
          <p:sp>
            <p:nvSpPr>
              <p:cNvPr id="33" name="Freeform 4"/>
              <p:cNvSpPr>
                <a:spLocks/>
              </p:cNvSpPr>
              <p:nvPr/>
            </p:nvSpPr>
            <p:spPr bwMode="auto">
              <a:xfrm>
                <a:off x="2033589" y="2921193"/>
                <a:ext cx="892175" cy="2540000"/>
              </a:xfrm>
              <a:custGeom>
                <a:avLst/>
                <a:gdLst>
                  <a:gd name="T0" fmla="*/ 635000 w 562"/>
                  <a:gd name="T1" fmla="*/ 1270000 h 1600"/>
                  <a:gd name="T2" fmla="*/ 641350 w 562"/>
                  <a:gd name="T3" fmla="*/ 1143000 h 1600"/>
                  <a:gd name="T4" fmla="*/ 654050 w 562"/>
                  <a:gd name="T5" fmla="*/ 1016000 h 1600"/>
                  <a:gd name="T6" fmla="*/ 673100 w 562"/>
                  <a:gd name="T7" fmla="*/ 892175 h 1600"/>
                  <a:gd name="T8" fmla="*/ 701675 w 562"/>
                  <a:gd name="T9" fmla="*/ 768350 h 1600"/>
                  <a:gd name="T10" fmla="*/ 739775 w 562"/>
                  <a:gd name="T11" fmla="*/ 650875 h 1600"/>
                  <a:gd name="T12" fmla="*/ 781050 w 562"/>
                  <a:gd name="T13" fmla="*/ 536575 h 1600"/>
                  <a:gd name="T14" fmla="*/ 831850 w 562"/>
                  <a:gd name="T15" fmla="*/ 425450 h 1600"/>
                  <a:gd name="T16" fmla="*/ 892175 w 562"/>
                  <a:gd name="T17" fmla="*/ 317500 h 1600"/>
                  <a:gd name="T18" fmla="*/ 339725 w 562"/>
                  <a:gd name="T19" fmla="*/ 0 h 1600"/>
                  <a:gd name="T20" fmla="*/ 263525 w 562"/>
                  <a:gd name="T21" fmla="*/ 142875 h 1600"/>
                  <a:gd name="T22" fmla="*/ 196850 w 562"/>
                  <a:gd name="T23" fmla="*/ 292100 h 1600"/>
                  <a:gd name="T24" fmla="*/ 139700 w 562"/>
                  <a:gd name="T25" fmla="*/ 444500 h 1600"/>
                  <a:gd name="T26" fmla="*/ 88900 w 562"/>
                  <a:gd name="T27" fmla="*/ 603250 h 1600"/>
                  <a:gd name="T28" fmla="*/ 50800 w 562"/>
                  <a:gd name="T29" fmla="*/ 765175 h 1600"/>
                  <a:gd name="T30" fmla="*/ 22225 w 562"/>
                  <a:gd name="T31" fmla="*/ 930275 h 1600"/>
                  <a:gd name="T32" fmla="*/ 6350 w 562"/>
                  <a:gd name="T33" fmla="*/ 1098550 h 1600"/>
                  <a:gd name="T34" fmla="*/ 0 w 562"/>
                  <a:gd name="T35" fmla="*/ 1270000 h 1600"/>
                  <a:gd name="T36" fmla="*/ 3175 w 562"/>
                  <a:gd name="T37" fmla="*/ 1358900 h 1600"/>
                  <a:gd name="T38" fmla="*/ 12700 w 562"/>
                  <a:gd name="T39" fmla="*/ 1527175 h 1600"/>
                  <a:gd name="T40" fmla="*/ 34925 w 562"/>
                  <a:gd name="T41" fmla="*/ 1695450 h 1600"/>
                  <a:gd name="T42" fmla="*/ 69850 w 562"/>
                  <a:gd name="T43" fmla="*/ 1860550 h 1600"/>
                  <a:gd name="T44" fmla="*/ 111125 w 562"/>
                  <a:gd name="T45" fmla="*/ 2019300 h 1600"/>
                  <a:gd name="T46" fmla="*/ 165100 w 562"/>
                  <a:gd name="T47" fmla="*/ 2174875 h 1600"/>
                  <a:gd name="T48" fmla="*/ 228600 w 562"/>
                  <a:gd name="T49" fmla="*/ 2324100 h 1600"/>
                  <a:gd name="T50" fmla="*/ 301625 w 562"/>
                  <a:gd name="T51" fmla="*/ 2470150 h 1600"/>
                  <a:gd name="T52" fmla="*/ 892175 w 562"/>
                  <a:gd name="T53" fmla="*/ 2222500 h 1600"/>
                  <a:gd name="T54" fmla="*/ 860425 w 562"/>
                  <a:gd name="T55" fmla="*/ 2171700 h 1600"/>
                  <a:gd name="T56" fmla="*/ 806450 w 562"/>
                  <a:gd name="T57" fmla="*/ 2060575 h 1600"/>
                  <a:gd name="T58" fmla="*/ 758825 w 562"/>
                  <a:gd name="T59" fmla="*/ 1949450 h 1600"/>
                  <a:gd name="T60" fmla="*/ 720725 w 562"/>
                  <a:gd name="T61" fmla="*/ 1831975 h 1600"/>
                  <a:gd name="T62" fmla="*/ 685800 w 562"/>
                  <a:gd name="T63" fmla="*/ 1711325 h 1600"/>
                  <a:gd name="T64" fmla="*/ 663575 w 562"/>
                  <a:gd name="T65" fmla="*/ 1590675 h 1600"/>
                  <a:gd name="T66" fmla="*/ 644525 w 562"/>
                  <a:gd name="T67" fmla="*/ 1463675 h 1600"/>
                  <a:gd name="T68" fmla="*/ 638175 w 562"/>
                  <a:gd name="T69" fmla="*/ 1336675 h 1600"/>
                  <a:gd name="T70" fmla="*/ 635000 w 562"/>
                  <a:gd name="T71" fmla="*/ 1270000 h 16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62" h="1600">
                    <a:moveTo>
                      <a:pt x="400" y="800"/>
                    </a:moveTo>
                    <a:lnTo>
                      <a:pt x="400" y="800"/>
                    </a:lnTo>
                    <a:lnTo>
                      <a:pt x="402" y="760"/>
                    </a:lnTo>
                    <a:lnTo>
                      <a:pt x="404" y="720"/>
                    </a:lnTo>
                    <a:lnTo>
                      <a:pt x="406" y="680"/>
                    </a:lnTo>
                    <a:lnTo>
                      <a:pt x="412" y="640"/>
                    </a:lnTo>
                    <a:lnTo>
                      <a:pt x="418" y="600"/>
                    </a:lnTo>
                    <a:lnTo>
                      <a:pt x="424" y="562"/>
                    </a:lnTo>
                    <a:lnTo>
                      <a:pt x="432" y="522"/>
                    </a:lnTo>
                    <a:lnTo>
                      <a:pt x="442" y="484"/>
                    </a:lnTo>
                    <a:lnTo>
                      <a:pt x="454" y="448"/>
                    </a:lnTo>
                    <a:lnTo>
                      <a:pt x="466" y="410"/>
                    </a:lnTo>
                    <a:lnTo>
                      <a:pt x="478" y="374"/>
                    </a:lnTo>
                    <a:lnTo>
                      <a:pt x="492" y="338"/>
                    </a:lnTo>
                    <a:lnTo>
                      <a:pt x="508" y="302"/>
                    </a:lnTo>
                    <a:lnTo>
                      <a:pt x="524" y="268"/>
                    </a:lnTo>
                    <a:lnTo>
                      <a:pt x="542" y="234"/>
                    </a:lnTo>
                    <a:lnTo>
                      <a:pt x="562" y="200"/>
                    </a:lnTo>
                    <a:lnTo>
                      <a:pt x="214" y="0"/>
                    </a:lnTo>
                    <a:lnTo>
                      <a:pt x="190" y="46"/>
                    </a:lnTo>
                    <a:lnTo>
                      <a:pt x="166" y="90"/>
                    </a:lnTo>
                    <a:lnTo>
                      <a:pt x="144" y="136"/>
                    </a:lnTo>
                    <a:lnTo>
                      <a:pt x="124" y="184"/>
                    </a:lnTo>
                    <a:lnTo>
                      <a:pt x="104" y="232"/>
                    </a:lnTo>
                    <a:lnTo>
                      <a:pt x="88" y="280"/>
                    </a:lnTo>
                    <a:lnTo>
                      <a:pt x="70" y="330"/>
                    </a:lnTo>
                    <a:lnTo>
                      <a:pt x="56" y="380"/>
                    </a:lnTo>
                    <a:lnTo>
                      <a:pt x="44" y="430"/>
                    </a:lnTo>
                    <a:lnTo>
                      <a:pt x="32" y="482"/>
                    </a:lnTo>
                    <a:lnTo>
                      <a:pt x="22" y="534"/>
                    </a:lnTo>
                    <a:lnTo>
                      <a:pt x="14" y="586"/>
                    </a:lnTo>
                    <a:lnTo>
                      <a:pt x="8" y="638"/>
                    </a:lnTo>
                    <a:lnTo>
                      <a:pt x="4" y="692"/>
                    </a:lnTo>
                    <a:lnTo>
                      <a:pt x="2" y="746"/>
                    </a:lnTo>
                    <a:lnTo>
                      <a:pt x="0" y="800"/>
                    </a:lnTo>
                    <a:lnTo>
                      <a:pt x="2" y="856"/>
                    </a:lnTo>
                    <a:lnTo>
                      <a:pt x="4" y="910"/>
                    </a:lnTo>
                    <a:lnTo>
                      <a:pt x="8" y="962"/>
                    </a:lnTo>
                    <a:lnTo>
                      <a:pt x="14" y="1016"/>
                    </a:lnTo>
                    <a:lnTo>
                      <a:pt x="22" y="1068"/>
                    </a:lnTo>
                    <a:lnTo>
                      <a:pt x="32" y="1120"/>
                    </a:lnTo>
                    <a:lnTo>
                      <a:pt x="44" y="1172"/>
                    </a:lnTo>
                    <a:lnTo>
                      <a:pt x="56" y="1222"/>
                    </a:lnTo>
                    <a:lnTo>
                      <a:pt x="70" y="1272"/>
                    </a:lnTo>
                    <a:lnTo>
                      <a:pt x="88" y="1322"/>
                    </a:lnTo>
                    <a:lnTo>
                      <a:pt x="104" y="1370"/>
                    </a:lnTo>
                    <a:lnTo>
                      <a:pt x="124" y="1418"/>
                    </a:lnTo>
                    <a:lnTo>
                      <a:pt x="144" y="1464"/>
                    </a:lnTo>
                    <a:lnTo>
                      <a:pt x="166" y="1510"/>
                    </a:lnTo>
                    <a:lnTo>
                      <a:pt x="190" y="1556"/>
                    </a:lnTo>
                    <a:lnTo>
                      <a:pt x="214" y="1600"/>
                    </a:lnTo>
                    <a:lnTo>
                      <a:pt x="562" y="1400"/>
                    </a:lnTo>
                    <a:lnTo>
                      <a:pt x="542" y="1368"/>
                    </a:lnTo>
                    <a:lnTo>
                      <a:pt x="524" y="1334"/>
                    </a:lnTo>
                    <a:lnTo>
                      <a:pt x="508" y="1298"/>
                    </a:lnTo>
                    <a:lnTo>
                      <a:pt x="492" y="1264"/>
                    </a:lnTo>
                    <a:lnTo>
                      <a:pt x="478" y="1228"/>
                    </a:lnTo>
                    <a:lnTo>
                      <a:pt x="466" y="1190"/>
                    </a:lnTo>
                    <a:lnTo>
                      <a:pt x="454" y="1154"/>
                    </a:lnTo>
                    <a:lnTo>
                      <a:pt x="442" y="1116"/>
                    </a:lnTo>
                    <a:lnTo>
                      <a:pt x="432" y="1078"/>
                    </a:lnTo>
                    <a:lnTo>
                      <a:pt x="424" y="1040"/>
                    </a:lnTo>
                    <a:lnTo>
                      <a:pt x="418" y="1002"/>
                    </a:lnTo>
                    <a:lnTo>
                      <a:pt x="412" y="962"/>
                    </a:lnTo>
                    <a:lnTo>
                      <a:pt x="406" y="922"/>
                    </a:lnTo>
                    <a:lnTo>
                      <a:pt x="404" y="882"/>
                    </a:lnTo>
                    <a:lnTo>
                      <a:pt x="402" y="842"/>
                    </a:lnTo>
                    <a:lnTo>
                      <a:pt x="400" y="800"/>
                    </a:lnTo>
                    <a:close/>
                  </a:path>
                </a:pathLst>
              </a:custGeom>
              <a:noFill/>
              <a:ln w="12700" cap="flat" cmpd="sng">
                <a:solidFill>
                  <a:srgbClr val="000000"/>
                </a:solidFill>
                <a:prstDash val="solid"/>
                <a:round/>
                <a:headEnd type="none" w="med" len="med"/>
                <a:tailEnd type="none" w="med" len="med"/>
              </a:ln>
              <a:effectLst/>
              <a:extLst/>
            </p:spPr>
            <p:txBody>
              <a:bodyPr/>
              <a:lstStyle/>
              <a:p>
                <a:endParaRPr lang="en-GB"/>
              </a:p>
            </p:txBody>
          </p:sp>
          <p:sp>
            <p:nvSpPr>
              <p:cNvPr id="34" name="Freeform 5"/>
              <p:cNvSpPr>
                <a:spLocks/>
              </p:cNvSpPr>
              <p:nvPr/>
            </p:nvSpPr>
            <p:spPr bwMode="auto">
              <a:xfrm>
                <a:off x="4573588" y="5143694"/>
                <a:ext cx="2200275" cy="1587500"/>
              </a:xfrm>
              <a:custGeom>
                <a:avLst/>
                <a:gdLst>
                  <a:gd name="T0" fmla="*/ 0 w 1386"/>
                  <a:gd name="T1" fmla="*/ 1587500 h 1000"/>
                  <a:gd name="T2" fmla="*/ 88900 w 1386"/>
                  <a:gd name="T3" fmla="*/ 1587500 h 1000"/>
                  <a:gd name="T4" fmla="*/ 260350 w 1386"/>
                  <a:gd name="T5" fmla="*/ 1574800 h 1000"/>
                  <a:gd name="T6" fmla="*/ 431800 w 1386"/>
                  <a:gd name="T7" fmla="*/ 1552575 h 1000"/>
                  <a:gd name="T8" fmla="*/ 596900 w 1386"/>
                  <a:gd name="T9" fmla="*/ 1517650 h 1000"/>
                  <a:gd name="T10" fmla="*/ 758825 w 1386"/>
                  <a:gd name="T11" fmla="*/ 1473200 h 1000"/>
                  <a:gd name="T12" fmla="*/ 917575 w 1386"/>
                  <a:gd name="T13" fmla="*/ 1419225 h 1000"/>
                  <a:gd name="T14" fmla="*/ 1069975 w 1386"/>
                  <a:gd name="T15" fmla="*/ 1352550 h 1000"/>
                  <a:gd name="T16" fmla="*/ 1216025 w 1386"/>
                  <a:gd name="T17" fmla="*/ 1279525 h 1000"/>
                  <a:gd name="T18" fmla="*/ 1358900 w 1386"/>
                  <a:gd name="T19" fmla="*/ 1196975 h 1000"/>
                  <a:gd name="T20" fmla="*/ 1495425 w 1386"/>
                  <a:gd name="T21" fmla="*/ 1101725 h 1000"/>
                  <a:gd name="T22" fmla="*/ 1622425 w 1386"/>
                  <a:gd name="T23" fmla="*/ 1003300 h 1000"/>
                  <a:gd name="T24" fmla="*/ 1746250 w 1386"/>
                  <a:gd name="T25" fmla="*/ 895350 h 1000"/>
                  <a:gd name="T26" fmla="*/ 1860550 w 1386"/>
                  <a:gd name="T27" fmla="*/ 777875 h 1000"/>
                  <a:gd name="T28" fmla="*/ 1968500 w 1386"/>
                  <a:gd name="T29" fmla="*/ 654050 h 1000"/>
                  <a:gd name="T30" fmla="*/ 2066925 w 1386"/>
                  <a:gd name="T31" fmla="*/ 523875 h 1000"/>
                  <a:gd name="T32" fmla="*/ 2159000 w 1386"/>
                  <a:gd name="T33" fmla="*/ 390525 h 1000"/>
                  <a:gd name="T34" fmla="*/ 1651000 w 1386"/>
                  <a:gd name="T35" fmla="*/ 0 h 1000"/>
                  <a:gd name="T36" fmla="*/ 1619250 w 1386"/>
                  <a:gd name="T37" fmla="*/ 53975 h 1000"/>
                  <a:gd name="T38" fmla="*/ 1549400 w 1386"/>
                  <a:gd name="T39" fmla="*/ 155575 h 1000"/>
                  <a:gd name="T40" fmla="*/ 1476375 w 1386"/>
                  <a:gd name="T41" fmla="*/ 254000 h 1000"/>
                  <a:gd name="T42" fmla="*/ 1397000 w 1386"/>
                  <a:gd name="T43" fmla="*/ 346075 h 1000"/>
                  <a:gd name="T44" fmla="*/ 1308100 w 1386"/>
                  <a:gd name="T45" fmla="*/ 431800 h 1000"/>
                  <a:gd name="T46" fmla="*/ 1216025 w 1386"/>
                  <a:gd name="T47" fmla="*/ 514350 h 1000"/>
                  <a:gd name="T48" fmla="*/ 1120775 w 1386"/>
                  <a:gd name="T49" fmla="*/ 590550 h 1000"/>
                  <a:gd name="T50" fmla="*/ 1019175 w 1386"/>
                  <a:gd name="T51" fmla="*/ 657225 h 1000"/>
                  <a:gd name="T52" fmla="*/ 914400 w 1386"/>
                  <a:gd name="T53" fmla="*/ 720725 h 1000"/>
                  <a:gd name="T54" fmla="*/ 803275 w 1386"/>
                  <a:gd name="T55" fmla="*/ 777875 h 1000"/>
                  <a:gd name="T56" fmla="*/ 688975 w 1386"/>
                  <a:gd name="T57" fmla="*/ 825500 h 1000"/>
                  <a:gd name="T58" fmla="*/ 571500 w 1386"/>
                  <a:gd name="T59" fmla="*/ 866775 h 1000"/>
                  <a:gd name="T60" fmla="*/ 447675 w 1386"/>
                  <a:gd name="T61" fmla="*/ 901700 h 1000"/>
                  <a:gd name="T62" fmla="*/ 323850 w 1386"/>
                  <a:gd name="T63" fmla="*/ 927100 h 1000"/>
                  <a:gd name="T64" fmla="*/ 196850 w 1386"/>
                  <a:gd name="T65" fmla="*/ 942975 h 1000"/>
                  <a:gd name="T66" fmla="*/ 66675 w 1386"/>
                  <a:gd name="T67" fmla="*/ 952500 h 1000"/>
                  <a:gd name="T68" fmla="*/ 0 w 1386"/>
                  <a:gd name="T69" fmla="*/ 952500 h 10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386" h="1000">
                    <a:moveTo>
                      <a:pt x="0" y="600"/>
                    </a:moveTo>
                    <a:lnTo>
                      <a:pt x="0" y="1000"/>
                    </a:lnTo>
                    <a:lnTo>
                      <a:pt x="56" y="1000"/>
                    </a:lnTo>
                    <a:lnTo>
                      <a:pt x="110" y="996"/>
                    </a:lnTo>
                    <a:lnTo>
                      <a:pt x="164" y="992"/>
                    </a:lnTo>
                    <a:lnTo>
                      <a:pt x="218" y="986"/>
                    </a:lnTo>
                    <a:lnTo>
                      <a:pt x="272" y="978"/>
                    </a:lnTo>
                    <a:lnTo>
                      <a:pt x="324" y="968"/>
                    </a:lnTo>
                    <a:lnTo>
                      <a:pt x="376" y="956"/>
                    </a:lnTo>
                    <a:lnTo>
                      <a:pt x="428" y="942"/>
                    </a:lnTo>
                    <a:lnTo>
                      <a:pt x="478" y="928"/>
                    </a:lnTo>
                    <a:lnTo>
                      <a:pt x="528" y="912"/>
                    </a:lnTo>
                    <a:lnTo>
                      <a:pt x="578" y="894"/>
                    </a:lnTo>
                    <a:lnTo>
                      <a:pt x="626" y="874"/>
                    </a:lnTo>
                    <a:lnTo>
                      <a:pt x="674" y="852"/>
                    </a:lnTo>
                    <a:lnTo>
                      <a:pt x="720" y="830"/>
                    </a:lnTo>
                    <a:lnTo>
                      <a:pt x="766" y="806"/>
                    </a:lnTo>
                    <a:lnTo>
                      <a:pt x="812" y="780"/>
                    </a:lnTo>
                    <a:lnTo>
                      <a:pt x="856" y="754"/>
                    </a:lnTo>
                    <a:lnTo>
                      <a:pt x="898" y="724"/>
                    </a:lnTo>
                    <a:lnTo>
                      <a:pt x="942" y="694"/>
                    </a:lnTo>
                    <a:lnTo>
                      <a:pt x="982" y="664"/>
                    </a:lnTo>
                    <a:lnTo>
                      <a:pt x="1022" y="632"/>
                    </a:lnTo>
                    <a:lnTo>
                      <a:pt x="1062" y="598"/>
                    </a:lnTo>
                    <a:lnTo>
                      <a:pt x="1100" y="564"/>
                    </a:lnTo>
                    <a:lnTo>
                      <a:pt x="1136" y="528"/>
                    </a:lnTo>
                    <a:lnTo>
                      <a:pt x="1172" y="490"/>
                    </a:lnTo>
                    <a:lnTo>
                      <a:pt x="1206" y="452"/>
                    </a:lnTo>
                    <a:lnTo>
                      <a:pt x="1240" y="412"/>
                    </a:lnTo>
                    <a:lnTo>
                      <a:pt x="1272" y="372"/>
                    </a:lnTo>
                    <a:lnTo>
                      <a:pt x="1302" y="330"/>
                    </a:lnTo>
                    <a:lnTo>
                      <a:pt x="1332" y="288"/>
                    </a:lnTo>
                    <a:lnTo>
                      <a:pt x="1360" y="246"/>
                    </a:lnTo>
                    <a:lnTo>
                      <a:pt x="1386" y="200"/>
                    </a:lnTo>
                    <a:lnTo>
                      <a:pt x="1040" y="0"/>
                    </a:lnTo>
                    <a:lnTo>
                      <a:pt x="1020" y="34"/>
                    </a:lnTo>
                    <a:lnTo>
                      <a:pt x="998" y="66"/>
                    </a:lnTo>
                    <a:lnTo>
                      <a:pt x="976" y="98"/>
                    </a:lnTo>
                    <a:lnTo>
                      <a:pt x="954" y="130"/>
                    </a:lnTo>
                    <a:lnTo>
                      <a:pt x="930" y="160"/>
                    </a:lnTo>
                    <a:lnTo>
                      <a:pt x="904" y="190"/>
                    </a:lnTo>
                    <a:lnTo>
                      <a:pt x="880" y="218"/>
                    </a:lnTo>
                    <a:lnTo>
                      <a:pt x="852" y="246"/>
                    </a:lnTo>
                    <a:lnTo>
                      <a:pt x="824" y="272"/>
                    </a:lnTo>
                    <a:lnTo>
                      <a:pt x="796" y="298"/>
                    </a:lnTo>
                    <a:lnTo>
                      <a:pt x="766" y="324"/>
                    </a:lnTo>
                    <a:lnTo>
                      <a:pt x="736" y="348"/>
                    </a:lnTo>
                    <a:lnTo>
                      <a:pt x="706" y="372"/>
                    </a:lnTo>
                    <a:lnTo>
                      <a:pt x="674" y="394"/>
                    </a:lnTo>
                    <a:lnTo>
                      <a:pt x="642" y="414"/>
                    </a:lnTo>
                    <a:lnTo>
                      <a:pt x="608" y="436"/>
                    </a:lnTo>
                    <a:lnTo>
                      <a:pt x="576" y="454"/>
                    </a:lnTo>
                    <a:lnTo>
                      <a:pt x="540" y="472"/>
                    </a:lnTo>
                    <a:lnTo>
                      <a:pt x="506" y="490"/>
                    </a:lnTo>
                    <a:lnTo>
                      <a:pt x="470" y="506"/>
                    </a:lnTo>
                    <a:lnTo>
                      <a:pt x="434" y="520"/>
                    </a:lnTo>
                    <a:lnTo>
                      <a:pt x="396" y="534"/>
                    </a:lnTo>
                    <a:lnTo>
                      <a:pt x="360" y="546"/>
                    </a:lnTo>
                    <a:lnTo>
                      <a:pt x="322" y="558"/>
                    </a:lnTo>
                    <a:lnTo>
                      <a:pt x="282" y="568"/>
                    </a:lnTo>
                    <a:lnTo>
                      <a:pt x="244" y="576"/>
                    </a:lnTo>
                    <a:lnTo>
                      <a:pt x="204" y="584"/>
                    </a:lnTo>
                    <a:lnTo>
                      <a:pt x="164" y="590"/>
                    </a:lnTo>
                    <a:lnTo>
                      <a:pt x="124" y="594"/>
                    </a:lnTo>
                    <a:lnTo>
                      <a:pt x="84" y="598"/>
                    </a:lnTo>
                    <a:lnTo>
                      <a:pt x="42" y="600"/>
                    </a:lnTo>
                    <a:lnTo>
                      <a:pt x="0" y="600"/>
                    </a:lnTo>
                    <a:close/>
                  </a:path>
                </a:pathLst>
              </a:custGeom>
              <a:noFill/>
              <a:ln w="12700">
                <a:solidFill>
                  <a:srgbClr val="000000"/>
                </a:solidFill>
                <a:prstDash val="solid"/>
                <a:round/>
                <a:headEnd/>
                <a:tailEnd/>
              </a:ln>
            </p:spPr>
            <p:txBody>
              <a:bodyPr/>
              <a:lstStyle/>
              <a:p>
                <a:endParaRPr lang="en-GB"/>
              </a:p>
            </p:txBody>
          </p:sp>
          <p:sp>
            <p:nvSpPr>
              <p:cNvPr id="35" name="Freeform 6"/>
              <p:cNvSpPr>
                <a:spLocks/>
              </p:cNvSpPr>
              <p:nvPr/>
            </p:nvSpPr>
            <p:spPr bwMode="auto">
              <a:xfrm>
                <a:off x="6224587" y="2921193"/>
                <a:ext cx="889000" cy="2540000"/>
              </a:xfrm>
              <a:custGeom>
                <a:avLst/>
                <a:gdLst>
                  <a:gd name="T0" fmla="*/ 0 w 560"/>
                  <a:gd name="T1" fmla="*/ 317500 h 1600"/>
                  <a:gd name="T2" fmla="*/ 28575 w 560"/>
                  <a:gd name="T3" fmla="*/ 371475 h 1600"/>
                  <a:gd name="T4" fmla="*/ 82550 w 560"/>
                  <a:gd name="T5" fmla="*/ 479425 h 1600"/>
                  <a:gd name="T6" fmla="*/ 130175 w 560"/>
                  <a:gd name="T7" fmla="*/ 593725 h 1600"/>
                  <a:gd name="T8" fmla="*/ 171450 w 560"/>
                  <a:gd name="T9" fmla="*/ 711200 h 1600"/>
                  <a:gd name="T10" fmla="*/ 203200 w 560"/>
                  <a:gd name="T11" fmla="*/ 828675 h 1600"/>
                  <a:gd name="T12" fmla="*/ 228600 w 560"/>
                  <a:gd name="T13" fmla="*/ 952500 h 1600"/>
                  <a:gd name="T14" fmla="*/ 244475 w 560"/>
                  <a:gd name="T15" fmla="*/ 1079500 h 1600"/>
                  <a:gd name="T16" fmla="*/ 254000 w 560"/>
                  <a:gd name="T17" fmla="*/ 1206500 h 1600"/>
                  <a:gd name="T18" fmla="*/ 254000 w 560"/>
                  <a:gd name="T19" fmla="*/ 1270000 h 1600"/>
                  <a:gd name="T20" fmla="*/ 250825 w 560"/>
                  <a:gd name="T21" fmla="*/ 1400175 h 1600"/>
                  <a:gd name="T22" fmla="*/ 238125 w 560"/>
                  <a:gd name="T23" fmla="*/ 1527175 h 1600"/>
                  <a:gd name="T24" fmla="*/ 215900 w 560"/>
                  <a:gd name="T25" fmla="*/ 1651000 h 1600"/>
                  <a:gd name="T26" fmla="*/ 187325 w 560"/>
                  <a:gd name="T27" fmla="*/ 1771650 h 1600"/>
                  <a:gd name="T28" fmla="*/ 152400 w 560"/>
                  <a:gd name="T29" fmla="*/ 1889125 h 1600"/>
                  <a:gd name="T30" fmla="*/ 107950 w 560"/>
                  <a:gd name="T31" fmla="*/ 2006600 h 1600"/>
                  <a:gd name="T32" fmla="*/ 57150 w 560"/>
                  <a:gd name="T33" fmla="*/ 2117725 h 1600"/>
                  <a:gd name="T34" fmla="*/ 0 w 560"/>
                  <a:gd name="T35" fmla="*/ 2222500 h 1600"/>
                  <a:gd name="T36" fmla="*/ 549275 w 560"/>
                  <a:gd name="T37" fmla="*/ 2540000 h 1600"/>
                  <a:gd name="T38" fmla="*/ 625475 w 560"/>
                  <a:gd name="T39" fmla="*/ 2397125 h 1600"/>
                  <a:gd name="T40" fmla="*/ 695325 w 560"/>
                  <a:gd name="T41" fmla="*/ 2251075 h 1600"/>
                  <a:gd name="T42" fmla="*/ 752475 w 560"/>
                  <a:gd name="T43" fmla="*/ 2098675 h 1600"/>
                  <a:gd name="T44" fmla="*/ 800100 w 560"/>
                  <a:gd name="T45" fmla="*/ 1939925 h 1600"/>
                  <a:gd name="T46" fmla="*/ 838200 w 560"/>
                  <a:gd name="T47" fmla="*/ 1778000 h 1600"/>
                  <a:gd name="T48" fmla="*/ 866775 w 560"/>
                  <a:gd name="T49" fmla="*/ 1612900 h 1600"/>
                  <a:gd name="T50" fmla="*/ 882650 w 560"/>
                  <a:gd name="T51" fmla="*/ 1444625 h 1600"/>
                  <a:gd name="T52" fmla="*/ 889000 w 560"/>
                  <a:gd name="T53" fmla="*/ 1270000 h 1600"/>
                  <a:gd name="T54" fmla="*/ 889000 w 560"/>
                  <a:gd name="T55" fmla="*/ 1184275 h 1600"/>
                  <a:gd name="T56" fmla="*/ 876300 w 560"/>
                  <a:gd name="T57" fmla="*/ 1012825 h 1600"/>
                  <a:gd name="T58" fmla="*/ 854075 w 560"/>
                  <a:gd name="T59" fmla="*/ 847725 h 1600"/>
                  <a:gd name="T60" fmla="*/ 822325 w 560"/>
                  <a:gd name="T61" fmla="*/ 682625 h 1600"/>
                  <a:gd name="T62" fmla="*/ 777875 w 560"/>
                  <a:gd name="T63" fmla="*/ 523875 h 1600"/>
                  <a:gd name="T64" fmla="*/ 723900 w 560"/>
                  <a:gd name="T65" fmla="*/ 368300 h 1600"/>
                  <a:gd name="T66" fmla="*/ 660400 w 560"/>
                  <a:gd name="T67" fmla="*/ 215900 h 1600"/>
                  <a:gd name="T68" fmla="*/ 590550 w 560"/>
                  <a:gd name="T69" fmla="*/ 73025 h 1600"/>
                  <a:gd name="T70" fmla="*/ 549275 w 560"/>
                  <a:gd name="T71" fmla="*/ 0 h 16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60" h="1600">
                    <a:moveTo>
                      <a:pt x="346" y="0"/>
                    </a:moveTo>
                    <a:lnTo>
                      <a:pt x="0" y="200"/>
                    </a:lnTo>
                    <a:lnTo>
                      <a:pt x="18" y="234"/>
                    </a:lnTo>
                    <a:lnTo>
                      <a:pt x="36" y="268"/>
                    </a:lnTo>
                    <a:lnTo>
                      <a:pt x="52" y="302"/>
                    </a:lnTo>
                    <a:lnTo>
                      <a:pt x="68" y="338"/>
                    </a:lnTo>
                    <a:lnTo>
                      <a:pt x="82" y="374"/>
                    </a:lnTo>
                    <a:lnTo>
                      <a:pt x="96" y="410"/>
                    </a:lnTo>
                    <a:lnTo>
                      <a:pt x="108" y="448"/>
                    </a:lnTo>
                    <a:lnTo>
                      <a:pt x="118" y="484"/>
                    </a:lnTo>
                    <a:lnTo>
                      <a:pt x="128" y="522"/>
                    </a:lnTo>
                    <a:lnTo>
                      <a:pt x="136" y="562"/>
                    </a:lnTo>
                    <a:lnTo>
                      <a:pt x="144" y="600"/>
                    </a:lnTo>
                    <a:lnTo>
                      <a:pt x="150" y="640"/>
                    </a:lnTo>
                    <a:lnTo>
                      <a:pt x="154" y="680"/>
                    </a:lnTo>
                    <a:lnTo>
                      <a:pt x="158" y="720"/>
                    </a:lnTo>
                    <a:lnTo>
                      <a:pt x="160" y="760"/>
                    </a:lnTo>
                    <a:lnTo>
                      <a:pt x="160" y="800"/>
                    </a:lnTo>
                    <a:lnTo>
                      <a:pt x="160" y="842"/>
                    </a:lnTo>
                    <a:lnTo>
                      <a:pt x="158" y="882"/>
                    </a:lnTo>
                    <a:lnTo>
                      <a:pt x="154" y="922"/>
                    </a:lnTo>
                    <a:lnTo>
                      <a:pt x="150" y="962"/>
                    </a:lnTo>
                    <a:lnTo>
                      <a:pt x="144" y="1002"/>
                    </a:lnTo>
                    <a:lnTo>
                      <a:pt x="136" y="1040"/>
                    </a:lnTo>
                    <a:lnTo>
                      <a:pt x="128" y="1078"/>
                    </a:lnTo>
                    <a:lnTo>
                      <a:pt x="118" y="1116"/>
                    </a:lnTo>
                    <a:lnTo>
                      <a:pt x="108" y="1154"/>
                    </a:lnTo>
                    <a:lnTo>
                      <a:pt x="96" y="1190"/>
                    </a:lnTo>
                    <a:lnTo>
                      <a:pt x="82" y="1228"/>
                    </a:lnTo>
                    <a:lnTo>
                      <a:pt x="68" y="1264"/>
                    </a:lnTo>
                    <a:lnTo>
                      <a:pt x="52" y="1298"/>
                    </a:lnTo>
                    <a:lnTo>
                      <a:pt x="36" y="1334"/>
                    </a:lnTo>
                    <a:lnTo>
                      <a:pt x="18" y="1368"/>
                    </a:lnTo>
                    <a:lnTo>
                      <a:pt x="0" y="1400"/>
                    </a:lnTo>
                    <a:lnTo>
                      <a:pt x="346" y="1600"/>
                    </a:lnTo>
                    <a:lnTo>
                      <a:pt x="372" y="1556"/>
                    </a:lnTo>
                    <a:lnTo>
                      <a:pt x="394" y="1510"/>
                    </a:lnTo>
                    <a:lnTo>
                      <a:pt x="416" y="1464"/>
                    </a:lnTo>
                    <a:lnTo>
                      <a:pt x="438" y="1418"/>
                    </a:lnTo>
                    <a:lnTo>
                      <a:pt x="456" y="1370"/>
                    </a:lnTo>
                    <a:lnTo>
                      <a:pt x="474" y="1322"/>
                    </a:lnTo>
                    <a:lnTo>
                      <a:pt x="490" y="1272"/>
                    </a:lnTo>
                    <a:lnTo>
                      <a:pt x="504" y="1222"/>
                    </a:lnTo>
                    <a:lnTo>
                      <a:pt x="518" y="1172"/>
                    </a:lnTo>
                    <a:lnTo>
                      <a:pt x="528" y="1120"/>
                    </a:lnTo>
                    <a:lnTo>
                      <a:pt x="538" y="1068"/>
                    </a:lnTo>
                    <a:lnTo>
                      <a:pt x="546" y="1016"/>
                    </a:lnTo>
                    <a:lnTo>
                      <a:pt x="552" y="962"/>
                    </a:lnTo>
                    <a:lnTo>
                      <a:pt x="556" y="910"/>
                    </a:lnTo>
                    <a:lnTo>
                      <a:pt x="560" y="856"/>
                    </a:lnTo>
                    <a:lnTo>
                      <a:pt x="560" y="800"/>
                    </a:lnTo>
                    <a:lnTo>
                      <a:pt x="560" y="746"/>
                    </a:lnTo>
                    <a:lnTo>
                      <a:pt x="556" y="692"/>
                    </a:lnTo>
                    <a:lnTo>
                      <a:pt x="552" y="638"/>
                    </a:lnTo>
                    <a:lnTo>
                      <a:pt x="546" y="586"/>
                    </a:lnTo>
                    <a:lnTo>
                      <a:pt x="538" y="534"/>
                    </a:lnTo>
                    <a:lnTo>
                      <a:pt x="528" y="482"/>
                    </a:lnTo>
                    <a:lnTo>
                      <a:pt x="518" y="430"/>
                    </a:lnTo>
                    <a:lnTo>
                      <a:pt x="504" y="380"/>
                    </a:lnTo>
                    <a:lnTo>
                      <a:pt x="490" y="330"/>
                    </a:lnTo>
                    <a:lnTo>
                      <a:pt x="474" y="280"/>
                    </a:lnTo>
                    <a:lnTo>
                      <a:pt x="456" y="232"/>
                    </a:lnTo>
                    <a:lnTo>
                      <a:pt x="438" y="184"/>
                    </a:lnTo>
                    <a:lnTo>
                      <a:pt x="416" y="136"/>
                    </a:lnTo>
                    <a:lnTo>
                      <a:pt x="394" y="90"/>
                    </a:lnTo>
                    <a:lnTo>
                      <a:pt x="372" y="46"/>
                    </a:lnTo>
                    <a:lnTo>
                      <a:pt x="346" y="0"/>
                    </a:lnTo>
                    <a:close/>
                  </a:path>
                </a:pathLst>
              </a:custGeom>
              <a:noFill/>
              <a:ln w="38100" cap="flat" cmpd="sng">
                <a:solidFill>
                  <a:srgbClr val="5F5F5F"/>
                </a:solidFill>
                <a:prstDash val="solid"/>
                <a:round/>
                <a:headEnd type="none" w="med" len="med"/>
                <a:tailEnd type="none" w="med" len="med"/>
              </a:ln>
              <a:effectLst/>
              <a:extLst/>
            </p:spPr>
            <p:txBody>
              <a:bodyPr/>
              <a:lstStyle/>
              <a:p>
                <a:endParaRPr lang="en-GB"/>
              </a:p>
            </p:txBody>
          </p:sp>
          <p:sp>
            <p:nvSpPr>
              <p:cNvPr id="36" name="Freeform 7"/>
              <p:cNvSpPr>
                <a:spLocks/>
              </p:cNvSpPr>
              <p:nvPr/>
            </p:nvSpPr>
            <p:spPr bwMode="auto">
              <a:xfrm>
                <a:off x="2373314" y="5143694"/>
                <a:ext cx="2200275" cy="1587500"/>
              </a:xfrm>
              <a:custGeom>
                <a:avLst/>
                <a:gdLst>
                  <a:gd name="T0" fmla="*/ 0 w 1386"/>
                  <a:gd name="T1" fmla="*/ 317500 h 1000"/>
                  <a:gd name="T2" fmla="*/ 44450 w 1386"/>
                  <a:gd name="T3" fmla="*/ 390525 h 1000"/>
                  <a:gd name="T4" fmla="*/ 133350 w 1386"/>
                  <a:gd name="T5" fmla="*/ 523875 h 1000"/>
                  <a:gd name="T6" fmla="*/ 234950 w 1386"/>
                  <a:gd name="T7" fmla="*/ 654050 h 1000"/>
                  <a:gd name="T8" fmla="*/ 339725 w 1386"/>
                  <a:gd name="T9" fmla="*/ 777875 h 1000"/>
                  <a:gd name="T10" fmla="*/ 457200 w 1386"/>
                  <a:gd name="T11" fmla="*/ 895350 h 1000"/>
                  <a:gd name="T12" fmla="*/ 577850 w 1386"/>
                  <a:gd name="T13" fmla="*/ 1003300 h 1000"/>
                  <a:gd name="T14" fmla="*/ 708025 w 1386"/>
                  <a:gd name="T15" fmla="*/ 1101725 h 1000"/>
                  <a:gd name="T16" fmla="*/ 844550 w 1386"/>
                  <a:gd name="T17" fmla="*/ 1196975 h 1000"/>
                  <a:gd name="T18" fmla="*/ 984250 w 1386"/>
                  <a:gd name="T19" fmla="*/ 1279525 h 1000"/>
                  <a:gd name="T20" fmla="*/ 1133475 w 1386"/>
                  <a:gd name="T21" fmla="*/ 1352550 h 1000"/>
                  <a:gd name="T22" fmla="*/ 1285875 w 1386"/>
                  <a:gd name="T23" fmla="*/ 1419225 h 1000"/>
                  <a:gd name="T24" fmla="*/ 1441450 w 1386"/>
                  <a:gd name="T25" fmla="*/ 1473200 h 1000"/>
                  <a:gd name="T26" fmla="*/ 1603375 w 1386"/>
                  <a:gd name="T27" fmla="*/ 1517650 h 1000"/>
                  <a:gd name="T28" fmla="*/ 1771650 w 1386"/>
                  <a:gd name="T29" fmla="*/ 1552575 h 1000"/>
                  <a:gd name="T30" fmla="*/ 1939925 w 1386"/>
                  <a:gd name="T31" fmla="*/ 1574800 h 1000"/>
                  <a:gd name="T32" fmla="*/ 2114550 w 1386"/>
                  <a:gd name="T33" fmla="*/ 1587500 h 1000"/>
                  <a:gd name="T34" fmla="*/ 2200275 w 1386"/>
                  <a:gd name="T35" fmla="*/ 952500 h 1000"/>
                  <a:gd name="T36" fmla="*/ 2133600 w 1386"/>
                  <a:gd name="T37" fmla="*/ 952500 h 1000"/>
                  <a:gd name="T38" fmla="*/ 2006600 w 1386"/>
                  <a:gd name="T39" fmla="*/ 942975 h 1000"/>
                  <a:gd name="T40" fmla="*/ 1876425 w 1386"/>
                  <a:gd name="T41" fmla="*/ 927100 h 1000"/>
                  <a:gd name="T42" fmla="*/ 1752600 w 1386"/>
                  <a:gd name="T43" fmla="*/ 901700 h 1000"/>
                  <a:gd name="T44" fmla="*/ 1631950 w 1386"/>
                  <a:gd name="T45" fmla="*/ 866775 h 1000"/>
                  <a:gd name="T46" fmla="*/ 1514475 w 1386"/>
                  <a:gd name="T47" fmla="*/ 825500 h 1000"/>
                  <a:gd name="T48" fmla="*/ 1400175 w 1386"/>
                  <a:gd name="T49" fmla="*/ 777875 h 1000"/>
                  <a:gd name="T50" fmla="*/ 1289050 w 1386"/>
                  <a:gd name="T51" fmla="*/ 720725 h 1000"/>
                  <a:gd name="T52" fmla="*/ 1181100 w 1386"/>
                  <a:gd name="T53" fmla="*/ 657225 h 1000"/>
                  <a:gd name="T54" fmla="*/ 1079500 w 1386"/>
                  <a:gd name="T55" fmla="*/ 590550 h 1000"/>
                  <a:gd name="T56" fmla="*/ 984250 w 1386"/>
                  <a:gd name="T57" fmla="*/ 514350 h 1000"/>
                  <a:gd name="T58" fmla="*/ 892175 w 1386"/>
                  <a:gd name="T59" fmla="*/ 431800 h 1000"/>
                  <a:gd name="T60" fmla="*/ 806450 w 1386"/>
                  <a:gd name="T61" fmla="*/ 346075 h 1000"/>
                  <a:gd name="T62" fmla="*/ 727075 w 1386"/>
                  <a:gd name="T63" fmla="*/ 254000 h 1000"/>
                  <a:gd name="T64" fmla="*/ 650875 w 1386"/>
                  <a:gd name="T65" fmla="*/ 155575 h 1000"/>
                  <a:gd name="T66" fmla="*/ 584200 w 1386"/>
                  <a:gd name="T67" fmla="*/ 53975 h 1000"/>
                  <a:gd name="T68" fmla="*/ 552450 w 1386"/>
                  <a:gd name="T69" fmla="*/ 0 h 10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386" h="1000">
                    <a:moveTo>
                      <a:pt x="348" y="0"/>
                    </a:moveTo>
                    <a:lnTo>
                      <a:pt x="0" y="200"/>
                    </a:lnTo>
                    <a:lnTo>
                      <a:pt x="28" y="246"/>
                    </a:lnTo>
                    <a:lnTo>
                      <a:pt x="56" y="288"/>
                    </a:lnTo>
                    <a:lnTo>
                      <a:pt x="84" y="330"/>
                    </a:lnTo>
                    <a:lnTo>
                      <a:pt x="116" y="372"/>
                    </a:lnTo>
                    <a:lnTo>
                      <a:pt x="148" y="412"/>
                    </a:lnTo>
                    <a:lnTo>
                      <a:pt x="180" y="452"/>
                    </a:lnTo>
                    <a:lnTo>
                      <a:pt x="214" y="490"/>
                    </a:lnTo>
                    <a:lnTo>
                      <a:pt x="250" y="528"/>
                    </a:lnTo>
                    <a:lnTo>
                      <a:pt x="288" y="564"/>
                    </a:lnTo>
                    <a:lnTo>
                      <a:pt x="326" y="598"/>
                    </a:lnTo>
                    <a:lnTo>
                      <a:pt x="364" y="632"/>
                    </a:lnTo>
                    <a:lnTo>
                      <a:pt x="404" y="664"/>
                    </a:lnTo>
                    <a:lnTo>
                      <a:pt x="446" y="694"/>
                    </a:lnTo>
                    <a:lnTo>
                      <a:pt x="488" y="724"/>
                    </a:lnTo>
                    <a:lnTo>
                      <a:pt x="532" y="754"/>
                    </a:lnTo>
                    <a:lnTo>
                      <a:pt x="576" y="780"/>
                    </a:lnTo>
                    <a:lnTo>
                      <a:pt x="620" y="806"/>
                    </a:lnTo>
                    <a:lnTo>
                      <a:pt x="666" y="830"/>
                    </a:lnTo>
                    <a:lnTo>
                      <a:pt x="714" y="852"/>
                    </a:lnTo>
                    <a:lnTo>
                      <a:pt x="760" y="874"/>
                    </a:lnTo>
                    <a:lnTo>
                      <a:pt x="810" y="894"/>
                    </a:lnTo>
                    <a:lnTo>
                      <a:pt x="858" y="912"/>
                    </a:lnTo>
                    <a:lnTo>
                      <a:pt x="908" y="928"/>
                    </a:lnTo>
                    <a:lnTo>
                      <a:pt x="960" y="942"/>
                    </a:lnTo>
                    <a:lnTo>
                      <a:pt x="1010" y="956"/>
                    </a:lnTo>
                    <a:lnTo>
                      <a:pt x="1062" y="968"/>
                    </a:lnTo>
                    <a:lnTo>
                      <a:pt x="1116" y="978"/>
                    </a:lnTo>
                    <a:lnTo>
                      <a:pt x="1168" y="986"/>
                    </a:lnTo>
                    <a:lnTo>
                      <a:pt x="1222" y="992"/>
                    </a:lnTo>
                    <a:lnTo>
                      <a:pt x="1276" y="996"/>
                    </a:lnTo>
                    <a:lnTo>
                      <a:pt x="1332" y="1000"/>
                    </a:lnTo>
                    <a:lnTo>
                      <a:pt x="1386" y="1000"/>
                    </a:lnTo>
                    <a:lnTo>
                      <a:pt x="1386" y="600"/>
                    </a:lnTo>
                    <a:lnTo>
                      <a:pt x="1344" y="600"/>
                    </a:lnTo>
                    <a:lnTo>
                      <a:pt x="1304" y="598"/>
                    </a:lnTo>
                    <a:lnTo>
                      <a:pt x="1264" y="594"/>
                    </a:lnTo>
                    <a:lnTo>
                      <a:pt x="1222" y="590"/>
                    </a:lnTo>
                    <a:lnTo>
                      <a:pt x="1182" y="584"/>
                    </a:lnTo>
                    <a:lnTo>
                      <a:pt x="1144" y="576"/>
                    </a:lnTo>
                    <a:lnTo>
                      <a:pt x="1104" y="568"/>
                    </a:lnTo>
                    <a:lnTo>
                      <a:pt x="1066" y="558"/>
                    </a:lnTo>
                    <a:lnTo>
                      <a:pt x="1028" y="546"/>
                    </a:lnTo>
                    <a:lnTo>
                      <a:pt x="990" y="534"/>
                    </a:lnTo>
                    <a:lnTo>
                      <a:pt x="954" y="520"/>
                    </a:lnTo>
                    <a:lnTo>
                      <a:pt x="918" y="506"/>
                    </a:lnTo>
                    <a:lnTo>
                      <a:pt x="882" y="490"/>
                    </a:lnTo>
                    <a:lnTo>
                      <a:pt x="846" y="472"/>
                    </a:lnTo>
                    <a:lnTo>
                      <a:pt x="812" y="454"/>
                    </a:lnTo>
                    <a:lnTo>
                      <a:pt x="778" y="436"/>
                    </a:lnTo>
                    <a:lnTo>
                      <a:pt x="744" y="414"/>
                    </a:lnTo>
                    <a:lnTo>
                      <a:pt x="712" y="394"/>
                    </a:lnTo>
                    <a:lnTo>
                      <a:pt x="680" y="372"/>
                    </a:lnTo>
                    <a:lnTo>
                      <a:pt x="650" y="348"/>
                    </a:lnTo>
                    <a:lnTo>
                      <a:pt x="620" y="324"/>
                    </a:lnTo>
                    <a:lnTo>
                      <a:pt x="590" y="298"/>
                    </a:lnTo>
                    <a:lnTo>
                      <a:pt x="562" y="272"/>
                    </a:lnTo>
                    <a:lnTo>
                      <a:pt x="534" y="246"/>
                    </a:lnTo>
                    <a:lnTo>
                      <a:pt x="508" y="218"/>
                    </a:lnTo>
                    <a:lnTo>
                      <a:pt x="482" y="190"/>
                    </a:lnTo>
                    <a:lnTo>
                      <a:pt x="458" y="160"/>
                    </a:lnTo>
                    <a:lnTo>
                      <a:pt x="434" y="130"/>
                    </a:lnTo>
                    <a:lnTo>
                      <a:pt x="410" y="98"/>
                    </a:lnTo>
                    <a:lnTo>
                      <a:pt x="388" y="66"/>
                    </a:lnTo>
                    <a:lnTo>
                      <a:pt x="368" y="34"/>
                    </a:lnTo>
                    <a:lnTo>
                      <a:pt x="348" y="0"/>
                    </a:lnTo>
                    <a:close/>
                  </a:path>
                </a:pathLst>
              </a:custGeom>
              <a:noFill/>
              <a:ln w="38100" cap="flat" cmpd="sng">
                <a:solidFill>
                  <a:srgbClr val="5F5F5F"/>
                </a:solidFill>
                <a:prstDash val="solid"/>
                <a:round/>
                <a:headEnd type="none" w="med" len="med"/>
                <a:tailEnd type="none" w="med" len="med"/>
              </a:ln>
              <a:effectLst/>
              <a:extLst/>
            </p:spPr>
            <p:txBody>
              <a:bodyPr/>
              <a:lstStyle/>
              <a:p>
                <a:endParaRPr lang="en-GB"/>
              </a:p>
            </p:txBody>
          </p:sp>
          <p:sp>
            <p:nvSpPr>
              <p:cNvPr id="37" name="Freeform 8"/>
              <p:cNvSpPr>
                <a:spLocks/>
              </p:cNvSpPr>
              <p:nvPr/>
            </p:nvSpPr>
            <p:spPr bwMode="auto">
              <a:xfrm>
                <a:off x="2668587" y="3238693"/>
                <a:ext cx="1355725" cy="1905000"/>
              </a:xfrm>
              <a:custGeom>
                <a:avLst/>
                <a:gdLst>
                  <a:gd name="T0" fmla="*/ 1270000 w 854"/>
                  <a:gd name="T1" fmla="*/ 952500 h 1200"/>
                  <a:gd name="T2" fmla="*/ 1270000 w 854"/>
                  <a:gd name="T3" fmla="*/ 952500 h 1200"/>
                  <a:gd name="T4" fmla="*/ 1273175 w 854"/>
                  <a:gd name="T5" fmla="*/ 911225 h 1200"/>
                  <a:gd name="T6" fmla="*/ 1276350 w 854"/>
                  <a:gd name="T7" fmla="*/ 866775 h 1200"/>
                  <a:gd name="T8" fmla="*/ 1282700 w 854"/>
                  <a:gd name="T9" fmla="*/ 825500 h 1200"/>
                  <a:gd name="T10" fmla="*/ 1292225 w 854"/>
                  <a:gd name="T11" fmla="*/ 787400 h 1200"/>
                  <a:gd name="T12" fmla="*/ 1304925 w 854"/>
                  <a:gd name="T13" fmla="*/ 746125 h 1200"/>
                  <a:gd name="T14" fmla="*/ 1320800 w 854"/>
                  <a:gd name="T15" fmla="*/ 708025 h 1200"/>
                  <a:gd name="T16" fmla="*/ 1336675 w 854"/>
                  <a:gd name="T17" fmla="*/ 673100 h 1200"/>
                  <a:gd name="T18" fmla="*/ 1355725 w 854"/>
                  <a:gd name="T19" fmla="*/ 635000 h 1200"/>
                  <a:gd name="T20" fmla="*/ 257175 w 854"/>
                  <a:gd name="T21" fmla="*/ 0 h 1200"/>
                  <a:gd name="T22" fmla="*/ 257175 w 854"/>
                  <a:gd name="T23" fmla="*/ 0 h 1200"/>
                  <a:gd name="T24" fmla="*/ 225425 w 854"/>
                  <a:gd name="T25" fmla="*/ 53975 h 1200"/>
                  <a:gd name="T26" fmla="*/ 196850 w 854"/>
                  <a:gd name="T27" fmla="*/ 107950 h 1200"/>
                  <a:gd name="T28" fmla="*/ 171450 w 854"/>
                  <a:gd name="T29" fmla="*/ 161925 h 1200"/>
                  <a:gd name="T30" fmla="*/ 146050 w 854"/>
                  <a:gd name="T31" fmla="*/ 219075 h 1200"/>
                  <a:gd name="T32" fmla="*/ 123825 w 854"/>
                  <a:gd name="T33" fmla="*/ 276225 h 1200"/>
                  <a:gd name="T34" fmla="*/ 104775 w 854"/>
                  <a:gd name="T35" fmla="*/ 333375 h 1200"/>
                  <a:gd name="T36" fmla="*/ 85725 w 854"/>
                  <a:gd name="T37" fmla="*/ 393700 h 1200"/>
                  <a:gd name="T38" fmla="*/ 66675 w 854"/>
                  <a:gd name="T39" fmla="*/ 450850 h 1200"/>
                  <a:gd name="T40" fmla="*/ 50800 w 854"/>
                  <a:gd name="T41" fmla="*/ 511175 h 1200"/>
                  <a:gd name="T42" fmla="*/ 38100 w 854"/>
                  <a:gd name="T43" fmla="*/ 574675 h 1200"/>
                  <a:gd name="T44" fmla="*/ 28575 w 854"/>
                  <a:gd name="T45" fmla="*/ 635000 h 1200"/>
                  <a:gd name="T46" fmla="*/ 19050 w 854"/>
                  <a:gd name="T47" fmla="*/ 698500 h 1200"/>
                  <a:gd name="T48" fmla="*/ 9525 w 854"/>
                  <a:gd name="T49" fmla="*/ 762000 h 1200"/>
                  <a:gd name="T50" fmla="*/ 6350 w 854"/>
                  <a:gd name="T51" fmla="*/ 825500 h 1200"/>
                  <a:gd name="T52" fmla="*/ 3175 w 854"/>
                  <a:gd name="T53" fmla="*/ 889000 h 1200"/>
                  <a:gd name="T54" fmla="*/ 0 w 854"/>
                  <a:gd name="T55" fmla="*/ 952500 h 1200"/>
                  <a:gd name="T56" fmla="*/ 0 w 854"/>
                  <a:gd name="T57" fmla="*/ 952500 h 1200"/>
                  <a:gd name="T58" fmla="*/ 3175 w 854"/>
                  <a:gd name="T59" fmla="*/ 1019175 h 1200"/>
                  <a:gd name="T60" fmla="*/ 6350 w 854"/>
                  <a:gd name="T61" fmla="*/ 1082675 h 1200"/>
                  <a:gd name="T62" fmla="*/ 9525 w 854"/>
                  <a:gd name="T63" fmla="*/ 1146175 h 1200"/>
                  <a:gd name="T64" fmla="*/ 19050 w 854"/>
                  <a:gd name="T65" fmla="*/ 1209675 h 1200"/>
                  <a:gd name="T66" fmla="*/ 28575 w 854"/>
                  <a:gd name="T67" fmla="*/ 1273175 h 1200"/>
                  <a:gd name="T68" fmla="*/ 38100 w 854"/>
                  <a:gd name="T69" fmla="*/ 1333500 h 1200"/>
                  <a:gd name="T70" fmla="*/ 50800 w 854"/>
                  <a:gd name="T71" fmla="*/ 1393825 h 1200"/>
                  <a:gd name="T72" fmla="*/ 66675 w 854"/>
                  <a:gd name="T73" fmla="*/ 1454150 h 1200"/>
                  <a:gd name="T74" fmla="*/ 85725 w 854"/>
                  <a:gd name="T75" fmla="*/ 1514475 h 1200"/>
                  <a:gd name="T76" fmla="*/ 104775 w 854"/>
                  <a:gd name="T77" fmla="*/ 1571625 h 1200"/>
                  <a:gd name="T78" fmla="*/ 123825 w 854"/>
                  <a:gd name="T79" fmla="*/ 1631950 h 1200"/>
                  <a:gd name="T80" fmla="*/ 146050 w 854"/>
                  <a:gd name="T81" fmla="*/ 1689100 h 1200"/>
                  <a:gd name="T82" fmla="*/ 171450 w 854"/>
                  <a:gd name="T83" fmla="*/ 1743075 h 1200"/>
                  <a:gd name="T84" fmla="*/ 196850 w 854"/>
                  <a:gd name="T85" fmla="*/ 1800225 h 1200"/>
                  <a:gd name="T86" fmla="*/ 225425 w 854"/>
                  <a:gd name="T87" fmla="*/ 1854200 h 1200"/>
                  <a:gd name="T88" fmla="*/ 257175 w 854"/>
                  <a:gd name="T89" fmla="*/ 1905000 h 1200"/>
                  <a:gd name="T90" fmla="*/ 1355725 w 854"/>
                  <a:gd name="T91" fmla="*/ 1270000 h 1200"/>
                  <a:gd name="T92" fmla="*/ 1355725 w 854"/>
                  <a:gd name="T93" fmla="*/ 1270000 h 1200"/>
                  <a:gd name="T94" fmla="*/ 1336675 w 854"/>
                  <a:gd name="T95" fmla="*/ 1235075 h 1200"/>
                  <a:gd name="T96" fmla="*/ 1320800 w 854"/>
                  <a:gd name="T97" fmla="*/ 1196975 h 1200"/>
                  <a:gd name="T98" fmla="*/ 1304925 w 854"/>
                  <a:gd name="T99" fmla="*/ 1158875 h 1200"/>
                  <a:gd name="T100" fmla="*/ 1292225 w 854"/>
                  <a:gd name="T101" fmla="*/ 1120775 h 1200"/>
                  <a:gd name="T102" fmla="*/ 1282700 w 854"/>
                  <a:gd name="T103" fmla="*/ 1079500 h 1200"/>
                  <a:gd name="T104" fmla="*/ 1276350 w 854"/>
                  <a:gd name="T105" fmla="*/ 1038225 h 1200"/>
                  <a:gd name="T106" fmla="*/ 1273175 w 854"/>
                  <a:gd name="T107" fmla="*/ 996950 h 1200"/>
                  <a:gd name="T108" fmla="*/ 1270000 w 854"/>
                  <a:gd name="T109" fmla="*/ 952500 h 1200"/>
                  <a:gd name="T110" fmla="*/ 1270000 w 854"/>
                  <a:gd name="T111" fmla="*/ 952500 h 120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854" h="1200">
                    <a:moveTo>
                      <a:pt x="800" y="600"/>
                    </a:moveTo>
                    <a:lnTo>
                      <a:pt x="800" y="600"/>
                    </a:lnTo>
                    <a:lnTo>
                      <a:pt x="802" y="574"/>
                    </a:lnTo>
                    <a:lnTo>
                      <a:pt x="804" y="546"/>
                    </a:lnTo>
                    <a:lnTo>
                      <a:pt x="808" y="520"/>
                    </a:lnTo>
                    <a:lnTo>
                      <a:pt x="814" y="496"/>
                    </a:lnTo>
                    <a:lnTo>
                      <a:pt x="822" y="470"/>
                    </a:lnTo>
                    <a:lnTo>
                      <a:pt x="832" y="446"/>
                    </a:lnTo>
                    <a:lnTo>
                      <a:pt x="842" y="424"/>
                    </a:lnTo>
                    <a:lnTo>
                      <a:pt x="854" y="400"/>
                    </a:lnTo>
                    <a:lnTo>
                      <a:pt x="162" y="0"/>
                    </a:lnTo>
                    <a:lnTo>
                      <a:pt x="142" y="34"/>
                    </a:lnTo>
                    <a:lnTo>
                      <a:pt x="124" y="68"/>
                    </a:lnTo>
                    <a:lnTo>
                      <a:pt x="108" y="102"/>
                    </a:lnTo>
                    <a:lnTo>
                      <a:pt x="92" y="138"/>
                    </a:lnTo>
                    <a:lnTo>
                      <a:pt x="78" y="174"/>
                    </a:lnTo>
                    <a:lnTo>
                      <a:pt x="66" y="210"/>
                    </a:lnTo>
                    <a:lnTo>
                      <a:pt x="54" y="248"/>
                    </a:lnTo>
                    <a:lnTo>
                      <a:pt x="42" y="284"/>
                    </a:lnTo>
                    <a:lnTo>
                      <a:pt x="32" y="322"/>
                    </a:lnTo>
                    <a:lnTo>
                      <a:pt x="24" y="362"/>
                    </a:lnTo>
                    <a:lnTo>
                      <a:pt x="18" y="400"/>
                    </a:lnTo>
                    <a:lnTo>
                      <a:pt x="12" y="440"/>
                    </a:lnTo>
                    <a:lnTo>
                      <a:pt x="6" y="480"/>
                    </a:lnTo>
                    <a:lnTo>
                      <a:pt x="4" y="520"/>
                    </a:lnTo>
                    <a:lnTo>
                      <a:pt x="2" y="560"/>
                    </a:lnTo>
                    <a:lnTo>
                      <a:pt x="0" y="600"/>
                    </a:lnTo>
                    <a:lnTo>
                      <a:pt x="2" y="642"/>
                    </a:lnTo>
                    <a:lnTo>
                      <a:pt x="4" y="682"/>
                    </a:lnTo>
                    <a:lnTo>
                      <a:pt x="6" y="722"/>
                    </a:lnTo>
                    <a:lnTo>
                      <a:pt x="12" y="762"/>
                    </a:lnTo>
                    <a:lnTo>
                      <a:pt x="18" y="802"/>
                    </a:lnTo>
                    <a:lnTo>
                      <a:pt x="24" y="840"/>
                    </a:lnTo>
                    <a:lnTo>
                      <a:pt x="32" y="878"/>
                    </a:lnTo>
                    <a:lnTo>
                      <a:pt x="42" y="916"/>
                    </a:lnTo>
                    <a:lnTo>
                      <a:pt x="54" y="954"/>
                    </a:lnTo>
                    <a:lnTo>
                      <a:pt x="66" y="990"/>
                    </a:lnTo>
                    <a:lnTo>
                      <a:pt x="78" y="1028"/>
                    </a:lnTo>
                    <a:lnTo>
                      <a:pt x="92" y="1064"/>
                    </a:lnTo>
                    <a:lnTo>
                      <a:pt x="108" y="1098"/>
                    </a:lnTo>
                    <a:lnTo>
                      <a:pt x="124" y="1134"/>
                    </a:lnTo>
                    <a:lnTo>
                      <a:pt x="142" y="1168"/>
                    </a:lnTo>
                    <a:lnTo>
                      <a:pt x="162" y="1200"/>
                    </a:lnTo>
                    <a:lnTo>
                      <a:pt x="854" y="800"/>
                    </a:lnTo>
                    <a:lnTo>
                      <a:pt x="842" y="778"/>
                    </a:lnTo>
                    <a:lnTo>
                      <a:pt x="832" y="754"/>
                    </a:lnTo>
                    <a:lnTo>
                      <a:pt x="822" y="730"/>
                    </a:lnTo>
                    <a:lnTo>
                      <a:pt x="814" y="706"/>
                    </a:lnTo>
                    <a:lnTo>
                      <a:pt x="808" y="680"/>
                    </a:lnTo>
                    <a:lnTo>
                      <a:pt x="804" y="654"/>
                    </a:lnTo>
                    <a:lnTo>
                      <a:pt x="802" y="628"/>
                    </a:lnTo>
                    <a:lnTo>
                      <a:pt x="800" y="600"/>
                    </a:lnTo>
                    <a:close/>
                  </a:path>
                </a:pathLst>
              </a:custGeom>
              <a:noFill/>
              <a:ln w="12700" cap="flat" cmpd="sng">
                <a:solidFill>
                  <a:srgbClr val="000000"/>
                </a:solidFill>
                <a:prstDash val="solid"/>
                <a:round/>
                <a:headEnd type="none" w="med" len="med"/>
                <a:tailEnd type="none" w="med" len="med"/>
              </a:ln>
              <a:effectLst/>
              <a:extLst/>
            </p:spPr>
            <p:txBody>
              <a:bodyPr/>
              <a:lstStyle/>
              <a:p>
                <a:endParaRPr lang="en-GB"/>
              </a:p>
            </p:txBody>
          </p:sp>
          <p:sp>
            <p:nvSpPr>
              <p:cNvPr id="38" name="Freeform 9"/>
              <p:cNvSpPr>
                <a:spLocks/>
              </p:cNvSpPr>
              <p:nvPr/>
            </p:nvSpPr>
            <p:spPr bwMode="auto">
              <a:xfrm>
                <a:off x="2925763" y="4508694"/>
                <a:ext cx="1647825" cy="1587500"/>
              </a:xfrm>
              <a:custGeom>
                <a:avLst/>
                <a:gdLst>
                  <a:gd name="T0" fmla="*/ 1098550 w 1038"/>
                  <a:gd name="T1" fmla="*/ 0 h 1000"/>
                  <a:gd name="T2" fmla="*/ 0 w 1038"/>
                  <a:gd name="T3" fmla="*/ 635000 h 1000"/>
                  <a:gd name="T4" fmla="*/ 0 w 1038"/>
                  <a:gd name="T5" fmla="*/ 635000 h 1000"/>
                  <a:gd name="T6" fmla="*/ 31750 w 1038"/>
                  <a:gd name="T7" fmla="*/ 688975 h 1000"/>
                  <a:gd name="T8" fmla="*/ 63500 w 1038"/>
                  <a:gd name="T9" fmla="*/ 739775 h 1000"/>
                  <a:gd name="T10" fmla="*/ 98425 w 1038"/>
                  <a:gd name="T11" fmla="*/ 790575 h 1000"/>
                  <a:gd name="T12" fmla="*/ 136525 w 1038"/>
                  <a:gd name="T13" fmla="*/ 841375 h 1000"/>
                  <a:gd name="T14" fmla="*/ 174625 w 1038"/>
                  <a:gd name="T15" fmla="*/ 889000 h 1000"/>
                  <a:gd name="T16" fmla="*/ 212725 w 1038"/>
                  <a:gd name="T17" fmla="*/ 936625 h 1000"/>
                  <a:gd name="T18" fmla="*/ 254000 w 1038"/>
                  <a:gd name="T19" fmla="*/ 981075 h 1000"/>
                  <a:gd name="T20" fmla="*/ 295275 w 1038"/>
                  <a:gd name="T21" fmla="*/ 1025525 h 1000"/>
                  <a:gd name="T22" fmla="*/ 339725 w 1038"/>
                  <a:gd name="T23" fmla="*/ 1066800 h 1000"/>
                  <a:gd name="T24" fmla="*/ 384175 w 1038"/>
                  <a:gd name="T25" fmla="*/ 1108075 h 1000"/>
                  <a:gd name="T26" fmla="*/ 431800 w 1038"/>
                  <a:gd name="T27" fmla="*/ 1149350 h 1000"/>
                  <a:gd name="T28" fmla="*/ 479425 w 1038"/>
                  <a:gd name="T29" fmla="*/ 1187450 h 1000"/>
                  <a:gd name="T30" fmla="*/ 527050 w 1038"/>
                  <a:gd name="T31" fmla="*/ 1225550 h 1000"/>
                  <a:gd name="T32" fmla="*/ 577850 w 1038"/>
                  <a:gd name="T33" fmla="*/ 1260475 h 1000"/>
                  <a:gd name="T34" fmla="*/ 628650 w 1038"/>
                  <a:gd name="T35" fmla="*/ 1292225 h 1000"/>
                  <a:gd name="T36" fmla="*/ 682625 w 1038"/>
                  <a:gd name="T37" fmla="*/ 1327150 h 1000"/>
                  <a:gd name="T38" fmla="*/ 736600 w 1038"/>
                  <a:gd name="T39" fmla="*/ 1355725 h 1000"/>
                  <a:gd name="T40" fmla="*/ 790575 w 1038"/>
                  <a:gd name="T41" fmla="*/ 1384300 h 1000"/>
                  <a:gd name="T42" fmla="*/ 847725 w 1038"/>
                  <a:gd name="T43" fmla="*/ 1412875 h 1000"/>
                  <a:gd name="T44" fmla="*/ 904875 w 1038"/>
                  <a:gd name="T45" fmla="*/ 1438275 h 1000"/>
                  <a:gd name="T46" fmla="*/ 962025 w 1038"/>
                  <a:gd name="T47" fmla="*/ 1460500 h 1000"/>
                  <a:gd name="T48" fmla="*/ 1019175 w 1038"/>
                  <a:gd name="T49" fmla="*/ 1482725 h 1000"/>
                  <a:gd name="T50" fmla="*/ 1079500 w 1038"/>
                  <a:gd name="T51" fmla="*/ 1501775 h 1000"/>
                  <a:gd name="T52" fmla="*/ 1139825 w 1038"/>
                  <a:gd name="T53" fmla="*/ 1520825 h 1000"/>
                  <a:gd name="T54" fmla="*/ 1200150 w 1038"/>
                  <a:gd name="T55" fmla="*/ 1536700 h 1000"/>
                  <a:gd name="T56" fmla="*/ 1263650 w 1038"/>
                  <a:gd name="T57" fmla="*/ 1549400 h 1000"/>
                  <a:gd name="T58" fmla="*/ 1323975 w 1038"/>
                  <a:gd name="T59" fmla="*/ 1562100 h 1000"/>
                  <a:gd name="T60" fmla="*/ 1387475 w 1038"/>
                  <a:gd name="T61" fmla="*/ 1571625 h 1000"/>
                  <a:gd name="T62" fmla="*/ 1454150 w 1038"/>
                  <a:gd name="T63" fmla="*/ 1577975 h 1000"/>
                  <a:gd name="T64" fmla="*/ 1517650 w 1038"/>
                  <a:gd name="T65" fmla="*/ 1584325 h 1000"/>
                  <a:gd name="T66" fmla="*/ 1581150 w 1038"/>
                  <a:gd name="T67" fmla="*/ 1587500 h 1000"/>
                  <a:gd name="T68" fmla="*/ 1647825 w 1038"/>
                  <a:gd name="T69" fmla="*/ 1587500 h 1000"/>
                  <a:gd name="T70" fmla="*/ 1647825 w 1038"/>
                  <a:gd name="T71" fmla="*/ 317500 h 1000"/>
                  <a:gd name="T72" fmla="*/ 1647825 w 1038"/>
                  <a:gd name="T73" fmla="*/ 317500 h 1000"/>
                  <a:gd name="T74" fmla="*/ 1603375 w 1038"/>
                  <a:gd name="T75" fmla="*/ 317500 h 1000"/>
                  <a:gd name="T76" fmla="*/ 1562100 w 1038"/>
                  <a:gd name="T77" fmla="*/ 311150 h 1000"/>
                  <a:gd name="T78" fmla="*/ 1520825 w 1038"/>
                  <a:gd name="T79" fmla="*/ 304800 h 1000"/>
                  <a:gd name="T80" fmla="*/ 1479550 w 1038"/>
                  <a:gd name="T81" fmla="*/ 295275 h 1000"/>
                  <a:gd name="T82" fmla="*/ 1438275 w 1038"/>
                  <a:gd name="T83" fmla="*/ 282575 h 1000"/>
                  <a:gd name="T84" fmla="*/ 1400175 w 1038"/>
                  <a:gd name="T85" fmla="*/ 266700 h 1000"/>
                  <a:gd name="T86" fmla="*/ 1362075 w 1038"/>
                  <a:gd name="T87" fmla="*/ 250825 h 1000"/>
                  <a:gd name="T88" fmla="*/ 1327150 w 1038"/>
                  <a:gd name="T89" fmla="*/ 231775 h 1000"/>
                  <a:gd name="T90" fmla="*/ 1292225 w 1038"/>
                  <a:gd name="T91" fmla="*/ 209550 h 1000"/>
                  <a:gd name="T92" fmla="*/ 1260475 w 1038"/>
                  <a:gd name="T93" fmla="*/ 184150 h 1000"/>
                  <a:gd name="T94" fmla="*/ 1228725 w 1038"/>
                  <a:gd name="T95" fmla="*/ 158750 h 1000"/>
                  <a:gd name="T96" fmla="*/ 1196975 w 1038"/>
                  <a:gd name="T97" fmla="*/ 130175 h 1000"/>
                  <a:gd name="T98" fmla="*/ 1171575 w 1038"/>
                  <a:gd name="T99" fmla="*/ 101600 h 1000"/>
                  <a:gd name="T100" fmla="*/ 1143000 w 1038"/>
                  <a:gd name="T101" fmla="*/ 69850 h 1000"/>
                  <a:gd name="T102" fmla="*/ 1120775 w 1038"/>
                  <a:gd name="T103" fmla="*/ 34925 h 1000"/>
                  <a:gd name="T104" fmla="*/ 1098550 w 1038"/>
                  <a:gd name="T105" fmla="*/ 0 h 1000"/>
                  <a:gd name="T106" fmla="*/ 1098550 w 1038"/>
                  <a:gd name="T107" fmla="*/ 0 h 10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038" h="1000">
                    <a:moveTo>
                      <a:pt x="692" y="0"/>
                    </a:moveTo>
                    <a:lnTo>
                      <a:pt x="0" y="400"/>
                    </a:lnTo>
                    <a:lnTo>
                      <a:pt x="20" y="434"/>
                    </a:lnTo>
                    <a:lnTo>
                      <a:pt x="40" y="466"/>
                    </a:lnTo>
                    <a:lnTo>
                      <a:pt x="62" y="498"/>
                    </a:lnTo>
                    <a:lnTo>
                      <a:pt x="86" y="530"/>
                    </a:lnTo>
                    <a:lnTo>
                      <a:pt x="110" y="560"/>
                    </a:lnTo>
                    <a:lnTo>
                      <a:pt x="134" y="590"/>
                    </a:lnTo>
                    <a:lnTo>
                      <a:pt x="160" y="618"/>
                    </a:lnTo>
                    <a:lnTo>
                      <a:pt x="186" y="646"/>
                    </a:lnTo>
                    <a:lnTo>
                      <a:pt x="214" y="672"/>
                    </a:lnTo>
                    <a:lnTo>
                      <a:pt x="242" y="698"/>
                    </a:lnTo>
                    <a:lnTo>
                      <a:pt x="272" y="724"/>
                    </a:lnTo>
                    <a:lnTo>
                      <a:pt x="302" y="748"/>
                    </a:lnTo>
                    <a:lnTo>
                      <a:pt x="332" y="772"/>
                    </a:lnTo>
                    <a:lnTo>
                      <a:pt x="364" y="794"/>
                    </a:lnTo>
                    <a:lnTo>
                      <a:pt x="396" y="814"/>
                    </a:lnTo>
                    <a:lnTo>
                      <a:pt x="430" y="836"/>
                    </a:lnTo>
                    <a:lnTo>
                      <a:pt x="464" y="854"/>
                    </a:lnTo>
                    <a:lnTo>
                      <a:pt x="498" y="872"/>
                    </a:lnTo>
                    <a:lnTo>
                      <a:pt x="534" y="890"/>
                    </a:lnTo>
                    <a:lnTo>
                      <a:pt x="570" y="906"/>
                    </a:lnTo>
                    <a:lnTo>
                      <a:pt x="606" y="920"/>
                    </a:lnTo>
                    <a:lnTo>
                      <a:pt x="642" y="934"/>
                    </a:lnTo>
                    <a:lnTo>
                      <a:pt x="680" y="946"/>
                    </a:lnTo>
                    <a:lnTo>
                      <a:pt x="718" y="958"/>
                    </a:lnTo>
                    <a:lnTo>
                      <a:pt x="756" y="968"/>
                    </a:lnTo>
                    <a:lnTo>
                      <a:pt x="796" y="976"/>
                    </a:lnTo>
                    <a:lnTo>
                      <a:pt x="834" y="984"/>
                    </a:lnTo>
                    <a:lnTo>
                      <a:pt x="874" y="990"/>
                    </a:lnTo>
                    <a:lnTo>
                      <a:pt x="916" y="994"/>
                    </a:lnTo>
                    <a:lnTo>
                      <a:pt x="956" y="998"/>
                    </a:lnTo>
                    <a:lnTo>
                      <a:pt x="996" y="1000"/>
                    </a:lnTo>
                    <a:lnTo>
                      <a:pt x="1038" y="1000"/>
                    </a:lnTo>
                    <a:lnTo>
                      <a:pt x="1038" y="200"/>
                    </a:lnTo>
                    <a:lnTo>
                      <a:pt x="1010" y="200"/>
                    </a:lnTo>
                    <a:lnTo>
                      <a:pt x="984" y="196"/>
                    </a:lnTo>
                    <a:lnTo>
                      <a:pt x="958" y="192"/>
                    </a:lnTo>
                    <a:lnTo>
                      <a:pt x="932" y="186"/>
                    </a:lnTo>
                    <a:lnTo>
                      <a:pt x="906" y="178"/>
                    </a:lnTo>
                    <a:lnTo>
                      <a:pt x="882" y="168"/>
                    </a:lnTo>
                    <a:lnTo>
                      <a:pt x="858" y="158"/>
                    </a:lnTo>
                    <a:lnTo>
                      <a:pt x="836" y="146"/>
                    </a:lnTo>
                    <a:lnTo>
                      <a:pt x="814" y="132"/>
                    </a:lnTo>
                    <a:lnTo>
                      <a:pt x="794" y="116"/>
                    </a:lnTo>
                    <a:lnTo>
                      <a:pt x="774" y="100"/>
                    </a:lnTo>
                    <a:lnTo>
                      <a:pt x="754" y="82"/>
                    </a:lnTo>
                    <a:lnTo>
                      <a:pt x="738" y="64"/>
                    </a:lnTo>
                    <a:lnTo>
                      <a:pt x="720" y="44"/>
                    </a:lnTo>
                    <a:lnTo>
                      <a:pt x="706" y="22"/>
                    </a:lnTo>
                    <a:lnTo>
                      <a:pt x="692" y="0"/>
                    </a:lnTo>
                    <a:close/>
                  </a:path>
                </a:pathLst>
              </a:custGeom>
              <a:noFill/>
              <a:ln w="38100" cap="flat" cmpd="sng">
                <a:solidFill>
                  <a:srgbClr val="5F5F5F"/>
                </a:solidFill>
                <a:prstDash val="solid"/>
                <a:round/>
                <a:headEnd type="none" w="med" len="med"/>
                <a:tailEnd type="none" w="med" len="med"/>
              </a:ln>
              <a:effectLst/>
              <a:extLst/>
            </p:spPr>
            <p:txBody>
              <a:bodyPr/>
              <a:lstStyle/>
              <a:p>
                <a:endParaRPr lang="en-GB"/>
              </a:p>
            </p:txBody>
          </p:sp>
          <p:sp>
            <p:nvSpPr>
              <p:cNvPr id="39" name="Freeform 10"/>
              <p:cNvSpPr>
                <a:spLocks/>
              </p:cNvSpPr>
              <p:nvPr/>
            </p:nvSpPr>
            <p:spPr bwMode="auto">
              <a:xfrm>
                <a:off x="2925763" y="2286194"/>
                <a:ext cx="1647825" cy="1587500"/>
              </a:xfrm>
              <a:custGeom>
                <a:avLst/>
                <a:gdLst>
                  <a:gd name="T0" fmla="*/ 1647825 w 1038"/>
                  <a:gd name="T1" fmla="*/ 1270000 h 1000"/>
                  <a:gd name="T2" fmla="*/ 1647825 w 1038"/>
                  <a:gd name="T3" fmla="*/ 0 h 1000"/>
                  <a:gd name="T4" fmla="*/ 1647825 w 1038"/>
                  <a:gd name="T5" fmla="*/ 0 h 1000"/>
                  <a:gd name="T6" fmla="*/ 1581150 w 1038"/>
                  <a:gd name="T7" fmla="*/ 3175 h 1000"/>
                  <a:gd name="T8" fmla="*/ 1517650 w 1038"/>
                  <a:gd name="T9" fmla="*/ 6350 h 1000"/>
                  <a:gd name="T10" fmla="*/ 1454150 w 1038"/>
                  <a:gd name="T11" fmla="*/ 9525 h 1000"/>
                  <a:gd name="T12" fmla="*/ 1387475 w 1038"/>
                  <a:gd name="T13" fmla="*/ 19050 h 1000"/>
                  <a:gd name="T14" fmla="*/ 1323975 w 1038"/>
                  <a:gd name="T15" fmla="*/ 28575 h 1000"/>
                  <a:gd name="T16" fmla="*/ 1263650 w 1038"/>
                  <a:gd name="T17" fmla="*/ 41275 h 1000"/>
                  <a:gd name="T18" fmla="*/ 1200150 w 1038"/>
                  <a:gd name="T19" fmla="*/ 53975 h 1000"/>
                  <a:gd name="T20" fmla="*/ 1139825 w 1038"/>
                  <a:gd name="T21" fmla="*/ 69850 h 1000"/>
                  <a:gd name="T22" fmla="*/ 1079500 w 1038"/>
                  <a:gd name="T23" fmla="*/ 88900 h 1000"/>
                  <a:gd name="T24" fmla="*/ 1019175 w 1038"/>
                  <a:gd name="T25" fmla="*/ 107950 h 1000"/>
                  <a:gd name="T26" fmla="*/ 962025 w 1038"/>
                  <a:gd name="T27" fmla="*/ 130175 h 1000"/>
                  <a:gd name="T28" fmla="*/ 904875 w 1038"/>
                  <a:gd name="T29" fmla="*/ 152400 h 1000"/>
                  <a:gd name="T30" fmla="*/ 847725 w 1038"/>
                  <a:gd name="T31" fmla="*/ 177800 h 1000"/>
                  <a:gd name="T32" fmla="*/ 790575 w 1038"/>
                  <a:gd name="T33" fmla="*/ 203200 h 1000"/>
                  <a:gd name="T34" fmla="*/ 736600 w 1038"/>
                  <a:gd name="T35" fmla="*/ 231775 h 1000"/>
                  <a:gd name="T36" fmla="*/ 682625 w 1038"/>
                  <a:gd name="T37" fmla="*/ 263525 h 1000"/>
                  <a:gd name="T38" fmla="*/ 628650 w 1038"/>
                  <a:gd name="T39" fmla="*/ 295275 h 1000"/>
                  <a:gd name="T40" fmla="*/ 577850 w 1038"/>
                  <a:gd name="T41" fmla="*/ 330200 h 1000"/>
                  <a:gd name="T42" fmla="*/ 527050 w 1038"/>
                  <a:gd name="T43" fmla="*/ 365125 h 1000"/>
                  <a:gd name="T44" fmla="*/ 479425 w 1038"/>
                  <a:gd name="T45" fmla="*/ 403225 h 1000"/>
                  <a:gd name="T46" fmla="*/ 431800 w 1038"/>
                  <a:gd name="T47" fmla="*/ 441325 h 1000"/>
                  <a:gd name="T48" fmla="*/ 384175 w 1038"/>
                  <a:gd name="T49" fmla="*/ 479425 h 1000"/>
                  <a:gd name="T50" fmla="*/ 339725 w 1038"/>
                  <a:gd name="T51" fmla="*/ 520700 h 1000"/>
                  <a:gd name="T52" fmla="*/ 295275 w 1038"/>
                  <a:gd name="T53" fmla="*/ 565150 h 1000"/>
                  <a:gd name="T54" fmla="*/ 254000 w 1038"/>
                  <a:gd name="T55" fmla="*/ 609600 h 1000"/>
                  <a:gd name="T56" fmla="*/ 212725 w 1038"/>
                  <a:gd name="T57" fmla="*/ 654050 h 1000"/>
                  <a:gd name="T58" fmla="*/ 174625 w 1038"/>
                  <a:gd name="T59" fmla="*/ 701675 h 1000"/>
                  <a:gd name="T60" fmla="*/ 136525 w 1038"/>
                  <a:gd name="T61" fmla="*/ 749300 h 1000"/>
                  <a:gd name="T62" fmla="*/ 98425 w 1038"/>
                  <a:gd name="T63" fmla="*/ 796925 h 1000"/>
                  <a:gd name="T64" fmla="*/ 63500 w 1038"/>
                  <a:gd name="T65" fmla="*/ 847725 h 1000"/>
                  <a:gd name="T66" fmla="*/ 31750 w 1038"/>
                  <a:gd name="T67" fmla="*/ 901700 h 1000"/>
                  <a:gd name="T68" fmla="*/ 0 w 1038"/>
                  <a:gd name="T69" fmla="*/ 952500 h 1000"/>
                  <a:gd name="T70" fmla="*/ 1098550 w 1038"/>
                  <a:gd name="T71" fmla="*/ 1587500 h 1000"/>
                  <a:gd name="T72" fmla="*/ 1098550 w 1038"/>
                  <a:gd name="T73" fmla="*/ 1587500 h 1000"/>
                  <a:gd name="T74" fmla="*/ 1120775 w 1038"/>
                  <a:gd name="T75" fmla="*/ 1552575 h 1000"/>
                  <a:gd name="T76" fmla="*/ 1143000 w 1038"/>
                  <a:gd name="T77" fmla="*/ 1520825 h 1000"/>
                  <a:gd name="T78" fmla="*/ 1171575 w 1038"/>
                  <a:gd name="T79" fmla="*/ 1489075 h 1000"/>
                  <a:gd name="T80" fmla="*/ 1196975 w 1038"/>
                  <a:gd name="T81" fmla="*/ 1457325 h 1000"/>
                  <a:gd name="T82" fmla="*/ 1228725 w 1038"/>
                  <a:gd name="T83" fmla="*/ 1431925 h 1000"/>
                  <a:gd name="T84" fmla="*/ 1260475 w 1038"/>
                  <a:gd name="T85" fmla="*/ 1403350 h 1000"/>
                  <a:gd name="T86" fmla="*/ 1292225 w 1038"/>
                  <a:gd name="T87" fmla="*/ 1381125 h 1000"/>
                  <a:gd name="T88" fmla="*/ 1327150 w 1038"/>
                  <a:gd name="T89" fmla="*/ 1358900 h 1000"/>
                  <a:gd name="T90" fmla="*/ 1362075 w 1038"/>
                  <a:gd name="T91" fmla="*/ 1339850 h 1000"/>
                  <a:gd name="T92" fmla="*/ 1400175 w 1038"/>
                  <a:gd name="T93" fmla="*/ 1320800 h 1000"/>
                  <a:gd name="T94" fmla="*/ 1438275 w 1038"/>
                  <a:gd name="T95" fmla="*/ 1304925 h 1000"/>
                  <a:gd name="T96" fmla="*/ 1479550 w 1038"/>
                  <a:gd name="T97" fmla="*/ 1295400 h 1000"/>
                  <a:gd name="T98" fmla="*/ 1520825 w 1038"/>
                  <a:gd name="T99" fmla="*/ 1282700 h 1000"/>
                  <a:gd name="T100" fmla="*/ 1562100 w 1038"/>
                  <a:gd name="T101" fmla="*/ 1276350 h 1000"/>
                  <a:gd name="T102" fmla="*/ 1603375 w 1038"/>
                  <a:gd name="T103" fmla="*/ 1273175 h 1000"/>
                  <a:gd name="T104" fmla="*/ 1647825 w 1038"/>
                  <a:gd name="T105" fmla="*/ 1270000 h 1000"/>
                  <a:gd name="T106" fmla="*/ 1647825 w 1038"/>
                  <a:gd name="T107" fmla="*/ 1270000 h 10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038" h="1000">
                    <a:moveTo>
                      <a:pt x="1038" y="800"/>
                    </a:moveTo>
                    <a:lnTo>
                      <a:pt x="1038" y="0"/>
                    </a:lnTo>
                    <a:lnTo>
                      <a:pt x="996" y="2"/>
                    </a:lnTo>
                    <a:lnTo>
                      <a:pt x="956" y="4"/>
                    </a:lnTo>
                    <a:lnTo>
                      <a:pt x="916" y="6"/>
                    </a:lnTo>
                    <a:lnTo>
                      <a:pt x="874" y="12"/>
                    </a:lnTo>
                    <a:lnTo>
                      <a:pt x="834" y="18"/>
                    </a:lnTo>
                    <a:lnTo>
                      <a:pt x="796" y="26"/>
                    </a:lnTo>
                    <a:lnTo>
                      <a:pt x="756" y="34"/>
                    </a:lnTo>
                    <a:lnTo>
                      <a:pt x="718" y="44"/>
                    </a:lnTo>
                    <a:lnTo>
                      <a:pt x="680" y="56"/>
                    </a:lnTo>
                    <a:lnTo>
                      <a:pt x="642" y="68"/>
                    </a:lnTo>
                    <a:lnTo>
                      <a:pt x="606" y="82"/>
                    </a:lnTo>
                    <a:lnTo>
                      <a:pt x="570" y="96"/>
                    </a:lnTo>
                    <a:lnTo>
                      <a:pt x="534" y="112"/>
                    </a:lnTo>
                    <a:lnTo>
                      <a:pt x="498" y="128"/>
                    </a:lnTo>
                    <a:lnTo>
                      <a:pt x="464" y="146"/>
                    </a:lnTo>
                    <a:lnTo>
                      <a:pt x="430" y="166"/>
                    </a:lnTo>
                    <a:lnTo>
                      <a:pt x="396" y="186"/>
                    </a:lnTo>
                    <a:lnTo>
                      <a:pt x="364" y="208"/>
                    </a:lnTo>
                    <a:lnTo>
                      <a:pt x="332" y="230"/>
                    </a:lnTo>
                    <a:lnTo>
                      <a:pt x="302" y="254"/>
                    </a:lnTo>
                    <a:lnTo>
                      <a:pt x="272" y="278"/>
                    </a:lnTo>
                    <a:lnTo>
                      <a:pt x="242" y="302"/>
                    </a:lnTo>
                    <a:lnTo>
                      <a:pt x="214" y="328"/>
                    </a:lnTo>
                    <a:lnTo>
                      <a:pt x="186" y="356"/>
                    </a:lnTo>
                    <a:lnTo>
                      <a:pt x="160" y="384"/>
                    </a:lnTo>
                    <a:lnTo>
                      <a:pt x="134" y="412"/>
                    </a:lnTo>
                    <a:lnTo>
                      <a:pt x="110" y="442"/>
                    </a:lnTo>
                    <a:lnTo>
                      <a:pt x="86" y="472"/>
                    </a:lnTo>
                    <a:lnTo>
                      <a:pt x="62" y="502"/>
                    </a:lnTo>
                    <a:lnTo>
                      <a:pt x="40" y="534"/>
                    </a:lnTo>
                    <a:lnTo>
                      <a:pt x="20" y="568"/>
                    </a:lnTo>
                    <a:lnTo>
                      <a:pt x="0" y="600"/>
                    </a:lnTo>
                    <a:lnTo>
                      <a:pt x="692" y="1000"/>
                    </a:lnTo>
                    <a:lnTo>
                      <a:pt x="706" y="978"/>
                    </a:lnTo>
                    <a:lnTo>
                      <a:pt x="720" y="958"/>
                    </a:lnTo>
                    <a:lnTo>
                      <a:pt x="738" y="938"/>
                    </a:lnTo>
                    <a:lnTo>
                      <a:pt x="754" y="918"/>
                    </a:lnTo>
                    <a:lnTo>
                      <a:pt x="774" y="902"/>
                    </a:lnTo>
                    <a:lnTo>
                      <a:pt x="794" y="884"/>
                    </a:lnTo>
                    <a:lnTo>
                      <a:pt x="814" y="870"/>
                    </a:lnTo>
                    <a:lnTo>
                      <a:pt x="836" y="856"/>
                    </a:lnTo>
                    <a:lnTo>
                      <a:pt x="858" y="844"/>
                    </a:lnTo>
                    <a:lnTo>
                      <a:pt x="882" y="832"/>
                    </a:lnTo>
                    <a:lnTo>
                      <a:pt x="906" y="822"/>
                    </a:lnTo>
                    <a:lnTo>
                      <a:pt x="932" y="816"/>
                    </a:lnTo>
                    <a:lnTo>
                      <a:pt x="958" y="808"/>
                    </a:lnTo>
                    <a:lnTo>
                      <a:pt x="984" y="804"/>
                    </a:lnTo>
                    <a:lnTo>
                      <a:pt x="1010" y="802"/>
                    </a:lnTo>
                    <a:lnTo>
                      <a:pt x="1038" y="800"/>
                    </a:lnTo>
                    <a:close/>
                  </a:path>
                </a:pathLst>
              </a:custGeom>
              <a:noFill/>
              <a:ln w="38100" cap="flat" cmpd="sng">
                <a:solidFill>
                  <a:srgbClr val="5F5F5F"/>
                </a:solidFill>
                <a:prstDash val="solid"/>
                <a:round/>
                <a:headEnd type="none" w="med" len="med"/>
                <a:tailEnd type="none" w="med" len="med"/>
              </a:ln>
              <a:effectLst/>
              <a:extLst/>
            </p:spPr>
            <p:txBody>
              <a:bodyPr/>
              <a:lstStyle/>
              <a:p>
                <a:endParaRPr lang="en-GB"/>
              </a:p>
            </p:txBody>
          </p:sp>
          <p:sp>
            <p:nvSpPr>
              <p:cNvPr id="40" name="Freeform 11"/>
              <p:cNvSpPr>
                <a:spLocks/>
              </p:cNvSpPr>
              <p:nvPr/>
            </p:nvSpPr>
            <p:spPr bwMode="auto">
              <a:xfrm>
                <a:off x="4573587" y="4508694"/>
                <a:ext cx="1651000" cy="1587500"/>
              </a:xfrm>
              <a:custGeom>
                <a:avLst/>
                <a:gdLst>
                  <a:gd name="T0" fmla="*/ 0 w 1040"/>
                  <a:gd name="T1" fmla="*/ 317500 h 1000"/>
                  <a:gd name="T2" fmla="*/ 0 w 1040"/>
                  <a:gd name="T3" fmla="*/ 1587500 h 1000"/>
                  <a:gd name="T4" fmla="*/ 0 w 1040"/>
                  <a:gd name="T5" fmla="*/ 1587500 h 1000"/>
                  <a:gd name="T6" fmla="*/ 66675 w 1040"/>
                  <a:gd name="T7" fmla="*/ 1587500 h 1000"/>
                  <a:gd name="T8" fmla="*/ 133350 w 1040"/>
                  <a:gd name="T9" fmla="*/ 1584325 h 1000"/>
                  <a:gd name="T10" fmla="*/ 196850 w 1040"/>
                  <a:gd name="T11" fmla="*/ 1577975 h 1000"/>
                  <a:gd name="T12" fmla="*/ 260350 w 1040"/>
                  <a:gd name="T13" fmla="*/ 1571625 h 1000"/>
                  <a:gd name="T14" fmla="*/ 323850 w 1040"/>
                  <a:gd name="T15" fmla="*/ 1562100 h 1000"/>
                  <a:gd name="T16" fmla="*/ 387350 w 1040"/>
                  <a:gd name="T17" fmla="*/ 1549400 h 1000"/>
                  <a:gd name="T18" fmla="*/ 447675 w 1040"/>
                  <a:gd name="T19" fmla="*/ 1536700 h 1000"/>
                  <a:gd name="T20" fmla="*/ 511175 w 1040"/>
                  <a:gd name="T21" fmla="*/ 1520825 h 1000"/>
                  <a:gd name="T22" fmla="*/ 571500 w 1040"/>
                  <a:gd name="T23" fmla="*/ 1501775 h 1000"/>
                  <a:gd name="T24" fmla="*/ 628650 w 1040"/>
                  <a:gd name="T25" fmla="*/ 1482725 h 1000"/>
                  <a:gd name="T26" fmla="*/ 688975 w 1040"/>
                  <a:gd name="T27" fmla="*/ 1460500 h 1000"/>
                  <a:gd name="T28" fmla="*/ 746125 w 1040"/>
                  <a:gd name="T29" fmla="*/ 1438275 h 1000"/>
                  <a:gd name="T30" fmla="*/ 803275 w 1040"/>
                  <a:gd name="T31" fmla="*/ 1412875 h 1000"/>
                  <a:gd name="T32" fmla="*/ 857250 w 1040"/>
                  <a:gd name="T33" fmla="*/ 1384300 h 1000"/>
                  <a:gd name="T34" fmla="*/ 914400 w 1040"/>
                  <a:gd name="T35" fmla="*/ 1355725 h 1000"/>
                  <a:gd name="T36" fmla="*/ 965200 w 1040"/>
                  <a:gd name="T37" fmla="*/ 1327150 h 1000"/>
                  <a:gd name="T38" fmla="*/ 1019175 w 1040"/>
                  <a:gd name="T39" fmla="*/ 1292225 h 1000"/>
                  <a:gd name="T40" fmla="*/ 1069975 w 1040"/>
                  <a:gd name="T41" fmla="*/ 1260475 h 1000"/>
                  <a:gd name="T42" fmla="*/ 1120775 w 1040"/>
                  <a:gd name="T43" fmla="*/ 1225550 h 1000"/>
                  <a:gd name="T44" fmla="*/ 1168400 w 1040"/>
                  <a:gd name="T45" fmla="*/ 1187450 h 1000"/>
                  <a:gd name="T46" fmla="*/ 1216025 w 1040"/>
                  <a:gd name="T47" fmla="*/ 1149350 h 1000"/>
                  <a:gd name="T48" fmla="*/ 1263650 w 1040"/>
                  <a:gd name="T49" fmla="*/ 1108075 h 1000"/>
                  <a:gd name="T50" fmla="*/ 1308100 w 1040"/>
                  <a:gd name="T51" fmla="*/ 1066800 h 1000"/>
                  <a:gd name="T52" fmla="*/ 1352550 w 1040"/>
                  <a:gd name="T53" fmla="*/ 1025525 h 1000"/>
                  <a:gd name="T54" fmla="*/ 1397000 w 1040"/>
                  <a:gd name="T55" fmla="*/ 981075 h 1000"/>
                  <a:gd name="T56" fmla="*/ 1435100 w 1040"/>
                  <a:gd name="T57" fmla="*/ 936625 h 1000"/>
                  <a:gd name="T58" fmla="*/ 1476375 w 1040"/>
                  <a:gd name="T59" fmla="*/ 889000 h 1000"/>
                  <a:gd name="T60" fmla="*/ 1514475 w 1040"/>
                  <a:gd name="T61" fmla="*/ 841375 h 1000"/>
                  <a:gd name="T62" fmla="*/ 1549400 w 1040"/>
                  <a:gd name="T63" fmla="*/ 790575 h 1000"/>
                  <a:gd name="T64" fmla="*/ 1584325 w 1040"/>
                  <a:gd name="T65" fmla="*/ 739775 h 1000"/>
                  <a:gd name="T66" fmla="*/ 1619250 w 1040"/>
                  <a:gd name="T67" fmla="*/ 688975 h 1000"/>
                  <a:gd name="T68" fmla="*/ 1651000 w 1040"/>
                  <a:gd name="T69" fmla="*/ 635000 h 1000"/>
                  <a:gd name="T70" fmla="*/ 549275 w 1040"/>
                  <a:gd name="T71" fmla="*/ 0 h 1000"/>
                  <a:gd name="T72" fmla="*/ 549275 w 1040"/>
                  <a:gd name="T73" fmla="*/ 0 h 1000"/>
                  <a:gd name="T74" fmla="*/ 530225 w 1040"/>
                  <a:gd name="T75" fmla="*/ 34925 h 1000"/>
                  <a:gd name="T76" fmla="*/ 504825 w 1040"/>
                  <a:gd name="T77" fmla="*/ 69850 h 1000"/>
                  <a:gd name="T78" fmla="*/ 479425 w 1040"/>
                  <a:gd name="T79" fmla="*/ 101600 h 1000"/>
                  <a:gd name="T80" fmla="*/ 450850 w 1040"/>
                  <a:gd name="T81" fmla="*/ 130175 h 1000"/>
                  <a:gd name="T82" fmla="*/ 422275 w 1040"/>
                  <a:gd name="T83" fmla="*/ 158750 h 1000"/>
                  <a:gd name="T84" fmla="*/ 390525 w 1040"/>
                  <a:gd name="T85" fmla="*/ 184150 h 1000"/>
                  <a:gd name="T86" fmla="*/ 358775 w 1040"/>
                  <a:gd name="T87" fmla="*/ 209550 h 1000"/>
                  <a:gd name="T88" fmla="*/ 323850 w 1040"/>
                  <a:gd name="T89" fmla="*/ 231775 h 1000"/>
                  <a:gd name="T90" fmla="*/ 285750 w 1040"/>
                  <a:gd name="T91" fmla="*/ 250825 h 1000"/>
                  <a:gd name="T92" fmla="*/ 247650 w 1040"/>
                  <a:gd name="T93" fmla="*/ 266700 h 1000"/>
                  <a:gd name="T94" fmla="*/ 209550 w 1040"/>
                  <a:gd name="T95" fmla="*/ 282575 h 1000"/>
                  <a:gd name="T96" fmla="*/ 171450 w 1040"/>
                  <a:gd name="T97" fmla="*/ 295275 h 1000"/>
                  <a:gd name="T98" fmla="*/ 130175 w 1040"/>
                  <a:gd name="T99" fmla="*/ 304800 h 1000"/>
                  <a:gd name="T100" fmla="*/ 88900 w 1040"/>
                  <a:gd name="T101" fmla="*/ 311150 h 1000"/>
                  <a:gd name="T102" fmla="*/ 44450 w 1040"/>
                  <a:gd name="T103" fmla="*/ 317500 h 1000"/>
                  <a:gd name="T104" fmla="*/ 0 w 1040"/>
                  <a:gd name="T105" fmla="*/ 317500 h 1000"/>
                  <a:gd name="T106" fmla="*/ 0 w 1040"/>
                  <a:gd name="T107" fmla="*/ 317500 h 10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040" h="1000">
                    <a:moveTo>
                      <a:pt x="0" y="200"/>
                    </a:moveTo>
                    <a:lnTo>
                      <a:pt x="0" y="1000"/>
                    </a:lnTo>
                    <a:lnTo>
                      <a:pt x="42" y="1000"/>
                    </a:lnTo>
                    <a:lnTo>
                      <a:pt x="84" y="998"/>
                    </a:lnTo>
                    <a:lnTo>
                      <a:pt x="124" y="994"/>
                    </a:lnTo>
                    <a:lnTo>
                      <a:pt x="164" y="990"/>
                    </a:lnTo>
                    <a:lnTo>
                      <a:pt x="204" y="984"/>
                    </a:lnTo>
                    <a:lnTo>
                      <a:pt x="244" y="976"/>
                    </a:lnTo>
                    <a:lnTo>
                      <a:pt x="282" y="968"/>
                    </a:lnTo>
                    <a:lnTo>
                      <a:pt x="322" y="958"/>
                    </a:lnTo>
                    <a:lnTo>
                      <a:pt x="360" y="946"/>
                    </a:lnTo>
                    <a:lnTo>
                      <a:pt x="396" y="934"/>
                    </a:lnTo>
                    <a:lnTo>
                      <a:pt x="434" y="920"/>
                    </a:lnTo>
                    <a:lnTo>
                      <a:pt x="470" y="906"/>
                    </a:lnTo>
                    <a:lnTo>
                      <a:pt x="506" y="890"/>
                    </a:lnTo>
                    <a:lnTo>
                      <a:pt x="540" y="872"/>
                    </a:lnTo>
                    <a:lnTo>
                      <a:pt x="576" y="854"/>
                    </a:lnTo>
                    <a:lnTo>
                      <a:pt x="608" y="836"/>
                    </a:lnTo>
                    <a:lnTo>
                      <a:pt x="642" y="814"/>
                    </a:lnTo>
                    <a:lnTo>
                      <a:pt x="674" y="794"/>
                    </a:lnTo>
                    <a:lnTo>
                      <a:pt x="706" y="772"/>
                    </a:lnTo>
                    <a:lnTo>
                      <a:pt x="736" y="748"/>
                    </a:lnTo>
                    <a:lnTo>
                      <a:pt x="766" y="724"/>
                    </a:lnTo>
                    <a:lnTo>
                      <a:pt x="796" y="698"/>
                    </a:lnTo>
                    <a:lnTo>
                      <a:pt x="824" y="672"/>
                    </a:lnTo>
                    <a:lnTo>
                      <a:pt x="852" y="646"/>
                    </a:lnTo>
                    <a:lnTo>
                      <a:pt x="880" y="618"/>
                    </a:lnTo>
                    <a:lnTo>
                      <a:pt x="904" y="590"/>
                    </a:lnTo>
                    <a:lnTo>
                      <a:pt x="930" y="560"/>
                    </a:lnTo>
                    <a:lnTo>
                      <a:pt x="954" y="530"/>
                    </a:lnTo>
                    <a:lnTo>
                      <a:pt x="976" y="498"/>
                    </a:lnTo>
                    <a:lnTo>
                      <a:pt x="998" y="466"/>
                    </a:lnTo>
                    <a:lnTo>
                      <a:pt x="1020" y="434"/>
                    </a:lnTo>
                    <a:lnTo>
                      <a:pt x="1040" y="400"/>
                    </a:lnTo>
                    <a:lnTo>
                      <a:pt x="346" y="0"/>
                    </a:lnTo>
                    <a:lnTo>
                      <a:pt x="334" y="22"/>
                    </a:lnTo>
                    <a:lnTo>
                      <a:pt x="318" y="44"/>
                    </a:lnTo>
                    <a:lnTo>
                      <a:pt x="302" y="64"/>
                    </a:lnTo>
                    <a:lnTo>
                      <a:pt x="284" y="82"/>
                    </a:lnTo>
                    <a:lnTo>
                      <a:pt x="266" y="100"/>
                    </a:lnTo>
                    <a:lnTo>
                      <a:pt x="246" y="116"/>
                    </a:lnTo>
                    <a:lnTo>
                      <a:pt x="226" y="132"/>
                    </a:lnTo>
                    <a:lnTo>
                      <a:pt x="204" y="146"/>
                    </a:lnTo>
                    <a:lnTo>
                      <a:pt x="180" y="158"/>
                    </a:lnTo>
                    <a:lnTo>
                      <a:pt x="156" y="168"/>
                    </a:lnTo>
                    <a:lnTo>
                      <a:pt x="132" y="178"/>
                    </a:lnTo>
                    <a:lnTo>
                      <a:pt x="108" y="186"/>
                    </a:lnTo>
                    <a:lnTo>
                      <a:pt x="82" y="192"/>
                    </a:lnTo>
                    <a:lnTo>
                      <a:pt x="56" y="196"/>
                    </a:lnTo>
                    <a:lnTo>
                      <a:pt x="28" y="200"/>
                    </a:lnTo>
                    <a:lnTo>
                      <a:pt x="0" y="200"/>
                    </a:lnTo>
                    <a:close/>
                  </a:path>
                </a:pathLst>
              </a:custGeom>
              <a:noFill/>
              <a:ln w="12700">
                <a:solidFill>
                  <a:srgbClr val="000000"/>
                </a:solidFill>
                <a:prstDash val="solid"/>
                <a:round/>
                <a:headEnd/>
                <a:tailEnd/>
              </a:ln>
            </p:spPr>
            <p:txBody>
              <a:bodyPr/>
              <a:lstStyle/>
              <a:p>
                <a:endParaRPr lang="en-GB"/>
              </a:p>
            </p:txBody>
          </p:sp>
          <p:sp>
            <p:nvSpPr>
              <p:cNvPr id="41" name="Freeform 12"/>
              <p:cNvSpPr>
                <a:spLocks/>
              </p:cNvSpPr>
              <p:nvPr/>
            </p:nvSpPr>
            <p:spPr bwMode="auto">
              <a:xfrm>
                <a:off x="4573587" y="2286194"/>
                <a:ext cx="1651000" cy="1587500"/>
              </a:xfrm>
              <a:custGeom>
                <a:avLst/>
                <a:gdLst>
                  <a:gd name="T0" fmla="*/ 0 w 1040"/>
                  <a:gd name="T1" fmla="*/ 0 h 1000"/>
                  <a:gd name="T2" fmla="*/ 0 w 1040"/>
                  <a:gd name="T3" fmla="*/ 1270000 h 1000"/>
                  <a:gd name="T4" fmla="*/ 0 w 1040"/>
                  <a:gd name="T5" fmla="*/ 1270000 h 1000"/>
                  <a:gd name="T6" fmla="*/ 44450 w 1040"/>
                  <a:gd name="T7" fmla="*/ 1273175 h 1000"/>
                  <a:gd name="T8" fmla="*/ 88900 w 1040"/>
                  <a:gd name="T9" fmla="*/ 1276350 h 1000"/>
                  <a:gd name="T10" fmla="*/ 130175 w 1040"/>
                  <a:gd name="T11" fmla="*/ 1282700 h 1000"/>
                  <a:gd name="T12" fmla="*/ 171450 w 1040"/>
                  <a:gd name="T13" fmla="*/ 1295400 h 1000"/>
                  <a:gd name="T14" fmla="*/ 209550 w 1040"/>
                  <a:gd name="T15" fmla="*/ 1304925 h 1000"/>
                  <a:gd name="T16" fmla="*/ 247650 w 1040"/>
                  <a:gd name="T17" fmla="*/ 1320800 h 1000"/>
                  <a:gd name="T18" fmla="*/ 285750 w 1040"/>
                  <a:gd name="T19" fmla="*/ 1339850 h 1000"/>
                  <a:gd name="T20" fmla="*/ 323850 w 1040"/>
                  <a:gd name="T21" fmla="*/ 1358900 h 1000"/>
                  <a:gd name="T22" fmla="*/ 358775 w 1040"/>
                  <a:gd name="T23" fmla="*/ 1381125 h 1000"/>
                  <a:gd name="T24" fmla="*/ 390525 w 1040"/>
                  <a:gd name="T25" fmla="*/ 1403350 h 1000"/>
                  <a:gd name="T26" fmla="*/ 422275 w 1040"/>
                  <a:gd name="T27" fmla="*/ 1431925 h 1000"/>
                  <a:gd name="T28" fmla="*/ 450850 w 1040"/>
                  <a:gd name="T29" fmla="*/ 1457325 h 1000"/>
                  <a:gd name="T30" fmla="*/ 479425 w 1040"/>
                  <a:gd name="T31" fmla="*/ 1489075 h 1000"/>
                  <a:gd name="T32" fmla="*/ 504825 w 1040"/>
                  <a:gd name="T33" fmla="*/ 1520825 h 1000"/>
                  <a:gd name="T34" fmla="*/ 530225 w 1040"/>
                  <a:gd name="T35" fmla="*/ 1552575 h 1000"/>
                  <a:gd name="T36" fmla="*/ 549275 w 1040"/>
                  <a:gd name="T37" fmla="*/ 1587500 h 1000"/>
                  <a:gd name="T38" fmla="*/ 1651000 w 1040"/>
                  <a:gd name="T39" fmla="*/ 952500 h 1000"/>
                  <a:gd name="T40" fmla="*/ 1651000 w 1040"/>
                  <a:gd name="T41" fmla="*/ 952500 h 1000"/>
                  <a:gd name="T42" fmla="*/ 1619250 w 1040"/>
                  <a:gd name="T43" fmla="*/ 901700 h 1000"/>
                  <a:gd name="T44" fmla="*/ 1584325 w 1040"/>
                  <a:gd name="T45" fmla="*/ 847725 h 1000"/>
                  <a:gd name="T46" fmla="*/ 1549400 w 1040"/>
                  <a:gd name="T47" fmla="*/ 796925 h 1000"/>
                  <a:gd name="T48" fmla="*/ 1514475 w 1040"/>
                  <a:gd name="T49" fmla="*/ 749300 h 1000"/>
                  <a:gd name="T50" fmla="*/ 1476375 w 1040"/>
                  <a:gd name="T51" fmla="*/ 701675 h 1000"/>
                  <a:gd name="T52" fmla="*/ 1435100 w 1040"/>
                  <a:gd name="T53" fmla="*/ 654050 h 1000"/>
                  <a:gd name="T54" fmla="*/ 1397000 w 1040"/>
                  <a:gd name="T55" fmla="*/ 609600 h 1000"/>
                  <a:gd name="T56" fmla="*/ 1352550 w 1040"/>
                  <a:gd name="T57" fmla="*/ 565150 h 1000"/>
                  <a:gd name="T58" fmla="*/ 1308100 w 1040"/>
                  <a:gd name="T59" fmla="*/ 520700 h 1000"/>
                  <a:gd name="T60" fmla="*/ 1263650 w 1040"/>
                  <a:gd name="T61" fmla="*/ 479425 h 1000"/>
                  <a:gd name="T62" fmla="*/ 1216025 w 1040"/>
                  <a:gd name="T63" fmla="*/ 441325 h 1000"/>
                  <a:gd name="T64" fmla="*/ 1168400 w 1040"/>
                  <a:gd name="T65" fmla="*/ 403225 h 1000"/>
                  <a:gd name="T66" fmla="*/ 1120775 w 1040"/>
                  <a:gd name="T67" fmla="*/ 365125 h 1000"/>
                  <a:gd name="T68" fmla="*/ 1069975 w 1040"/>
                  <a:gd name="T69" fmla="*/ 330200 h 1000"/>
                  <a:gd name="T70" fmla="*/ 1019175 w 1040"/>
                  <a:gd name="T71" fmla="*/ 295275 h 1000"/>
                  <a:gd name="T72" fmla="*/ 965200 w 1040"/>
                  <a:gd name="T73" fmla="*/ 263525 h 1000"/>
                  <a:gd name="T74" fmla="*/ 914400 w 1040"/>
                  <a:gd name="T75" fmla="*/ 231775 h 1000"/>
                  <a:gd name="T76" fmla="*/ 857250 w 1040"/>
                  <a:gd name="T77" fmla="*/ 203200 h 1000"/>
                  <a:gd name="T78" fmla="*/ 803275 w 1040"/>
                  <a:gd name="T79" fmla="*/ 177800 h 1000"/>
                  <a:gd name="T80" fmla="*/ 746125 w 1040"/>
                  <a:gd name="T81" fmla="*/ 152400 h 1000"/>
                  <a:gd name="T82" fmla="*/ 688975 w 1040"/>
                  <a:gd name="T83" fmla="*/ 130175 h 1000"/>
                  <a:gd name="T84" fmla="*/ 628650 w 1040"/>
                  <a:gd name="T85" fmla="*/ 107950 h 1000"/>
                  <a:gd name="T86" fmla="*/ 571500 w 1040"/>
                  <a:gd name="T87" fmla="*/ 88900 h 1000"/>
                  <a:gd name="T88" fmla="*/ 511175 w 1040"/>
                  <a:gd name="T89" fmla="*/ 69850 h 1000"/>
                  <a:gd name="T90" fmla="*/ 447675 w 1040"/>
                  <a:gd name="T91" fmla="*/ 53975 h 1000"/>
                  <a:gd name="T92" fmla="*/ 387350 w 1040"/>
                  <a:gd name="T93" fmla="*/ 41275 h 1000"/>
                  <a:gd name="T94" fmla="*/ 323850 w 1040"/>
                  <a:gd name="T95" fmla="*/ 28575 h 1000"/>
                  <a:gd name="T96" fmla="*/ 260350 w 1040"/>
                  <a:gd name="T97" fmla="*/ 19050 h 1000"/>
                  <a:gd name="T98" fmla="*/ 196850 w 1040"/>
                  <a:gd name="T99" fmla="*/ 9525 h 1000"/>
                  <a:gd name="T100" fmla="*/ 133350 w 1040"/>
                  <a:gd name="T101" fmla="*/ 6350 h 1000"/>
                  <a:gd name="T102" fmla="*/ 66675 w 1040"/>
                  <a:gd name="T103" fmla="*/ 3175 h 1000"/>
                  <a:gd name="T104" fmla="*/ 0 w 1040"/>
                  <a:gd name="T105" fmla="*/ 0 h 1000"/>
                  <a:gd name="T106" fmla="*/ 0 w 1040"/>
                  <a:gd name="T107" fmla="*/ 0 h 10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040" h="1000">
                    <a:moveTo>
                      <a:pt x="0" y="0"/>
                    </a:moveTo>
                    <a:lnTo>
                      <a:pt x="0" y="800"/>
                    </a:lnTo>
                    <a:lnTo>
                      <a:pt x="28" y="802"/>
                    </a:lnTo>
                    <a:lnTo>
                      <a:pt x="56" y="804"/>
                    </a:lnTo>
                    <a:lnTo>
                      <a:pt x="82" y="808"/>
                    </a:lnTo>
                    <a:lnTo>
                      <a:pt x="108" y="816"/>
                    </a:lnTo>
                    <a:lnTo>
                      <a:pt x="132" y="822"/>
                    </a:lnTo>
                    <a:lnTo>
                      <a:pt x="156" y="832"/>
                    </a:lnTo>
                    <a:lnTo>
                      <a:pt x="180" y="844"/>
                    </a:lnTo>
                    <a:lnTo>
                      <a:pt x="204" y="856"/>
                    </a:lnTo>
                    <a:lnTo>
                      <a:pt x="226" y="870"/>
                    </a:lnTo>
                    <a:lnTo>
                      <a:pt x="246" y="884"/>
                    </a:lnTo>
                    <a:lnTo>
                      <a:pt x="266" y="902"/>
                    </a:lnTo>
                    <a:lnTo>
                      <a:pt x="284" y="918"/>
                    </a:lnTo>
                    <a:lnTo>
                      <a:pt x="302" y="938"/>
                    </a:lnTo>
                    <a:lnTo>
                      <a:pt x="318" y="958"/>
                    </a:lnTo>
                    <a:lnTo>
                      <a:pt x="334" y="978"/>
                    </a:lnTo>
                    <a:lnTo>
                      <a:pt x="346" y="1000"/>
                    </a:lnTo>
                    <a:lnTo>
                      <a:pt x="1040" y="600"/>
                    </a:lnTo>
                    <a:lnTo>
                      <a:pt x="1020" y="568"/>
                    </a:lnTo>
                    <a:lnTo>
                      <a:pt x="998" y="534"/>
                    </a:lnTo>
                    <a:lnTo>
                      <a:pt x="976" y="502"/>
                    </a:lnTo>
                    <a:lnTo>
                      <a:pt x="954" y="472"/>
                    </a:lnTo>
                    <a:lnTo>
                      <a:pt x="930" y="442"/>
                    </a:lnTo>
                    <a:lnTo>
                      <a:pt x="904" y="412"/>
                    </a:lnTo>
                    <a:lnTo>
                      <a:pt x="880" y="384"/>
                    </a:lnTo>
                    <a:lnTo>
                      <a:pt x="852" y="356"/>
                    </a:lnTo>
                    <a:lnTo>
                      <a:pt x="824" y="328"/>
                    </a:lnTo>
                    <a:lnTo>
                      <a:pt x="796" y="302"/>
                    </a:lnTo>
                    <a:lnTo>
                      <a:pt x="766" y="278"/>
                    </a:lnTo>
                    <a:lnTo>
                      <a:pt x="736" y="254"/>
                    </a:lnTo>
                    <a:lnTo>
                      <a:pt x="706" y="230"/>
                    </a:lnTo>
                    <a:lnTo>
                      <a:pt x="674" y="208"/>
                    </a:lnTo>
                    <a:lnTo>
                      <a:pt x="642" y="186"/>
                    </a:lnTo>
                    <a:lnTo>
                      <a:pt x="608" y="166"/>
                    </a:lnTo>
                    <a:lnTo>
                      <a:pt x="576" y="146"/>
                    </a:lnTo>
                    <a:lnTo>
                      <a:pt x="540" y="128"/>
                    </a:lnTo>
                    <a:lnTo>
                      <a:pt x="506" y="112"/>
                    </a:lnTo>
                    <a:lnTo>
                      <a:pt x="470" y="96"/>
                    </a:lnTo>
                    <a:lnTo>
                      <a:pt x="434" y="82"/>
                    </a:lnTo>
                    <a:lnTo>
                      <a:pt x="396" y="68"/>
                    </a:lnTo>
                    <a:lnTo>
                      <a:pt x="360" y="56"/>
                    </a:lnTo>
                    <a:lnTo>
                      <a:pt x="322" y="44"/>
                    </a:lnTo>
                    <a:lnTo>
                      <a:pt x="282" y="34"/>
                    </a:lnTo>
                    <a:lnTo>
                      <a:pt x="244" y="26"/>
                    </a:lnTo>
                    <a:lnTo>
                      <a:pt x="204" y="18"/>
                    </a:lnTo>
                    <a:lnTo>
                      <a:pt x="164" y="12"/>
                    </a:lnTo>
                    <a:lnTo>
                      <a:pt x="124" y="6"/>
                    </a:lnTo>
                    <a:lnTo>
                      <a:pt x="84" y="4"/>
                    </a:lnTo>
                    <a:lnTo>
                      <a:pt x="42" y="2"/>
                    </a:lnTo>
                    <a:lnTo>
                      <a:pt x="0" y="0"/>
                    </a:lnTo>
                    <a:close/>
                  </a:path>
                </a:pathLst>
              </a:custGeom>
              <a:noFill/>
              <a:ln w="12700" cap="flat" cmpd="sng">
                <a:solidFill>
                  <a:srgbClr val="000000"/>
                </a:solidFill>
                <a:prstDash val="solid"/>
                <a:round/>
                <a:headEnd type="none" w="med" len="med"/>
                <a:tailEnd type="none" w="med" len="med"/>
              </a:ln>
              <a:effectLst/>
              <a:extLst/>
            </p:spPr>
            <p:txBody>
              <a:bodyPr/>
              <a:lstStyle/>
              <a:p>
                <a:endParaRPr lang="en-GB"/>
              </a:p>
            </p:txBody>
          </p:sp>
          <p:sp>
            <p:nvSpPr>
              <p:cNvPr id="42" name="Freeform 13"/>
              <p:cNvSpPr>
                <a:spLocks/>
              </p:cNvSpPr>
              <p:nvPr/>
            </p:nvSpPr>
            <p:spPr bwMode="auto">
              <a:xfrm>
                <a:off x="5122864" y="3238693"/>
                <a:ext cx="1355725" cy="1905000"/>
              </a:xfrm>
              <a:custGeom>
                <a:avLst/>
                <a:gdLst>
                  <a:gd name="T0" fmla="*/ 85725 w 854"/>
                  <a:gd name="T1" fmla="*/ 952500 h 1200"/>
                  <a:gd name="T2" fmla="*/ 85725 w 854"/>
                  <a:gd name="T3" fmla="*/ 952500 h 1200"/>
                  <a:gd name="T4" fmla="*/ 85725 w 854"/>
                  <a:gd name="T5" fmla="*/ 996950 h 1200"/>
                  <a:gd name="T6" fmla="*/ 79375 w 854"/>
                  <a:gd name="T7" fmla="*/ 1038225 h 1200"/>
                  <a:gd name="T8" fmla="*/ 73025 w 854"/>
                  <a:gd name="T9" fmla="*/ 1079500 h 1200"/>
                  <a:gd name="T10" fmla="*/ 63500 w 854"/>
                  <a:gd name="T11" fmla="*/ 1120775 h 1200"/>
                  <a:gd name="T12" fmla="*/ 50800 w 854"/>
                  <a:gd name="T13" fmla="*/ 1158875 h 1200"/>
                  <a:gd name="T14" fmla="*/ 38100 w 854"/>
                  <a:gd name="T15" fmla="*/ 1196975 h 1200"/>
                  <a:gd name="T16" fmla="*/ 19050 w 854"/>
                  <a:gd name="T17" fmla="*/ 1235075 h 1200"/>
                  <a:gd name="T18" fmla="*/ 0 w 854"/>
                  <a:gd name="T19" fmla="*/ 1270000 h 1200"/>
                  <a:gd name="T20" fmla="*/ 1101725 w 854"/>
                  <a:gd name="T21" fmla="*/ 1905000 h 1200"/>
                  <a:gd name="T22" fmla="*/ 1101725 w 854"/>
                  <a:gd name="T23" fmla="*/ 1905000 h 1200"/>
                  <a:gd name="T24" fmla="*/ 1130300 w 854"/>
                  <a:gd name="T25" fmla="*/ 1854200 h 1200"/>
                  <a:gd name="T26" fmla="*/ 1158875 w 854"/>
                  <a:gd name="T27" fmla="*/ 1800225 h 1200"/>
                  <a:gd name="T28" fmla="*/ 1184275 w 854"/>
                  <a:gd name="T29" fmla="*/ 1743075 h 1200"/>
                  <a:gd name="T30" fmla="*/ 1209675 w 854"/>
                  <a:gd name="T31" fmla="*/ 1689100 h 1200"/>
                  <a:gd name="T32" fmla="*/ 1231900 w 854"/>
                  <a:gd name="T33" fmla="*/ 1631950 h 1200"/>
                  <a:gd name="T34" fmla="*/ 1254125 w 854"/>
                  <a:gd name="T35" fmla="*/ 1571625 h 1200"/>
                  <a:gd name="T36" fmla="*/ 1273175 w 854"/>
                  <a:gd name="T37" fmla="*/ 1514475 h 1200"/>
                  <a:gd name="T38" fmla="*/ 1289050 w 854"/>
                  <a:gd name="T39" fmla="*/ 1454150 h 1200"/>
                  <a:gd name="T40" fmla="*/ 1304925 w 854"/>
                  <a:gd name="T41" fmla="*/ 1393825 h 1200"/>
                  <a:gd name="T42" fmla="*/ 1317625 w 854"/>
                  <a:gd name="T43" fmla="*/ 1333500 h 1200"/>
                  <a:gd name="T44" fmla="*/ 1330325 w 854"/>
                  <a:gd name="T45" fmla="*/ 1273175 h 1200"/>
                  <a:gd name="T46" fmla="*/ 1339850 w 854"/>
                  <a:gd name="T47" fmla="*/ 1209675 h 1200"/>
                  <a:gd name="T48" fmla="*/ 1346200 w 854"/>
                  <a:gd name="T49" fmla="*/ 1146175 h 1200"/>
                  <a:gd name="T50" fmla="*/ 1352550 w 854"/>
                  <a:gd name="T51" fmla="*/ 1082675 h 1200"/>
                  <a:gd name="T52" fmla="*/ 1355725 w 854"/>
                  <a:gd name="T53" fmla="*/ 1019175 h 1200"/>
                  <a:gd name="T54" fmla="*/ 1355725 w 854"/>
                  <a:gd name="T55" fmla="*/ 952500 h 1200"/>
                  <a:gd name="T56" fmla="*/ 1355725 w 854"/>
                  <a:gd name="T57" fmla="*/ 952500 h 1200"/>
                  <a:gd name="T58" fmla="*/ 1355725 w 854"/>
                  <a:gd name="T59" fmla="*/ 889000 h 1200"/>
                  <a:gd name="T60" fmla="*/ 1352550 w 854"/>
                  <a:gd name="T61" fmla="*/ 825500 h 1200"/>
                  <a:gd name="T62" fmla="*/ 1346200 w 854"/>
                  <a:gd name="T63" fmla="*/ 762000 h 1200"/>
                  <a:gd name="T64" fmla="*/ 1339850 w 854"/>
                  <a:gd name="T65" fmla="*/ 698500 h 1200"/>
                  <a:gd name="T66" fmla="*/ 1330325 w 854"/>
                  <a:gd name="T67" fmla="*/ 635000 h 1200"/>
                  <a:gd name="T68" fmla="*/ 1317625 w 854"/>
                  <a:gd name="T69" fmla="*/ 574675 h 1200"/>
                  <a:gd name="T70" fmla="*/ 1304925 w 854"/>
                  <a:gd name="T71" fmla="*/ 511175 h 1200"/>
                  <a:gd name="T72" fmla="*/ 1289050 w 854"/>
                  <a:gd name="T73" fmla="*/ 450850 h 1200"/>
                  <a:gd name="T74" fmla="*/ 1273175 w 854"/>
                  <a:gd name="T75" fmla="*/ 393700 h 1200"/>
                  <a:gd name="T76" fmla="*/ 1254125 w 854"/>
                  <a:gd name="T77" fmla="*/ 333375 h 1200"/>
                  <a:gd name="T78" fmla="*/ 1231900 w 854"/>
                  <a:gd name="T79" fmla="*/ 276225 h 1200"/>
                  <a:gd name="T80" fmla="*/ 1209675 w 854"/>
                  <a:gd name="T81" fmla="*/ 219075 h 1200"/>
                  <a:gd name="T82" fmla="*/ 1184275 w 854"/>
                  <a:gd name="T83" fmla="*/ 161925 h 1200"/>
                  <a:gd name="T84" fmla="*/ 1158875 w 854"/>
                  <a:gd name="T85" fmla="*/ 107950 h 1200"/>
                  <a:gd name="T86" fmla="*/ 1130300 w 854"/>
                  <a:gd name="T87" fmla="*/ 53975 h 1200"/>
                  <a:gd name="T88" fmla="*/ 1101725 w 854"/>
                  <a:gd name="T89" fmla="*/ 0 h 1200"/>
                  <a:gd name="T90" fmla="*/ 0 w 854"/>
                  <a:gd name="T91" fmla="*/ 635000 h 1200"/>
                  <a:gd name="T92" fmla="*/ 0 w 854"/>
                  <a:gd name="T93" fmla="*/ 635000 h 1200"/>
                  <a:gd name="T94" fmla="*/ 19050 w 854"/>
                  <a:gd name="T95" fmla="*/ 673100 h 1200"/>
                  <a:gd name="T96" fmla="*/ 38100 w 854"/>
                  <a:gd name="T97" fmla="*/ 708025 h 1200"/>
                  <a:gd name="T98" fmla="*/ 50800 w 854"/>
                  <a:gd name="T99" fmla="*/ 746125 h 1200"/>
                  <a:gd name="T100" fmla="*/ 63500 w 854"/>
                  <a:gd name="T101" fmla="*/ 787400 h 1200"/>
                  <a:gd name="T102" fmla="*/ 73025 w 854"/>
                  <a:gd name="T103" fmla="*/ 825500 h 1200"/>
                  <a:gd name="T104" fmla="*/ 79375 w 854"/>
                  <a:gd name="T105" fmla="*/ 866775 h 1200"/>
                  <a:gd name="T106" fmla="*/ 85725 w 854"/>
                  <a:gd name="T107" fmla="*/ 911225 h 1200"/>
                  <a:gd name="T108" fmla="*/ 85725 w 854"/>
                  <a:gd name="T109" fmla="*/ 952500 h 1200"/>
                  <a:gd name="T110" fmla="*/ 85725 w 854"/>
                  <a:gd name="T111" fmla="*/ 952500 h 120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854" h="1200">
                    <a:moveTo>
                      <a:pt x="54" y="600"/>
                    </a:moveTo>
                    <a:lnTo>
                      <a:pt x="54" y="600"/>
                    </a:lnTo>
                    <a:lnTo>
                      <a:pt x="54" y="628"/>
                    </a:lnTo>
                    <a:lnTo>
                      <a:pt x="50" y="654"/>
                    </a:lnTo>
                    <a:lnTo>
                      <a:pt x="46" y="680"/>
                    </a:lnTo>
                    <a:lnTo>
                      <a:pt x="40" y="706"/>
                    </a:lnTo>
                    <a:lnTo>
                      <a:pt x="32" y="730"/>
                    </a:lnTo>
                    <a:lnTo>
                      <a:pt x="24" y="754"/>
                    </a:lnTo>
                    <a:lnTo>
                      <a:pt x="12" y="778"/>
                    </a:lnTo>
                    <a:lnTo>
                      <a:pt x="0" y="800"/>
                    </a:lnTo>
                    <a:lnTo>
                      <a:pt x="694" y="1200"/>
                    </a:lnTo>
                    <a:lnTo>
                      <a:pt x="712" y="1168"/>
                    </a:lnTo>
                    <a:lnTo>
                      <a:pt x="730" y="1134"/>
                    </a:lnTo>
                    <a:lnTo>
                      <a:pt x="746" y="1098"/>
                    </a:lnTo>
                    <a:lnTo>
                      <a:pt x="762" y="1064"/>
                    </a:lnTo>
                    <a:lnTo>
                      <a:pt x="776" y="1028"/>
                    </a:lnTo>
                    <a:lnTo>
                      <a:pt x="790" y="990"/>
                    </a:lnTo>
                    <a:lnTo>
                      <a:pt x="802" y="954"/>
                    </a:lnTo>
                    <a:lnTo>
                      <a:pt x="812" y="916"/>
                    </a:lnTo>
                    <a:lnTo>
                      <a:pt x="822" y="878"/>
                    </a:lnTo>
                    <a:lnTo>
                      <a:pt x="830" y="840"/>
                    </a:lnTo>
                    <a:lnTo>
                      <a:pt x="838" y="802"/>
                    </a:lnTo>
                    <a:lnTo>
                      <a:pt x="844" y="762"/>
                    </a:lnTo>
                    <a:lnTo>
                      <a:pt x="848" y="722"/>
                    </a:lnTo>
                    <a:lnTo>
                      <a:pt x="852" y="682"/>
                    </a:lnTo>
                    <a:lnTo>
                      <a:pt x="854" y="642"/>
                    </a:lnTo>
                    <a:lnTo>
                      <a:pt x="854" y="600"/>
                    </a:lnTo>
                    <a:lnTo>
                      <a:pt x="854" y="560"/>
                    </a:lnTo>
                    <a:lnTo>
                      <a:pt x="852" y="520"/>
                    </a:lnTo>
                    <a:lnTo>
                      <a:pt x="848" y="480"/>
                    </a:lnTo>
                    <a:lnTo>
                      <a:pt x="844" y="440"/>
                    </a:lnTo>
                    <a:lnTo>
                      <a:pt x="838" y="400"/>
                    </a:lnTo>
                    <a:lnTo>
                      <a:pt x="830" y="362"/>
                    </a:lnTo>
                    <a:lnTo>
                      <a:pt x="822" y="322"/>
                    </a:lnTo>
                    <a:lnTo>
                      <a:pt x="812" y="284"/>
                    </a:lnTo>
                    <a:lnTo>
                      <a:pt x="802" y="248"/>
                    </a:lnTo>
                    <a:lnTo>
                      <a:pt x="790" y="210"/>
                    </a:lnTo>
                    <a:lnTo>
                      <a:pt x="776" y="174"/>
                    </a:lnTo>
                    <a:lnTo>
                      <a:pt x="762" y="138"/>
                    </a:lnTo>
                    <a:lnTo>
                      <a:pt x="746" y="102"/>
                    </a:lnTo>
                    <a:lnTo>
                      <a:pt x="730" y="68"/>
                    </a:lnTo>
                    <a:lnTo>
                      <a:pt x="712" y="34"/>
                    </a:lnTo>
                    <a:lnTo>
                      <a:pt x="694" y="0"/>
                    </a:lnTo>
                    <a:lnTo>
                      <a:pt x="0" y="400"/>
                    </a:lnTo>
                    <a:lnTo>
                      <a:pt x="12" y="424"/>
                    </a:lnTo>
                    <a:lnTo>
                      <a:pt x="24" y="446"/>
                    </a:lnTo>
                    <a:lnTo>
                      <a:pt x="32" y="470"/>
                    </a:lnTo>
                    <a:lnTo>
                      <a:pt x="40" y="496"/>
                    </a:lnTo>
                    <a:lnTo>
                      <a:pt x="46" y="520"/>
                    </a:lnTo>
                    <a:lnTo>
                      <a:pt x="50" y="546"/>
                    </a:lnTo>
                    <a:lnTo>
                      <a:pt x="54" y="574"/>
                    </a:lnTo>
                    <a:lnTo>
                      <a:pt x="54" y="600"/>
                    </a:lnTo>
                    <a:close/>
                  </a:path>
                </a:pathLst>
              </a:custGeom>
              <a:noFill/>
              <a:ln w="38100" cap="flat" cmpd="sng">
                <a:solidFill>
                  <a:srgbClr val="5F5F5F"/>
                </a:solidFill>
                <a:prstDash val="solid"/>
                <a:round/>
                <a:headEnd type="none" w="med" len="med"/>
                <a:tailEnd type="none" w="med" len="med"/>
              </a:ln>
              <a:effectLst/>
              <a:extLst/>
            </p:spPr>
            <p:txBody>
              <a:bodyPr/>
              <a:lstStyle/>
              <a:p>
                <a:endParaRPr lang="en-GB"/>
              </a:p>
            </p:txBody>
          </p:sp>
          <p:sp>
            <p:nvSpPr>
              <p:cNvPr id="43" name="Rectangle 14"/>
              <p:cNvSpPr>
                <a:spLocks noChangeArrowheads="1"/>
              </p:cNvSpPr>
              <p:nvPr/>
            </p:nvSpPr>
            <p:spPr bwMode="auto">
              <a:xfrm>
                <a:off x="4573587" y="4191194"/>
                <a:ext cx="1588" cy="1588"/>
              </a:xfrm>
              <a:prstGeom prst="rect">
                <a:avLst/>
              </a:prstGeom>
              <a:solidFill>
                <a:srgbClr val="FFFFFF"/>
              </a:solidFill>
              <a:ln w="12700">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4" name="Freeform 15"/>
              <p:cNvSpPr>
                <a:spLocks/>
              </p:cNvSpPr>
              <p:nvPr/>
            </p:nvSpPr>
            <p:spPr bwMode="auto">
              <a:xfrm>
                <a:off x="3938587" y="3549844"/>
                <a:ext cx="1270000" cy="1270000"/>
              </a:xfrm>
              <a:custGeom>
                <a:avLst/>
                <a:gdLst>
                  <a:gd name="T0" fmla="*/ 1270000 w 800"/>
                  <a:gd name="T1" fmla="*/ 635000 h 800"/>
                  <a:gd name="T2" fmla="*/ 1257300 w 800"/>
                  <a:gd name="T3" fmla="*/ 765175 h 800"/>
                  <a:gd name="T4" fmla="*/ 1222375 w 800"/>
                  <a:gd name="T5" fmla="*/ 882650 h 800"/>
                  <a:gd name="T6" fmla="*/ 1162050 w 800"/>
                  <a:gd name="T7" fmla="*/ 990600 h 800"/>
                  <a:gd name="T8" fmla="*/ 1085850 w 800"/>
                  <a:gd name="T9" fmla="*/ 1085850 h 800"/>
                  <a:gd name="T10" fmla="*/ 990600 w 800"/>
                  <a:gd name="T11" fmla="*/ 1162050 h 800"/>
                  <a:gd name="T12" fmla="*/ 882650 w 800"/>
                  <a:gd name="T13" fmla="*/ 1222375 h 800"/>
                  <a:gd name="T14" fmla="*/ 765175 w 800"/>
                  <a:gd name="T15" fmla="*/ 1257300 h 800"/>
                  <a:gd name="T16" fmla="*/ 635000 w 800"/>
                  <a:gd name="T17" fmla="*/ 1270000 h 800"/>
                  <a:gd name="T18" fmla="*/ 571500 w 800"/>
                  <a:gd name="T19" fmla="*/ 1266825 h 800"/>
                  <a:gd name="T20" fmla="*/ 447675 w 800"/>
                  <a:gd name="T21" fmla="*/ 1241425 h 800"/>
                  <a:gd name="T22" fmla="*/ 333375 w 800"/>
                  <a:gd name="T23" fmla="*/ 1193800 h 800"/>
                  <a:gd name="T24" fmla="*/ 231775 w 800"/>
                  <a:gd name="T25" fmla="*/ 1127125 h 800"/>
                  <a:gd name="T26" fmla="*/ 146050 w 800"/>
                  <a:gd name="T27" fmla="*/ 1038225 h 800"/>
                  <a:gd name="T28" fmla="*/ 76200 w 800"/>
                  <a:gd name="T29" fmla="*/ 939800 h 800"/>
                  <a:gd name="T30" fmla="*/ 28575 w 800"/>
                  <a:gd name="T31" fmla="*/ 825500 h 800"/>
                  <a:gd name="T32" fmla="*/ 3175 w 800"/>
                  <a:gd name="T33" fmla="*/ 701675 h 800"/>
                  <a:gd name="T34" fmla="*/ 0 w 800"/>
                  <a:gd name="T35" fmla="*/ 635000 h 800"/>
                  <a:gd name="T36" fmla="*/ 12700 w 800"/>
                  <a:gd name="T37" fmla="*/ 508000 h 800"/>
                  <a:gd name="T38" fmla="*/ 50800 w 800"/>
                  <a:gd name="T39" fmla="*/ 387350 h 800"/>
                  <a:gd name="T40" fmla="*/ 107950 w 800"/>
                  <a:gd name="T41" fmla="*/ 279400 h 800"/>
                  <a:gd name="T42" fmla="*/ 187325 w 800"/>
                  <a:gd name="T43" fmla="*/ 187325 h 800"/>
                  <a:gd name="T44" fmla="*/ 279400 w 800"/>
                  <a:gd name="T45" fmla="*/ 107950 h 800"/>
                  <a:gd name="T46" fmla="*/ 387350 w 800"/>
                  <a:gd name="T47" fmla="*/ 50800 h 800"/>
                  <a:gd name="T48" fmla="*/ 508000 w 800"/>
                  <a:gd name="T49" fmla="*/ 12700 h 800"/>
                  <a:gd name="T50" fmla="*/ 635000 w 800"/>
                  <a:gd name="T51" fmla="*/ 0 h 800"/>
                  <a:gd name="T52" fmla="*/ 701675 w 800"/>
                  <a:gd name="T53" fmla="*/ 3175 h 800"/>
                  <a:gd name="T54" fmla="*/ 825500 w 800"/>
                  <a:gd name="T55" fmla="*/ 28575 h 800"/>
                  <a:gd name="T56" fmla="*/ 939800 w 800"/>
                  <a:gd name="T57" fmla="*/ 76200 h 800"/>
                  <a:gd name="T58" fmla="*/ 1038225 w 800"/>
                  <a:gd name="T59" fmla="*/ 146050 h 800"/>
                  <a:gd name="T60" fmla="*/ 1127125 w 800"/>
                  <a:gd name="T61" fmla="*/ 231775 h 800"/>
                  <a:gd name="T62" fmla="*/ 1193800 w 800"/>
                  <a:gd name="T63" fmla="*/ 333375 h 800"/>
                  <a:gd name="T64" fmla="*/ 1241425 w 800"/>
                  <a:gd name="T65" fmla="*/ 447675 h 800"/>
                  <a:gd name="T66" fmla="*/ 1266825 w 800"/>
                  <a:gd name="T67" fmla="*/ 571500 h 800"/>
                  <a:gd name="T68" fmla="*/ 1270000 w 800"/>
                  <a:gd name="T69" fmla="*/ 635000 h 8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800" h="800">
                    <a:moveTo>
                      <a:pt x="800" y="400"/>
                    </a:moveTo>
                    <a:lnTo>
                      <a:pt x="800" y="400"/>
                    </a:lnTo>
                    <a:lnTo>
                      <a:pt x="798" y="442"/>
                    </a:lnTo>
                    <a:lnTo>
                      <a:pt x="792" y="482"/>
                    </a:lnTo>
                    <a:lnTo>
                      <a:pt x="782" y="520"/>
                    </a:lnTo>
                    <a:lnTo>
                      <a:pt x="770" y="556"/>
                    </a:lnTo>
                    <a:lnTo>
                      <a:pt x="752" y="592"/>
                    </a:lnTo>
                    <a:lnTo>
                      <a:pt x="732" y="624"/>
                    </a:lnTo>
                    <a:lnTo>
                      <a:pt x="710" y="654"/>
                    </a:lnTo>
                    <a:lnTo>
                      <a:pt x="684" y="684"/>
                    </a:lnTo>
                    <a:lnTo>
                      <a:pt x="654" y="710"/>
                    </a:lnTo>
                    <a:lnTo>
                      <a:pt x="624" y="732"/>
                    </a:lnTo>
                    <a:lnTo>
                      <a:pt x="592" y="752"/>
                    </a:lnTo>
                    <a:lnTo>
                      <a:pt x="556" y="770"/>
                    </a:lnTo>
                    <a:lnTo>
                      <a:pt x="520" y="782"/>
                    </a:lnTo>
                    <a:lnTo>
                      <a:pt x="482" y="792"/>
                    </a:lnTo>
                    <a:lnTo>
                      <a:pt x="442" y="798"/>
                    </a:lnTo>
                    <a:lnTo>
                      <a:pt x="400" y="800"/>
                    </a:lnTo>
                    <a:lnTo>
                      <a:pt x="360" y="798"/>
                    </a:lnTo>
                    <a:lnTo>
                      <a:pt x="320" y="792"/>
                    </a:lnTo>
                    <a:lnTo>
                      <a:pt x="282" y="782"/>
                    </a:lnTo>
                    <a:lnTo>
                      <a:pt x="244" y="770"/>
                    </a:lnTo>
                    <a:lnTo>
                      <a:pt x="210" y="752"/>
                    </a:lnTo>
                    <a:lnTo>
                      <a:pt x="176" y="732"/>
                    </a:lnTo>
                    <a:lnTo>
                      <a:pt x="146" y="710"/>
                    </a:lnTo>
                    <a:lnTo>
                      <a:pt x="118" y="684"/>
                    </a:lnTo>
                    <a:lnTo>
                      <a:pt x="92" y="654"/>
                    </a:lnTo>
                    <a:lnTo>
                      <a:pt x="68" y="624"/>
                    </a:lnTo>
                    <a:lnTo>
                      <a:pt x="48" y="592"/>
                    </a:lnTo>
                    <a:lnTo>
                      <a:pt x="32" y="556"/>
                    </a:lnTo>
                    <a:lnTo>
                      <a:pt x="18" y="520"/>
                    </a:lnTo>
                    <a:lnTo>
                      <a:pt x="8" y="482"/>
                    </a:lnTo>
                    <a:lnTo>
                      <a:pt x="2" y="442"/>
                    </a:lnTo>
                    <a:lnTo>
                      <a:pt x="0" y="400"/>
                    </a:lnTo>
                    <a:lnTo>
                      <a:pt x="2" y="360"/>
                    </a:lnTo>
                    <a:lnTo>
                      <a:pt x="8" y="320"/>
                    </a:lnTo>
                    <a:lnTo>
                      <a:pt x="18" y="282"/>
                    </a:lnTo>
                    <a:lnTo>
                      <a:pt x="32" y="244"/>
                    </a:lnTo>
                    <a:lnTo>
                      <a:pt x="48" y="210"/>
                    </a:lnTo>
                    <a:lnTo>
                      <a:pt x="68" y="176"/>
                    </a:lnTo>
                    <a:lnTo>
                      <a:pt x="92" y="146"/>
                    </a:lnTo>
                    <a:lnTo>
                      <a:pt x="118" y="118"/>
                    </a:lnTo>
                    <a:lnTo>
                      <a:pt x="146" y="92"/>
                    </a:lnTo>
                    <a:lnTo>
                      <a:pt x="176" y="68"/>
                    </a:lnTo>
                    <a:lnTo>
                      <a:pt x="210" y="48"/>
                    </a:lnTo>
                    <a:lnTo>
                      <a:pt x="244" y="32"/>
                    </a:lnTo>
                    <a:lnTo>
                      <a:pt x="282" y="18"/>
                    </a:lnTo>
                    <a:lnTo>
                      <a:pt x="320" y="8"/>
                    </a:lnTo>
                    <a:lnTo>
                      <a:pt x="360" y="2"/>
                    </a:lnTo>
                    <a:lnTo>
                      <a:pt x="400" y="0"/>
                    </a:lnTo>
                    <a:lnTo>
                      <a:pt x="442" y="2"/>
                    </a:lnTo>
                    <a:lnTo>
                      <a:pt x="482" y="8"/>
                    </a:lnTo>
                    <a:lnTo>
                      <a:pt x="520" y="18"/>
                    </a:lnTo>
                    <a:lnTo>
                      <a:pt x="556" y="32"/>
                    </a:lnTo>
                    <a:lnTo>
                      <a:pt x="592" y="48"/>
                    </a:lnTo>
                    <a:lnTo>
                      <a:pt x="624" y="68"/>
                    </a:lnTo>
                    <a:lnTo>
                      <a:pt x="654" y="92"/>
                    </a:lnTo>
                    <a:lnTo>
                      <a:pt x="684" y="118"/>
                    </a:lnTo>
                    <a:lnTo>
                      <a:pt x="710" y="146"/>
                    </a:lnTo>
                    <a:lnTo>
                      <a:pt x="732" y="176"/>
                    </a:lnTo>
                    <a:lnTo>
                      <a:pt x="752" y="210"/>
                    </a:lnTo>
                    <a:lnTo>
                      <a:pt x="770" y="244"/>
                    </a:lnTo>
                    <a:lnTo>
                      <a:pt x="782" y="282"/>
                    </a:lnTo>
                    <a:lnTo>
                      <a:pt x="792" y="320"/>
                    </a:lnTo>
                    <a:lnTo>
                      <a:pt x="798" y="360"/>
                    </a:lnTo>
                    <a:lnTo>
                      <a:pt x="800" y="400"/>
                    </a:lnTo>
                    <a:close/>
                  </a:path>
                </a:pathLst>
              </a:custGeom>
              <a:solidFill>
                <a:srgbClr val="FFFF66"/>
              </a:solidFill>
              <a:ln w="38100" cap="flat" cmpd="sng">
                <a:solidFill>
                  <a:srgbClr val="5F5F5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grpSp>
        <p:grpSp>
          <p:nvGrpSpPr>
            <p:cNvPr id="45" name="Group 44"/>
            <p:cNvGrpSpPr/>
            <p:nvPr/>
          </p:nvGrpSpPr>
          <p:grpSpPr>
            <a:xfrm>
              <a:off x="4656457" y="2390626"/>
              <a:ext cx="1850771" cy="1850771"/>
              <a:chOff x="2033589" y="1651194"/>
              <a:chExt cx="5079998" cy="5080000"/>
            </a:xfrm>
          </p:grpSpPr>
          <p:sp>
            <p:nvSpPr>
              <p:cNvPr id="46" name="Freeform 2"/>
              <p:cNvSpPr>
                <a:spLocks/>
              </p:cNvSpPr>
              <p:nvPr/>
            </p:nvSpPr>
            <p:spPr bwMode="auto">
              <a:xfrm>
                <a:off x="4573588" y="1651194"/>
                <a:ext cx="2200275" cy="1587500"/>
              </a:xfrm>
              <a:custGeom>
                <a:avLst/>
                <a:gdLst>
                  <a:gd name="T0" fmla="*/ 2200275 w 1386"/>
                  <a:gd name="T1" fmla="*/ 1270000 h 1000"/>
                  <a:gd name="T2" fmla="*/ 2159000 w 1386"/>
                  <a:gd name="T3" fmla="*/ 1200150 h 1000"/>
                  <a:gd name="T4" fmla="*/ 2066925 w 1386"/>
                  <a:gd name="T5" fmla="*/ 1063625 h 1000"/>
                  <a:gd name="T6" fmla="*/ 1968500 w 1386"/>
                  <a:gd name="T7" fmla="*/ 933450 h 1000"/>
                  <a:gd name="T8" fmla="*/ 1860550 w 1386"/>
                  <a:gd name="T9" fmla="*/ 809625 h 1000"/>
                  <a:gd name="T10" fmla="*/ 1746250 w 1386"/>
                  <a:gd name="T11" fmla="*/ 695325 h 1000"/>
                  <a:gd name="T12" fmla="*/ 1622425 w 1386"/>
                  <a:gd name="T13" fmla="*/ 587375 h 1000"/>
                  <a:gd name="T14" fmla="*/ 1495425 w 1386"/>
                  <a:gd name="T15" fmla="*/ 485775 h 1000"/>
                  <a:gd name="T16" fmla="*/ 1358900 w 1386"/>
                  <a:gd name="T17" fmla="*/ 393700 h 1000"/>
                  <a:gd name="T18" fmla="*/ 1216025 w 1386"/>
                  <a:gd name="T19" fmla="*/ 311150 h 1000"/>
                  <a:gd name="T20" fmla="*/ 1069975 w 1386"/>
                  <a:gd name="T21" fmla="*/ 234950 h 1000"/>
                  <a:gd name="T22" fmla="*/ 917575 w 1386"/>
                  <a:gd name="T23" fmla="*/ 171450 h 1000"/>
                  <a:gd name="T24" fmla="*/ 758825 w 1386"/>
                  <a:gd name="T25" fmla="*/ 117475 h 1000"/>
                  <a:gd name="T26" fmla="*/ 596900 w 1386"/>
                  <a:gd name="T27" fmla="*/ 73025 h 1000"/>
                  <a:gd name="T28" fmla="*/ 431800 w 1386"/>
                  <a:gd name="T29" fmla="*/ 38100 h 1000"/>
                  <a:gd name="T30" fmla="*/ 260350 w 1386"/>
                  <a:gd name="T31" fmla="*/ 12700 h 1000"/>
                  <a:gd name="T32" fmla="*/ 88900 w 1386"/>
                  <a:gd name="T33" fmla="*/ 3175 h 1000"/>
                  <a:gd name="T34" fmla="*/ 0 w 1386"/>
                  <a:gd name="T35" fmla="*/ 635000 h 1000"/>
                  <a:gd name="T36" fmla="*/ 66675 w 1386"/>
                  <a:gd name="T37" fmla="*/ 638175 h 1000"/>
                  <a:gd name="T38" fmla="*/ 196850 w 1386"/>
                  <a:gd name="T39" fmla="*/ 644525 h 1000"/>
                  <a:gd name="T40" fmla="*/ 323850 w 1386"/>
                  <a:gd name="T41" fmla="*/ 663575 h 1000"/>
                  <a:gd name="T42" fmla="*/ 447675 w 1386"/>
                  <a:gd name="T43" fmla="*/ 688975 h 1000"/>
                  <a:gd name="T44" fmla="*/ 571500 w 1386"/>
                  <a:gd name="T45" fmla="*/ 723900 h 1000"/>
                  <a:gd name="T46" fmla="*/ 688975 w 1386"/>
                  <a:gd name="T47" fmla="*/ 765175 h 1000"/>
                  <a:gd name="T48" fmla="*/ 803275 w 1386"/>
                  <a:gd name="T49" fmla="*/ 812800 h 1000"/>
                  <a:gd name="T50" fmla="*/ 914400 w 1386"/>
                  <a:gd name="T51" fmla="*/ 866775 h 1000"/>
                  <a:gd name="T52" fmla="*/ 1019175 w 1386"/>
                  <a:gd name="T53" fmla="*/ 930275 h 1000"/>
                  <a:gd name="T54" fmla="*/ 1120775 w 1386"/>
                  <a:gd name="T55" fmla="*/ 1000125 h 1000"/>
                  <a:gd name="T56" fmla="*/ 1216025 w 1386"/>
                  <a:gd name="T57" fmla="*/ 1076325 h 1000"/>
                  <a:gd name="T58" fmla="*/ 1308100 w 1386"/>
                  <a:gd name="T59" fmla="*/ 1155700 h 1000"/>
                  <a:gd name="T60" fmla="*/ 1397000 w 1386"/>
                  <a:gd name="T61" fmla="*/ 1244600 h 1000"/>
                  <a:gd name="T62" fmla="*/ 1476375 w 1386"/>
                  <a:gd name="T63" fmla="*/ 1336675 h 1000"/>
                  <a:gd name="T64" fmla="*/ 1549400 w 1386"/>
                  <a:gd name="T65" fmla="*/ 1431925 h 1000"/>
                  <a:gd name="T66" fmla="*/ 1619250 w 1386"/>
                  <a:gd name="T67" fmla="*/ 1536700 h 1000"/>
                  <a:gd name="T68" fmla="*/ 1651000 w 1386"/>
                  <a:gd name="T69" fmla="*/ 1587500 h 10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386" h="1000">
                    <a:moveTo>
                      <a:pt x="1040" y="1000"/>
                    </a:moveTo>
                    <a:lnTo>
                      <a:pt x="1386" y="800"/>
                    </a:lnTo>
                    <a:lnTo>
                      <a:pt x="1360" y="756"/>
                    </a:lnTo>
                    <a:lnTo>
                      <a:pt x="1332" y="712"/>
                    </a:lnTo>
                    <a:lnTo>
                      <a:pt x="1302" y="670"/>
                    </a:lnTo>
                    <a:lnTo>
                      <a:pt x="1272" y="628"/>
                    </a:lnTo>
                    <a:lnTo>
                      <a:pt x="1240" y="588"/>
                    </a:lnTo>
                    <a:lnTo>
                      <a:pt x="1206" y="550"/>
                    </a:lnTo>
                    <a:lnTo>
                      <a:pt x="1172" y="510"/>
                    </a:lnTo>
                    <a:lnTo>
                      <a:pt x="1136" y="474"/>
                    </a:lnTo>
                    <a:lnTo>
                      <a:pt x="1100" y="438"/>
                    </a:lnTo>
                    <a:lnTo>
                      <a:pt x="1062" y="404"/>
                    </a:lnTo>
                    <a:lnTo>
                      <a:pt x="1022" y="370"/>
                    </a:lnTo>
                    <a:lnTo>
                      <a:pt x="982" y="338"/>
                    </a:lnTo>
                    <a:lnTo>
                      <a:pt x="942" y="306"/>
                    </a:lnTo>
                    <a:lnTo>
                      <a:pt x="898" y="276"/>
                    </a:lnTo>
                    <a:lnTo>
                      <a:pt x="856" y="248"/>
                    </a:lnTo>
                    <a:lnTo>
                      <a:pt x="812" y="222"/>
                    </a:lnTo>
                    <a:lnTo>
                      <a:pt x="766" y="196"/>
                    </a:lnTo>
                    <a:lnTo>
                      <a:pt x="720" y="172"/>
                    </a:lnTo>
                    <a:lnTo>
                      <a:pt x="674" y="148"/>
                    </a:lnTo>
                    <a:lnTo>
                      <a:pt x="626" y="128"/>
                    </a:lnTo>
                    <a:lnTo>
                      <a:pt x="578" y="108"/>
                    </a:lnTo>
                    <a:lnTo>
                      <a:pt x="528" y="90"/>
                    </a:lnTo>
                    <a:lnTo>
                      <a:pt x="478" y="74"/>
                    </a:lnTo>
                    <a:lnTo>
                      <a:pt x="428" y="58"/>
                    </a:lnTo>
                    <a:lnTo>
                      <a:pt x="376" y="46"/>
                    </a:lnTo>
                    <a:lnTo>
                      <a:pt x="324" y="34"/>
                    </a:lnTo>
                    <a:lnTo>
                      <a:pt x="272" y="24"/>
                    </a:lnTo>
                    <a:lnTo>
                      <a:pt x="218" y="16"/>
                    </a:lnTo>
                    <a:lnTo>
                      <a:pt x="164" y="8"/>
                    </a:lnTo>
                    <a:lnTo>
                      <a:pt x="110" y="4"/>
                    </a:lnTo>
                    <a:lnTo>
                      <a:pt x="56" y="2"/>
                    </a:lnTo>
                    <a:lnTo>
                      <a:pt x="0" y="0"/>
                    </a:lnTo>
                    <a:lnTo>
                      <a:pt x="0" y="400"/>
                    </a:lnTo>
                    <a:lnTo>
                      <a:pt x="42" y="402"/>
                    </a:lnTo>
                    <a:lnTo>
                      <a:pt x="84" y="404"/>
                    </a:lnTo>
                    <a:lnTo>
                      <a:pt x="124" y="406"/>
                    </a:lnTo>
                    <a:lnTo>
                      <a:pt x="164" y="412"/>
                    </a:lnTo>
                    <a:lnTo>
                      <a:pt x="204" y="418"/>
                    </a:lnTo>
                    <a:lnTo>
                      <a:pt x="244" y="426"/>
                    </a:lnTo>
                    <a:lnTo>
                      <a:pt x="282" y="434"/>
                    </a:lnTo>
                    <a:lnTo>
                      <a:pt x="322" y="444"/>
                    </a:lnTo>
                    <a:lnTo>
                      <a:pt x="360" y="456"/>
                    </a:lnTo>
                    <a:lnTo>
                      <a:pt x="396" y="468"/>
                    </a:lnTo>
                    <a:lnTo>
                      <a:pt x="434" y="482"/>
                    </a:lnTo>
                    <a:lnTo>
                      <a:pt x="470" y="496"/>
                    </a:lnTo>
                    <a:lnTo>
                      <a:pt x="506" y="512"/>
                    </a:lnTo>
                    <a:lnTo>
                      <a:pt x="540" y="528"/>
                    </a:lnTo>
                    <a:lnTo>
                      <a:pt x="576" y="546"/>
                    </a:lnTo>
                    <a:lnTo>
                      <a:pt x="608" y="566"/>
                    </a:lnTo>
                    <a:lnTo>
                      <a:pt x="642" y="586"/>
                    </a:lnTo>
                    <a:lnTo>
                      <a:pt x="674" y="608"/>
                    </a:lnTo>
                    <a:lnTo>
                      <a:pt x="706" y="630"/>
                    </a:lnTo>
                    <a:lnTo>
                      <a:pt x="736" y="654"/>
                    </a:lnTo>
                    <a:lnTo>
                      <a:pt x="766" y="678"/>
                    </a:lnTo>
                    <a:lnTo>
                      <a:pt x="796" y="702"/>
                    </a:lnTo>
                    <a:lnTo>
                      <a:pt x="824" y="728"/>
                    </a:lnTo>
                    <a:lnTo>
                      <a:pt x="852" y="756"/>
                    </a:lnTo>
                    <a:lnTo>
                      <a:pt x="880" y="784"/>
                    </a:lnTo>
                    <a:lnTo>
                      <a:pt x="904" y="812"/>
                    </a:lnTo>
                    <a:lnTo>
                      <a:pt x="930" y="842"/>
                    </a:lnTo>
                    <a:lnTo>
                      <a:pt x="954" y="872"/>
                    </a:lnTo>
                    <a:lnTo>
                      <a:pt x="976" y="902"/>
                    </a:lnTo>
                    <a:lnTo>
                      <a:pt x="998" y="934"/>
                    </a:lnTo>
                    <a:lnTo>
                      <a:pt x="1020" y="968"/>
                    </a:lnTo>
                    <a:lnTo>
                      <a:pt x="1040" y="1000"/>
                    </a:lnTo>
                    <a:close/>
                  </a:path>
                </a:pathLst>
              </a:custGeom>
              <a:noFill/>
              <a:ln w="12700">
                <a:solidFill>
                  <a:srgbClr val="000000"/>
                </a:solidFill>
                <a:prstDash val="solid"/>
                <a:round/>
                <a:headEnd/>
                <a:tailEnd/>
              </a:ln>
            </p:spPr>
            <p:txBody>
              <a:bodyPr/>
              <a:lstStyle/>
              <a:p>
                <a:endParaRPr lang="en-GB"/>
              </a:p>
            </p:txBody>
          </p:sp>
          <p:sp>
            <p:nvSpPr>
              <p:cNvPr id="47" name="Freeform 3"/>
              <p:cNvSpPr>
                <a:spLocks/>
              </p:cNvSpPr>
              <p:nvPr/>
            </p:nvSpPr>
            <p:spPr bwMode="auto">
              <a:xfrm>
                <a:off x="2373314" y="1651194"/>
                <a:ext cx="2200275" cy="1587500"/>
              </a:xfrm>
              <a:custGeom>
                <a:avLst/>
                <a:gdLst>
                  <a:gd name="T0" fmla="*/ 2200275 w 1386"/>
                  <a:gd name="T1" fmla="*/ 0 h 1000"/>
                  <a:gd name="T2" fmla="*/ 2114550 w 1386"/>
                  <a:gd name="T3" fmla="*/ 3175 h 1000"/>
                  <a:gd name="T4" fmla="*/ 1939925 w 1386"/>
                  <a:gd name="T5" fmla="*/ 12700 h 1000"/>
                  <a:gd name="T6" fmla="*/ 1771650 w 1386"/>
                  <a:gd name="T7" fmla="*/ 38100 h 1000"/>
                  <a:gd name="T8" fmla="*/ 1603375 w 1386"/>
                  <a:gd name="T9" fmla="*/ 73025 h 1000"/>
                  <a:gd name="T10" fmla="*/ 1441450 w 1386"/>
                  <a:gd name="T11" fmla="*/ 117475 h 1000"/>
                  <a:gd name="T12" fmla="*/ 1285875 w 1386"/>
                  <a:gd name="T13" fmla="*/ 171450 h 1000"/>
                  <a:gd name="T14" fmla="*/ 1133475 w 1386"/>
                  <a:gd name="T15" fmla="*/ 234950 h 1000"/>
                  <a:gd name="T16" fmla="*/ 984250 w 1386"/>
                  <a:gd name="T17" fmla="*/ 311150 h 1000"/>
                  <a:gd name="T18" fmla="*/ 844550 w 1386"/>
                  <a:gd name="T19" fmla="*/ 393700 h 1000"/>
                  <a:gd name="T20" fmla="*/ 708025 w 1386"/>
                  <a:gd name="T21" fmla="*/ 485775 h 1000"/>
                  <a:gd name="T22" fmla="*/ 577850 w 1386"/>
                  <a:gd name="T23" fmla="*/ 587375 h 1000"/>
                  <a:gd name="T24" fmla="*/ 457200 w 1386"/>
                  <a:gd name="T25" fmla="*/ 695325 h 1000"/>
                  <a:gd name="T26" fmla="*/ 339725 w 1386"/>
                  <a:gd name="T27" fmla="*/ 809625 h 1000"/>
                  <a:gd name="T28" fmla="*/ 234950 w 1386"/>
                  <a:gd name="T29" fmla="*/ 933450 h 1000"/>
                  <a:gd name="T30" fmla="*/ 133350 w 1386"/>
                  <a:gd name="T31" fmla="*/ 1063625 h 1000"/>
                  <a:gd name="T32" fmla="*/ 44450 w 1386"/>
                  <a:gd name="T33" fmla="*/ 1200150 h 1000"/>
                  <a:gd name="T34" fmla="*/ 552450 w 1386"/>
                  <a:gd name="T35" fmla="*/ 1587500 h 1000"/>
                  <a:gd name="T36" fmla="*/ 584200 w 1386"/>
                  <a:gd name="T37" fmla="*/ 1536700 h 1000"/>
                  <a:gd name="T38" fmla="*/ 650875 w 1386"/>
                  <a:gd name="T39" fmla="*/ 1431925 h 1000"/>
                  <a:gd name="T40" fmla="*/ 727075 w 1386"/>
                  <a:gd name="T41" fmla="*/ 1336675 h 1000"/>
                  <a:gd name="T42" fmla="*/ 806450 w 1386"/>
                  <a:gd name="T43" fmla="*/ 1244600 h 1000"/>
                  <a:gd name="T44" fmla="*/ 892175 w 1386"/>
                  <a:gd name="T45" fmla="*/ 1155700 h 1000"/>
                  <a:gd name="T46" fmla="*/ 984250 w 1386"/>
                  <a:gd name="T47" fmla="*/ 1076325 h 1000"/>
                  <a:gd name="T48" fmla="*/ 1079500 w 1386"/>
                  <a:gd name="T49" fmla="*/ 1000125 h 1000"/>
                  <a:gd name="T50" fmla="*/ 1181100 w 1386"/>
                  <a:gd name="T51" fmla="*/ 930275 h 1000"/>
                  <a:gd name="T52" fmla="*/ 1289050 w 1386"/>
                  <a:gd name="T53" fmla="*/ 866775 h 1000"/>
                  <a:gd name="T54" fmla="*/ 1400175 w 1386"/>
                  <a:gd name="T55" fmla="*/ 812800 h 1000"/>
                  <a:gd name="T56" fmla="*/ 1514475 w 1386"/>
                  <a:gd name="T57" fmla="*/ 765175 h 1000"/>
                  <a:gd name="T58" fmla="*/ 1631950 w 1386"/>
                  <a:gd name="T59" fmla="*/ 723900 h 1000"/>
                  <a:gd name="T60" fmla="*/ 1752600 w 1386"/>
                  <a:gd name="T61" fmla="*/ 688975 h 1000"/>
                  <a:gd name="T62" fmla="*/ 1876425 w 1386"/>
                  <a:gd name="T63" fmla="*/ 663575 h 1000"/>
                  <a:gd name="T64" fmla="*/ 2006600 w 1386"/>
                  <a:gd name="T65" fmla="*/ 644525 h 1000"/>
                  <a:gd name="T66" fmla="*/ 2133600 w 1386"/>
                  <a:gd name="T67" fmla="*/ 638175 h 1000"/>
                  <a:gd name="T68" fmla="*/ 2200275 w 1386"/>
                  <a:gd name="T69" fmla="*/ 635000 h 10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386" h="1000">
                    <a:moveTo>
                      <a:pt x="1386" y="400"/>
                    </a:moveTo>
                    <a:lnTo>
                      <a:pt x="1386" y="0"/>
                    </a:lnTo>
                    <a:lnTo>
                      <a:pt x="1332" y="2"/>
                    </a:lnTo>
                    <a:lnTo>
                      <a:pt x="1276" y="4"/>
                    </a:lnTo>
                    <a:lnTo>
                      <a:pt x="1222" y="8"/>
                    </a:lnTo>
                    <a:lnTo>
                      <a:pt x="1168" y="16"/>
                    </a:lnTo>
                    <a:lnTo>
                      <a:pt x="1116" y="24"/>
                    </a:lnTo>
                    <a:lnTo>
                      <a:pt x="1062" y="34"/>
                    </a:lnTo>
                    <a:lnTo>
                      <a:pt x="1010" y="46"/>
                    </a:lnTo>
                    <a:lnTo>
                      <a:pt x="960" y="58"/>
                    </a:lnTo>
                    <a:lnTo>
                      <a:pt x="908" y="74"/>
                    </a:lnTo>
                    <a:lnTo>
                      <a:pt x="858" y="90"/>
                    </a:lnTo>
                    <a:lnTo>
                      <a:pt x="810" y="108"/>
                    </a:lnTo>
                    <a:lnTo>
                      <a:pt x="760" y="128"/>
                    </a:lnTo>
                    <a:lnTo>
                      <a:pt x="714" y="148"/>
                    </a:lnTo>
                    <a:lnTo>
                      <a:pt x="666" y="172"/>
                    </a:lnTo>
                    <a:lnTo>
                      <a:pt x="620" y="196"/>
                    </a:lnTo>
                    <a:lnTo>
                      <a:pt x="576" y="222"/>
                    </a:lnTo>
                    <a:lnTo>
                      <a:pt x="532" y="248"/>
                    </a:lnTo>
                    <a:lnTo>
                      <a:pt x="488" y="276"/>
                    </a:lnTo>
                    <a:lnTo>
                      <a:pt x="446" y="306"/>
                    </a:lnTo>
                    <a:lnTo>
                      <a:pt x="404" y="338"/>
                    </a:lnTo>
                    <a:lnTo>
                      <a:pt x="364" y="370"/>
                    </a:lnTo>
                    <a:lnTo>
                      <a:pt x="326" y="404"/>
                    </a:lnTo>
                    <a:lnTo>
                      <a:pt x="288" y="438"/>
                    </a:lnTo>
                    <a:lnTo>
                      <a:pt x="250" y="474"/>
                    </a:lnTo>
                    <a:lnTo>
                      <a:pt x="214" y="510"/>
                    </a:lnTo>
                    <a:lnTo>
                      <a:pt x="180" y="550"/>
                    </a:lnTo>
                    <a:lnTo>
                      <a:pt x="148" y="588"/>
                    </a:lnTo>
                    <a:lnTo>
                      <a:pt x="116" y="628"/>
                    </a:lnTo>
                    <a:lnTo>
                      <a:pt x="84" y="670"/>
                    </a:lnTo>
                    <a:lnTo>
                      <a:pt x="56" y="712"/>
                    </a:lnTo>
                    <a:lnTo>
                      <a:pt x="28" y="756"/>
                    </a:lnTo>
                    <a:lnTo>
                      <a:pt x="0" y="800"/>
                    </a:lnTo>
                    <a:lnTo>
                      <a:pt x="348" y="1000"/>
                    </a:lnTo>
                    <a:lnTo>
                      <a:pt x="368" y="968"/>
                    </a:lnTo>
                    <a:lnTo>
                      <a:pt x="388" y="934"/>
                    </a:lnTo>
                    <a:lnTo>
                      <a:pt x="410" y="902"/>
                    </a:lnTo>
                    <a:lnTo>
                      <a:pt x="434" y="872"/>
                    </a:lnTo>
                    <a:lnTo>
                      <a:pt x="458" y="842"/>
                    </a:lnTo>
                    <a:lnTo>
                      <a:pt x="482" y="812"/>
                    </a:lnTo>
                    <a:lnTo>
                      <a:pt x="508" y="784"/>
                    </a:lnTo>
                    <a:lnTo>
                      <a:pt x="534" y="756"/>
                    </a:lnTo>
                    <a:lnTo>
                      <a:pt x="562" y="728"/>
                    </a:lnTo>
                    <a:lnTo>
                      <a:pt x="590" y="702"/>
                    </a:lnTo>
                    <a:lnTo>
                      <a:pt x="620" y="678"/>
                    </a:lnTo>
                    <a:lnTo>
                      <a:pt x="650" y="654"/>
                    </a:lnTo>
                    <a:lnTo>
                      <a:pt x="680" y="630"/>
                    </a:lnTo>
                    <a:lnTo>
                      <a:pt x="712" y="608"/>
                    </a:lnTo>
                    <a:lnTo>
                      <a:pt x="744" y="586"/>
                    </a:lnTo>
                    <a:lnTo>
                      <a:pt x="778" y="566"/>
                    </a:lnTo>
                    <a:lnTo>
                      <a:pt x="812" y="546"/>
                    </a:lnTo>
                    <a:lnTo>
                      <a:pt x="846" y="528"/>
                    </a:lnTo>
                    <a:lnTo>
                      <a:pt x="882" y="512"/>
                    </a:lnTo>
                    <a:lnTo>
                      <a:pt x="918" y="496"/>
                    </a:lnTo>
                    <a:lnTo>
                      <a:pt x="954" y="482"/>
                    </a:lnTo>
                    <a:lnTo>
                      <a:pt x="990" y="468"/>
                    </a:lnTo>
                    <a:lnTo>
                      <a:pt x="1028" y="456"/>
                    </a:lnTo>
                    <a:lnTo>
                      <a:pt x="1066" y="444"/>
                    </a:lnTo>
                    <a:lnTo>
                      <a:pt x="1104" y="434"/>
                    </a:lnTo>
                    <a:lnTo>
                      <a:pt x="1144" y="426"/>
                    </a:lnTo>
                    <a:lnTo>
                      <a:pt x="1182" y="418"/>
                    </a:lnTo>
                    <a:lnTo>
                      <a:pt x="1222" y="412"/>
                    </a:lnTo>
                    <a:lnTo>
                      <a:pt x="1264" y="406"/>
                    </a:lnTo>
                    <a:lnTo>
                      <a:pt x="1304" y="404"/>
                    </a:lnTo>
                    <a:lnTo>
                      <a:pt x="1344" y="402"/>
                    </a:lnTo>
                    <a:lnTo>
                      <a:pt x="1386" y="400"/>
                    </a:lnTo>
                    <a:close/>
                  </a:path>
                </a:pathLst>
              </a:custGeom>
              <a:noFill/>
              <a:ln w="38100" cap="flat" cmpd="sng">
                <a:solidFill>
                  <a:srgbClr val="5F5F5F"/>
                </a:solidFill>
                <a:prstDash val="solid"/>
                <a:round/>
                <a:headEnd type="none" w="med" len="med"/>
                <a:tailEnd type="none" w="med" len="med"/>
              </a:ln>
              <a:effectLst/>
              <a:extLst/>
            </p:spPr>
            <p:txBody>
              <a:bodyPr/>
              <a:lstStyle/>
              <a:p>
                <a:endParaRPr lang="en-GB"/>
              </a:p>
            </p:txBody>
          </p:sp>
          <p:sp>
            <p:nvSpPr>
              <p:cNvPr id="48" name="Freeform 4"/>
              <p:cNvSpPr>
                <a:spLocks/>
              </p:cNvSpPr>
              <p:nvPr/>
            </p:nvSpPr>
            <p:spPr bwMode="auto">
              <a:xfrm>
                <a:off x="2033589" y="2921193"/>
                <a:ext cx="892175" cy="2540000"/>
              </a:xfrm>
              <a:custGeom>
                <a:avLst/>
                <a:gdLst>
                  <a:gd name="T0" fmla="*/ 635000 w 562"/>
                  <a:gd name="T1" fmla="*/ 1270000 h 1600"/>
                  <a:gd name="T2" fmla="*/ 641350 w 562"/>
                  <a:gd name="T3" fmla="*/ 1143000 h 1600"/>
                  <a:gd name="T4" fmla="*/ 654050 w 562"/>
                  <a:gd name="T5" fmla="*/ 1016000 h 1600"/>
                  <a:gd name="T6" fmla="*/ 673100 w 562"/>
                  <a:gd name="T7" fmla="*/ 892175 h 1600"/>
                  <a:gd name="T8" fmla="*/ 701675 w 562"/>
                  <a:gd name="T9" fmla="*/ 768350 h 1600"/>
                  <a:gd name="T10" fmla="*/ 739775 w 562"/>
                  <a:gd name="T11" fmla="*/ 650875 h 1600"/>
                  <a:gd name="T12" fmla="*/ 781050 w 562"/>
                  <a:gd name="T13" fmla="*/ 536575 h 1600"/>
                  <a:gd name="T14" fmla="*/ 831850 w 562"/>
                  <a:gd name="T15" fmla="*/ 425450 h 1600"/>
                  <a:gd name="T16" fmla="*/ 892175 w 562"/>
                  <a:gd name="T17" fmla="*/ 317500 h 1600"/>
                  <a:gd name="T18" fmla="*/ 339725 w 562"/>
                  <a:gd name="T19" fmla="*/ 0 h 1600"/>
                  <a:gd name="T20" fmla="*/ 263525 w 562"/>
                  <a:gd name="T21" fmla="*/ 142875 h 1600"/>
                  <a:gd name="T22" fmla="*/ 196850 w 562"/>
                  <a:gd name="T23" fmla="*/ 292100 h 1600"/>
                  <a:gd name="T24" fmla="*/ 139700 w 562"/>
                  <a:gd name="T25" fmla="*/ 444500 h 1600"/>
                  <a:gd name="T26" fmla="*/ 88900 w 562"/>
                  <a:gd name="T27" fmla="*/ 603250 h 1600"/>
                  <a:gd name="T28" fmla="*/ 50800 w 562"/>
                  <a:gd name="T29" fmla="*/ 765175 h 1600"/>
                  <a:gd name="T30" fmla="*/ 22225 w 562"/>
                  <a:gd name="T31" fmla="*/ 930275 h 1600"/>
                  <a:gd name="T32" fmla="*/ 6350 w 562"/>
                  <a:gd name="T33" fmla="*/ 1098550 h 1600"/>
                  <a:gd name="T34" fmla="*/ 0 w 562"/>
                  <a:gd name="T35" fmla="*/ 1270000 h 1600"/>
                  <a:gd name="T36" fmla="*/ 3175 w 562"/>
                  <a:gd name="T37" fmla="*/ 1358900 h 1600"/>
                  <a:gd name="T38" fmla="*/ 12700 w 562"/>
                  <a:gd name="T39" fmla="*/ 1527175 h 1600"/>
                  <a:gd name="T40" fmla="*/ 34925 w 562"/>
                  <a:gd name="T41" fmla="*/ 1695450 h 1600"/>
                  <a:gd name="T42" fmla="*/ 69850 w 562"/>
                  <a:gd name="T43" fmla="*/ 1860550 h 1600"/>
                  <a:gd name="T44" fmla="*/ 111125 w 562"/>
                  <a:gd name="T45" fmla="*/ 2019300 h 1600"/>
                  <a:gd name="T46" fmla="*/ 165100 w 562"/>
                  <a:gd name="T47" fmla="*/ 2174875 h 1600"/>
                  <a:gd name="T48" fmla="*/ 228600 w 562"/>
                  <a:gd name="T49" fmla="*/ 2324100 h 1600"/>
                  <a:gd name="T50" fmla="*/ 301625 w 562"/>
                  <a:gd name="T51" fmla="*/ 2470150 h 1600"/>
                  <a:gd name="T52" fmla="*/ 892175 w 562"/>
                  <a:gd name="T53" fmla="*/ 2222500 h 1600"/>
                  <a:gd name="T54" fmla="*/ 860425 w 562"/>
                  <a:gd name="T55" fmla="*/ 2171700 h 1600"/>
                  <a:gd name="T56" fmla="*/ 806450 w 562"/>
                  <a:gd name="T57" fmla="*/ 2060575 h 1600"/>
                  <a:gd name="T58" fmla="*/ 758825 w 562"/>
                  <a:gd name="T59" fmla="*/ 1949450 h 1600"/>
                  <a:gd name="T60" fmla="*/ 720725 w 562"/>
                  <a:gd name="T61" fmla="*/ 1831975 h 1600"/>
                  <a:gd name="T62" fmla="*/ 685800 w 562"/>
                  <a:gd name="T63" fmla="*/ 1711325 h 1600"/>
                  <a:gd name="T64" fmla="*/ 663575 w 562"/>
                  <a:gd name="T65" fmla="*/ 1590675 h 1600"/>
                  <a:gd name="T66" fmla="*/ 644525 w 562"/>
                  <a:gd name="T67" fmla="*/ 1463675 h 1600"/>
                  <a:gd name="T68" fmla="*/ 638175 w 562"/>
                  <a:gd name="T69" fmla="*/ 1336675 h 1600"/>
                  <a:gd name="T70" fmla="*/ 635000 w 562"/>
                  <a:gd name="T71" fmla="*/ 1270000 h 16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62" h="1600">
                    <a:moveTo>
                      <a:pt x="400" y="800"/>
                    </a:moveTo>
                    <a:lnTo>
                      <a:pt x="400" y="800"/>
                    </a:lnTo>
                    <a:lnTo>
                      <a:pt x="402" y="760"/>
                    </a:lnTo>
                    <a:lnTo>
                      <a:pt x="404" y="720"/>
                    </a:lnTo>
                    <a:lnTo>
                      <a:pt x="406" y="680"/>
                    </a:lnTo>
                    <a:lnTo>
                      <a:pt x="412" y="640"/>
                    </a:lnTo>
                    <a:lnTo>
                      <a:pt x="418" y="600"/>
                    </a:lnTo>
                    <a:lnTo>
                      <a:pt x="424" y="562"/>
                    </a:lnTo>
                    <a:lnTo>
                      <a:pt x="432" y="522"/>
                    </a:lnTo>
                    <a:lnTo>
                      <a:pt x="442" y="484"/>
                    </a:lnTo>
                    <a:lnTo>
                      <a:pt x="454" y="448"/>
                    </a:lnTo>
                    <a:lnTo>
                      <a:pt x="466" y="410"/>
                    </a:lnTo>
                    <a:lnTo>
                      <a:pt x="478" y="374"/>
                    </a:lnTo>
                    <a:lnTo>
                      <a:pt x="492" y="338"/>
                    </a:lnTo>
                    <a:lnTo>
                      <a:pt x="508" y="302"/>
                    </a:lnTo>
                    <a:lnTo>
                      <a:pt x="524" y="268"/>
                    </a:lnTo>
                    <a:lnTo>
                      <a:pt x="542" y="234"/>
                    </a:lnTo>
                    <a:lnTo>
                      <a:pt x="562" y="200"/>
                    </a:lnTo>
                    <a:lnTo>
                      <a:pt x="214" y="0"/>
                    </a:lnTo>
                    <a:lnTo>
                      <a:pt x="190" y="46"/>
                    </a:lnTo>
                    <a:lnTo>
                      <a:pt x="166" y="90"/>
                    </a:lnTo>
                    <a:lnTo>
                      <a:pt x="144" y="136"/>
                    </a:lnTo>
                    <a:lnTo>
                      <a:pt x="124" y="184"/>
                    </a:lnTo>
                    <a:lnTo>
                      <a:pt x="104" y="232"/>
                    </a:lnTo>
                    <a:lnTo>
                      <a:pt x="88" y="280"/>
                    </a:lnTo>
                    <a:lnTo>
                      <a:pt x="70" y="330"/>
                    </a:lnTo>
                    <a:lnTo>
                      <a:pt x="56" y="380"/>
                    </a:lnTo>
                    <a:lnTo>
                      <a:pt x="44" y="430"/>
                    </a:lnTo>
                    <a:lnTo>
                      <a:pt x="32" y="482"/>
                    </a:lnTo>
                    <a:lnTo>
                      <a:pt x="22" y="534"/>
                    </a:lnTo>
                    <a:lnTo>
                      <a:pt x="14" y="586"/>
                    </a:lnTo>
                    <a:lnTo>
                      <a:pt x="8" y="638"/>
                    </a:lnTo>
                    <a:lnTo>
                      <a:pt x="4" y="692"/>
                    </a:lnTo>
                    <a:lnTo>
                      <a:pt x="2" y="746"/>
                    </a:lnTo>
                    <a:lnTo>
                      <a:pt x="0" y="800"/>
                    </a:lnTo>
                    <a:lnTo>
                      <a:pt x="2" y="856"/>
                    </a:lnTo>
                    <a:lnTo>
                      <a:pt x="4" y="910"/>
                    </a:lnTo>
                    <a:lnTo>
                      <a:pt x="8" y="962"/>
                    </a:lnTo>
                    <a:lnTo>
                      <a:pt x="14" y="1016"/>
                    </a:lnTo>
                    <a:lnTo>
                      <a:pt x="22" y="1068"/>
                    </a:lnTo>
                    <a:lnTo>
                      <a:pt x="32" y="1120"/>
                    </a:lnTo>
                    <a:lnTo>
                      <a:pt x="44" y="1172"/>
                    </a:lnTo>
                    <a:lnTo>
                      <a:pt x="56" y="1222"/>
                    </a:lnTo>
                    <a:lnTo>
                      <a:pt x="70" y="1272"/>
                    </a:lnTo>
                    <a:lnTo>
                      <a:pt x="88" y="1322"/>
                    </a:lnTo>
                    <a:lnTo>
                      <a:pt x="104" y="1370"/>
                    </a:lnTo>
                    <a:lnTo>
                      <a:pt x="124" y="1418"/>
                    </a:lnTo>
                    <a:lnTo>
                      <a:pt x="144" y="1464"/>
                    </a:lnTo>
                    <a:lnTo>
                      <a:pt x="166" y="1510"/>
                    </a:lnTo>
                    <a:lnTo>
                      <a:pt x="190" y="1556"/>
                    </a:lnTo>
                    <a:lnTo>
                      <a:pt x="214" y="1600"/>
                    </a:lnTo>
                    <a:lnTo>
                      <a:pt x="562" y="1400"/>
                    </a:lnTo>
                    <a:lnTo>
                      <a:pt x="542" y="1368"/>
                    </a:lnTo>
                    <a:lnTo>
                      <a:pt x="524" y="1334"/>
                    </a:lnTo>
                    <a:lnTo>
                      <a:pt x="508" y="1298"/>
                    </a:lnTo>
                    <a:lnTo>
                      <a:pt x="492" y="1264"/>
                    </a:lnTo>
                    <a:lnTo>
                      <a:pt x="478" y="1228"/>
                    </a:lnTo>
                    <a:lnTo>
                      <a:pt x="466" y="1190"/>
                    </a:lnTo>
                    <a:lnTo>
                      <a:pt x="454" y="1154"/>
                    </a:lnTo>
                    <a:lnTo>
                      <a:pt x="442" y="1116"/>
                    </a:lnTo>
                    <a:lnTo>
                      <a:pt x="432" y="1078"/>
                    </a:lnTo>
                    <a:lnTo>
                      <a:pt x="424" y="1040"/>
                    </a:lnTo>
                    <a:lnTo>
                      <a:pt x="418" y="1002"/>
                    </a:lnTo>
                    <a:lnTo>
                      <a:pt x="412" y="962"/>
                    </a:lnTo>
                    <a:lnTo>
                      <a:pt x="406" y="922"/>
                    </a:lnTo>
                    <a:lnTo>
                      <a:pt x="404" y="882"/>
                    </a:lnTo>
                    <a:lnTo>
                      <a:pt x="402" y="842"/>
                    </a:lnTo>
                    <a:lnTo>
                      <a:pt x="400" y="800"/>
                    </a:lnTo>
                    <a:close/>
                  </a:path>
                </a:pathLst>
              </a:custGeom>
              <a:noFill/>
              <a:ln w="12700" cap="flat" cmpd="sng">
                <a:solidFill>
                  <a:srgbClr val="000000"/>
                </a:solidFill>
                <a:prstDash val="solid"/>
                <a:round/>
                <a:headEnd type="none" w="med" len="med"/>
                <a:tailEnd type="none" w="med" len="med"/>
              </a:ln>
              <a:effectLst/>
              <a:extLst/>
            </p:spPr>
            <p:txBody>
              <a:bodyPr/>
              <a:lstStyle/>
              <a:p>
                <a:endParaRPr lang="en-GB"/>
              </a:p>
            </p:txBody>
          </p:sp>
          <p:sp>
            <p:nvSpPr>
              <p:cNvPr id="49" name="Freeform 5"/>
              <p:cNvSpPr>
                <a:spLocks/>
              </p:cNvSpPr>
              <p:nvPr/>
            </p:nvSpPr>
            <p:spPr bwMode="auto">
              <a:xfrm>
                <a:off x="4573588" y="5143694"/>
                <a:ext cx="2200275" cy="1587500"/>
              </a:xfrm>
              <a:custGeom>
                <a:avLst/>
                <a:gdLst>
                  <a:gd name="T0" fmla="*/ 0 w 1386"/>
                  <a:gd name="T1" fmla="*/ 1587500 h 1000"/>
                  <a:gd name="T2" fmla="*/ 88900 w 1386"/>
                  <a:gd name="T3" fmla="*/ 1587500 h 1000"/>
                  <a:gd name="T4" fmla="*/ 260350 w 1386"/>
                  <a:gd name="T5" fmla="*/ 1574800 h 1000"/>
                  <a:gd name="T6" fmla="*/ 431800 w 1386"/>
                  <a:gd name="T7" fmla="*/ 1552575 h 1000"/>
                  <a:gd name="T8" fmla="*/ 596900 w 1386"/>
                  <a:gd name="T9" fmla="*/ 1517650 h 1000"/>
                  <a:gd name="T10" fmla="*/ 758825 w 1386"/>
                  <a:gd name="T11" fmla="*/ 1473200 h 1000"/>
                  <a:gd name="T12" fmla="*/ 917575 w 1386"/>
                  <a:gd name="T13" fmla="*/ 1419225 h 1000"/>
                  <a:gd name="T14" fmla="*/ 1069975 w 1386"/>
                  <a:gd name="T15" fmla="*/ 1352550 h 1000"/>
                  <a:gd name="T16" fmla="*/ 1216025 w 1386"/>
                  <a:gd name="T17" fmla="*/ 1279525 h 1000"/>
                  <a:gd name="T18" fmla="*/ 1358900 w 1386"/>
                  <a:gd name="T19" fmla="*/ 1196975 h 1000"/>
                  <a:gd name="T20" fmla="*/ 1495425 w 1386"/>
                  <a:gd name="T21" fmla="*/ 1101725 h 1000"/>
                  <a:gd name="T22" fmla="*/ 1622425 w 1386"/>
                  <a:gd name="T23" fmla="*/ 1003300 h 1000"/>
                  <a:gd name="T24" fmla="*/ 1746250 w 1386"/>
                  <a:gd name="T25" fmla="*/ 895350 h 1000"/>
                  <a:gd name="T26" fmla="*/ 1860550 w 1386"/>
                  <a:gd name="T27" fmla="*/ 777875 h 1000"/>
                  <a:gd name="T28" fmla="*/ 1968500 w 1386"/>
                  <a:gd name="T29" fmla="*/ 654050 h 1000"/>
                  <a:gd name="T30" fmla="*/ 2066925 w 1386"/>
                  <a:gd name="T31" fmla="*/ 523875 h 1000"/>
                  <a:gd name="T32" fmla="*/ 2159000 w 1386"/>
                  <a:gd name="T33" fmla="*/ 390525 h 1000"/>
                  <a:gd name="T34" fmla="*/ 1651000 w 1386"/>
                  <a:gd name="T35" fmla="*/ 0 h 1000"/>
                  <a:gd name="T36" fmla="*/ 1619250 w 1386"/>
                  <a:gd name="T37" fmla="*/ 53975 h 1000"/>
                  <a:gd name="T38" fmla="*/ 1549400 w 1386"/>
                  <a:gd name="T39" fmla="*/ 155575 h 1000"/>
                  <a:gd name="T40" fmla="*/ 1476375 w 1386"/>
                  <a:gd name="T41" fmla="*/ 254000 h 1000"/>
                  <a:gd name="T42" fmla="*/ 1397000 w 1386"/>
                  <a:gd name="T43" fmla="*/ 346075 h 1000"/>
                  <a:gd name="T44" fmla="*/ 1308100 w 1386"/>
                  <a:gd name="T45" fmla="*/ 431800 h 1000"/>
                  <a:gd name="T46" fmla="*/ 1216025 w 1386"/>
                  <a:gd name="T47" fmla="*/ 514350 h 1000"/>
                  <a:gd name="T48" fmla="*/ 1120775 w 1386"/>
                  <a:gd name="T49" fmla="*/ 590550 h 1000"/>
                  <a:gd name="T50" fmla="*/ 1019175 w 1386"/>
                  <a:gd name="T51" fmla="*/ 657225 h 1000"/>
                  <a:gd name="T52" fmla="*/ 914400 w 1386"/>
                  <a:gd name="T53" fmla="*/ 720725 h 1000"/>
                  <a:gd name="T54" fmla="*/ 803275 w 1386"/>
                  <a:gd name="T55" fmla="*/ 777875 h 1000"/>
                  <a:gd name="T56" fmla="*/ 688975 w 1386"/>
                  <a:gd name="T57" fmla="*/ 825500 h 1000"/>
                  <a:gd name="T58" fmla="*/ 571500 w 1386"/>
                  <a:gd name="T59" fmla="*/ 866775 h 1000"/>
                  <a:gd name="T60" fmla="*/ 447675 w 1386"/>
                  <a:gd name="T61" fmla="*/ 901700 h 1000"/>
                  <a:gd name="T62" fmla="*/ 323850 w 1386"/>
                  <a:gd name="T63" fmla="*/ 927100 h 1000"/>
                  <a:gd name="T64" fmla="*/ 196850 w 1386"/>
                  <a:gd name="T65" fmla="*/ 942975 h 1000"/>
                  <a:gd name="T66" fmla="*/ 66675 w 1386"/>
                  <a:gd name="T67" fmla="*/ 952500 h 1000"/>
                  <a:gd name="T68" fmla="*/ 0 w 1386"/>
                  <a:gd name="T69" fmla="*/ 952500 h 10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386" h="1000">
                    <a:moveTo>
                      <a:pt x="0" y="600"/>
                    </a:moveTo>
                    <a:lnTo>
                      <a:pt x="0" y="1000"/>
                    </a:lnTo>
                    <a:lnTo>
                      <a:pt x="56" y="1000"/>
                    </a:lnTo>
                    <a:lnTo>
                      <a:pt x="110" y="996"/>
                    </a:lnTo>
                    <a:lnTo>
                      <a:pt x="164" y="992"/>
                    </a:lnTo>
                    <a:lnTo>
                      <a:pt x="218" y="986"/>
                    </a:lnTo>
                    <a:lnTo>
                      <a:pt x="272" y="978"/>
                    </a:lnTo>
                    <a:lnTo>
                      <a:pt x="324" y="968"/>
                    </a:lnTo>
                    <a:lnTo>
                      <a:pt x="376" y="956"/>
                    </a:lnTo>
                    <a:lnTo>
                      <a:pt x="428" y="942"/>
                    </a:lnTo>
                    <a:lnTo>
                      <a:pt x="478" y="928"/>
                    </a:lnTo>
                    <a:lnTo>
                      <a:pt x="528" y="912"/>
                    </a:lnTo>
                    <a:lnTo>
                      <a:pt x="578" y="894"/>
                    </a:lnTo>
                    <a:lnTo>
                      <a:pt x="626" y="874"/>
                    </a:lnTo>
                    <a:lnTo>
                      <a:pt x="674" y="852"/>
                    </a:lnTo>
                    <a:lnTo>
                      <a:pt x="720" y="830"/>
                    </a:lnTo>
                    <a:lnTo>
                      <a:pt x="766" y="806"/>
                    </a:lnTo>
                    <a:lnTo>
                      <a:pt x="812" y="780"/>
                    </a:lnTo>
                    <a:lnTo>
                      <a:pt x="856" y="754"/>
                    </a:lnTo>
                    <a:lnTo>
                      <a:pt x="898" y="724"/>
                    </a:lnTo>
                    <a:lnTo>
                      <a:pt x="942" y="694"/>
                    </a:lnTo>
                    <a:lnTo>
                      <a:pt x="982" y="664"/>
                    </a:lnTo>
                    <a:lnTo>
                      <a:pt x="1022" y="632"/>
                    </a:lnTo>
                    <a:lnTo>
                      <a:pt x="1062" y="598"/>
                    </a:lnTo>
                    <a:lnTo>
                      <a:pt x="1100" y="564"/>
                    </a:lnTo>
                    <a:lnTo>
                      <a:pt x="1136" y="528"/>
                    </a:lnTo>
                    <a:lnTo>
                      <a:pt x="1172" y="490"/>
                    </a:lnTo>
                    <a:lnTo>
                      <a:pt x="1206" y="452"/>
                    </a:lnTo>
                    <a:lnTo>
                      <a:pt x="1240" y="412"/>
                    </a:lnTo>
                    <a:lnTo>
                      <a:pt x="1272" y="372"/>
                    </a:lnTo>
                    <a:lnTo>
                      <a:pt x="1302" y="330"/>
                    </a:lnTo>
                    <a:lnTo>
                      <a:pt x="1332" y="288"/>
                    </a:lnTo>
                    <a:lnTo>
                      <a:pt x="1360" y="246"/>
                    </a:lnTo>
                    <a:lnTo>
                      <a:pt x="1386" y="200"/>
                    </a:lnTo>
                    <a:lnTo>
                      <a:pt x="1040" y="0"/>
                    </a:lnTo>
                    <a:lnTo>
                      <a:pt x="1020" y="34"/>
                    </a:lnTo>
                    <a:lnTo>
                      <a:pt x="998" y="66"/>
                    </a:lnTo>
                    <a:lnTo>
                      <a:pt x="976" y="98"/>
                    </a:lnTo>
                    <a:lnTo>
                      <a:pt x="954" y="130"/>
                    </a:lnTo>
                    <a:lnTo>
                      <a:pt x="930" y="160"/>
                    </a:lnTo>
                    <a:lnTo>
                      <a:pt x="904" y="190"/>
                    </a:lnTo>
                    <a:lnTo>
                      <a:pt x="880" y="218"/>
                    </a:lnTo>
                    <a:lnTo>
                      <a:pt x="852" y="246"/>
                    </a:lnTo>
                    <a:lnTo>
                      <a:pt x="824" y="272"/>
                    </a:lnTo>
                    <a:lnTo>
                      <a:pt x="796" y="298"/>
                    </a:lnTo>
                    <a:lnTo>
                      <a:pt x="766" y="324"/>
                    </a:lnTo>
                    <a:lnTo>
                      <a:pt x="736" y="348"/>
                    </a:lnTo>
                    <a:lnTo>
                      <a:pt x="706" y="372"/>
                    </a:lnTo>
                    <a:lnTo>
                      <a:pt x="674" y="394"/>
                    </a:lnTo>
                    <a:lnTo>
                      <a:pt x="642" y="414"/>
                    </a:lnTo>
                    <a:lnTo>
                      <a:pt x="608" y="436"/>
                    </a:lnTo>
                    <a:lnTo>
                      <a:pt x="576" y="454"/>
                    </a:lnTo>
                    <a:lnTo>
                      <a:pt x="540" y="472"/>
                    </a:lnTo>
                    <a:lnTo>
                      <a:pt x="506" y="490"/>
                    </a:lnTo>
                    <a:lnTo>
                      <a:pt x="470" y="506"/>
                    </a:lnTo>
                    <a:lnTo>
                      <a:pt x="434" y="520"/>
                    </a:lnTo>
                    <a:lnTo>
                      <a:pt x="396" y="534"/>
                    </a:lnTo>
                    <a:lnTo>
                      <a:pt x="360" y="546"/>
                    </a:lnTo>
                    <a:lnTo>
                      <a:pt x="322" y="558"/>
                    </a:lnTo>
                    <a:lnTo>
                      <a:pt x="282" y="568"/>
                    </a:lnTo>
                    <a:lnTo>
                      <a:pt x="244" y="576"/>
                    </a:lnTo>
                    <a:lnTo>
                      <a:pt x="204" y="584"/>
                    </a:lnTo>
                    <a:lnTo>
                      <a:pt x="164" y="590"/>
                    </a:lnTo>
                    <a:lnTo>
                      <a:pt x="124" y="594"/>
                    </a:lnTo>
                    <a:lnTo>
                      <a:pt x="84" y="598"/>
                    </a:lnTo>
                    <a:lnTo>
                      <a:pt x="42" y="600"/>
                    </a:lnTo>
                    <a:lnTo>
                      <a:pt x="0" y="600"/>
                    </a:lnTo>
                    <a:close/>
                  </a:path>
                </a:pathLst>
              </a:custGeom>
              <a:noFill/>
              <a:ln w="12700">
                <a:solidFill>
                  <a:srgbClr val="000000"/>
                </a:solidFill>
                <a:prstDash val="solid"/>
                <a:round/>
                <a:headEnd/>
                <a:tailEnd/>
              </a:ln>
            </p:spPr>
            <p:txBody>
              <a:bodyPr/>
              <a:lstStyle/>
              <a:p>
                <a:endParaRPr lang="en-GB"/>
              </a:p>
            </p:txBody>
          </p:sp>
          <p:sp>
            <p:nvSpPr>
              <p:cNvPr id="50" name="Freeform 6"/>
              <p:cNvSpPr>
                <a:spLocks/>
              </p:cNvSpPr>
              <p:nvPr/>
            </p:nvSpPr>
            <p:spPr bwMode="auto">
              <a:xfrm>
                <a:off x="6224587" y="2921193"/>
                <a:ext cx="889000" cy="2540000"/>
              </a:xfrm>
              <a:custGeom>
                <a:avLst/>
                <a:gdLst>
                  <a:gd name="T0" fmla="*/ 0 w 560"/>
                  <a:gd name="T1" fmla="*/ 317500 h 1600"/>
                  <a:gd name="T2" fmla="*/ 28575 w 560"/>
                  <a:gd name="T3" fmla="*/ 371475 h 1600"/>
                  <a:gd name="T4" fmla="*/ 82550 w 560"/>
                  <a:gd name="T5" fmla="*/ 479425 h 1600"/>
                  <a:gd name="T6" fmla="*/ 130175 w 560"/>
                  <a:gd name="T7" fmla="*/ 593725 h 1600"/>
                  <a:gd name="T8" fmla="*/ 171450 w 560"/>
                  <a:gd name="T9" fmla="*/ 711200 h 1600"/>
                  <a:gd name="T10" fmla="*/ 203200 w 560"/>
                  <a:gd name="T11" fmla="*/ 828675 h 1600"/>
                  <a:gd name="T12" fmla="*/ 228600 w 560"/>
                  <a:gd name="T13" fmla="*/ 952500 h 1600"/>
                  <a:gd name="T14" fmla="*/ 244475 w 560"/>
                  <a:gd name="T15" fmla="*/ 1079500 h 1600"/>
                  <a:gd name="T16" fmla="*/ 254000 w 560"/>
                  <a:gd name="T17" fmla="*/ 1206500 h 1600"/>
                  <a:gd name="T18" fmla="*/ 254000 w 560"/>
                  <a:gd name="T19" fmla="*/ 1270000 h 1600"/>
                  <a:gd name="T20" fmla="*/ 250825 w 560"/>
                  <a:gd name="T21" fmla="*/ 1400175 h 1600"/>
                  <a:gd name="T22" fmla="*/ 238125 w 560"/>
                  <a:gd name="T23" fmla="*/ 1527175 h 1600"/>
                  <a:gd name="T24" fmla="*/ 215900 w 560"/>
                  <a:gd name="T25" fmla="*/ 1651000 h 1600"/>
                  <a:gd name="T26" fmla="*/ 187325 w 560"/>
                  <a:gd name="T27" fmla="*/ 1771650 h 1600"/>
                  <a:gd name="T28" fmla="*/ 152400 w 560"/>
                  <a:gd name="T29" fmla="*/ 1889125 h 1600"/>
                  <a:gd name="T30" fmla="*/ 107950 w 560"/>
                  <a:gd name="T31" fmla="*/ 2006600 h 1600"/>
                  <a:gd name="T32" fmla="*/ 57150 w 560"/>
                  <a:gd name="T33" fmla="*/ 2117725 h 1600"/>
                  <a:gd name="T34" fmla="*/ 0 w 560"/>
                  <a:gd name="T35" fmla="*/ 2222500 h 1600"/>
                  <a:gd name="T36" fmla="*/ 549275 w 560"/>
                  <a:gd name="T37" fmla="*/ 2540000 h 1600"/>
                  <a:gd name="T38" fmla="*/ 625475 w 560"/>
                  <a:gd name="T39" fmla="*/ 2397125 h 1600"/>
                  <a:gd name="T40" fmla="*/ 695325 w 560"/>
                  <a:gd name="T41" fmla="*/ 2251075 h 1600"/>
                  <a:gd name="T42" fmla="*/ 752475 w 560"/>
                  <a:gd name="T43" fmla="*/ 2098675 h 1600"/>
                  <a:gd name="T44" fmla="*/ 800100 w 560"/>
                  <a:gd name="T45" fmla="*/ 1939925 h 1600"/>
                  <a:gd name="T46" fmla="*/ 838200 w 560"/>
                  <a:gd name="T47" fmla="*/ 1778000 h 1600"/>
                  <a:gd name="T48" fmla="*/ 866775 w 560"/>
                  <a:gd name="T49" fmla="*/ 1612900 h 1600"/>
                  <a:gd name="T50" fmla="*/ 882650 w 560"/>
                  <a:gd name="T51" fmla="*/ 1444625 h 1600"/>
                  <a:gd name="T52" fmla="*/ 889000 w 560"/>
                  <a:gd name="T53" fmla="*/ 1270000 h 1600"/>
                  <a:gd name="T54" fmla="*/ 889000 w 560"/>
                  <a:gd name="T55" fmla="*/ 1184275 h 1600"/>
                  <a:gd name="T56" fmla="*/ 876300 w 560"/>
                  <a:gd name="T57" fmla="*/ 1012825 h 1600"/>
                  <a:gd name="T58" fmla="*/ 854075 w 560"/>
                  <a:gd name="T59" fmla="*/ 847725 h 1600"/>
                  <a:gd name="T60" fmla="*/ 822325 w 560"/>
                  <a:gd name="T61" fmla="*/ 682625 h 1600"/>
                  <a:gd name="T62" fmla="*/ 777875 w 560"/>
                  <a:gd name="T63" fmla="*/ 523875 h 1600"/>
                  <a:gd name="T64" fmla="*/ 723900 w 560"/>
                  <a:gd name="T65" fmla="*/ 368300 h 1600"/>
                  <a:gd name="T66" fmla="*/ 660400 w 560"/>
                  <a:gd name="T67" fmla="*/ 215900 h 1600"/>
                  <a:gd name="T68" fmla="*/ 590550 w 560"/>
                  <a:gd name="T69" fmla="*/ 73025 h 1600"/>
                  <a:gd name="T70" fmla="*/ 549275 w 560"/>
                  <a:gd name="T71" fmla="*/ 0 h 16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60" h="1600">
                    <a:moveTo>
                      <a:pt x="346" y="0"/>
                    </a:moveTo>
                    <a:lnTo>
                      <a:pt x="0" y="200"/>
                    </a:lnTo>
                    <a:lnTo>
                      <a:pt x="18" y="234"/>
                    </a:lnTo>
                    <a:lnTo>
                      <a:pt x="36" y="268"/>
                    </a:lnTo>
                    <a:lnTo>
                      <a:pt x="52" y="302"/>
                    </a:lnTo>
                    <a:lnTo>
                      <a:pt x="68" y="338"/>
                    </a:lnTo>
                    <a:lnTo>
                      <a:pt x="82" y="374"/>
                    </a:lnTo>
                    <a:lnTo>
                      <a:pt x="96" y="410"/>
                    </a:lnTo>
                    <a:lnTo>
                      <a:pt x="108" y="448"/>
                    </a:lnTo>
                    <a:lnTo>
                      <a:pt x="118" y="484"/>
                    </a:lnTo>
                    <a:lnTo>
                      <a:pt x="128" y="522"/>
                    </a:lnTo>
                    <a:lnTo>
                      <a:pt x="136" y="562"/>
                    </a:lnTo>
                    <a:lnTo>
                      <a:pt x="144" y="600"/>
                    </a:lnTo>
                    <a:lnTo>
                      <a:pt x="150" y="640"/>
                    </a:lnTo>
                    <a:lnTo>
                      <a:pt x="154" y="680"/>
                    </a:lnTo>
                    <a:lnTo>
                      <a:pt x="158" y="720"/>
                    </a:lnTo>
                    <a:lnTo>
                      <a:pt x="160" y="760"/>
                    </a:lnTo>
                    <a:lnTo>
                      <a:pt x="160" y="800"/>
                    </a:lnTo>
                    <a:lnTo>
                      <a:pt x="160" y="842"/>
                    </a:lnTo>
                    <a:lnTo>
                      <a:pt x="158" y="882"/>
                    </a:lnTo>
                    <a:lnTo>
                      <a:pt x="154" y="922"/>
                    </a:lnTo>
                    <a:lnTo>
                      <a:pt x="150" y="962"/>
                    </a:lnTo>
                    <a:lnTo>
                      <a:pt x="144" y="1002"/>
                    </a:lnTo>
                    <a:lnTo>
                      <a:pt x="136" y="1040"/>
                    </a:lnTo>
                    <a:lnTo>
                      <a:pt x="128" y="1078"/>
                    </a:lnTo>
                    <a:lnTo>
                      <a:pt x="118" y="1116"/>
                    </a:lnTo>
                    <a:lnTo>
                      <a:pt x="108" y="1154"/>
                    </a:lnTo>
                    <a:lnTo>
                      <a:pt x="96" y="1190"/>
                    </a:lnTo>
                    <a:lnTo>
                      <a:pt x="82" y="1228"/>
                    </a:lnTo>
                    <a:lnTo>
                      <a:pt x="68" y="1264"/>
                    </a:lnTo>
                    <a:lnTo>
                      <a:pt x="52" y="1298"/>
                    </a:lnTo>
                    <a:lnTo>
                      <a:pt x="36" y="1334"/>
                    </a:lnTo>
                    <a:lnTo>
                      <a:pt x="18" y="1368"/>
                    </a:lnTo>
                    <a:lnTo>
                      <a:pt x="0" y="1400"/>
                    </a:lnTo>
                    <a:lnTo>
                      <a:pt x="346" y="1600"/>
                    </a:lnTo>
                    <a:lnTo>
                      <a:pt x="372" y="1556"/>
                    </a:lnTo>
                    <a:lnTo>
                      <a:pt x="394" y="1510"/>
                    </a:lnTo>
                    <a:lnTo>
                      <a:pt x="416" y="1464"/>
                    </a:lnTo>
                    <a:lnTo>
                      <a:pt x="438" y="1418"/>
                    </a:lnTo>
                    <a:lnTo>
                      <a:pt x="456" y="1370"/>
                    </a:lnTo>
                    <a:lnTo>
                      <a:pt x="474" y="1322"/>
                    </a:lnTo>
                    <a:lnTo>
                      <a:pt x="490" y="1272"/>
                    </a:lnTo>
                    <a:lnTo>
                      <a:pt x="504" y="1222"/>
                    </a:lnTo>
                    <a:lnTo>
                      <a:pt x="518" y="1172"/>
                    </a:lnTo>
                    <a:lnTo>
                      <a:pt x="528" y="1120"/>
                    </a:lnTo>
                    <a:lnTo>
                      <a:pt x="538" y="1068"/>
                    </a:lnTo>
                    <a:lnTo>
                      <a:pt x="546" y="1016"/>
                    </a:lnTo>
                    <a:lnTo>
                      <a:pt x="552" y="962"/>
                    </a:lnTo>
                    <a:lnTo>
                      <a:pt x="556" y="910"/>
                    </a:lnTo>
                    <a:lnTo>
                      <a:pt x="560" y="856"/>
                    </a:lnTo>
                    <a:lnTo>
                      <a:pt x="560" y="800"/>
                    </a:lnTo>
                    <a:lnTo>
                      <a:pt x="560" y="746"/>
                    </a:lnTo>
                    <a:lnTo>
                      <a:pt x="556" y="692"/>
                    </a:lnTo>
                    <a:lnTo>
                      <a:pt x="552" y="638"/>
                    </a:lnTo>
                    <a:lnTo>
                      <a:pt x="546" y="586"/>
                    </a:lnTo>
                    <a:lnTo>
                      <a:pt x="538" y="534"/>
                    </a:lnTo>
                    <a:lnTo>
                      <a:pt x="528" y="482"/>
                    </a:lnTo>
                    <a:lnTo>
                      <a:pt x="518" y="430"/>
                    </a:lnTo>
                    <a:lnTo>
                      <a:pt x="504" y="380"/>
                    </a:lnTo>
                    <a:lnTo>
                      <a:pt x="490" y="330"/>
                    </a:lnTo>
                    <a:lnTo>
                      <a:pt x="474" y="280"/>
                    </a:lnTo>
                    <a:lnTo>
                      <a:pt x="456" y="232"/>
                    </a:lnTo>
                    <a:lnTo>
                      <a:pt x="438" y="184"/>
                    </a:lnTo>
                    <a:lnTo>
                      <a:pt x="416" y="136"/>
                    </a:lnTo>
                    <a:lnTo>
                      <a:pt x="394" y="90"/>
                    </a:lnTo>
                    <a:lnTo>
                      <a:pt x="372" y="46"/>
                    </a:lnTo>
                    <a:lnTo>
                      <a:pt x="346" y="0"/>
                    </a:lnTo>
                    <a:close/>
                  </a:path>
                </a:pathLst>
              </a:custGeom>
              <a:noFill/>
              <a:ln w="38100" cap="flat" cmpd="sng">
                <a:solidFill>
                  <a:srgbClr val="5F5F5F"/>
                </a:solidFill>
                <a:prstDash val="solid"/>
                <a:round/>
                <a:headEnd type="none" w="med" len="med"/>
                <a:tailEnd type="none" w="med" len="med"/>
              </a:ln>
              <a:effectLst/>
              <a:extLst/>
            </p:spPr>
            <p:txBody>
              <a:bodyPr/>
              <a:lstStyle/>
              <a:p>
                <a:endParaRPr lang="en-GB"/>
              </a:p>
            </p:txBody>
          </p:sp>
          <p:sp>
            <p:nvSpPr>
              <p:cNvPr id="51" name="Freeform 7"/>
              <p:cNvSpPr>
                <a:spLocks/>
              </p:cNvSpPr>
              <p:nvPr/>
            </p:nvSpPr>
            <p:spPr bwMode="auto">
              <a:xfrm>
                <a:off x="2373314" y="5143694"/>
                <a:ext cx="2200275" cy="1587500"/>
              </a:xfrm>
              <a:custGeom>
                <a:avLst/>
                <a:gdLst>
                  <a:gd name="T0" fmla="*/ 0 w 1386"/>
                  <a:gd name="T1" fmla="*/ 317500 h 1000"/>
                  <a:gd name="T2" fmla="*/ 44450 w 1386"/>
                  <a:gd name="T3" fmla="*/ 390525 h 1000"/>
                  <a:gd name="T4" fmla="*/ 133350 w 1386"/>
                  <a:gd name="T5" fmla="*/ 523875 h 1000"/>
                  <a:gd name="T6" fmla="*/ 234950 w 1386"/>
                  <a:gd name="T7" fmla="*/ 654050 h 1000"/>
                  <a:gd name="T8" fmla="*/ 339725 w 1386"/>
                  <a:gd name="T9" fmla="*/ 777875 h 1000"/>
                  <a:gd name="T10" fmla="*/ 457200 w 1386"/>
                  <a:gd name="T11" fmla="*/ 895350 h 1000"/>
                  <a:gd name="T12" fmla="*/ 577850 w 1386"/>
                  <a:gd name="T13" fmla="*/ 1003300 h 1000"/>
                  <a:gd name="T14" fmla="*/ 708025 w 1386"/>
                  <a:gd name="T15" fmla="*/ 1101725 h 1000"/>
                  <a:gd name="T16" fmla="*/ 844550 w 1386"/>
                  <a:gd name="T17" fmla="*/ 1196975 h 1000"/>
                  <a:gd name="T18" fmla="*/ 984250 w 1386"/>
                  <a:gd name="T19" fmla="*/ 1279525 h 1000"/>
                  <a:gd name="T20" fmla="*/ 1133475 w 1386"/>
                  <a:gd name="T21" fmla="*/ 1352550 h 1000"/>
                  <a:gd name="T22" fmla="*/ 1285875 w 1386"/>
                  <a:gd name="T23" fmla="*/ 1419225 h 1000"/>
                  <a:gd name="T24" fmla="*/ 1441450 w 1386"/>
                  <a:gd name="T25" fmla="*/ 1473200 h 1000"/>
                  <a:gd name="T26" fmla="*/ 1603375 w 1386"/>
                  <a:gd name="T27" fmla="*/ 1517650 h 1000"/>
                  <a:gd name="T28" fmla="*/ 1771650 w 1386"/>
                  <a:gd name="T29" fmla="*/ 1552575 h 1000"/>
                  <a:gd name="T30" fmla="*/ 1939925 w 1386"/>
                  <a:gd name="T31" fmla="*/ 1574800 h 1000"/>
                  <a:gd name="T32" fmla="*/ 2114550 w 1386"/>
                  <a:gd name="T33" fmla="*/ 1587500 h 1000"/>
                  <a:gd name="T34" fmla="*/ 2200275 w 1386"/>
                  <a:gd name="T35" fmla="*/ 952500 h 1000"/>
                  <a:gd name="T36" fmla="*/ 2133600 w 1386"/>
                  <a:gd name="T37" fmla="*/ 952500 h 1000"/>
                  <a:gd name="T38" fmla="*/ 2006600 w 1386"/>
                  <a:gd name="T39" fmla="*/ 942975 h 1000"/>
                  <a:gd name="T40" fmla="*/ 1876425 w 1386"/>
                  <a:gd name="T41" fmla="*/ 927100 h 1000"/>
                  <a:gd name="T42" fmla="*/ 1752600 w 1386"/>
                  <a:gd name="T43" fmla="*/ 901700 h 1000"/>
                  <a:gd name="T44" fmla="*/ 1631950 w 1386"/>
                  <a:gd name="T45" fmla="*/ 866775 h 1000"/>
                  <a:gd name="T46" fmla="*/ 1514475 w 1386"/>
                  <a:gd name="T47" fmla="*/ 825500 h 1000"/>
                  <a:gd name="T48" fmla="*/ 1400175 w 1386"/>
                  <a:gd name="T49" fmla="*/ 777875 h 1000"/>
                  <a:gd name="T50" fmla="*/ 1289050 w 1386"/>
                  <a:gd name="T51" fmla="*/ 720725 h 1000"/>
                  <a:gd name="T52" fmla="*/ 1181100 w 1386"/>
                  <a:gd name="T53" fmla="*/ 657225 h 1000"/>
                  <a:gd name="T54" fmla="*/ 1079500 w 1386"/>
                  <a:gd name="T55" fmla="*/ 590550 h 1000"/>
                  <a:gd name="T56" fmla="*/ 984250 w 1386"/>
                  <a:gd name="T57" fmla="*/ 514350 h 1000"/>
                  <a:gd name="T58" fmla="*/ 892175 w 1386"/>
                  <a:gd name="T59" fmla="*/ 431800 h 1000"/>
                  <a:gd name="T60" fmla="*/ 806450 w 1386"/>
                  <a:gd name="T61" fmla="*/ 346075 h 1000"/>
                  <a:gd name="T62" fmla="*/ 727075 w 1386"/>
                  <a:gd name="T63" fmla="*/ 254000 h 1000"/>
                  <a:gd name="T64" fmla="*/ 650875 w 1386"/>
                  <a:gd name="T65" fmla="*/ 155575 h 1000"/>
                  <a:gd name="T66" fmla="*/ 584200 w 1386"/>
                  <a:gd name="T67" fmla="*/ 53975 h 1000"/>
                  <a:gd name="T68" fmla="*/ 552450 w 1386"/>
                  <a:gd name="T69" fmla="*/ 0 h 10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386" h="1000">
                    <a:moveTo>
                      <a:pt x="348" y="0"/>
                    </a:moveTo>
                    <a:lnTo>
                      <a:pt x="0" y="200"/>
                    </a:lnTo>
                    <a:lnTo>
                      <a:pt x="28" y="246"/>
                    </a:lnTo>
                    <a:lnTo>
                      <a:pt x="56" y="288"/>
                    </a:lnTo>
                    <a:lnTo>
                      <a:pt x="84" y="330"/>
                    </a:lnTo>
                    <a:lnTo>
                      <a:pt x="116" y="372"/>
                    </a:lnTo>
                    <a:lnTo>
                      <a:pt x="148" y="412"/>
                    </a:lnTo>
                    <a:lnTo>
                      <a:pt x="180" y="452"/>
                    </a:lnTo>
                    <a:lnTo>
                      <a:pt x="214" y="490"/>
                    </a:lnTo>
                    <a:lnTo>
                      <a:pt x="250" y="528"/>
                    </a:lnTo>
                    <a:lnTo>
                      <a:pt x="288" y="564"/>
                    </a:lnTo>
                    <a:lnTo>
                      <a:pt x="326" y="598"/>
                    </a:lnTo>
                    <a:lnTo>
                      <a:pt x="364" y="632"/>
                    </a:lnTo>
                    <a:lnTo>
                      <a:pt x="404" y="664"/>
                    </a:lnTo>
                    <a:lnTo>
                      <a:pt x="446" y="694"/>
                    </a:lnTo>
                    <a:lnTo>
                      <a:pt x="488" y="724"/>
                    </a:lnTo>
                    <a:lnTo>
                      <a:pt x="532" y="754"/>
                    </a:lnTo>
                    <a:lnTo>
                      <a:pt x="576" y="780"/>
                    </a:lnTo>
                    <a:lnTo>
                      <a:pt x="620" y="806"/>
                    </a:lnTo>
                    <a:lnTo>
                      <a:pt x="666" y="830"/>
                    </a:lnTo>
                    <a:lnTo>
                      <a:pt x="714" y="852"/>
                    </a:lnTo>
                    <a:lnTo>
                      <a:pt x="760" y="874"/>
                    </a:lnTo>
                    <a:lnTo>
                      <a:pt x="810" y="894"/>
                    </a:lnTo>
                    <a:lnTo>
                      <a:pt x="858" y="912"/>
                    </a:lnTo>
                    <a:lnTo>
                      <a:pt x="908" y="928"/>
                    </a:lnTo>
                    <a:lnTo>
                      <a:pt x="960" y="942"/>
                    </a:lnTo>
                    <a:lnTo>
                      <a:pt x="1010" y="956"/>
                    </a:lnTo>
                    <a:lnTo>
                      <a:pt x="1062" y="968"/>
                    </a:lnTo>
                    <a:lnTo>
                      <a:pt x="1116" y="978"/>
                    </a:lnTo>
                    <a:lnTo>
                      <a:pt x="1168" y="986"/>
                    </a:lnTo>
                    <a:lnTo>
                      <a:pt x="1222" y="992"/>
                    </a:lnTo>
                    <a:lnTo>
                      <a:pt x="1276" y="996"/>
                    </a:lnTo>
                    <a:lnTo>
                      <a:pt x="1332" y="1000"/>
                    </a:lnTo>
                    <a:lnTo>
                      <a:pt x="1386" y="1000"/>
                    </a:lnTo>
                    <a:lnTo>
                      <a:pt x="1386" y="600"/>
                    </a:lnTo>
                    <a:lnTo>
                      <a:pt x="1344" y="600"/>
                    </a:lnTo>
                    <a:lnTo>
                      <a:pt x="1304" y="598"/>
                    </a:lnTo>
                    <a:lnTo>
                      <a:pt x="1264" y="594"/>
                    </a:lnTo>
                    <a:lnTo>
                      <a:pt x="1222" y="590"/>
                    </a:lnTo>
                    <a:lnTo>
                      <a:pt x="1182" y="584"/>
                    </a:lnTo>
                    <a:lnTo>
                      <a:pt x="1144" y="576"/>
                    </a:lnTo>
                    <a:lnTo>
                      <a:pt x="1104" y="568"/>
                    </a:lnTo>
                    <a:lnTo>
                      <a:pt x="1066" y="558"/>
                    </a:lnTo>
                    <a:lnTo>
                      <a:pt x="1028" y="546"/>
                    </a:lnTo>
                    <a:lnTo>
                      <a:pt x="990" y="534"/>
                    </a:lnTo>
                    <a:lnTo>
                      <a:pt x="954" y="520"/>
                    </a:lnTo>
                    <a:lnTo>
                      <a:pt x="918" y="506"/>
                    </a:lnTo>
                    <a:lnTo>
                      <a:pt x="882" y="490"/>
                    </a:lnTo>
                    <a:lnTo>
                      <a:pt x="846" y="472"/>
                    </a:lnTo>
                    <a:lnTo>
                      <a:pt x="812" y="454"/>
                    </a:lnTo>
                    <a:lnTo>
                      <a:pt x="778" y="436"/>
                    </a:lnTo>
                    <a:lnTo>
                      <a:pt x="744" y="414"/>
                    </a:lnTo>
                    <a:lnTo>
                      <a:pt x="712" y="394"/>
                    </a:lnTo>
                    <a:lnTo>
                      <a:pt x="680" y="372"/>
                    </a:lnTo>
                    <a:lnTo>
                      <a:pt x="650" y="348"/>
                    </a:lnTo>
                    <a:lnTo>
                      <a:pt x="620" y="324"/>
                    </a:lnTo>
                    <a:lnTo>
                      <a:pt x="590" y="298"/>
                    </a:lnTo>
                    <a:lnTo>
                      <a:pt x="562" y="272"/>
                    </a:lnTo>
                    <a:lnTo>
                      <a:pt x="534" y="246"/>
                    </a:lnTo>
                    <a:lnTo>
                      <a:pt x="508" y="218"/>
                    </a:lnTo>
                    <a:lnTo>
                      <a:pt x="482" y="190"/>
                    </a:lnTo>
                    <a:lnTo>
                      <a:pt x="458" y="160"/>
                    </a:lnTo>
                    <a:lnTo>
                      <a:pt x="434" y="130"/>
                    </a:lnTo>
                    <a:lnTo>
                      <a:pt x="410" y="98"/>
                    </a:lnTo>
                    <a:lnTo>
                      <a:pt x="388" y="66"/>
                    </a:lnTo>
                    <a:lnTo>
                      <a:pt x="368" y="34"/>
                    </a:lnTo>
                    <a:lnTo>
                      <a:pt x="348" y="0"/>
                    </a:lnTo>
                    <a:close/>
                  </a:path>
                </a:pathLst>
              </a:custGeom>
              <a:noFill/>
              <a:ln w="38100" cap="flat" cmpd="sng">
                <a:solidFill>
                  <a:srgbClr val="5F5F5F"/>
                </a:solidFill>
                <a:prstDash val="solid"/>
                <a:round/>
                <a:headEnd type="none" w="med" len="med"/>
                <a:tailEnd type="none" w="med" len="med"/>
              </a:ln>
              <a:effectLst/>
              <a:extLst/>
            </p:spPr>
            <p:txBody>
              <a:bodyPr/>
              <a:lstStyle/>
              <a:p>
                <a:endParaRPr lang="en-GB"/>
              </a:p>
            </p:txBody>
          </p:sp>
          <p:sp>
            <p:nvSpPr>
              <p:cNvPr id="52" name="Freeform 8"/>
              <p:cNvSpPr>
                <a:spLocks/>
              </p:cNvSpPr>
              <p:nvPr/>
            </p:nvSpPr>
            <p:spPr bwMode="auto">
              <a:xfrm>
                <a:off x="2668587" y="3238693"/>
                <a:ext cx="1355725" cy="1905000"/>
              </a:xfrm>
              <a:custGeom>
                <a:avLst/>
                <a:gdLst>
                  <a:gd name="T0" fmla="*/ 1270000 w 854"/>
                  <a:gd name="T1" fmla="*/ 952500 h 1200"/>
                  <a:gd name="T2" fmla="*/ 1270000 w 854"/>
                  <a:gd name="T3" fmla="*/ 952500 h 1200"/>
                  <a:gd name="T4" fmla="*/ 1273175 w 854"/>
                  <a:gd name="T5" fmla="*/ 911225 h 1200"/>
                  <a:gd name="T6" fmla="*/ 1276350 w 854"/>
                  <a:gd name="T7" fmla="*/ 866775 h 1200"/>
                  <a:gd name="T8" fmla="*/ 1282700 w 854"/>
                  <a:gd name="T9" fmla="*/ 825500 h 1200"/>
                  <a:gd name="T10" fmla="*/ 1292225 w 854"/>
                  <a:gd name="T11" fmla="*/ 787400 h 1200"/>
                  <a:gd name="T12" fmla="*/ 1304925 w 854"/>
                  <a:gd name="T13" fmla="*/ 746125 h 1200"/>
                  <a:gd name="T14" fmla="*/ 1320800 w 854"/>
                  <a:gd name="T15" fmla="*/ 708025 h 1200"/>
                  <a:gd name="T16" fmla="*/ 1336675 w 854"/>
                  <a:gd name="T17" fmla="*/ 673100 h 1200"/>
                  <a:gd name="T18" fmla="*/ 1355725 w 854"/>
                  <a:gd name="T19" fmla="*/ 635000 h 1200"/>
                  <a:gd name="T20" fmla="*/ 257175 w 854"/>
                  <a:gd name="T21" fmla="*/ 0 h 1200"/>
                  <a:gd name="T22" fmla="*/ 257175 w 854"/>
                  <a:gd name="T23" fmla="*/ 0 h 1200"/>
                  <a:gd name="T24" fmla="*/ 225425 w 854"/>
                  <a:gd name="T25" fmla="*/ 53975 h 1200"/>
                  <a:gd name="T26" fmla="*/ 196850 w 854"/>
                  <a:gd name="T27" fmla="*/ 107950 h 1200"/>
                  <a:gd name="T28" fmla="*/ 171450 w 854"/>
                  <a:gd name="T29" fmla="*/ 161925 h 1200"/>
                  <a:gd name="T30" fmla="*/ 146050 w 854"/>
                  <a:gd name="T31" fmla="*/ 219075 h 1200"/>
                  <a:gd name="T32" fmla="*/ 123825 w 854"/>
                  <a:gd name="T33" fmla="*/ 276225 h 1200"/>
                  <a:gd name="T34" fmla="*/ 104775 w 854"/>
                  <a:gd name="T35" fmla="*/ 333375 h 1200"/>
                  <a:gd name="T36" fmla="*/ 85725 w 854"/>
                  <a:gd name="T37" fmla="*/ 393700 h 1200"/>
                  <a:gd name="T38" fmla="*/ 66675 w 854"/>
                  <a:gd name="T39" fmla="*/ 450850 h 1200"/>
                  <a:gd name="T40" fmla="*/ 50800 w 854"/>
                  <a:gd name="T41" fmla="*/ 511175 h 1200"/>
                  <a:gd name="T42" fmla="*/ 38100 w 854"/>
                  <a:gd name="T43" fmla="*/ 574675 h 1200"/>
                  <a:gd name="T44" fmla="*/ 28575 w 854"/>
                  <a:gd name="T45" fmla="*/ 635000 h 1200"/>
                  <a:gd name="T46" fmla="*/ 19050 w 854"/>
                  <a:gd name="T47" fmla="*/ 698500 h 1200"/>
                  <a:gd name="T48" fmla="*/ 9525 w 854"/>
                  <a:gd name="T49" fmla="*/ 762000 h 1200"/>
                  <a:gd name="T50" fmla="*/ 6350 w 854"/>
                  <a:gd name="T51" fmla="*/ 825500 h 1200"/>
                  <a:gd name="T52" fmla="*/ 3175 w 854"/>
                  <a:gd name="T53" fmla="*/ 889000 h 1200"/>
                  <a:gd name="T54" fmla="*/ 0 w 854"/>
                  <a:gd name="T55" fmla="*/ 952500 h 1200"/>
                  <a:gd name="T56" fmla="*/ 0 w 854"/>
                  <a:gd name="T57" fmla="*/ 952500 h 1200"/>
                  <a:gd name="T58" fmla="*/ 3175 w 854"/>
                  <a:gd name="T59" fmla="*/ 1019175 h 1200"/>
                  <a:gd name="T60" fmla="*/ 6350 w 854"/>
                  <a:gd name="T61" fmla="*/ 1082675 h 1200"/>
                  <a:gd name="T62" fmla="*/ 9525 w 854"/>
                  <a:gd name="T63" fmla="*/ 1146175 h 1200"/>
                  <a:gd name="T64" fmla="*/ 19050 w 854"/>
                  <a:gd name="T65" fmla="*/ 1209675 h 1200"/>
                  <a:gd name="T66" fmla="*/ 28575 w 854"/>
                  <a:gd name="T67" fmla="*/ 1273175 h 1200"/>
                  <a:gd name="T68" fmla="*/ 38100 w 854"/>
                  <a:gd name="T69" fmla="*/ 1333500 h 1200"/>
                  <a:gd name="T70" fmla="*/ 50800 w 854"/>
                  <a:gd name="T71" fmla="*/ 1393825 h 1200"/>
                  <a:gd name="T72" fmla="*/ 66675 w 854"/>
                  <a:gd name="T73" fmla="*/ 1454150 h 1200"/>
                  <a:gd name="T74" fmla="*/ 85725 w 854"/>
                  <a:gd name="T75" fmla="*/ 1514475 h 1200"/>
                  <a:gd name="T76" fmla="*/ 104775 w 854"/>
                  <a:gd name="T77" fmla="*/ 1571625 h 1200"/>
                  <a:gd name="T78" fmla="*/ 123825 w 854"/>
                  <a:gd name="T79" fmla="*/ 1631950 h 1200"/>
                  <a:gd name="T80" fmla="*/ 146050 w 854"/>
                  <a:gd name="T81" fmla="*/ 1689100 h 1200"/>
                  <a:gd name="T82" fmla="*/ 171450 w 854"/>
                  <a:gd name="T83" fmla="*/ 1743075 h 1200"/>
                  <a:gd name="T84" fmla="*/ 196850 w 854"/>
                  <a:gd name="T85" fmla="*/ 1800225 h 1200"/>
                  <a:gd name="T86" fmla="*/ 225425 w 854"/>
                  <a:gd name="T87" fmla="*/ 1854200 h 1200"/>
                  <a:gd name="T88" fmla="*/ 257175 w 854"/>
                  <a:gd name="T89" fmla="*/ 1905000 h 1200"/>
                  <a:gd name="T90" fmla="*/ 1355725 w 854"/>
                  <a:gd name="T91" fmla="*/ 1270000 h 1200"/>
                  <a:gd name="T92" fmla="*/ 1355725 w 854"/>
                  <a:gd name="T93" fmla="*/ 1270000 h 1200"/>
                  <a:gd name="T94" fmla="*/ 1336675 w 854"/>
                  <a:gd name="T95" fmla="*/ 1235075 h 1200"/>
                  <a:gd name="T96" fmla="*/ 1320800 w 854"/>
                  <a:gd name="T97" fmla="*/ 1196975 h 1200"/>
                  <a:gd name="T98" fmla="*/ 1304925 w 854"/>
                  <a:gd name="T99" fmla="*/ 1158875 h 1200"/>
                  <a:gd name="T100" fmla="*/ 1292225 w 854"/>
                  <a:gd name="T101" fmla="*/ 1120775 h 1200"/>
                  <a:gd name="T102" fmla="*/ 1282700 w 854"/>
                  <a:gd name="T103" fmla="*/ 1079500 h 1200"/>
                  <a:gd name="T104" fmla="*/ 1276350 w 854"/>
                  <a:gd name="T105" fmla="*/ 1038225 h 1200"/>
                  <a:gd name="T106" fmla="*/ 1273175 w 854"/>
                  <a:gd name="T107" fmla="*/ 996950 h 1200"/>
                  <a:gd name="T108" fmla="*/ 1270000 w 854"/>
                  <a:gd name="T109" fmla="*/ 952500 h 1200"/>
                  <a:gd name="T110" fmla="*/ 1270000 w 854"/>
                  <a:gd name="T111" fmla="*/ 952500 h 120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854" h="1200">
                    <a:moveTo>
                      <a:pt x="800" y="600"/>
                    </a:moveTo>
                    <a:lnTo>
                      <a:pt x="800" y="600"/>
                    </a:lnTo>
                    <a:lnTo>
                      <a:pt x="802" y="574"/>
                    </a:lnTo>
                    <a:lnTo>
                      <a:pt x="804" y="546"/>
                    </a:lnTo>
                    <a:lnTo>
                      <a:pt x="808" y="520"/>
                    </a:lnTo>
                    <a:lnTo>
                      <a:pt x="814" y="496"/>
                    </a:lnTo>
                    <a:lnTo>
                      <a:pt x="822" y="470"/>
                    </a:lnTo>
                    <a:lnTo>
                      <a:pt x="832" y="446"/>
                    </a:lnTo>
                    <a:lnTo>
                      <a:pt x="842" y="424"/>
                    </a:lnTo>
                    <a:lnTo>
                      <a:pt x="854" y="400"/>
                    </a:lnTo>
                    <a:lnTo>
                      <a:pt x="162" y="0"/>
                    </a:lnTo>
                    <a:lnTo>
                      <a:pt x="142" y="34"/>
                    </a:lnTo>
                    <a:lnTo>
                      <a:pt x="124" y="68"/>
                    </a:lnTo>
                    <a:lnTo>
                      <a:pt x="108" y="102"/>
                    </a:lnTo>
                    <a:lnTo>
                      <a:pt x="92" y="138"/>
                    </a:lnTo>
                    <a:lnTo>
                      <a:pt x="78" y="174"/>
                    </a:lnTo>
                    <a:lnTo>
                      <a:pt x="66" y="210"/>
                    </a:lnTo>
                    <a:lnTo>
                      <a:pt x="54" y="248"/>
                    </a:lnTo>
                    <a:lnTo>
                      <a:pt x="42" y="284"/>
                    </a:lnTo>
                    <a:lnTo>
                      <a:pt x="32" y="322"/>
                    </a:lnTo>
                    <a:lnTo>
                      <a:pt x="24" y="362"/>
                    </a:lnTo>
                    <a:lnTo>
                      <a:pt x="18" y="400"/>
                    </a:lnTo>
                    <a:lnTo>
                      <a:pt x="12" y="440"/>
                    </a:lnTo>
                    <a:lnTo>
                      <a:pt x="6" y="480"/>
                    </a:lnTo>
                    <a:lnTo>
                      <a:pt x="4" y="520"/>
                    </a:lnTo>
                    <a:lnTo>
                      <a:pt x="2" y="560"/>
                    </a:lnTo>
                    <a:lnTo>
                      <a:pt x="0" y="600"/>
                    </a:lnTo>
                    <a:lnTo>
                      <a:pt x="2" y="642"/>
                    </a:lnTo>
                    <a:lnTo>
                      <a:pt x="4" y="682"/>
                    </a:lnTo>
                    <a:lnTo>
                      <a:pt x="6" y="722"/>
                    </a:lnTo>
                    <a:lnTo>
                      <a:pt x="12" y="762"/>
                    </a:lnTo>
                    <a:lnTo>
                      <a:pt x="18" y="802"/>
                    </a:lnTo>
                    <a:lnTo>
                      <a:pt x="24" y="840"/>
                    </a:lnTo>
                    <a:lnTo>
                      <a:pt x="32" y="878"/>
                    </a:lnTo>
                    <a:lnTo>
                      <a:pt x="42" y="916"/>
                    </a:lnTo>
                    <a:lnTo>
                      <a:pt x="54" y="954"/>
                    </a:lnTo>
                    <a:lnTo>
                      <a:pt x="66" y="990"/>
                    </a:lnTo>
                    <a:lnTo>
                      <a:pt x="78" y="1028"/>
                    </a:lnTo>
                    <a:lnTo>
                      <a:pt x="92" y="1064"/>
                    </a:lnTo>
                    <a:lnTo>
                      <a:pt x="108" y="1098"/>
                    </a:lnTo>
                    <a:lnTo>
                      <a:pt x="124" y="1134"/>
                    </a:lnTo>
                    <a:lnTo>
                      <a:pt x="142" y="1168"/>
                    </a:lnTo>
                    <a:lnTo>
                      <a:pt x="162" y="1200"/>
                    </a:lnTo>
                    <a:lnTo>
                      <a:pt x="854" y="800"/>
                    </a:lnTo>
                    <a:lnTo>
                      <a:pt x="842" y="778"/>
                    </a:lnTo>
                    <a:lnTo>
                      <a:pt x="832" y="754"/>
                    </a:lnTo>
                    <a:lnTo>
                      <a:pt x="822" y="730"/>
                    </a:lnTo>
                    <a:lnTo>
                      <a:pt x="814" y="706"/>
                    </a:lnTo>
                    <a:lnTo>
                      <a:pt x="808" y="680"/>
                    </a:lnTo>
                    <a:lnTo>
                      <a:pt x="804" y="654"/>
                    </a:lnTo>
                    <a:lnTo>
                      <a:pt x="802" y="628"/>
                    </a:lnTo>
                    <a:lnTo>
                      <a:pt x="800" y="600"/>
                    </a:lnTo>
                    <a:close/>
                  </a:path>
                </a:pathLst>
              </a:custGeom>
              <a:noFill/>
              <a:ln w="12700" cap="flat" cmpd="sng">
                <a:solidFill>
                  <a:srgbClr val="000000"/>
                </a:solidFill>
                <a:prstDash val="solid"/>
                <a:round/>
                <a:headEnd type="none" w="med" len="med"/>
                <a:tailEnd type="none" w="med" len="med"/>
              </a:ln>
              <a:effectLst/>
              <a:extLst/>
            </p:spPr>
            <p:txBody>
              <a:bodyPr/>
              <a:lstStyle/>
              <a:p>
                <a:endParaRPr lang="en-GB"/>
              </a:p>
            </p:txBody>
          </p:sp>
          <p:sp>
            <p:nvSpPr>
              <p:cNvPr id="53" name="Freeform 9"/>
              <p:cNvSpPr>
                <a:spLocks/>
              </p:cNvSpPr>
              <p:nvPr/>
            </p:nvSpPr>
            <p:spPr bwMode="auto">
              <a:xfrm>
                <a:off x="2925763" y="4508694"/>
                <a:ext cx="1647825" cy="1587500"/>
              </a:xfrm>
              <a:custGeom>
                <a:avLst/>
                <a:gdLst>
                  <a:gd name="T0" fmla="*/ 1098550 w 1038"/>
                  <a:gd name="T1" fmla="*/ 0 h 1000"/>
                  <a:gd name="T2" fmla="*/ 0 w 1038"/>
                  <a:gd name="T3" fmla="*/ 635000 h 1000"/>
                  <a:gd name="T4" fmla="*/ 0 w 1038"/>
                  <a:gd name="T5" fmla="*/ 635000 h 1000"/>
                  <a:gd name="T6" fmla="*/ 31750 w 1038"/>
                  <a:gd name="T7" fmla="*/ 688975 h 1000"/>
                  <a:gd name="T8" fmla="*/ 63500 w 1038"/>
                  <a:gd name="T9" fmla="*/ 739775 h 1000"/>
                  <a:gd name="T10" fmla="*/ 98425 w 1038"/>
                  <a:gd name="T11" fmla="*/ 790575 h 1000"/>
                  <a:gd name="T12" fmla="*/ 136525 w 1038"/>
                  <a:gd name="T13" fmla="*/ 841375 h 1000"/>
                  <a:gd name="T14" fmla="*/ 174625 w 1038"/>
                  <a:gd name="T15" fmla="*/ 889000 h 1000"/>
                  <a:gd name="T16" fmla="*/ 212725 w 1038"/>
                  <a:gd name="T17" fmla="*/ 936625 h 1000"/>
                  <a:gd name="T18" fmla="*/ 254000 w 1038"/>
                  <a:gd name="T19" fmla="*/ 981075 h 1000"/>
                  <a:gd name="T20" fmla="*/ 295275 w 1038"/>
                  <a:gd name="T21" fmla="*/ 1025525 h 1000"/>
                  <a:gd name="T22" fmla="*/ 339725 w 1038"/>
                  <a:gd name="T23" fmla="*/ 1066800 h 1000"/>
                  <a:gd name="T24" fmla="*/ 384175 w 1038"/>
                  <a:gd name="T25" fmla="*/ 1108075 h 1000"/>
                  <a:gd name="T26" fmla="*/ 431800 w 1038"/>
                  <a:gd name="T27" fmla="*/ 1149350 h 1000"/>
                  <a:gd name="T28" fmla="*/ 479425 w 1038"/>
                  <a:gd name="T29" fmla="*/ 1187450 h 1000"/>
                  <a:gd name="T30" fmla="*/ 527050 w 1038"/>
                  <a:gd name="T31" fmla="*/ 1225550 h 1000"/>
                  <a:gd name="T32" fmla="*/ 577850 w 1038"/>
                  <a:gd name="T33" fmla="*/ 1260475 h 1000"/>
                  <a:gd name="T34" fmla="*/ 628650 w 1038"/>
                  <a:gd name="T35" fmla="*/ 1292225 h 1000"/>
                  <a:gd name="T36" fmla="*/ 682625 w 1038"/>
                  <a:gd name="T37" fmla="*/ 1327150 h 1000"/>
                  <a:gd name="T38" fmla="*/ 736600 w 1038"/>
                  <a:gd name="T39" fmla="*/ 1355725 h 1000"/>
                  <a:gd name="T40" fmla="*/ 790575 w 1038"/>
                  <a:gd name="T41" fmla="*/ 1384300 h 1000"/>
                  <a:gd name="T42" fmla="*/ 847725 w 1038"/>
                  <a:gd name="T43" fmla="*/ 1412875 h 1000"/>
                  <a:gd name="T44" fmla="*/ 904875 w 1038"/>
                  <a:gd name="T45" fmla="*/ 1438275 h 1000"/>
                  <a:gd name="T46" fmla="*/ 962025 w 1038"/>
                  <a:gd name="T47" fmla="*/ 1460500 h 1000"/>
                  <a:gd name="T48" fmla="*/ 1019175 w 1038"/>
                  <a:gd name="T49" fmla="*/ 1482725 h 1000"/>
                  <a:gd name="T50" fmla="*/ 1079500 w 1038"/>
                  <a:gd name="T51" fmla="*/ 1501775 h 1000"/>
                  <a:gd name="T52" fmla="*/ 1139825 w 1038"/>
                  <a:gd name="T53" fmla="*/ 1520825 h 1000"/>
                  <a:gd name="T54" fmla="*/ 1200150 w 1038"/>
                  <a:gd name="T55" fmla="*/ 1536700 h 1000"/>
                  <a:gd name="T56" fmla="*/ 1263650 w 1038"/>
                  <a:gd name="T57" fmla="*/ 1549400 h 1000"/>
                  <a:gd name="T58" fmla="*/ 1323975 w 1038"/>
                  <a:gd name="T59" fmla="*/ 1562100 h 1000"/>
                  <a:gd name="T60" fmla="*/ 1387475 w 1038"/>
                  <a:gd name="T61" fmla="*/ 1571625 h 1000"/>
                  <a:gd name="T62" fmla="*/ 1454150 w 1038"/>
                  <a:gd name="T63" fmla="*/ 1577975 h 1000"/>
                  <a:gd name="T64" fmla="*/ 1517650 w 1038"/>
                  <a:gd name="T65" fmla="*/ 1584325 h 1000"/>
                  <a:gd name="T66" fmla="*/ 1581150 w 1038"/>
                  <a:gd name="T67" fmla="*/ 1587500 h 1000"/>
                  <a:gd name="T68" fmla="*/ 1647825 w 1038"/>
                  <a:gd name="T69" fmla="*/ 1587500 h 1000"/>
                  <a:gd name="T70" fmla="*/ 1647825 w 1038"/>
                  <a:gd name="T71" fmla="*/ 317500 h 1000"/>
                  <a:gd name="T72" fmla="*/ 1647825 w 1038"/>
                  <a:gd name="T73" fmla="*/ 317500 h 1000"/>
                  <a:gd name="T74" fmla="*/ 1603375 w 1038"/>
                  <a:gd name="T75" fmla="*/ 317500 h 1000"/>
                  <a:gd name="T76" fmla="*/ 1562100 w 1038"/>
                  <a:gd name="T77" fmla="*/ 311150 h 1000"/>
                  <a:gd name="T78" fmla="*/ 1520825 w 1038"/>
                  <a:gd name="T79" fmla="*/ 304800 h 1000"/>
                  <a:gd name="T80" fmla="*/ 1479550 w 1038"/>
                  <a:gd name="T81" fmla="*/ 295275 h 1000"/>
                  <a:gd name="T82" fmla="*/ 1438275 w 1038"/>
                  <a:gd name="T83" fmla="*/ 282575 h 1000"/>
                  <a:gd name="T84" fmla="*/ 1400175 w 1038"/>
                  <a:gd name="T85" fmla="*/ 266700 h 1000"/>
                  <a:gd name="T86" fmla="*/ 1362075 w 1038"/>
                  <a:gd name="T87" fmla="*/ 250825 h 1000"/>
                  <a:gd name="T88" fmla="*/ 1327150 w 1038"/>
                  <a:gd name="T89" fmla="*/ 231775 h 1000"/>
                  <a:gd name="T90" fmla="*/ 1292225 w 1038"/>
                  <a:gd name="T91" fmla="*/ 209550 h 1000"/>
                  <a:gd name="T92" fmla="*/ 1260475 w 1038"/>
                  <a:gd name="T93" fmla="*/ 184150 h 1000"/>
                  <a:gd name="T94" fmla="*/ 1228725 w 1038"/>
                  <a:gd name="T95" fmla="*/ 158750 h 1000"/>
                  <a:gd name="T96" fmla="*/ 1196975 w 1038"/>
                  <a:gd name="T97" fmla="*/ 130175 h 1000"/>
                  <a:gd name="T98" fmla="*/ 1171575 w 1038"/>
                  <a:gd name="T99" fmla="*/ 101600 h 1000"/>
                  <a:gd name="T100" fmla="*/ 1143000 w 1038"/>
                  <a:gd name="T101" fmla="*/ 69850 h 1000"/>
                  <a:gd name="T102" fmla="*/ 1120775 w 1038"/>
                  <a:gd name="T103" fmla="*/ 34925 h 1000"/>
                  <a:gd name="T104" fmla="*/ 1098550 w 1038"/>
                  <a:gd name="T105" fmla="*/ 0 h 1000"/>
                  <a:gd name="T106" fmla="*/ 1098550 w 1038"/>
                  <a:gd name="T107" fmla="*/ 0 h 10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038" h="1000">
                    <a:moveTo>
                      <a:pt x="692" y="0"/>
                    </a:moveTo>
                    <a:lnTo>
                      <a:pt x="0" y="400"/>
                    </a:lnTo>
                    <a:lnTo>
                      <a:pt x="20" y="434"/>
                    </a:lnTo>
                    <a:lnTo>
                      <a:pt x="40" y="466"/>
                    </a:lnTo>
                    <a:lnTo>
                      <a:pt x="62" y="498"/>
                    </a:lnTo>
                    <a:lnTo>
                      <a:pt x="86" y="530"/>
                    </a:lnTo>
                    <a:lnTo>
                      <a:pt x="110" y="560"/>
                    </a:lnTo>
                    <a:lnTo>
                      <a:pt x="134" y="590"/>
                    </a:lnTo>
                    <a:lnTo>
                      <a:pt x="160" y="618"/>
                    </a:lnTo>
                    <a:lnTo>
                      <a:pt x="186" y="646"/>
                    </a:lnTo>
                    <a:lnTo>
                      <a:pt x="214" y="672"/>
                    </a:lnTo>
                    <a:lnTo>
                      <a:pt x="242" y="698"/>
                    </a:lnTo>
                    <a:lnTo>
                      <a:pt x="272" y="724"/>
                    </a:lnTo>
                    <a:lnTo>
                      <a:pt x="302" y="748"/>
                    </a:lnTo>
                    <a:lnTo>
                      <a:pt x="332" y="772"/>
                    </a:lnTo>
                    <a:lnTo>
                      <a:pt x="364" y="794"/>
                    </a:lnTo>
                    <a:lnTo>
                      <a:pt x="396" y="814"/>
                    </a:lnTo>
                    <a:lnTo>
                      <a:pt x="430" y="836"/>
                    </a:lnTo>
                    <a:lnTo>
                      <a:pt x="464" y="854"/>
                    </a:lnTo>
                    <a:lnTo>
                      <a:pt x="498" y="872"/>
                    </a:lnTo>
                    <a:lnTo>
                      <a:pt x="534" y="890"/>
                    </a:lnTo>
                    <a:lnTo>
                      <a:pt x="570" y="906"/>
                    </a:lnTo>
                    <a:lnTo>
                      <a:pt x="606" y="920"/>
                    </a:lnTo>
                    <a:lnTo>
                      <a:pt x="642" y="934"/>
                    </a:lnTo>
                    <a:lnTo>
                      <a:pt x="680" y="946"/>
                    </a:lnTo>
                    <a:lnTo>
                      <a:pt x="718" y="958"/>
                    </a:lnTo>
                    <a:lnTo>
                      <a:pt x="756" y="968"/>
                    </a:lnTo>
                    <a:lnTo>
                      <a:pt x="796" y="976"/>
                    </a:lnTo>
                    <a:lnTo>
                      <a:pt x="834" y="984"/>
                    </a:lnTo>
                    <a:lnTo>
                      <a:pt x="874" y="990"/>
                    </a:lnTo>
                    <a:lnTo>
                      <a:pt x="916" y="994"/>
                    </a:lnTo>
                    <a:lnTo>
                      <a:pt x="956" y="998"/>
                    </a:lnTo>
                    <a:lnTo>
                      <a:pt x="996" y="1000"/>
                    </a:lnTo>
                    <a:lnTo>
                      <a:pt x="1038" y="1000"/>
                    </a:lnTo>
                    <a:lnTo>
                      <a:pt x="1038" y="200"/>
                    </a:lnTo>
                    <a:lnTo>
                      <a:pt x="1010" y="200"/>
                    </a:lnTo>
                    <a:lnTo>
                      <a:pt x="984" y="196"/>
                    </a:lnTo>
                    <a:lnTo>
                      <a:pt x="958" y="192"/>
                    </a:lnTo>
                    <a:lnTo>
                      <a:pt x="932" y="186"/>
                    </a:lnTo>
                    <a:lnTo>
                      <a:pt x="906" y="178"/>
                    </a:lnTo>
                    <a:lnTo>
                      <a:pt x="882" y="168"/>
                    </a:lnTo>
                    <a:lnTo>
                      <a:pt x="858" y="158"/>
                    </a:lnTo>
                    <a:lnTo>
                      <a:pt x="836" y="146"/>
                    </a:lnTo>
                    <a:lnTo>
                      <a:pt x="814" y="132"/>
                    </a:lnTo>
                    <a:lnTo>
                      <a:pt x="794" y="116"/>
                    </a:lnTo>
                    <a:lnTo>
                      <a:pt x="774" y="100"/>
                    </a:lnTo>
                    <a:lnTo>
                      <a:pt x="754" y="82"/>
                    </a:lnTo>
                    <a:lnTo>
                      <a:pt x="738" y="64"/>
                    </a:lnTo>
                    <a:lnTo>
                      <a:pt x="720" y="44"/>
                    </a:lnTo>
                    <a:lnTo>
                      <a:pt x="706" y="22"/>
                    </a:lnTo>
                    <a:lnTo>
                      <a:pt x="692" y="0"/>
                    </a:lnTo>
                    <a:close/>
                  </a:path>
                </a:pathLst>
              </a:custGeom>
              <a:noFill/>
              <a:ln w="38100" cap="flat" cmpd="sng">
                <a:solidFill>
                  <a:srgbClr val="5F5F5F"/>
                </a:solidFill>
                <a:prstDash val="solid"/>
                <a:round/>
                <a:headEnd type="none" w="med" len="med"/>
                <a:tailEnd type="none" w="med" len="med"/>
              </a:ln>
              <a:effectLst/>
              <a:extLst/>
            </p:spPr>
            <p:txBody>
              <a:bodyPr/>
              <a:lstStyle/>
              <a:p>
                <a:endParaRPr lang="en-GB"/>
              </a:p>
            </p:txBody>
          </p:sp>
          <p:sp>
            <p:nvSpPr>
              <p:cNvPr id="54" name="Freeform 10"/>
              <p:cNvSpPr>
                <a:spLocks/>
              </p:cNvSpPr>
              <p:nvPr/>
            </p:nvSpPr>
            <p:spPr bwMode="auto">
              <a:xfrm>
                <a:off x="2925763" y="2286194"/>
                <a:ext cx="1647825" cy="1587500"/>
              </a:xfrm>
              <a:custGeom>
                <a:avLst/>
                <a:gdLst>
                  <a:gd name="T0" fmla="*/ 1647825 w 1038"/>
                  <a:gd name="T1" fmla="*/ 1270000 h 1000"/>
                  <a:gd name="T2" fmla="*/ 1647825 w 1038"/>
                  <a:gd name="T3" fmla="*/ 0 h 1000"/>
                  <a:gd name="T4" fmla="*/ 1647825 w 1038"/>
                  <a:gd name="T5" fmla="*/ 0 h 1000"/>
                  <a:gd name="T6" fmla="*/ 1581150 w 1038"/>
                  <a:gd name="T7" fmla="*/ 3175 h 1000"/>
                  <a:gd name="T8" fmla="*/ 1517650 w 1038"/>
                  <a:gd name="T9" fmla="*/ 6350 h 1000"/>
                  <a:gd name="T10" fmla="*/ 1454150 w 1038"/>
                  <a:gd name="T11" fmla="*/ 9525 h 1000"/>
                  <a:gd name="T12" fmla="*/ 1387475 w 1038"/>
                  <a:gd name="T13" fmla="*/ 19050 h 1000"/>
                  <a:gd name="T14" fmla="*/ 1323975 w 1038"/>
                  <a:gd name="T15" fmla="*/ 28575 h 1000"/>
                  <a:gd name="T16" fmla="*/ 1263650 w 1038"/>
                  <a:gd name="T17" fmla="*/ 41275 h 1000"/>
                  <a:gd name="T18" fmla="*/ 1200150 w 1038"/>
                  <a:gd name="T19" fmla="*/ 53975 h 1000"/>
                  <a:gd name="T20" fmla="*/ 1139825 w 1038"/>
                  <a:gd name="T21" fmla="*/ 69850 h 1000"/>
                  <a:gd name="T22" fmla="*/ 1079500 w 1038"/>
                  <a:gd name="T23" fmla="*/ 88900 h 1000"/>
                  <a:gd name="T24" fmla="*/ 1019175 w 1038"/>
                  <a:gd name="T25" fmla="*/ 107950 h 1000"/>
                  <a:gd name="T26" fmla="*/ 962025 w 1038"/>
                  <a:gd name="T27" fmla="*/ 130175 h 1000"/>
                  <a:gd name="T28" fmla="*/ 904875 w 1038"/>
                  <a:gd name="T29" fmla="*/ 152400 h 1000"/>
                  <a:gd name="T30" fmla="*/ 847725 w 1038"/>
                  <a:gd name="T31" fmla="*/ 177800 h 1000"/>
                  <a:gd name="T32" fmla="*/ 790575 w 1038"/>
                  <a:gd name="T33" fmla="*/ 203200 h 1000"/>
                  <a:gd name="T34" fmla="*/ 736600 w 1038"/>
                  <a:gd name="T35" fmla="*/ 231775 h 1000"/>
                  <a:gd name="T36" fmla="*/ 682625 w 1038"/>
                  <a:gd name="T37" fmla="*/ 263525 h 1000"/>
                  <a:gd name="T38" fmla="*/ 628650 w 1038"/>
                  <a:gd name="T39" fmla="*/ 295275 h 1000"/>
                  <a:gd name="T40" fmla="*/ 577850 w 1038"/>
                  <a:gd name="T41" fmla="*/ 330200 h 1000"/>
                  <a:gd name="T42" fmla="*/ 527050 w 1038"/>
                  <a:gd name="T43" fmla="*/ 365125 h 1000"/>
                  <a:gd name="T44" fmla="*/ 479425 w 1038"/>
                  <a:gd name="T45" fmla="*/ 403225 h 1000"/>
                  <a:gd name="T46" fmla="*/ 431800 w 1038"/>
                  <a:gd name="T47" fmla="*/ 441325 h 1000"/>
                  <a:gd name="T48" fmla="*/ 384175 w 1038"/>
                  <a:gd name="T49" fmla="*/ 479425 h 1000"/>
                  <a:gd name="T50" fmla="*/ 339725 w 1038"/>
                  <a:gd name="T51" fmla="*/ 520700 h 1000"/>
                  <a:gd name="T52" fmla="*/ 295275 w 1038"/>
                  <a:gd name="T53" fmla="*/ 565150 h 1000"/>
                  <a:gd name="T54" fmla="*/ 254000 w 1038"/>
                  <a:gd name="T55" fmla="*/ 609600 h 1000"/>
                  <a:gd name="T56" fmla="*/ 212725 w 1038"/>
                  <a:gd name="T57" fmla="*/ 654050 h 1000"/>
                  <a:gd name="T58" fmla="*/ 174625 w 1038"/>
                  <a:gd name="T59" fmla="*/ 701675 h 1000"/>
                  <a:gd name="T60" fmla="*/ 136525 w 1038"/>
                  <a:gd name="T61" fmla="*/ 749300 h 1000"/>
                  <a:gd name="T62" fmla="*/ 98425 w 1038"/>
                  <a:gd name="T63" fmla="*/ 796925 h 1000"/>
                  <a:gd name="T64" fmla="*/ 63500 w 1038"/>
                  <a:gd name="T65" fmla="*/ 847725 h 1000"/>
                  <a:gd name="T66" fmla="*/ 31750 w 1038"/>
                  <a:gd name="T67" fmla="*/ 901700 h 1000"/>
                  <a:gd name="T68" fmla="*/ 0 w 1038"/>
                  <a:gd name="T69" fmla="*/ 952500 h 1000"/>
                  <a:gd name="T70" fmla="*/ 1098550 w 1038"/>
                  <a:gd name="T71" fmla="*/ 1587500 h 1000"/>
                  <a:gd name="T72" fmla="*/ 1098550 w 1038"/>
                  <a:gd name="T73" fmla="*/ 1587500 h 1000"/>
                  <a:gd name="T74" fmla="*/ 1120775 w 1038"/>
                  <a:gd name="T75" fmla="*/ 1552575 h 1000"/>
                  <a:gd name="T76" fmla="*/ 1143000 w 1038"/>
                  <a:gd name="T77" fmla="*/ 1520825 h 1000"/>
                  <a:gd name="T78" fmla="*/ 1171575 w 1038"/>
                  <a:gd name="T79" fmla="*/ 1489075 h 1000"/>
                  <a:gd name="T80" fmla="*/ 1196975 w 1038"/>
                  <a:gd name="T81" fmla="*/ 1457325 h 1000"/>
                  <a:gd name="T82" fmla="*/ 1228725 w 1038"/>
                  <a:gd name="T83" fmla="*/ 1431925 h 1000"/>
                  <a:gd name="T84" fmla="*/ 1260475 w 1038"/>
                  <a:gd name="T85" fmla="*/ 1403350 h 1000"/>
                  <a:gd name="T86" fmla="*/ 1292225 w 1038"/>
                  <a:gd name="T87" fmla="*/ 1381125 h 1000"/>
                  <a:gd name="T88" fmla="*/ 1327150 w 1038"/>
                  <a:gd name="T89" fmla="*/ 1358900 h 1000"/>
                  <a:gd name="T90" fmla="*/ 1362075 w 1038"/>
                  <a:gd name="T91" fmla="*/ 1339850 h 1000"/>
                  <a:gd name="T92" fmla="*/ 1400175 w 1038"/>
                  <a:gd name="T93" fmla="*/ 1320800 h 1000"/>
                  <a:gd name="T94" fmla="*/ 1438275 w 1038"/>
                  <a:gd name="T95" fmla="*/ 1304925 h 1000"/>
                  <a:gd name="T96" fmla="*/ 1479550 w 1038"/>
                  <a:gd name="T97" fmla="*/ 1295400 h 1000"/>
                  <a:gd name="T98" fmla="*/ 1520825 w 1038"/>
                  <a:gd name="T99" fmla="*/ 1282700 h 1000"/>
                  <a:gd name="T100" fmla="*/ 1562100 w 1038"/>
                  <a:gd name="T101" fmla="*/ 1276350 h 1000"/>
                  <a:gd name="T102" fmla="*/ 1603375 w 1038"/>
                  <a:gd name="T103" fmla="*/ 1273175 h 1000"/>
                  <a:gd name="T104" fmla="*/ 1647825 w 1038"/>
                  <a:gd name="T105" fmla="*/ 1270000 h 1000"/>
                  <a:gd name="T106" fmla="*/ 1647825 w 1038"/>
                  <a:gd name="T107" fmla="*/ 1270000 h 10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038" h="1000">
                    <a:moveTo>
                      <a:pt x="1038" y="800"/>
                    </a:moveTo>
                    <a:lnTo>
                      <a:pt x="1038" y="0"/>
                    </a:lnTo>
                    <a:lnTo>
                      <a:pt x="996" y="2"/>
                    </a:lnTo>
                    <a:lnTo>
                      <a:pt x="956" y="4"/>
                    </a:lnTo>
                    <a:lnTo>
                      <a:pt x="916" y="6"/>
                    </a:lnTo>
                    <a:lnTo>
                      <a:pt x="874" y="12"/>
                    </a:lnTo>
                    <a:lnTo>
                      <a:pt x="834" y="18"/>
                    </a:lnTo>
                    <a:lnTo>
                      <a:pt x="796" y="26"/>
                    </a:lnTo>
                    <a:lnTo>
                      <a:pt x="756" y="34"/>
                    </a:lnTo>
                    <a:lnTo>
                      <a:pt x="718" y="44"/>
                    </a:lnTo>
                    <a:lnTo>
                      <a:pt x="680" y="56"/>
                    </a:lnTo>
                    <a:lnTo>
                      <a:pt x="642" y="68"/>
                    </a:lnTo>
                    <a:lnTo>
                      <a:pt x="606" y="82"/>
                    </a:lnTo>
                    <a:lnTo>
                      <a:pt x="570" y="96"/>
                    </a:lnTo>
                    <a:lnTo>
                      <a:pt x="534" y="112"/>
                    </a:lnTo>
                    <a:lnTo>
                      <a:pt x="498" y="128"/>
                    </a:lnTo>
                    <a:lnTo>
                      <a:pt x="464" y="146"/>
                    </a:lnTo>
                    <a:lnTo>
                      <a:pt x="430" y="166"/>
                    </a:lnTo>
                    <a:lnTo>
                      <a:pt x="396" y="186"/>
                    </a:lnTo>
                    <a:lnTo>
                      <a:pt x="364" y="208"/>
                    </a:lnTo>
                    <a:lnTo>
                      <a:pt x="332" y="230"/>
                    </a:lnTo>
                    <a:lnTo>
                      <a:pt x="302" y="254"/>
                    </a:lnTo>
                    <a:lnTo>
                      <a:pt x="272" y="278"/>
                    </a:lnTo>
                    <a:lnTo>
                      <a:pt x="242" y="302"/>
                    </a:lnTo>
                    <a:lnTo>
                      <a:pt x="214" y="328"/>
                    </a:lnTo>
                    <a:lnTo>
                      <a:pt x="186" y="356"/>
                    </a:lnTo>
                    <a:lnTo>
                      <a:pt x="160" y="384"/>
                    </a:lnTo>
                    <a:lnTo>
                      <a:pt x="134" y="412"/>
                    </a:lnTo>
                    <a:lnTo>
                      <a:pt x="110" y="442"/>
                    </a:lnTo>
                    <a:lnTo>
                      <a:pt x="86" y="472"/>
                    </a:lnTo>
                    <a:lnTo>
                      <a:pt x="62" y="502"/>
                    </a:lnTo>
                    <a:lnTo>
                      <a:pt x="40" y="534"/>
                    </a:lnTo>
                    <a:lnTo>
                      <a:pt x="20" y="568"/>
                    </a:lnTo>
                    <a:lnTo>
                      <a:pt x="0" y="600"/>
                    </a:lnTo>
                    <a:lnTo>
                      <a:pt x="692" y="1000"/>
                    </a:lnTo>
                    <a:lnTo>
                      <a:pt x="706" y="978"/>
                    </a:lnTo>
                    <a:lnTo>
                      <a:pt x="720" y="958"/>
                    </a:lnTo>
                    <a:lnTo>
                      <a:pt x="738" y="938"/>
                    </a:lnTo>
                    <a:lnTo>
                      <a:pt x="754" y="918"/>
                    </a:lnTo>
                    <a:lnTo>
                      <a:pt x="774" y="902"/>
                    </a:lnTo>
                    <a:lnTo>
                      <a:pt x="794" y="884"/>
                    </a:lnTo>
                    <a:lnTo>
                      <a:pt x="814" y="870"/>
                    </a:lnTo>
                    <a:lnTo>
                      <a:pt x="836" y="856"/>
                    </a:lnTo>
                    <a:lnTo>
                      <a:pt x="858" y="844"/>
                    </a:lnTo>
                    <a:lnTo>
                      <a:pt x="882" y="832"/>
                    </a:lnTo>
                    <a:lnTo>
                      <a:pt x="906" y="822"/>
                    </a:lnTo>
                    <a:lnTo>
                      <a:pt x="932" y="816"/>
                    </a:lnTo>
                    <a:lnTo>
                      <a:pt x="958" y="808"/>
                    </a:lnTo>
                    <a:lnTo>
                      <a:pt x="984" y="804"/>
                    </a:lnTo>
                    <a:lnTo>
                      <a:pt x="1010" y="802"/>
                    </a:lnTo>
                    <a:lnTo>
                      <a:pt x="1038" y="800"/>
                    </a:lnTo>
                    <a:close/>
                  </a:path>
                </a:pathLst>
              </a:custGeom>
              <a:noFill/>
              <a:ln w="38100" cap="flat" cmpd="sng">
                <a:solidFill>
                  <a:srgbClr val="5F5F5F"/>
                </a:solidFill>
                <a:prstDash val="solid"/>
                <a:round/>
                <a:headEnd type="none" w="med" len="med"/>
                <a:tailEnd type="none" w="med" len="med"/>
              </a:ln>
              <a:effectLst/>
              <a:extLst/>
            </p:spPr>
            <p:txBody>
              <a:bodyPr/>
              <a:lstStyle/>
              <a:p>
                <a:endParaRPr lang="en-GB"/>
              </a:p>
            </p:txBody>
          </p:sp>
          <p:sp>
            <p:nvSpPr>
              <p:cNvPr id="55" name="Freeform 11"/>
              <p:cNvSpPr>
                <a:spLocks/>
              </p:cNvSpPr>
              <p:nvPr/>
            </p:nvSpPr>
            <p:spPr bwMode="auto">
              <a:xfrm>
                <a:off x="4573587" y="4508694"/>
                <a:ext cx="1651000" cy="1587500"/>
              </a:xfrm>
              <a:custGeom>
                <a:avLst/>
                <a:gdLst>
                  <a:gd name="T0" fmla="*/ 0 w 1040"/>
                  <a:gd name="T1" fmla="*/ 317500 h 1000"/>
                  <a:gd name="T2" fmla="*/ 0 w 1040"/>
                  <a:gd name="T3" fmla="*/ 1587500 h 1000"/>
                  <a:gd name="T4" fmla="*/ 0 w 1040"/>
                  <a:gd name="T5" fmla="*/ 1587500 h 1000"/>
                  <a:gd name="T6" fmla="*/ 66675 w 1040"/>
                  <a:gd name="T7" fmla="*/ 1587500 h 1000"/>
                  <a:gd name="T8" fmla="*/ 133350 w 1040"/>
                  <a:gd name="T9" fmla="*/ 1584325 h 1000"/>
                  <a:gd name="T10" fmla="*/ 196850 w 1040"/>
                  <a:gd name="T11" fmla="*/ 1577975 h 1000"/>
                  <a:gd name="T12" fmla="*/ 260350 w 1040"/>
                  <a:gd name="T13" fmla="*/ 1571625 h 1000"/>
                  <a:gd name="T14" fmla="*/ 323850 w 1040"/>
                  <a:gd name="T15" fmla="*/ 1562100 h 1000"/>
                  <a:gd name="T16" fmla="*/ 387350 w 1040"/>
                  <a:gd name="T17" fmla="*/ 1549400 h 1000"/>
                  <a:gd name="T18" fmla="*/ 447675 w 1040"/>
                  <a:gd name="T19" fmla="*/ 1536700 h 1000"/>
                  <a:gd name="T20" fmla="*/ 511175 w 1040"/>
                  <a:gd name="T21" fmla="*/ 1520825 h 1000"/>
                  <a:gd name="T22" fmla="*/ 571500 w 1040"/>
                  <a:gd name="T23" fmla="*/ 1501775 h 1000"/>
                  <a:gd name="T24" fmla="*/ 628650 w 1040"/>
                  <a:gd name="T25" fmla="*/ 1482725 h 1000"/>
                  <a:gd name="T26" fmla="*/ 688975 w 1040"/>
                  <a:gd name="T27" fmla="*/ 1460500 h 1000"/>
                  <a:gd name="T28" fmla="*/ 746125 w 1040"/>
                  <a:gd name="T29" fmla="*/ 1438275 h 1000"/>
                  <a:gd name="T30" fmla="*/ 803275 w 1040"/>
                  <a:gd name="T31" fmla="*/ 1412875 h 1000"/>
                  <a:gd name="T32" fmla="*/ 857250 w 1040"/>
                  <a:gd name="T33" fmla="*/ 1384300 h 1000"/>
                  <a:gd name="T34" fmla="*/ 914400 w 1040"/>
                  <a:gd name="T35" fmla="*/ 1355725 h 1000"/>
                  <a:gd name="T36" fmla="*/ 965200 w 1040"/>
                  <a:gd name="T37" fmla="*/ 1327150 h 1000"/>
                  <a:gd name="T38" fmla="*/ 1019175 w 1040"/>
                  <a:gd name="T39" fmla="*/ 1292225 h 1000"/>
                  <a:gd name="T40" fmla="*/ 1069975 w 1040"/>
                  <a:gd name="T41" fmla="*/ 1260475 h 1000"/>
                  <a:gd name="T42" fmla="*/ 1120775 w 1040"/>
                  <a:gd name="T43" fmla="*/ 1225550 h 1000"/>
                  <a:gd name="T44" fmla="*/ 1168400 w 1040"/>
                  <a:gd name="T45" fmla="*/ 1187450 h 1000"/>
                  <a:gd name="T46" fmla="*/ 1216025 w 1040"/>
                  <a:gd name="T47" fmla="*/ 1149350 h 1000"/>
                  <a:gd name="T48" fmla="*/ 1263650 w 1040"/>
                  <a:gd name="T49" fmla="*/ 1108075 h 1000"/>
                  <a:gd name="T50" fmla="*/ 1308100 w 1040"/>
                  <a:gd name="T51" fmla="*/ 1066800 h 1000"/>
                  <a:gd name="T52" fmla="*/ 1352550 w 1040"/>
                  <a:gd name="T53" fmla="*/ 1025525 h 1000"/>
                  <a:gd name="T54" fmla="*/ 1397000 w 1040"/>
                  <a:gd name="T55" fmla="*/ 981075 h 1000"/>
                  <a:gd name="T56" fmla="*/ 1435100 w 1040"/>
                  <a:gd name="T57" fmla="*/ 936625 h 1000"/>
                  <a:gd name="T58" fmla="*/ 1476375 w 1040"/>
                  <a:gd name="T59" fmla="*/ 889000 h 1000"/>
                  <a:gd name="T60" fmla="*/ 1514475 w 1040"/>
                  <a:gd name="T61" fmla="*/ 841375 h 1000"/>
                  <a:gd name="T62" fmla="*/ 1549400 w 1040"/>
                  <a:gd name="T63" fmla="*/ 790575 h 1000"/>
                  <a:gd name="T64" fmla="*/ 1584325 w 1040"/>
                  <a:gd name="T65" fmla="*/ 739775 h 1000"/>
                  <a:gd name="T66" fmla="*/ 1619250 w 1040"/>
                  <a:gd name="T67" fmla="*/ 688975 h 1000"/>
                  <a:gd name="T68" fmla="*/ 1651000 w 1040"/>
                  <a:gd name="T69" fmla="*/ 635000 h 1000"/>
                  <a:gd name="T70" fmla="*/ 549275 w 1040"/>
                  <a:gd name="T71" fmla="*/ 0 h 1000"/>
                  <a:gd name="T72" fmla="*/ 549275 w 1040"/>
                  <a:gd name="T73" fmla="*/ 0 h 1000"/>
                  <a:gd name="T74" fmla="*/ 530225 w 1040"/>
                  <a:gd name="T75" fmla="*/ 34925 h 1000"/>
                  <a:gd name="T76" fmla="*/ 504825 w 1040"/>
                  <a:gd name="T77" fmla="*/ 69850 h 1000"/>
                  <a:gd name="T78" fmla="*/ 479425 w 1040"/>
                  <a:gd name="T79" fmla="*/ 101600 h 1000"/>
                  <a:gd name="T80" fmla="*/ 450850 w 1040"/>
                  <a:gd name="T81" fmla="*/ 130175 h 1000"/>
                  <a:gd name="T82" fmla="*/ 422275 w 1040"/>
                  <a:gd name="T83" fmla="*/ 158750 h 1000"/>
                  <a:gd name="T84" fmla="*/ 390525 w 1040"/>
                  <a:gd name="T85" fmla="*/ 184150 h 1000"/>
                  <a:gd name="T86" fmla="*/ 358775 w 1040"/>
                  <a:gd name="T87" fmla="*/ 209550 h 1000"/>
                  <a:gd name="T88" fmla="*/ 323850 w 1040"/>
                  <a:gd name="T89" fmla="*/ 231775 h 1000"/>
                  <a:gd name="T90" fmla="*/ 285750 w 1040"/>
                  <a:gd name="T91" fmla="*/ 250825 h 1000"/>
                  <a:gd name="T92" fmla="*/ 247650 w 1040"/>
                  <a:gd name="T93" fmla="*/ 266700 h 1000"/>
                  <a:gd name="T94" fmla="*/ 209550 w 1040"/>
                  <a:gd name="T95" fmla="*/ 282575 h 1000"/>
                  <a:gd name="T96" fmla="*/ 171450 w 1040"/>
                  <a:gd name="T97" fmla="*/ 295275 h 1000"/>
                  <a:gd name="T98" fmla="*/ 130175 w 1040"/>
                  <a:gd name="T99" fmla="*/ 304800 h 1000"/>
                  <a:gd name="T100" fmla="*/ 88900 w 1040"/>
                  <a:gd name="T101" fmla="*/ 311150 h 1000"/>
                  <a:gd name="T102" fmla="*/ 44450 w 1040"/>
                  <a:gd name="T103" fmla="*/ 317500 h 1000"/>
                  <a:gd name="T104" fmla="*/ 0 w 1040"/>
                  <a:gd name="T105" fmla="*/ 317500 h 1000"/>
                  <a:gd name="T106" fmla="*/ 0 w 1040"/>
                  <a:gd name="T107" fmla="*/ 317500 h 10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040" h="1000">
                    <a:moveTo>
                      <a:pt x="0" y="200"/>
                    </a:moveTo>
                    <a:lnTo>
                      <a:pt x="0" y="1000"/>
                    </a:lnTo>
                    <a:lnTo>
                      <a:pt x="42" y="1000"/>
                    </a:lnTo>
                    <a:lnTo>
                      <a:pt x="84" y="998"/>
                    </a:lnTo>
                    <a:lnTo>
                      <a:pt x="124" y="994"/>
                    </a:lnTo>
                    <a:lnTo>
                      <a:pt x="164" y="990"/>
                    </a:lnTo>
                    <a:lnTo>
                      <a:pt x="204" y="984"/>
                    </a:lnTo>
                    <a:lnTo>
                      <a:pt x="244" y="976"/>
                    </a:lnTo>
                    <a:lnTo>
                      <a:pt x="282" y="968"/>
                    </a:lnTo>
                    <a:lnTo>
                      <a:pt x="322" y="958"/>
                    </a:lnTo>
                    <a:lnTo>
                      <a:pt x="360" y="946"/>
                    </a:lnTo>
                    <a:lnTo>
                      <a:pt x="396" y="934"/>
                    </a:lnTo>
                    <a:lnTo>
                      <a:pt x="434" y="920"/>
                    </a:lnTo>
                    <a:lnTo>
                      <a:pt x="470" y="906"/>
                    </a:lnTo>
                    <a:lnTo>
                      <a:pt x="506" y="890"/>
                    </a:lnTo>
                    <a:lnTo>
                      <a:pt x="540" y="872"/>
                    </a:lnTo>
                    <a:lnTo>
                      <a:pt x="576" y="854"/>
                    </a:lnTo>
                    <a:lnTo>
                      <a:pt x="608" y="836"/>
                    </a:lnTo>
                    <a:lnTo>
                      <a:pt x="642" y="814"/>
                    </a:lnTo>
                    <a:lnTo>
                      <a:pt x="674" y="794"/>
                    </a:lnTo>
                    <a:lnTo>
                      <a:pt x="706" y="772"/>
                    </a:lnTo>
                    <a:lnTo>
                      <a:pt x="736" y="748"/>
                    </a:lnTo>
                    <a:lnTo>
                      <a:pt x="766" y="724"/>
                    </a:lnTo>
                    <a:lnTo>
                      <a:pt x="796" y="698"/>
                    </a:lnTo>
                    <a:lnTo>
                      <a:pt x="824" y="672"/>
                    </a:lnTo>
                    <a:lnTo>
                      <a:pt x="852" y="646"/>
                    </a:lnTo>
                    <a:lnTo>
                      <a:pt x="880" y="618"/>
                    </a:lnTo>
                    <a:lnTo>
                      <a:pt x="904" y="590"/>
                    </a:lnTo>
                    <a:lnTo>
                      <a:pt x="930" y="560"/>
                    </a:lnTo>
                    <a:lnTo>
                      <a:pt x="954" y="530"/>
                    </a:lnTo>
                    <a:lnTo>
                      <a:pt x="976" y="498"/>
                    </a:lnTo>
                    <a:lnTo>
                      <a:pt x="998" y="466"/>
                    </a:lnTo>
                    <a:lnTo>
                      <a:pt x="1020" y="434"/>
                    </a:lnTo>
                    <a:lnTo>
                      <a:pt x="1040" y="400"/>
                    </a:lnTo>
                    <a:lnTo>
                      <a:pt x="346" y="0"/>
                    </a:lnTo>
                    <a:lnTo>
                      <a:pt x="334" y="22"/>
                    </a:lnTo>
                    <a:lnTo>
                      <a:pt x="318" y="44"/>
                    </a:lnTo>
                    <a:lnTo>
                      <a:pt x="302" y="64"/>
                    </a:lnTo>
                    <a:lnTo>
                      <a:pt x="284" y="82"/>
                    </a:lnTo>
                    <a:lnTo>
                      <a:pt x="266" y="100"/>
                    </a:lnTo>
                    <a:lnTo>
                      <a:pt x="246" y="116"/>
                    </a:lnTo>
                    <a:lnTo>
                      <a:pt x="226" y="132"/>
                    </a:lnTo>
                    <a:lnTo>
                      <a:pt x="204" y="146"/>
                    </a:lnTo>
                    <a:lnTo>
                      <a:pt x="180" y="158"/>
                    </a:lnTo>
                    <a:lnTo>
                      <a:pt x="156" y="168"/>
                    </a:lnTo>
                    <a:lnTo>
                      <a:pt x="132" y="178"/>
                    </a:lnTo>
                    <a:lnTo>
                      <a:pt x="108" y="186"/>
                    </a:lnTo>
                    <a:lnTo>
                      <a:pt x="82" y="192"/>
                    </a:lnTo>
                    <a:lnTo>
                      <a:pt x="56" y="196"/>
                    </a:lnTo>
                    <a:lnTo>
                      <a:pt x="28" y="200"/>
                    </a:lnTo>
                    <a:lnTo>
                      <a:pt x="0" y="200"/>
                    </a:lnTo>
                    <a:close/>
                  </a:path>
                </a:pathLst>
              </a:custGeom>
              <a:noFill/>
              <a:ln w="12700">
                <a:solidFill>
                  <a:srgbClr val="000000"/>
                </a:solidFill>
                <a:prstDash val="solid"/>
                <a:round/>
                <a:headEnd/>
                <a:tailEnd/>
              </a:ln>
            </p:spPr>
            <p:txBody>
              <a:bodyPr/>
              <a:lstStyle/>
              <a:p>
                <a:endParaRPr lang="en-GB"/>
              </a:p>
            </p:txBody>
          </p:sp>
          <p:sp>
            <p:nvSpPr>
              <p:cNvPr id="56" name="Freeform 12"/>
              <p:cNvSpPr>
                <a:spLocks/>
              </p:cNvSpPr>
              <p:nvPr/>
            </p:nvSpPr>
            <p:spPr bwMode="auto">
              <a:xfrm>
                <a:off x="4573587" y="2286194"/>
                <a:ext cx="1651000" cy="1587500"/>
              </a:xfrm>
              <a:custGeom>
                <a:avLst/>
                <a:gdLst>
                  <a:gd name="T0" fmla="*/ 0 w 1040"/>
                  <a:gd name="T1" fmla="*/ 0 h 1000"/>
                  <a:gd name="T2" fmla="*/ 0 w 1040"/>
                  <a:gd name="T3" fmla="*/ 1270000 h 1000"/>
                  <a:gd name="T4" fmla="*/ 0 w 1040"/>
                  <a:gd name="T5" fmla="*/ 1270000 h 1000"/>
                  <a:gd name="T6" fmla="*/ 44450 w 1040"/>
                  <a:gd name="T7" fmla="*/ 1273175 h 1000"/>
                  <a:gd name="T8" fmla="*/ 88900 w 1040"/>
                  <a:gd name="T9" fmla="*/ 1276350 h 1000"/>
                  <a:gd name="T10" fmla="*/ 130175 w 1040"/>
                  <a:gd name="T11" fmla="*/ 1282700 h 1000"/>
                  <a:gd name="T12" fmla="*/ 171450 w 1040"/>
                  <a:gd name="T13" fmla="*/ 1295400 h 1000"/>
                  <a:gd name="T14" fmla="*/ 209550 w 1040"/>
                  <a:gd name="T15" fmla="*/ 1304925 h 1000"/>
                  <a:gd name="T16" fmla="*/ 247650 w 1040"/>
                  <a:gd name="T17" fmla="*/ 1320800 h 1000"/>
                  <a:gd name="T18" fmla="*/ 285750 w 1040"/>
                  <a:gd name="T19" fmla="*/ 1339850 h 1000"/>
                  <a:gd name="T20" fmla="*/ 323850 w 1040"/>
                  <a:gd name="T21" fmla="*/ 1358900 h 1000"/>
                  <a:gd name="T22" fmla="*/ 358775 w 1040"/>
                  <a:gd name="T23" fmla="*/ 1381125 h 1000"/>
                  <a:gd name="T24" fmla="*/ 390525 w 1040"/>
                  <a:gd name="T25" fmla="*/ 1403350 h 1000"/>
                  <a:gd name="T26" fmla="*/ 422275 w 1040"/>
                  <a:gd name="T27" fmla="*/ 1431925 h 1000"/>
                  <a:gd name="T28" fmla="*/ 450850 w 1040"/>
                  <a:gd name="T29" fmla="*/ 1457325 h 1000"/>
                  <a:gd name="T30" fmla="*/ 479425 w 1040"/>
                  <a:gd name="T31" fmla="*/ 1489075 h 1000"/>
                  <a:gd name="T32" fmla="*/ 504825 w 1040"/>
                  <a:gd name="T33" fmla="*/ 1520825 h 1000"/>
                  <a:gd name="T34" fmla="*/ 530225 w 1040"/>
                  <a:gd name="T35" fmla="*/ 1552575 h 1000"/>
                  <a:gd name="T36" fmla="*/ 549275 w 1040"/>
                  <a:gd name="T37" fmla="*/ 1587500 h 1000"/>
                  <a:gd name="T38" fmla="*/ 1651000 w 1040"/>
                  <a:gd name="T39" fmla="*/ 952500 h 1000"/>
                  <a:gd name="T40" fmla="*/ 1651000 w 1040"/>
                  <a:gd name="T41" fmla="*/ 952500 h 1000"/>
                  <a:gd name="T42" fmla="*/ 1619250 w 1040"/>
                  <a:gd name="T43" fmla="*/ 901700 h 1000"/>
                  <a:gd name="T44" fmla="*/ 1584325 w 1040"/>
                  <a:gd name="T45" fmla="*/ 847725 h 1000"/>
                  <a:gd name="T46" fmla="*/ 1549400 w 1040"/>
                  <a:gd name="T47" fmla="*/ 796925 h 1000"/>
                  <a:gd name="T48" fmla="*/ 1514475 w 1040"/>
                  <a:gd name="T49" fmla="*/ 749300 h 1000"/>
                  <a:gd name="T50" fmla="*/ 1476375 w 1040"/>
                  <a:gd name="T51" fmla="*/ 701675 h 1000"/>
                  <a:gd name="T52" fmla="*/ 1435100 w 1040"/>
                  <a:gd name="T53" fmla="*/ 654050 h 1000"/>
                  <a:gd name="T54" fmla="*/ 1397000 w 1040"/>
                  <a:gd name="T55" fmla="*/ 609600 h 1000"/>
                  <a:gd name="T56" fmla="*/ 1352550 w 1040"/>
                  <a:gd name="T57" fmla="*/ 565150 h 1000"/>
                  <a:gd name="T58" fmla="*/ 1308100 w 1040"/>
                  <a:gd name="T59" fmla="*/ 520700 h 1000"/>
                  <a:gd name="T60" fmla="*/ 1263650 w 1040"/>
                  <a:gd name="T61" fmla="*/ 479425 h 1000"/>
                  <a:gd name="T62" fmla="*/ 1216025 w 1040"/>
                  <a:gd name="T63" fmla="*/ 441325 h 1000"/>
                  <a:gd name="T64" fmla="*/ 1168400 w 1040"/>
                  <a:gd name="T65" fmla="*/ 403225 h 1000"/>
                  <a:gd name="T66" fmla="*/ 1120775 w 1040"/>
                  <a:gd name="T67" fmla="*/ 365125 h 1000"/>
                  <a:gd name="T68" fmla="*/ 1069975 w 1040"/>
                  <a:gd name="T69" fmla="*/ 330200 h 1000"/>
                  <a:gd name="T70" fmla="*/ 1019175 w 1040"/>
                  <a:gd name="T71" fmla="*/ 295275 h 1000"/>
                  <a:gd name="T72" fmla="*/ 965200 w 1040"/>
                  <a:gd name="T73" fmla="*/ 263525 h 1000"/>
                  <a:gd name="T74" fmla="*/ 914400 w 1040"/>
                  <a:gd name="T75" fmla="*/ 231775 h 1000"/>
                  <a:gd name="T76" fmla="*/ 857250 w 1040"/>
                  <a:gd name="T77" fmla="*/ 203200 h 1000"/>
                  <a:gd name="T78" fmla="*/ 803275 w 1040"/>
                  <a:gd name="T79" fmla="*/ 177800 h 1000"/>
                  <a:gd name="T80" fmla="*/ 746125 w 1040"/>
                  <a:gd name="T81" fmla="*/ 152400 h 1000"/>
                  <a:gd name="T82" fmla="*/ 688975 w 1040"/>
                  <a:gd name="T83" fmla="*/ 130175 h 1000"/>
                  <a:gd name="T84" fmla="*/ 628650 w 1040"/>
                  <a:gd name="T85" fmla="*/ 107950 h 1000"/>
                  <a:gd name="T86" fmla="*/ 571500 w 1040"/>
                  <a:gd name="T87" fmla="*/ 88900 h 1000"/>
                  <a:gd name="T88" fmla="*/ 511175 w 1040"/>
                  <a:gd name="T89" fmla="*/ 69850 h 1000"/>
                  <a:gd name="T90" fmla="*/ 447675 w 1040"/>
                  <a:gd name="T91" fmla="*/ 53975 h 1000"/>
                  <a:gd name="T92" fmla="*/ 387350 w 1040"/>
                  <a:gd name="T93" fmla="*/ 41275 h 1000"/>
                  <a:gd name="T94" fmla="*/ 323850 w 1040"/>
                  <a:gd name="T95" fmla="*/ 28575 h 1000"/>
                  <a:gd name="T96" fmla="*/ 260350 w 1040"/>
                  <a:gd name="T97" fmla="*/ 19050 h 1000"/>
                  <a:gd name="T98" fmla="*/ 196850 w 1040"/>
                  <a:gd name="T99" fmla="*/ 9525 h 1000"/>
                  <a:gd name="T100" fmla="*/ 133350 w 1040"/>
                  <a:gd name="T101" fmla="*/ 6350 h 1000"/>
                  <a:gd name="T102" fmla="*/ 66675 w 1040"/>
                  <a:gd name="T103" fmla="*/ 3175 h 1000"/>
                  <a:gd name="T104" fmla="*/ 0 w 1040"/>
                  <a:gd name="T105" fmla="*/ 0 h 1000"/>
                  <a:gd name="T106" fmla="*/ 0 w 1040"/>
                  <a:gd name="T107" fmla="*/ 0 h 10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040" h="1000">
                    <a:moveTo>
                      <a:pt x="0" y="0"/>
                    </a:moveTo>
                    <a:lnTo>
                      <a:pt x="0" y="800"/>
                    </a:lnTo>
                    <a:lnTo>
                      <a:pt x="28" y="802"/>
                    </a:lnTo>
                    <a:lnTo>
                      <a:pt x="56" y="804"/>
                    </a:lnTo>
                    <a:lnTo>
                      <a:pt x="82" y="808"/>
                    </a:lnTo>
                    <a:lnTo>
                      <a:pt x="108" y="816"/>
                    </a:lnTo>
                    <a:lnTo>
                      <a:pt x="132" y="822"/>
                    </a:lnTo>
                    <a:lnTo>
                      <a:pt x="156" y="832"/>
                    </a:lnTo>
                    <a:lnTo>
                      <a:pt x="180" y="844"/>
                    </a:lnTo>
                    <a:lnTo>
                      <a:pt x="204" y="856"/>
                    </a:lnTo>
                    <a:lnTo>
                      <a:pt x="226" y="870"/>
                    </a:lnTo>
                    <a:lnTo>
                      <a:pt x="246" y="884"/>
                    </a:lnTo>
                    <a:lnTo>
                      <a:pt x="266" y="902"/>
                    </a:lnTo>
                    <a:lnTo>
                      <a:pt x="284" y="918"/>
                    </a:lnTo>
                    <a:lnTo>
                      <a:pt x="302" y="938"/>
                    </a:lnTo>
                    <a:lnTo>
                      <a:pt x="318" y="958"/>
                    </a:lnTo>
                    <a:lnTo>
                      <a:pt x="334" y="978"/>
                    </a:lnTo>
                    <a:lnTo>
                      <a:pt x="346" y="1000"/>
                    </a:lnTo>
                    <a:lnTo>
                      <a:pt x="1040" y="600"/>
                    </a:lnTo>
                    <a:lnTo>
                      <a:pt x="1020" y="568"/>
                    </a:lnTo>
                    <a:lnTo>
                      <a:pt x="998" y="534"/>
                    </a:lnTo>
                    <a:lnTo>
                      <a:pt x="976" y="502"/>
                    </a:lnTo>
                    <a:lnTo>
                      <a:pt x="954" y="472"/>
                    </a:lnTo>
                    <a:lnTo>
                      <a:pt x="930" y="442"/>
                    </a:lnTo>
                    <a:lnTo>
                      <a:pt x="904" y="412"/>
                    </a:lnTo>
                    <a:lnTo>
                      <a:pt x="880" y="384"/>
                    </a:lnTo>
                    <a:lnTo>
                      <a:pt x="852" y="356"/>
                    </a:lnTo>
                    <a:lnTo>
                      <a:pt x="824" y="328"/>
                    </a:lnTo>
                    <a:lnTo>
                      <a:pt x="796" y="302"/>
                    </a:lnTo>
                    <a:lnTo>
                      <a:pt x="766" y="278"/>
                    </a:lnTo>
                    <a:lnTo>
                      <a:pt x="736" y="254"/>
                    </a:lnTo>
                    <a:lnTo>
                      <a:pt x="706" y="230"/>
                    </a:lnTo>
                    <a:lnTo>
                      <a:pt x="674" y="208"/>
                    </a:lnTo>
                    <a:lnTo>
                      <a:pt x="642" y="186"/>
                    </a:lnTo>
                    <a:lnTo>
                      <a:pt x="608" y="166"/>
                    </a:lnTo>
                    <a:lnTo>
                      <a:pt x="576" y="146"/>
                    </a:lnTo>
                    <a:lnTo>
                      <a:pt x="540" y="128"/>
                    </a:lnTo>
                    <a:lnTo>
                      <a:pt x="506" y="112"/>
                    </a:lnTo>
                    <a:lnTo>
                      <a:pt x="470" y="96"/>
                    </a:lnTo>
                    <a:lnTo>
                      <a:pt x="434" y="82"/>
                    </a:lnTo>
                    <a:lnTo>
                      <a:pt x="396" y="68"/>
                    </a:lnTo>
                    <a:lnTo>
                      <a:pt x="360" y="56"/>
                    </a:lnTo>
                    <a:lnTo>
                      <a:pt x="322" y="44"/>
                    </a:lnTo>
                    <a:lnTo>
                      <a:pt x="282" y="34"/>
                    </a:lnTo>
                    <a:lnTo>
                      <a:pt x="244" y="26"/>
                    </a:lnTo>
                    <a:lnTo>
                      <a:pt x="204" y="18"/>
                    </a:lnTo>
                    <a:lnTo>
                      <a:pt x="164" y="12"/>
                    </a:lnTo>
                    <a:lnTo>
                      <a:pt x="124" y="6"/>
                    </a:lnTo>
                    <a:lnTo>
                      <a:pt x="84" y="4"/>
                    </a:lnTo>
                    <a:lnTo>
                      <a:pt x="42" y="2"/>
                    </a:lnTo>
                    <a:lnTo>
                      <a:pt x="0" y="0"/>
                    </a:lnTo>
                    <a:close/>
                  </a:path>
                </a:pathLst>
              </a:custGeom>
              <a:noFill/>
              <a:ln w="12700" cap="flat" cmpd="sng">
                <a:solidFill>
                  <a:srgbClr val="000000"/>
                </a:solidFill>
                <a:prstDash val="solid"/>
                <a:round/>
                <a:headEnd type="none" w="med" len="med"/>
                <a:tailEnd type="none" w="med" len="med"/>
              </a:ln>
              <a:effectLst/>
              <a:extLst/>
            </p:spPr>
            <p:txBody>
              <a:bodyPr/>
              <a:lstStyle/>
              <a:p>
                <a:endParaRPr lang="en-GB"/>
              </a:p>
            </p:txBody>
          </p:sp>
          <p:sp>
            <p:nvSpPr>
              <p:cNvPr id="57" name="Freeform 13"/>
              <p:cNvSpPr>
                <a:spLocks/>
              </p:cNvSpPr>
              <p:nvPr/>
            </p:nvSpPr>
            <p:spPr bwMode="auto">
              <a:xfrm>
                <a:off x="5122864" y="3238693"/>
                <a:ext cx="1355725" cy="1905000"/>
              </a:xfrm>
              <a:custGeom>
                <a:avLst/>
                <a:gdLst>
                  <a:gd name="T0" fmla="*/ 85725 w 854"/>
                  <a:gd name="T1" fmla="*/ 952500 h 1200"/>
                  <a:gd name="T2" fmla="*/ 85725 w 854"/>
                  <a:gd name="T3" fmla="*/ 952500 h 1200"/>
                  <a:gd name="T4" fmla="*/ 85725 w 854"/>
                  <a:gd name="T5" fmla="*/ 996950 h 1200"/>
                  <a:gd name="T6" fmla="*/ 79375 w 854"/>
                  <a:gd name="T7" fmla="*/ 1038225 h 1200"/>
                  <a:gd name="T8" fmla="*/ 73025 w 854"/>
                  <a:gd name="T9" fmla="*/ 1079500 h 1200"/>
                  <a:gd name="T10" fmla="*/ 63500 w 854"/>
                  <a:gd name="T11" fmla="*/ 1120775 h 1200"/>
                  <a:gd name="T12" fmla="*/ 50800 w 854"/>
                  <a:gd name="T13" fmla="*/ 1158875 h 1200"/>
                  <a:gd name="T14" fmla="*/ 38100 w 854"/>
                  <a:gd name="T15" fmla="*/ 1196975 h 1200"/>
                  <a:gd name="T16" fmla="*/ 19050 w 854"/>
                  <a:gd name="T17" fmla="*/ 1235075 h 1200"/>
                  <a:gd name="T18" fmla="*/ 0 w 854"/>
                  <a:gd name="T19" fmla="*/ 1270000 h 1200"/>
                  <a:gd name="T20" fmla="*/ 1101725 w 854"/>
                  <a:gd name="T21" fmla="*/ 1905000 h 1200"/>
                  <a:gd name="T22" fmla="*/ 1101725 w 854"/>
                  <a:gd name="T23" fmla="*/ 1905000 h 1200"/>
                  <a:gd name="T24" fmla="*/ 1130300 w 854"/>
                  <a:gd name="T25" fmla="*/ 1854200 h 1200"/>
                  <a:gd name="T26" fmla="*/ 1158875 w 854"/>
                  <a:gd name="T27" fmla="*/ 1800225 h 1200"/>
                  <a:gd name="T28" fmla="*/ 1184275 w 854"/>
                  <a:gd name="T29" fmla="*/ 1743075 h 1200"/>
                  <a:gd name="T30" fmla="*/ 1209675 w 854"/>
                  <a:gd name="T31" fmla="*/ 1689100 h 1200"/>
                  <a:gd name="T32" fmla="*/ 1231900 w 854"/>
                  <a:gd name="T33" fmla="*/ 1631950 h 1200"/>
                  <a:gd name="T34" fmla="*/ 1254125 w 854"/>
                  <a:gd name="T35" fmla="*/ 1571625 h 1200"/>
                  <a:gd name="T36" fmla="*/ 1273175 w 854"/>
                  <a:gd name="T37" fmla="*/ 1514475 h 1200"/>
                  <a:gd name="T38" fmla="*/ 1289050 w 854"/>
                  <a:gd name="T39" fmla="*/ 1454150 h 1200"/>
                  <a:gd name="T40" fmla="*/ 1304925 w 854"/>
                  <a:gd name="T41" fmla="*/ 1393825 h 1200"/>
                  <a:gd name="T42" fmla="*/ 1317625 w 854"/>
                  <a:gd name="T43" fmla="*/ 1333500 h 1200"/>
                  <a:gd name="T44" fmla="*/ 1330325 w 854"/>
                  <a:gd name="T45" fmla="*/ 1273175 h 1200"/>
                  <a:gd name="T46" fmla="*/ 1339850 w 854"/>
                  <a:gd name="T47" fmla="*/ 1209675 h 1200"/>
                  <a:gd name="T48" fmla="*/ 1346200 w 854"/>
                  <a:gd name="T49" fmla="*/ 1146175 h 1200"/>
                  <a:gd name="T50" fmla="*/ 1352550 w 854"/>
                  <a:gd name="T51" fmla="*/ 1082675 h 1200"/>
                  <a:gd name="T52" fmla="*/ 1355725 w 854"/>
                  <a:gd name="T53" fmla="*/ 1019175 h 1200"/>
                  <a:gd name="T54" fmla="*/ 1355725 w 854"/>
                  <a:gd name="T55" fmla="*/ 952500 h 1200"/>
                  <a:gd name="T56" fmla="*/ 1355725 w 854"/>
                  <a:gd name="T57" fmla="*/ 952500 h 1200"/>
                  <a:gd name="T58" fmla="*/ 1355725 w 854"/>
                  <a:gd name="T59" fmla="*/ 889000 h 1200"/>
                  <a:gd name="T60" fmla="*/ 1352550 w 854"/>
                  <a:gd name="T61" fmla="*/ 825500 h 1200"/>
                  <a:gd name="T62" fmla="*/ 1346200 w 854"/>
                  <a:gd name="T63" fmla="*/ 762000 h 1200"/>
                  <a:gd name="T64" fmla="*/ 1339850 w 854"/>
                  <a:gd name="T65" fmla="*/ 698500 h 1200"/>
                  <a:gd name="T66" fmla="*/ 1330325 w 854"/>
                  <a:gd name="T67" fmla="*/ 635000 h 1200"/>
                  <a:gd name="T68" fmla="*/ 1317625 w 854"/>
                  <a:gd name="T69" fmla="*/ 574675 h 1200"/>
                  <a:gd name="T70" fmla="*/ 1304925 w 854"/>
                  <a:gd name="T71" fmla="*/ 511175 h 1200"/>
                  <a:gd name="T72" fmla="*/ 1289050 w 854"/>
                  <a:gd name="T73" fmla="*/ 450850 h 1200"/>
                  <a:gd name="T74" fmla="*/ 1273175 w 854"/>
                  <a:gd name="T75" fmla="*/ 393700 h 1200"/>
                  <a:gd name="T76" fmla="*/ 1254125 w 854"/>
                  <a:gd name="T77" fmla="*/ 333375 h 1200"/>
                  <a:gd name="T78" fmla="*/ 1231900 w 854"/>
                  <a:gd name="T79" fmla="*/ 276225 h 1200"/>
                  <a:gd name="T80" fmla="*/ 1209675 w 854"/>
                  <a:gd name="T81" fmla="*/ 219075 h 1200"/>
                  <a:gd name="T82" fmla="*/ 1184275 w 854"/>
                  <a:gd name="T83" fmla="*/ 161925 h 1200"/>
                  <a:gd name="T84" fmla="*/ 1158875 w 854"/>
                  <a:gd name="T85" fmla="*/ 107950 h 1200"/>
                  <a:gd name="T86" fmla="*/ 1130300 w 854"/>
                  <a:gd name="T87" fmla="*/ 53975 h 1200"/>
                  <a:gd name="T88" fmla="*/ 1101725 w 854"/>
                  <a:gd name="T89" fmla="*/ 0 h 1200"/>
                  <a:gd name="T90" fmla="*/ 0 w 854"/>
                  <a:gd name="T91" fmla="*/ 635000 h 1200"/>
                  <a:gd name="T92" fmla="*/ 0 w 854"/>
                  <a:gd name="T93" fmla="*/ 635000 h 1200"/>
                  <a:gd name="T94" fmla="*/ 19050 w 854"/>
                  <a:gd name="T95" fmla="*/ 673100 h 1200"/>
                  <a:gd name="T96" fmla="*/ 38100 w 854"/>
                  <a:gd name="T97" fmla="*/ 708025 h 1200"/>
                  <a:gd name="T98" fmla="*/ 50800 w 854"/>
                  <a:gd name="T99" fmla="*/ 746125 h 1200"/>
                  <a:gd name="T100" fmla="*/ 63500 w 854"/>
                  <a:gd name="T101" fmla="*/ 787400 h 1200"/>
                  <a:gd name="T102" fmla="*/ 73025 w 854"/>
                  <a:gd name="T103" fmla="*/ 825500 h 1200"/>
                  <a:gd name="T104" fmla="*/ 79375 w 854"/>
                  <a:gd name="T105" fmla="*/ 866775 h 1200"/>
                  <a:gd name="T106" fmla="*/ 85725 w 854"/>
                  <a:gd name="T107" fmla="*/ 911225 h 1200"/>
                  <a:gd name="T108" fmla="*/ 85725 w 854"/>
                  <a:gd name="T109" fmla="*/ 952500 h 1200"/>
                  <a:gd name="T110" fmla="*/ 85725 w 854"/>
                  <a:gd name="T111" fmla="*/ 952500 h 120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854" h="1200">
                    <a:moveTo>
                      <a:pt x="54" y="600"/>
                    </a:moveTo>
                    <a:lnTo>
                      <a:pt x="54" y="600"/>
                    </a:lnTo>
                    <a:lnTo>
                      <a:pt x="54" y="628"/>
                    </a:lnTo>
                    <a:lnTo>
                      <a:pt x="50" y="654"/>
                    </a:lnTo>
                    <a:lnTo>
                      <a:pt x="46" y="680"/>
                    </a:lnTo>
                    <a:lnTo>
                      <a:pt x="40" y="706"/>
                    </a:lnTo>
                    <a:lnTo>
                      <a:pt x="32" y="730"/>
                    </a:lnTo>
                    <a:lnTo>
                      <a:pt x="24" y="754"/>
                    </a:lnTo>
                    <a:lnTo>
                      <a:pt x="12" y="778"/>
                    </a:lnTo>
                    <a:lnTo>
                      <a:pt x="0" y="800"/>
                    </a:lnTo>
                    <a:lnTo>
                      <a:pt x="694" y="1200"/>
                    </a:lnTo>
                    <a:lnTo>
                      <a:pt x="712" y="1168"/>
                    </a:lnTo>
                    <a:lnTo>
                      <a:pt x="730" y="1134"/>
                    </a:lnTo>
                    <a:lnTo>
                      <a:pt x="746" y="1098"/>
                    </a:lnTo>
                    <a:lnTo>
                      <a:pt x="762" y="1064"/>
                    </a:lnTo>
                    <a:lnTo>
                      <a:pt x="776" y="1028"/>
                    </a:lnTo>
                    <a:lnTo>
                      <a:pt x="790" y="990"/>
                    </a:lnTo>
                    <a:lnTo>
                      <a:pt x="802" y="954"/>
                    </a:lnTo>
                    <a:lnTo>
                      <a:pt x="812" y="916"/>
                    </a:lnTo>
                    <a:lnTo>
                      <a:pt x="822" y="878"/>
                    </a:lnTo>
                    <a:lnTo>
                      <a:pt x="830" y="840"/>
                    </a:lnTo>
                    <a:lnTo>
                      <a:pt x="838" y="802"/>
                    </a:lnTo>
                    <a:lnTo>
                      <a:pt x="844" y="762"/>
                    </a:lnTo>
                    <a:lnTo>
                      <a:pt x="848" y="722"/>
                    </a:lnTo>
                    <a:lnTo>
                      <a:pt x="852" y="682"/>
                    </a:lnTo>
                    <a:lnTo>
                      <a:pt x="854" y="642"/>
                    </a:lnTo>
                    <a:lnTo>
                      <a:pt x="854" y="600"/>
                    </a:lnTo>
                    <a:lnTo>
                      <a:pt x="854" y="560"/>
                    </a:lnTo>
                    <a:lnTo>
                      <a:pt x="852" y="520"/>
                    </a:lnTo>
                    <a:lnTo>
                      <a:pt x="848" y="480"/>
                    </a:lnTo>
                    <a:lnTo>
                      <a:pt x="844" y="440"/>
                    </a:lnTo>
                    <a:lnTo>
                      <a:pt x="838" y="400"/>
                    </a:lnTo>
                    <a:lnTo>
                      <a:pt x="830" y="362"/>
                    </a:lnTo>
                    <a:lnTo>
                      <a:pt x="822" y="322"/>
                    </a:lnTo>
                    <a:lnTo>
                      <a:pt x="812" y="284"/>
                    </a:lnTo>
                    <a:lnTo>
                      <a:pt x="802" y="248"/>
                    </a:lnTo>
                    <a:lnTo>
                      <a:pt x="790" y="210"/>
                    </a:lnTo>
                    <a:lnTo>
                      <a:pt x="776" y="174"/>
                    </a:lnTo>
                    <a:lnTo>
                      <a:pt x="762" y="138"/>
                    </a:lnTo>
                    <a:lnTo>
                      <a:pt x="746" y="102"/>
                    </a:lnTo>
                    <a:lnTo>
                      <a:pt x="730" y="68"/>
                    </a:lnTo>
                    <a:lnTo>
                      <a:pt x="712" y="34"/>
                    </a:lnTo>
                    <a:lnTo>
                      <a:pt x="694" y="0"/>
                    </a:lnTo>
                    <a:lnTo>
                      <a:pt x="0" y="400"/>
                    </a:lnTo>
                    <a:lnTo>
                      <a:pt x="12" y="424"/>
                    </a:lnTo>
                    <a:lnTo>
                      <a:pt x="24" y="446"/>
                    </a:lnTo>
                    <a:lnTo>
                      <a:pt x="32" y="470"/>
                    </a:lnTo>
                    <a:lnTo>
                      <a:pt x="40" y="496"/>
                    </a:lnTo>
                    <a:lnTo>
                      <a:pt x="46" y="520"/>
                    </a:lnTo>
                    <a:lnTo>
                      <a:pt x="50" y="546"/>
                    </a:lnTo>
                    <a:lnTo>
                      <a:pt x="54" y="574"/>
                    </a:lnTo>
                    <a:lnTo>
                      <a:pt x="54" y="600"/>
                    </a:lnTo>
                    <a:close/>
                  </a:path>
                </a:pathLst>
              </a:custGeom>
              <a:noFill/>
              <a:ln w="38100" cap="flat" cmpd="sng">
                <a:solidFill>
                  <a:srgbClr val="5F5F5F"/>
                </a:solidFill>
                <a:prstDash val="solid"/>
                <a:round/>
                <a:headEnd type="none" w="med" len="med"/>
                <a:tailEnd type="none" w="med" len="med"/>
              </a:ln>
              <a:effectLst/>
              <a:extLst/>
            </p:spPr>
            <p:txBody>
              <a:bodyPr/>
              <a:lstStyle/>
              <a:p>
                <a:endParaRPr lang="en-GB"/>
              </a:p>
            </p:txBody>
          </p:sp>
          <p:sp>
            <p:nvSpPr>
              <p:cNvPr id="58" name="Rectangle 14"/>
              <p:cNvSpPr>
                <a:spLocks noChangeArrowheads="1"/>
              </p:cNvSpPr>
              <p:nvPr/>
            </p:nvSpPr>
            <p:spPr bwMode="auto">
              <a:xfrm>
                <a:off x="4573587" y="4191194"/>
                <a:ext cx="1588" cy="1588"/>
              </a:xfrm>
              <a:prstGeom prst="rect">
                <a:avLst/>
              </a:prstGeom>
              <a:solidFill>
                <a:srgbClr val="FFFFFF"/>
              </a:solidFill>
              <a:ln w="12700">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9" name="Freeform 15"/>
              <p:cNvSpPr>
                <a:spLocks/>
              </p:cNvSpPr>
              <p:nvPr/>
            </p:nvSpPr>
            <p:spPr bwMode="auto">
              <a:xfrm>
                <a:off x="3938587" y="3549844"/>
                <a:ext cx="1270000" cy="1270000"/>
              </a:xfrm>
              <a:custGeom>
                <a:avLst/>
                <a:gdLst>
                  <a:gd name="T0" fmla="*/ 1270000 w 800"/>
                  <a:gd name="T1" fmla="*/ 635000 h 800"/>
                  <a:gd name="T2" fmla="*/ 1257300 w 800"/>
                  <a:gd name="T3" fmla="*/ 765175 h 800"/>
                  <a:gd name="T4" fmla="*/ 1222375 w 800"/>
                  <a:gd name="T5" fmla="*/ 882650 h 800"/>
                  <a:gd name="T6" fmla="*/ 1162050 w 800"/>
                  <a:gd name="T7" fmla="*/ 990600 h 800"/>
                  <a:gd name="T8" fmla="*/ 1085850 w 800"/>
                  <a:gd name="T9" fmla="*/ 1085850 h 800"/>
                  <a:gd name="T10" fmla="*/ 990600 w 800"/>
                  <a:gd name="T11" fmla="*/ 1162050 h 800"/>
                  <a:gd name="T12" fmla="*/ 882650 w 800"/>
                  <a:gd name="T13" fmla="*/ 1222375 h 800"/>
                  <a:gd name="T14" fmla="*/ 765175 w 800"/>
                  <a:gd name="T15" fmla="*/ 1257300 h 800"/>
                  <a:gd name="T16" fmla="*/ 635000 w 800"/>
                  <a:gd name="T17" fmla="*/ 1270000 h 800"/>
                  <a:gd name="T18" fmla="*/ 571500 w 800"/>
                  <a:gd name="T19" fmla="*/ 1266825 h 800"/>
                  <a:gd name="T20" fmla="*/ 447675 w 800"/>
                  <a:gd name="T21" fmla="*/ 1241425 h 800"/>
                  <a:gd name="T22" fmla="*/ 333375 w 800"/>
                  <a:gd name="T23" fmla="*/ 1193800 h 800"/>
                  <a:gd name="T24" fmla="*/ 231775 w 800"/>
                  <a:gd name="T25" fmla="*/ 1127125 h 800"/>
                  <a:gd name="T26" fmla="*/ 146050 w 800"/>
                  <a:gd name="T27" fmla="*/ 1038225 h 800"/>
                  <a:gd name="T28" fmla="*/ 76200 w 800"/>
                  <a:gd name="T29" fmla="*/ 939800 h 800"/>
                  <a:gd name="T30" fmla="*/ 28575 w 800"/>
                  <a:gd name="T31" fmla="*/ 825500 h 800"/>
                  <a:gd name="T32" fmla="*/ 3175 w 800"/>
                  <a:gd name="T33" fmla="*/ 701675 h 800"/>
                  <a:gd name="T34" fmla="*/ 0 w 800"/>
                  <a:gd name="T35" fmla="*/ 635000 h 800"/>
                  <a:gd name="T36" fmla="*/ 12700 w 800"/>
                  <a:gd name="T37" fmla="*/ 508000 h 800"/>
                  <a:gd name="T38" fmla="*/ 50800 w 800"/>
                  <a:gd name="T39" fmla="*/ 387350 h 800"/>
                  <a:gd name="T40" fmla="*/ 107950 w 800"/>
                  <a:gd name="T41" fmla="*/ 279400 h 800"/>
                  <a:gd name="T42" fmla="*/ 187325 w 800"/>
                  <a:gd name="T43" fmla="*/ 187325 h 800"/>
                  <a:gd name="T44" fmla="*/ 279400 w 800"/>
                  <a:gd name="T45" fmla="*/ 107950 h 800"/>
                  <a:gd name="T46" fmla="*/ 387350 w 800"/>
                  <a:gd name="T47" fmla="*/ 50800 h 800"/>
                  <a:gd name="T48" fmla="*/ 508000 w 800"/>
                  <a:gd name="T49" fmla="*/ 12700 h 800"/>
                  <a:gd name="T50" fmla="*/ 635000 w 800"/>
                  <a:gd name="T51" fmla="*/ 0 h 800"/>
                  <a:gd name="T52" fmla="*/ 701675 w 800"/>
                  <a:gd name="T53" fmla="*/ 3175 h 800"/>
                  <a:gd name="T54" fmla="*/ 825500 w 800"/>
                  <a:gd name="T55" fmla="*/ 28575 h 800"/>
                  <a:gd name="T56" fmla="*/ 939800 w 800"/>
                  <a:gd name="T57" fmla="*/ 76200 h 800"/>
                  <a:gd name="T58" fmla="*/ 1038225 w 800"/>
                  <a:gd name="T59" fmla="*/ 146050 h 800"/>
                  <a:gd name="T60" fmla="*/ 1127125 w 800"/>
                  <a:gd name="T61" fmla="*/ 231775 h 800"/>
                  <a:gd name="T62" fmla="*/ 1193800 w 800"/>
                  <a:gd name="T63" fmla="*/ 333375 h 800"/>
                  <a:gd name="T64" fmla="*/ 1241425 w 800"/>
                  <a:gd name="T65" fmla="*/ 447675 h 800"/>
                  <a:gd name="T66" fmla="*/ 1266825 w 800"/>
                  <a:gd name="T67" fmla="*/ 571500 h 800"/>
                  <a:gd name="T68" fmla="*/ 1270000 w 800"/>
                  <a:gd name="T69" fmla="*/ 635000 h 8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800" h="800">
                    <a:moveTo>
                      <a:pt x="800" y="400"/>
                    </a:moveTo>
                    <a:lnTo>
                      <a:pt x="800" y="400"/>
                    </a:lnTo>
                    <a:lnTo>
                      <a:pt x="798" y="442"/>
                    </a:lnTo>
                    <a:lnTo>
                      <a:pt x="792" y="482"/>
                    </a:lnTo>
                    <a:lnTo>
                      <a:pt x="782" y="520"/>
                    </a:lnTo>
                    <a:lnTo>
                      <a:pt x="770" y="556"/>
                    </a:lnTo>
                    <a:lnTo>
                      <a:pt x="752" y="592"/>
                    </a:lnTo>
                    <a:lnTo>
                      <a:pt x="732" y="624"/>
                    </a:lnTo>
                    <a:lnTo>
                      <a:pt x="710" y="654"/>
                    </a:lnTo>
                    <a:lnTo>
                      <a:pt x="684" y="684"/>
                    </a:lnTo>
                    <a:lnTo>
                      <a:pt x="654" y="710"/>
                    </a:lnTo>
                    <a:lnTo>
                      <a:pt x="624" y="732"/>
                    </a:lnTo>
                    <a:lnTo>
                      <a:pt x="592" y="752"/>
                    </a:lnTo>
                    <a:lnTo>
                      <a:pt x="556" y="770"/>
                    </a:lnTo>
                    <a:lnTo>
                      <a:pt x="520" y="782"/>
                    </a:lnTo>
                    <a:lnTo>
                      <a:pt x="482" y="792"/>
                    </a:lnTo>
                    <a:lnTo>
                      <a:pt x="442" y="798"/>
                    </a:lnTo>
                    <a:lnTo>
                      <a:pt x="400" y="800"/>
                    </a:lnTo>
                    <a:lnTo>
                      <a:pt x="360" y="798"/>
                    </a:lnTo>
                    <a:lnTo>
                      <a:pt x="320" y="792"/>
                    </a:lnTo>
                    <a:lnTo>
                      <a:pt x="282" y="782"/>
                    </a:lnTo>
                    <a:lnTo>
                      <a:pt x="244" y="770"/>
                    </a:lnTo>
                    <a:lnTo>
                      <a:pt x="210" y="752"/>
                    </a:lnTo>
                    <a:lnTo>
                      <a:pt x="176" y="732"/>
                    </a:lnTo>
                    <a:lnTo>
                      <a:pt x="146" y="710"/>
                    </a:lnTo>
                    <a:lnTo>
                      <a:pt x="118" y="684"/>
                    </a:lnTo>
                    <a:lnTo>
                      <a:pt x="92" y="654"/>
                    </a:lnTo>
                    <a:lnTo>
                      <a:pt x="68" y="624"/>
                    </a:lnTo>
                    <a:lnTo>
                      <a:pt x="48" y="592"/>
                    </a:lnTo>
                    <a:lnTo>
                      <a:pt x="32" y="556"/>
                    </a:lnTo>
                    <a:lnTo>
                      <a:pt x="18" y="520"/>
                    </a:lnTo>
                    <a:lnTo>
                      <a:pt x="8" y="482"/>
                    </a:lnTo>
                    <a:lnTo>
                      <a:pt x="2" y="442"/>
                    </a:lnTo>
                    <a:lnTo>
                      <a:pt x="0" y="400"/>
                    </a:lnTo>
                    <a:lnTo>
                      <a:pt x="2" y="360"/>
                    </a:lnTo>
                    <a:lnTo>
                      <a:pt x="8" y="320"/>
                    </a:lnTo>
                    <a:lnTo>
                      <a:pt x="18" y="282"/>
                    </a:lnTo>
                    <a:lnTo>
                      <a:pt x="32" y="244"/>
                    </a:lnTo>
                    <a:lnTo>
                      <a:pt x="48" y="210"/>
                    </a:lnTo>
                    <a:lnTo>
                      <a:pt x="68" y="176"/>
                    </a:lnTo>
                    <a:lnTo>
                      <a:pt x="92" y="146"/>
                    </a:lnTo>
                    <a:lnTo>
                      <a:pt x="118" y="118"/>
                    </a:lnTo>
                    <a:lnTo>
                      <a:pt x="146" y="92"/>
                    </a:lnTo>
                    <a:lnTo>
                      <a:pt x="176" y="68"/>
                    </a:lnTo>
                    <a:lnTo>
                      <a:pt x="210" y="48"/>
                    </a:lnTo>
                    <a:lnTo>
                      <a:pt x="244" y="32"/>
                    </a:lnTo>
                    <a:lnTo>
                      <a:pt x="282" y="18"/>
                    </a:lnTo>
                    <a:lnTo>
                      <a:pt x="320" y="8"/>
                    </a:lnTo>
                    <a:lnTo>
                      <a:pt x="360" y="2"/>
                    </a:lnTo>
                    <a:lnTo>
                      <a:pt x="400" y="0"/>
                    </a:lnTo>
                    <a:lnTo>
                      <a:pt x="442" y="2"/>
                    </a:lnTo>
                    <a:lnTo>
                      <a:pt x="482" y="8"/>
                    </a:lnTo>
                    <a:lnTo>
                      <a:pt x="520" y="18"/>
                    </a:lnTo>
                    <a:lnTo>
                      <a:pt x="556" y="32"/>
                    </a:lnTo>
                    <a:lnTo>
                      <a:pt x="592" y="48"/>
                    </a:lnTo>
                    <a:lnTo>
                      <a:pt x="624" y="68"/>
                    </a:lnTo>
                    <a:lnTo>
                      <a:pt x="654" y="92"/>
                    </a:lnTo>
                    <a:lnTo>
                      <a:pt x="684" y="118"/>
                    </a:lnTo>
                    <a:lnTo>
                      <a:pt x="710" y="146"/>
                    </a:lnTo>
                    <a:lnTo>
                      <a:pt x="732" y="176"/>
                    </a:lnTo>
                    <a:lnTo>
                      <a:pt x="752" y="210"/>
                    </a:lnTo>
                    <a:lnTo>
                      <a:pt x="770" y="244"/>
                    </a:lnTo>
                    <a:lnTo>
                      <a:pt x="782" y="282"/>
                    </a:lnTo>
                    <a:lnTo>
                      <a:pt x="792" y="320"/>
                    </a:lnTo>
                    <a:lnTo>
                      <a:pt x="798" y="360"/>
                    </a:lnTo>
                    <a:lnTo>
                      <a:pt x="800" y="400"/>
                    </a:lnTo>
                    <a:close/>
                  </a:path>
                </a:pathLst>
              </a:custGeom>
              <a:solidFill>
                <a:srgbClr val="FFFF66"/>
              </a:solidFill>
              <a:ln w="38100" cap="flat" cmpd="sng">
                <a:solidFill>
                  <a:srgbClr val="5F5F5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grpSp>
        <p:grpSp>
          <p:nvGrpSpPr>
            <p:cNvPr id="60" name="Group 59"/>
            <p:cNvGrpSpPr/>
            <p:nvPr/>
          </p:nvGrpSpPr>
          <p:grpSpPr>
            <a:xfrm>
              <a:off x="333579" y="4566399"/>
              <a:ext cx="1850771" cy="1850771"/>
              <a:chOff x="2033589" y="1651194"/>
              <a:chExt cx="5079998" cy="5080000"/>
            </a:xfrm>
          </p:grpSpPr>
          <p:sp>
            <p:nvSpPr>
              <p:cNvPr id="61" name="Freeform 2"/>
              <p:cNvSpPr>
                <a:spLocks/>
              </p:cNvSpPr>
              <p:nvPr/>
            </p:nvSpPr>
            <p:spPr bwMode="auto">
              <a:xfrm>
                <a:off x="4573588" y="1651194"/>
                <a:ext cx="2200275" cy="1587500"/>
              </a:xfrm>
              <a:custGeom>
                <a:avLst/>
                <a:gdLst>
                  <a:gd name="T0" fmla="*/ 2200275 w 1386"/>
                  <a:gd name="T1" fmla="*/ 1270000 h 1000"/>
                  <a:gd name="T2" fmla="*/ 2159000 w 1386"/>
                  <a:gd name="T3" fmla="*/ 1200150 h 1000"/>
                  <a:gd name="T4" fmla="*/ 2066925 w 1386"/>
                  <a:gd name="T5" fmla="*/ 1063625 h 1000"/>
                  <a:gd name="T6" fmla="*/ 1968500 w 1386"/>
                  <a:gd name="T7" fmla="*/ 933450 h 1000"/>
                  <a:gd name="T8" fmla="*/ 1860550 w 1386"/>
                  <a:gd name="T9" fmla="*/ 809625 h 1000"/>
                  <a:gd name="T10" fmla="*/ 1746250 w 1386"/>
                  <a:gd name="T11" fmla="*/ 695325 h 1000"/>
                  <a:gd name="T12" fmla="*/ 1622425 w 1386"/>
                  <a:gd name="T13" fmla="*/ 587375 h 1000"/>
                  <a:gd name="T14" fmla="*/ 1495425 w 1386"/>
                  <a:gd name="T15" fmla="*/ 485775 h 1000"/>
                  <a:gd name="T16" fmla="*/ 1358900 w 1386"/>
                  <a:gd name="T17" fmla="*/ 393700 h 1000"/>
                  <a:gd name="T18" fmla="*/ 1216025 w 1386"/>
                  <a:gd name="T19" fmla="*/ 311150 h 1000"/>
                  <a:gd name="T20" fmla="*/ 1069975 w 1386"/>
                  <a:gd name="T21" fmla="*/ 234950 h 1000"/>
                  <a:gd name="T22" fmla="*/ 917575 w 1386"/>
                  <a:gd name="T23" fmla="*/ 171450 h 1000"/>
                  <a:gd name="T24" fmla="*/ 758825 w 1386"/>
                  <a:gd name="T25" fmla="*/ 117475 h 1000"/>
                  <a:gd name="T26" fmla="*/ 596900 w 1386"/>
                  <a:gd name="T27" fmla="*/ 73025 h 1000"/>
                  <a:gd name="T28" fmla="*/ 431800 w 1386"/>
                  <a:gd name="T29" fmla="*/ 38100 h 1000"/>
                  <a:gd name="T30" fmla="*/ 260350 w 1386"/>
                  <a:gd name="T31" fmla="*/ 12700 h 1000"/>
                  <a:gd name="T32" fmla="*/ 88900 w 1386"/>
                  <a:gd name="T33" fmla="*/ 3175 h 1000"/>
                  <a:gd name="T34" fmla="*/ 0 w 1386"/>
                  <a:gd name="T35" fmla="*/ 635000 h 1000"/>
                  <a:gd name="T36" fmla="*/ 66675 w 1386"/>
                  <a:gd name="T37" fmla="*/ 638175 h 1000"/>
                  <a:gd name="T38" fmla="*/ 196850 w 1386"/>
                  <a:gd name="T39" fmla="*/ 644525 h 1000"/>
                  <a:gd name="T40" fmla="*/ 323850 w 1386"/>
                  <a:gd name="T41" fmla="*/ 663575 h 1000"/>
                  <a:gd name="T42" fmla="*/ 447675 w 1386"/>
                  <a:gd name="T43" fmla="*/ 688975 h 1000"/>
                  <a:gd name="T44" fmla="*/ 571500 w 1386"/>
                  <a:gd name="T45" fmla="*/ 723900 h 1000"/>
                  <a:gd name="T46" fmla="*/ 688975 w 1386"/>
                  <a:gd name="T47" fmla="*/ 765175 h 1000"/>
                  <a:gd name="T48" fmla="*/ 803275 w 1386"/>
                  <a:gd name="T49" fmla="*/ 812800 h 1000"/>
                  <a:gd name="T50" fmla="*/ 914400 w 1386"/>
                  <a:gd name="T51" fmla="*/ 866775 h 1000"/>
                  <a:gd name="T52" fmla="*/ 1019175 w 1386"/>
                  <a:gd name="T53" fmla="*/ 930275 h 1000"/>
                  <a:gd name="T54" fmla="*/ 1120775 w 1386"/>
                  <a:gd name="T55" fmla="*/ 1000125 h 1000"/>
                  <a:gd name="T56" fmla="*/ 1216025 w 1386"/>
                  <a:gd name="T57" fmla="*/ 1076325 h 1000"/>
                  <a:gd name="T58" fmla="*/ 1308100 w 1386"/>
                  <a:gd name="T59" fmla="*/ 1155700 h 1000"/>
                  <a:gd name="T60" fmla="*/ 1397000 w 1386"/>
                  <a:gd name="T61" fmla="*/ 1244600 h 1000"/>
                  <a:gd name="T62" fmla="*/ 1476375 w 1386"/>
                  <a:gd name="T63" fmla="*/ 1336675 h 1000"/>
                  <a:gd name="T64" fmla="*/ 1549400 w 1386"/>
                  <a:gd name="T65" fmla="*/ 1431925 h 1000"/>
                  <a:gd name="T66" fmla="*/ 1619250 w 1386"/>
                  <a:gd name="T67" fmla="*/ 1536700 h 1000"/>
                  <a:gd name="T68" fmla="*/ 1651000 w 1386"/>
                  <a:gd name="T69" fmla="*/ 1587500 h 10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386" h="1000">
                    <a:moveTo>
                      <a:pt x="1040" y="1000"/>
                    </a:moveTo>
                    <a:lnTo>
                      <a:pt x="1386" y="800"/>
                    </a:lnTo>
                    <a:lnTo>
                      <a:pt x="1360" y="756"/>
                    </a:lnTo>
                    <a:lnTo>
                      <a:pt x="1332" y="712"/>
                    </a:lnTo>
                    <a:lnTo>
                      <a:pt x="1302" y="670"/>
                    </a:lnTo>
                    <a:lnTo>
                      <a:pt x="1272" y="628"/>
                    </a:lnTo>
                    <a:lnTo>
                      <a:pt x="1240" y="588"/>
                    </a:lnTo>
                    <a:lnTo>
                      <a:pt x="1206" y="550"/>
                    </a:lnTo>
                    <a:lnTo>
                      <a:pt x="1172" y="510"/>
                    </a:lnTo>
                    <a:lnTo>
                      <a:pt x="1136" y="474"/>
                    </a:lnTo>
                    <a:lnTo>
                      <a:pt x="1100" y="438"/>
                    </a:lnTo>
                    <a:lnTo>
                      <a:pt x="1062" y="404"/>
                    </a:lnTo>
                    <a:lnTo>
                      <a:pt x="1022" y="370"/>
                    </a:lnTo>
                    <a:lnTo>
                      <a:pt x="982" y="338"/>
                    </a:lnTo>
                    <a:lnTo>
                      <a:pt x="942" y="306"/>
                    </a:lnTo>
                    <a:lnTo>
                      <a:pt x="898" y="276"/>
                    </a:lnTo>
                    <a:lnTo>
                      <a:pt x="856" y="248"/>
                    </a:lnTo>
                    <a:lnTo>
                      <a:pt x="812" y="222"/>
                    </a:lnTo>
                    <a:lnTo>
                      <a:pt x="766" y="196"/>
                    </a:lnTo>
                    <a:lnTo>
                      <a:pt x="720" y="172"/>
                    </a:lnTo>
                    <a:lnTo>
                      <a:pt x="674" y="148"/>
                    </a:lnTo>
                    <a:lnTo>
                      <a:pt x="626" y="128"/>
                    </a:lnTo>
                    <a:lnTo>
                      <a:pt x="578" y="108"/>
                    </a:lnTo>
                    <a:lnTo>
                      <a:pt x="528" y="90"/>
                    </a:lnTo>
                    <a:lnTo>
                      <a:pt x="478" y="74"/>
                    </a:lnTo>
                    <a:lnTo>
                      <a:pt x="428" y="58"/>
                    </a:lnTo>
                    <a:lnTo>
                      <a:pt x="376" y="46"/>
                    </a:lnTo>
                    <a:lnTo>
                      <a:pt x="324" y="34"/>
                    </a:lnTo>
                    <a:lnTo>
                      <a:pt x="272" y="24"/>
                    </a:lnTo>
                    <a:lnTo>
                      <a:pt x="218" y="16"/>
                    </a:lnTo>
                    <a:lnTo>
                      <a:pt x="164" y="8"/>
                    </a:lnTo>
                    <a:lnTo>
                      <a:pt x="110" y="4"/>
                    </a:lnTo>
                    <a:lnTo>
                      <a:pt x="56" y="2"/>
                    </a:lnTo>
                    <a:lnTo>
                      <a:pt x="0" y="0"/>
                    </a:lnTo>
                    <a:lnTo>
                      <a:pt x="0" y="400"/>
                    </a:lnTo>
                    <a:lnTo>
                      <a:pt x="42" y="402"/>
                    </a:lnTo>
                    <a:lnTo>
                      <a:pt x="84" y="404"/>
                    </a:lnTo>
                    <a:lnTo>
                      <a:pt x="124" y="406"/>
                    </a:lnTo>
                    <a:lnTo>
                      <a:pt x="164" y="412"/>
                    </a:lnTo>
                    <a:lnTo>
                      <a:pt x="204" y="418"/>
                    </a:lnTo>
                    <a:lnTo>
                      <a:pt x="244" y="426"/>
                    </a:lnTo>
                    <a:lnTo>
                      <a:pt x="282" y="434"/>
                    </a:lnTo>
                    <a:lnTo>
                      <a:pt x="322" y="444"/>
                    </a:lnTo>
                    <a:lnTo>
                      <a:pt x="360" y="456"/>
                    </a:lnTo>
                    <a:lnTo>
                      <a:pt x="396" y="468"/>
                    </a:lnTo>
                    <a:lnTo>
                      <a:pt x="434" y="482"/>
                    </a:lnTo>
                    <a:lnTo>
                      <a:pt x="470" y="496"/>
                    </a:lnTo>
                    <a:lnTo>
                      <a:pt x="506" y="512"/>
                    </a:lnTo>
                    <a:lnTo>
                      <a:pt x="540" y="528"/>
                    </a:lnTo>
                    <a:lnTo>
                      <a:pt x="576" y="546"/>
                    </a:lnTo>
                    <a:lnTo>
                      <a:pt x="608" y="566"/>
                    </a:lnTo>
                    <a:lnTo>
                      <a:pt x="642" y="586"/>
                    </a:lnTo>
                    <a:lnTo>
                      <a:pt x="674" y="608"/>
                    </a:lnTo>
                    <a:lnTo>
                      <a:pt x="706" y="630"/>
                    </a:lnTo>
                    <a:lnTo>
                      <a:pt x="736" y="654"/>
                    </a:lnTo>
                    <a:lnTo>
                      <a:pt x="766" y="678"/>
                    </a:lnTo>
                    <a:lnTo>
                      <a:pt x="796" y="702"/>
                    </a:lnTo>
                    <a:lnTo>
                      <a:pt x="824" y="728"/>
                    </a:lnTo>
                    <a:lnTo>
                      <a:pt x="852" y="756"/>
                    </a:lnTo>
                    <a:lnTo>
                      <a:pt x="880" y="784"/>
                    </a:lnTo>
                    <a:lnTo>
                      <a:pt x="904" y="812"/>
                    </a:lnTo>
                    <a:lnTo>
                      <a:pt x="930" y="842"/>
                    </a:lnTo>
                    <a:lnTo>
                      <a:pt x="954" y="872"/>
                    </a:lnTo>
                    <a:lnTo>
                      <a:pt x="976" y="902"/>
                    </a:lnTo>
                    <a:lnTo>
                      <a:pt x="998" y="934"/>
                    </a:lnTo>
                    <a:lnTo>
                      <a:pt x="1020" y="968"/>
                    </a:lnTo>
                    <a:lnTo>
                      <a:pt x="1040" y="1000"/>
                    </a:lnTo>
                    <a:close/>
                  </a:path>
                </a:pathLst>
              </a:custGeom>
              <a:noFill/>
              <a:ln w="12700">
                <a:solidFill>
                  <a:srgbClr val="000000"/>
                </a:solidFill>
                <a:prstDash val="solid"/>
                <a:round/>
                <a:headEnd/>
                <a:tailEnd/>
              </a:ln>
            </p:spPr>
            <p:txBody>
              <a:bodyPr/>
              <a:lstStyle/>
              <a:p>
                <a:endParaRPr lang="en-GB"/>
              </a:p>
            </p:txBody>
          </p:sp>
          <p:sp>
            <p:nvSpPr>
              <p:cNvPr id="62" name="Freeform 3"/>
              <p:cNvSpPr>
                <a:spLocks/>
              </p:cNvSpPr>
              <p:nvPr/>
            </p:nvSpPr>
            <p:spPr bwMode="auto">
              <a:xfrm>
                <a:off x="2373314" y="1651194"/>
                <a:ext cx="2200275" cy="1587500"/>
              </a:xfrm>
              <a:custGeom>
                <a:avLst/>
                <a:gdLst>
                  <a:gd name="T0" fmla="*/ 2200275 w 1386"/>
                  <a:gd name="T1" fmla="*/ 0 h 1000"/>
                  <a:gd name="T2" fmla="*/ 2114550 w 1386"/>
                  <a:gd name="T3" fmla="*/ 3175 h 1000"/>
                  <a:gd name="T4" fmla="*/ 1939925 w 1386"/>
                  <a:gd name="T5" fmla="*/ 12700 h 1000"/>
                  <a:gd name="T6" fmla="*/ 1771650 w 1386"/>
                  <a:gd name="T7" fmla="*/ 38100 h 1000"/>
                  <a:gd name="T8" fmla="*/ 1603375 w 1386"/>
                  <a:gd name="T9" fmla="*/ 73025 h 1000"/>
                  <a:gd name="T10" fmla="*/ 1441450 w 1386"/>
                  <a:gd name="T11" fmla="*/ 117475 h 1000"/>
                  <a:gd name="T12" fmla="*/ 1285875 w 1386"/>
                  <a:gd name="T13" fmla="*/ 171450 h 1000"/>
                  <a:gd name="T14" fmla="*/ 1133475 w 1386"/>
                  <a:gd name="T15" fmla="*/ 234950 h 1000"/>
                  <a:gd name="T16" fmla="*/ 984250 w 1386"/>
                  <a:gd name="T17" fmla="*/ 311150 h 1000"/>
                  <a:gd name="T18" fmla="*/ 844550 w 1386"/>
                  <a:gd name="T19" fmla="*/ 393700 h 1000"/>
                  <a:gd name="T20" fmla="*/ 708025 w 1386"/>
                  <a:gd name="T21" fmla="*/ 485775 h 1000"/>
                  <a:gd name="T22" fmla="*/ 577850 w 1386"/>
                  <a:gd name="T23" fmla="*/ 587375 h 1000"/>
                  <a:gd name="T24" fmla="*/ 457200 w 1386"/>
                  <a:gd name="T25" fmla="*/ 695325 h 1000"/>
                  <a:gd name="T26" fmla="*/ 339725 w 1386"/>
                  <a:gd name="T27" fmla="*/ 809625 h 1000"/>
                  <a:gd name="T28" fmla="*/ 234950 w 1386"/>
                  <a:gd name="T29" fmla="*/ 933450 h 1000"/>
                  <a:gd name="T30" fmla="*/ 133350 w 1386"/>
                  <a:gd name="T31" fmla="*/ 1063625 h 1000"/>
                  <a:gd name="T32" fmla="*/ 44450 w 1386"/>
                  <a:gd name="T33" fmla="*/ 1200150 h 1000"/>
                  <a:gd name="T34" fmla="*/ 552450 w 1386"/>
                  <a:gd name="T35" fmla="*/ 1587500 h 1000"/>
                  <a:gd name="T36" fmla="*/ 584200 w 1386"/>
                  <a:gd name="T37" fmla="*/ 1536700 h 1000"/>
                  <a:gd name="T38" fmla="*/ 650875 w 1386"/>
                  <a:gd name="T39" fmla="*/ 1431925 h 1000"/>
                  <a:gd name="T40" fmla="*/ 727075 w 1386"/>
                  <a:gd name="T41" fmla="*/ 1336675 h 1000"/>
                  <a:gd name="T42" fmla="*/ 806450 w 1386"/>
                  <a:gd name="T43" fmla="*/ 1244600 h 1000"/>
                  <a:gd name="T44" fmla="*/ 892175 w 1386"/>
                  <a:gd name="T45" fmla="*/ 1155700 h 1000"/>
                  <a:gd name="T46" fmla="*/ 984250 w 1386"/>
                  <a:gd name="T47" fmla="*/ 1076325 h 1000"/>
                  <a:gd name="T48" fmla="*/ 1079500 w 1386"/>
                  <a:gd name="T49" fmla="*/ 1000125 h 1000"/>
                  <a:gd name="T50" fmla="*/ 1181100 w 1386"/>
                  <a:gd name="T51" fmla="*/ 930275 h 1000"/>
                  <a:gd name="T52" fmla="*/ 1289050 w 1386"/>
                  <a:gd name="T53" fmla="*/ 866775 h 1000"/>
                  <a:gd name="T54" fmla="*/ 1400175 w 1386"/>
                  <a:gd name="T55" fmla="*/ 812800 h 1000"/>
                  <a:gd name="T56" fmla="*/ 1514475 w 1386"/>
                  <a:gd name="T57" fmla="*/ 765175 h 1000"/>
                  <a:gd name="T58" fmla="*/ 1631950 w 1386"/>
                  <a:gd name="T59" fmla="*/ 723900 h 1000"/>
                  <a:gd name="T60" fmla="*/ 1752600 w 1386"/>
                  <a:gd name="T61" fmla="*/ 688975 h 1000"/>
                  <a:gd name="T62" fmla="*/ 1876425 w 1386"/>
                  <a:gd name="T63" fmla="*/ 663575 h 1000"/>
                  <a:gd name="T64" fmla="*/ 2006600 w 1386"/>
                  <a:gd name="T65" fmla="*/ 644525 h 1000"/>
                  <a:gd name="T66" fmla="*/ 2133600 w 1386"/>
                  <a:gd name="T67" fmla="*/ 638175 h 1000"/>
                  <a:gd name="T68" fmla="*/ 2200275 w 1386"/>
                  <a:gd name="T69" fmla="*/ 635000 h 10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386" h="1000">
                    <a:moveTo>
                      <a:pt x="1386" y="400"/>
                    </a:moveTo>
                    <a:lnTo>
                      <a:pt x="1386" y="0"/>
                    </a:lnTo>
                    <a:lnTo>
                      <a:pt x="1332" y="2"/>
                    </a:lnTo>
                    <a:lnTo>
                      <a:pt x="1276" y="4"/>
                    </a:lnTo>
                    <a:lnTo>
                      <a:pt x="1222" y="8"/>
                    </a:lnTo>
                    <a:lnTo>
                      <a:pt x="1168" y="16"/>
                    </a:lnTo>
                    <a:lnTo>
                      <a:pt x="1116" y="24"/>
                    </a:lnTo>
                    <a:lnTo>
                      <a:pt x="1062" y="34"/>
                    </a:lnTo>
                    <a:lnTo>
                      <a:pt x="1010" y="46"/>
                    </a:lnTo>
                    <a:lnTo>
                      <a:pt x="960" y="58"/>
                    </a:lnTo>
                    <a:lnTo>
                      <a:pt x="908" y="74"/>
                    </a:lnTo>
                    <a:lnTo>
                      <a:pt x="858" y="90"/>
                    </a:lnTo>
                    <a:lnTo>
                      <a:pt x="810" y="108"/>
                    </a:lnTo>
                    <a:lnTo>
                      <a:pt x="760" y="128"/>
                    </a:lnTo>
                    <a:lnTo>
                      <a:pt x="714" y="148"/>
                    </a:lnTo>
                    <a:lnTo>
                      <a:pt x="666" y="172"/>
                    </a:lnTo>
                    <a:lnTo>
                      <a:pt x="620" y="196"/>
                    </a:lnTo>
                    <a:lnTo>
                      <a:pt x="576" y="222"/>
                    </a:lnTo>
                    <a:lnTo>
                      <a:pt x="532" y="248"/>
                    </a:lnTo>
                    <a:lnTo>
                      <a:pt x="488" y="276"/>
                    </a:lnTo>
                    <a:lnTo>
                      <a:pt x="446" y="306"/>
                    </a:lnTo>
                    <a:lnTo>
                      <a:pt x="404" y="338"/>
                    </a:lnTo>
                    <a:lnTo>
                      <a:pt x="364" y="370"/>
                    </a:lnTo>
                    <a:lnTo>
                      <a:pt x="326" y="404"/>
                    </a:lnTo>
                    <a:lnTo>
                      <a:pt x="288" y="438"/>
                    </a:lnTo>
                    <a:lnTo>
                      <a:pt x="250" y="474"/>
                    </a:lnTo>
                    <a:lnTo>
                      <a:pt x="214" y="510"/>
                    </a:lnTo>
                    <a:lnTo>
                      <a:pt x="180" y="550"/>
                    </a:lnTo>
                    <a:lnTo>
                      <a:pt x="148" y="588"/>
                    </a:lnTo>
                    <a:lnTo>
                      <a:pt x="116" y="628"/>
                    </a:lnTo>
                    <a:lnTo>
                      <a:pt x="84" y="670"/>
                    </a:lnTo>
                    <a:lnTo>
                      <a:pt x="56" y="712"/>
                    </a:lnTo>
                    <a:lnTo>
                      <a:pt x="28" y="756"/>
                    </a:lnTo>
                    <a:lnTo>
                      <a:pt x="0" y="800"/>
                    </a:lnTo>
                    <a:lnTo>
                      <a:pt x="348" y="1000"/>
                    </a:lnTo>
                    <a:lnTo>
                      <a:pt x="368" y="968"/>
                    </a:lnTo>
                    <a:lnTo>
                      <a:pt x="388" y="934"/>
                    </a:lnTo>
                    <a:lnTo>
                      <a:pt x="410" y="902"/>
                    </a:lnTo>
                    <a:lnTo>
                      <a:pt x="434" y="872"/>
                    </a:lnTo>
                    <a:lnTo>
                      <a:pt x="458" y="842"/>
                    </a:lnTo>
                    <a:lnTo>
                      <a:pt x="482" y="812"/>
                    </a:lnTo>
                    <a:lnTo>
                      <a:pt x="508" y="784"/>
                    </a:lnTo>
                    <a:lnTo>
                      <a:pt x="534" y="756"/>
                    </a:lnTo>
                    <a:lnTo>
                      <a:pt x="562" y="728"/>
                    </a:lnTo>
                    <a:lnTo>
                      <a:pt x="590" y="702"/>
                    </a:lnTo>
                    <a:lnTo>
                      <a:pt x="620" y="678"/>
                    </a:lnTo>
                    <a:lnTo>
                      <a:pt x="650" y="654"/>
                    </a:lnTo>
                    <a:lnTo>
                      <a:pt x="680" y="630"/>
                    </a:lnTo>
                    <a:lnTo>
                      <a:pt x="712" y="608"/>
                    </a:lnTo>
                    <a:lnTo>
                      <a:pt x="744" y="586"/>
                    </a:lnTo>
                    <a:lnTo>
                      <a:pt x="778" y="566"/>
                    </a:lnTo>
                    <a:lnTo>
                      <a:pt x="812" y="546"/>
                    </a:lnTo>
                    <a:lnTo>
                      <a:pt x="846" y="528"/>
                    </a:lnTo>
                    <a:lnTo>
                      <a:pt x="882" y="512"/>
                    </a:lnTo>
                    <a:lnTo>
                      <a:pt x="918" y="496"/>
                    </a:lnTo>
                    <a:lnTo>
                      <a:pt x="954" y="482"/>
                    </a:lnTo>
                    <a:lnTo>
                      <a:pt x="990" y="468"/>
                    </a:lnTo>
                    <a:lnTo>
                      <a:pt x="1028" y="456"/>
                    </a:lnTo>
                    <a:lnTo>
                      <a:pt x="1066" y="444"/>
                    </a:lnTo>
                    <a:lnTo>
                      <a:pt x="1104" y="434"/>
                    </a:lnTo>
                    <a:lnTo>
                      <a:pt x="1144" y="426"/>
                    </a:lnTo>
                    <a:lnTo>
                      <a:pt x="1182" y="418"/>
                    </a:lnTo>
                    <a:lnTo>
                      <a:pt x="1222" y="412"/>
                    </a:lnTo>
                    <a:lnTo>
                      <a:pt x="1264" y="406"/>
                    </a:lnTo>
                    <a:lnTo>
                      <a:pt x="1304" y="404"/>
                    </a:lnTo>
                    <a:lnTo>
                      <a:pt x="1344" y="402"/>
                    </a:lnTo>
                    <a:lnTo>
                      <a:pt x="1386" y="400"/>
                    </a:lnTo>
                    <a:close/>
                  </a:path>
                </a:pathLst>
              </a:custGeom>
              <a:noFill/>
              <a:ln w="38100" cap="flat" cmpd="sng">
                <a:solidFill>
                  <a:srgbClr val="5F5F5F"/>
                </a:solidFill>
                <a:prstDash val="solid"/>
                <a:round/>
                <a:headEnd type="none" w="med" len="med"/>
                <a:tailEnd type="none" w="med" len="med"/>
              </a:ln>
              <a:effectLst/>
              <a:extLst/>
            </p:spPr>
            <p:txBody>
              <a:bodyPr/>
              <a:lstStyle/>
              <a:p>
                <a:endParaRPr lang="en-GB"/>
              </a:p>
            </p:txBody>
          </p:sp>
          <p:sp>
            <p:nvSpPr>
              <p:cNvPr id="63" name="Freeform 4"/>
              <p:cNvSpPr>
                <a:spLocks/>
              </p:cNvSpPr>
              <p:nvPr/>
            </p:nvSpPr>
            <p:spPr bwMode="auto">
              <a:xfrm>
                <a:off x="2033589" y="2921193"/>
                <a:ext cx="892175" cy="2540000"/>
              </a:xfrm>
              <a:custGeom>
                <a:avLst/>
                <a:gdLst>
                  <a:gd name="T0" fmla="*/ 635000 w 562"/>
                  <a:gd name="T1" fmla="*/ 1270000 h 1600"/>
                  <a:gd name="T2" fmla="*/ 641350 w 562"/>
                  <a:gd name="T3" fmla="*/ 1143000 h 1600"/>
                  <a:gd name="T4" fmla="*/ 654050 w 562"/>
                  <a:gd name="T5" fmla="*/ 1016000 h 1600"/>
                  <a:gd name="T6" fmla="*/ 673100 w 562"/>
                  <a:gd name="T7" fmla="*/ 892175 h 1600"/>
                  <a:gd name="T8" fmla="*/ 701675 w 562"/>
                  <a:gd name="T9" fmla="*/ 768350 h 1600"/>
                  <a:gd name="T10" fmla="*/ 739775 w 562"/>
                  <a:gd name="T11" fmla="*/ 650875 h 1600"/>
                  <a:gd name="T12" fmla="*/ 781050 w 562"/>
                  <a:gd name="T13" fmla="*/ 536575 h 1600"/>
                  <a:gd name="T14" fmla="*/ 831850 w 562"/>
                  <a:gd name="T15" fmla="*/ 425450 h 1600"/>
                  <a:gd name="T16" fmla="*/ 892175 w 562"/>
                  <a:gd name="T17" fmla="*/ 317500 h 1600"/>
                  <a:gd name="T18" fmla="*/ 339725 w 562"/>
                  <a:gd name="T19" fmla="*/ 0 h 1600"/>
                  <a:gd name="T20" fmla="*/ 263525 w 562"/>
                  <a:gd name="T21" fmla="*/ 142875 h 1600"/>
                  <a:gd name="T22" fmla="*/ 196850 w 562"/>
                  <a:gd name="T23" fmla="*/ 292100 h 1600"/>
                  <a:gd name="T24" fmla="*/ 139700 w 562"/>
                  <a:gd name="T25" fmla="*/ 444500 h 1600"/>
                  <a:gd name="T26" fmla="*/ 88900 w 562"/>
                  <a:gd name="T27" fmla="*/ 603250 h 1600"/>
                  <a:gd name="T28" fmla="*/ 50800 w 562"/>
                  <a:gd name="T29" fmla="*/ 765175 h 1600"/>
                  <a:gd name="T30" fmla="*/ 22225 w 562"/>
                  <a:gd name="T31" fmla="*/ 930275 h 1600"/>
                  <a:gd name="T32" fmla="*/ 6350 w 562"/>
                  <a:gd name="T33" fmla="*/ 1098550 h 1600"/>
                  <a:gd name="T34" fmla="*/ 0 w 562"/>
                  <a:gd name="T35" fmla="*/ 1270000 h 1600"/>
                  <a:gd name="T36" fmla="*/ 3175 w 562"/>
                  <a:gd name="T37" fmla="*/ 1358900 h 1600"/>
                  <a:gd name="T38" fmla="*/ 12700 w 562"/>
                  <a:gd name="T39" fmla="*/ 1527175 h 1600"/>
                  <a:gd name="T40" fmla="*/ 34925 w 562"/>
                  <a:gd name="T41" fmla="*/ 1695450 h 1600"/>
                  <a:gd name="T42" fmla="*/ 69850 w 562"/>
                  <a:gd name="T43" fmla="*/ 1860550 h 1600"/>
                  <a:gd name="T44" fmla="*/ 111125 w 562"/>
                  <a:gd name="T45" fmla="*/ 2019300 h 1600"/>
                  <a:gd name="T46" fmla="*/ 165100 w 562"/>
                  <a:gd name="T47" fmla="*/ 2174875 h 1600"/>
                  <a:gd name="T48" fmla="*/ 228600 w 562"/>
                  <a:gd name="T49" fmla="*/ 2324100 h 1600"/>
                  <a:gd name="T50" fmla="*/ 301625 w 562"/>
                  <a:gd name="T51" fmla="*/ 2470150 h 1600"/>
                  <a:gd name="T52" fmla="*/ 892175 w 562"/>
                  <a:gd name="T53" fmla="*/ 2222500 h 1600"/>
                  <a:gd name="T54" fmla="*/ 860425 w 562"/>
                  <a:gd name="T55" fmla="*/ 2171700 h 1600"/>
                  <a:gd name="T56" fmla="*/ 806450 w 562"/>
                  <a:gd name="T57" fmla="*/ 2060575 h 1600"/>
                  <a:gd name="T58" fmla="*/ 758825 w 562"/>
                  <a:gd name="T59" fmla="*/ 1949450 h 1600"/>
                  <a:gd name="T60" fmla="*/ 720725 w 562"/>
                  <a:gd name="T61" fmla="*/ 1831975 h 1600"/>
                  <a:gd name="T62" fmla="*/ 685800 w 562"/>
                  <a:gd name="T63" fmla="*/ 1711325 h 1600"/>
                  <a:gd name="T64" fmla="*/ 663575 w 562"/>
                  <a:gd name="T65" fmla="*/ 1590675 h 1600"/>
                  <a:gd name="T66" fmla="*/ 644525 w 562"/>
                  <a:gd name="T67" fmla="*/ 1463675 h 1600"/>
                  <a:gd name="T68" fmla="*/ 638175 w 562"/>
                  <a:gd name="T69" fmla="*/ 1336675 h 1600"/>
                  <a:gd name="T70" fmla="*/ 635000 w 562"/>
                  <a:gd name="T71" fmla="*/ 1270000 h 16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62" h="1600">
                    <a:moveTo>
                      <a:pt x="400" y="800"/>
                    </a:moveTo>
                    <a:lnTo>
                      <a:pt x="400" y="800"/>
                    </a:lnTo>
                    <a:lnTo>
                      <a:pt x="402" y="760"/>
                    </a:lnTo>
                    <a:lnTo>
                      <a:pt x="404" y="720"/>
                    </a:lnTo>
                    <a:lnTo>
                      <a:pt x="406" y="680"/>
                    </a:lnTo>
                    <a:lnTo>
                      <a:pt x="412" y="640"/>
                    </a:lnTo>
                    <a:lnTo>
                      <a:pt x="418" y="600"/>
                    </a:lnTo>
                    <a:lnTo>
                      <a:pt x="424" y="562"/>
                    </a:lnTo>
                    <a:lnTo>
                      <a:pt x="432" y="522"/>
                    </a:lnTo>
                    <a:lnTo>
                      <a:pt x="442" y="484"/>
                    </a:lnTo>
                    <a:lnTo>
                      <a:pt x="454" y="448"/>
                    </a:lnTo>
                    <a:lnTo>
                      <a:pt x="466" y="410"/>
                    </a:lnTo>
                    <a:lnTo>
                      <a:pt x="478" y="374"/>
                    </a:lnTo>
                    <a:lnTo>
                      <a:pt x="492" y="338"/>
                    </a:lnTo>
                    <a:lnTo>
                      <a:pt x="508" y="302"/>
                    </a:lnTo>
                    <a:lnTo>
                      <a:pt x="524" y="268"/>
                    </a:lnTo>
                    <a:lnTo>
                      <a:pt x="542" y="234"/>
                    </a:lnTo>
                    <a:lnTo>
                      <a:pt x="562" y="200"/>
                    </a:lnTo>
                    <a:lnTo>
                      <a:pt x="214" y="0"/>
                    </a:lnTo>
                    <a:lnTo>
                      <a:pt x="190" y="46"/>
                    </a:lnTo>
                    <a:lnTo>
                      <a:pt x="166" y="90"/>
                    </a:lnTo>
                    <a:lnTo>
                      <a:pt x="144" y="136"/>
                    </a:lnTo>
                    <a:lnTo>
                      <a:pt x="124" y="184"/>
                    </a:lnTo>
                    <a:lnTo>
                      <a:pt x="104" y="232"/>
                    </a:lnTo>
                    <a:lnTo>
                      <a:pt x="88" y="280"/>
                    </a:lnTo>
                    <a:lnTo>
                      <a:pt x="70" y="330"/>
                    </a:lnTo>
                    <a:lnTo>
                      <a:pt x="56" y="380"/>
                    </a:lnTo>
                    <a:lnTo>
                      <a:pt x="44" y="430"/>
                    </a:lnTo>
                    <a:lnTo>
                      <a:pt x="32" y="482"/>
                    </a:lnTo>
                    <a:lnTo>
                      <a:pt x="22" y="534"/>
                    </a:lnTo>
                    <a:lnTo>
                      <a:pt x="14" y="586"/>
                    </a:lnTo>
                    <a:lnTo>
                      <a:pt x="8" y="638"/>
                    </a:lnTo>
                    <a:lnTo>
                      <a:pt x="4" y="692"/>
                    </a:lnTo>
                    <a:lnTo>
                      <a:pt x="2" y="746"/>
                    </a:lnTo>
                    <a:lnTo>
                      <a:pt x="0" y="800"/>
                    </a:lnTo>
                    <a:lnTo>
                      <a:pt x="2" y="856"/>
                    </a:lnTo>
                    <a:lnTo>
                      <a:pt x="4" y="910"/>
                    </a:lnTo>
                    <a:lnTo>
                      <a:pt x="8" y="962"/>
                    </a:lnTo>
                    <a:lnTo>
                      <a:pt x="14" y="1016"/>
                    </a:lnTo>
                    <a:lnTo>
                      <a:pt x="22" y="1068"/>
                    </a:lnTo>
                    <a:lnTo>
                      <a:pt x="32" y="1120"/>
                    </a:lnTo>
                    <a:lnTo>
                      <a:pt x="44" y="1172"/>
                    </a:lnTo>
                    <a:lnTo>
                      <a:pt x="56" y="1222"/>
                    </a:lnTo>
                    <a:lnTo>
                      <a:pt x="70" y="1272"/>
                    </a:lnTo>
                    <a:lnTo>
                      <a:pt x="88" y="1322"/>
                    </a:lnTo>
                    <a:lnTo>
                      <a:pt x="104" y="1370"/>
                    </a:lnTo>
                    <a:lnTo>
                      <a:pt x="124" y="1418"/>
                    </a:lnTo>
                    <a:lnTo>
                      <a:pt x="144" y="1464"/>
                    </a:lnTo>
                    <a:lnTo>
                      <a:pt x="166" y="1510"/>
                    </a:lnTo>
                    <a:lnTo>
                      <a:pt x="190" y="1556"/>
                    </a:lnTo>
                    <a:lnTo>
                      <a:pt x="214" y="1600"/>
                    </a:lnTo>
                    <a:lnTo>
                      <a:pt x="562" y="1400"/>
                    </a:lnTo>
                    <a:lnTo>
                      <a:pt x="542" y="1368"/>
                    </a:lnTo>
                    <a:lnTo>
                      <a:pt x="524" y="1334"/>
                    </a:lnTo>
                    <a:lnTo>
                      <a:pt x="508" y="1298"/>
                    </a:lnTo>
                    <a:lnTo>
                      <a:pt x="492" y="1264"/>
                    </a:lnTo>
                    <a:lnTo>
                      <a:pt x="478" y="1228"/>
                    </a:lnTo>
                    <a:lnTo>
                      <a:pt x="466" y="1190"/>
                    </a:lnTo>
                    <a:lnTo>
                      <a:pt x="454" y="1154"/>
                    </a:lnTo>
                    <a:lnTo>
                      <a:pt x="442" y="1116"/>
                    </a:lnTo>
                    <a:lnTo>
                      <a:pt x="432" y="1078"/>
                    </a:lnTo>
                    <a:lnTo>
                      <a:pt x="424" y="1040"/>
                    </a:lnTo>
                    <a:lnTo>
                      <a:pt x="418" y="1002"/>
                    </a:lnTo>
                    <a:lnTo>
                      <a:pt x="412" y="962"/>
                    </a:lnTo>
                    <a:lnTo>
                      <a:pt x="406" y="922"/>
                    </a:lnTo>
                    <a:lnTo>
                      <a:pt x="404" y="882"/>
                    </a:lnTo>
                    <a:lnTo>
                      <a:pt x="402" y="842"/>
                    </a:lnTo>
                    <a:lnTo>
                      <a:pt x="400" y="800"/>
                    </a:lnTo>
                    <a:close/>
                  </a:path>
                </a:pathLst>
              </a:custGeom>
              <a:noFill/>
              <a:ln w="12700" cap="flat" cmpd="sng">
                <a:solidFill>
                  <a:srgbClr val="000000"/>
                </a:solidFill>
                <a:prstDash val="solid"/>
                <a:round/>
                <a:headEnd type="none" w="med" len="med"/>
                <a:tailEnd type="none" w="med" len="med"/>
              </a:ln>
              <a:effectLst/>
              <a:extLst/>
            </p:spPr>
            <p:txBody>
              <a:bodyPr/>
              <a:lstStyle/>
              <a:p>
                <a:endParaRPr lang="en-GB"/>
              </a:p>
            </p:txBody>
          </p:sp>
          <p:sp>
            <p:nvSpPr>
              <p:cNvPr id="64" name="Freeform 5"/>
              <p:cNvSpPr>
                <a:spLocks/>
              </p:cNvSpPr>
              <p:nvPr/>
            </p:nvSpPr>
            <p:spPr bwMode="auto">
              <a:xfrm>
                <a:off x="4573588" y="5143694"/>
                <a:ext cx="2200275" cy="1587500"/>
              </a:xfrm>
              <a:custGeom>
                <a:avLst/>
                <a:gdLst>
                  <a:gd name="T0" fmla="*/ 0 w 1386"/>
                  <a:gd name="T1" fmla="*/ 1587500 h 1000"/>
                  <a:gd name="T2" fmla="*/ 88900 w 1386"/>
                  <a:gd name="T3" fmla="*/ 1587500 h 1000"/>
                  <a:gd name="T4" fmla="*/ 260350 w 1386"/>
                  <a:gd name="T5" fmla="*/ 1574800 h 1000"/>
                  <a:gd name="T6" fmla="*/ 431800 w 1386"/>
                  <a:gd name="T7" fmla="*/ 1552575 h 1000"/>
                  <a:gd name="T8" fmla="*/ 596900 w 1386"/>
                  <a:gd name="T9" fmla="*/ 1517650 h 1000"/>
                  <a:gd name="T10" fmla="*/ 758825 w 1386"/>
                  <a:gd name="T11" fmla="*/ 1473200 h 1000"/>
                  <a:gd name="T12" fmla="*/ 917575 w 1386"/>
                  <a:gd name="T13" fmla="*/ 1419225 h 1000"/>
                  <a:gd name="T14" fmla="*/ 1069975 w 1386"/>
                  <a:gd name="T15" fmla="*/ 1352550 h 1000"/>
                  <a:gd name="T16" fmla="*/ 1216025 w 1386"/>
                  <a:gd name="T17" fmla="*/ 1279525 h 1000"/>
                  <a:gd name="T18" fmla="*/ 1358900 w 1386"/>
                  <a:gd name="T19" fmla="*/ 1196975 h 1000"/>
                  <a:gd name="T20" fmla="*/ 1495425 w 1386"/>
                  <a:gd name="T21" fmla="*/ 1101725 h 1000"/>
                  <a:gd name="T22" fmla="*/ 1622425 w 1386"/>
                  <a:gd name="T23" fmla="*/ 1003300 h 1000"/>
                  <a:gd name="T24" fmla="*/ 1746250 w 1386"/>
                  <a:gd name="T25" fmla="*/ 895350 h 1000"/>
                  <a:gd name="T26" fmla="*/ 1860550 w 1386"/>
                  <a:gd name="T27" fmla="*/ 777875 h 1000"/>
                  <a:gd name="T28" fmla="*/ 1968500 w 1386"/>
                  <a:gd name="T29" fmla="*/ 654050 h 1000"/>
                  <a:gd name="T30" fmla="*/ 2066925 w 1386"/>
                  <a:gd name="T31" fmla="*/ 523875 h 1000"/>
                  <a:gd name="T32" fmla="*/ 2159000 w 1386"/>
                  <a:gd name="T33" fmla="*/ 390525 h 1000"/>
                  <a:gd name="T34" fmla="*/ 1651000 w 1386"/>
                  <a:gd name="T35" fmla="*/ 0 h 1000"/>
                  <a:gd name="T36" fmla="*/ 1619250 w 1386"/>
                  <a:gd name="T37" fmla="*/ 53975 h 1000"/>
                  <a:gd name="T38" fmla="*/ 1549400 w 1386"/>
                  <a:gd name="T39" fmla="*/ 155575 h 1000"/>
                  <a:gd name="T40" fmla="*/ 1476375 w 1386"/>
                  <a:gd name="T41" fmla="*/ 254000 h 1000"/>
                  <a:gd name="T42" fmla="*/ 1397000 w 1386"/>
                  <a:gd name="T43" fmla="*/ 346075 h 1000"/>
                  <a:gd name="T44" fmla="*/ 1308100 w 1386"/>
                  <a:gd name="T45" fmla="*/ 431800 h 1000"/>
                  <a:gd name="T46" fmla="*/ 1216025 w 1386"/>
                  <a:gd name="T47" fmla="*/ 514350 h 1000"/>
                  <a:gd name="T48" fmla="*/ 1120775 w 1386"/>
                  <a:gd name="T49" fmla="*/ 590550 h 1000"/>
                  <a:gd name="T50" fmla="*/ 1019175 w 1386"/>
                  <a:gd name="T51" fmla="*/ 657225 h 1000"/>
                  <a:gd name="T52" fmla="*/ 914400 w 1386"/>
                  <a:gd name="T53" fmla="*/ 720725 h 1000"/>
                  <a:gd name="T54" fmla="*/ 803275 w 1386"/>
                  <a:gd name="T55" fmla="*/ 777875 h 1000"/>
                  <a:gd name="T56" fmla="*/ 688975 w 1386"/>
                  <a:gd name="T57" fmla="*/ 825500 h 1000"/>
                  <a:gd name="T58" fmla="*/ 571500 w 1386"/>
                  <a:gd name="T59" fmla="*/ 866775 h 1000"/>
                  <a:gd name="T60" fmla="*/ 447675 w 1386"/>
                  <a:gd name="T61" fmla="*/ 901700 h 1000"/>
                  <a:gd name="T62" fmla="*/ 323850 w 1386"/>
                  <a:gd name="T63" fmla="*/ 927100 h 1000"/>
                  <a:gd name="T64" fmla="*/ 196850 w 1386"/>
                  <a:gd name="T65" fmla="*/ 942975 h 1000"/>
                  <a:gd name="T66" fmla="*/ 66675 w 1386"/>
                  <a:gd name="T67" fmla="*/ 952500 h 1000"/>
                  <a:gd name="T68" fmla="*/ 0 w 1386"/>
                  <a:gd name="T69" fmla="*/ 952500 h 10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386" h="1000">
                    <a:moveTo>
                      <a:pt x="0" y="600"/>
                    </a:moveTo>
                    <a:lnTo>
                      <a:pt x="0" y="1000"/>
                    </a:lnTo>
                    <a:lnTo>
                      <a:pt x="56" y="1000"/>
                    </a:lnTo>
                    <a:lnTo>
                      <a:pt x="110" y="996"/>
                    </a:lnTo>
                    <a:lnTo>
                      <a:pt x="164" y="992"/>
                    </a:lnTo>
                    <a:lnTo>
                      <a:pt x="218" y="986"/>
                    </a:lnTo>
                    <a:lnTo>
                      <a:pt x="272" y="978"/>
                    </a:lnTo>
                    <a:lnTo>
                      <a:pt x="324" y="968"/>
                    </a:lnTo>
                    <a:lnTo>
                      <a:pt x="376" y="956"/>
                    </a:lnTo>
                    <a:lnTo>
                      <a:pt x="428" y="942"/>
                    </a:lnTo>
                    <a:lnTo>
                      <a:pt x="478" y="928"/>
                    </a:lnTo>
                    <a:lnTo>
                      <a:pt x="528" y="912"/>
                    </a:lnTo>
                    <a:lnTo>
                      <a:pt x="578" y="894"/>
                    </a:lnTo>
                    <a:lnTo>
                      <a:pt x="626" y="874"/>
                    </a:lnTo>
                    <a:lnTo>
                      <a:pt x="674" y="852"/>
                    </a:lnTo>
                    <a:lnTo>
                      <a:pt x="720" y="830"/>
                    </a:lnTo>
                    <a:lnTo>
                      <a:pt x="766" y="806"/>
                    </a:lnTo>
                    <a:lnTo>
                      <a:pt x="812" y="780"/>
                    </a:lnTo>
                    <a:lnTo>
                      <a:pt x="856" y="754"/>
                    </a:lnTo>
                    <a:lnTo>
                      <a:pt x="898" y="724"/>
                    </a:lnTo>
                    <a:lnTo>
                      <a:pt x="942" y="694"/>
                    </a:lnTo>
                    <a:lnTo>
                      <a:pt x="982" y="664"/>
                    </a:lnTo>
                    <a:lnTo>
                      <a:pt x="1022" y="632"/>
                    </a:lnTo>
                    <a:lnTo>
                      <a:pt x="1062" y="598"/>
                    </a:lnTo>
                    <a:lnTo>
                      <a:pt x="1100" y="564"/>
                    </a:lnTo>
                    <a:lnTo>
                      <a:pt x="1136" y="528"/>
                    </a:lnTo>
                    <a:lnTo>
                      <a:pt x="1172" y="490"/>
                    </a:lnTo>
                    <a:lnTo>
                      <a:pt x="1206" y="452"/>
                    </a:lnTo>
                    <a:lnTo>
                      <a:pt x="1240" y="412"/>
                    </a:lnTo>
                    <a:lnTo>
                      <a:pt x="1272" y="372"/>
                    </a:lnTo>
                    <a:lnTo>
                      <a:pt x="1302" y="330"/>
                    </a:lnTo>
                    <a:lnTo>
                      <a:pt x="1332" y="288"/>
                    </a:lnTo>
                    <a:lnTo>
                      <a:pt x="1360" y="246"/>
                    </a:lnTo>
                    <a:lnTo>
                      <a:pt x="1386" y="200"/>
                    </a:lnTo>
                    <a:lnTo>
                      <a:pt x="1040" y="0"/>
                    </a:lnTo>
                    <a:lnTo>
                      <a:pt x="1020" y="34"/>
                    </a:lnTo>
                    <a:lnTo>
                      <a:pt x="998" y="66"/>
                    </a:lnTo>
                    <a:lnTo>
                      <a:pt x="976" y="98"/>
                    </a:lnTo>
                    <a:lnTo>
                      <a:pt x="954" y="130"/>
                    </a:lnTo>
                    <a:lnTo>
                      <a:pt x="930" y="160"/>
                    </a:lnTo>
                    <a:lnTo>
                      <a:pt x="904" y="190"/>
                    </a:lnTo>
                    <a:lnTo>
                      <a:pt x="880" y="218"/>
                    </a:lnTo>
                    <a:lnTo>
                      <a:pt x="852" y="246"/>
                    </a:lnTo>
                    <a:lnTo>
                      <a:pt x="824" y="272"/>
                    </a:lnTo>
                    <a:lnTo>
                      <a:pt x="796" y="298"/>
                    </a:lnTo>
                    <a:lnTo>
                      <a:pt x="766" y="324"/>
                    </a:lnTo>
                    <a:lnTo>
                      <a:pt x="736" y="348"/>
                    </a:lnTo>
                    <a:lnTo>
                      <a:pt x="706" y="372"/>
                    </a:lnTo>
                    <a:lnTo>
                      <a:pt x="674" y="394"/>
                    </a:lnTo>
                    <a:lnTo>
                      <a:pt x="642" y="414"/>
                    </a:lnTo>
                    <a:lnTo>
                      <a:pt x="608" y="436"/>
                    </a:lnTo>
                    <a:lnTo>
                      <a:pt x="576" y="454"/>
                    </a:lnTo>
                    <a:lnTo>
                      <a:pt x="540" y="472"/>
                    </a:lnTo>
                    <a:lnTo>
                      <a:pt x="506" y="490"/>
                    </a:lnTo>
                    <a:lnTo>
                      <a:pt x="470" y="506"/>
                    </a:lnTo>
                    <a:lnTo>
                      <a:pt x="434" y="520"/>
                    </a:lnTo>
                    <a:lnTo>
                      <a:pt x="396" y="534"/>
                    </a:lnTo>
                    <a:lnTo>
                      <a:pt x="360" y="546"/>
                    </a:lnTo>
                    <a:lnTo>
                      <a:pt x="322" y="558"/>
                    </a:lnTo>
                    <a:lnTo>
                      <a:pt x="282" y="568"/>
                    </a:lnTo>
                    <a:lnTo>
                      <a:pt x="244" y="576"/>
                    </a:lnTo>
                    <a:lnTo>
                      <a:pt x="204" y="584"/>
                    </a:lnTo>
                    <a:lnTo>
                      <a:pt x="164" y="590"/>
                    </a:lnTo>
                    <a:lnTo>
                      <a:pt x="124" y="594"/>
                    </a:lnTo>
                    <a:lnTo>
                      <a:pt x="84" y="598"/>
                    </a:lnTo>
                    <a:lnTo>
                      <a:pt x="42" y="600"/>
                    </a:lnTo>
                    <a:lnTo>
                      <a:pt x="0" y="600"/>
                    </a:lnTo>
                    <a:close/>
                  </a:path>
                </a:pathLst>
              </a:custGeom>
              <a:noFill/>
              <a:ln w="12700">
                <a:solidFill>
                  <a:srgbClr val="000000"/>
                </a:solidFill>
                <a:prstDash val="solid"/>
                <a:round/>
                <a:headEnd/>
                <a:tailEnd/>
              </a:ln>
            </p:spPr>
            <p:txBody>
              <a:bodyPr/>
              <a:lstStyle/>
              <a:p>
                <a:endParaRPr lang="en-GB"/>
              </a:p>
            </p:txBody>
          </p:sp>
          <p:sp>
            <p:nvSpPr>
              <p:cNvPr id="65" name="Freeform 6"/>
              <p:cNvSpPr>
                <a:spLocks/>
              </p:cNvSpPr>
              <p:nvPr/>
            </p:nvSpPr>
            <p:spPr bwMode="auto">
              <a:xfrm>
                <a:off x="6224587" y="2921193"/>
                <a:ext cx="889000" cy="2540000"/>
              </a:xfrm>
              <a:custGeom>
                <a:avLst/>
                <a:gdLst>
                  <a:gd name="T0" fmla="*/ 0 w 560"/>
                  <a:gd name="T1" fmla="*/ 317500 h 1600"/>
                  <a:gd name="T2" fmla="*/ 28575 w 560"/>
                  <a:gd name="T3" fmla="*/ 371475 h 1600"/>
                  <a:gd name="T4" fmla="*/ 82550 w 560"/>
                  <a:gd name="T5" fmla="*/ 479425 h 1600"/>
                  <a:gd name="T6" fmla="*/ 130175 w 560"/>
                  <a:gd name="T7" fmla="*/ 593725 h 1600"/>
                  <a:gd name="T8" fmla="*/ 171450 w 560"/>
                  <a:gd name="T9" fmla="*/ 711200 h 1600"/>
                  <a:gd name="T10" fmla="*/ 203200 w 560"/>
                  <a:gd name="T11" fmla="*/ 828675 h 1600"/>
                  <a:gd name="T12" fmla="*/ 228600 w 560"/>
                  <a:gd name="T13" fmla="*/ 952500 h 1600"/>
                  <a:gd name="T14" fmla="*/ 244475 w 560"/>
                  <a:gd name="T15" fmla="*/ 1079500 h 1600"/>
                  <a:gd name="T16" fmla="*/ 254000 w 560"/>
                  <a:gd name="T17" fmla="*/ 1206500 h 1600"/>
                  <a:gd name="T18" fmla="*/ 254000 w 560"/>
                  <a:gd name="T19" fmla="*/ 1270000 h 1600"/>
                  <a:gd name="T20" fmla="*/ 250825 w 560"/>
                  <a:gd name="T21" fmla="*/ 1400175 h 1600"/>
                  <a:gd name="T22" fmla="*/ 238125 w 560"/>
                  <a:gd name="T23" fmla="*/ 1527175 h 1600"/>
                  <a:gd name="T24" fmla="*/ 215900 w 560"/>
                  <a:gd name="T25" fmla="*/ 1651000 h 1600"/>
                  <a:gd name="T26" fmla="*/ 187325 w 560"/>
                  <a:gd name="T27" fmla="*/ 1771650 h 1600"/>
                  <a:gd name="T28" fmla="*/ 152400 w 560"/>
                  <a:gd name="T29" fmla="*/ 1889125 h 1600"/>
                  <a:gd name="T30" fmla="*/ 107950 w 560"/>
                  <a:gd name="T31" fmla="*/ 2006600 h 1600"/>
                  <a:gd name="T32" fmla="*/ 57150 w 560"/>
                  <a:gd name="T33" fmla="*/ 2117725 h 1600"/>
                  <a:gd name="T34" fmla="*/ 0 w 560"/>
                  <a:gd name="T35" fmla="*/ 2222500 h 1600"/>
                  <a:gd name="T36" fmla="*/ 549275 w 560"/>
                  <a:gd name="T37" fmla="*/ 2540000 h 1600"/>
                  <a:gd name="T38" fmla="*/ 625475 w 560"/>
                  <a:gd name="T39" fmla="*/ 2397125 h 1600"/>
                  <a:gd name="T40" fmla="*/ 695325 w 560"/>
                  <a:gd name="T41" fmla="*/ 2251075 h 1600"/>
                  <a:gd name="T42" fmla="*/ 752475 w 560"/>
                  <a:gd name="T43" fmla="*/ 2098675 h 1600"/>
                  <a:gd name="T44" fmla="*/ 800100 w 560"/>
                  <a:gd name="T45" fmla="*/ 1939925 h 1600"/>
                  <a:gd name="T46" fmla="*/ 838200 w 560"/>
                  <a:gd name="T47" fmla="*/ 1778000 h 1600"/>
                  <a:gd name="T48" fmla="*/ 866775 w 560"/>
                  <a:gd name="T49" fmla="*/ 1612900 h 1600"/>
                  <a:gd name="T50" fmla="*/ 882650 w 560"/>
                  <a:gd name="T51" fmla="*/ 1444625 h 1600"/>
                  <a:gd name="T52" fmla="*/ 889000 w 560"/>
                  <a:gd name="T53" fmla="*/ 1270000 h 1600"/>
                  <a:gd name="T54" fmla="*/ 889000 w 560"/>
                  <a:gd name="T55" fmla="*/ 1184275 h 1600"/>
                  <a:gd name="T56" fmla="*/ 876300 w 560"/>
                  <a:gd name="T57" fmla="*/ 1012825 h 1600"/>
                  <a:gd name="T58" fmla="*/ 854075 w 560"/>
                  <a:gd name="T59" fmla="*/ 847725 h 1600"/>
                  <a:gd name="T60" fmla="*/ 822325 w 560"/>
                  <a:gd name="T61" fmla="*/ 682625 h 1600"/>
                  <a:gd name="T62" fmla="*/ 777875 w 560"/>
                  <a:gd name="T63" fmla="*/ 523875 h 1600"/>
                  <a:gd name="T64" fmla="*/ 723900 w 560"/>
                  <a:gd name="T65" fmla="*/ 368300 h 1600"/>
                  <a:gd name="T66" fmla="*/ 660400 w 560"/>
                  <a:gd name="T67" fmla="*/ 215900 h 1600"/>
                  <a:gd name="T68" fmla="*/ 590550 w 560"/>
                  <a:gd name="T69" fmla="*/ 73025 h 1600"/>
                  <a:gd name="T70" fmla="*/ 549275 w 560"/>
                  <a:gd name="T71" fmla="*/ 0 h 16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60" h="1600">
                    <a:moveTo>
                      <a:pt x="346" y="0"/>
                    </a:moveTo>
                    <a:lnTo>
                      <a:pt x="0" y="200"/>
                    </a:lnTo>
                    <a:lnTo>
                      <a:pt x="18" y="234"/>
                    </a:lnTo>
                    <a:lnTo>
                      <a:pt x="36" y="268"/>
                    </a:lnTo>
                    <a:lnTo>
                      <a:pt x="52" y="302"/>
                    </a:lnTo>
                    <a:lnTo>
                      <a:pt x="68" y="338"/>
                    </a:lnTo>
                    <a:lnTo>
                      <a:pt x="82" y="374"/>
                    </a:lnTo>
                    <a:lnTo>
                      <a:pt x="96" y="410"/>
                    </a:lnTo>
                    <a:lnTo>
                      <a:pt x="108" y="448"/>
                    </a:lnTo>
                    <a:lnTo>
                      <a:pt x="118" y="484"/>
                    </a:lnTo>
                    <a:lnTo>
                      <a:pt x="128" y="522"/>
                    </a:lnTo>
                    <a:lnTo>
                      <a:pt x="136" y="562"/>
                    </a:lnTo>
                    <a:lnTo>
                      <a:pt x="144" y="600"/>
                    </a:lnTo>
                    <a:lnTo>
                      <a:pt x="150" y="640"/>
                    </a:lnTo>
                    <a:lnTo>
                      <a:pt x="154" y="680"/>
                    </a:lnTo>
                    <a:lnTo>
                      <a:pt x="158" y="720"/>
                    </a:lnTo>
                    <a:lnTo>
                      <a:pt x="160" y="760"/>
                    </a:lnTo>
                    <a:lnTo>
                      <a:pt x="160" y="800"/>
                    </a:lnTo>
                    <a:lnTo>
                      <a:pt x="160" y="842"/>
                    </a:lnTo>
                    <a:lnTo>
                      <a:pt x="158" y="882"/>
                    </a:lnTo>
                    <a:lnTo>
                      <a:pt x="154" y="922"/>
                    </a:lnTo>
                    <a:lnTo>
                      <a:pt x="150" y="962"/>
                    </a:lnTo>
                    <a:lnTo>
                      <a:pt x="144" y="1002"/>
                    </a:lnTo>
                    <a:lnTo>
                      <a:pt x="136" y="1040"/>
                    </a:lnTo>
                    <a:lnTo>
                      <a:pt x="128" y="1078"/>
                    </a:lnTo>
                    <a:lnTo>
                      <a:pt x="118" y="1116"/>
                    </a:lnTo>
                    <a:lnTo>
                      <a:pt x="108" y="1154"/>
                    </a:lnTo>
                    <a:lnTo>
                      <a:pt x="96" y="1190"/>
                    </a:lnTo>
                    <a:lnTo>
                      <a:pt x="82" y="1228"/>
                    </a:lnTo>
                    <a:lnTo>
                      <a:pt x="68" y="1264"/>
                    </a:lnTo>
                    <a:lnTo>
                      <a:pt x="52" y="1298"/>
                    </a:lnTo>
                    <a:lnTo>
                      <a:pt x="36" y="1334"/>
                    </a:lnTo>
                    <a:lnTo>
                      <a:pt x="18" y="1368"/>
                    </a:lnTo>
                    <a:lnTo>
                      <a:pt x="0" y="1400"/>
                    </a:lnTo>
                    <a:lnTo>
                      <a:pt x="346" y="1600"/>
                    </a:lnTo>
                    <a:lnTo>
                      <a:pt x="372" y="1556"/>
                    </a:lnTo>
                    <a:lnTo>
                      <a:pt x="394" y="1510"/>
                    </a:lnTo>
                    <a:lnTo>
                      <a:pt x="416" y="1464"/>
                    </a:lnTo>
                    <a:lnTo>
                      <a:pt x="438" y="1418"/>
                    </a:lnTo>
                    <a:lnTo>
                      <a:pt x="456" y="1370"/>
                    </a:lnTo>
                    <a:lnTo>
                      <a:pt x="474" y="1322"/>
                    </a:lnTo>
                    <a:lnTo>
                      <a:pt x="490" y="1272"/>
                    </a:lnTo>
                    <a:lnTo>
                      <a:pt x="504" y="1222"/>
                    </a:lnTo>
                    <a:lnTo>
                      <a:pt x="518" y="1172"/>
                    </a:lnTo>
                    <a:lnTo>
                      <a:pt x="528" y="1120"/>
                    </a:lnTo>
                    <a:lnTo>
                      <a:pt x="538" y="1068"/>
                    </a:lnTo>
                    <a:lnTo>
                      <a:pt x="546" y="1016"/>
                    </a:lnTo>
                    <a:lnTo>
                      <a:pt x="552" y="962"/>
                    </a:lnTo>
                    <a:lnTo>
                      <a:pt x="556" y="910"/>
                    </a:lnTo>
                    <a:lnTo>
                      <a:pt x="560" y="856"/>
                    </a:lnTo>
                    <a:lnTo>
                      <a:pt x="560" y="800"/>
                    </a:lnTo>
                    <a:lnTo>
                      <a:pt x="560" y="746"/>
                    </a:lnTo>
                    <a:lnTo>
                      <a:pt x="556" y="692"/>
                    </a:lnTo>
                    <a:lnTo>
                      <a:pt x="552" y="638"/>
                    </a:lnTo>
                    <a:lnTo>
                      <a:pt x="546" y="586"/>
                    </a:lnTo>
                    <a:lnTo>
                      <a:pt x="538" y="534"/>
                    </a:lnTo>
                    <a:lnTo>
                      <a:pt x="528" y="482"/>
                    </a:lnTo>
                    <a:lnTo>
                      <a:pt x="518" y="430"/>
                    </a:lnTo>
                    <a:lnTo>
                      <a:pt x="504" y="380"/>
                    </a:lnTo>
                    <a:lnTo>
                      <a:pt x="490" y="330"/>
                    </a:lnTo>
                    <a:lnTo>
                      <a:pt x="474" y="280"/>
                    </a:lnTo>
                    <a:lnTo>
                      <a:pt x="456" y="232"/>
                    </a:lnTo>
                    <a:lnTo>
                      <a:pt x="438" y="184"/>
                    </a:lnTo>
                    <a:lnTo>
                      <a:pt x="416" y="136"/>
                    </a:lnTo>
                    <a:lnTo>
                      <a:pt x="394" y="90"/>
                    </a:lnTo>
                    <a:lnTo>
                      <a:pt x="372" y="46"/>
                    </a:lnTo>
                    <a:lnTo>
                      <a:pt x="346" y="0"/>
                    </a:lnTo>
                    <a:close/>
                  </a:path>
                </a:pathLst>
              </a:custGeom>
              <a:noFill/>
              <a:ln w="38100" cap="flat" cmpd="sng">
                <a:solidFill>
                  <a:srgbClr val="5F5F5F"/>
                </a:solidFill>
                <a:prstDash val="solid"/>
                <a:round/>
                <a:headEnd type="none" w="med" len="med"/>
                <a:tailEnd type="none" w="med" len="med"/>
              </a:ln>
              <a:effectLst/>
              <a:extLst/>
            </p:spPr>
            <p:txBody>
              <a:bodyPr/>
              <a:lstStyle/>
              <a:p>
                <a:endParaRPr lang="en-GB"/>
              </a:p>
            </p:txBody>
          </p:sp>
          <p:sp>
            <p:nvSpPr>
              <p:cNvPr id="66" name="Freeform 7"/>
              <p:cNvSpPr>
                <a:spLocks/>
              </p:cNvSpPr>
              <p:nvPr/>
            </p:nvSpPr>
            <p:spPr bwMode="auto">
              <a:xfrm>
                <a:off x="2373314" y="5143694"/>
                <a:ext cx="2200275" cy="1587500"/>
              </a:xfrm>
              <a:custGeom>
                <a:avLst/>
                <a:gdLst>
                  <a:gd name="T0" fmla="*/ 0 w 1386"/>
                  <a:gd name="T1" fmla="*/ 317500 h 1000"/>
                  <a:gd name="T2" fmla="*/ 44450 w 1386"/>
                  <a:gd name="T3" fmla="*/ 390525 h 1000"/>
                  <a:gd name="T4" fmla="*/ 133350 w 1386"/>
                  <a:gd name="T5" fmla="*/ 523875 h 1000"/>
                  <a:gd name="T6" fmla="*/ 234950 w 1386"/>
                  <a:gd name="T7" fmla="*/ 654050 h 1000"/>
                  <a:gd name="T8" fmla="*/ 339725 w 1386"/>
                  <a:gd name="T9" fmla="*/ 777875 h 1000"/>
                  <a:gd name="T10" fmla="*/ 457200 w 1386"/>
                  <a:gd name="T11" fmla="*/ 895350 h 1000"/>
                  <a:gd name="T12" fmla="*/ 577850 w 1386"/>
                  <a:gd name="T13" fmla="*/ 1003300 h 1000"/>
                  <a:gd name="T14" fmla="*/ 708025 w 1386"/>
                  <a:gd name="T15" fmla="*/ 1101725 h 1000"/>
                  <a:gd name="T16" fmla="*/ 844550 w 1386"/>
                  <a:gd name="T17" fmla="*/ 1196975 h 1000"/>
                  <a:gd name="T18" fmla="*/ 984250 w 1386"/>
                  <a:gd name="T19" fmla="*/ 1279525 h 1000"/>
                  <a:gd name="T20" fmla="*/ 1133475 w 1386"/>
                  <a:gd name="T21" fmla="*/ 1352550 h 1000"/>
                  <a:gd name="T22" fmla="*/ 1285875 w 1386"/>
                  <a:gd name="T23" fmla="*/ 1419225 h 1000"/>
                  <a:gd name="T24" fmla="*/ 1441450 w 1386"/>
                  <a:gd name="T25" fmla="*/ 1473200 h 1000"/>
                  <a:gd name="T26" fmla="*/ 1603375 w 1386"/>
                  <a:gd name="T27" fmla="*/ 1517650 h 1000"/>
                  <a:gd name="T28" fmla="*/ 1771650 w 1386"/>
                  <a:gd name="T29" fmla="*/ 1552575 h 1000"/>
                  <a:gd name="T30" fmla="*/ 1939925 w 1386"/>
                  <a:gd name="T31" fmla="*/ 1574800 h 1000"/>
                  <a:gd name="T32" fmla="*/ 2114550 w 1386"/>
                  <a:gd name="T33" fmla="*/ 1587500 h 1000"/>
                  <a:gd name="T34" fmla="*/ 2200275 w 1386"/>
                  <a:gd name="T35" fmla="*/ 952500 h 1000"/>
                  <a:gd name="T36" fmla="*/ 2133600 w 1386"/>
                  <a:gd name="T37" fmla="*/ 952500 h 1000"/>
                  <a:gd name="T38" fmla="*/ 2006600 w 1386"/>
                  <a:gd name="T39" fmla="*/ 942975 h 1000"/>
                  <a:gd name="T40" fmla="*/ 1876425 w 1386"/>
                  <a:gd name="T41" fmla="*/ 927100 h 1000"/>
                  <a:gd name="T42" fmla="*/ 1752600 w 1386"/>
                  <a:gd name="T43" fmla="*/ 901700 h 1000"/>
                  <a:gd name="T44" fmla="*/ 1631950 w 1386"/>
                  <a:gd name="T45" fmla="*/ 866775 h 1000"/>
                  <a:gd name="T46" fmla="*/ 1514475 w 1386"/>
                  <a:gd name="T47" fmla="*/ 825500 h 1000"/>
                  <a:gd name="T48" fmla="*/ 1400175 w 1386"/>
                  <a:gd name="T49" fmla="*/ 777875 h 1000"/>
                  <a:gd name="T50" fmla="*/ 1289050 w 1386"/>
                  <a:gd name="T51" fmla="*/ 720725 h 1000"/>
                  <a:gd name="T52" fmla="*/ 1181100 w 1386"/>
                  <a:gd name="T53" fmla="*/ 657225 h 1000"/>
                  <a:gd name="T54" fmla="*/ 1079500 w 1386"/>
                  <a:gd name="T55" fmla="*/ 590550 h 1000"/>
                  <a:gd name="T56" fmla="*/ 984250 w 1386"/>
                  <a:gd name="T57" fmla="*/ 514350 h 1000"/>
                  <a:gd name="T58" fmla="*/ 892175 w 1386"/>
                  <a:gd name="T59" fmla="*/ 431800 h 1000"/>
                  <a:gd name="T60" fmla="*/ 806450 w 1386"/>
                  <a:gd name="T61" fmla="*/ 346075 h 1000"/>
                  <a:gd name="T62" fmla="*/ 727075 w 1386"/>
                  <a:gd name="T63" fmla="*/ 254000 h 1000"/>
                  <a:gd name="T64" fmla="*/ 650875 w 1386"/>
                  <a:gd name="T65" fmla="*/ 155575 h 1000"/>
                  <a:gd name="T66" fmla="*/ 584200 w 1386"/>
                  <a:gd name="T67" fmla="*/ 53975 h 1000"/>
                  <a:gd name="T68" fmla="*/ 552450 w 1386"/>
                  <a:gd name="T69" fmla="*/ 0 h 10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386" h="1000">
                    <a:moveTo>
                      <a:pt x="348" y="0"/>
                    </a:moveTo>
                    <a:lnTo>
                      <a:pt x="0" y="200"/>
                    </a:lnTo>
                    <a:lnTo>
                      <a:pt x="28" y="246"/>
                    </a:lnTo>
                    <a:lnTo>
                      <a:pt x="56" y="288"/>
                    </a:lnTo>
                    <a:lnTo>
                      <a:pt x="84" y="330"/>
                    </a:lnTo>
                    <a:lnTo>
                      <a:pt x="116" y="372"/>
                    </a:lnTo>
                    <a:lnTo>
                      <a:pt x="148" y="412"/>
                    </a:lnTo>
                    <a:lnTo>
                      <a:pt x="180" y="452"/>
                    </a:lnTo>
                    <a:lnTo>
                      <a:pt x="214" y="490"/>
                    </a:lnTo>
                    <a:lnTo>
                      <a:pt x="250" y="528"/>
                    </a:lnTo>
                    <a:lnTo>
                      <a:pt x="288" y="564"/>
                    </a:lnTo>
                    <a:lnTo>
                      <a:pt x="326" y="598"/>
                    </a:lnTo>
                    <a:lnTo>
                      <a:pt x="364" y="632"/>
                    </a:lnTo>
                    <a:lnTo>
                      <a:pt x="404" y="664"/>
                    </a:lnTo>
                    <a:lnTo>
                      <a:pt x="446" y="694"/>
                    </a:lnTo>
                    <a:lnTo>
                      <a:pt x="488" y="724"/>
                    </a:lnTo>
                    <a:lnTo>
                      <a:pt x="532" y="754"/>
                    </a:lnTo>
                    <a:lnTo>
                      <a:pt x="576" y="780"/>
                    </a:lnTo>
                    <a:lnTo>
                      <a:pt x="620" y="806"/>
                    </a:lnTo>
                    <a:lnTo>
                      <a:pt x="666" y="830"/>
                    </a:lnTo>
                    <a:lnTo>
                      <a:pt x="714" y="852"/>
                    </a:lnTo>
                    <a:lnTo>
                      <a:pt x="760" y="874"/>
                    </a:lnTo>
                    <a:lnTo>
                      <a:pt x="810" y="894"/>
                    </a:lnTo>
                    <a:lnTo>
                      <a:pt x="858" y="912"/>
                    </a:lnTo>
                    <a:lnTo>
                      <a:pt x="908" y="928"/>
                    </a:lnTo>
                    <a:lnTo>
                      <a:pt x="960" y="942"/>
                    </a:lnTo>
                    <a:lnTo>
                      <a:pt x="1010" y="956"/>
                    </a:lnTo>
                    <a:lnTo>
                      <a:pt x="1062" y="968"/>
                    </a:lnTo>
                    <a:lnTo>
                      <a:pt x="1116" y="978"/>
                    </a:lnTo>
                    <a:lnTo>
                      <a:pt x="1168" y="986"/>
                    </a:lnTo>
                    <a:lnTo>
                      <a:pt x="1222" y="992"/>
                    </a:lnTo>
                    <a:lnTo>
                      <a:pt x="1276" y="996"/>
                    </a:lnTo>
                    <a:lnTo>
                      <a:pt x="1332" y="1000"/>
                    </a:lnTo>
                    <a:lnTo>
                      <a:pt x="1386" y="1000"/>
                    </a:lnTo>
                    <a:lnTo>
                      <a:pt x="1386" y="600"/>
                    </a:lnTo>
                    <a:lnTo>
                      <a:pt x="1344" y="600"/>
                    </a:lnTo>
                    <a:lnTo>
                      <a:pt x="1304" y="598"/>
                    </a:lnTo>
                    <a:lnTo>
                      <a:pt x="1264" y="594"/>
                    </a:lnTo>
                    <a:lnTo>
                      <a:pt x="1222" y="590"/>
                    </a:lnTo>
                    <a:lnTo>
                      <a:pt x="1182" y="584"/>
                    </a:lnTo>
                    <a:lnTo>
                      <a:pt x="1144" y="576"/>
                    </a:lnTo>
                    <a:lnTo>
                      <a:pt x="1104" y="568"/>
                    </a:lnTo>
                    <a:lnTo>
                      <a:pt x="1066" y="558"/>
                    </a:lnTo>
                    <a:lnTo>
                      <a:pt x="1028" y="546"/>
                    </a:lnTo>
                    <a:lnTo>
                      <a:pt x="990" y="534"/>
                    </a:lnTo>
                    <a:lnTo>
                      <a:pt x="954" y="520"/>
                    </a:lnTo>
                    <a:lnTo>
                      <a:pt x="918" y="506"/>
                    </a:lnTo>
                    <a:lnTo>
                      <a:pt x="882" y="490"/>
                    </a:lnTo>
                    <a:lnTo>
                      <a:pt x="846" y="472"/>
                    </a:lnTo>
                    <a:lnTo>
                      <a:pt x="812" y="454"/>
                    </a:lnTo>
                    <a:lnTo>
                      <a:pt x="778" y="436"/>
                    </a:lnTo>
                    <a:lnTo>
                      <a:pt x="744" y="414"/>
                    </a:lnTo>
                    <a:lnTo>
                      <a:pt x="712" y="394"/>
                    </a:lnTo>
                    <a:lnTo>
                      <a:pt x="680" y="372"/>
                    </a:lnTo>
                    <a:lnTo>
                      <a:pt x="650" y="348"/>
                    </a:lnTo>
                    <a:lnTo>
                      <a:pt x="620" y="324"/>
                    </a:lnTo>
                    <a:lnTo>
                      <a:pt x="590" y="298"/>
                    </a:lnTo>
                    <a:lnTo>
                      <a:pt x="562" y="272"/>
                    </a:lnTo>
                    <a:lnTo>
                      <a:pt x="534" y="246"/>
                    </a:lnTo>
                    <a:lnTo>
                      <a:pt x="508" y="218"/>
                    </a:lnTo>
                    <a:lnTo>
                      <a:pt x="482" y="190"/>
                    </a:lnTo>
                    <a:lnTo>
                      <a:pt x="458" y="160"/>
                    </a:lnTo>
                    <a:lnTo>
                      <a:pt x="434" y="130"/>
                    </a:lnTo>
                    <a:lnTo>
                      <a:pt x="410" y="98"/>
                    </a:lnTo>
                    <a:lnTo>
                      <a:pt x="388" y="66"/>
                    </a:lnTo>
                    <a:lnTo>
                      <a:pt x="368" y="34"/>
                    </a:lnTo>
                    <a:lnTo>
                      <a:pt x="348" y="0"/>
                    </a:lnTo>
                    <a:close/>
                  </a:path>
                </a:pathLst>
              </a:custGeom>
              <a:noFill/>
              <a:ln w="38100" cap="flat" cmpd="sng">
                <a:solidFill>
                  <a:srgbClr val="5F5F5F"/>
                </a:solidFill>
                <a:prstDash val="solid"/>
                <a:round/>
                <a:headEnd type="none" w="med" len="med"/>
                <a:tailEnd type="none" w="med" len="med"/>
              </a:ln>
              <a:effectLst/>
              <a:extLst/>
            </p:spPr>
            <p:txBody>
              <a:bodyPr/>
              <a:lstStyle/>
              <a:p>
                <a:endParaRPr lang="en-GB"/>
              </a:p>
            </p:txBody>
          </p:sp>
          <p:sp>
            <p:nvSpPr>
              <p:cNvPr id="67" name="Freeform 8"/>
              <p:cNvSpPr>
                <a:spLocks/>
              </p:cNvSpPr>
              <p:nvPr/>
            </p:nvSpPr>
            <p:spPr bwMode="auto">
              <a:xfrm>
                <a:off x="2668587" y="3238693"/>
                <a:ext cx="1355725" cy="1905000"/>
              </a:xfrm>
              <a:custGeom>
                <a:avLst/>
                <a:gdLst>
                  <a:gd name="T0" fmla="*/ 1270000 w 854"/>
                  <a:gd name="T1" fmla="*/ 952500 h 1200"/>
                  <a:gd name="T2" fmla="*/ 1270000 w 854"/>
                  <a:gd name="T3" fmla="*/ 952500 h 1200"/>
                  <a:gd name="T4" fmla="*/ 1273175 w 854"/>
                  <a:gd name="T5" fmla="*/ 911225 h 1200"/>
                  <a:gd name="T6" fmla="*/ 1276350 w 854"/>
                  <a:gd name="T7" fmla="*/ 866775 h 1200"/>
                  <a:gd name="T8" fmla="*/ 1282700 w 854"/>
                  <a:gd name="T9" fmla="*/ 825500 h 1200"/>
                  <a:gd name="T10" fmla="*/ 1292225 w 854"/>
                  <a:gd name="T11" fmla="*/ 787400 h 1200"/>
                  <a:gd name="T12" fmla="*/ 1304925 w 854"/>
                  <a:gd name="T13" fmla="*/ 746125 h 1200"/>
                  <a:gd name="T14" fmla="*/ 1320800 w 854"/>
                  <a:gd name="T15" fmla="*/ 708025 h 1200"/>
                  <a:gd name="T16" fmla="*/ 1336675 w 854"/>
                  <a:gd name="T17" fmla="*/ 673100 h 1200"/>
                  <a:gd name="T18" fmla="*/ 1355725 w 854"/>
                  <a:gd name="T19" fmla="*/ 635000 h 1200"/>
                  <a:gd name="T20" fmla="*/ 257175 w 854"/>
                  <a:gd name="T21" fmla="*/ 0 h 1200"/>
                  <a:gd name="T22" fmla="*/ 257175 w 854"/>
                  <a:gd name="T23" fmla="*/ 0 h 1200"/>
                  <a:gd name="T24" fmla="*/ 225425 w 854"/>
                  <a:gd name="T25" fmla="*/ 53975 h 1200"/>
                  <a:gd name="T26" fmla="*/ 196850 w 854"/>
                  <a:gd name="T27" fmla="*/ 107950 h 1200"/>
                  <a:gd name="T28" fmla="*/ 171450 w 854"/>
                  <a:gd name="T29" fmla="*/ 161925 h 1200"/>
                  <a:gd name="T30" fmla="*/ 146050 w 854"/>
                  <a:gd name="T31" fmla="*/ 219075 h 1200"/>
                  <a:gd name="T32" fmla="*/ 123825 w 854"/>
                  <a:gd name="T33" fmla="*/ 276225 h 1200"/>
                  <a:gd name="T34" fmla="*/ 104775 w 854"/>
                  <a:gd name="T35" fmla="*/ 333375 h 1200"/>
                  <a:gd name="T36" fmla="*/ 85725 w 854"/>
                  <a:gd name="T37" fmla="*/ 393700 h 1200"/>
                  <a:gd name="T38" fmla="*/ 66675 w 854"/>
                  <a:gd name="T39" fmla="*/ 450850 h 1200"/>
                  <a:gd name="T40" fmla="*/ 50800 w 854"/>
                  <a:gd name="T41" fmla="*/ 511175 h 1200"/>
                  <a:gd name="T42" fmla="*/ 38100 w 854"/>
                  <a:gd name="T43" fmla="*/ 574675 h 1200"/>
                  <a:gd name="T44" fmla="*/ 28575 w 854"/>
                  <a:gd name="T45" fmla="*/ 635000 h 1200"/>
                  <a:gd name="T46" fmla="*/ 19050 w 854"/>
                  <a:gd name="T47" fmla="*/ 698500 h 1200"/>
                  <a:gd name="T48" fmla="*/ 9525 w 854"/>
                  <a:gd name="T49" fmla="*/ 762000 h 1200"/>
                  <a:gd name="T50" fmla="*/ 6350 w 854"/>
                  <a:gd name="T51" fmla="*/ 825500 h 1200"/>
                  <a:gd name="T52" fmla="*/ 3175 w 854"/>
                  <a:gd name="T53" fmla="*/ 889000 h 1200"/>
                  <a:gd name="T54" fmla="*/ 0 w 854"/>
                  <a:gd name="T55" fmla="*/ 952500 h 1200"/>
                  <a:gd name="T56" fmla="*/ 0 w 854"/>
                  <a:gd name="T57" fmla="*/ 952500 h 1200"/>
                  <a:gd name="T58" fmla="*/ 3175 w 854"/>
                  <a:gd name="T59" fmla="*/ 1019175 h 1200"/>
                  <a:gd name="T60" fmla="*/ 6350 w 854"/>
                  <a:gd name="T61" fmla="*/ 1082675 h 1200"/>
                  <a:gd name="T62" fmla="*/ 9525 w 854"/>
                  <a:gd name="T63" fmla="*/ 1146175 h 1200"/>
                  <a:gd name="T64" fmla="*/ 19050 w 854"/>
                  <a:gd name="T65" fmla="*/ 1209675 h 1200"/>
                  <a:gd name="T66" fmla="*/ 28575 w 854"/>
                  <a:gd name="T67" fmla="*/ 1273175 h 1200"/>
                  <a:gd name="T68" fmla="*/ 38100 w 854"/>
                  <a:gd name="T69" fmla="*/ 1333500 h 1200"/>
                  <a:gd name="T70" fmla="*/ 50800 w 854"/>
                  <a:gd name="T71" fmla="*/ 1393825 h 1200"/>
                  <a:gd name="T72" fmla="*/ 66675 w 854"/>
                  <a:gd name="T73" fmla="*/ 1454150 h 1200"/>
                  <a:gd name="T74" fmla="*/ 85725 w 854"/>
                  <a:gd name="T75" fmla="*/ 1514475 h 1200"/>
                  <a:gd name="T76" fmla="*/ 104775 w 854"/>
                  <a:gd name="T77" fmla="*/ 1571625 h 1200"/>
                  <a:gd name="T78" fmla="*/ 123825 w 854"/>
                  <a:gd name="T79" fmla="*/ 1631950 h 1200"/>
                  <a:gd name="T80" fmla="*/ 146050 w 854"/>
                  <a:gd name="T81" fmla="*/ 1689100 h 1200"/>
                  <a:gd name="T82" fmla="*/ 171450 w 854"/>
                  <a:gd name="T83" fmla="*/ 1743075 h 1200"/>
                  <a:gd name="T84" fmla="*/ 196850 w 854"/>
                  <a:gd name="T85" fmla="*/ 1800225 h 1200"/>
                  <a:gd name="T86" fmla="*/ 225425 w 854"/>
                  <a:gd name="T87" fmla="*/ 1854200 h 1200"/>
                  <a:gd name="T88" fmla="*/ 257175 w 854"/>
                  <a:gd name="T89" fmla="*/ 1905000 h 1200"/>
                  <a:gd name="T90" fmla="*/ 1355725 w 854"/>
                  <a:gd name="T91" fmla="*/ 1270000 h 1200"/>
                  <a:gd name="T92" fmla="*/ 1355725 w 854"/>
                  <a:gd name="T93" fmla="*/ 1270000 h 1200"/>
                  <a:gd name="T94" fmla="*/ 1336675 w 854"/>
                  <a:gd name="T95" fmla="*/ 1235075 h 1200"/>
                  <a:gd name="T96" fmla="*/ 1320800 w 854"/>
                  <a:gd name="T97" fmla="*/ 1196975 h 1200"/>
                  <a:gd name="T98" fmla="*/ 1304925 w 854"/>
                  <a:gd name="T99" fmla="*/ 1158875 h 1200"/>
                  <a:gd name="T100" fmla="*/ 1292225 w 854"/>
                  <a:gd name="T101" fmla="*/ 1120775 h 1200"/>
                  <a:gd name="T102" fmla="*/ 1282700 w 854"/>
                  <a:gd name="T103" fmla="*/ 1079500 h 1200"/>
                  <a:gd name="T104" fmla="*/ 1276350 w 854"/>
                  <a:gd name="T105" fmla="*/ 1038225 h 1200"/>
                  <a:gd name="T106" fmla="*/ 1273175 w 854"/>
                  <a:gd name="T107" fmla="*/ 996950 h 1200"/>
                  <a:gd name="T108" fmla="*/ 1270000 w 854"/>
                  <a:gd name="T109" fmla="*/ 952500 h 1200"/>
                  <a:gd name="T110" fmla="*/ 1270000 w 854"/>
                  <a:gd name="T111" fmla="*/ 952500 h 120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854" h="1200">
                    <a:moveTo>
                      <a:pt x="800" y="600"/>
                    </a:moveTo>
                    <a:lnTo>
                      <a:pt x="800" y="600"/>
                    </a:lnTo>
                    <a:lnTo>
                      <a:pt x="802" y="574"/>
                    </a:lnTo>
                    <a:lnTo>
                      <a:pt x="804" y="546"/>
                    </a:lnTo>
                    <a:lnTo>
                      <a:pt x="808" y="520"/>
                    </a:lnTo>
                    <a:lnTo>
                      <a:pt x="814" y="496"/>
                    </a:lnTo>
                    <a:lnTo>
                      <a:pt x="822" y="470"/>
                    </a:lnTo>
                    <a:lnTo>
                      <a:pt x="832" y="446"/>
                    </a:lnTo>
                    <a:lnTo>
                      <a:pt x="842" y="424"/>
                    </a:lnTo>
                    <a:lnTo>
                      <a:pt x="854" y="400"/>
                    </a:lnTo>
                    <a:lnTo>
                      <a:pt x="162" y="0"/>
                    </a:lnTo>
                    <a:lnTo>
                      <a:pt x="142" y="34"/>
                    </a:lnTo>
                    <a:lnTo>
                      <a:pt x="124" y="68"/>
                    </a:lnTo>
                    <a:lnTo>
                      <a:pt x="108" y="102"/>
                    </a:lnTo>
                    <a:lnTo>
                      <a:pt x="92" y="138"/>
                    </a:lnTo>
                    <a:lnTo>
                      <a:pt x="78" y="174"/>
                    </a:lnTo>
                    <a:lnTo>
                      <a:pt x="66" y="210"/>
                    </a:lnTo>
                    <a:lnTo>
                      <a:pt x="54" y="248"/>
                    </a:lnTo>
                    <a:lnTo>
                      <a:pt x="42" y="284"/>
                    </a:lnTo>
                    <a:lnTo>
                      <a:pt x="32" y="322"/>
                    </a:lnTo>
                    <a:lnTo>
                      <a:pt x="24" y="362"/>
                    </a:lnTo>
                    <a:lnTo>
                      <a:pt x="18" y="400"/>
                    </a:lnTo>
                    <a:lnTo>
                      <a:pt x="12" y="440"/>
                    </a:lnTo>
                    <a:lnTo>
                      <a:pt x="6" y="480"/>
                    </a:lnTo>
                    <a:lnTo>
                      <a:pt x="4" y="520"/>
                    </a:lnTo>
                    <a:lnTo>
                      <a:pt x="2" y="560"/>
                    </a:lnTo>
                    <a:lnTo>
                      <a:pt x="0" y="600"/>
                    </a:lnTo>
                    <a:lnTo>
                      <a:pt x="2" y="642"/>
                    </a:lnTo>
                    <a:lnTo>
                      <a:pt x="4" y="682"/>
                    </a:lnTo>
                    <a:lnTo>
                      <a:pt x="6" y="722"/>
                    </a:lnTo>
                    <a:lnTo>
                      <a:pt x="12" y="762"/>
                    </a:lnTo>
                    <a:lnTo>
                      <a:pt x="18" y="802"/>
                    </a:lnTo>
                    <a:lnTo>
                      <a:pt x="24" y="840"/>
                    </a:lnTo>
                    <a:lnTo>
                      <a:pt x="32" y="878"/>
                    </a:lnTo>
                    <a:lnTo>
                      <a:pt x="42" y="916"/>
                    </a:lnTo>
                    <a:lnTo>
                      <a:pt x="54" y="954"/>
                    </a:lnTo>
                    <a:lnTo>
                      <a:pt x="66" y="990"/>
                    </a:lnTo>
                    <a:lnTo>
                      <a:pt x="78" y="1028"/>
                    </a:lnTo>
                    <a:lnTo>
                      <a:pt x="92" y="1064"/>
                    </a:lnTo>
                    <a:lnTo>
                      <a:pt x="108" y="1098"/>
                    </a:lnTo>
                    <a:lnTo>
                      <a:pt x="124" y="1134"/>
                    </a:lnTo>
                    <a:lnTo>
                      <a:pt x="142" y="1168"/>
                    </a:lnTo>
                    <a:lnTo>
                      <a:pt x="162" y="1200"/>
                    </a:lnTo>
                    <a:lnTo>
                      <a:pt x="854" y="800"/>
                    </a:lnTo>
                    <a:lnTo>
                      <a:pt x="842" y="778"/>
                    </a:lnTo>
                    <a:lnTo>
                      <a:pt x="832" y="754"/>
                    </a:lnTo>
                    <a:lnTo>
                      <a:pt x="822" y="730"/>
                    </a:lnTo>
                    <a:lnTo>
                      <a:pt x="814" y="706"/>
                    </a:lnTo>
                    <a:lnTo>
                      <a:pt x="808" y="680"/>
                    </a:lnTo>
                    <a:lnTo>
                      <a:pt x="804" y="654"/>
                    </a:lnTo>
                    <a:lnTo>
                      <a:pt x="802" y="628"/>
                    </a:lnTo>
                    <a:lnTo>
                      <a:pt x="800" y="600"/>
                    </a:lnTo>
                    <a:close/>
                  </a:path>
                </a:pathLst>
              </a:custGeom>
              <a:noFill/>
              <a:ln w="12700" cap="flat" cmpd="sng">
                <a:solidFill>
                  <a:srgbClr val="000000"/>
                </a:solidFill>
                <a:prstDash val="solid"/>
                <a:round/>
                <a:headEnd type="none" w="med" len="med"/>
                <a:tailEnd type="none" w="med" len="med"/>
              </a:ln>
              <a:effectLst/>
              <a:extLst/>
            </p:spPr>
            <p:txBody>
              <a:bodyPr/>
              <a:lstStyle/>
              <a:p>
                <a:endParaRPr lang="en-GB"/>
              </a:p>
            </p:txBody>
          </p:sp>
          <p:sp>
            <p:nvSpPr>
              <p:cNvPr id="68" name="Freeform 9"/>
              <p:cNvSpPr>
                <a:spLocks/>
              </p:cNvSpPr>
              <p:nvPr/>
            </p:nvSpPr>
            <p:spPr bwMode="auto">
              <a:xfrm>
                <a:off x="2925763" y="4508694"/>
                <a:ext cx="1647825" cy="1587500"/>
              </a:xfrm>
              <a:custGeom>
                <a:avLst/>
                <a:gdLst>
                  <a:gd name="T0" fmla="*/ 1098550 w 1038"/>
                  <a:gd name="T1" fmla="*/ 0 h 1000"/>
                  <a:gd name="T2" fmla="*/ 0 w 1038"/>
                  <a:gd name="T3" fmla="*/ 635000 h 1000"/>
                  <a:gd name="T4" fmla="*/ 0 w 1038"/>
                  <a:gd name="T5" fmla="*/ 635000 h 1000"/>
                  <a:gd name="T6" fmla="*/ 31750 w 1038"/>
                  <a:gd name="T7" fmla="*/ 688975 h 1000"/>
                  <a:gd name="T8" fmla="*/ 63500 w 1038"/>
                  <a:gd name="T9" fmla="*/ 739775 h 1000"/>
                  <a:gd name="T10" fmla="*/ 98425 w 1038"/>
                  <a:gd name="T11" fmla="*/ 790575 h 1000"/>
                  <a:gd name="T12" fmla="*/ 136525 w 1038"/>
                  <a:gd name="T13" fmla="*/ 841375 h 1000"/>
                  <a:gd name="T14" fmla="*/ 174625 w 1038"/>
                  <a:gd name="T15" fmla="*/ 889000 h 1000"/>
                  <a:gd name="T16" fmla="*/ 212725 w 1038"/>
                  <a:gd name="T17" fmla="*/ 936625 h 1000"/>
                  <a:gd name="T18" fmla="*/ 254000 w 1038"/>
                  <a:gd name="T19" fmla="*/ 981075 h 1000"/>
                  <a:gd name="T20" fmla="*/ 295275 w 1038"/>
                  <a:gd name="T21" fmla="*/ 1025525 h 1000"/>
                  <a:gd name="T22" fmla="*/ 339725 w 1038"/>
                  <a:gd name="T23" fmla="*/ 1066800 h 1000"/>
                  <a:gd name="T24" fmla="*/ 384175 w 1038"/>
                  <a:gd name="T25" fmla="*/ 1108075 h 1000"/>
                  <a:gd name="T26" fmla="*/ 431800 w 1038"/>
                  <a:gd name="T27" fmla="*/ 1149350 h 1000"/>
                  <a:gd name="T28" fmla="*/ 479425 w 1038"/>
                  <a:gd name="T29" fmla="*/ 1187450 h 1000"/>
                  <a:gd name="T30" fmla="*/ 527050 w 1038"/>
                  <a:gd name="T31" fmla="*/ 1225550 h 1000"/>
                  <a:gd name="T32" fmla="*/ 577850 w 1038"/>
                  <a:gd name="T33" fmla="*/ 1260475 h 1000"/>
                  <a:gd name="T34" fmla="*/ 628650 w 1038"/>
                  <a:gd name="T35" fmla="*/ 1292225 h 1000"/>
                  <a:gd name="T36" fmla="*/ 682625 w 1038"/>
                  <a:gd name="T37" fmla="*/ 1327150 h 1000"/>
                  <a:gd name="T38" fmla="*/ 736600 w 1038"/>
                  <a:gd name="T39" fmla="*/ 1355725 h 1000"/>
                  <a:gd name="T40" fmla="*/ 790575 w 1038"/>
                  <a:gd name="T41" fmla="*/ 1384300 h 1000"/>
                  <a:gd name="T42" fmla="*/ 847725 w 1038"/>
                  <a:gd name="T43" fmla="*/ 1412875 h 1000"/>
                  <a:gd name="T44" fmla="*/ 904875 w 1038"/>
                  <a:gd name="T45" fmla="*/ 1438275 h 1000"/>
                  <a:gd name="T46" fmla="*/ 962025 w 1038"/>
                  <a:gd name="T47" fmla="*/ 1460500 h 1000"/>
                  <a:gd name="T48" fmla="*/ 1019175 w 1038"/>
                  <a:gd name="T49" fmla="*/ 1482725 h 1000"/>
                  <a:gd name="T50" fmla="*/ 1079500 w 1038"/>
                  <a:gd name="T51" fmla="*/ 1501775 h 1000"/>
                  <a:gd name="T52" fmla="*/ 1139825 w 1038"/>
                  <a:gd name="T53" fmla="*/ 1520825 h 1000"/>
                  <a:gd name="T54" fmla="*/ 1200150 w 1038"/>
                  <a:gd name="T55" fmla="*/ 1536700 h 1000"/>
                  <a:gd name="T56" fmla="*/ 1263650 w 1038"/>
                  <a:gd name="T57" fmla="*/ 1549400 h 1000"/>
                  <a:gd name="T58" fmla="*/ 1323975 w 1038"/>
                  <a:gd name="T59" fmla="*/ 1562100 h 1000"/>
                  <a:gd name="T60" fmla="*/ 1387475 w 1038"/>
                  <a:gd name="T61" fmla="*/ 1571625 h 1000"/>
                  <a:gd name="T62" fmla="*/ 1454150 w 1038"/>
                  <a:gd name="T63" fmla="*/ 1577975 h 1000"/>
                  <a:gd name="T64" fmla="*/ 1517650 w 1038"/>
                  <a:gd name="T65" fmla="*/ 1584325 h 1000"/>
                  <a:gd name="T66" fmla="*/ 1581150 w 1038"/>
                  <a:gd name="T67" fmla="*/ 1587500 h 1000"/>
                  <a:gd name="T68" fmla="*/ 1647825 w 1038"/>
                  <a:gd name="T69" fmla="*/ 1587500 h 1000"/>
                  <a:gd name="T70" fmla="*/ 1647825 w 1038"/>
                  <a:gd name="T71" fmla="*/ 317500 h 1000"/>
                  <a:gd name="T72" fmla="*/ 1647825 w 1038"/>
                  <a:gd name="T73" fmla="*/ 317500 h 1000"/>
                  <a:gd name="T74" fmla="*/ 1603375 w 1038"/>
                  <a:gd name="T75" fmla="*/ 317500 h 1000"/>
                  <a:gd name="T76" fmla="*/ 1562100 w 1038"/>
                  <a:gd name="T77" fmla="*/ 311150 h 1000"/>
                  <a:gd name="T78" fmla="*/ 1520825 w 1038"/>
                  <a:gd name="T79" fmla="*/ 304800 h 1000"/>
                  <a:gd name="T80" fmla="*/ 1479550 w 1038"/>
                  <a:gd name="T81" fmla="*/ 295275 h 1000"/>
                  <a:gd name="T82" fmla="*/ 1438275 w 1038"/>
                  <a:gd name="T83" fmla="*/ 282575 h 1000"/>
                  <a:gd name="T84" fmla="*/ 1400175 w 1038"/>
                  <a:gd name="T85" fmla="*/ 266700 h 1000"/>
                  <a:gd name="T86" fmla="*/ 1362075 w 1038"/>
                  <a:gd name="T87" fmla="*/ 250825 h 1000"/>
                  <a:gd name="T88" fmla="*/ 1327150 w 1038"/>
                  <a:gd name="T89" fmla="*/ 231775 h 1000"/>
                  <a:gd name="T90" fmla="*/ 1292225 w 1038"/>
                  <a:gd name="T91" fmla="*/ 209550 h 1000"/>
                  <a:gd name="T92" fmla="*/ 1260475 w 1038"/>
                  <a:gd name="T93" fmla="*/ 184150 h 1000"/>
                  <a:gd name="T94" fmla="*/ 1228725 w 1038"/>
                  <a:gd name="T95" fmla="*/ 158750 h 1000"/>
                  <a:gd name="T96" fmla="*/ 1196975 w 1038"/>
                  <a:gd name="T97" fmla="*/ 130175 h 1000"/>
                  <a:gd name="T98" fmla="*/ 1171575 w 1038"/>
                  <a:gd name="T99" fmla="*/ 101600 h 1000"/>
                  <a:gd name="T100" fmla="*/ 1143000 w 1038"/>
                  <a:gd name="T101" fmla="*/ 69850 h 1000"/>
                  <a:gd name="T102" fmla="*/ 1120775 w 1038"/>
                  <a:gd name="T103" fmla="*/ 34925 h 1000"/>
                  <a:gd name="T104" fmla="*/ 1098550 w 1038"/>
                  <a:gd name="T105" fmla="*/ 0 h 1000"/>
                  <a:gd name="T106" fmla="*/ 1098550 w 1038"/>
                  <a:gd name="T107" fmla="*/ 0 h 10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038" h="1000">
                    <a:moveTo>
                      <a:pt x="692" y="0"/>
                    </a:moveTo>
                    <a:lnTo>
                      <a:pt x="0" y="400"/>
                    </a:lnTo>
                    <a:lnTo>
                      <a:pt x="20" y="434"/>
                    </a:lnTo>
                    <a:lnTo>
                      <a:pt x="40" y="466"/>
                    </a:lnTo>
                    <a:lnTo>
                      <a:pt x="62" y="498"/>
                    </a:lnTo>
                    <a:lnTo>
                      <a:pt x="86" y="530"/>
                    </a:lnTo>
                    <a:lnTo>
                      <a:pt x="110" y="560"/>
                    </a:lnTo>
                    <a:lnTo>
                      <a:pt x="134" y="590"/>
                    </a:lnTo>
                    <a:lnTo>
                      <a:pt x="160" y="618"/>
                    </a:lnTo>
                    <a:lnTo>
                      <a:pt x="186" y="646"/>
                    </a:lnTo>
                    <a:lnTo>
                      <a:pt x="214" y="672"/>
                    </a:lnTo>
                    <a:lnTo>
                      <a:pt x="242" y="698"/>
                    </a:lnTo>
                    <a:lnTo>
                      <a:pt x="272" y="724"/>
                    </a:lnTo>
                    <a:lnTo>
                      <a:pt x="302" y="748"/>
                    </a:lnTo>
                    <a:lnTo>
                      <a:pt x="332" y="772"/>
                    </a:lnTo>
                    <a:lnTo>
                      <a:pt x="364" y="794"/>
                    </a:lnTo>
                    <a:lnTo>
                      <a:pt x="396" y="814"/>
                    </a:lnTo>
                    <a:lnTo>
                      <a:pt x="430" y="836"/>
                    </a:lnTo>
                    <a:lnTo>
                      <a:pt x="464" y="854"/>
                    </a:lnTo>
                    <a:lnTo>
                      <a:pt x="498" y="872"/>
                    </a:lnTo>
                    <a:lnTo>
                      <a:pt x="534" y="890"/>
                    </a:lnTo>
                    <a:lnTo>
                      <a:pt x="570" y="906"/>
                    </a:lnTo>
                    <a:lnTo>
                      <a:pt x="606" y="920"/>
                    </a:lnTo>
                    <a:lnTo>
                      <a:pt x="642" y="934"/>
                    </a:lnTo>
                    <a:lnTo>
                      <a:pt x="680" y="946"/>
                    </a:lnTo>
                    <a:lnTo>
                      <a:pt x="718" y="958"/>
                    </a:lnTo>
                    <a:lnTo>
                      <a:pt x="756" y="968"/>
                    </a:lnTo>
                    <a:lnTo>
                      <a:pt x="796" y="976"/>
                    </a:lnTo>
                    <a:lnTo>
                      <a:pt x="834" y="984"/>
                    </a:lnTo>
                    <a:lnTo>
                      <a:pt x="874" y="990"/>
                    </a:lnTo>
                    <a:lnTo>
                      <a:pt x="916" y="994"/>
                    </a:lnTo>
                    <a:lnTo>
                      <a:pt x="956" y="998"/>
                    </a:lnTo>
                    <a:lnTo>
                      <a:pt x="996" y="1000"/>
                    </a:lnTo>
                    <a:lnTo>
                      <a:pt x="1038" y="1000"/>
                    </a:lnTo>
                    <a:lnTo>
                      <a:pt x="1038" y="200"/>
                    </a:lnTo>
                    <a:lnTo>
                      <a:pt x="1010" y="200"/>
                    </a:lnTo>
                    <a:lnTo>
                      <a:pt x="984" y="196"/>
                    </a:lnTo>
                    <a:lnTo>
                      <a:pt x="958" y="192"/>
                    </a:lnTo>
                    <a:lnTo>
                      <a:pt x="932" y="186"/>
                    </a:lnTo>
                    <a:lnTo>
                      <a:pt x="906" y="178"/>
                    </a:lnTo>
                    <a:lnTo>
                      <a:pt x="882" y="168"/>
                    </a:lnTo>
                    <a:lnTo>
                      <a:pt x="858" y="158"/>
                    </a:lnTo>
                    <a:lnTo>
                      <a:pt x="836" y="146"/>
                    </a:lnTo>
                    <a:lnTo>
                      <a:pt x="814" y="132"/>
                    </a:lnTo>
                    <a:lnTo>
                      <a:pt x="794" y="116"/>
                    </a:lnTo>
                    <a:lnTo>
                      <a:pt x="774" y="100"/>
                    </a:lnTo>
                    <a:lnTo>
                      <a:pt x="754" y="82"/>
                    </a:lnTo>
                    <a:lnTo>
                      <a:pt x="738" y="64"/>
                    </a:lnTo>
                    <a:lnTo>
                      <a:pt x="720" y="44"/>
                    </a:lnTo>
                    <a:lnTo>
                      <a:pt x="706" y="22"/>
                    </a:lnTo>
                    <a:lnTo>
                      <a:pt x="692" y="0"/>
                    </a:lnTo>
                    <a:close/>
                  </a:path>
                </a:pathLst>
              </a:custGeom>
              <a:noFill/>
              <a:ln w="38100" cap="flat" cmpd="sng">
                <a:solidFill>
                  <a:srgbClr val="5F5F5F"/>
                </a:solidFill>
                <a:prstDash val="solid"/>
                <a:round/>
                <a:headEnd type="none" w="med" len="med"/>
                <a:tailEnd type="none" w="med" len="med"/>
              </a:ln>
              <a:effectLst/>
              <a:extLst/>
            </p:spPr>
            <p:txBody>
              <a:bodyPr/>
              <a:lstStyle/>
              <a:p>
                <a:endParaRPr lang="en-GB"/>
              </a:p>
            </p:txBody>
          </p:sp>
          <p:sp>
            <p:nvSpPr>
              <p:cNvPr id="69" name="Freeform 10"/>
              <p:cNvSpPr>
                <a:spLocks/>
              </p:cNvSpPr>
              <p:nvPr/>
            </p:nvSpPr>
            <p:spPr bwMode="auto">
              <a:xfrm>
                <a:off x="2925763" y="2286194"/>
                <a:ext cx="1647825" cy="1587500"/>
              </a:xfrm>
              <a:custGeom>
                <a:avLst/>
                <a:gdLst>
                  <a:gd name="T0" fmla="*/ 1647825 w 1038"/>
                  <a:gd name="T1" fmla="*/ 1270000 h 1000"/>
                  <a:gd name="T2" fmla="*/ 1647825 w 1038"/>
                  <a:gd name="T3" fmla="*/ 0 h 1000"/>
                  <a:gd name="T4" fmla="*/ 1647825 w 1038"/>
                  <a:gd name="T5" fmla="*/ 0 h 1000"/>
                  <a:gd name="T6" fmla="*/ 1581150 w 1038"/>
                  <a:gd name="T7" fmla="*/ 3175 h 1000"/>
                  <a:gd name="T8" fmla="*/ 1517650 w 1038"/>
                  <a:gd name="T9" fmla="*/ 6350 h 1000"/>
                  <a:gd name="T10" fmla="*/ 1454150 w 1038"/>
                  <a:gd name="T11" fmla="*/ 9525 h 1000"/>
                  <a:gd name="T12" fmla="*/ 1387475 w 1038"/>
                  <a:gd name="T13" fmla="*/ 19050 h 1000"/>
                  <a:gd name="T14" fmla="*/ 1323975 w 1038"/>
                  <a:gd name="T15" fmla="*/ 28575 h 1000"/>
                  <a:gd name="T16" fmla="*/ 1263650 w 1038"/>
                  <a:gd name="T17" fmla="*/ 41275 h 1000"/>
                  <a:gd name="T18" fmla="*/ 1200150 w 1038"/>
                  <a:gd name="T19" fmla="*/ 53975 h 1000"/>
                  <a:gd name="T20" fmla="*/ 1139825 w 1038"/>
                  <a:gd name="T21" fmla="*/ 69850 h 1000"/>
                  <a:gd name="T22" fmla="*/ 1079500 w 1038"/>
                  <a:gd name="T23" fmla="*/ 88900 h 1000"/>
                  <a:gd name="T24" fmla="*/ 1019175 w 1038"/>
                  <a:gd name="T25" fmla="*/ 107950 h 1000"/>
                  <a:gd name="T26" fmla="*/ 962025 w 1038"/>
                  <a:gd name="T27" fmla="*/ 130175 h 1000"/>
                  <a:gd name="T28" fmla="*/ 904875 w 1038"/>
                  <a:gd name="T29" fmla="*/ 152400 h 1000"/>
                  <a:gd name="T30" fmla="*/ 847725 w 1038"/>
                  <a:gd name="T31" fmla="*/ 177800 h 1000"/>
                  <a:gd name="T32" fmla="*/ 790575 w 1038"/>
                  <a:gd name="T33" fmla="*/ 203200 h 1000"/>
                  <a:gd name="T34" fmla="*/ 736600 w 1038"/>
                  <a:gd name="T35" fmla="*/ 231775 h 1000"/>
                  <a:gd name="T36" fmla="*/ 682625 w 1038"/>
                  <a:gd name="T37" fmla="*/ 263525 h 1000"/>
                  <a:gd name="T38" fmla="*/ 628650 w 1038"/>
                  <a:gd name="T39" fmla="*/ 295275 h 1000"/>
                  <a:gd name="T40" fmla="*/ 577850 w 1038"/>
                  <a:gd name="T41" fmla="*/ 330200 h 1000"/>
                  <a:gd name="T42" fmla="*/ 527050 w 1038"/>
                  <a:gd name="T43" fmla="*/ 365125 h 1000"/>
                  <a:gd name="T44" fmla="*/ 479425 w 1038"/>
                  <a:gd name="T45" fmla="*/ 403225 h 1000"/>
                  <a:gd name="T46" fmla="*/ 431800 w 1038"/>
                  <a:gd name="T47" fmla="*/ 441325 h 1000"/>
                  <a:gd name="T48" fmla="*/ 384175 w 1038"/>
                  <a:gd name="T49" fmla="*/ 479425 h 1000"/>
                  <a:gd name="T50" fmla="*/ 339725 w 1038"/>
                  <a:gd name="T51" fmla="*/ 520700 h 1000"/>
                  <a:gd name="T52" fmla="*/ 295275 w 1038"/>
                  <a:gd name="T53" fmla="*/ 565150 h 1000"/>
                  <a:gd name="T54" fmla="*/ 254000 w 1038"/>
                  <a:gd name="T55" fmla="*/ 609600 h 1000"/>
                  <a:gd name="T56" fmla="*/ 212725 w 1038"/>
                  <a:gd name="T57" fmla="*/ 654050 h 1000"/>
                  <a:gd name="T58" fmla="*/ 174625 w 1038"/>
                  <a:gd name="T59" fmla="*/ 701675 h 1000"/>
                  <a:gd name="T60" fmla="*/ 136525 w 1038"/>
                  <a:gd name="T61" fmla="*/ 749300 h 1000"/>
                  <a:gd name="T62" fmla="*/ 98425 w 1038"/>
                  <a:gd name="T63" fmla="*/ 796925 h 1000"/>
                  <a:gd name="T64" fmla="*/ 63500 w 1038"/>
                  <a:gd name="T65" fmla="*/ 847725 h 1000"/>
                  <a:gd name="T66" fmla="*/ 31750 w 1038"/>
                  <a:gd name="T67" fmla="*/ 901700 h 1000"/>
                  <a:gd name="T68" fmla="*/ 0 w 1038"/>
                  <a:gd name="T69" fmla="*/ 952500 h 1000"/>
                  <a:gd name="T70" fmla="*/ 1098550 w 1038"/>
                  <a:gd name="T71" fmla="*/ 1587500 h 1000"/>
                  <a:gd name="T72" fmla="*/ 1098550 w 1038"/>
                  <a:gd name="T73" fmla="*/ 1587500 h 1000"/>
                  <a:gd name="T74" fmla="*/ 1120775 w 1038"/>
                  <a:gd name="T75" fmla="*/ 1552575 h 1000"/>
                  <a:gd name="T76" fmla="*/ 1143000 w 1038"/>
                  <a:gd name="T77" fmla="*/ 1520825 h 1000"/>
                  <a:gd name="T78" fmla="*/ 1171575 w 1038"/>
                  <a:gd name="T79" fmla="*/ 1489075 h 1000"/>
                  <a:gd name="T80" fmla="*/ 1196975 w 1038"/>
                  <a:gd name="T81" fmla="*/ 1457325 h 1000"/>
                  <a:gd name="T82" fmla="*/ 1228725 w 1038"/>
                  <a:gd name="T83" fmla="*/ 1431925 h 1000"/>
                  <a:gd name="T84" fmla="*/ 1260475 w 1038"/>
                  <a:gd name="T85" fmla="*/ 1403350 h 1000"/>
                  <a:gd name="T86" fmla="*/ 1292225 w 1038"/>
                  <a:gd name="T87" fmla="*/ 1381125 h 1000"/>
                  <a:gd name="T88" fmla="*/ 1327150 w 1038"/>
                  <a:gd name="T89" fmla="*/ 1358900 h 1000"/>
                  <a:gd name="T90" fmla="*/ 1362075 w 1038"/>
                  <a:gd name="T91" fmla="*/ 1339850 h 1000"/>
                  <a:gd name="T92" fmla="*/ 1400175 w 1038"/>
                  <a:gd name="T93" fmla="*/ 1320800 h 1000"/>
                  <a:gd name="T94" fmla="*/ 1438275 w 1038"/>
                  <a:gd name="T95" fmla="*/ 1304925 h 1000"/>
                  <a:gd name="T96" fmla="*/ 1479550 w 1038"/>
                  <a:gd name="T97" fmla="*/ 1295400 h 1000"/>
                  <a:gd name="T98" fmla="*/ 1520825 w 1038"/>
                  <a:gd name="T99" fmla="*/ 1282700 h 1000"/>
                  <a:gd name="T100" fmla="*/ 1562100 w 1038"/>
                  <a:gd name="T101" fmla="*/ 1276350 h 1000"/>
                  <a:gd name="T102" fmla="*/ 1603375 w 1038"/>
                  <a:gd name="T103" fmla="*/ 1273175 h 1000"/>
                  <a:gd name="T104" fmla="*/ 1647825 w 1038"/>
                  <a:gd name="T105" fmla="*/ 1270000 h 1000"/>
                  <a:gd name="T106" fmla="*/ 1647825 w 1038"/>
                  <a:gd name="T107" fmla="*/ 1270000 h 10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038" h="1000">
                    <a:moveTo>
                      <a:pt x="1038" y="800"/>
                    </a:moveTo>
                    <a:lnTo>
                      <a:pt x="1038" y="0"/>
                    </a:lnTo>
                    <a:lnTo>
                      <a:pt x="996" y="2"/>
                    </a:lnTo>
                    <a:lnTo>
                      <a:pt x="956" y="4"/>
                    </a:lnTo>
                    <a:lnTo>
                      <a:pt x="916" y="6"/>
                    </a:lnTo>
                    <a:lnTo>
                      <a:pt x="874" y="12"/>
                    </a:lnTo>
                    <a:lnTo>
                      <a:pt x="834" y="18"/>
                    </a:lnTo>
                    <a:lnTo>
                      <a:pt x="796" y="26"/>
                    </a:lnTo>
                    <a:lnTo>
                      <a:pt x="756" y="34"/>
                    </a:lnTo>
                    <a:lnTo>
                      <a:pt x="718" y="44"/>
                    </a:lnTo>
                    <a:lnTo>
                      <a:pt x="680" y="56"/>
                    </a:lnTo>
                    <a:lnTo>
                      <a:pt x="642" y="68"/>
                    </a:lnTo>
                    <a:lnTo>
                      <a:pt x="606" y="82"/>
                    </a:lnTo>
                    <a:lnTo>
                      <a:pt x="570" y="96"/>
                    </a:lnTo>
                    <a:lnTo>
                      <a:pt x="534" y="112"/>
                    </a:lnTo>
                    <a:lnTo>
                      <a:pt x="498" y="128"/>
                    </a:lnTo>
                    <a:lnTo>
                      <a:pt x="464" y="146"/>
                    </a:lnTo>
                    <a:lnTo>
                      <a:pt x="430" y="166"/>
                    </a:lnTo>
                    <a:lnTo>
                      <a:pt x="396" y="186"/>
                    </a:lnTo>
                    <a:lnTo>
                      <a:pt x="364" y="208"/>
                    </a:lnTo>
                    <a:lnTo>
                      <a:pt x="332" y="230"/>
                    </a:lnTo>
                    <a:lnTo>
                      <a:pt x="302" y="254"/>
                    </a:lnTo>
                    <a:lnTo>
                      <a:pt x="272" y="278"/>
                    </a:lnTo>
                    <a:lnTo>
                      <a:pt x="242" y="302"/>
                    </a:lnTo>
                    <a:lnTo>
                      <a:pt x="214" y="328"/>
                    </a:lnTo>
                    <a:lnTo>
                      <a:pt x="186" y="356"/>
                    </a:lnTo>
                    <a:lnTo>
                      <a:pt x="160" y="384"/>
                    </a:lnTo>
                    <a:lnTo>
                      <a:pt x="134" y="412"/>
                    </a:lnTo>
                    <a:lnTo>
                      <a:pt x="110" y="442"/>
                    </a:lnTo>
                    <a:lnTo>
                      <a:pt x="86" y="472"/>
                    </a:lnTo>
                    <a:lnTo>
                      <a:pt x="62" y="502"/>
                    </a:lnTo>
                    <a:lnTo>
                      <a:pt x="40" y="534"/>
                    </a:lnTo>
                    <a:lnTo>
                      <a:pt x="20" y="568"/>
                    </a:lnTo>
                    <a:lnTo>
                      <a:pt x="0" y="600"/>
                    </a:lnTo>
                    <a:lnTo>
                      <a:pt x="692" y="1000"/>
                    </a:lnTo>
                    <a:lnTo>
                      <a:pt x="706" y="978"/>
                    </a:lnTo>
                    <a:lnTo>
                      <a:pt x="720" y="958"/>
                    </a:lnTo>
                    <a:lnTo>
                      <a:pt x="738" y="938"/>
                    </a:lnTo>
                    <a:lnTo>
                      <a:pt x="754" y="918"/>
                    </a:lnTo>
                    <a:lnTo>
                      <a:pt x="774" y="902"/>
                    </a:lnTo>
                    <a:lnTo>
                      <a:pt x="794" y="884"/>
                    </a:lnTo>
                    <a:lnTo>
                      <a:pt x="814" y="870"/>
                    </a:lnTo>
                    <a:lnTo>
                      <a:pt x="836" y="856"/>
                    </a:lnTo>
                    <a:lnTo>
                      <a:pt x="858" y="844"/>
                    </a:lnTo>
                    <a:lnTo>
                      <a:pt x="882" y="832"/>
                    </a:lnTo>
                    <a:lnTo>
                      <a:pt x="906" y="822"/>
                    </a:lnTo>
                    <a:lnTo>
                      <a:pt x="932" y="816"/>
                    </a:lnTo>
                    <a:lnTo>
                      <a:pt x="958" y="808"/>
                    </a:lnTo>
                    <a:lnTo>
                      <a:pt x="984" y="804"/>
                    </a:lnTo>
                    <a:lnTo>
                      <a:pt x="1010" y="802"/>
                    </a:lnTo>
                    <a:lnTo>
                      <a:pt x="1038" y="800"/>
                    </a:lnTo>
                    <a:close/>
                  </a:path>
                </a:pathLst>
              </a:custGeom>
              <a:noFill/>
              <a:ln w="38100" cap="flat" cmpd="sng">
                <a:solidFill>
                  <a:srgbClr val="5F5F5F"/>
                </a:solidFill>
                <a:prstDash val="solid"/>
                <a:round/>
                <a:headEnd type="none" w="med" len="med"/>
                <a:tailEnd type="none" w="med" len="med"/>
              </a:ln>
              <a:effectLst/>
              <a:extLst/>
            </p:spPr>
            <p:txBody>
              <a:bodyPr/>
              <a:lstStyle/>
              <a:p>
                <a:endParaRPr lang="en-GB"/>
              </a:p>
            </p:txBody>
          </p:sp>
          <p:sp>
            <p:nvSpPr>
              <p:cNvPr id="70" name="Freeform 11"/>
              <p:cNvSpPr>
                <a:spLocks/>
              </p:cNvSpPr>
              <p:nvPr/>
            </p:nvSpPr>
            <p:spPr bwMode="auto">
              <a:xfrm>
                <a:off x="4573587" y="4508694"/>
                <a:ext cx="1651000" cy="1587500"/>
              </a:xfrm>
              <a:custGeom>
                <a:avLst/>
                <a:gdLst>
                  <a:gd name="T0" fmla="*/ 0 w 1040"/>
                  <a:gd name="T1" fmla="*/ 317500 h 1000"/>
                  <a:gd name="T2" fmla="*/ 0 w 1040"/>
                  <a:gd name="T3" fmla="*/ 1587500 h 1000"/>
                  <a:gd name="T4" fmla="*/ 0 w 1040"/>
                  <a:gd name="T5" fmla="*/ 1587500 h 1000"/>
                  <a:gd name="T6" fmla="*/ 66675 w 1040"/>
                  <a:gd name="T7" fmla="*/ 1587500 h 1000"/>
                  <a:gd name="T8" fmla="*/ 133350 w 1040"/>
                  <a:gd name="T9" fmla="*/ 1584325 h 1000"/>
                  <a:gd name="T10" fmla="*/ 196850 w 1040"/>
                  <a:gd name="T11" fmla="*/ 1577975 h 1000"/>
                  <a:gd name="T12" fmla="*/ 260350 w 1040"/>
                  <a:gd name="T13" fmla="*/ 1571625 h 1000"/>
                  <a:gd name="T14" fmla="*/ 323850 w 1040"/>
                  <a:gd name="T15" fmla="*/ 1562100 h 1000"/>
                  <a:gd name="T16" fmla="*/ 387350 w 1040"/>
                  <a:gd name="T17" fmla="*/ 1549400 h 1000"/>
                  <a:gd name="T18" fmla="*/ 447675 w 1040"/>
                  <a:gd name="T19" fmla="*/ 1536700 h 1000"/>
                  <a:gd name="T20" fmla="*/ 511175 w 1040"/>
                  <a:gd name="T21" fmla="*/ 1520825 h 1000"/>
                  <a:gd name="T22" fmla="*/ 571500 w 1040"/>
                  <a:gd name="T23" fmla="*/ 1501775 h 1000"/>
                  <a:gd name="T24" fmla="*/ 628650 w 1040"/>
                  <a:gd name="T25" fmla="*/ 1482725 h 1000"/>
                  <a:gd name="T26" fmla="*/ 688975 w 1040"/>
                  <a:gd name="T27" fmla="*/ 1460500 h 1000"/>
                  <a:gd name="T28" fmla="*/ 746125 w 1040"/>
                  <a:gd name="T29" fmla="*/ 1438275 h 1000"/>
                  <a:gd name="T30" fmla="*/ 803275 w 1040"/>
                  <a:gd name="T31" fmla="*/ 1412875 h 1000"/>
                  <a:gd name="T32" fmla="*/ 857250 w 1040"/>
                  <a:gd name="T33" fmla="*/ 1384300 h 1000"/>
                  <a:gd name="T34" fmla="*/ 914400 w 1040"/>
                  <a:gd name="T35" fmla="*/ 1355725 h 1000"/>
                  <a:gd name="T36" fmla="*/ 965200 w 1040"/>
                  <a:gd name="T37" fmla="*/ 1327150 h 1000"/>
                  <a:gd name="T38" fmla="*/ 1019175 w 1040"/>
                  <a:gd name="T39" fmla="*/ 1292225 h 1000"/>
                  <a:gd name="T40" fmla="*/ 1069975 w 1040"/>
                  <a:gd name="T41" fmla="*/ 1260475 h 1000"/>
                  <a:gd name="T42" fmla="*/ 1120775 w 1040"/>
                  <a:gd name="T43" fmla="*/ 1225550 h 1000"/>
                  <a:gd name="T44" fmla="*/ 1168400 w 1040"/>
                  <a:gd name="T45" fmla="*/ 1187450 h 1000"/>
                  <a:gd name="T46" fmla="*/ 1216025 w 1040"/>
                  <a:gd name="T47" fmla="*/ 1149350 h 1000"/>
                  <a:gd name="T48" fmla="*/ 1263650 w 1040"/>
                  <a:gd name="T49" fmla="*/ 1108075 h 1000"/>
                  <a:gd name="T50" fmla="*/ 1308100 w 1040"/>
                  <a:gd name="T51" fmla="*/ 1066800 h 1000"/>
                  <a:gd name="T52" fmla="*/ 1352550 w 1040"/>
                  <a:gd name="T53" fmla="*/ 1025525 h 1000"/>
                  <a:gd name="T54" fmla="*/ 1397000 w 1040"/>
                  <a:gd name="T55" fmla="*/ 981075 h 1000"/>
                  <a:gd name="T56" fmla="*/ 1435100 w 1040"/>
                  <a:gd name="T57" fmla="*/ 936625 h 1000"/>
                  <a:gd name="T58" fmla="*/ 1476375 w 1040"/>
                  <a:gd name="T59" fmla="*/ 889000 h 1000"/>
                  <a:gd name="T60" fmla="*/ 1514475 w 1040"/>
                  <a:gd name="T61" fmla="*/ 841375 h 1000"/>
                  <a:gd name="T62" fmla="*/ 1549400 w 1040"/>
                  <a:gd name="T63" fmla="*/ 790575 h 1000"/>
                  <a:gd name="T64" fmla="*/ 1584325 w 1040"/>
                  <a:gd name="T65" fmla="*/ 739775 h 1000"/>
                  <a:gd name="T66" fmla="*/ 1619250 w 1040"/>
                  <a:gd name="T67" fmla="*/ 688975 h 1000"/>
                  <a:gd name="T68" fmla="*/ 1651000 w 1040"/>
                  <a:gd name="T69" fmla="*/ 635000 h 1000"/>
                  <a:gd name="T70" fmla="*/ 549275 w 1040"/>
                  <a:gd name="T71" fmla="*/ 0 h 1000"/>
                  <a:gd name="T72" fmla="*/ 549275 w 1040"/>
                  <a:gd name="T73" fmla="*/ 0 h 1000"/>
                  <a:gd name="T74" fmla="*/ 530225 w 1040"/>
                  <a:gd name="T75" fmla="*/ 34925 h 1000"/>
                  <a:gd name="T76" fmla="*/ 504825 w 1040"/>
                  <a:gd name="T77" fmla="*/ 69850 h 1000"/>
                  <a:gd name="T78" fmla="*/ 479425 w 1040"/>
                  <a:gd name="T79" fmla="*/ 101600 h 1000"/>
                  <a:gd name="T80" fmla="*/ 450850 w 1040"/>
                  <a:gd name="T81" fmla="*/ 130175 h 1000"/>
                  <a:gd name="T82" fmla="*/ 422275 w 1040"/>
                  <a:gd name="T83" fmla="*/ 158750 h 1000"/>
                  <a:gd name="T84" fmla="*/ 390525 w 1040"/>
                  <a:gd name="T85" fmla="*/ 184150 h 1000"/>
                  <a:gd name="T86" fmla="*/ 358775 w 1040"/>
                  <a:gd name="T87" fmla="*/ 209550 h 1000"/>
                  <a:gd name="T88" fmla="*/ 323850 w 1040"/>
                  <a:gd name="T89" fmla="*/ 231775 h 1000"/>
                  <a:gd name="T90" fmla="*/ 285750 w 1040"/>
                  <a:gd name="T91" fmla="*/ 250825 h 1000"/>
                  <a:gd name="T92" fmla="*/ 247650 w 1040"/>
                  <a:gd name="T93" fmla="*/ 266700 h 1000"/>
                  <a:gd name="T94" fmla="*/ 209550 w 1040"/>
                  <a:gd name="T95" fmla="*/ 282575 h 1000"/>
                  <a:gd name="T96" fmla="*/ 171450 w 1040"/>
                  <a:gd name="T97" fmla="*/ 295275 h 1000"/>
                  <a:gd name="T98" fmla="*/ 130175 w 1040"/>
                  <a:gd name="T99" fmla="*/ 304800 h 1000"/>
                  <a:gd name="T100" fmla="*/ 88900 w 1040"/>
                  <a:gd name="T101" fmla="*/ 311150 h 1000"/>
                  <a:gd name="T102" fmla="*/ 44450 w 1040"/>
                  <a:gd name="T103" fmla="*/ 317500 h 1000"/>
                  <a:gd name="T104" fmla="*/ 0 w 1040"/>
                  <a:gd name="T105" fmla="*/ 317500 h 1000"/>
                  <a:gd name="T106" fmla="*/ 0 w 1040"/>
                  <a:gd name="T107" fmla="*/ 317500 h 10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040" h="1000">
                    <a:moveTo>
                      <a:pt x="0" y="200"/>
                    </a:moveTo>
                    <a:lnTo>
                      <a:pt x="0" y="1000"/>
                    </a:lnTo>
                    <a:lnTo>
                      <a:pt x="42" y="1000"/>
                    </a:lnTo>
                    <a:lnTo>
                      <a:pt x="84" y="998"/>
                    </a:lnTo>
                    <a:lnTo>
                      <a:pt x="124" y="994"/>
                    </a:lnTo>
                    <a:lnTo>
                      <a:pt x="164" y="990"/>
                    </a:lnTo>
                    <a:lnTo>
                      <a:pt x="204" y="984"/>
                    </a:lnTo>
                    <a:lnTo>
                      <a:pt x="244" y="976"/>
                    </a:lnTo>
                    <a:lnTo>
                      <a:pt x="282" y="968"/>
                    </a:lnTo>
                    <a:lnTo>
                      <a:pt x="322" y="958"/>
                    </a:lnTo>
                    <a:lnTo>
                      <a:pt x="360" y="946"/>
                    </a:lnTo>
                    <a:lnTo>
                      <a:pt x="396" y="934"/>
                    </a:lnTo>
                    <a:lnTo>
                      <a:pt x="434" y="920"/>
                    </a:lnTo>
                    <a:lnTo>
                      <a:pt x="470" y="906"/>
                    </a:lnTo>
                    <a:lnTo>
                      <a:pt x="506" y="890"/>
                    </a:lnTo>
                    <a:lnTo>
                      <a:pt x="540" y="872"/>
                    </a:lnTo>
                    <a:lnTo>
                      <a:pt x="576" y="854"/>
                    </a:lnTo>
                    <a:lnTo>
                      <a:pt x="608" y="836"/>
                    </a:lnTo>
                    <a:lnTo>
                      <a:pt x="642" y="814"/>
                    </a:lnTo>
                    <a:lnTo>
                      <a:pt x="674" y="794"/>
                    </a:lnTo>
                    <a:lnTo>
                      <a:pt x="706" y="772"/>
                    </a:lnTo>
                    <a:lnTo>
                      <a:pt x="736" y="748"/>
                    </a:lnTo>
                    <a:lnTo>
                      <a:pt x="766" y="724"/>
                    </a:lnTo>
                    <a:lnTo>
                      <a:pt x="796" y="698"/>
                    </a:lnTo>
                    <a:lnTo>
                      <a:pt x="824" y="672"/>
                    </a:lnTo>
                    <a:lnTo>
                      <a:pt x="852" y="646"/>
                    </a:lnTo>
                    <a:lnTo>
                      <a:pt x="880" y="618"/>
                    </a:lnTo>
                    <a:lnTo>
                      <a:pt x="904" y="590"/>
                    </a:lnTo>
                    <a:lnTo>
                      <a:pt x="930" y="560"/>
                    </a:lnTo>
                    <a:lnTo>
                      <a:pt x="954" y="530"/>
                    </a:lnTo>
                    <a:lnTo>
                      <a:pt x="976" y="498"/>
                    </a:lnTo>
                    <a:lnTo>
                      <a:pt x="998" y="466"/>
                    </a:lnTo>
                    <a:lnTo>
                      <a:pt x="1020" y="434"/>
                    </a:lnTo>
                    <a:lnTo>
                      <a:pt x="1040" y="400"/>
                    </a:lnTo>
                    <a:lnTo>
                      <a:pt x="346" y="0"/>
                    </a:lnTo>
                    <a:lnTo>
                      <a:pt x="334" y="22"/>
                    </a:lnTo>
                    <a:lnTo>
                      <a:pt x="318" y="44"/>
                    </a:lnTo>
                    <a:lnTo>
                      <a:pt x="302" y="64"/>
                    </a:lnTo>
                    <a:lnTo>
                      <a:pt x="284" y="82"/>
                    </a:lnTo>
                    <a:lnTo>
                      <a:pt x="266" y="100"/>
                    </a:lnTo>
                    <a:lnTo>
                      <a:pt x="246" y="116"/>
                    </a:lnTo>
                    <a:lnTo>
                      <a:pt x="226" y="132"/>
                    </a:lnTo>
                    <a:lnTo>
                      <a:pt x="204" y="146"/>
                    </a:lnTo>
                    <a:lnTo>
                      <a:pt x="180" y="158"/>
                    </a:lnTo>
                    <a:lnTo>
                      <a:pt x="156" y="168"/>
                    </a:lnTo>
                    <a:lnTo>
                      <a:pt x="132" y="178"/>
                    </a:lnTo>
                    <a:lnTo>
                      <a:pt x="108" y="186"/>
                    </a:lnTo>
                    <a:lnTo>
                      <a:pt x="82" y="192"/>
                    </a:lnTo>
                    <a:lnTo>
                      <a:pt x="56" y="196"/>
                    </a:lnTo>
                    <a:lnTo>
                      <a:pt x="28" y="200"/>
                    </a:lnTo>
                    <a:lnTo>
                      <a:pt x="0" y="200"/>
                    </a:lnTo>
                    <a:close/>
                  </a:path>
                </a:pathLst>
              </a:custGeom>
              <a:noFill/>
              <a:ln w="12700">
                <a:solidFill>
                  <a:srgbClr val="000000"/>
                </a:solidFill>
                <a:prstDash val="solid"/>
                <a:round/>
                <a:headEnd/>
                <a:tailEnd/>
              </a:ln>
            </p:spPr>
            <p:txBody>
              <a:bodyPr/>
              <a:lstStyle/>
              <a:p>
                <a:endParaRPr lang="en-GB"/>
              </a:p>
            </p:txBody>
          </p:sp>
          <p:sp>
            <p:nvSpPr>
              <p:cNvPr id="71" name="Freeform 12"/>
              <p:cNvSpPr>
                <a:spLocks/>
              </p:cNvSpPr>
              <p:nvPr/>
            </p:nvSpPr>
            <p:spPr bwMode="auto">
              <a:xfrm>
                <a:off x="4573587" y="2286194"/>
                <a:ext cx="1651000" cy="1587500"/>
              </a:xfrm>
              <a:custGeom>
                <a:avLst/>
                <a:gdLst>
                  <a:gd name="T0" fmla="*/ 0 w 1040"/>
                  <a:gd name="T1" fmla="*/ 0 h 1000"/>
                  <a:gd name="T2" fmla="*/ 0 w 1040"/>
                  <a:gd name="T3" fmla="*/ 1270000 h 1000"/>
                  <a:gd name="T4" fmla="*/ 0 w 1040"/>
                  <a:gd name="T5" fmla="*/ 1270000 h 1000"/>
                  <a:gd name="T6" fmla="*/ 44450 w 1040"/>
                  <a:gd name="T7" fmla="*/ 1273175 h 1000"/>
                  <a:gd name="T8" fmla="*/ 88900 w 1040"/>
                  <a:gd name="T9" fmla="*/ 1276350 h 1000"/>
                  <a:gd name="T10" fmla="*/ 130175 w 1040"/>
                  <a:gd name="T11" fmla="*/ 1282700 h 1000"/>
                  <a:gd name="T12" fmla="*/ 171450 w 1040"/>
                  <a:gd name="T13" fmla="*/ 1295400 h 1000"/>
                  <a:gd name="T14" fmla="*/ 209550 w 1040"/>
                  <a:gd name="T15" fmla="*/ 1304925 h 1000"/>
                  <a:gd name="T16" fmla="*/ 247650 w 1040"/>
                  <a:gd name="T17" fmla="*/ 1320800 h 1000"/>
                  <a:gd name="T18" fmla="*/ 285750 w 1040"/>
                  <a:gd name="T19" fmla="*/ 1339850 h 1000"/>
                  <a:gd name="T20" fmla="*/ 323850 w 1040"/>
                  <a:gd name="T21" fmla="*/ 1358900 h 1000"/>
                  <a:gd name="T22" fmla="*/ 358775 w 1040"/>
                  <a:gd name="T23" fmla="*/ 1381125 h 1000"/>
                  <a:gd name="T24" fmla="*/ 390525 w 1040"/>
                  <a:gd name="T25" fmla="*/ 1403350 h 1000"/>
                  <a:gd name="T26" fmla="*/ 422275 w 1040"/>
                  <a:gd name="T27" fmla="*/ 1431925 h 1000"/>
                  <a:gd name="T28" fmla="*/ 450850 w 1040"/>
                  <a:gd name="T29" fmla="*/ 1457325 h 1000"/>
                  <a:gd name="T30" fmla="*/ 479425 w 1040"/>
                  <a:gd name="T31" fmla="*/ 1489075 h 1000"/>
                  <a:gd name="T32" fmla="*/ 504825 w 1040"/>
                  <a:gd name="T33" fmla="*/ 1520825 h 1000"/>
                  <a:gd name="T34" fmla="*/ 530225 w 1040"/>
                  <a:gd name="T35" fmla="*/ 1552575 h 1000"/>
                  <a:gd name="T36" fmla="*/ 549275 w 1040"/>
                  <a:gd name="T37" fmla="*/ 1587500 h 1000"/>
                  <a:gd name="T38" fmla="*/ 1651000 w 1040"/>
                  <a:gd name="T39" fmla="*/ 952500 h 1000"/>
                  <a:gd name="T40" fmla="*/ 1651000 w 1040"/>
                  <a:gd name="T41" fmla="*/ 952500 h 1000"/>
                  <a:gd name="T42" fmla="*/ 1619250 w 1040"/>
                  <a:gd name="T43" fmla="*/ 901700 h 1000"/>
                  <a:gd name="T44" fmla="*/ 1584325 w 1040"/>
                  <a:gd name="T45" fmla="*/ 847725 h 1000"/>
                  <a:gd name="T46" fmla="*/ 1549400 w 1040"/>
                  <a:gd name="T47" fmla="*/ 796925 h 1000"/>
                  <a:gd name="T48" fmla="*/ 1514475 w 1040"/>
                  <a:gd name="T49" fmla="*/ 749300 h 1000"/>
                  <a:gd name="T50" fmla="*/ 1476375 w 1040"/>
                  <a:gd name="T51" fmla="*/ 701675 h 1000"/>
                  <a:gd name="T52" fmla="*/ 1435100 w 1040"/>
                  <a:gd name="T53" fmla="*/ 654050 h 1000"/>
                  <a:gd name="T54" fmla="*/ 1397000 w 1040"/>
                  <a:gd name="T55" fmla="*/ 609600 h 1000"/>
                  <a:gd name="T56" fmla="*/ 1352550 w 1040"/>
                  <a:gd name="T57" fmla="*/ 565150 h 1000"/>
                  <a:gd name="T58" fmla="*/ 1308100 w 1040"/>
                  <a:gd name="T59" fmla="*/ 520700 h 1000"/>
                  <a:gd name="T60" fmla="*/ 1263650 w 1040"/>
                  <a:gd name="T61" fmla="*/ 479425 h 1000"/>
                  <a:gd name="T62" fmla="*/ 1216025 w 1040"/>
                  <a:gd name="T63" fmla="*/ 441325 h 1000"/>
                  <a:gd name="T64" fmla="*/ 1168400 w 1040"/>
                  <a:gd name="T65" fmla="*/ 403225 h 1000"/>
                  <a:gd name="T66" fmla="*/ 1120775 w 1040"/>
                  <a:gd name="T67" fmla="*/ 365125 h 1000"/>
                  <a:gd name="T68" fmla="*/ 1069975 w 1040"/>
                  <a:gd name="T69" fmla="*/ 330200 h 1000"/>
                  <a:gd name="T70" fmla="*/ 1019175 w 1040"/>
                  <a:gd name="T71" fmla="*/ 295275 h 1000"/>
                  <a:gd name="T72" fmla="*/ 965200 w 1040"/>
                  <a:gd name="T73" fmla="*/ 263525 h 1000"/>
                  <a:gd name="T74" fmla="*/ 914400 w 1040"/>
                  <a:gd name="T75" fmla="*/ 231775 h 1000"/>
                  <a:gd name="T76" fmla="*/ 857250 w 1040"/>
                  <a:gd name="T77" fmla="*/ 203200 h 1000"/>
                  <a:gd name="T78" fmla="*/ 803275 w 1040"/>
                  <a:gd name="T79" fmla="*/ 177800 h 1000"/>
                  <a:gd name="T80" fmla="*/ 746125 w 1040"/>
                  <a:gd name="T81" fmla="*/ 152400 h 1000"/>
                  <a:gd name="T82" fmla="*/ 688975 w 1040"/>
                  <a:gd name="T83" fmla="*/ 130175 h 1000"/>
                  <a:gd name="T84" fmla="*/ 628650 w 1040"/>
                  <a:gd name="T85" fmla="*/ 107950 h 1000"/>
                  <a:gd name="T86" fmla="*/ 571500 w 1040"/>
                  <a:gd name="T87" fmla="*/ 88900 h 1000"/>
                  <a:gd name="T88" fmla="*/ 511175 w 1040"/>
                  <a:gd name="T89" fmla="*/ 69850 h 1000"/>
                  <a:gd name="T90" fmla="*/ 447675 w 1040"/>
                  <a:gd name="T91" fmla="*/ 53975 h 1000"/>
                  <a:gd name="T92" fmla="*/ 387350 w 1040"/>
                  <a:gd name="T93" fmla="*/ 41275 h 1000"/>
                  <a:gd name="T94" fmla="*/ 323850 w 1040"/>
                  <a:gd name="T95" fmla="*/ 28575 h 1000"/>
                  <a:gd name="T96" fmla="*/ 260350 w 1040"/>
                  <a:gd name="T97" fmla="*/ 19050 h 1000"/>
                  <a:gd name="T98" fmla="*/ 196850 w 1040"/>
                  <a:gd name="T99" fmla="*/ 9525 h 1000"/>
                  <a:gd name="T100" fmla="*/ 133350 w 1040"/>
                  <a:gd name="T101" fmla="*/ 6350 h 1000"/>
                  <a:gd name="T102" fmla="*/ 66675 w 1040"/>
                  <a:gd name="T103" fmla="*/ 3175 h 1000"/>
                  <a:gd name="T104" fmla="*/ 0 w 1040"/>
                  <a:gd name="T105" fmla="*/ 0 h 1000"/>
                  <a:gd name="T106" fmla="*/ 0 w 1040"/>
                  <a:gd name="T107" fmla="*/ 0 h 10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040" h="1000">
                    <a:moveTo>
                      <a:pt x="0" y="0"/>
                    </a:moveTo>
                    <a:lnTo>
                      <a:pt x="0" y="800"/>
                    </a:lnTo>
                    <a:lnTo>
                      <a:pt x="28" y="802"/>
                    </a:lnTo>
                    <a:lnTo>
                      <a:pt x="56" y="804"/>
                    </a:lnTo>
                    <a:lnTo>
                      <a:pt x="82" y="808"/>
                    </a:lnTo>
                    <a:lnTo>
                      <a:pt x="108" y="816"/>
                    </a:lnTo>
                    <a:lnTo>
                      <a:pt x="132" y="822"/>
                    </a:lnTo>
                    <a:lnTo>
                      <a:pt x="156" y="832"/>
                    </a:lnTo>
                    <a:lnTo>
                      <a:pt x="180" y="844"/>
                    </a:lnTo>
                    <a:lnTo>
                      <a:pt x="204" y="856"/>
                    </a:lnTo>
                    <a:lnTo>
                      <a:pt x="226" y="870"/>
                    </a:lnTo>
                    <a:lnTo>
                      <a:pt x="246" y="884"/>
                    </a:lnTo>
                    <a:lnTo>
                      <a:pt x="266" y="902"/>
                    </a:lnTo>
                    <a:lnTo>
                      <a:pt x="284" y="918"/>
                    </a:lnTo>
                    <a:lnTo>
                      <a:pt x="302" y="938"/>
                    </a:lnTo>
                    <a:lnTo>
                      <a:pt x="318" y="958"/>
                    </a:lnTo>
                    <a:lnTo>
                      <a:pt x="334" y="978"/>
                    </a:lnTo>
                    <a:lnTo>
                      <a:pt x="346" y="1000"/>
                    </a:lnTo>
                    <a:lnTo>
                      <a:pt x="1040" y="600"/>
                    </a:lnTo>
                    <a:lnTo>
                      <a:pt x="1020" y="568"/>
                    </a:lnTo>
                    <a:lnTo>
                      <a:pt x="998" y="534"/>
                    </a:lnTo>
                    <a:lnTo>
                      <a:pt x="976" y="502"/>
                    </a:lnTo>
                    <a:lnTo>
                      <a:pt x="954" y="472"/>
                    </a:lnTo>
                    <a:lnTo>
                      <a:pt x="930" y="442"/>
                    </a:lnTo>
                    <a:lnTo>
                      <a:pt x="904" y="412"/>
                    </a:lnTo>
                    <a:lnTo>
                      <a:pt x="880" y="384"/>
                    </a:lnTo>
                    <a:lnTo>
                      <a:pt x="852" y="356"/>
                    </a:lnTo>
                    <a:lnTo>
                      <a:pt x="824" y="328"/>
                    </a:lnTo>
                    <a:lnTo>
                      <a:pt x="796" y="302"/>
                    </a:lnTo>
                    <a:lnTo>
                      <a:pt x="766" y="278"/>
                    </a:lnTo>
                    <a:lnTo>
                      <a:pt x="736" y="254"/>
                    </a:lnTo>
                    <a:lnTo>
                      <a:pt x="706" y="230"/>
                    </a:lnTo>
                    <a:lnTo>
                      <a:pt x="674" y="208"/>
                    </a:lnTo>
                    <a:lnTo>
                      <a:pt x="642" y="186"/>
                    </a:lnTo>
                    <a:lnTo>
                      <a:pt x="608" y="166"/>
                    </a:lnTo>
                    <a:lnTo>
                      <a:pt x="576" y="146"/>
                    </a:lnTo>
                    <a:lnTo>
                      <a:pt x="540" y="128"/>
                    </a:lnTo>
                    <a:lnTo>
                      <a:pt x="506" y="112"/>
                    </a:lnTo>
                    <a:lnTo>
                      <a:pt x="470" y="96"/>
                    </a:lnTo>
                    <a:lnTo>
                      <a:pt x="434" y="82"/>
                    </a:lnTo>
                    <a:lnTo>
                      <a:pt x="396" y="68"/>
                    </a:lnTo>
                    <a:lnTo>
                      <a:pt x="360" y="56"/>
                    </a:lnTo>
                    <a:lnTo>
                      <a:pt x="322" y="44"/>
                    </a:lnTo>
                    <a:lnTo>
                      <a:pt x="282" y="34"/>
                    </a:lnTo>
                    <a:lnTo>
                      <a:pt x="244" y="26"/>
                    </a:lnTo>
                    <a:lnTo>
                      <a:pt x="204" y="18"/>
                    </a:lnTo>
                    <a:lnTo>
                      <a:pt x="164" y="12"/>
                    </a:lnTo>
                    <a:lnTo>
                      <a:pt x="124" y="6"/>
                    </a:lnTo>
                    <a:lnTo>
                      <a:pt x="84" y="4"/>
                    </a:lnTo>
                    <a:lnTo>
                      <a:pt x="42" y="2"/>
                    </a:lnTo>
                    <a:lnTo>
                      <a:pt x="0" y="0"/>
                    </a:lnTo>
                    <a:close/>
                  </a:path>
                </a:pathLst>
              </a:custGeom>
              <a:noFill/>
              <a:ln w="12700" cap="flat" cmpd="sng">
                <a:solidFill>
                  <a:srgbClr val="000000"/>
                </a:solidFill>
                <a:prstDash val="solid"/>
                <a:round/>
                <a:headEnd type="none" w="med" len="med"/>
                <a:tailEnd type="none" w="med" len="med"/>
              </a:ln>
              <a:effectLst/>
              <a:extLst/>
            </p:spPr>
            <p:txBody>
              <a:bodyPr/>
              <a:lstStyle/>
              <a:p>
                <a:endParaRPr lang="en-GB"/>
              </a:p>
            </p:txBody>
          </p:sp>
          <p:sp>
            <p:nvSpPr>
              <p:cNvPr id="72" name="Freeform 13"/>
              <p:cNvSpPr>
                <a:spLocks/>
              </p:cNvSpPr>
              <p:nvPr/>
            </p:nvSpPr>
            <p:spPr bwMode="auto">
              <a:xfrm>
                <a:off x="5122864" y="3238693"/>
                <a:ext cx="1355725" cy="1905000"/>
              </a:xfrm>
              <a:custGeom>
                <a:avLst/>
                <a:gdLst>
                  <a:gd name="T0" fmla="*/ 85725 w 854"/>
                  <a:gd name="T1" fmla="*/ 952500 h 1200"/>
                  <a:gd name="T2" fmla="*/ 85725 w 854"/>
                  <a:gd name="T3" fmla="*/ 952500 h 1200"/>
                  <a:gd name="T4" fmla="*/ 85725 w 854"/>
                  <a:gd name="T5" fmla="*/ 996950 h 1200"/>
                  <a:gd name="T6" fmla="*/ 79375 w 854"/>
                  <a:gd name="T7" fmla="*/ 1038225 h 1200"/>
                  <a:gd name="T8" fmla="*/ 73025 w 854"/>
                  <a:gd name="T9" fmla="*/ 1079500 h 1200"/>
                  <a:gd name="T10" fmla="*/ 63500 w 854"/>
                  <a:gd name="T11" fmla="*/ 1120775 h 1200"/>
                  <a:gd name="T12" fmla="*/ 50800 w 854"/>
                  <a:gd name="T13" fmla="*/ 1158875 h 1200"/>
                  <a:gd name="T14" fmla="*/ 38100 w 854"/>
                  <a:gd name="T15" fmla="*/ 1196975 h 1200"/>
                  <a:gd name="T16" fmla="*/ 19050 w 854"/>
                  <a:gd name="T17" fmla="*/ 1235075 h 1200"/>
                  <a:gd name="T18" fmla="*/ 0 w 854"/>
                  <a:gd name="T19" fmla="*/ 1270000 h 1200"/>
                  <a:gd name="T20" fmla="*/ 1101725 w 854"/>
                  <a:gd name="T21" fmla="*/ 1905000 h 1200"/>
                  <a:gd name="T22" fmla="*/ 1101725 w 854"/>
                  <a:gd name="T23" fmla="*/ 1905000 h 1200"/>
                  <a:gd name="T24" fmla="*/ 1130300 w 854"/>
                  <a:gd name="T25" fmla="*/ 1854200 h 1200"/>
                  <a:gd name="T26" fmla="*/ 1158875 w 854"/>
                  <a:gd name="T27" fmla="*/ 1800225 h 1200"/>
                  <a:gd name="T28" fmla="*/ 1184275 w 854"/>
                  <a:gd name="T29" fmla="*/ 1743075 h 1200"/>
                  <a:gd name="T30" fmla="*/ 1209675 w 854"/>
                  <a:gd name="T31" fmla="*/ 1689100 h 1200"/>
                  <a:gd name="T32" fmla="*/ 1231900 w 854"/>
                  <a:gd name="T33" fmla="*/ 1631950 h 1200"/>
                  <a:gd name="T34" fmla="*/ 1254125 w 854"/>
                  <a:gd name="T35" fmla="*/ 1571625 h 1200"/>
                  <a:gd name="T36" fmla="*/ 1273175 w 854"/>
                  <a:gd name="T37" fmla="*/ 1514475 h 1200"/>
                  <a:gd name="T38" fmla="*/ 1289050 w 854"/>
                  <a:gd name="T39" fmla="*/ 1454150 h 1200"/>
                  <a:gd name="T40" fmla="*/ 1304925 w 854"/>
                  <a:gd name="T41" fmla="*/ 1393825 h 1200"/>
                  <a:gd name="T42" fmla="*/ 1317625 w 854"/>
                  <a:gd name="T43" fmla="*/ 1333500 h 1200"/>
                  <a:gd name="T44" fmla="*/ 1330325 w 854"/>
                  <a:gd name="T45" fmla="*/ 1273175 h 1200"/>
                  <a:gd name="T46" fmla="*/ 1339850 w 854"/>
                  <a:gd name="T47" fmla="*/ 1209675 h 1200"/>
                  <a:gd name="T48" fmla="*/ 1346200 w 854"/>
                  <a:gd name="T49" fmla="*/ 1146175 h 1200"/>
                  <a:gd name="T50" fmla="*/ 1352550 w 854"/>
                  <a:gd name="T51" fmla="*/ 1082675 h 1200"/>
                  <a:gd name="T52" fmla="*/ 1355725 w 854"/>
                  <a:gd name="T53" fmla="*/ 1019175 h 1200"/>
                  <a:gd name="T54" fmla="*/ 1355725 w 854"/>
                  <a:gd name="T55" fmla="*/ 952500 h 1200"/>
                  <a:gd name="T56" fmla="*/ 1355725 w 854"/>
                  <a:gd name="T57" fmla="*/ 952500 h 1200"/>
                  <a:gd name="T58" fmla="*/ 1355725 w 854"/>
                  <a:gd name="T59" fmla="*/ 889000 h 1200"/>
                  <a:gd name="T60" fmla="*/ 1352550 w 854"/>
                  <a:gd name="T61" fmla="*/ 825500 h 1200"/>
                  <a:gd name="T62" fmla="*/ 1346200 w 854"/>
                  <a:gd name="T63" fmla="*/ 762000 h 1200"/>
                  <a:gd name="T64" fmla="*/ 1339850 w 854"/>
                  <a:gd name="T65" fmla="*/ 698500 h 1200"/>
                  <a:gd name="T66" fmla="*/ 1330325 w 854"/>
                  <a:gd name="T67" fmla="*/ 635000 h 1200"/>
                  <a:gd name="T68" fmla="*/ 1317625 w 854"/>
                  <a:gd name="T69" fmla="*/ 574675 h 1200"/>
                  <a:gd name="T70" fmla="*/ 1304925 w 854"/>
                  <a:gd name="T71" fmla="*/ 511175 h 1200"/>
                  <a:gd name="T72" fmla="*/ 1289050 w 854"/>
                  <a:gd name="T73" fmla="*/ 450850 h 1200"/>
                  <a:gd name="T74" fmla="*/ 1273175 w 854"/>
                  <a:gd name="T75" fmla="*/ 393700 h 1200"/>
                  <a:gd name="T76" fmla="*/ 1254125 w 854"/>
                  <a:gd name="T77" fmla="*/ 333375 h 1200"/>
                  <a:gd name="T78" fmla="*/ 1231900 w 854"/>
                  <a:gd name="T79" fmla="*/ 276225 h 1200"/>
                  <a:gd name="T80" fmla="*/ 1209675 w 854"/>
                  <a:gd name="T81" fmla="*/ 219075 h 1200"/>
                  <a:gd name="T82" fmla="*/ 1184275 w 854"/>
                  <a:gd name="T83" fmla="*/ 161925 h 1200"/>
                  <a:gd name="T84" fmla="*/ 1158875 w 854"/>
                  <a:gd name="T85" fmla="*/ 107950 h 1200"/>
                  <a:gd name="T86" fmla="*/ 1130300 w 854"/>
                  <a:gd name="T87" fmla="*/ 53975 h 1200"/>
                  <a:gd name="T88" fmla="*/ 1101725 w 854"/>
                  <a:gd name="T89" fmla="*/ 0 h 1200"/>
                  <a:gd name="T90" fmla="*/ 0 w 854"/>
                  <a:gd name="T91" fmla="*/ 635000 h 1200"/>
                  <a:gd name="T92" fmla="*/ 0 w 854"/>
                  <a:gd name="T93" fmla="*/ 635000 h 1200"/>
                  <a:gd name="T94" fmla="*/ 19050 w 854"/>
                  <a:gd name="T95" fmla="*/ 673100 h 1200"/>
                  <a:gd name="T96" fmla="*/ 38100 w 854"/>
                  <a:gd name="T97" fmla="*/ 708025 h 1200"/>
                  <a:gd name="T98" fmla="*/ 50800 w 854"/>
                  <a:gd name="T99" fmla="*/ 746125 h 1200"/>
                  <a:gd name="T100" fmla="*/ 63500 w 854"/>
                  <a:gd name="T101" fmla="*/ 787400 h 1200"/>
                  <a:gd name="T102" fmla="*/ 73025 w 854"/>
                  <a:gd name="T103" fmla="*/ 825500 h 1200"/>
                  <a:gd name="T104" fmla="*/ 79375 w 854"/>
                  <a:gd name="T105" fmla="*/ 866775 h 1200"/>
                  <a:gd name="T106" fmla="*/ 85725 w 854"/>
                  <a:gd name="T107" fmla="*/ 911225 h 1200"/>
                  <a:gd name="T108" fmla="*/ 85725 w 854"/>
                  <a:gd name="T109" fmla="*/ 952500 h 1200"/>
                  <a:gd name="T110" fmla="*/ 85725 w 854"/>
                  <a:gd name="T111" fmla="*/ 952500 h 120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854" h="1200">
                    <a:moveTo>
                      <a:pt x="54" y="600"/>
                    </a:moveTo>
                    <a:lnTo>
                      <a:pt x="54" y="600"/>
                    </a:lnTo>
                    <a:lnTo>
                      <a:pt x="54" y="628"/>
                    </a:lnTo>
                    <a:lnTo>
                      <a:pt x="50" y="654"/>
                    </a:lnTo>
                    <a:lnTo>
                      <a:pt x="46" y="680"/>
                    </a:lnTo>
                    <a:lnTo>
                      <a:pt x="40" y="706"/>
                    </a:lnTo>
                    <a:lnTo>
                      <a:pt x="32" y="730"/>
                    </a:lnTo>
                    <a:lnTo>
                      <a:pt x="24" y="754"/>
                    </a:lnTo>
                    <a:lnTo>
                      <a:pt x="12" y="778"/>
                    </a:lnTo>
                    <a:lnTo>
                      <a:pt x="0" y="800"/>
                    </a:lnTo>
                    <a:lnTo>
                      <a:pt x="694" y="1200"/>
                    </a:lnTo>
                    <a:lnTo>
                      <a:pt x="712" y="1168"/>
                    </a:lnTo>
                    <a:lnTo>
                      <a:pt x="730" y="1134"/>
                    </a:lnTo>
                    <a:lnTo>
                      <a:pt x="746" y="1098"/>
                    </a:lnTo>
                    <a:lnTo>
                      <a:pt x="762" y="1064"/>
                    </a:lnTo>
                    <a:lnTo>
                      <a:pt x="776" y="1028"/>
                    </a:lnTo>
                    <a:lnTo>
                      <a:pt x="790" y="990"/>
                    </a:lnTo>
                    <a:lnTo>
                      <a:pt x="802" y="954"/>
                    </a:lnTo>
                    <a:lnTo>
                      <a:pt x="812" y="916"/>
                    </a:lnTo>
                    <a:lnTo>
                      <a:pt x="822" y="878"/>
                    </a:lnTo>
                    <a:lnTo>
                      <a:pt x="830" y="840"/>
                    </a:lnTo>
                    <a:lnTo>
                      <a:pt x="838" y="802"/>
                    </a:lnTo>
                    <a:lnTo>
                      <a:pt x="844" y="762"/>
                    </a:lnTo>
                    <a:lnTo>
                      <a:pt x="848" y="722"/>
                    </a:lnTo>
                    <a:lnTo>
                      <a:pt x="852" y="682"/>
                    </a:lnTo>
                    <a:lnTo>
                      <a:pt x="854" y="642"/>
                    </a:lnTo>
                    <a:lnTo>
                      <a:pt x="854" y="600"/>
                    </a:lnTo>
                    <a:lnTo>
                      <a:pt x="854" y="560"/>
                    </a:lnTo>
                    <a:lnTo>
                      <a:pt x="852" y="520"/>
                    </a:lnTo>
                    <a:lnTo>
                      <a:pt x="848" y="480"/>
                    </a:lnTo>
                    <a:lnTo>
                      <a:pt x="844" y="440"/>
                    </a:lnTo>
                    <a:lnTo>
                      <a:pt x="838" y="400"/>
                    </a:lnTo>
                    <a:lnTo>
                      <a:pt x="830" y="362"/>
                    </a:lnTo>
                    <a:lnTo>
                      <a:pt x="822" y="322"/>
                    </a:lnTo>
                    <a:lnTo>
                      <a:pt x="812" y="284"/>
                    </a:lnTo>
                    <a:lnTo>
                      <a:pt x="802" y="248"/>
                    </a:lnTo>
                    <a:lnTo>
                      <a:pt x="790" y="210"/>
                    </a:lnTo>
                    <a:lnTo>
                      <a:pt x="776" y="174"/>
                    </a:lnTo>
                    <a:lnTo>
                      <a:pt x="762" y="138"/>
                    </a:lnTo>
                    <a:lnTo>
                      <a:pt x="746" y="102"/>
                    </a:lnTo>
                    <a:lnTo>
                      <a:pt x="730" y="68"/>
                    </a:lnTo>
                    <a:lnTo>
                      <a:pt x="712" y="34"/>
                    </a:lnTo>
                    <a:lnTo>
                      <a:pt x="694" y="0"/>
                    </a:lnTo>
                    <a:lnTo>
                      <a:pt x="0" y="400"/>
                    </a:lnTo>
                    <a:lnTo>
                      <a:pt x="12" y="424"/>
                    </a:lnTo>
                    <a:lnTo>
                      <a:pt x="24" y="446"/>
                    </a:lnTo>
                    <a:lnTo>
                      <a:pt x="32" y="470"/>
                    </a:lnTo>
                    <a:lnTo>
                      <a:pt x="40" y="496"/>
                    </a:lnTo>
                    <a:lnTo>
                      <a:pt x="46" y="520"/>
                    </a:lnTo>
                    <a:lnTo>
                      <a:pt x="50" y="546"/>
                    </a:lnTo>
                    <a:lnTo>
                      <a:pt x="54" y="574"/>
                    </a:lnTo>
                    <a:lnTo>
                      <a:pt x="54" y="600"/>
                    </a:lnTo>
                    <a:close/>
                  </a:path>
                </a:pathLst>
              </a:custGeom>
              <a:noFill/>
              <a:ln w="38100" cap="flat" cmpd="sng">
                <a:solidFill>
                  <a:srgbClr val="5F5F5F"/>
                </a:solidFill>
                <a:prstDash val="solid"/>
                <a:round/>
                <a:headEnd type="none" w="med" len="med"/>
                <a:tailEnd type="none" w="med" len="med"/>
              </a:ln>
              <a:effectLst/>
              <a:extLst/>
            </p:spPr>
            <p:txBody>
              <a:bodyPr/>
              <a:lstStyle/>
              <a:p>
                <a:endParaRPr lang="en-GB"/>
              </a:p>
            </p:txBody>
          </p:sp>
          <p:sp>
            <p:nvSpPr>
              <p:cNvPr id="73" name="Rectangle 14"/>
              <p:cNvSpPr>
                <a:spLocks noChangeArrowheads="1"/>
              </p:cNvSpPr>
              <p:nvPr/>
            </p:nvSpPr>
            <p:spPr bwMode="auto">
              <a:xfrm>
                <a:off x="4573587" y="4191194"/>
                <a:ext cx="1588" cy="1588"/>
              </a:xfrm>
              <a:prstGeom prst="rect">
                <a:avLst/>
              </a:prstGeom>
              <a:solidFill>
                <a:srgbClr val="FFFFFF"/>
              </a:solidFill>
              <a:ln w="12700">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74" name="Freeform 15"/>
              <p:cNvSpPr>
                <a:spLocks/>
              </p:cNvSpPr>
              <p:nvPr/>
            </p:nvSpPr>
            <p:spPr bwMode="auto">
              <a:xfrm>
                <a:off x="3938587" y="3549844"/>
                <a:ext cx="1270000" cy="1270000"/>
              </a:xfrm>
              <a:custGeom>
                <a:avLst/>
                <a:gdLst>
                  <a:gd name="T0" fmla="*/ 1270000 w 800"/>
                  <a:gd name="T1" fmla="*/ 635000 h 800"/>
                  <a:gd name="T2" fmla="*/ 1257300 w 800"/>
                  <a:gd name="T3" fmla="*/ 765175 h 800"/>
                  <a:gd name="T4" fmla="*/ 1222375 w 800"/>
                  <a:gd name="T5" fmla="*/ 882650 h 800"/>
                  <a:gd name="T6" fmla="*/ 1162050 w 800"/>
                  <a:gd name="T7" fmla="*/ 990600 h 800"/>
                  <a:gd name="T8" fmla="*/ 1085850 w 800"/>
                  <a:gd name="T9" fmla="*/ 1085850 h 800"/>
                  <a:gd name="T10" fmla="*/ 990600 w 800"/>
                  <a:gd name="T11" fmla="*/ 1162050 h 800"/>
                  <a:gd name="T12" fmla="*/ 882650 w 800"/>
                  <a:gd name="T13" fmla="*/ 1222375 h 800"/>
                  <a:gd name="T14" fmla="*/ 765175 w 800"/>
                  <a:gd name="T15" fmla="*/ 1257300 h 800"/>
                  <a:gd name="T16" fmla="*/ 635000 w 800"/>
                  <a:gd name="T17" fmla="*/ 1270000 h 800"/>
                  <a:gd name="T18" fmla="*/ 571500 w 800"/>
                  <a:gd name="T19" fmla="*/ 1266825 h 800"/>
                  <a:gd name="T20" fmla="*/ 447675 w 800"/>
                  <a:gd name="T21" fmla="*/ 1241425 h 800"/>
                  <a:gd name="T22" fmla="*/ 333375 w 800"/>
                  <a:gd name="T23" fmla="*/ 1193800 h 800"/>
                  <a:gd name="T24" fmla="*/ 231775 w 800"/>
                  <a:gd name="T25" fmla="*/ 1127125 h 800"/>
                  <a:gd name="T26" fmla="*/ 146050 w 800"/>
                  <a:gd name="T27" fmla="*/ 1038225 h 800"/>
                  <a:gd name="T28" fmla="*/ 76200 w 800"/>
                  <a:gd name="T29" fmla="*/ 939800 h 800"/>
                  <a:gd name="T30" fmla="*/ 28575 w 800"/>
                  <a:gd name="T31" fmla="*/ 825500 h 800"/>
                  <a:gd name="T32" fmla="*/ 3175 w 800"/>
                  <a:gd name="T33" fmla="*/ 701675 h 800"/>
                  <a:gd name="T34" fmla="*/ 0 w 800"/>
                  <a:gd name="T35" fmla="*/ 635000 h 800"/>
                  <a:gd name="T36" fmla="*/ 12700 w 800"/>
                  <a:gd name="T37" fmla="*/ 508000 h 800"/>
                  <a:gd name="T38" fmla="*/ 50800 w 800"/>
                  <a:gd name="T39" fmla="*/ 387350 h 800"/>
                  <a:gd name="T40" fmla="*/ 107950 w 800"/>
                  <a:gd name="T41" fmla="*/ 279400 h 800"/>
                  <a:gd name="T42" fmla="*/ 187325 w 800"/>
                  <a:gd name="T43" fmla="*/ 187325 h 800"/>
                  <a:gd name="T44" fmla="*/ 279400 w 800"/>
                  <a:gd name="T45" fmla="*/ 107950 h 800"/>
                  <a:gd name="T46" fmla="*/ 387350 w 800"/>
                  <a:gd name="T47" fmla="*/ 50800 h 800"/>
                  <a:gd name="T48" fmla="*/ 508000 w 800"/>
                  <a:gd name="T49" fmla="*/ 12700 h 800"/>
                  <a:gd name="T50" fmla="*/ 635000 w 800"/>
                  <a:gd name="T51" fmla="*/ 0 h 800"/>
                  <a:gd name="T52" fmla="*/ 701675 w 800"/>
                  <a:gd name="T53" fmla="*/ 3175 h 800"/>
                  <a:gd name="T54" fmla="*/ 825500 w 800"/>
                  <a:gd name="T55" fmla="*/ 28575 h 800"/>
                  <a:gd name="T56" fmla="*/ 939800 w 800"/>
                  <a:gd name="T57" fmla="*/ 76200 h 800"/>
                  <a:gd name="T58" fmla="*/ 1038225 w 800"/>
                  <a:gd name="T59" fmla="*/ 146050 h 800"/>
                  <a:gd name="T60" fmla="*/ 1127125 w 800"/>
                  <a:gd name="T61" fmla="*/ 231775 h 800"/>
                  <a:gd name="T62" fmla="*/ 1193800 w 800"/>
                  <a:gd name="T63" fmla="*/ 333375 h 800"/>
                  <a:gd name="T64" fmla="*/ 1241425 w 800"/>
                  <a:gd name="T65" fmla="*/ 447675 h 800"/>
                  <a:gd name="T66" fmla="*/ 1266825 w 800"/>
                  <a:gd name="T67" fmla="*/ 571500 h 800"/>
                  <a:gd name="T68" fmla="*/ 1270000 w 800"/>
                  <a:gd name="T69" fmla="*/ 635000 h 8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800" h="800">
                    <a:moveTo>
                      <a:pt x="800" y="400"/>
                    </a:moveTo>
                    <a:lnTo>
                      <a:pt x="800" y="400"/>
                    </a:lnTo>
                    <a:lnTo>
                      <a:pt x="798" y="442"/>
                    </a:lnTo>
                    <a:lnTo>
                      <a:pt x="792" y="482"/>
                    </a:lnTo>
                    <a:lnTo>
                      <a:pt x="782" y="520"/>
                    </a:lnTo>
                    <a:lnTo>
                      <a:pt x="770" y="556"/>
                    </a:lnTo>
                    <a:lnTo>
                      <a:pt x="752" y="592"/>
                    </a:lnTo>
                    <a:lnTo>
                      <a:pt x="732" y="624"/>
                    </a:lnTo>
                    <a:lnTo>
                      <a:pt x="710" y="654"/>
                    </a:lnTo>
                    <a:lnTo>
                      <a:pt x="684" y="684"/>
                    </a:lnTo>
                    <a:lnTo>
                      <a:pt x="654" y="710"/>
                    </a:lnTo>
                    <a:lnTo>
                      <a:pt x="624" y="732"/>
                    </a:lnTo>
                    <a:lnTo>
                      <a:pt x="592" y="752"/>
                    </a:lnTo>
                    <a:lnTo>
                      <a:pt x="556" y="770"/>
                    </a:lnTo>
                    <a:lnTo>
                      <a:pt x="520" y="782"/>
                    </a:lnTo>
                    <a:lnTo>
                      <a:pt x="482" y="792"/>
                    </a:lnTo>
                    <a:lnTo>
                      <a:pt x="442" y="798"/>
                    </a:lnTo>
                    <a:lnTo>
                      <a:pt x="400" y="800"/>
                    </a:lnTo>
                    <a:lnTo>
                      <a:pt x="360" y="798"/>
                    </a:lnTo>
                    <a:lnTo>
                      <a:pt x="320" y="792"/>
                    </a:lnTo>
                    <a:lnTo>
                      <a:pt x="282" y="782"/>
                    </a:lnTo>
                    <a:lnTo>
                      <a:pt x="244" y="770"/>
                    </a:lnTo>
                    <a:lnTo>
                      <a:pt x="210" y="752"/>
                    </a:lnTo>
                    <a:lnTo>
                      <a:pt x="176" y="732"/>
                    </a:lnTo>
                    <a:lnTo>
                      <a:pt x="146" y="710"/>
                    </a:lnTo>
                    <a:lnTo>
                      <a:pt x="118" y="684"/>
                    </a:lnTo>
                    <a:lnTo>
                      <a:pt x="92" y="654"/>
                    </a:lnTo>
                    <a:lnTo>
                      <a:pt x="68" y="624"/>
                    </a:lnTo>
                    <a:lnTo>
                      <a:pt x="48" y="592"/>
                    </a:lnTo>
                    <a:lnTo>
                      <a:pt x="32" y="556"/>
                    </a:lnTo>
                    <a:lnTo>
                      <a:pt x="18" y="520"/>
                    </a:lnTo>
                    <a:lnTo>
                      <a:pt x="8" y="482"/>
                    </a:lnTo>
                    <a:lnTo>
                      <a:pt x="2" y="442"/>
                    </a:lnTo>
                    <a:lnTo>
                      <a:pt x="0" y="400"/>
                    </a:lnTo>
                    <a:lnTo>
                      <a:pt x="2" y="360"/>
                    </a:lnTo>
                    <a:lnTo>
                      <a:pt x="8" y="320"/>
                    </a:lnTo>
                    <a:lnTo>
                      <a:pt x="18" y="282"/>
                    </a:lnTo>
                    <a:lnTo>
                      <a:pt x="32" y="244"/>
                    </a:lnTo>
                    <a:lnTo>
                      <a:pt x="48" y="210"/>
                    </a:lnTo>
                    <a:lnTo>
                      <a:pt x="68" y="176"/>
                    </a:lnTo>
                    <a:lnTo>
                      <a:pt x="92" y="146"/>
                    </a:lnTo>
                    <a:lnTo>
                      <a:pt x="118" y="118"/>
                    </a:lnTo>
                    <a:lnTo>
                      <a:pt x="146" y="92"/>
                    </a:lnTo>
                    <a:lnTo>
                      <a:pt x="176" y="68"/>
                    </a:lnTo>
                    <a:lnTo>
                      <a:pt x="210" y="48"/>
                    </a:lnTo>
                    <a:lnTo>
                      <a:pt x="244" y="32"/>
                    </a:lnTo>
                    <a:lnTo>
                      <a:pt x="282" y="18"/>
                    </a:lnTo>
                    <a:lnTo>
                      <a:pt x="320" y="8"/>
                    </a:lnTo>
                    <a:lnTo>
                      <a:pt x="360" y="2"/>
                    </a:lnTo>
                    <a:lnTo>
                      <a:pt x="400" y="0"/>
                    </a:lnTo>
                    <a:lnTo>
                      <a:pt x="442" y="2"/>
                    </a:lnTo>
                    <a:lnTo>
                      <a:pt x="482" y="8"/>
                    </a:lnTo>
                    <a:lnTo>
                      <a:pt x="520" y="18"/>
                    </a:lnTo>
                    <a:lnTo>
                      <a:pt x="556" y="32"/>
                    </a:lnTo>
                    <a:lnTo>
                      <a:pt x="592" y="48"/>
                    </a:lnTo>
                    <a:lnTo>
                      <a:pt x="624" y="68"/>
                    </a:lnTo>
                    <a:lnTo>
                      <a:pt x="654" y="92"/>
                    </a:lnTo>
                    <a:lnTo>
                      <a:pt x="684" y="118"/>
                    </a:lnTo>
                    <a:lnTo>
                      <a:pt x="710" y="146"/>
                    </a:lnTo>
                    <a:lnTo>
                      <a:pt x="732" y="176"/>
                    </a:lnTo>
                    <a:lnTo>
                      <a:pt x="752" y="210"/>
                    </a:lnTo>
                    <a:lnTo>
                      <a:pt x="770" y="244"/>
                    </a:lnTo>
                    <a:lnTo>
                      <a:pt x="782" y="282"/>
                    </a:lnTo>
                    <a:lnTo>
                      <a:pt x="792" y="320"/>
                    </a:lnTo>
                    <a:lnTo>
                      <a:pt x="798" y="360"/>
                    </a:lnTo>
                    <a:lnTo>
                      <a:pt x="800" y="400"/>
                    </a:lnTo>
                    <a:close/>
                  </a:path>
                </a:pathLst>
              </a:custGeom>
              <a:solidFill>
                <a:srgbClr val="FFFF66"/>
              </a:solidFill>
              <a:ln w="38100" cap="flat" cmpd="sng">
                <a:solidFill>
                  <a:srgbClr val="5F5F5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grpSp>
        <p:grpSp>
          <p:nvGrpSpPr>
            <p:cNvPr id="75" name="Group 74"/>
            <p:cNvGrpSpPr/>
            <p:nvPr/>
          </p:nvGrpSpPr>
          <p:grpSpPr>
            <a:xfrm>
              <a:off x="2479692" y="4566399"/>
              <a:ext cx="1850771" cy="1850771"/>
              <a:chOff x="2033589" y="1651194"/>
              <a:chExt cx="5079998" cy="5080000"/>
            </a:xfrm>
          </p:grpSpPr>
          <p:sp>
            <p:nvSpPr>
              <p:cNvPr id="76" name="Freeform 2"/>
              <p:cNvSpPr>
                <a:spLocks/>
              </p:cNvSpPr>
              <p:nvPr/>
            </p:nvSpPr>
            <p:spPr bwMode="auto">
              <a:xfrm>
                <a:off x="4573588" y="1651194"/>
                <a:ext cx="2200275" cy="1587500"/>
              </a:xfrm>
              <a:custGeom>
                <a:avLst/>
                <a:gdLst>
                  <a:gd name="T0" fmla="*/ 2200275 w 1386"/>
                  <a:gd name="T1" fmla="*/ 1270000 h 1000"/>
                  <a:gd name="T2" fmla="*/ 2159000 w 1386"/>
                  <a:gd name="T3" fmla="*/ 1200150 h 1000"/>
                  <a:gd name="T4" fmla="*/ 2066925 w 1386"/>
                  <a:gd name="T5" fmla="*/ 1063625 h 1000"/>
                  <a:gd name="T6" fmla="*/ 1968500 w 1386"/>
                  <a:gd name="T7" fmla="*/ 933450 h 1000"/>
                  <a:gd name="T8" fmla="*/ 1860550 w 1386"/>
                  <a:gd name="T9" fmla="*/ 809625 h 1000"/>
                  <a:gd name="T10" fmla="*/ 1746250 w 1386"/>
                  <a:gd name="T11" fmla="*/ 695325 h 1000"/>
                  <a:gd name="T12" fmla="*/ 1622425 w 1386"/>
                  <a:gd name="T13" fmla="*/ 587375 h 1000"/>
                  <a:gd name="T14" fmla="*/ 1495425 w 1386"/>
                  <a:gd name="T15" fmla="*/ 485775 h 1000"/>
                  <a:gd name="T16" fmla="*/ 1358900 w 1386"/>
                  <a:gd name="T17" fmla="*/ 393700 h 1000"/>
                  <a:gd name="T18" fmla="*/ 1216025 w 1386"/>
                  <a:gd name="T19" fmla="*/ 311150 h 1000"/>
                  <a:gd name="T20" fmla="*/ 1069975 w 1386"/>
                  <a:gd name="T21" fmla="*/ 234950 h 1000"/>
                  <a:gd name="T22" fmla="*/ 917575 w 1386"/>
                  <a:gd name="T23" fmla="*/ 171450 h 1000"/>
                  <a:gd name="T24" fmla="*/ 758825 w 1386"/>
                  <a:gd name="T25" fmla="*/ 117475 h 1000"/>
                  <a:gd name="T26" fmla="*/ 596900 w 1386"/>
                  <a:gd name="T27" fmla="*/ 73025 h 1000"/>
                  <a:gd name="T28" fmla="*/ 431800 w 1386"/>
                  <a:gd name="T29" fmla="*/ 38100 h 1000"/>
                  <a:gd name="T30" fmla="*/ 260350 w 1386"/>
                  <a:gd name="T31" fmla="*/ 12700 h 1000"/>
                  <a:gd name="T32" fmla="*/ 88900 w 1386"/>
                  <a:gd name="T33" fmla="*/ 3175 h 1000"/>
                  <a:gd name="T34" fmla="*/ 0 w 1386"/>
                  <a:gd name="T35" fmla="*/ 635000 h 1000"/>
                  <a:gd name="T36" fmla="*/ 66675 w 1386"/>
                  <a:gd name="T37" fmla="*/ 638175 h 1000"/>
                  <a:gd name="T38" fmla="*/ 196850 w 1386"/>
                  <a:gd name="T39" fmla="*/ 644525 h 1000"/>
                  <a:gd name="T40" fmla="*/ 323850 w 1386"/>
                  <a:gd name="T41" fmla="*/ 663575 h 1000"/>
                  <a:gd name="T42" fmla="*/ 447675 w 1386"/>
                  <a:gd name="T43" fmla="*/ 688975 h 1000"/>
                  <a:gd name="T44" fmla="*/ 571500 w 1386"/>
                  <a:gd name="T45" fmla="*/ 723900 h 1000"/>
                  <a:gd name="T46" fmla="*/ 688975 w 1386"/>
                  <a:gd name="T47" fmla="*/ 765175 h 1000"/>
                  <a:gd name="T48" fmla="*/ 803275 w 1386"/>
                  <a:gd name="T49" fmla="*/ 812800 h 1000"/>
                  <a:gd name="T50" fmla="*/ 914400 w 1386"/>
                  <a:gd name="T51" fmla="*/ 866775 h 1000"/>
                  <a:gd name="T52" fmla="*/ 1019175 w 1386"/>
                  <a:gd name="T53" fmla="*/ 930275 h 1000"/>
                  <a:gd name="T54" fmla="*/ 1120775 w 1386"/>
                  <a:gd name="T55" fmla="*/ 1000125 h 1000"/>
                  <a:gd name="T56" fmla="*/ 1216025 w 1386"/>
                  <a:gd name="T57" fmla="*/ 1076325 h 1000"/>
                  <a:gd name="T58" fmla="*/ 1308100 w 1386"/>
                  <a:gd name="T59" fmla="*/ 1155700 h 1000"/>
                  <a:gd name="T60" fmla="*/ 1397000 w 1386"/>
                  <a:gd name="T61" fmla="*/ 1244600 h 1000"/>
                  <a:gd name="T62" fmla="*/ 1476375 w 1386"/>
                  <a:gd name="T63" fmla="*/ 1336675 h 1000"/>
                  <a:gd name="T64" fmla="*/ 1549400 w 1386"/>
                  <a:gd name="T65" fmla="*/ 1431925 h 1000"/>
                  <a:gd name="T66" fmla="*/ 1619250 w 1386"/>
                  <a:gd name="T67" fmla="*/ 1536700 h 1000"/>
                  <a:gd name="T68" fmla="*/ 1651000 w 1386"/>
                  <a:gd name="T69" fmla="*/ 1587500 h 10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386" h="1000">
                    <a:moveTo>
                      <a:pt x="1040" y="1000"/>
                    </a:moveTo>
                    <a:lnTo>
                      <a:pt x="1386" y="800"/>
                    </a:lnTo>
                    <a:lnTo>
                      <a:pt x="1360" y="756"/>
                    </a:lnTo>
                    <a:lnTo>
                      <a:pt x="1332" y="712"/>
                    </a:lnTo>
                    <a:lnTo>
                      <a:pt x="1302" y="670"/>
                    </a:lnTo>
                    <a:lnTo>
                      <a:pt x="1272" y="628"/>
                    </a:lnTo>
                    <a:lnTo>
                      <a:pt x="1240" y="588"/>
                    </a:lnTo>
                    <a:lnTo>
                      <a:pt x="1206" y="550"/>
                    </a:lnTo>
                    <a:lnTo>
                      <a:pt x="1172" y="510"/>
                    </a:lnTo>
                    <a:lnTo>
                      <a:pt x="1136" y="474"/>
                    </a:lnTo>
                    <a:lnTo>
                      <a:pt x="1100" y="438"/>
                    </a:lnTo>
                    <a:lnTo>
                      <a:pt x="1062" y="404"/>
                    </a:lnTo>
                    <a:lnTo>
                      <a:pt x="1022" y="370"/>
                    </a:lnTo>
                    <a:lnTo>
                      <a:pt x="982" y="338"/>
                    </a:lnTo>
                    <a:lnTo>
                      <a:pt x="942" y="306"/>
                    </a:lnTo>
                    <a:lnTo>
                      <a:pt x="898" y="276"/>
                    </a:lnTo>
                    <a:lnTo>
                      <a:pt x="856" y="248"/>
                    </a:lnTo>
                    <a:lnTo>
                      <a:pt x="812" y="222"/>
                    </a:lnTo>
                    <a:lnTo>
                      <a:pt x="766" y="196"/>
                    </a:lnTo>
                    <a:lnTo>
                      <a:pt x="720" y="172"/>
                    </a:lnTo>
                    <a:lnTo>
                      <a:pt x="674" y="148"/>
                    </a:lnTo>
                    <a:lnTo>
                      <a:pt x="626" y="128"/>
                    </a:lnTo>
                    <a:lnTo>
                      <a:pt x="578" y="108"/>
                    </a:lnTo>
                    <a:lnTo>
                      <a:pt x="528" y="90"/>
                    </a:lnTo>
                    <a:lnTo>
                      <a:pt x="478" y="74"/>
                    </a:lnTo>
                    <a:lnTo>
                      <a:pt x="428" y="58"/>
                    </a:lnTo>
                    <a:lnTo>
                      <a:pt x="376" y="46"/>
                    </a:lnTo>
                    <a:lnTo>
                      <a:pt x="324" y="34"/>
                    </a:lnTo>
                    <a:lnTo>
                      <a:pt x="272" y="24"/>
                    </a:lnTo>
                    <a:lnTo>
                      <a:pt x="218" y="16"/>
                    </a:lnTo>
                    <a:lnTo>
                      <a:pt x="164" y="8"/>
                    </a:lnTo>
                    <a:lnTo>
                      <a:pt x="110" y="4"/>
                    </a:lnTo>
                    <a:lnTo>
                      <a:pt x="56" y="2"/>
                    </a:lnTo>
                    <a:lnTo>
                      <a:pt x="0" y="0"/>
                    </a:lnTo>
                    <a:lnTo>
                      <a:pt x="0" y="400"/>
                    </a:lnTo>
                    <a:lnTo>
                      <a:pt x="42" y="402"/>
                    </a:lnTo>
                    <a:lnTo>
                      <a:pt x="84" y="404"/>
                    </a:lnTo>
                    <a:lnTo>
                      <a:pt x="124" y="406"/>
                    </a:lnTo>
                    <a:lnTo>
                      <a:pt x="164" y="412"/>
                    </a:lnTo>
                    <a:lnTo>
                      <a:pt x="204" y="418"/>
                    </a:lnTo>
                    <a:lnTo>
                      <a:pt x="244" y="426"/>
                    </a:lnTo>
                    <a:lnTo>
                      <a:pt x="282" y="434"/>
                    </a:lnTo>
                    <a:lnTo>
                      <a:pt x="322" y="444"/>
                    </a:lnTo>
                    <a:lnTo>
                      <a:pt x="360" y="456"/>
                    </a:lnTo>
                    <a:lnTo>
                      <a:pt x="396" y="468"/>
                    </a:lnTo>
                    <a:lnTo>
                      <a:pt x="434" y="482"/>
                    </a:lnTo>
                    <a:lnTo>
                      <a:pt x="470" y="496"/>
                    </a:lnTo>
                    <a:lnTo>
                      <a:pt x="506" y="512"/>
                    </a:lnTo>
                    <a:lnTo>
                      <a:pt x="540" y="528"/>
                    </a:lnTo>
                    <a:lnTo>
                      <a:pt x="576" y="546"/>
                    </a:lnTo>
                    <a:lnTo>
                      <a:pt x="608" y="566"/>
                    </a:lnTo>
                    <a:lnTo>
                      <a:pt x="642" y="586"/>
                    </a:lnTo>
                    <a:lnTo>
                      <a:pt x="674" y="608"/>
                    </a:lnTo>
                    <a:lnTo>
                      <a:pt x="706" y="630"/>
                    </a:lnTo>
                    <a:lnTo>
                      <a:pt x="736" y="654"/>
                    </a:lnTo>
                    <a:lnTo>
                      <a:pt x="766" y="678"/>
                    </a:lnTo>
                    <a:lnTo>
                      <a:pt x="796" y="702"/>
                    </a:lnTo>
                    <a:lnTo>
                      <a:pt x="824" y="728"/>
                    </a:lnTo>
                    <a:lnTo>
                      <a:pt x="852" y="756"/>
                    </a:lnTo>
                    <a:lnTo>
                      <a:pt x="880" y="784"/>
                    </a:lnTo>
                    <a:lnTo>
                      <a:pt x="904" y="812"/>
                    </a:lnTo>
                    <a:lnTo>
                      <a:pt x="930" y="842"/>
                    </a:lnTo>
                    <a:lnTo>
                      <a:pt x="954" y="872"/>
                    </a:lnTo>
                    <a:lnTo>
                      <a:pt x="976" y="902"/>
                    </a:lnTo>
                    <a:lnTo>
                      <a:pt x="998" y="934"/>
                    </a:lnTo>
                    <a:lnTo>
                      <a:pt x="1020" y="968"/>
                    </a:lnTo>
                    <a:lnTo>
                      <a:pt x="1040" y="1000"/>
                    </a:lnTo>
                    <a:close/>
                  </a:path>
                </a:pathLst>
              </a:custGeom>
              <a:noFill/>
              <a:ln w="12700">
                <a:solidFill>
                  <a:srgbClr val="000000"/>
                </a:solidFill>
                <a:prstDash val="solid"/>
                <a:round/>
                <a:headEnd/>
                <a:tailEnd/>
              </a:ln>
            </p:spPr>
            <p:txBody>
              <a:bodyPr/>
              <a:lstStyle/>
              <a:p>
                <a:endParaRPr lang="en-GB"/>
              </a:p>
            </p:txBody>
          </p:sp>
          <p:sp>
            <p:nvSpPr>
              <p:cNvPr id="77" name="Freeform 3"/>
              <p:cNvSpPr>
                <a:spLocks/>
              </p:cNvSpPr>
              <p:nvPr/>
            </p:nvSpPr>
            <p:spPr bwMode="auto">
              <a:xfrm>
                <a:off x="2373314" y="1651194"/>
                <a:ext cx="2200275" cy="1587500"/>
              </a:xfrm>
              <a:custGeom>
                <a:avLst/>
                <a:gdLst>
                  <a:gd name="T0" fmla="*/ 2200275 w 1386"/>
                  <a:gd name="T1" fmla="*/ 0 h 1000"/>
                  <a:gd name="T2" fmla="*/ 2114550 w 1386"/>
                  <a:gd name="T3" fmla="*/ 3175 h 1000"/>
                  <a:gd name="T4" fmla="*/ 1939925 w 1386"/>
                  <a:gd name="T5" fmla="*/ 12700 h 1000"/>
                  <a:gd name="T6" fmla="*/ 1771650 w 1386"/>
                  <a:gd name="T7" fmla="*/ 38100 h 1000"/>
                  <a:gd name="T8" fmla="*/ 1603375 w 1386"/>
                  <a:gd name="T9" fmla="*/ 73025 h 1000"/>
                  <a:gd name="T10" fmla="*/ 1441450 w 1386"/>
                  <a:gd name="T11" fmla="*/ 117475 h 1000"/>
                  <a:gd name="T12" fmla="*/ 1285875 w 1386"/>
                  <a:gd name="T13" fmla="*/ 171450 h 1000"/>
                  <a:gd name="T14" fmla="*/ 1133475 w 1386"/>
                  <a:gd name="T15" fmla="*/ 234950 h 1000"/>
                  <a:gd name="T16" fmla="*/ 984250 w 1386"/>
                  <a:gd name="T17" fmla="*/ 311150 h 1000"/>
                  <a:gd name="T18" fmla="*/ 844550 w 1386"/>
                  <a:gd name="T19" fmla="*/ 393700 h 1000"/>
                  <a:gd name="T20" fmla="*/ 708025 w 1386"/>
                  <a:gd name="T21" fmla="*/ 485775 h 1000"/>
                  <a:gd name="T22" fmla="*/ 577850 w 1386"/>
                  <a:gd name="T23" fmla="*/ 587375 h 1000"/>
                  <a:gd name="T24" fmla="*/ 457200 w 1386"/>
                  <a:gd name="T25" fmla="*/ 695325 h 1000"/>
                  <a:gd name="T26" fmla="*/ 339725 w 1386"/>
                  <a:gd name="T27" fmla="*/ 809625 h 1000"/>
                  <a:gd name="T28" fmla="*/ 234950 w 1386"/>
                  <a:gd name="T29" fmla="*/ 933450 h 1000"/>
                  <a:gd name="T30" fmla="*/ 133350 w 1386"/>
                  <a:gd name="T31" fmla="*/ 1063625 h 1000"/>
                  <a:gd name="T32" fmla="*/ 44450 w 1386"/>
                  <a:gd name="T33" fmla="*/ 1200150 h 1000"/>
                  <a:gd name="T34" fmla="*/ 552450 w 1386"/>
                  <a:gd name="T35" fmla="*/ 1587500 h 1000"/>
                  <a:gd name="T36" fmla="*/ 584200 w 1386"/>
                  <a:gd name="T37" fmla="*/ 1536700 h 1000"/>
                  <a:gd name="T38" fmla="*/ 650875 w 1386"/>
                  <a:gd name="T39" fmla="*/ 1431925 h 1000"/>
                  <a:gd name="T40" fmla="*/ 727075 w 1386"/>
                  <a:gd name="T41" fmla="*/ 1336675 h 1000"/>
                  <a:gd name="T42" fmla="*/ 806450 w 1386"/>
                  <a:gd name="T43" fmla="*/ 1244600 h 1000"/>
                  <a:gd name="T44" fmla="*/ 892175 w 1386"/>
                  <a:gd name="T45" fmla="*/ 1155700 h 1000"/>
                  <a:gd name="T46" fmla="*/ 984250 w 1386"/>
                  <a:gd name="T47" fmla="*/ 1076325 h 1000"/>
                  <a:gd name="T48" fmla="*/ 1079500 w 1386"/>
                  <a:gd name="T49" fmla="*/ 1000125 h 1000"/>
                  <a:gd name="T50" fmla="*/ 1181100 w 1386"/>
                  <a:gd name="T51" fmla="*/ 930275 h 1000"/>
                  <a:gd name="T52" fmla="*/ 1289050 w 1386"/>
                  <a:gd name="T53" fmla="*/ 866775 h 1000"/>
                  <a:gd name="T54" fmla="*/ 1400175 w 1386"/>
                  <a:gd name="T55" fmla="*/ 812800 h 1000"/>
                  <a:gd name="T56" fmla="*/ 1514475 w 1386"/>
                  <a:gd name="T57" fmla="*/ 765175 h 1000"/>
                  <a:gd name="T58" fmla="*/ 1631950 w 1386"/>
                  <a:gd name="T59" fmla="*/ 723900 h 1000"/>
                  <a:gd name="T60" fmla="*/ 1752600 w 1386"/>
                  <a:gd name="T61" fmla="*/ 688975 h 1000"/>
                  <a:gd name="T62" fmla="*/ 1876425 w 1386"/>
                  <a:gd name="T63" fmla="*/ 663575 h 1000"/>
                  <a:gd name="T64" fmla="*/ 2006600 w 1386"/>
                  <a:gd name="T65" fmla="*/ 644525 h 1000"/>
                  <a:gd name="T66" fmla="*/ 2133600 w 1386"/>
                  <a:gd name="T67" fmla="*/ 638175 h 1000"/>
                  <a:gd name="T68" fmla="*/ 2200275 w 1386"/>
                  <a:gd name="T69" fmla="*/ 635000 h 10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386" h="1000">
                    <a:moveTo>
                      <a:pt x="1386" y="400"/>
                    </a:moveTo>
                    <a:lnTo>
                      <a:pt x="1386" y="0"/>
                    </a:lnTo>
                    <a:lnTo>
                      <a:pt x="1332" y="2"/>
                    </a:lnTo>
                    <a:lnTo>
                      <a:pt x="1276" y="4"/>
                    </a:lnTo>
                    <a:lnTo>
                      <a:pt x="1222" y="8"/>
                    </a:lnTo>
                    <a:lnTo>
                      <a:pt x="1168" y="16"/>
                    </a:lnTo>
                    <a:lnTo>
                      <a:pt x="1116" y="24"/>
                    </a:lnTo>
                    <a:lnTo>
                      <a:pt x="1062" y="34"/>
                    </a:lnTo>
                    <a:lnTo>
                      <a:pt x="1010" y="46"/>
                    </a:lnTo>
                    <a:lnTo>
                      <a:pt x="960" y="58"/>
                    </a:lnTo>
                    <a:lnTo>
                      <a:pt x="908" y="74"/>
                    </a:lnTo>
                    <a:lnTo>
                      <a:pt x="858" y="90"/>
                    </a:lnTo>
                    <a:lnTo>
                      <a:pt x="810" y="108"/>
                    </a:lnTo>
                    <a:lnTo>
                      <a:pt x="760" y="128"/>
                    </a:lnTo>
                    <a:lnTo>
                      <a:pt x="714" y="148"/>
                    </a:lnTo>
                    <a:lnTo>
                      <a:pt x="666" y="172"/>
                    </a:lnTo>
                    <a:lnTo>
                      <a:pt x="620" y="196"/>
                    </a:lnTo>
                    <a:lnTo>
                      <a:pt x="576" y="222"/>
                    </a:lnTo>
                    <a:lnTo>
                      <a:pt x="532" y="248"/>
                    </a:lnTo>
                    <a:lnTo>
                      <a:pt x="488" y="276"/>
                    </a:lnTo>
                    <a:lnTo>
                      <a:pt x="446" y="306"/>
                    </a:lnTo>
                    <a:lnTo>
                      <a:pt x="404" y="338"/>
                    </a:lnTo>
                    <a:lnTo>
                      <a:pt x="364" y="370"/>
                    </a:lnTo>
                    <a:lnTo>
                      <a:pt x="326" y="404"/>
                    </a:lnTo>
                    <a:lnTo>
                      <a:pt x="288" y="438"/>
                    </a:lnTo>
                    <a:lnTo>
                      <a:pt x="250" y="474"/>
                    </a:lnTo>
                    <a:lnTo>
                      <a:pt x="214" y="510"/>
                    </a:lnTo>
                    <a:lnTo>
                      <a:pt x="180" y="550"/>
                    </a:lnTo>
                    <a:lnTo>
                      <a:pt x="148" y="588"/>
                    </a:lnTo>
                    <a:lnTo>
                      <a:pt x="116" y="628"/>
                    </a:lnTo>
                    <a:lnTo>
                      <a:pt x="84" y="670"/>
                    </a:lnTo>
                    <a:lnTo>
                      <a:pt x="56" y="712"/>
                    </a:lnTo>
                    <a:lnTo>
                      <a:pt x="28" y="756"/>
                    </a:lnTo>
                    <a:lnTo>
                      <a:pt x="0" y="800"/>
                    </a:lnTo>
                    <a:lnTo>
                      <a:pt x="348" y="1000"/>
                    </a:lnTo>
                    <a:lnTo>
                      <a:pt x="368" y="968"/>
                    </a:lnTo>
                    <a:lnTo>
                      <a:pt x="388" y="934"/>
                    </a:lnTo>
                    <a:lnTo>
                      <a:pt x="410" y="902"/>
                    </a:lnTo>
                    <a:lnTo>
                      <a:pt x="434" y="872"/>
                    </a:lnTo>
                    <a:lnTo>
                      <a:pt x="458" y="842"/>
                    </a:lnTo>
                    <a:lnTo>
                      <a:pt x="482" y="812"/>
                    </a:lnTo>
                    <a:lnTo>
                      <a:pt x="508" y="784"/>
                    </a:lnTo>
                    <a:lnTo>
                      <a:pt x="534" y="756"/>
                    </a:lnTo>
                    <a:lnTo>
                      <a:pt x="562" y="728"/>
                    </a:lnTo>
                    <a:lnTo>
                      <a:pt x="590" y="702"/>
                    </a:lnTo>
                    <a:lnTo>
                      <a:pt x="620" y="678"/>
                    </a:lnTo>
                    <a:lnTo>
                      <a:pt x="650" y="654"/>
                    </a:lnTo>
                    <a:lnTo>
                      <a:pt x="680" y="630"/>
                    </a:lnTo>
                    <a:lnTo>
                      <a:pt x="712" y="608"/>
                    </a:lnTo>
                    <a:lnTo>
                      <a:pt x="744" y="586"/>
                    </a:lnTo>
                    <a:lnTo>
                      <a:pt x="778" y="566"/>
                    </a:lnTo>
                    <a:lnTo>
                      <a:pt x="812" y="546"/>
                    </a:lnTo>
                    <a:lnTo>
                      <a:pt x="846" y="528"/>
                    </a:lnTo>
                    <a:lnTo>
                      <a:pt x="882" y="512"/>
                    </a:lnTo>
                    <a:lnTo>
                      <a:pt x="918" y="496"/>
                    </a:lnTo>
                    <a:lnTo>
                      <a:pt x="954" y="482"/>
                    </a:lnTo>
                    <a:lnTo>
                      <a:pt x="990" y="468"/>
                    </a:lnTo>
                    <a:lnTo>
                      <a:pt x="1028" y="456"/>
                    </a:lnTo>
                    <a:lnTo>
                      <a:pt x="1066" y="444"/>
                    </a:lnTo>
                    <a:lnTo>
                      <a:pt x="1104" y="434"/>
                    </a:lnTo>
                    <a:lnTo>
                      <a:pt x="1144" y="426"/>
                    </a:lnTo>
                    <a:lnTo>
                      <a:pt x="1182" y="418"/>
                    </a:lnTo>
                    <a:lnTo>
                      <a:pt x="1222" y="412"/>
                    </a:lnTo>
                    <a:lnTo>
                      <a:pt x="1264" y="406"/>
                    </a:lnTo>
                    <a:lnTo>
                      <a:pt x="1304" y="404"/>
                    </a:lnTo>
                    <a:lnTo>
                      <a:pt x="1344" y="402"/>
                    </a:lnTo>
                    <a:lnTo>
                      <a:pt x="1386" y="400"/>
                    </a:lnTo>
                    <a:close/>
                  </a:path>
                </a:pathLst>
              </a:custGeom>
              <a:noFill/>
              <a:ln w="38100" cap="flat" cmpd="sng">
                <a:solidFill>
                  <a:srgbClr val="5F5F5F"/>
                </a:solidFill>
                <a:prstDash val="solid"/>
                <a:round/>
                <a:headEnd type="none" w="med" len="med"/>
                <a:tailEnd type="none" w="med" len="med"/>
              </a:ln>
              <a:effectLst/>
              <a:extLst/>
            </p:spPr>
            <p:txBody>
              <a:bodyPr/>
              <a:lstStyle/>
              <a:p>
                <a:endParaRPr lang="en-GB"/>
              </a:p>
            </p:txBody>
          </p:sp>
          <p:sp>
            <p:nvSpPr>
              <p:cNvPr id="78" name="Freeform 4"/>
              <p:cNvSpPr>
                <a:spLocks/>
              </p:cNvSpPr>
              <p:nvPr/>
            </p:nvSpPr>
            <p:spPr bwMode="auto">
              <a:xfrm>
                <a:off x="2033589" y="2921193"/>
                <a:ext cx="892175" cy="2540000"/>
              </a:xfrm>
              <a:custGeom>
                <a:avLst/>
                <a:gdLst>
                  <a:gd name="T0" fmla="*/ 635000 w 562"/>
                  <a:gd name="T1" fmla="*/ 1270000 h 1600"/>
                  <a:gd name="T2" fmla="*/ 641350 w 562"/>
                  <a:gd name="T3" fmla="*/ 1143000 h 1600"/>
                  <a:gd name="T4" fmla="*/ 654050 w 562"/>
                  <a:gd name="T5" fmla="*/ 1016000 h 1600"/>
                  <a:gd name="T6" fmla="*/ 673100 w 562"/>
                  <a:gd name="T7" fmla="*/ 892175 h 1600"/>
                  <a:gd name="T8" fmla="*/ 701675 w 562"/>
                  <a:gd name="T9" fmla="*/ 768350 h 1600"/>
                  <a:gd name="T10" fmla="*/ 739775 w 562"/>
                  <a:gd name="T11" fmla="*/ 650875 h 1600"/>
                  <a:gd name="T12" fmla="*/ 781050 w 562"/>
                  <a:gd name="T13" fmla="*/ 536575 h 1600"/>
                  <a:gd name="T14" fmla="*/ 831850 w 562"/>
                  <a:gd name="T15" fmla="*/ 425450 h 1600"/>
                  <a:gd name="T16" fmla="*/ 892175 w 562"/>
                  <a:gd name="T17" fmla="*/ 317500 h 1600"/>
                  <a:gd name="T18" fmla="*/ 339725 w 562"/>
                  <a:gd name="T19" fmla="*/ 0 h 1600"/>
                  <a:gd name="T20" fmla="*/ 263525 w 562"/>
                  <a:gd name="T21" fmla="*/ 142875 h 1600"/>
                  <a:gd name="T22" fmla="*/ 196850 w 562"/>
                  <a:gd name="T23" fmla="*/ 292100 h 1600"/>
                  <a:gd name="T24" fmla="*/ 139700 w 562"/>
                  <a:gd name="T25" fmla="*/ 444500 h 1600"/>
                  <a:gd name="T26" fmla="*/ 88900 w 562"/>
                  <a:gd name="T27" fmla="*/ 603250 h 1600"/>
                  <a:gd name="T28" fmla="*/ 50800 w 562"/>
                  <a:gd name="T29" fmla="*/ 765175 h 1600"/>
                  <a:gd name="T30" fmla="*/ 22225 w 562"/>
                  <a:gd name="T31" fmla="*/ 930275 h 1600"/>
                  <a:gd name="T32" fmla="*/ 6350 w 562"/>
                  <a:gd name="T33" fmla="*/ 1098550 h 1600"/>
                  <a:gd name="T34" fmla="*/ 0 w 562"/>
                  <a:gd name="T35" fmla="*/ 1270000 h 1600"/>
                  <a:gd name="T36" fmla="*/ 3175 w 562"/>
                  <a:gd name="T37" fmla="*/ 1358900 h 1600"/>
                  <a:gd name="T38" fmla="*/ 12700 w 562"/>
                  <a:gd name="T39" fmla="*/ 1527175 h 1600"/>
                  <a:gd name="T40" fmla="*/ 34925 w 562"/>
                  <a:gd name="T41" fmla="*/ 1695450 h 1600"/>
                  <a:gd name="T42" fmla="*/ 69850 w 562"/>
                  <a:gd name="T43" fmla="*/ 1860550 h 1600"/>
                  <a:gd name="T44" fmla="*/ 111125 w 562"/>
                  <a:gd name="T45" fmla="*/ 2019300 h 1600"/>
                  <a:gd name="T46" fmla="*/ 165100 w 562"/>
                  <a:gd name="T47" fmla="*/ 2174875 h 1600"/>
                  <a:gd name="T48" fmla="*/ 228600 w 562"/>
                  <a:gd name="T49" fmla="*/ 2324100 h 1600"/>
                  <a:gd name="T50" fmla="*/ 301625 w 562"/>
                  <a:gd name="T51" fmla="*/ 2470150 h 1600"/>
                  <a:gd name="T52" fmla="*/ 892175 w 562"/>
                  <a:gd name="T53" fmla="*/ 2222500 h 1600"/>
                  <a:gd name="T54" fmla="*/ 860425 w 562"/>
                  <a:gd name="T55" fmla="*/ 2171700 h 1600"/>
                  <a:gd name="T56" fmla="*/ 806450 w 562"/>
                  <a:gd name="T57" fmla="*/ 2060575 h 1600"/>
                  <a:gd name="T58" fmla="*/ 758825 w 562"/>
                  <a:gd name="T59" fmla="*/ 1949450 h 1600"/>
                  <a:gd name="T60" fmla="*/ 720725 w 562"/>
                  <a:gd name="T61" fmla="*/ 1831975 h 1600"/>
                  <a:gd name="T62" fmla="*/ 685800 w 562"/>
                  <a:gd name="T63" fmla="*/ 1711325 h 1600"/>
                  <a:gd name="T64" fmla="*/ 663575 w 562"/>
                  <a:gd name="T65" fmla="*/ 1590675 h 1600"/>
                  <a:gd name="T66" fmla="*/ 644525 w 562"/>
                  <a:gd name="T67" fmla="*/ 1463675 h 1600"/>
                  <a:gd name="T68" fmla="*/ 638175 w 562"/>
                  <a:gd name="T69" fmla="*/ 1336675 h 1600"/>
                  <a:gd name="T70" fmla="*/ 635000 w 562"/>
                  <a:gd name="T71" fmla="*/ 1270000 h 16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62" h="1600">
                    <a:moveTo>
                      <a:pt x="400" y="800"/>
                    </a:moveTo>
                    <a:lnTo>
                      <a:pt x="400" y="800"/>
                    </a:lnTo>
                    <a:lnTo>
                      <a:pt x="402" y="760"/>
                    </a:lnTo>
                    <a:lnTo>
                      <a:pt x="404" y="720"/>
                    </a:lnTo>
                    <a:lnTo>
                      <a:pt x="406" y="680"/>
                    </a:lnTo>
                    <a:lnTo>
                      <a:pt x="412" y="640"/>
                    </a:lnTo>
                    <a:lnTo>
                      <a:pt x="418" y="600"/>
                    </a:lnTo>
                    <a:lnTo>
                      <a:pt x="424" y="562"/>
                    </a:lnTo>
                    <a:lnTo>
                      <a:pt x="432" y="522"/>
                    </a:lnTo>
                    <a:lnTo>
                      <a:pt x="442" y="484"/>
                    </a:lnTo>
                    <a:lnTo>
                      <a:pt x="454" y="448"/>
                    </a:lnTo>
                    <a:lnTo>
                      <a:pt x="466" y="410"/>
                    </a:lnTo>
                    <a:lnTo>
                      <a:pt x="478" y="374"/>
                    </a:lnTo>
                    <a:lnTo>
                      <a:pt x="492" y="338"/>
                    </a:lnTo>
                    <a:lnTo>
                      <a:pt x="508" y="302"/>
                    </a:lnTo>
                    <a:lnTo>
                      <a:pt x="524" y="268"/>
                    </a:lnTo>
                    <a:lnTo>
                      <a:pt x="542" y="234"/>
                    </a:lnTo>
                    <a:lnTo>
                      <a:pt x="562" y="200"/>
                    </a:lnTo>
                    <a:lnTo>
                      <a:pt x="214" y="0"/>
                    </a:lnTo>
                    <a:lnTo>
                      <a:pt x="190" y="46"/>
                    </a:lnTo>
                    <a:lnTo>
                      <a:pt x="166" y="90"/>
                    </a:lnTo>
                    <a:lnTo>
                      <a:pt x="144" y="136"/>
                    </a:lnTo>
                    <a:lnTo>
                      <a:pt x="124" y="184"/>
                    </a:lnTo>
                    <a:lnTo>
                      <a:pt x="104" y="232"/>
                    </a:lnTo>
                    <a:lnTo>
                      <a:pt x="88" y="280"/>
                    </a:lnTo>
                    <a:lnTo>
                      <a:pt x="70" y="330"/>
                    </a:lnTo>
                    <a:lnTo>
                      <a:pt x="56" y="380"/>
                    </a:lnTo>
                    <a:lnTo>
                      <a:pt x="44" y="430"/>
                    </a:lnTo>
                    <a:lnTo>
                      <a:pt x="32" y="482"/>
                    </a:lnTo>
                    <a:lnTo>
                      <a:pt x="22" y="534"/>
                    </a:lnTo>
                    <a:lnTo>
                      <a:pt x="14" y="586"/>
                    </a:lnTo>
                    <a:lnTo>
                      <a:pt x="8" y="638"/>
                    </a:lnTo>
                    <a:lnTo>
                      <a:pt x="4" y="692"/>
                    </a:lnTo>
                    <a:lnTo>
                      <a:pt x="2" y="746"/>
                    </a:lnTo>
                    <a:lnTo>
                      <a:pt x="0" y="800"/>
                    </a:lnTo>
                    <a:lnTo>
                      <a:pt x="2" y="856"/>
                    </a:lnTo>
                    <a:lnTo>
                      <a:pt x="4" y="910"/>
                    </a:lnTo>
                    <a:lnTo>
                      <a:pt x="8" y="962"/>
                    </a:lnTo>
                    <a:lnTo>
                      <a:pt x="14" y="1016"/>
                    </a:lnTo>
                    <a:lnTo>
                      <a:pt x="22" y="1068"/>
                    </a:lnTo>
                    <a:lnTo>
                      <a:pt x="32" y="1120"/>
                    </a:lnTo>
                    <a:lnTo>
                      <a:pt x="44" y="1172"/>
                    </a:lnTo>
                    <a:lnTo>
                      <a:pt x="56" y="1222"/>
                    </a:lnTo>
                    <a:lnTo>
                      <a:pt x="70" y="1272"/>
                    </a:lnTo>
                    <a:lnTo>
                      <a:pt x="88" y="1322"/>
                    </a:lnTo>
                    <a:lnTo>
                      <a:pt x="104" y="1370"/>
                    </a:lnTo>
                    <a:lnTo>
                      <a:pt x="124" y="1418"/>
                    </a:lnTo>
                    <a:lnTo>
                      <a:pt x="144" y="1464"/>
                    </a:lnTo>
                    <a:lnTo>
                      <a:pt x="166" y="1510"/>
                    </a:lnTo>
                    <a:lnTo>
                      <a:pt x="190" y="1556"/>
                    </a:lnTo>
                    <a:lnTo>
                      <a:pt x="214" y="1600"/>
                    </a:lnTo>
                    <a:lnTo>
                      <a:pt x="562" y="1400"/>
                    </a:lnTo>
                    <a:lnTo>
                      <a:pt x="542" y="1368"/>
                    </a:lnTo>
                    <a:lnTo>
                      <a:pt x="524" y="1334"/>
                    </a:lnTo>
                    <a:lnTo>
                      <a:pt x="508" y="1298"/>
                    </a:lnTo>
                    <a:lnTo>
                      <a:pt x="492" y="1264"/>
                    </a:lnTo>
                    <a:lnTo>
                      <a:pt x="478" y="1228"/>
                    </a:lnTo>
                    <a:lnTo>
                      <a:pt x="466" y="1190"/>
                    </a:lnTo>
                    <a:lnTo>
                      <a:pt x="454" y="1154"/>
                    </a:lnTo>
                    <a:lnTo>
                      <a:pt x="442" y="1116"/>
                    </a:lnTo>
                    <a:lnTo>
                      <a:pt x="432" y="1078"/>
                    </a:lnTo>
                    <a:lnTo>
                      <a:pt x="424" y="1040"/>
                    </a:lnTo>
                    <a:lnTo>
                      <a:pt x="418" y="1002"/>
                    </a:lnTo>
                    <a:lnTo>
                      <a:pt x="412" y="962"/>
                    </a:lnTo>
                    <a:lnTo>
                      <a:pt x="406" y="922"/>
                    </a:lnTo>
                    <a:lnTo>
                      <a:pt x="404" y="882"/>
                    </a:lnTo>
                    <a:lnTo>
                      <a:pt x="402" y="842"/>
                    </a:lnTo>
                    <a:lnTo>
                      <a:pt x="400" y="800"/>
                    </a:lnTo>
                    <a:close/>
                  </a:path>
                </a:pathLst>
              </a:custGeom>
              <a:noFill/>
              <a:ln w="12700" cap="flat" cmpd="sng">
                <a:solidFill>
                  <a:srgbClr val="000000"/>
                </a:solidFill>
                <a:prstDash val="solid"/>
                <a:round/>
                <a:headEnd type="none" w="med" len="med"/>
                <a:tailEnd type="none" w="med" len="med"/>
              </a:ln>
              <a:effectLst/>
              <a:extLst/>
            </p:spPr>
            <p:txBody>
              <a:bodyPr/>
              <a:lstStyle/>
              <a:p>
                <a:endParaRPr lang="en-GB"/>
              </a:p>
            </p:txBody>
          </p:sp>
          <p:sp>
            <p:nvSpPr>
              <p:cNvPr id="79" name="Freeform 5"/>
              <p:cNvSpPr>
                <a:spLocks/>
              </p:cNvSpPr>
              <p:nvPr/>
            </p:nvSpPr>
            <p:spPr bwMode="auto">
              <a:xfrm>
                <a:off x="4573588" y="5143694"/>
                <a:ext cx="2200275" cy="1587500"/>
              </a:xfrm>
              <a:custGeom>
                <a:avLst/>
                <a:gdLst>
                  <a:gd name="T0" fmla="*/ 0 w 1386"/>
                  <a:gd name="T1" fmla="*/ 1587500 h 1000"/>
                  <a:gd name="T2" fmla="*/ 88900 w 1386"/>
                  <a:gd name="T3" fmla="*/ 1587500 h 1000"/>
                  <a:gd name="T4" fmla="*/ 260350 w 1386"/>
                  <a:gd name="T5" fmla="*/ 1574800 h 1000"/>
                  <a:gd name="T6" fmla="*/ 431800 w 1386"/>
                  <a:gd name="T7" fmla="*/ 1552575 h 1000"/>
                  <a:gd name="T8" fmla="*/ 596900 w 1386"/>
                  <a:gd name="T9" fmla="*/ 1517650 h 1000"/>
                  <a:gd name="T10" fmla="*/ 758825 w 1386"/>
                  <a:gd name="T11" fmla="*/ 1473200 h 1000"/>
                  <a:gd name="T12" fmla="*/ 917575 w 1386"/>
                  <a:gd name="T13" fmla="*/ 1419225 h 1000"/>
                  <a:gd name="T14" fmla="*/ 1069975 w 1386"/>
                  <a:gd name="T15" fmla="*/ 1352550 h 1000"/>
                  <a:gd name="T16" fmla="*/ 1216025 w 1386"/>
                  <a:gd name="T17" fmla="*/ 1279525 h 1000"/>
                  <a:gd name="T18" fmla="*/ 1358900 w 1386"/>
                  <a:gd name="T19" fmla="*/ 1196975 h 1000"/>
                  <a:gd name="T20" fmla="*/ 1495425 w 1386"/>
                  <a:gd name="T21" fmla="*/ 1101725 h 1000"/>
                  <a:gd name="T22" fmla="*/ 1622425 w 1386"/>
                  <a:gd name="T23" fmla="*/ 1003300 h 1000"/>
                  <a:gd name="T24" fmla="*/ 1746250 w 1386"/>
                  <a:gd name="T25" fmla="*/ 895350 h 1000"/>
                  <a:gd name="T26" fmla="*/ 1860550 w 1386"/>
                  <a:gd name="T27" fmla="*/ 777875 h 1000"/>
                  <a:gd name="T28" fmla="*/ 1968500 w 1386"/>
                  <a:gd name="T29" fmla="*/ 654050 h 1000"/>
                  <a:gd name="T30" fmla="*/ 2066925 w 1386"/>
                  <a:gd name="T31" fmla="*/ 523875 h 1000"/>
                  <a:gd name="T32" fmla="*/ 2159000 w 1386"/>
                  <a:gd name="T33" fmla="*/ 390525 h 1000"/>
                  <a:gd name="T34" fmla="*/ 1651000 w 1386"/>
                  <a:gd name="T35" fmla="*/ 0 h 1000"/>
                  <a:gd name="T36" fmla="*/ 1619250 w 1386"/>
                  <a:gd name="T37" fmla="*/ 53975 h 1000"/>
                  <a:gd name="T38" fmla="*/ 1549400 w 1386"/>
                  <a:gd name="T39" fmla="*/ 155575 h 1000"/>
                  <a:gd name="T40" fmla="*/ 1476375 w 1386"/>
                  <a:gd name="T41" fmla="*/ 254000 h 1000"/>
                  <a:gd name="T42" fmla="*/ 1397000 w 1386"/>
                  <a:gd name="T43" fmla="*/ 346075 h 1000"/>
                  <a:gd name="T44" fmla="*/ 1308100 w 1386"/>
                  <a:gd name="T45" fmla="*/ 431800 h 1000"/>
                  <a:gd name="T46" fmla="*/ 1216025 w 1386"/>
                  <a:gd name="T47" fmla="*/ 514350 h 1000"/>
                  <a:gd name="T48" fmla="*/ 1120775 w 1386"/>
                  <a:gd name="T49" fmla="*/ 590550 h 1000"/>
                  <a:gd name="T50" fmla="*/ 1019175 w 1386"/>
                  <a:gd name="T51" fmla="*/ 657225 h 1000"/>
                  <a:gd name="T52" fmla="*/ 914400 w 1386"/>
                  <a:gd name="T53" fmla="*/ 720725 h 1000"/>
                  <a:gd name="T54" fmla="*/ 803275 w 1386"/>
                  <a:gd name="T55" fmla="*/ 777875 h 1000"/>
                  <a:gd name="T56" fmla="*/ 688975 w 1386"/>
                  <a:gd name="T57" fmla="*/ 825500 h 1000"/>
                  <a:gd name="T58" fmla="*/ 571500 w 1386"/>
                  <a:gd name="T59" fmla="*/ 866775 h 1000"/>
                  <a:gd name="T60" fmla="*/ 447675 w 1386"/>
                  <a:gd name="T61" fmla="*/ 901700 h 1000"/>
                  <a:gd name="T62" fmla="*/ 323850 w 1386"/>
                  <a:gd name="T63" fmla="*/ 927100 h 1000"/>
                  <a:gd name="T64" fmla="*/ 196850 w 1386"/>
                  <a:gd name="T65" fmla="*/ 942975 h 1000"/>
                  <a:gd name="T66" fmla="*/ 66675 w 1386"/>
                  <a:gd name="T67" fmla="*/ 952500 h 1000"/>
                  <a:gd name="T68" fmla="*/ 0 w 1386"/>
                  <a:gd name="T69" fmla="*/ 952500 h 10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386" h="1000">
                    <a:moveTo>
                      <a:pt x="0" y="600"/>
                    </a:moveTo>
                    <a:lnTo>
                      <a:pt x="0" y="1000"/>
                    </a:lnTo>
                    <a:lnTo>
                      <a:pt x="56" y="1000"/>
                    </a:lnTo>
                    <a:lnTo>
                      <a:pt x="110" y="996"/>
                    </a:lnTo>
                    <a:lnTo>
                      <a:pt x="164" y="992"/>
                    </a:lnTo>
                    <a:lnTo>
                      <a:pt x="218" y="986"/>
                    </a:lnTo>
                    <a:lnTo>
                      <a:pt x="272" y="978"/>
                    </a:lnTo>
                    <a:lnTo>
                      <a:pt x="324" y="968"/>
                    </a:lnTo>
                    <a:lnTo>
                      <a:pt x="376" y="956"/>
                    </a:lnTo>
                    <a:lnTo>
                      <a:pt x="428" y="942"/>
                    </a:lnTo>
                    <a:lnTo>
                      <a:pt x="478" y="928"/>
                    </a:lnTo>
                    <a:lnTo>
                      <a:pt x="528" y="912"/>
                    </a:lnTo>
                    <a:lnTo>
                      <a:pt x="578" y="894"/>
                    </a:lnTo>
                    <a:lnTo>
                      <a:pt x="626" y="874"/>
                    </a:lnTo>
                    <a:lnTo>
                      <a:pt x="674" y="852"/>
                    </a:lnTo>
                    <a:lnTo>
                      <a:pt x="720" y="830"/>
                    </a:lnTo>
                    <a:lnTo>
                      <a:pt x="766" y="806"/>
                    </a:lnTo>
                    <a:lnTo>
                      <a:pt x="812" y="780"/>
                    </a:lnTo>
                    <a:lnTo>
                      <a:pt x="856" y="754"/>
                    </a:lnTo>
                    <a:lnTo>
                      <a:pt x="898" y="724"/>
                    </a:lnTo>
                    <a:lnTo>
                      <a:pt x="942" y="694"/>
                    </a:lnTo>
                    <a:lnTo>
                      <a:pt x="982" y="664"/>
                    </a:lnTo>
                    <a:lnTo>
                      <a:pt x="1022" y="632"/>
                    </a:lnTo>
                    <a:lnTo>
                      <a:pt x="1062" y="598"/>
                    </a:lnTo>
                    <a:lnTo>
                      <a:pt x="1100" y="564"/>
                    </a:lnTo>
                    <a:lnTo>
                      <a:pt x="1136" y="528"/>
                    </a:lnTo>
                    <a:lnTo>
                      <a:pt x="1172" y="490"/>
                    </a:lnTo>
                    <a:lnTo>
                      <a:pt x="1206" y="452"/>
                    </a:lnTo>
                    <a:lnTo>
                      <a:pt x="1240" y="412"/>
                    </a:lnTo>
                    <a:lnTo>
                      <a:pt x="1272" y="372"/>
                    </a:lnTo>
                    <a:lnTo>
                      <a:pt x="1302" y="330"/>
                    </a:lnTo>
                    <a:lnTo>
                      <a:pt x="1332" y="288"/>
                    </a:lnTo>
                    <a:lnTo>
                      <a:pt x="1360" y="246"/>
                    </a:lnTo>
                    <a:lnTo>
                      <a:pt x="1386" y="200"/>
                    </a:lnTo>
                    <a:lnTo>
                      <a:pt x="1040" y="0"/>
                    </a:lnTo>
                    <a:lnTo>
                      <a:pt x="1020" y="34"/>
                    </a:lnTo>
                    <a:lnTo>
                      <a:pt x="998" y="66"/>
                    </a:lnTo>
                    <a:lnTo>
                      <a:pt x="976" y="98"/>
                    </a:lnTo>
                    <a:lnTo>
                      <a:pt x="954" y="130"/>
                    </a:lnTo>
                    <a:lnTo>
                      <a:pt x="930" y="160"/>
                    </a:lnTo>
                    <a:lnTo>
                      <a:pt x="904" y="190"/>
                    </a:lnTo>
                    <a:lnTo>
                      <a:pt x="880" y="218"/>
                    </a:lnTo>
                    <a:lnTo>
                      <a:pt x="852" y="246"/>
                    </a:lnTo>
                    <a:lnTo>
                      <a:pt x="824" y="272"/>
                    </a:lnTo>
                    <a:lnTo>
                      <a:pt x="796" y="298"/>
                    </a:lnTo>
                    <a:lnTo>
                      <a:pt x="766" y="324"/>
                    </a:lnTo>
                    <a:lnTo>
                      <a:pt x="736" y="348"/>
                    </a:lnTo>
                    <a:lnTo>
                      <a:pt x="706" y="372"/>
                    </a:lnTo>
                    <a:lnTo>
                      <a:pt x="674" y="394"/>
                    </a:lnTo>
                    <a:lnTo>
                      <a:pt x="642" y="414"/>
                    </a:lnTo>
                    <a:lnTo>
                      <a:pt x="608" y="436"/>
                    </a:lnTo>
                    <a:lnTo>
                      <a:pt x="576" y="454"/>
                    </a:lnTo>
                    <a:lnTo>
                      <a:pt x="540" y="472"/>
                    </a:lnTo>
                    <a:lnTo>
                      <a:pt x="506" y="490"/>
                    </a:lnTo>
                    <a:lnTo>
                      <a:pt x="470" y="506"/>
                    </a:lnTo>
                    <a:lnTo>
                      <a:pt x="434" y="520"/>
                    </a:lnTo>
                    <a:lnTo>
                      <a:pt x="396" y="534"/>
                    </a:lnTo>
                    <a:lnTo>
                      <a:pt x="360" y="546"/>
                    </a:lnTo>
                    <a:lnTo>
                      <a:pt x="322" y="558"/>
                    </a:lnTo>
                    <a:lnTo>
                      <a:pt x="282" y="568"/>
                    </a:lnTo>
                    <a:lnTo>
                      <a:pt x="244" y="576"/>
                    </a:lnTo>
                    <a:lnTo>
                      <a:pt x="204" y="584"/>
                    </a:lnTo>
                    <a:lnTo>
                      <a:pt x="164" y="590"/>
                    </a:lnTo>
                    <a:lnTo>
                      <a:pt x="124" y="594"/>
                    </a:lnTo>
                    <a:lnTo>
                      <a:pt x="84" y="598"/>
                    </a:lnTo>
                    <a:lnTo>
                      <a:pt x="42" y="600"/>
                    </a:lnTo>
                    <a:lnTo>
                      <a:pt x="0" y="600"/>
                    </a:lnTo>
                    <a:close/>
                  </a:path>
                </a:pathLst>
              </a:custGeom>
              <a:noFill/>
              <a:ln w="12700">
                <a:solidFill>
                  <a:srgbClr val="000000"/>
                </a:solidFill>
                <a:prstDash val="solid"/>
                <a:round/>
                <a:headEnd/>
                <a:tailEnd/>
              </a:ln>
            </p:spPr>
            <p:txBody>
              <a:bodyPr/>
              <a:lstStyle/>
              <a:p>
                <a:endParaRPr lang="en-GB"/>
              </a:p>
            </p:txBody>
          </p:sp>
          <p:sp>
            <p:nvSpPr>
              <p:cNvPr id="80" name="Freeform 6"/>
              <p:cNvSpPr>
                <a:spLocks/>
              </p:cNvSpPr>
              <p:nvPr/>
            </p:nvSpPr>
            <p:spPr bwMode="auto">
              <a:xfrm>
                <a:off x="6224587" y="2921193"/>
                <a:ext cx="889000" cy="2540000"/>
              </a:xfrm>
              <a:custGeom>
                <a:avLst/>
                <a:gdLst>
                  <a:gd name="T0" fmla="*/ 0 w 560"/>
                  <a:gd name="T1" fmla="*/ 317500 h 1600"/>
                  <a:gd name="T2" fmla="*/ 28575 w 560"/>
                  <a:gd name="T3" fmla="*/ 371475 h 1600"/>
                  <a:gd name="T4" fmla="*/ 82550 w 560"/>
                  <a:gd name="T5" fmla="*/ 479425 h 1600"/>
                  <a:gd name="T6" fmla="*/ 130175 w 560"/>
                  <a:gd name="T7" fmla="*/ 593725 h 1600"/>
                  <a:gd name="T8" fmla="*/ 171450 w 560"/>
                  <a:gd name="T9" fmla="*/ 711200 h 1600"/>
                  <a:gd name="T10" fmla="*/ 203200 w 560"/>
                  <a:gd name="T11" fmla="*/ 828675 h 1600"/>
                  <a:gd name="T12" fmla="*/ 228600 w 560"/>
                  <a:gd name="T13" fmla="*/ 952500 h 1600"/>
                  <a:gd name="T14" fmla="*/ 244475 w 560"/>
                  <a:gd name="T15" fmla="*/ 1079500 h 1600"/>
                  <a:gd name="T16" fmla="*/ 254000 w 560"/>
                  <a:gd name="T17" fmla="*/ 1206500 h 1600"/>
                  <a:gd name="T18" fmla="*/ 254000 w 560"/>
                  <a:gd name="T19" fmla="*/ 1270000 h 1600"/>
                  <a:gd name="T20" fmla="*/ 250825 w 560"/>
                  <a:gd name="T21" fmla="*/ 1400175 h 1600"/>
                  <a:gd name="T22" fmla="*/ 238125 w 560"/>
                  <a:gd name="T23" fmla="*/ 1527175 h 1600"/>
                  <a:gd name="T24" fmla="*/ 215900 w 560"/>
                  <a:gd name="T25" fmla="*/ 1651000 h 1600"/>
                  <a:gd name="T26" fmla="*/ 187325 w 560"/>
                  <a:gd name="T27" fmla="*/ 1771650 h 1600"/>
                  <a:gd name="T28" fmla="*/ 152400 w 560"/>
                  <a:gd name="T29" fmla="*/ 1889125 h 1600"/>
                  <a:gd name="T30" fmla="*/ 107950 w 560"/>
                  <a:gd name="T31" fmla="*/ 2006600 h 1600"/>
                  <a:gd name="T32" fmla="*/ 57150 w 560"/>
                  <a:gd name="T33" fmla="*/ 2117725 h 1600"/>
                  <a:gd name="T34" fmla="*/ 0 w 560"/>
                  <a:gd name="T35" fmla="*/ 2222500 h 1600"/>
                  <a:gd name="T36" fmla="*/ 549275 w 560"/>
                  <a:gd name="T37" fmla="*/ 2540000 h 1600"/>
                  <a:gd name="T38" fmla="*/ 625475 w 560"/>
                  <a:gd name="T39" fmla="*/ 2397125 h 1600"/>
                  <a:gd name="T40" fmla="*/ 695325 w 560"/>
                  <a:gd name="T41" fmla="*/ 2251075 h 1600"/>
                  <a:gd name="T42" fmla="*/ 752475 w 560"/>
                  <a:gd name="T43" fmla="*/ 2098675 h 1600"/>
                  <a:gd name="T44" fmla="*/ 800100 w 560"/>
                  <a:gd name="T45" fmla="*/ 1939925 h 1600"/>
                  <a:gd name="T46" fmla="*/ 838200 w 560"/>
                  <a:gd name="T47" fmla="*/ 1778000 h 1600"/>
                  <a:gd name="T48" fmla="*/ 866775 w 560"/>
                  <a:gd name="T49" fmla="*/ 1612900 h 1600"/>
                  <a:gd name="T50" fmla="*/ 882650 w 560"/>
                  <a:gd name="T51" fmla="*/ 1444625 h 1600"/>
                  <a:gd name="T52" fmla="*/ 889000 w 560"/>
                  <a:gd name="T53" fmla="*/ 1270000 h 1600"/>
                  <a:gd name="T54" fmla="*/ 889000 w 560"/>
                  <a:gd name="T55" fmla="*/ 1184275 h 1600"/>
                  <a:gd name="T56" fmla="*/ 876300 w 560"/>
                  <a:gd name="T57" fmla="*/ 1012825 h 1600"/>
                  <a:gd name="T58" fmla="*/ 854075 w 560"/>
                  <a:gd name="T59" fmla="*/ 847725 h 1600"/>
                  <a:gd name="T60" fmla="*/ 822325 w 560"/>
                  <a:gd name="T61" fmla="*/ 682625 h 1600"/>
                  <a:gd name="T62" fmla="*/ 777875 w 560"/>
                  <a:gd name="T63" fmla="*/ 523875 h 1600"/>
                  <a:gd name="T64" fmla="*/ 723900 w 560"/>
                  <a:gd name="T65" fmla="*/ 368300 h 1600"/>
                  <a:gd name="T66" fmla="*/ 660400 w 560"/>
                  <a:gd name="T67" fmla="*/ 215900 h 1600"/>
                  <a:gd name="T68" fmla="*/ 590550 w 560"/>
                  <a:gd name="T69" fmla="*/ 73025 h 1600"/>
                  <a:gd name="T70" fmla="*/ 549275 w 560"/>
                  <a:gd name="T71" fmla="*/ 0 h 16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60" h="1600">
                    <a:moveTo>
                      <a:pt x="346" y="0"/>
                    </a:moveTo>
                    <a:lnTo>
                      <a:pt x="0" y="200"/>
                    </a:lnTo>
                    <a:lnTo>
                      <a:pt x="18" y="234"/>
                    </a:lnTo>
                    <a:lnTo>
                      <a:pt x="36" y="268"/>
                    </a:lnTo>
                    <a:lnTo>
                      <a:pt x="52" y="302"/>
                    </a:lnTo>
                    <a:lnTo>
                      <a:pt x="68" y="338"/>
                    </a:lnTo>
                    <a:lnTo>
                      <a:pt x="82" y="374"/>
                    </a:lnTo>
                    <a:lnTo>
                      <a:pt x="96" y="410"/>
                    </a:lnTo>
                    <a:lnTo>
                      <a:pt x="108" y="448"/>
                    </a:lnTo>
                    <a:lnTo>
                      <a:pt x="118" y="484"/>
                    </a:lnTo>
                    <a:lnTo>
                      <a:pt x="128" y="522"/>
                    </a:lnTo>
                    <a:lnTo>
                      <a:pt x="136" y="562"/>
                    </a:lnTo>
                    <a:lnTo>
                      <a:pt x="144" y="600"/>
                    </a:lnTo>
                    <a:lnTo>
                      <a:pt x="150" y="640"/>
                    </a:lnTo>
                    <a:lnTo>
                      <a:pt x="154" y="680"/>
                    </a:lnTo>
                    <a:lnTo>
                      <a:pt x="158" y="720"/>
                    </a:lnTo>
                    <a:lnTo>
                      <a:pt x="160" y="760"/>
                    </a:lnTo>
                    <a:lnTo>
                      <a:pt x="160" y="800"/>
                    </a:lnTo>
                    <a:lnTo>
                      <a:pt x="160" y="842"/>
                    </a:lnTo>
                    <a:lnTo>
                      <a:pt x="158" y="882"/>
                    </a:lnTo>
                    <a:lnTo>
                      <a:pt x="154" y="922"/>
                    </a:lnTo>
                    <a:lnTo>
                      <a:pt x="150" y="962"/>
                    </a:lnTo>
                    <a:lnTo>
                      <a:pt x="144" y="1002"/>
                    </a:lnTo>
                    <a:lnTo>
                      <a:pt x="136" y="1040"/>
                    </a:lnTo>
                    <a:lnTo>
                      <a:pt x="128" y="1078"/>
                    </a:lnTo>
                    <a:lnTo>
                      <a:pt x="118" y="1116"/>
                    </a:lnTo>
                    <a:lnTo>
                      <a:pt x="108" y="1154"/>
                    </a:lnTo>
                    <a:lnTo>
                      <a:pt x="96" y="1190"/>
                    </a:lnTo>
                    <a:lnTo>
                      <a:pt x="82" y="1228"/>
                    </a:lnTo>
                    <a:lnTo>
                      <a:pt x="68" y="1264"/>
                    </a:lnTo>
                    <a:lnTo>
                      <a:pt x="52" y="1298"/>
                    </a:lnTo>
                    <a:lnTo>
                      <a:pt x="36" y="1334"/>
                    </a:lnTo>
                    <a:lnTo>
                      <a:pt x="18" y="1368"/>
                    </a:lnTo>
                    <a:lnTo>
                      <a:pt x="0" y="1400"/>
                    </a:lnTo>
                    <a:lnTo>
                      <a:pt x="346" y="1600"/>
                    </a:lnTo>
                    <a:lnTo>
                      <a:pt x="372" y="1556"/>
                    </a:lnTo>
                    <a:lnTo>
                      <a:pt x="394" y="1510"/>
                    </a:lnTo>
                    <a:lnTo>
                      <a:pt x="416" y="1464"/>
                    </a:lnTo>
                    <a:lnTo>
                      <a:pt x="438" y="1418"/>
                    </a:lnTo>
                    <a:lnTo>
                      <a:pt x="456" y="1370"/>
                    </a:lnTo>
                    <a:lnTo>
                      <a:pt x="474" y="1322"/>
                    </a:lnTo>
                    <a:lnTo>
                      <a:pt x="490" y="1272"/>
                    </a:lnTo>
                    <a:lnTo>
                      <a:pt x="504" y="1222"/>
                    </a:lnTo>
                    <a:lnTo>
                      <a:pt x="518" y="1172"/>
                    </a:lnTo>
                    <a:lnTo>
                      <a:pt x="528" y="1120"/>
                    </a:lnTo>
                    <a:lnTo>
                      <a:pt x="538" y="1068"/>
                    </a:lnTo>
                    <a:lnTo>
                      <a:pt x="546" y="1016"/>
                    </a:lnTo>
                    <a:lnTo>
                      <a:pt x="552" y="962"/>
                    </a:lnTo>
                    <a:lnTo>
                      <a:pt x="556" y="910"/>
                    </a:lnTo>
                    <a:lnTo>
                      <a:pt x="560" y="856"/>
                    </a:lnTo>
                    <a:lnTo>
                      <a:pt x="560" y="800"/>
                    </a:lnTo>
                    <a:lnTo>
                      <a:pt x="560" y="746"/>
                    </a:lnTo>
                    <a:lnTo>
                      <a:pt x="556" y="692"/>
                    </a:lnTo>
                    <a:lnTo>
                      <a:pt x="552" y="638"/>
                    </a:lnTo>
                    <a:lnTo>
                      <a:pt x="546" y="586"/>
                    </a:lnTo>
                    <a:lnTo>
                      <a:pt x="538" y="534"/>
                    </a:lnTo>
                    <a:lnTo>
                      <a:pt x="528" y="482"/>
                    </a:lnTo>
                    <a:lnTo>
                      <a:pt x="518" y="430"/>
                    </a:lnTo>
                    <a:lnTo>
                      <a:pt x="504" y="380"/>
                    </a:lnTo>
                    <a:lnTo>
                      <a:pt x="490" y="330"/>
                    </a:lnTo>
                    <a:lnTo>
                      <a:pt x="474" y="280"/>
                    </a:lnTo>
                    <a:lnTo>
                      <a:pt x="456" y="232"/>
                    </a:lnTo>
                    <a:lnTo>
                      <a:pt x="438" y="184"/>
                    </a:lnTo>
                    <a:lnTo>
                      <a:pt x="416" y="136"/>
                    </a:lnTo>
                    <a:lnTo>
                      <a:pt x="394" y="90"/>
                    </a:lnTo>
                    <a:lnTo>
                      <a:pt x="372" y="46"/>
                    </a:lnTo>
                    <a:lnTo>
                      <a:pt x="346" y="0"/>
                    </a:lnTo>
                    <a:close/>
                  </a:path>
                </a:pathLst>
              </a:custGeom>
              <a:noFill/>
              <a:ln w="38100" cap="flat" cmpd="sng">
                <a:solidFill>
                  <a:srgbClr val="5F5F5F"/>
                </a:solidFill>
                <a:prstDash val="solid"/>
                <a:round/>
                <a:headEnd type="none" w="med" len="med"/>
                <a:tailEnd type="none" w="med" len="med"/>
              </a:ln>
              <a:effectLst/>
              <a:extLst/>
            </p:spPr>
            <p:txBody>
              <a:bodyPr/>
              <a:lstStyle/>
              <a:p>
                <a:endParaRPr lang="en-GB"/>
              </a:p>
            </p:txBody>
          </p:sp>
          <p:sp>
            <p:nvSpPr>
              <p:cNvPr id="81" name="Freeform 7"/>
              <p:cNvSpPr>
                <a:spLocks/>
              </p:cNvSpPr>
              <p:nvPr/>
            </p:nvSpPr>
            <p:spPr bwMode="auto">
              <a:xfrm>
                <a:off x="2373314" y="5143694"/>
                <a:ext cx="2200275" cy="1587500"/>
              </a:xfrm>
              <a:custGeom>
                <a:avLst/>
                <a:gdLst>
                  <a:gd name="T0" fmla="*/ 0 w 1386"/>
                  <a:gd name="T1" fmla="*/ 317500 h 1000"/>
                  <a:gd name="T2" fmla="*/ 44450 w 1386"/>
                  <a:gd name="T3" fmla="*/ 390525 h 1000"/>
                  <a:gd name="T4" fmla="*/ 133350 w 1386"/>
                  <a:gd name="T5" fmla="*/ 523875 h 1000"/>
                  <a:gd name="T6" fmla="*/ 234950 w 1386"/>
                  <a:gd name="T7" fmla="*/ 654050 h 1000"/>
                  <a:gd name="T8" fmla="*/ 339725 w 1386"/>
                  <a:gd name="T9" fmla="*/ 777875 h 1000"/>
                  <a:gd name="T10" fmla="*/ 457200 w 1386"/>
                  <a:gd name="T11" fmla="*/ 895350 h 1000"/>
                  <a:gd name="T12" fmla="*/ 577850 w 1386"/>
                  <a:gd name="T13" fmla="*/ 1003300 h 1000"/>
                  <a:gd name="T14" fmla="*/ 708025 w 1386"/>
                  <a:gd name="T15" fmla="*/ 1101725 h 1000"/>
                  <a:gd name="T16" fmla="*/ 844550 w 1386"/>
                  <a:gd name="T17" fmla="*/ 1196975 h 1000"/>
                  <a:gd name="T18" fmla="*/ 984250 w 1386"/>
                  <a:gd name="T19" fmla="*/ 1279525 h 1000"/>
                  <a:gd name="T20" fmla="*/ 1133475 w 1386"/>
                  <a:gd name="T21" fmla="*/ 1352550 h 1000"/>
                  <a:gd name="T22" fmla="*/ 1285875 w 1386"/>
                  <a:gd name="T23" fmla="*/ 1419225 h 1000"/>
                  <a:gd name="T24" fmla="*/ 1441450 w 1386"/>
                  <a:gd name="T25" fmla="*/ 1473200 h 1000"/>
                  <a:gd name="T26" fmla="*/ 1603375 w 1386"/>
                  <a:gd name="T27" fmla="*/ 1517650 h 1000"/>
                  <a:gd name="T28" fmla="*/ 1771650 w 1386"/>
                  <a:gd name="T29" fmla="*/ 1552575 h 1000"/>
                  <a:gd name="T30" fmla="*/ 1939925 w 1386"/>
                  <a:gd name="T31" fmla="*/ 1574800 h 1000"/>
                  <a:gd name="T32" fmla="*/ 2114550 w 1386"/>
                  <a:gd name="T33" fmla="*/ 1587500 h 1000"/>
                  <a:gd name="T34" fmla="*/ 2200275 w 1386"/>
                  <a:gd name="T35" fmla="*/ 952500 h 1000"/>
                  <a:gd name="T36" fmla="*/ 2133600 w 1386"/>
                  <a:gd name="T37" fmla="*/ 952500 h 1000"/>
                  <a:gd name="T38" fmla="*/ 2006600 w 1386"/>
                  <a:gd name="T39" fmla="*/ 942975 h 1000"/>
                  <a:gd name="T40" fmla="*/ 1876425 w 1386"/>
                  <a:gd name="T41" fmla="*/ 927100 h 1000"/>
                  <a:gd name="T42" fmla="*/ 1752600 w 1386"/>
                  <a:gd name="T43" fmla="*/ 901700 h 1000"/>
                  <a:gd name="T44" fmla="*/ 1631950 w 1386"/>
                  <a:gd name="T45" fmla="*/ 866775 h 1000"/>
                  <a:gd name="T46" fmla="*/ 1514475 w 1386"/>
                  <a:gd name="T47" fmla="*/ 825500 h 1000"/>
                  <a:gd name="T48" fmla="*/ 1400175 w 1386"/>
                  <a:gd name="T49" fmla="*/ 777875 h 1000"/>
                  <a:gd name="T50" fmla="*/ 1289050 w 1386"/>
                  <a:gd name="T51" fmla="*/ 720725 h 1000"/>
                  <a:gd name="T52" fmla="*/ 1181100 w 1386"/>
                  <a:gd name="T53" fmla="*/ 657225 h 1000"/>
                  <a:gd name="T54" fmla="*/ 1079500 w 1386"/>
                  <a:gd name="T55" fmla="*/ 590550 h 1000"/>
                  <a:gd name="T56" fmla="*/ 984250 w 1386"/>
                  <a:gd name="T57" fmla="*/ 514350 h 1000"/>
                  <a:gd name="T58" fmla="*/ 892175 w 1386"/>
                  <a:gd name="T59" fmla="*/ 431800 h 1000"/>
                  <a:gd name="T60" fmla="*/ 806450 w 1386"/>
                  <a:gd name="T61" fmla="*/ 346075 h 1000"/>
                  <a:gd name="T62" fmla="*/ 727075 w 1386"/>
                  <a:gd name="T63" fmla="*/ 254000 h 1000"/>
                  <a:gd name="T64" fmla="*/ 650875 w 1386"/>
                  <a:gd name="T65" fmla="*/ 155575 h 1000"/>
                  <a:gd name="T66" fmla="*/ 584200 w 1386"/>
                  <a:gd name="T67" fmla="*/ 53975 h 1000"/>
                  <a:gd name="T68" fmla="*/ 552450 w 1386"/>
                  <a:gd name="T69" fmla="*/ 0 h 10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386" h="1000">
                    <a:moveTo>
                      <a:pt x="348" y="0"/>
                    </a:moveTo>
                    <a:lnTo>
                      <a:pt x="0" y="200"/>
                    </a:lnTo>
                    <a:lnTo>
                      <a:pt x="28" y="246"/>
                    </a:lnTo>
                    <a:lnTo>
                      <a:pt x="56" y="288"/>
                    </a:lnTo>
                    <a:lnTo>
                      <a:pt x="84" y="330"/>
                    </a:lnTo>
                    <a:lnTo>
                      <a:pt x="116" y="372"/>
                    </a:lnTo>
                    <a:lnTo>
                      <a:pt x="148" y="412"/>
                    </a:lnTo>
                    <a:lnTo>
                      <a:pt x="180" y="452"/>
                    </a:lnTo>
                    <a:lnTo>
                      <a:pt x="214" y="490"/>
                    </a:lnTo>
                    <a:lnTo>
                      <a:pt x="250" y="528"/>
                    </a:lnTo>
                    <a:lnTo>
                      <a:pt x="288" y="564"/>
                    </a:lnTo>
                    <a:lnTo>
                      <a:pt x="326" y="598"/>
                    </a:lnTo>
                    <a:lnTo>
                      <a:pt x="364" y="632"/>
                    </a:lnTo>
                    <a:lnTo>
                      <a:pt x="404" y="664"/>
                    </a:lnTo>
                    <a:lnTo>
                      <a:pt x="446" y="694"/>
                    </a:lnTo>
                    <a:lnTo>
                      <a:pt x="488" y="724"/>
                    </a:lnTo>
                    <a:lnTo>
                      <a:pt x="532" y="754"/>
                    </a:lnTo>
                    <a:lnTo>
                      <a:pt x="576" y="780"/>
                    </a:lnTo>
                    <a:lnTo>
                      <a:pt x="620" y="806"/>
                    </a:lnTo>
                    <a:lnTo>
                      <a:pt x="666" y="830"/>
                    </a:lnTo>
                    <a:lnTo>
                      <a:pt x="714" y="852"/>
                    </a:lnTo>
                    <a:lnTo>
                      <a:pt x="760" y="874"/>
                    </a:lnTo>
                    <a:lnTo>
                      <a:pt x="810" y="894"/>
                    </a:lnTo>
                    <a:lnTo>
                      <a:pt x="858" y="912"/>
                    </a:lnTo>
                    <a:lnTo>
                      <a:pt x="908" y="928"/>
                    </a:lnTo>
                    <a:lnTo>
                      <a:pt x="960" y="942"/>
                    </a:lnTo>
                    <a:lnTo>
                      <a:pt x="1010" y="956"/>
                    </a:lnTo>
                    <a:lnTo>
                      <a:pt x="1062" y="968"/>
                    </a:lnTo>
                    <a:lnTo>
                      <a:pt x="1116" y="978"/>
                    </a:lnTo>
                    <a:lnTo>
                      <a:pt x="1168" y="986"/>
                    </a:lnTo>
                    <a:lnTo>
                      <a:pt x="1222" y="992"/>
                    </a:lnTo>
                    <a:lnTo>
                      <a:pt x="1276" y="996"/>
                    </a:lnTo>
                    <a:lnTo>
                      <a:pt x="1332" y="1000"/>
                    </a:lnTo>
                    <a:lnTo>
                      <a:pt x="1386" y="1000"/>
                    </a:lnTo>
                    <a:lnTo>
                      <a:pt x="1386" y="600"/>
                    </a:lnTo>
                    <a:lnTo>
                      <a:pt x="1344" y="600"/>
                    </a:lnTo>
                    <a:lnTo>
                      <a:pt x="1304" y="598"/>
                    </a:lnTo>
                    <a:lnTo>
                      <a:pt x="1264" y="594"/>
                    </a:lnTo>
                    <a:lnTo>
                      <a:pt x="1222" y="590"/>
                    </a:lnTo>
                    <a:lnTo>
                      <a:pt x="1182" y="584"/>
                    </a:lnTo>
                    <a:lnTo>
                      <a:pt x="1144" y="576"/>
                    </a:lnTo>
                    <a:lnTo>
                      <a:pt x="1104" y="568"/>
                    </a:lnTo>
                    <a:lnTo>
                      <a:pt x="1066" y="558"/>
                    </a:lnTo>
                    <a:lnTo>
                      <a:pt x="1028" y="546"/>
                    </a:lnTo>
                    <a:lnTo>
                      <a:pt x="990" y="534"/>
                    </a:lnTo>
                    <a:lnTo>
                      <a:pt x="954" y="520"/>
                    </a:lnTo>
                    <a:lnTo>
                      <a:pt x="918" y="506"/>
                    </a:lnTo>
                    <a:lnTo>
                      <a:pt x="882" y="490"/>
                    </a:lnTo>
                    <a:lnTo>
                      <a:pt x="846" y="472"/>
                    </a:lnTo>
                    <a:lnTo>
                      <a:pt x="812" y="454"/>
                    </a:lnTo>
                    <a:lnTo>
                      <a:pt x="778" y="436"/>
                    </a:lnTo>
                    <a:lnTo>
                      <a:pt x="744" y="414"/>
                    </a:lnTo>
                    <a:lnTo>
                      <a:pt x="712" y="394"/>
                    </a:lnTo>
                    <a:lnTo>
                      <a:pt x="680" y="372"/>
                    </a:lnTo>
                    <a:lnTo>
                      <a:pt x="650" y="348"/>
                    </a:lnTo>
                    <a:lnTo>
                      <a:pt x="620" y="324"/>
                    </a:lnTo>
                    <a:lnTo>
                      <a:pt x="590" y="298"/>
                    </a:lnTo>
                    <a:lnTo>
                      <a:pt x="562" y="272"/>
                    </a:lnTo>
                    <a:lnTo>
                      <a:pt x="534" y="246"/>
                    </a:lnTo>
                    <a:lnTo>
                      <a:pt x="508" y="218"/>
                    </a:lnTo>
                    <a:lnTo>
                      <a:pt x="482" y="190"/>
                    </a:lnTo>
                    <a:lnTo>
                      <a:pt x="458" y="160"/>
                    </a:lnTo>
                    <a:lnTo>
                      <a:pt x="434" y="130"/>
                    </a:lnTo>
                    <a:lnTo>
                      <a:pt x="410" y="98"/>
                    </a:lnTo>
                    <a:lnTo>
                      <a:pt x="388" y="66"/>
                    </a:lnTo>
                    <a:lnTo>
                      <a:pt x="368" y="34"/>
                    </a:lnTo>
                    <a:lnTo>
                      <a:pt x="348" y="0"/>
                    </a:lnTo>
                    <a:close/>
                  </a:path>
                </a:pathLst>
              </a:custGeom>
              <a:noFill/>
              <a:ln w="38100" cap="flat" cmpd="sng">
                <a:solidFill>
                  <a:srgbClr val="5F5F5F"/>
                </a:solidFill>
                <a:prstDash val="solid"/>
                <a:round/>
                <a:headEnd type="none" w="med" len="med"/>
                <a:tailEnd type="none" w="med" len="med"/>
              </a:ln>
              <a:effectLst/>
              <a:extLst/>
            </p:spPr>
            <p:txBody>
              <a:bodyPr/>
              <a:lstStyle/>
              <a:p>
                <a:endParaRPr lang="en-GB"/>
              </a:p>
            </p:txBody>
          </p:sp>
          <p:sp>
            <p:nvSpPr>
              <p:cNvPr id="82" name="Freeform 8"/>
              <p:cNvSpPr>
                <a:spLocks/>
              </p:cNvSpPr>
              <p:nvPr/>
            </p:nvSpPr>
            <p:spPr bwMode="auto">
              <a:xfrm>
                <a:off x="2668587" y="3238693"/>
                <a:ext cx="1355725" cy="1905000"/>
              </a:xfrm>
              <a:custGeom>
                <a:avLst/>
                <a:gdLst>
                  <a:gd name="T0" fmla="*/ 1270000 w 854"/>
                  <a:gd name="T1" fmla="*/ 952500 h 1200"/>
                  <a:gd name="T2" fmla="*/ 1270000 w 854"/>
                  <a:gd name="T3" fmla="*/ 952500 h 1200"/>
                  <a:gd name="T4" fmla="*/ 1273175 w 854"/>
                  <a:gd name="T5" fmla="*/ 911225 h 1200"/>
                  <a:gd name="T6" fmla="*/ 1276350 w 854"/>
                  <a:gd name="T7" fmla="*/ 866775 h 1200"/>
                  <a:gd name="T8" fmla="*/ 1282700 w 854"/>
                  <a:gd name="T9" fmla="*/ 825500 h 1200"/>
                  <a:gd name="T10" fmla="*/ 1292225 w 854"/>
                  <a:gd name="T11" fmla="*/ 787400 h 1200"/>
                  <a:gd name="T12" fmla="*/ 1304925 w 854"/>
                  <a:gd name="T13" fmla="*/ 746125 h 1200"/>
                  <a:gd name="T14" fmla="*/ 1320800 w 854"/>
                  <a:gd name="T15" fmla="*/ 708025 h 1200"/>
                  <a:gd name="T16" fmla="*/ 1336675 w 854"/>
                  <a:gd name="T17" fmla="*/ 673100 h 1200"/>
                  <a:gd name="T18" fmla="*/ 1355725 w 854"/>
                  <a:gd name="T19" fmla="*/ 635000 h 1200"/>
                  <a:gd name="T20" fmla="*/ 257175 w 854"/>
                  <a:gd name="T21" fmla="*/ 0 h 1200"/>
                  <a:gd name="T22" fmla="*/ 257175 w 854"/>
                  <a:gd name="T23" fmla="*/ 0 h 1200"/>
                  <a:gd name="T24" fmla="*/ 225425 w 854"/>
                  <a:gd name="T25" fmla="*/ 53975 h 1200"/>
                  <a:gd name="T26" fmla="*/ 196850 w 854"/>
                  <a:gd name="T27" fmla="*/ 107950 h 1200"/>
                  <a:gd name="T28" fmla="*/ 171450 w 854"/>
                  <a:gd name="T29" fmla="*/ 161925 h 1200"/>
                  <a:gd name="T30" fmla="*/ 146050 w 854"/>
                  <a:gd name="T31" fmla="*/ 219075 h 1200"/>
                  <a:gd name="T32" fmla="*/ 123825 w 854"/>
                  <a:gd name="T33" fmla="*/ 276225 h 1200"/>
                  <a:gd name="T34" fmla="*/ 104775 w 854"/>
                  <a:gd name="T35" fmla="*/ 333375 h 1200"/>
                  <a:gd name="T36" fmla="*/ 85725 w 854"/>
                  <a:gd name="T37" fmla="*/ 393700 h 1200"/>
                  <a:gd name="T38" fmla="*/ 66675 w 854"/>
                  <a:gd name="T39" fmla="*/ 450850 h 1200"/>
                  <a:gd name="T40" fmla="*/ 50800 w 854"/>
                  <a:gd name="T41" fmla="*/ 511175 h 1200"/>
                  <a:gd name="T42" fmla="*/ 38100 w 854"/>
                  <a:gd name="T43" fmla="*/ 574675 h 1200"/>
                  <a:gd name="T44" fmla="*/ 28575 w 854"/>
                  <a:gd name="T45" fmla="*/ 635000 h 1200"/>
                  <a:gd name="T46" fmla="*/ 19050 w 854"/>
                  <a:gd name="T47" fmla="*/ 698500 h 1200"/>
                  <a:gd name="T48" fmla="*/ 9525 w 854"/>
                  <a:gd name="T49" fmla="*/ 762000 h 1200"/>
                  <a:gd name="T50" fmla="*/ 6350 w 854"/>
                  <a:gd name="T51" fmla="*/ 825500 h 1200"/>
                  <a:gd name="T52" fmla="*/ 3175 w 854"/>
                  <a:gd name="T53" fmla="*/ 889000 h 1200"/>
                  <a:gd name="T54" fmla="*/ 0 w 854"/>
                  <a:gd name="T55" fmla="*/ 952500 h 1200"/>
                  <a:gd name="T56" fmla="*/ 0 w 854"/>
                  <a:gd name="T57" fmla="*/ 952500 h 1200"/>
                  <a:gd name="T58" fmla="*/ 3175 w 854"/>
                  <a:gd name="T59" fmla="*/ 1019175 h 1200"/>
                  <a:gd name="T60" fmla="*/ 6350 w 854"/>
                  <a:gd name="T61" fmla="*/ 1082675 h 1200"/>
                  <a:gd name="T62" fmla="*/ 9525 w 854"/>
                  <a:gd name="T63" fmla="*/ 1146175 h 1200"/>
                  <a:gd name="T64" fmla="*/ 19050 w 854"/>
                  <a:gd name="T65" fmla="*/ 1209675 h 1200"/>
                  <a:gd name="T66" fmla="*/ 28575 w 854"/>
                  <a:gd name="T67" fmla="*/ 1273175 h 1200"/>
                  <a:gd name="T68" fmla="*/ 38100 w 854"/>
                  <a:gd name="T69" fmla="*/ 1333500 h 1200"/>
                  <a:gd name="T70" fmla="*/ 50800 w 854"/>
                  <a:gd name="T71" fmla="*/ 1393825 h 1200"/>
                  <a:gd name="T72" fmla="*/ 66675 w 854"/>
                  <a:gd name="T73" fmla="*/ 1454150 h 1200"/>
                  <a:gd name="T74" fmla="*/ 85725 w 854"/>
                  <a:gd name="T75" fmla="*/ 1514475 h 1200"/>
                  <a:gd name="T76" fmla="*/ 104775 w 854"/>
                  <a:gd name="T77" fmla="*/ 1571625 h 1200"/>
                  <a:gd name="T78" fmla="*/ 123825 w 854"/>
                  <a:gd name="T79" fmla="*/ 1631950 h 1200"/>
                  <a:gd name="T80" fmla="*/ 146050 w 854"/>
                  <a:gd name="T81" fmla="*/ 1689100 h 1200"/>
                  <a:gd name="T82" fmla="*/ 171450 w 854"/>
                  <a:gd name="T83" fmla="*/ 1743075 h 1200"/>
                  <a:gd name="T84" fmla="*/ 196850 w 854"/>
                  <a:gd name="T85" fmla="*/ 1800225 h 1200"/>
                  <a:gd name="T86" fmla="*/ 225425 w 854"/>
                  <a:gd name="T87" fmla="*/ 1854200 h 1200"/>
                  <a:gd name="T88" fmla="*/ 257175 w 854"/>
                  <a:gd name="T89" fmla="*/ 1905000 h 1200"/>
                  <a:gd name="T90" fmla="*/ 1355725 w 854"/>
                  <a:gd name="T91" fmla="*/ 1270000 h 1200"/>
                  <a:gd name="T92" fmla="*/ 1355725 w 854"/>
                  <a:gd name="T93" fmla="*/ 1270000 h 1200"/>
                  <a:gd name="T94" fmla="*/ 1336675 w 854"/>
                  <a:gd name="T95" fmla="*/ 1235075 h 1200"/>
                  <a:gd name="T96" fmla="*/ 1320800 w 854"/>
                  <a:gd name="T97" fmla="*/ 1196975 h 1200"/>
                  <a:gd name="T98" fmla="*/ 1304925 w 854"/>
                  <a:gd name="T99" fmla="*/ 1158875 h 1200"/>
                  <a:gd name="T100" fmla="*/ 1292225 w 854"/>
                  <a:gd name="T101" fmla="*/ 1120775 h 1200"/>
                  <a:gd name="T102" fmla="*/ 1282700 w 854"/>
                  <a:gd name="T103" fmla="*/ 1079500 h 1200"/>
                  <a:gd name="T104" fmla="*/ 1276350 w 854"/>
                  <a:gd name="T105" fmla="*/ 1038225 h 1200"/>
                  <a:gd name="T106" fmla="*/ 1273175 w 854"/>
                  <a:gd name="T107" fmla="*/ 996950 h 1200"/>
                  <a:gd name="T108" fmla="*/ 1270000 w 854"/>
                  <a:gd name="T109" fmla="*/ 952500 h 1200"/>
                  <a:gd name="T110" fmla="*/ 1270000 w 854"/>
                  <a:gd name="T111" fmla="*/ 952500 h 120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854" h="1200">
                    <a:moveTo>
                      <a:pt x="800" y="600"/>
                    </a:moveTo>
                    <a:lnTo>
                      <a:pt x="800" y="600"/>
                    </a:lnTo>
                    <a:lnTo>
                      <a:pt x="802" y="574"/>
                    </a:lnTo>
                    <a:lnTo>
                      <a:pt x="804" y="546"/>
                    </a:lnTo>
                    <a:lnTo>
                      <a:pt x="808" y="520"/>
                    </a:lnTo>
                    <a:lnTo>
                      <a:pt x="814" y="496"/>
                    </a:lnTo>
                    <a:lnTo>
                      <a:pt x="822" y="470"/>
                    </a:lnTo>
                    <a:lnTo>
                      <a:pt x="832" y="446"/>
                    </a:lnTo>
                    <a:lnTo>
                      <a:pt x="842" y="424"/>
                    </a:lnTo>
                    <a:lnTo>
                      <a:pt x="854" y="400"/>
                    </a:lnTo>
                    <a:lnTo>
                      <a:pt x="162" y="0"/>
                    </a:lnTo>
                    <a:lnTo>
                      <a:pt x="142" y="34"/>
                    </a:lnTo>
                    <a:lnTo>
                      <a:pt x="124" y="68"/>
                    </a:lnTo>
                    <a:lnTo>
                      <a:pt x="108" y="102"/>
                    </a:lnTo>
                    <a:lnTo>
                      <a:pt x="92" y="138"/>
                    </a:lnTo>
                    <a:lnTo>
                      <a:pt x="78" y="174"/>
                    </a:lnTo>
                    <a:lnTo>
                      <a:pt x="66" y="210"/>
                    </a:lnTo>
                    <a:lnTo>
                      <a:pt x="54" y="248"/>
                    </a:lnTo>
                    <a:lnTo>
                      <a:pt x="42" y="284"/>
                    </a:lnTo>
                    <a:lnTo>
                      <a:pt x="32" y="322"/>
                    </a:lnTo>
                    <a:lnTo>
                      <a:pt x="24" y="362"/>
                    </a:lnTo>
                    <a:lnTo>
                      <a:pt x="18" y="400"/>
                    </a:lnTo>
                    <a:lnTo>
                      <a:pt x="12" y="440"/>
                    </a:lnTo>
                    <a:lnTo>
                      <a:pt x="6" y="480"/>
                    </a:lnTo>
                    <a:lnTo>
                      <a:pt x="4" y="520"/>
                    </a:lnTo>
                    <a:lnTo>
                      <a:pt x="2" y="560"/>
                    </a:lnTo>
                    <a:lnTo>
                      <a:pt x="0" y="600"/>
                    </a:lnTo>
                    <a:lnTo>
                      <a:pt x="2" y="642"/>
                    </a:lnTo>
                    <a:lnTo>
                      <a:pt x="4" y="682"/>
                    </a:lnTo>
                    <a:lnTo>
                      <a:pt x="6" y="722"/>
                    </a:lnTo>
                    <a:lnTo>
                      <a:pt x="12" y="762"/>
                    </a:lnTo>
                    <a:lnTo>
                      <a:pt x="18" y="802"/>
                    </a:lnTo>
                    <a:lnTo>
                      <a:pt x="24" y="840"/>
                    </a:lnTo>
                    <a:lnTo>
                      <a:pt x="32" y="878"/>
                    </a:lnTo>
                    <a:lnTo>
                      <a:pt x="42" y="916"/>
                    </a:lnTo>
                    <a:lnTo>
                      <a:pt x="54" y="954"/>
                    </a:lnTo>
                    <a:lnTo>
                      <a:pt x="66" y="990"/>
                    </a:lnTo>
                    <a:lnTo>
                      <a:pt x="78" y="1028"/>
                    </a:lnTo>
                    <a:lnTo>
                      <a:pt x="92" y="1064"/>
                    </a:lnTo>
                    <a:lnTo>
                      <a:pt x="108" y="1098"/>
                    </a:lnTo>
                    <a:lnTo>
                      <a:pt x="124" y="1134"/>
                    </a:lnTo>
                    <a:lnTo>
                      <a:pt x="142" y="1168"/>
                    </a:lnTo>
                    <a:lnTo>
                      <a:pt x="162" y="1200"/>
                    </a:lnTo>
                    <a:lnTo>
                      <a:pt x="854" y="800"/>
                    </a:lnTo>
                    <a:lnTo>
                      <a:pt x="842" y="778"/>
                    </a:lnTo>
                    <a:lnTo>
                      <a:pt x="832" y="754"/>
                    </a:lnTo>
                    <a:lnTo>
                      <a:pt x="822" y="730"/>
                    </a:lnTo>
                    <a:lnTo>
                      <a:pt x="814" y="706"/>
                    </a:lnTo>
                    <a:lnTo>
                      <a:pt x="808" y="680"/>
                    </a:lnTo>
                    <a:lnTo>
                      <a:pt x="804" y="654"/>
                    </a:lnTo>
                    <a:lnTo>
                      <a:pt x="802" y="628"/>
                    </a:lnTo>
                    <a:lnTo>
                      <a:pt x="800" y="600"/>
                    </a:lnTo>
                    <a:close/>
                  </a:path>
                </a:pathLst>
              </a:custGeom>
              <a:noFill/>
              <a:ln w="12700" cap="flat" cmpd="sng">
                <a:solidFill>
                  <a:srgbClr val="000000"/>
                </a:solidFill>
                <a:prstDash val="solid"/>
                <a:round/>
                <a:headEnd type="none" w="med" len="med"/>
                <a:tailEnd type="none" w="med" len="med"/>
              </a:ln>
              <a:effectLst/>
              <a:extLst/>
            </p:spPr>
            <p:txBody>
              <a:bodyPr/>
              <a:lstStyle/>
              <a:p>
                <a:endParaRPr lang="en-GB"/>
              </a:p>
            </p:txBody>
          </p:sp>
          <p:sp>
            <p:nvSpPr>
              <p:cNvPr id="83" name="Freeform 9"/>
              <p:cNvSpPr>
                <a:spLocks/>
              </p:cNvSpPr>
              <p:nvPr/>
            </p:nvSpPr>
            <p:spPr bwMode="auto">
              <a:xfrm>
                <a:off x="2925763" y="4508694"/>
                <a:ext cx="1647825" cy="1587500"/>
              </a:xfrm>
              <a:custGeom>
                <a:avLst/>
                <a:gdLst>
                  <a:gd name="T0" fmla="*/ 1098550 w 1038"/>
                  <a:gd name="T1" fmla="*/ 0 h 1000"/>
                  <a:gd name="T2" fmla="*/ 0 w 1038"/>
                  <a:gd name="T3" fmla="*/ 635000 h 1000"/>
                  <a:gd name="T4" fmla="*/ 0 w 1038"/>
                  <a:gd name="T5" fmla="*/ 635000 h 1000"/>
                  <a:gd name="T6" fmla="*/ 31750 w 1038"/>
                  <a:gd name="T7" fmla="*/ 688975 h 1000"/>
                  <a:gd name="T8" fmla="*/ 63500 w 1038"/>
                  <a:gd name="T9" fmla="*/ 739775 h 1000"/>
                  <a:gd name="T10" fmla="*/ 98425 w 1038"/>
                  <a:gd name="T11" fmla="*/ 790575 h 1000"/>
                  <a:gd name="T12" fmla="*/ 136525 w 1038"/>
                  <a:gd name="T13" fmla="*/ 841375 h 1000"/>
                  <a:gd name="T14" fmla="*/ 174625 w 1038"/>
                  <a:gd name="T15" fmla="*/ 889000 h 1000"/>
                  <a:gd name="T16" fmla="*/ 212725 w 1038"/>
                  <a:gd name="T17" fmla="*/ 936625 h 1000"/>
                  <a:gd name="T18" fmla="*/ 254000 w 1038"/>
                  <a:gd name="T19" fmla="*/ 981075 h 1000"/>
                  <a:gd name="T20" fmla="*/ 295275 w 1038"/>
                  <a:gd name="T21" fmla="*/ 1025525 h 1000"/>
                  <a:gd name="T22" fmla="*/ 339725 w 1038"/>
                  <a:gd name="T23" fmla="*/ 1066800 h 1000"/>
                  <a:gd name="T24" fmla="*/ 384175 w 1038"/>
                  <a:gd name="T25" fmla="*/ 1108075 h 1000"/>
                  <a:gd name="T26" fmla="*/ 431800 w 1038"/>
                  <a:gd name="T27" fmla="*/ 1149350 h 1000"/>
                  <a:gd name="T28" fmla="*/ 479425 w 1038"/>
                  <a:gd name="T29" fmla="*/ 1187450 h 1000"/>
                  <a:gd name="T30" fmla="*/ 527050 w 1038"/>
                  <a:gd name="T31" fmla="*/ 1225550 h 1000"/>
                  <a:gd name="T32" fmla="*/ 577850 w 1038"/>
                  <a:gd name="T33" fmla="*/ 1260475 h 1000"/>
                  <a:gd name="T34" fmla="*/ 628650 w 1038"/>
                  <a:gd name="T35" fmla="*/ 1292225 h 1000"/>
                  <a:gd name="T36" fmla="*/ 682625 w 1038"/>
                  <a:gd name="T37" fmla="*/ 1327150 h 1000"/>
                  <a:gd name="T38" fmla="*/ 736600 w 1038"/>
                  <a:gd name="T39" fmla="*/ 1355725 h 1000"/>
                  <a:gd name="T40" fmla="*/ 790575 w 1038"/>
                  <a:gd name="T41" fmla="*/ 1384300 h 1000"/>
                  <a:gd name="T42" fmla="*/ 847725 w 1038"/>
                  <a:gd name="T43" fmla="*/ 1412875 h 1000"/>
                  <a:gd name="T44" fmla="*/ 904875 w 1038"/>
                  <a:gd name="T45" fmla="*/ 1438275 h 1000"/>
                  <a:gd name="T46" fmla="*/ 962025 w 1038"/>
                  <a:gd name="T47" fmla="*/ 1460500 h 1000"/>
                  <a:gd name="T48" fmla="*/ 1019175 w 1038"/>
                  <a:gd name="T49" fmla="*/ 1482725 h 1000"/>
                  <a:gd name="T50" fmla="*/ 1079500 w 1038"/>
                  <a:gd name="T51" fmla="*/ 1501775 h 1000"/>
                  <a:gd name="T52" fmla="*/ 1139825 w 1038"/>
                  <a:gd name="T53" fmla="*/ 1520825 h 1000"/>
                  <a:gd name="T54" fmla="*/ 1200150 w 1038"/>
                  <a:gd name="T55" fmla="*/ 1536700 h 1000"/>
                  <a:gd name="T56" fmla="*/ 1263650 w 1038"/>
                  <a:gd name="T57" fmla="*/ 1549400 h 1000"/>
                  <a:gd name="T58" fmla="*/ 1323975 w 1038"/>
                  <a:gd name="T59" fmla="*/ 1562100 h 1000"/>
                  <a:gd name="T60" fmla="*/ 1387475 w 1038"/>
                  <a:gd name="T61" fmla="*/ 1571625 h 1000"/>
                  <a:gd name="T62" fmla="*/ 1454150 w 1038"/>
                  <a:gd name="T63" fmla="*/ 1577975 h 1000"/>
                  <a:gd name="T64" fmla="*/ 1517650 w 1038"/>
                  <a:gd name="T65" fmla="*/ 1584325 h 1000"/>
                  <a:gd name="T66" fmla="*/ 1581150 w 1038"/>
                  <a:gd name="T67" fmla="*/ 1587500 h 1000"/>
                  <a:gd name="T68" fmla="*/ 1647825 w 1038"/>
                  <a:gd name="T69" fmla="*/ 1587500 h 1000"/>
                  <a:gd name="T70" fmla="*/ 1647825 w 1038"/>
                  <a:gd name="T71" fmla="*/ 317500 h 1000"/>
                  <a:gd name="T72" fmla="*/ 1647825 w 1038"/>
                  <a:gd name="T73" fmla="*/ 317500 h 1000"/>
                  <a:gd name="T74" fmla="*/ 1603375 w 1038"/>
                  <a:gd name="T75" fmla="*/ 317500 h 1000"/>
                  <a:gd name="T76" fmla="*/ 1562100 w 1038"/>
                  <a:gd name="T77" fmla="*/ 311150 h 1000"/>
                  <a:gd name="T78" fmla="*/ 1520825 w 1038"/>
                  <a:gd name="T79" fmla="*/ 304800 h 1000"/>
                  <a:gd name="T80" fmla="*/ 1479550 w 1038"/>
                  <a:gd name="T81" fmla="*/ 295275 h 1000"/>
                  <a:gd name="T82" fmla="*/ 1438275 w 1038"/>
                  <a:gd name="T83" fmla="*/ 282575 h 1000"/>
                  <a:gd name="T84" fmla="*/ 1400175 w 1038"/>
                  <a:gd name="T85" fmla="*/ 266700 h 1000"/>
                  <a:gd name="T86" fmla="*/ 1362075 w 1038"/>
                  <a:gd name="T87" fmla="*/ 250825 h 1000"/>
                  <a:gd name="T88" fmla="*/ 1327150 w 1038"/>
                  <a:gd name="T89" fmla="*/ 231775 h 1000"/>
                  <a:gd name="T90" fmla="*/ 1292225 w 1038"/>
                  <a:gd name="T91" fmla="*/ 209550 h 1000"/>
                  <a:gd name="T92" fmla="*/ 1260475 w 1038"/>
                  <a:gd name="T93" fmla="*/ 184150 h 1000"/>
                  <a:gd name="T94" fmla="*/ 1228725 w 1038"/>
                  <a:gd name="T95" fmla="*/ 158750 h 1000"/>
                  <a:gd name="T96" fmla="*/ 1196975 w 1038"/>
                  <a:gd name="T97" fmla="*/ 130175 h 1000"/>
                  <a:gd name="T98" fmla="*/ 1171575 w 1038"/>
                  <a:gd name="T99" fmla="*/ 101600 h 1000"/>
                  <a:gd name="T100" fmla="*/ 1143000 w 1038"/>
                  <a:gd name="T101" fmla="*/ 69850 h 1000"/>
                  <a:gd name="T102" fmla="*/ 1120775 w 1038"/>
                  <a:gd name="T103" fmla="*/ 34925 h 1000"/>
                  <a:gd name="T104" fmla="*/ 1098550 w 1038"/>
                  <a:gd name="T105" fmla="*/ 0 h 1000"/>
                  <a:gd name="T106" fmla="*/ 1098550 w 1038"/>
                  <a:gd name="T107" fmla="*/ 0 h 10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038" h="1000">
                    <a:moveTo>
                      <a:pt x="692" y="0"/>
                    </a:moveTo>
                    <a:lnTo>
                      <a:pt x="0" y="400"/>
                    </a:lnTo>
                    <a:lnTo>
                      <a:pt x="20" y="434"/>
                    </a:lnTo>
                    <a:lnTo>
                      <a:pt x="40" y="466"/>
                    </a:lnTo>
                    <a:lnTo>
                      <a:pt x="62" y="498"/>
                    </a:lnTo>
                    <a:lnTo>
                      <a:pt x="86" y="530"/>
                    </a:lnTo>
                    <a:lnTo>
                      <a:pt x="110" y="560"/>
                    </a:lnTo>
                    <a:lnTo>
                      <a:pt x="134" y="590"/>
                    </a:lnTo>
                    <a:lnTo>
                      <a:pt x="160" y="618"/>
                    </a:lnTo>
                    <a:lnTo>
                      <a:pt x="186" y="646"/>
                    </a:lnTo>
                    <a:lnTo>
                      <a:pt x="214" y="672"/>
                    </a:lnTo>
                    <a:lnTo>
                      <a:pt x="242" y="698"/>
                    </a:lnTo>
                    <a:lnTo>
                      <a:pt x="272" y="724"/>
                    </a:lnTo>
                    <a:lnTo>
                      <a:pt x="302" y="748"/>
                    </a:lnTo>
                    <a:lnTo>
                      <a:pt x="332" y="772"/>
                    </a:lnTo>
                    <a:lnTo>
                      <a:pt x="364" y="794"/>
                    </a:lnTo>
                    <a:lnTo>
                      <a:pt x="396" y="814"/>
                    </a:lnTo>
                    <a:lnTo>
                      <a:pt x="430" y="836"/>
                    </a:lnTo>
                    <a:lnTo>
                      <a:pt x="464" y="854"/>
                    </a:lnTo>
                    <a:lnTo>
                      <a:pt x="498" y="872"/>
                    </a:lnTo>
                    <a:lnTo>
                      <a:pt x="534" y="890"/>
                    </a:lnTo>
                    <a:lnTo>
                      <a:pt x="570" y="906"/>
                    </a:lnTo>
                    <a:lnTo>
                      <a:pt x="606" y="920"/>
                    </a:lnTo>
                    <a:lnTo>
                      <a:pt x="642" y="934"/>
                    </a:lnTo>
                    <a:lnTo>
                      <a:pt x="680" y="946"/>
                    </a:lnTo>
                    <a:lnTo>
                      <a:pt x="718" y="958"/>
                    </a:lnTo>
                    <a:lnTo>
                      <a:pt x="756" y="968"/>
                    </a:lnTo>
                    <a:lnTo>
                      <a:pt x="796" y="976"/>
                    </a:lnTo>
                    <a:lnTo>
                      <a:pt x="834" y="984"/>
                    </a:lnTo>
                    <a:lnTo>
                      <a:pt x="874" y="990"/>
                    </a:lnTo>
                    <a:lnTo>
                      <a:pt x="916" y="994"/>
                    </a:lnTo>
                    <a:lnTo>
                      <a:pt x="956" y="998"/>
                    </a:lnTo>
                    <a:lnTo>
                      <a:pt x="996" y="1000"/>
                    </a:lnTo>
                    <a:lnTo>
                      <a:pt x="1038" y="1000"/>
                    </a:lnTo>
                    <a:lnTo>
                      <a:pt x="1038" y="200"/>
                    </a:lnTo>
                    <a:lnTo>
                      <a:pt x="1010" y="200"/>
                    </a:lnTo>
                    <a:lnTo>
                      <a:pt x="984" y="196"/>
                    </a:lnTo>
                    <a:lnTo>
                      <a:pt x="958" y="192"/>
                    </a:lnTo>
                    <a:lnTo>
                      <a:pt x="932" y="186"/>
                    </a:lnTo>
                    <a:lnTo>
                      <a:pt x="906" y="178"/>
                    </a:lnTo>
                    <a:lnTo>
                      <a:pt x="882" y="168"/>
                    </a:lnTo>
                    <a:lnTo>
                      <a:pt x="858" y="158"/>
                    </a:lnTo>
                    <a:lnTo>
                      <a:pt x="836" y="146"/>
                    </a:lnTo>
                    <a:lnTo>
                      <a:pt x="814" y="132"/>
                    </a:lnTo>
                    <a:lnTo>
                      <a:pt x="794" y="116"/>
                    </a:lnTo>
                    <a:lnTo>
                      <a:pt x="774" y="100"/>
                    </a:lnTo>
                    <a:lnTo>
                      <a:pt x="754" y="82"/>
                    </a:lnTo>
                    <a:lnTo>
                      <a:pt x="738" y="64"/>
                    </a:lnTo>
                    <a:lnTo>
                      <a:pt x="720" y="44"/>
                    </a:lnTo>
                    <a:lnTo>
                      <a:pt x="706" y="22"/>
                    </a:lnTo>
                    <a:lnTo>
                      <a:pt x="692" y="0"/>
                    </a:lnTo>
                    <a:close/>
                  </a:path>
                </a:pathLst>
              </a:custGeom>
              <a:noFill/>
              <a:ln w="38100" cap="flat" cmpd="sng">
                <a:solidFill>
                  <a:srgbClr val="5F5F5F"/>
                </a:solidFill>
                <a:prstDash val="solid"/>
                <a:round/>
                <a:headEnd type="none" w="med" len="med"/>
                <a:tailEnd type="none" w="med" len="med"/>
              </a:ln>
              <a:effectLst/>
              <a:extLst/>
            </p:spPr>
            <p:txBody>
              <a:bodyPr/>
              <a:lstStyle/>
              <a:p>
                <a:endParaRPr lang="en-GB"/>
              </a:p>
            </p:txBody>
          </p:sp>
          <p:sp>
            <p:nvSpPr>
              <p:cNvPr id="84" name="Freeform 10"/>
              <p:cNvSpPr>
                <a:spLocks/>
              </p:cNvSpPr>
              <p:nvPr/>
            </p:nvSpPr>
            <p:spPr bwMode="auto">
              <a:xfrm>
                <a:off x="2925763" y="2286194"/>
                <a:ext cx="1647825" cy="1587500"/>
              </a:xfrm>
              <a:custGeom>
                <a:avLst/>
                <a:gdLst>
                  <a:gd name="T0" fmla="*/ 1647825 w 1038"/>
                  <a:gd name="T1" fmla="*/ 1270000 h 1000"/>
                  <a:gd name="T2" fmla="*/ 1647825 w 1038"/>
                  <a:gd name="T3" fmla="*/ 0 h 1000"/>
                  <a:gd name="T4" fmla="*/ 1647825 w 1038"/>
                  <a:gd name="T5" fmla="*/ 0 h 1000"/>
                  <a:gd name="T6" fmla="*/ 1581150 w 1038"/>
                  <a:gd name="T7" fmla="*/ 3175 h 1000"/>
                  <a:gd name="T8" fmla="*/ 1517650 w 1038"/>
                  <a:gd name="T9" fmla="*/ 6350 h 1000"/>
                  <a:gd name="T10" fmla="*/ 1454150 w 1038"/>
                  <a:gd name="T11" fmla="*/ 9525 h 1000"/>
                  <a:gd name="T12" fmla="*/ 1387475 w 1038"/>
                  <a:gd name="T13" fmla="*/ 19050 h 1000"/>
                  <a:gd name="T14" fmla="*/ 1323975 w 1038"/>
                  <a:gd name="T15" fmla="*/ 28575 h 1000"/>
                  <a:gd name="T16" fmla="*/ 1263650 w 1038"/>
                  <a:gd name="T17" fmla="*/ 41275 h 1000"/>
                  <a:gd name="T18" fmla="*/ 1200150 w 1038"/>
                  <a:gd name="T19" fmla="*/ 53975 h 1000"/>
                  <a:gd name="T20" fmla="*/ 1139825 w 1038"/>
                  <a:gd name="T21" fmla="*/ 69850 h 1000"/>
                  <a:gd name="T22" fmla="*/ 1079500 w 1038"/>
                  <a:gd name="T23" fmla="*/ 88900 h 1000"/>
                  <a:gd name="T24" fmla="*/ 1019175 w 1038"/>
                  <a:gd name="T25" fmla="*/ 107950 h 1000"/>
                  <a:gd name="T26" fmla="*/ 962025 w 1038"/>
                  <a:gd name="T27" fmla="*/ 130175 h 1000"/>
                  <a:gd name="T28" fmla="*/ 904875 w 1038"/>
                  <a:gd name="T29" fmla="*/ 152400 h 1000"/>
                  <a:gd name="T30" fmla="*/ 847725 w 1038"/>
                  <a:gd name="T31" fmla="*/ 177800 h 1000"/>
                  <a:gd name="T32" fmla="*/ 790575 w 1038"/>
                  <a:gd name="T33" fmla="*/ 203200 h 1000"/>
                  <a:gd name="T34" fmla="*/ 736600 w 1038"/>
                  <a:gd name="T35" fmla="*/ 231775 h 1000"/>
                  <a:gd name="T36" fmla="*/ 682625 w 1038"/>
                  <a:gd name="T37" fmla="*/ 263525 h 1000"/>
                  <a:gd name="T38" fmla="*/ 628650 w 1038"/>
                  <a:gd name="T39" fmla="*/ 295275 h 1000"/>
                  <a:gd name="T40" fmla="*/ 577850 w 1038"/>
                  <a:gd name="T41" fmla="*/ 330200 h 1000"/>
                  <a:gd name="T42" fmla="*/ 527050 w 1038"/>
                  <a:gd name="T43" fmla="*/ 365125 h 1000"/>
                  <a:gd name="T44" fmla="*/ 479425 w 1038"/>
                  <a:gd name="T45" fmla="*/ 403225 h 1000"/>
                  <a:gd name="T46" fmla="*/ 431800 w 1038"/>
                  <a:gd name="T47" fmla="*/ 441325 h 1000"/>
                  <a:gd name="T48" fmla="*/ 384175 w 1038"/>
                  <a:gd name="T49" fmla="*/ 479425 h 1000"/>
                  <a:gd name="T50" fmla="*/ 339725 w 1038"/>
                  <a:gd name="T51" fmla="*/ 520700 h 1000"/>
                  <a:gd name="T52" fmla="*/ 295275 w 1038"/>
                  <a:gd name="T53" fmla="*/ 565150 h 1000"/>
                  <a:gd name="T54" fmla="*/ 254000 w 1038"/>
                  <a:gd name="T55" fmla="*/ 609600 h 1000"/>
                  <a:gd name="T56" fmla="*/ 212725 w 1038"/>
                  <a:gd name="T57" fmla="*/ 654050 h 1000"/>
                  <a:gd name="T58" fmla="*/ 174625 w 1038"/>
                  <a:gd name="T59" fmla="*/ 701675 h 1000"/>
                  <a:gd name="T60" fmla="*/ 136525 w 1038"/>
                  <a:gd name="T61" fmla="*/ 749300 h 1000"/>
                  <a:gd name="T62" fmla="*/ 98425 w 1038"/>
                  <a:gd name="T63" fmla="*/ 796925 h 1000"/>
                  <a:gd name="T64" fmla="*/ 63500 w 1038"/>
                  <a:gd name="T65" fmla="*/ 847725 h 1000"/>
                  <a:gd name="T66" fmla="*/ 31750 w 1038"/>
                  <a:gd name="T67" fmla="*/ 901700 h 1000"/>
                  <a:gd name="T68" fmla="*/ 0 w 1038"/>
                  <a:gd name="T69" fmla="*/ 952500 h 1000"/>
                  <a:gd name="T70" fmla="*/ 1098550 w 1038"/>
                  <a:gd name="T71" fmla="*/ 1587500 h 1000"/>
                  <a:gd name="T72" fmla="*/ 1098550 w 1038"/>
                  <a:gd name="T73" fmla="*/ 1587500 h 1000"/>
                  <a:gd name="T74" fmla="*/ 1120775 w 1038"/>
                  <a:gd name="T75" fmla="*/ 1552575 h 1000"/>
                  <a:gd name="T76" fmla="*/ 1143000 w 1038"/>
                  <a:gd name="T77" fmla="*/ 1520825 h 1000"/>
                  <a:gd name="T78" fmla="*/ 1171575 w 1038"/>
                  <a:gd name="T79" fmla="*/ 1489075 h 1000"/>
                  <a:gd name="T80" fmla="*/ 1196975 w 1038"/>
                  <a:gd name="T81" fmla="*/ 1457325 h 1000"/>
                  <a:gd name="T82" fmla="*/ 1228725 w 1038"/>
                  <a:gd name="T83" fmla="*/ 1431925 h 1000"/>
                  <a:gd name="T84" fmla="*/ 1260475 w 1038"/>
                  <a:gd name="T85" fmla="*/ 1403350 h 1000"/>
                  <a:gd name="T86" fmla="*/ 1292225 w 1038"/>
                  <a:gd name="T87" fmla="*/ 1381125 h 1000"/>
                  <a:gd name="T88" fmla="*/ 1327150 w 1038"/>
                  <a:gd name="T89" fmla="*/ 1358900 h 1000"/>
                  <a:gd name="T90" fmla="*/ 1362075 w 1038"/>
                  <a:gd name="T91" fmla="*/ 1339850 h 1000"/>
                  <a:gd name="T92" fmla="*/ 1400175 w 1038"/>
                  <a:gd name="T93" fmla="*/ 1320800 h 1000"/>
                  <a:gd name="T94" fmla="*/ 1438275 w 1038"/>
                  <a:gd name="T95" fmla="*/ 1304925 h 1000"/>
                  <a:gd name="T96" fmla="*/ 1479550 w 1038"/>
                  <a:gd name="T97" fmla="*/ 1295400 h 1000"/>
                  <a:gd name="T98" fmla="*/ 1520825 w 1038"/>
                  <a:gd name="T99" fmla="*/ 1282700 h 1000"/>
                  <a:gd name="T100" fmla="*/ 1562100 w 1038"/>
                  <a:gd name="T101" fmla="*/ 1276350 h 1000"/>
                  <a:gd name="T102" fmla="*/ 1603375 w 1038"/>
                  <a:gd name="T103" fmla="*/ 1273175 h 1000"/>
                  <a:gd name="T104" fmla="*/ 1647825 w 1038"/>
                  <a:gd name="T105" fmla="*/ 1270000 h 1000"/>
                  <a:gd name="T106" fmla="*/ 1647825 w 1038"/>
                  <a:gd name="T107" fmla="*/ 1270000 h 10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038" h="1000">
                    <a:moveTo>
                      <a:pt x="1038" y="800"/>
                    </a:moveTo>
                    <a:lnTo>
                      <a:pt x="1038" y="0"/>
                    </a:lnTo>
                    <a:lnTo>
                      <a:pt x="996" y="2"/>
                    </a:lnTo>
                    <a:lnTo>
                      <a:pt x="956" y="4"/>
                    </a:lnTo>
                    <a:lnTo>
                      <a:pt x="916" y="6"/>
                    </a:lnTo>
                    <a:lnTo>
                      <a:pt x="874" y="12"/>
                    </a:lnTo>
                    <a:lnTo>
                      <a:pt x="834" y="18"/>
                    </a:lnTo>
                    <a:lnTo>
                      <a:pt x="796" y="26"/>
                    </a:lnTo>
                    <a:lnTo>
                      <a:pt x="756" y="34"/>
                    </a:lnTo>
                    <a:lnTo>
                      <a:pt x="718" y="44"/>
                    </a:lnTo>
                    <a:lnTo>
                      <a:pt x="680" y="56"/>
                    </a:lnTo>
                    <a:lnTo>
                      <a:pt x="642" y="68"/>
                    </a:lnTo>
                    <a:lnTo>
                      <a:pt x="606" y="82"/>
                    </a:lnTo>
                    <a:lnTo>
                      <a:pt x="570" y="96"/>
                    </a:lnTo>
                    <a:lnTo>
                      <a:pt x="534" y="112"/>
                    </a:lnTo>
                    <a:lnTo>
                      <a:pt x="498" y="128"/>
                    </a:lnTo>
                    <a:lnTo>
                      <a:pt x="464" y="146"/>
                    </a:lnTo>
                    <a:lnTo>
                      <a:pt x="430" y="166"/>
                    </a:lnTo>
                    <a:lnTo>
                      <a:pt x="396" y="186"/>
                    </a:lnTo>
                    <a:lnTo>
                      <a:pt x="364" y="208"/>
                    </a:lnTo>
                    <a:lnTo>
                      <a:pt x="332" y="230"/>
                    </a:lnTo>
                    <a:lnTo>
                      <a:pt x="302" y="254"/>
                    </a:lnTo>
                    <a:lnTo>
                      <a:pt x="272" y="278"/>
                    </a:lnTo>
                    <a:lnTo>
                      <a:pt x="242" y="302"/>
                    </a:lnTo>
                    <a:lnTo>
                      <a:pt x="214" y="328"/>
                    </a:lnTo>
                    <a:lnTo>
                      <a:pt x="186" y="356"/>
                    </a:lnTo>
                    <a:lnTo>
                      <a:pt x="160" y="384"/>
                    </a:lnTo>
                    <a:lnTo>
                      <a:pt x="134" y="412"/>
                    </a:lnTo>
                    <a:lnTo>
                      <a:pt x="110" y="442"/>
                    </a:lnTo>
                    <a:lnTo>
                      <a:pt x="86" y="472"/>
                    </a:lnTo>
                    <a:lnTo>
                      <a:pt x="62" y="502"/>
                    </a:lnTo>
                    <a:lnTo>
                      <a:pt x="40" y="534"/>
                    </a:lnTo>
                    <a:lnTo>
                      <a:pt x="20" y="568"/>
                    </a:lnTo>
                    <a:lnTo>
                      <a:pt x="0" y="600"/>
                    </a:lnTo>
                    <a:lnTo>
                      <a:pt x="692" y="1000"/>
                    </a:lnTo>
                    <a:lnTo>
                      <a:pt x="706" y="978"/>
                    </a:lnTo>
                    <a:lnTo>
                      <a:pt x="720" y="958"/>
                    </a:lnTo>
                    <a:lnTo>
                      <a:pt x="738" y="938"/>
                    </a:lnTo>
                    <a:lnTo>
                      <a:pt x="754" y="918"/>
                    </a:lnTo>
                    <a:lnTo>
                      <a:pt x="774" y="902"/>
                    </a:lnTo>
                    <a:lnTo>
                      <a:pt x="794" y="884"/>
                    </a:lnTo>
                    <a:lnTo>
                      <a:pt x="814" y="870"/>
                    </a:lnTo>
                    <a:lnTo>
                      <a:pt x="836" y="856"/>
                    </a:lnTo>
                    <a:lnTo>
                      <a:pt x="858" y="844"/>
                    </a:lnTo>
                    <a:lnTo>
                      <a:pt x="882" y="832"/>
                    </a:lnTo>
                    <a:lnTo>
                      <a:pt x="906" y="822"/>
                    </a:lnTo>
                    <a:lnTo>
                      <a:pt x="932" y="816"/>
                    </a:lnTo>
                    <a:lnTo>
                      <a:pt x="958" y="808"/>
                    </a:lnTo>
                    <a:lnTo>
                      <a:pt x="984" y="804"/>
                    </a:lnTo>
                    <a:lnTo>
                      <a:pt x="1010" y="802"/>
                    </a:lnTo>
                    <a:lnTo>
                      <a:pt x="1038" y="800"/>
                    </a:lnTo>
                    <a:close/>
                  </a:path>
                </a:pathLst>
              </a:custGeom>
              <a:noFill/>
              <a:ln w="38100" cap="flat" cmpd="sng">
                <a:solidFill>
                  <a:srgbClr val="5F5F5F"/>
                </a:solidFill>
                <a:prstDash val="solid"/>
                <a:round/>
                <a:headEnd type="none" w="med" len="med"/>
                <a:tailEnd type="none" w="med" len="med"/>
              </a:ln>
              <a:effectLst/>
              <a:extLst/>
            </p:spPr>
            <p:txBody>
              <a:bodyPr/>
              <a:lstStyle/>
              <a:p>
                <a:endParaRPr lang="en-GB"/>
              </a:p>
            </p:txBody>
          </p:sp>
          <p:sp>
            <p:nvSpPr>
              <p:cNvPr id="85" name="Freeform 11"/>
              <p:cNvSpPr>
                <a:spLocks/>
              </p:cNvSpPr>
              <p:nvPr/>
            </p:nvSpPr>
            <p:spPr bwMode="auto">
              <a:xfrm>
                <a:off x="4573587" y="4508694"/>
                <a:ext cx="1651000" cy="1587500"/>
              </a:xfrm>
              <a:custGeom>
                <a:avLst/>
                <a:gdLst>
                  <a:gd name="T0" fmla="*/ 0 w 1040"/>
                  <a:gd name="T1" fmla="*/ 317500 h 1000"/>
                  <a:gd name="T2" fmla="*/ 0 w 1040"/>
                  <a:gd name="T3" fmla="*/ 1587500 h 1000"/>
                  <a:gd name="T4" fmla="*/ 0 w 1040"/>
                  <a:gd name="T5" fmla="*/ 1587500 h 1000"/>
                  <a:gd name="T6" fmla="*/ 66675 w 1040"/>
                  <a:gd name="T7" fmla="*/ 1587500 h 1000"/>
                  <a:gd name="T8" fmla="*/ 133350 w 1040"/>
                  <a:gd name="T9" fmla="*/ 1584325 h 1000"/>
                  <a:gd name="T10" fmla="*/ 196850 w 1040"/>
                  <a:gd name="T11" fmla="*/ 1577975 h 1000"/>
                  <a:gd name="T12" fmla="*/ 260350 w 1040"/>
                  <a:gd name="T13" fmla="*/ 1571625 h 1000"/>
                  <a:gd name="T14" fmla="*/ 323850 w 1040"/>
                  <a:gd name="T15" fmla="*/ 1562100 h 1000"/>
                  <a:gd name="T16" fmla="*/ 387350 w 1040"/>
                  <a:gd name="T17" fmla="*/ 1549400 h 1000"/>
                  <a:gd name="T18" fmla="*/ 447675 w 1040"/>
                  <a:gd name="T19" fmla="*/ 1536700 h 1000"/>
                  <a:gd name="T20" fmla="*/ 511175 w 1040"/>
                  <a:gd name="T21" fmla="*/ 1520825 h 1000"/>
                  <a:gd name="T22" fmla="*/ 571500 w 1040"/>
                  <a:gd name="T23" fmla="*/ 1501775 h 1000"/>
                  <a:gd name="T24" fmla="*/ 628650 w 1040"/>
                  <a:gd name="T25" fmla="*/ 1482725 h 1000"/>
                  <a:gd name="T26" fmla="*/ 688975 w 1040"/>
                  <a:gd name="T27" fmla="*/ 1460500 h 1000"/>
                  <a:gd name="T28" fmla="*/ 746125 w 1040"/>
                  <a:gd name="T29" fmla="*/ 1438275 h 1000"/>
                  <a:gd name="T30" fmla="*/ 803275 w 1040"/>
                  <a:gd name="T31" fmla="*/ 1412875 h 1000"/>
                  <a:gd name="T32" fmla="*/ 857250 w 1040"/>
                  <a:gd name="T33" fmla="*/ 1384300 h 1000"/>
                  <a:gd name="T34" fmla="*/ 914400 w 1040"/>
                  <a:gd name="T35" fmla="*/ 1355725 h 1000"/>
                  <a:gd name="T36" fmla="*/ 965200 w 1040"/>
                  <a:gd name="T37" fmla="*/ 1327150 h 1000"/>
                  <a:gd name="T38" fmla="*/ 1019175 w 1040"/>
                  <a:gd name="T39" fmla="*/ 1292225 h 1000"/>
                  <a:gd name="T40" fmla="*/ 1069975 w 1040"/>
                  <a:gd name="T41" fmla="*/ 1260475 h 1000"/>
                  <a:gd name="T42" fmla="*/ 1120775 w 1040"/>
                  <a:gd name="T43" fmla="*/ 1225550 h 1000"/>
                  <a:gd name="T44" fmla="*/ 1168400 w 1040"/>
                  <a:gd name="T45" fmla="*/ 1187450 h 1000"/>
                  <a:gd name="T46" fmla="*/ 1216025 w 1040"/>
                  <a:gd name="T47" fmla="*/ 1149350 h 1000"/>
                  <a:gd name="T48" fmla="*/ 1263650 w 1040"/>
                  <a:gd name="T49" fmla="*/ 1108075 h 1000"/>
                  <a:gd name="T50" fmla="*/ 1308100 w 1040"/>
                  <a:gd name="T51" fmla="*/ 1066800 h 1000"/>
                  <a:gd name="T52" fmla="*/ 1352550 w 1040"/>
                  <a:gd name="T53" fmla="*/ 1025525 h 1000"/>
                  <a:gd name="T54" fmla="*/ 1397000 w 1040"/>
                  <a:gd name="T55" fmla="*/ 981075 h 1000"/>
                  <a:gd name="T56" fmla="*/ 1435100 w 1040"/>
                  <a:gd name="T57" fmla="*/ 936625 h 1000"/>
                  <a:gd name="T58" fmla="*/ 1476375 w 1040"/>
                  <a:gd name="T59" fmla="*/ 889000 h 1000"/>
                  <a:gd name="T60" fmla="*/ 1514475 w 1040"/>
                  <a:gd name="T61" fmla="*/ 841375 h 1000"/>
                  <a:gd name="T62" fmla="*/ 1549400 w 1040"/>
                  <a:gd name="T63" fmla="*/ 790575 h 1000"/>
                  <a:gd name="T64" fmla="*/ 1584325 w 1040"/>
                  <a:gd name="T65" fmla="*/ 739775 h 1000"/>
                  <a:gd name="T66" fmla="*/ 1619250 w 1040"/>
                  <a:gd name="T67" fmla="*/ 688975 h 1000"/>
                  <a:gd name="T68" fmla="*/ 1651000 w 1040"/>
                  <a:gd name="T69" fmla="*/ 635000 h 1000"/>
                  <a:gd name="T70" fmla="*/ 549275 w 1040"/>
                  <a:gd name="T71" fmla="*/ 0 h 1000"/>
                  <a:gd name="T72" fmla="*/ 549275 w 1040"/>
                  <a:gd name="T73" fmla="*/ 0 h 1000"/>
                  <a:gd name="T74" fmla="*/ 530225 w 1040"/>
                  <a:gd name="T75" fmla="*/ 34925 h 1000"/>
                  <a:gd name="T76" fmla="*/ 504825 w 1040"/>
                  <a:gd name="T77" fmla="*/ 69850 h 1000"/>
                  <a:gd name="T78" fmla="*/ 479425 w 1040"/>
                  <a:gd name="T79" fmla="*/ 101600 h 1000"/>
                  <a:gd name="T80" fmla="*/ 450850 w 1040"/>
                  <a:gd name="T81" fmla="*/ 130175 h 1000"/>
                  <a:gd name="T82" fmla="*/ 422275 w 1040"/>
                  <a:gd name="T83" fmla="*/ 158750 h 1000"/>
                  <a:gd name="T84" fmla="*/ 390525 w 1040"/>
                  <a:gd name="T85" fmla="*/ 184150 h 1000"/>
                  <a:gd name="T86" fmla="*/ 358775 w 1040"/>
                  <a:gd name="T87" fmla="*/ 209550 h 1000"/>
                  <a:gd name="T88" fmla="*/ 323850 w 1040"/>
                  <a:gd name="T89" fmla="*/ 231775 h 1000"/>
                  <a:gd name="T90" fmla="*/ 285750 w 1040"/>
                  <a:gd name="T91" fmla="*/ 250825 h 1000"/>
                  <a:gd name="T92" fmla="*/ 247650 w 1040"/>
                  <a:gd name="T93" fmla="*/ 266700 h 1000"/>
                  <a:gd name="T94" fmla="*/ 209550 w 1040"/>
                  <a:gd name="T95" fmla="*/ 282575 h 1000"/>
                  <a:gd name="T96" fmla="*/ 171450 w 1040"/>
                  <a:gd name="T97" fmla="*/ 295275 h 1000"/>
                  <a:gd name="T98" fmla="*/ 130175 w 1040"/>
                  <a:gd name="T99" fmla="*/ 304800 h 1000"/>
                  <a:gd name="T100" fmla="*/ 88900 w 1040"/>
                  <a:gd name="T101" fmla="*/ 311150 h 1000"/>
                  <a:gd name="T102" fmla="*/ 44450 w 1040"/>
                  <a:gd name="T103" fmla="*/ 317500 h 1000"/>
                  <a:gd name="T104" fmla="*/ 0 w 1040"/>
                  <a:gd name="T105" fmla="*/ 317500 h 1000"/>
                  <a:gd name="T106" fmla="*/ 0 w 1040"/>
                  <a:gd name="T107" fmla="*/ 317500 h 10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040" h="1000">
                    <a:moveTo>
                      <a:pt x="0" y="200"/>
                    </a:moveTo>
                    <a:lnTo>
                      <a:pt x="0" y="1000"/>
                    </a:lnTo>
                    <a:lnTo>
                      <a:pt x="42" y="1000"/>
                    </a:lnTo>
                    <a:lnTo>
                      <a:pt x="84" y="998"/>
                    </a:lnTo>
                    <a:lnTo>
                      <a:pt x="124" y="994"/>
                    </a:lnTo>
                    <a:lnTo>
                      <a:pt x="164" y="990"/>
                    </a:lnTo>
                    <a:lnTo>
                      <a:pt x="204" y="984"/>
                    </a:lnTo>
                    <a:lnTo>
                      <a:pt x="244" y="976"/>
                    </a:lnTo>
                    <a:lnTo>
                      <a:pt x="282" y="968"/>
                    </a:lnTo>
                    <a:lnTo>
                      <a:pt x="322" y="958"/>
                    </a:lnTo>
                    <a:lnTo>
                      <a:pt x="360" y="946"/>
                    </a:lnTo>
                    <a:lnTo>
                      <a:pt x="396" y="934"/>
                    </a:lnTo>
                    <a:lnTo>
                      <a:pt x="434" y="920"/>
                    </a:lnTo>
                    <a:lnTo>
                      <a:pt x="470" y="906"/>
                    </a:lnTo>
                    <a:lnTo>
                      <a:pt x="506" y="890"/>
                    </a:lnTo>
                    <a:lnTo>
                      <a:pt x="540" y="872"/>
                    </a:lnTo>
                    <a:lnTo>
                      <a:pt x="576" y="854"/>
                    </a:lnTo>
                    <a:lnTo>
                      <a:pt x="608" y="836"/>
                    </a:lnTo>
                    <a:lnTo>
                      <a:pt x="642" y="814"/>
                    </a:lnTo>
                    <a:lnTo>
                      <a:pt x="674" y="794"/>
                    </a:lnTo>
                    <a:lnTo>
                      <a:pt x="706" y="772"/>
                    </a:lnTo>
                    <a:lnTo>
                      <a:pt x="736" y="748"/>
                    </a:lnTo>
                    <a:lnTo>
                      <a:pt x="766" y="724"/>
                    </a:lnTo>
                    <a:lnTo>
                      <a:pt x="796" y="698"/>
                    </a:lnTo>
                    <a:lnTo>
                      <a:pt x="824" y="672"/>
                    </a:lnTo>
                    <a:lnTo>
                      <a:pt x="852" y="646"/>
                    </a:lnTo>
                    <a:lnTo>
                      <a:pt x="880" y="618"/>
                    </a:lnTo>
                    <a:lnTo>
                      <a:pt x="904" y="590"/>
                    </a:lnTo>
                    <a:lnTo>
                      <a:pt x="930" y="560"/>
                    </a:lnTo>
                    <a:lnTo>
                      <a:pt x="954" y="530"/>
                    </a:lnTo>
                    <a:lnTo>
                      <a:pt x="976" y="498"/>
                    </a:lnTo>
                    <a:lnTo>
                      <a:pt x="998" y="466"/>
                    </a:lnTo>
                    <a:lnTo>
                      <a:pt x="1020" y="434"/>
                    </a:lnTo>
                    <a:lnTo>
                      <a:pt x="1040" y="400"/>
                    </a:lnTo>
                    <a:lnTo>
                      <a:pt x="346" y="0"/>
                    </a:lnTo>
                    <a:lnTo>
                      <a:pt x="334" y="22"/>
                    </a:lnTo>
                    <a:lnTo>
                      <a:pt x="318" y="44"/>
                    </a:lnTo>
                    <a:lnTo>
                      <a:pt x="302" y="64"/>
                    </a:lnTo>
                    <a:lnTo>
                      <a:pt x="284" y="82"/>
                    </a:lnTo>
                    <a:lnTo>
                      <a:pt x="266" y="100"/>
                    </a:lnTo>
                    <a:lnTo>
                      <a:pt x="246" y="116"/>
                    </a:lnTo>
                    <a:lnTo>
                      <a:pt x="226" y="132"/>
                    </a:lnTo>
                    <a:lnTo>
                      <a:pt x="204" y="146"/>
                    </a:lnTo>
                    <a:lnTo>
                      <a:pt x="180" y="158"/>
                    </a:lnTo>
                    <a:lnTo>
                      <a:pt x="156" y="168"/>
                    </a:lnTo>
                    <a:lnTo>
                      <a:pt x="132" y="178"/>
                    </a:lnTo>
                    <a:lnTo>
                      <a:pt x="108" y="186"/>
                    </a:lnTo>
                    <a:lnTo>
                      <a:pt x="82" y="192"/>
                    </a:lnTo>
                    <a:lnTo>
                      <a:pt x="56" y="196"/>
                    </a:lnTo>
                    <a:lnTo>
                      <a:pt x="28" y="200"/>
                    </a:lnTo>
                    <a:lnTo>
                      <a:pt x="0" y="200"/>
                    </a:lnTo>
                    <a:close/>
                  </a:path>
                </a:pathLst>
              </a:custGeom>
              <a:noFill/>
              <a:ln w="12700">
                <a:solidFill>
                  <a:srgbClr val="000000"/>
                </a:solidFill>
                <a:prstDash val="solid"/>
                <a:round/>
                <a:headEnd/>
                <a:tailEnd/>
              </a:ln>
            </p:spPr>
            <p:txBody>
              <a:bodyPr/>
              <a:lstStyle/>
              <a:p>
                <a:endParaRPr lang="en-GB"/>
              </a:p>
            </p:txBody>
          </p:sp>
          <p:sp>
            <p:nvSpPr>
              <p:cNvPr id="86" name="Freeform 12"/>
              <p:cNvSpPr>
                <a:spLocks/>
              </p:cNvSpPr>
              <p:nvPr/>
            </p:nvSpPr>
            <p:spPr bwMode="auto">
              <a:xfrm>
                <a:off x="4573587" y="2286194"/>
                <a:ext cx="1651000" cy="1587500"/>
              </a:xfrm>
              <a:custGeom>
                <a:avLst/>
                <a:gdLst>
                  <a:gd name="T0" fmla="*/ 0 w 1040"/>
                  <a:gd name="T1" fmla="*/ 0 h 1000"/>
                  <a:gd name="T2" fmla="*/ 0 w 1040"/>
                  <a:gd name="T3" fmla="*/ 1270000 h 1000"/>
                  <a:gd name="T4" fmla="*/ 0 w 1040"/>
                  <a:gd name="T5" fmla="*/ 1270000 h 1000"/>
                  <a:gd name="T6" fmla="*/ 44450 w 1040"/>
                  <a:gd name="T7" fmla="*/ 1273175 h 1000"/>
                  <a:gd name="T8" fmla="*/ 88900 w 1040"/>
                  <a:gd name="T9" fmla="*/ 1276350 h 1000"/>
                  <a:gd name="T10" fmla="*/ 130175 w 1040"/>
                  <a:gd name="T11" fmla="*/ 1282700 h 1000"/>
                  <a:gd name="T12" fmla="*/ 171450 w 1040"/>
                  <a:gd name="T13" fmla="*/ 1295400 h 1000"/>
                  <a:gd name="T14" fmla="*/ 209550 w 1040"/>
                  <a:gd name="T15" fmla="*/ 1304925 h 1000"/>
                  <a:gd name="T16" fmla="*/ 247650 w 1040"/>
                  <a:gd name="T17" fmla="*/ 1320800 h 1000"/>
                  <a:gd name="T18" fmla="*/ 285750 w 1040"/>
                  <a:gd name="T19" fmla="*/ 1339850 h 1000"/>
                  <a:gd name="T20" fmla="*/ 323850 w 1040"/>
                  <a:gd name="T21" fmla="*/ 1358900 h 1000"/>
                  <a:gd name="T22" fmla="*/ 358775 w 1040"/>
                  <a:gd name="T23" fmla="*/ 1381125 h 1000"/>
                  <a:gd name="T24" fmla="*/ 390525 w 1040"/>
                  <a:gd name="T25" fmla="*/ 1403350 h 1000"/>
                  <a:gd name="T26" fmla="*/ 422275 w 1040"/>
                  <a:gd name="T27" fmla="*/ 1431925 h 1000"/>
                  <a:gd name="T28" fmla="*/ 450850 w 1040"/>
                  <a:gd name="T29" fmla="*/ 1457325 h 1000"/>
                  <a:gd name="T30" fmla="*/ 479425 w 1040"/>
                  <a:gd name="T31" fmla="*/ 1489075 h 1000"/>
                  <a:gd name="T32" fmla="*/ 504825 w 1040"/>
                  <a:gd name="T33" fmla="*/ 1520825 h 1000"/>
                  <a:gd name="T34" fmla="*/ 530225 w 1040"/>
                  <a:gd name="T35" fmla="*/ 1552575 h 1000"/>
                  <a:gd name="T36" fmla="*/ 549275 w 1040"/>
                  <a:gd name="T37" fmla="*/ 1587500 h 1000"/>
                  <a:gd name="T38" fmla="*/ 1651000 w 1040"/>
                  <a:gd name="T39" fmla="*/ 952500 h 1000"/>
                  <a:gd name="T40" fmla="*/ 1651000 w 1040"/>
                  <a:gd name="T41" fmla="*/ 952500 h 1000"/>
                  <a:gd name="T42" fmla="*/ 1619250 w 1040"/>
                  <a:gd name="T43" fmla="*/ 901700 h 1000"/>
                  <a:gd name="T44" fmla="*/ 1584325 w 1040"/>
                  <a:gd name="T45" fmla="*/ 847725 h 1000"/>
                  <a:gd name="T46" fmla="*/ 1549400 w 1040"/>
                  <a:gd name="T47" fmla="*/ 796925 h 1000"/>
                  <a:gd name="T48" fmla="*/ 1514475 w 1040"/>
                  <a:gd name="T49" fmla="*/ 749300 h 1000"/>
                  <a:gd name="T50" fmla="*/ 1476375 w 1040"/>
                  <a:gd name="T51" fmla="*/ 701675 h 1000"/>
                  <a:gd name="T52" fmla="*/ 1435100 w 1040"/>
                  <a:gd name="T53" fmla="*/ 654050 h 1000"/>
                  <a:gd name="T54" fmla="*/ 1397000 w 1040"/>
                  <a:gd name="T55" fmla="*/ 609600 h 1000"/>
                  <a:gd name="T56" fmla="*/ 1352550 w 1040"/>
                  <a:gd name="T57" fmla="*/ 565150 h 1000"/>
                  <a:gd name="T58" fmla="*/ 1308100 w 1040"/>
                  <a:gd name="T59" fmla="*/ 520700 h 1000"/>
                  <a:gd name="T60" fmla="*/ 1263650 w 1040"/>
                  <a:gd name="T61" fmla="*/ 479425 h 1000"/>
                  <a:gd name="T62" fmla="*/ 1216025 w 1040"/>
                  <a:gd name="T63" fmla="*/ 441325 h 1000"/>
                  <a:gd name="T64" fmla="*/ 1168400 w 1040"/>
                  <a:gd name="T65" fmla="*/ 403225 h 1000"/>
                  <a:gd name="T66" fmla="*/ 1120775 w 1040"/>
                  <a:gd name="T67" fmla="*/ 365125 h 1000"/>
                  <a:gd name="T68" fmla="*/ 1069975 w 1040"/>
                  <a:gd name="T69" fmla="*/ 330200 h 1000"/>
                  <a:gd name="T70" fmla="*/ 1019175 w 1040"/>
                  <a:gd name="T71" fmla="*/ 295275 h 1000"/>
                  <a:gd name="T72" fmla="*/ 965200 w 1040"/>
                  <a:gd name="T73" fmla="*/ 263525 h 1000"/>
                  <a:gd name="T74" fmla="*/ 914400 w 1040"/>
                  <a:gd name="T75" fmla="*/ 231775 h 1000"/>
                  <a:gd name="T76" fmla="*/ 857250 w 1040"/>
                  <a:gd name="T77" fmla="*/ 203200 h 1000"/>
                  <a:gd name="T78" fmla="*/ 803275 w 1040"/>
                  <a:gd name="T79" fmla="*/ 177800 h 1000"/>
                  <a:gd name="T80" fmla="*/ 746125 w 1040"/>
                  <a:gd name="T81" fmla="*/ 152400 h 1000"/>
                  <a:gd name="T82" fmla="*/ 688975 w 1040"/>
                  <a:gd name="T83" fmla="*/ 130175 h 1000"/>
                  <a:gd name="T84" fmla="*/ 628650 w 1040"/>
                  <a:gd name="T85" fmla="*/ 107950 h 1000"/>
                  <a:gd name="T86" fmla="*/ 571500 w 1040"/>
                  <a:gd name="T87" fmla="*/ 88900 h 1000"/>
                  <a:gd name="T88" fmla="*/ 511175 w 1040"/>
                  <a:gd name="T89" fmla="*/ 69850 h 1000"/>
                  <a:gd name="T90" fmla="*/ 447675 w 1040"/>
                  <a:gd name="T91" fmla="*/ 53975 h 1000"/>
                  <a:gd name="T92" fmla="*/ 387350 w 1040"/>
                  <a:gd name="T93" fmla="*/ 41275 h 1000"/>
                  <a:gd name="T94" fmla="*/ 323850 w 1040"/>
                  <a:gd name="T95" fmla="*/ 28575 h 1000"/>
                  <a:gd name="T96" fmla="*/ 260350 w 1040"/>
                  <a:gd name="T97" fmla="*/ 19050 h 1000"/>
                  <a:gd name="T98" fmla="*/ 196850 w 1040"/>
                  <a:gd name="T99" fmla="*/ 9525 h 1000"/>
                  <a:gd name="T100" fmla="*/ 133350 w 1040"/>
                  <a:gd name="T101" fmla="*/ 6350 h 1000"/>
                  <a:gd name="T102" fmla="*/ 66675 w 1040"/>
                  <a:gd name="T103" fmla="*/ 3175 h 1000"/>
                  <a:gd name="T104" fmla="*/ 0 w 1040"/>
                  <a:gd name="T105" fmla="*/ 0 h 1000"/>
                  <a:gd name="T106" fmla="*/ 0 w 1040"/>
                  <a:gd name="T107" fmla="*/ 0 h 10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040" h="1000">
                    <a:moveTo>
                      <a:pt x="0" y="0"/>
                    </a:moveTo>
                    <a:lnTo>
                      <a:pt x="0" y="800"/>
                    </a:lnTo>
                    <a:lnTo>
                      <a:pt x="28" y="802"/>
                    </a:lnTo>
                    <a:lnTo>
                      <a:pt x="56" y="804"/>
                    </a:lnTo>
                    <a:lnTo>
                      <a:pt x="82" y="808"/>
                    </a:lnTo>
                    <a:lnTo>
                      <a:pt x="108" y="816"/>
                    </a:lnTo>
                    <a:lnTo>
                      <a:pt x="132" y="822"/>
                    </a:lnTo>
                    <a:lnTo>
                      <a:pt x="156" y="832"/>
                    </a:lnTo>
                    <a:lnTo>
                      <a:pt x="180" y="844"/>
                    </a:lnTo>
                    <a:lnTo>
                      <a:pt x="204" y="856"/>
                    </a:lnTo>
                    <a:lnTo>
                      <a:pt x="226" y="870"/>
                    </a:lnTo>
                    <a:lnTo>
                      <a:pt x="246" y="884"/>
                    </a:lnTo>
                    <a:lnTo>
                      <a:pt x="266" y="902"/>
                    </a:lnTo>
                    <a:lnTo>
                      <a:pt x="284" y="918"/>
                    </a:lnTo>
                    <a:lnTo>
                      <a:pt x="302" y="938"/>
                    </a:lnTo>
                    <a:lnTo>
                      <a:pt x="318" y="958"/>
                    </a:lnTo>
                    <a:lnTo>
                      <a:pt x="334" y="978"/>
                    </a:lnTo>
                    <a:lnTo>
                      <a:pt x="346" y="1000"/>
                    </a:lnTo>
                    <a:lnTo>
                      <a:pt x="1040" y="600"/>
                    </a:lnTo>
                    <a:lnTo>
                      <a:pt x="1020" y="568"/>
                    </a:lnTo>
                    <a:lnTo>
                      <a:pt x="998" y="534"/>
                    </a:lnTo>
                    <a:lnTo>
                      <a:pt x="976" y="502"/>
                    </a:lnTo>
                    <a:lnTo>
                      <a:pt x="954" y="472"/>
                    </a:lnTo>
                    <a:lnTo>
                      <a:pt x="930" y="442"/>
                    </a:lnTo>
                    <a:lnTo>
                      <a:pt x="904" y="412"/>
                    </a:lnTo>
                    <a:lnTo>
                      <a:pt x="880" y="384"/>
                    </a:lnTo>
                    <a:lnTo>
                      <a:pt x="852" y="356"/>
                    </a:lnTo>
                    <a:lnTo>
                      <a:pt x="824" y="328"/>
                    </a:lnTo>
                    <a:lnTo>
                      <a:pt x="796" y="302"/>
                    </a:lnTo>
                    <a:lnTo>
                      <a:pt x="766" y="278"/>
                    </a:lnTo>
                    <a:lnTo>
                      <a:pt x="736" y="254"/>
                    </a:lnTo>
                    <a:lnTo>
                      <a:pt x="706" y="230"/>
                    </a:lnTo>
                    <a:lnTo>
                      <a:pt x="674" y="208"/>
                    </a:lnTo>
                    <a:lnTo>
                      <a:pt x="642" y="186"/>
                    </a:lnTo>
                    <a:lnTo>
                      <a:pt x="608" y="166"/>
                    </a:lnTo>
                    <a:lnTo>
                      <a:pt x="576" y="146"/>
                    </a:lnTo>
                    <a:lnTo>
                      <a:pt x="540" y="128"/>
                    </a:lnTo>
                    <a:lnTo>
                      <a:pt x="506" y="112"/>
                    </a:lnTo>
                    <a:lnTo>
                      <a:pt x="470" y="96"/>
                    </a:lnTo>
                    <a:lnTo>
                      <a:pt x="434" y="82"/>
                    </a:lnTo>
                    <a:lnTo>
                      <a:pt x="396" y="68"/>
                    </a:lnTo>
                    <a:lnTo>
                      <a:pt x="360" y="56"/>
                    </a:lnTo>
                    <a:lnTo>
                      <a:pt x="322" y="44"/>
                    </a:lnTo>
                    <a:lnTo>
                      <a:pt x="282" y="34"/>
                    </a:lnTo>
                    <a:lnTo>
                      <a:pt x="244" y="26"/>
                    </a:lnTo>
                    <a:lnTo>
                      <a:pt x="204" y="18"/>
                    </a:lnTo>
                    <a:lnTo>
                      <a:pt x="164" y="12"/>
                    </a:lnTo>
                    <a:lnTo>
                      <a:pt x="124" y="6"/>
                    </a:lnTo>
                    <a:lnTo>
                      <a:pt x="84" y="4"/>
                    </a:lnTo>
                    <a:lnTo>
                      <a:pt x="42" y="2"/>
                    </a:lnTo>
                    <a:lnTo>
                      <a:pt x="0" y="0"/>
                    </a:lnTo>
                    <a:close/>
                  </a:path>
                </a:pathLst>
              </a:custGeom>
              <a:noFill/>
              <a:ln w="12700" cap="flat" cmpd="sng">
                <a:solidFill>
                  <a:srgbClr val="000000"/>
                </a:solidFill>
                <a:prstDash val="solid"/>
                <a:round/>
                <a:headEnd type="none" w="med" len="med"/>
                <a:tailEnd type="none" w="med" len="med"/>
              </a:ln>
              <a:effectLst/>
              <a:extLst/>
            </p:spPr>
            <p:txBody>
              <a:bodyPr/>
              <a:lstStyle/>
              <a:p>
                <a:endParaRPr lang="en-GB"/>
              </a:p>
            </p:txBody>
          </p:sp>
          <p:sp>
            <p:nvSpPr>
              <p:cNvPr id="87" name="Freeform 13"/>
              <p:cNvSpPr>
                <a:spLocks/>
              </p:cNvSpPr>
              <p:nvPr/>
            </p:nvSpPr>
            <p:spPr bwMode="auto">
              <a:xfrm>
                <a:off x="5122864" y="3238693"/>
                <a:ext cx="1355725" cy="1905000"/>
              </a:xfrm>
              <a:custGeom>
                <a:avLst/>
                <a:gdLst>
                  <a:gd name="T0" fmla="*/ 85725 w 854"/>
                  <a:gd name="T1" fmla="*/ 952500 h 1200"/>
                  <a:gd name="T2" fmla="*/ 85725 w 854"/>
                  <a:gd name="T3" fmla="*/ 952500 h 1200"/>
                  <a:gd name="T4" fmla="*/ 85725 w 854"/>
                  <a:gd name="T5" fmla="*/ 996950 h 1200"/>
                  <a:gd name="T6" fmla="*/ 79375 w 854"/>
                  <a:gd name="T7" fmla="*/ 1038225 h 1200"/>
                  <a:gd name="T8" fmla="*/ 73025 w 854"/>
                  <a:gd name="T9" fmla="*/ 1079500 h 1200"/>
                  <a:gd name="T10" fmla="*/ 63500 w 854"/>
                  <a:gd name="T11" fmla="*/ 1120775 h 1200"/>
                  <a:gd name="T12" fmla="*/ 50800 w 854"/>
                  <a:gd name="T13" fmla="*/ 1158875 h 1200"/>
                  <a:gd name="T14" fmla="*/ 38100 w 854"/>
                  <a:gd name="T15" fmla="*/ 1196975 h 1200"/>
                  <a:gd name="T16" fmla="*/ 19050 w 854"/>
                  <a:gd name="T17" fmla="*/ 1235075 h 1200"/>
                  <a:gd name="T18" fmla="*/ 0 w 854"/>
                  <a:gd name="T19" fmla="*/ 1270000 h 1200"/>
                  <a:gd name="T20" fmla="*/ 1101725 w 854"/>
                  <a:gd name="T21" fmla="*/ 1905000 h 1200"/>
                  <a:gd name="T22" fmla="*/ 1101725 w 854"/>
                  <a:gd name="T23" fmla="*/ 1905000 h 1200"/>
                  <a:gd name="T24" fmla="*/ 1130300 w 854"/>
                  <a:gd name="T25" fmla="*/ 1854200 h 1200"/>
                  <a:gd name="T26" fmla="*/ 1158875 w 854"/>
                  <a:gd name="T27" fmla="*/ 1800225 h 1200"/>
                  <a:gd name="T28" fmla="*/ 1184275 w 854"/>
                  <a:gd name="T29" fmla="*/ 1743075 h 1200"/>
                  <a:gd name="T30" fmla="*/ 1209675 w 854"/>
                  <a:gd name="T31" fmla="*/ 1689100 h 1200"/>
                  <a:gd name="T32" fmla="*/ 1231900 w 854"/>
                  <a:gd name="T33" fmla="*/ 1631950 h 1200"/>
                  <a:gd name="T34" fmla="*/ 1254125 w 854"/>
                  <a:gd name="T35" fmla="*/ 1571625 h 1200"/>
                  <a:gd name="T36" fmla="*/ 1273175 w 854"/>
                  <a:gd name="T37" fmla="*/ 1514475 h 1200"/>
                  <a:gd name="T38" fmla="*/ 1289050 w 854"/>
                  <a:gd name="T39" fmla="*/ 1454150 h 1200"/>
                  <a:gd name="T40" fmla="*/ 1304925 w 854"/>
                  <a:gd name="T41" fmla="*/ 1393825 h 1200"/>
                  <a:gd name="T42" fmla="*/ 1317625 w 854"/>
                  <a:gd name="T43" fmla="*/ 1333500 h 1200"/>
                  <a:gd name="T44" fmla="*/ 1330325 w 854"/>
                  <a:gd name="T45" fmla="*/ 1273175 h 1200"/>
                  <a:gd name="T46" fmla="*/ 1339850 w 854"/>
                  <a:gd name="T47" fmla="*/ 1209675 h 1200"/>
                  <a:gd name="T48" fmla="*/ 1346200 w 854"/>
                  <a:gd name="T49" fmla="*/ 1146175 h 1200"/>
                  <a:gd name="T50" fmla="*/ 1352550 w 854"/>
                  <a:gd name="T51" fmla="*/ 1082675 h 1200"/>
                  <a:gd name="T52" fmla="*/ 1355725 w 854"/>
                  <a:gd name="T53" fmla="*/ 1019175 h 1200"/>
                  <a:gd name="T54" fmla="*/ 1355725 w 854"/>
                  <a:gd name="T55" fmla="*/ 952500 h 1200"/>
                  <a:gd name="T56" fmla="*/ 1355725 w 854"/>
                  <a:gd name="T57" fmla="*/ 952500 h 1200"/>
                  <a:gd name="T58" fmla="*/ 1355725 w 854"/>
                  <a:gd name="T59" fmla="*/ 889000 h 1200"/>
                  <a:gd name="T60" fmla="*/ 1352550 w 854"/>
                  <a:gd name="T61" fmla="*/ 825500 h 1200"/>
                  <a:gd name="T62" fmla="*/ 1346200 w 854"/>
                  <a:gd name="T63" fmla="*/ 762000 h 1200"/>
                  <a:gd name="T64" fmla="*/ 1339850 w 854"/>
                  <a:gd name="T65" fmla="*/ 698500 h 1200"/>
                  <a:gd name="T66" fmla="*/ 1330325 w 854"/>
                  <a:gd name="T67" fmla="*/ 635000 h 1200"/>
                  <a:gd name="T68" fmla="*/ 1317625 w 854"/>
                  <a:gd name="T69" fmla="*/ 574675 h 1200"/>
                  <a:gd name="T70" fmla="*/ 1304925 w 854"/>
                  <a:gd name="T71" fmla="*/ 511175 h 1200"/>
                  <a:gd name="T72" fmla="*/ 1289050 w 854"/>
                  <a:gd name="T73" fmla="*/ 450850 h 1200"/>
                  <a:gd name="T74" fmla="*/ 1273175 w 854"/>
                  <a:gd name="T75" fmla="*/ 393700 h 1200"/>
                  <a:gd name="T76" fmla="*/ 1254125 w 854"/>
                  <a:gd name="T77" fmla="*/ 333375 h 1200"/>
                  <a:gd name="T78" fmla="*/ 1231900 w 854"/>
                  <a:gd name="T79" fmla="*/ 276225 h 1200"/>
                  <a:gd name="T80" fmla="*/ 1209675 w 854"/>
                  <a:gd name="T81" fmla="*/ 219075 h 1200"/>
                  <a:gd name="T82" fmla="*/ 1184275 w 854"/>
                  <a:gd name="T83" fmla="*/ 161925 h 1200"/>
                  <a:gd name="T84" fmla="*/ 1158875 w 854"/>
                  <a:gd name="T85" fmla="*/ 107950 h 1200"/>
                  <a:gd name="T86" fmla="*/ 1130300 w 854"/>
                  <a:gd name="T87" fmla="*/ 53975 h 1200"/>
                  <a:gd name="T88" fmla="*/ 1101725 w 854"/>
                  <a:gd name="T89" fmla="*/ 0 h 1200"/>
                  <a:gd name="T90" fmla="*/ 0 w 854"/>
                  <a:gd name="T91" fmla="*/ 635000 h 1200"/>
                  <a:gd name="T92" fmla="*/ 0 w 854"/>
                  <a:gd name="T93" fmla="*/ 635000 h 1200"/>
                  <a:gd name="T94" fmla="*/ 19050 w 854"/>
                  <a:gd name="T95" fmla="*/ 673100 h 1200"/>
                  <a:gd name="T96" fmla="*/ 38100 w 854"/>
                  <a:gd name="T97" fmla="*/ 708025 h 1200"/>
                  <a:gd name="T98" fmla="*/ 50800 w 854"/>
                  <a:gd name="T99" fmla="*/ 746125 h 1200"/>
                  <a:gd name="T100" fmla="*/ 63500 w 854"/>
                  <a:gd name="T101" fmla="*/ 787400 h 1200"/>
                  <a:gd name="T102" fmla="*/ 73025 w 854"/>
                  <a:gd name="T103" fmla="*/ 825500 h 1200"/>
                  <a:gd name="T104" fmla="*/ 79375 w 854"/>
                  <a:gd name="T105" fmla="*/ 866775 h 1200"/>
                  <a:gd name="T106" fmla="*/ 85725 w 854"/>
                  <a:gd name="T107" fmla="*/ 911225 h 1200"/>
                  <a:gd name="T108" fmla="*/ 85725 w 854"/>
                  <a:gd name="T109" fmla="*/ 952500 h 1200"/>
                  <a:gd name="T110" fmla="*/ 85725 w 854"/>
                  <a:gd name="T111" fmla="*/ 952500 h 120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854" h="1200">
                    <a:moveTo>
                      <a:pt x="54" y="600"/>
                    </a:moveTo>
                    <a:lnTo>
                      <a:pt x="54" y="600"/>
                    </a:lnTo>
                    <a:lnTo>
                      <a:pt x="54" y="628"/>
                    </a:lnTo>
                    <a:lnTo>
                      <a:pt x="50" y="654"/>
                    </a:lnTo>
                    <a:lnTo>
                      <a:pt x="46" y="680"/>
                    </a:lnTo>
                    <a:lnTo>
                      <a:pt x="40" y="706"/>
                    </a:lnTo>
                    <a:lnTo>
                      <a:pt x="32" y="730"/>
                    </a:lnTo>
                    <a:lnTo>
                      <a:pt x="24" y="754"/>
                    </a:lnTo>
                    <a:lnTo>
                      <a:pt x="12" y="778"/>
                    </a:lnTo>
                    <a:lnTo>
                      <a:pt x="0" y="800"/>
                    </a:lnTo>
                    <a:lnTo>
                      <a:pt x="694" y="1200"/>
                    </a:lnTo>
                    <a:lnTo>
                      <a:pt x="712" y="1168"/>
                    </a:lnTo>
                    <a:lnTo>
                      <a:pt x="730" y="1134"/>
                    </a:lnTo>
                    <a:lnTo>
                      <a:pt x="746" y="1098"/>
                    </a:lnTo>
                    <a:lnTo>
                      <a:pt x="762" y="1064"/>
                    </a:lnTo>
                    <a:lnTo>
                      <a:pt x="776" y="1028"/>
                    </a:lnTo>
                    <a:lnTo>
                      <a:pt x="790" y="990"/>
                    </a:lnTo>
                    <a:lnTo>
                      <a:pt x="802" y="954"/>
                    </a:lnTo>
                    <a:lnTo>
                      <a:pt x="812" y="916"/>
                    </a:lnTo>
                    <a:lnTo>
                      <a:pt x="822" y="878"/>
                    </a:lnTo>
                    <a:lnTo>
                      <a:pt x="830" y="840"/>
                    </a:lnTo>
                    <a:lnTo>
                      <a:pt x="838" y="802"/>
                    </a:lnTo>
                    <a:lnTo>
                      <a:pt x="844" y="762"/>
                    </a:lnTo>
                    <a:lnTo>
                      <a:pt x="848" y="722"/>
                    </a:lnTo>
                    <a:lnTo>
                      <a:pt x="852" y="682"/>
                    </a:lnTo>
                    <a:lnTo>
                      <a:pt x="854" y="642"/>
                    </a:lnTo>
                    <a:lnTo>
                      <a:pt x="854" y="600"/>
                    </a:lnTo>
                    <a:lnTo>
                      <a:pt x="854" y="560"/>
                    </a:lnTo>
                    <a:lnTo>
                      <a:pt x="852" y="520"/>
                    </a:lnTo>
                    <a:lnTo>
                      <a:pt x="848" y="480"/>
                    </a:lnTo>
                    <a:lnTo>
                      <a:pt x="844" y="440"/>
                    </a:lnTo>
                    <a:lnTo>
                      <a:pt x="838" y="400"/>
                    </a:lnTo>
                    <a:lnTo>
                      <a:pt x="830" y="362"/>
                    </a:lnTo>
                    <a:lnTo>
                      <a:pt x="822" y="322"/>
                    </a:lnTo>
                    <a:lnTo>
                      <a:pt x="812" y="284"/>
                    </a:lnTo>
                    <a:lnTo>
                      <a:pt x="802" y="248"/>
                    </a:lnTo>
                    <a:lnTo>
                      <a:pt x="790" y="210"/>
                    </a:lnTo>
                    <a:lnTo>
                      <a:pt x="776" y="174"/>
                    </a:lnTo>
                    <a:lnTo>
                      <a:pt x="762" y="138"/>
                    </a:lnTo>
                    <a:lnTo>
                      <a:pt x="746" y="102"/>
                    </a:lnTo>
                    <a:lnTo>
                      <a:pt x="730" y="68"/>
                    </a:lnTo>
                    <a:lnTo>
                      <a:pt x="712" y="34"/>
                    </a:lnTo>
                    <a:lnTo>
                      <a:pt x="694" y="0"/>
                    </a:lnTo>
                    <a:lnTo>
                      <a:pt x="0" y="400"/>
                    </a:lnTo>
                    <a:lnTo>
                      <a:pt x="12" y="424"/>
                    </a:lnTo>
                    <a:lnTo>
                      <a:pt x="24" y="446"/>
                    </a:lnTo>
                    <a:lnTo>
                      <a:pt x="32" y="470"/>
                    </a:lnTo>
                    <a:lnTo>
                      <a:pt x="40" y="496"/>
                    </a:lnTo>
                    <a:lnTo>
                      <a:pt x="46" y="520"/>
                    </a:lnTo>
                    <a:lnTo>
                      <a:pt x="50" y="546"/>
                    </a:lnTo>
                    <a:lnTo>
                      <a:pt x="54" y="574"/>
                    </a:lnTo>
                    <a:lnTo>
                      <a:pt x="54" y="600"/>
                    </a:lnTo>
                    <a:close/>
                  </a:path>
                </a:pathLst>
              </a:custGeom>
              <a:noFill/>
              <a:ln w="38100" cap="flat" cmpd="sng">
                <a:solidFill>
                  <a:srgbClr val="5F5F5F"/>
                </a:solidFill>
                <a:prstDash val="solid"/>
                <a:round/>
                <a:headEnd type="none" w="med" len="med"/>
                <a:tailEnd type="none" w="med" len="med"/>
              </a:ln>
              <a:effectLst/>
              <a:extLst/>
            </p:spPr>
            <p:txBody>
              <a:bodyPr/>
              <a:lstStyle/>
              <a:p>
                <a:endParaRPr lang="en-GB"/>
              </a:p>
            </p:txBody>
          </p:sp>
          <p:sp>
            <p:nvSpPr>
              <p:cNvPr id="88" name="Rectangle 14"/>
              <p:cNvSpPr>
                <a:spLocks noChangeArrowheads="1"/>
              </p:cNvSpPr>
              <p:nvPr/>
            </p:nvSpPr>
            <p:spPr bwMode="auto">
              <a:xfrm>
                <a:off x="4573587" y="4191194"/>
                <a:ext cx="1588" cy="1588"/>
              </a:xfrm>
              <a:prstGeom prst="rect">
                <a:avLst/>
              </a:prstGeom>
              <a:solidFill>
                <a:srgbClr val="FFFFFF"/>
              </a:solidFill>
              <a:ln w="12700">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89" name="Freeform 15"/>
              <p:cNvSpPr>
                <a:spLocks/>
              </p:cNvSpPr>
              <p:nvPr/>
            </p:nvSpPr>
            <p:spPr bwMode="auto">
              <a:xfrm>
                <a:off x="3938587" y="3549844"/>
                <a:ext cx="1270000" cy="1270000"/>
              </a:xfrm>
              <a:custGeom>
                <a:avLst/>
                <a:gdLst>
                  <a:gd name="T0" fmla="*/ 1270000 w 800"/>
                  <a:gd name="T1" fmla="*/ 635000 h 800"/>
                  <a:gd name="T2" fmla="*/ 1257300 w 800"/>
                  <a:gd name="T3" fmla="*/ 765175 h 800"/>
                  <a:gd name="T4" fmla="*/ 1222375 w 800"/>
                  <a:gd name="T5" fmla="*/ 882650 h 800"/>
                  <a:gd name="T6" fmla="*/ 1162050 w 800"/>
                  <a:gd name="T7" fmla="*/ 990600 h 800"/>
                  <a:gd name="T8" fmla="*/ 1085850 w 800"/>
                  <a:gd name="T9" fmla="*/ 1085850 h 800"/>
                  <a:gd name="T10" fmla="*/ 990600 w 800"/>
                  <a:gd name="T11" fmla="*/ 1162050 h 800"/>
                  <a:gd name="T12" fmla="*/ 882650 w 800"/>
                  <a:gd name="T13" fmla="*/ 1222375 h 800"/>
                  <a:gd name="T14" fmla="*/ 765175 w 800"/>
                  <a:gd name="T15" fmla="*/ 1257300 h 800"/>
                  <a:gd name="T16" fmla="*/ 635000 w 800"/>
                  <a:gd name="T17" fmla="*/ 1270000 h 800"/>
                  <a:gd name="T18" fmla="*/ 571500 w 800"/>
                  <a:gd name="T19" fmla="*/ 1266825 h 800"/>
                  <a:gd name="T20" fmla="*/ 447675 w 800"/>
                  <a:gd name="T21" fmla="*/ 1241425 h 800"/>
                  <a:gd name="T22" fmla="*/ 333375 w 800"/>
                  <a:gd name="T23" fmla="*/ 1193800 h 800"/>
                  <a:gd name="T24" fmla="*/ 231775 w 800"/>
                  <a:gd name="T25" fmla="*/ 1127125 h 800"/>
                  <a:gd name="T26" fmla="*/ 146050 w 800"/>
                  <a:gd name="T27" fmla="*/ 1038225 h 800"/>
                  <a:gd name="T28" fmla="*/ 76200 w 800"/>
                  <a:gd name="T29" fmla="*/ 939800 h 800"/>
                  <a:gd name="T30" fmla="*/ 28575 w 800"/>
                  <a:gd name="T31" fmla="*/ 825500 h 800"/>
                  <a:gd name="T32" fmla="*/ 3175 w 800"/>
                  <a:gd name="T33" fmla="*/ 701675 h 800"/>
                  <a:gd name="T34" fmla="*/ 0 w 800"/>
                  <a:gd name="T35" fmla="*/ 635000 h 800"/>
                  <a:gd name="T36" fmla="*/ 12700 w 800"/>
                  <a:gd name="T37" fmla="*/ 508000 h 800"/>
                  <a:gd name="T38" fmla="*/ 50800 w 800"/>
                  <a:gd name="T39" fmla="*/ 387350 h 800"/>
                  <a:gd name="T40" fmla="*/ 107950 w 800"/>
                  <a:gd name="T41" fmla="*/ 279400 h 800"/>
                  <a:gd name="T42" fmla="*/ 187325 w 800"/>
                  <a:gd name="T43" fmla="*/ 187325 h 800"/>
                  <a:gd name="T44" fmla="*/ 279400 w 800"/>
                  <a:gd name="T45" fmla="*/ 107950 h 800"/>
                  <a:gd name="T46" fmla="*/ 387350 w 800"/>
                  <a:gd name="T47" fmla="*/ 50800 h 800"/>
                  <a:gd name="T48" fmla="*/ 508000 w 800"/>
                  <a:gd name="T49" fmla="*/ 12700 h 800"/>
                  <a:gd name="T50" fmla="*/ 635000 w 800"/>
                  <a:gd name="T51" fmla="*/ 0 h 800"/>
                  <a:gd name="T52" fmla="*/ 701675 w 800"/>
                  <a:gd name="T53" fmla="*/ 3175 h 800"/>
                  <a:gd name="T54" fmla="*/ 825500 w 800"/>
                  <a:gd name="T55" fmla="*/ 28575 h 800"/>
                  <a:gd name="T56" fmla="*/ 939800 w 800"/>
                  <a:gd name="T57" fmla="*/ 76200 h 800"/>
                  <a:gd name="T58" fmla="*/ 1038225 w 800"/>
                  <a:gd name="T59" fmla="*/ 146050 h 800"/>
                  <a:gd name="T60" fmla="*/ 1127125 w 800"/>
                  <a:gd name="T61" fmla="*/ 231775 h 800"/>
                  <a:gd name="T62" fmla="*/ 1193800 w 800"/>
                  <a:gd name="T63" fmla="*/ 333375 h 800"/>
                  <a:gd name="T64" fmla="*/ 1241425 w 800"/>
                  <a:gd name="T65" fmla="*/ 447675 h 800"/>
                  <a:gd name="T66" fmla="*/ 1266825 w 800"/>
                  <a:gd name="T67" fmla="*/ 571500 h 800"/>
                  <a:gd name="T68" fmla="*/ 1270000 w 800"/>
                  <a:gd name="T69" fmla="*/ 635000 h 8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800" h="800">
                    <a:moveTo>
                      <a:pt x="800" y="400"/>
                    </a:moveTo>
                    <a:lnTo>
                      <a:pt x="800" y="400"/>
                    </a:lnTo>
                    <a:lnTo>
                      <a:pt x="798" y="442"/>
                    </a:lnTo>
                    <a:lnTo>
                      <a:pt x="792" y="482"/>
                    </a:lnTo>
                    <a:lnTo>
                      <a:pt x="782" y="520"/>
                    </a:lnTo>
                    <a:lnTo>
                      <a:pt x="770" y="556"/>
                    </a:lnTo>
                    <a:lnTo>
                      <a:pt x="752" y="592"/>
                    </a:lnTo>
                    <a:lnTo>
                      <a:pt x="732" y="624"/>
                    </a:lnTo>
                    <a:lnTo>
                      <a:pt x="710" y="654"/>
                    </a:lnTo>
                    <a:lnTo>
                      <a:pt x="684" y="684"/>
                    </a:lnTo>
                    <a:lnTo>
                      <a:pt x="654" y="710"/>
                    </a:lnTo>
                    <a:lnTo>
                      <a:pt x="624" y="732"/>
                    </a:lnTo>
                    <a:lnTo>
                      <a:pt x="592" y="752"/>
                    </a:lnTo>
                    <a:lnTo>
                      <a:pt x="556" y="770"/>
                    </a:lnTo>
                    <a:lnTo>
                      <a:pt x="520" y="782"/>
                    </a:lnTo>
                    <a:lnTo>
                      <a:pt x="482" y="792"/>
                    </a:lnTo>
                    <a:lnTo>
                      <a:pt x="442" y="798"/>
                    </a:lnTo>
                    <a:lnTo>
                      <a:pt x="400" y="800"/>
                    </a:lnTo>
                    <a:lnTo>
                      <a:pt x="360" y="798"/>
                    </a:lnTo>
                    <a:lnTo>
                      <a:pt x="320" y="792"/>
                    </a:lnTo>
                    <a:lnTo>
                      <a:pt x="282" y="782"/>
                    </a:lnTo>
                    <a:lnTo>
                      <a:pt x="244" y="770"/>
                    </a:lnTo>
                    <a:lnTo>
                      <a:pt x="210" y="752"/>
                    </a:lnTo>
                    <a:lnTo>
                      <a:pt x="176" y="732"/>
                    </a:lnTo>
                    <a:lnTo>
                      <a:pt x="146" y="710"/>
                    </a:lnTo>
                    <a:lnTo>
                      <a:pt x="118" y="684"/>
                    </a:lnTo>
                    <a:lnTo>
                      <a:pt x="92" y="654"/>
                    </a:lnTo>
                    <a:lnTo>
                      <a:pt x="68" y="624"/>
                    </a:lnTo>
                    <a:lnTo>
                      <a:pt x="48" y="592"/>
                    </a:lnTo>
                    <a:lnTo>
                      <a:pt x="32" y="556"/>
                    </a:lnTo>
                    <a:lnTo>
                      <a:pt x="18" y="520"/>
                    </a:lnTo>
                    <a:lnTo>
                      <a:pt x="8" y="482"/>
                    </a:lnTo>
                    <a:lnTo>
                      <a:pt x="2" y="442"/>
                    </a:lnTo>
                    <a:lnTo>
                      <a:pt x="0" y="400"/>
                    </a:lnTo>
                    <a:lnTo>
                      <a:pt x="2" y="360"/>
                    </a:lnTo>
                    <a:lnTo>
                      <a:pt x="8" y="320"/>
                    </a:lnTo>
                    <a:lnTo>
                      <a:pt x="18" y="282"/>
                    </a:lnTo>
                    <a:lnTo>
                      <a:pt x="32" y="244"/>
                    </a:lnTo>
                    <a:lnTo>
                      <a:pt x="48" y="210"/>
                    </a:lnTo>
                    <a:lnTo>
                      <a:pt x="68" y="176"/>
                    </a:lnTo>
                    <a:lnTo>
                      <a:pt x="92" y="146"/>
                    </a:lnTo>
                    <a:lnTo>
                      <a:pt x="118" y="118"/>
                    </a:lnTo>
                    <a:lnTo>
                      <a:pt x="146" y="92"/>
                    </a:lnTo>
                    <a:lnTo>
                      <a:pt x="176" y="68"/>
                    </a:lnTo>
                    <a:lnTo>
                      <a:pt x="210" y="48"/>
                    </a:lnTo>
                    <a:lnTo>
                      <a:pt x="244" y="32"/>
                    </a:lnTo>
                    <a:lnTo>
                      <a:pt x="282" y="18"/>
                    </a:lnTo>
                    <a:lnTo>
                      <a:pt x="320" y="8"/>
                    </a:lnTo>
                    <a:lnTo>
                      <a:pt x="360" y="2"/>
                    </a:lnTo>
                    <a:lnTo>
                      <a:pt x="400" y="0"/>
                    </a:lnTo>
                    <a:lnTo>
                      <a:pt x="442" y="2"/>
                    </a:lnTo>
                    <a:lnTo>
                      <a:pt x="482" y="8"/>
                    </a:lnTo>
                    <a:lnTo>
                      <a:pt x="520" y="18"/>
                    </a:lnTo>
                    <a:lnTo>
                      <a:pt x="556" y="32"/>
                    </a:lnTo>
                    <a:lnTo>
                      <a:pt x="592" y="48"/>
                    </a:lnTo>
                    <a:lnTo>
                      <a:pt x="624" y="68"/>
                    </a:lnTo>
                    <a:lnTo>
                      <a:pt x="654" y="92"/>
                    </a:lnTo>
                    <a:lnTo>
                      <a:pt x="684" y="118"/>
                    </a:lnTo>
                    <a:lnTo>
                      <a:pt x="710" y="146"/>
                    </a:lnTo>
                    <a:lnTo>
                      <a:pt x="732" y="176"/>
                    </a:lnTo>
                    <a:lnTo>
                      <a:pt x="752" y="210"/>
                    </a:lnTo>
                    <a:lnTo>
                      <a:pt x="770" y="244"/>
                    </a:lnTo>
                    <a:lnTo>
                      <a:pt x="782" y="282"/>
                    </a:lnTo>
                    <a:lnTo>
                      <a:pt x="792" y="320"/>
                    </a:lnTo>
                    <a:lnTo>
                      <a:pt x="798" y="360"/>
                    </a:lnTo>
                    <a:lnTo>
                      <a:pt x="800" y="400"/>
                    </a:lnTo>
                    <a:close/>
                  </a:path>
                </a:pathLst>
              </a:custGeom>
              <a:solidFill>
                <a:srgbClr val="FFFF66"/>
              </a:solidFill>
              <a:ln w="38100" cap="flat" cmpd="sng">
                <a:solidFill>
                  <a:srgbClr val="5F5F5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grpSp>
        <p:grpSp>
          <p:nvGrpSpPr>
            <p:cNvPr id="90" name="Group 89"/>
            <p:cNvGrpSpPr/>
            <p:nvPr/>
          </p:nvGrpSpPr>
          <p:grpSpPr>
            <a:xfrm>
              <a:off x="4625805" y="4566399"/>
              <a:ext cx="1850771" cy="1850771"/>
              <a:chOff x="2033589" y="1651194"/>
              <a:chExt cx="5079998" cy="5080000"/>
            </a:xfrm>
          </p:grpSpPr>
          <p:sp>
            <p:nvSpPr>
              <p:cNvPr id="91" name="Freeform 2"/>
              <p:cNvSpPr>
                <a:spLocks/>
              </p:cNvSpPr>
              <p:nvPr/>
            </p:nvSpPr>
            <p:spPr bwMode="auto">
              <a:xfrm>
                <a:off x="4573588" y="1651194"/>
                <a:ext cx="2200275" cy="1587500"/>
              </a:xfrm>
              <a:custGeom>
                <a:avLst/>
                <a:gdLst>
                  <a:gd name="T0" fmla="*/ 2200275 w 1386"/>
                  <a:gd name="T1" fmla="*/ 1270000 h 1000"/>
                  <a:gd name="T2" fmla="*/ 2159000 w 1386"/>
                  <a:gd name="T3" fmla="*/ 1200150 h 1000"/>
                  <a:gd name="T4" fmla="*/ 2066925 w 1386"/>
                  <a:gd name="T5" fmla="*/ 1063625 h 1000"/>
                  <a:gd name="T6" fmla="*/ 1968500 w 1386"/>
                  <a:gd name="T7" fmla="*/ 933450 h 1000"/>
                  <a:gd name="T8" fmla="*/ 1860550 w 1386"/>
                  <a:gd name="T9" fmla="*/ 809625 h 1000"/>
                  <a:gd name="T10" fmla="*/ 1746250 w 1386"/>
                  <a:gd name="T11" fmla="*/ 695325 h 1000"/>
                  <a:gd name="T12" fmla="*/ 1622425 w 1386"/>
                  <a:gd name="T13" fmla="*/ 587375 h 1000"/>
                  <a:gd name="T14" fmla="*/ 1495425 w 1386"/>
                  <a:gd name="T15" fmla="*/ 485775 h 1000"/>
                  <a:gd name="T16" fmla="*/ 1358900 w 1386"/>
                  <a:gd name="T17" fmla="*/ 393700 h 1000"/>
                  <a:gd name="T18" fmla="*/ 1216025 w 1386"/>
                  <a:gd name="T19" fmla="*/ 311150 h 1000"/>
                  <a:gd name="T20" fmla="*/ 1069975 w 1386"/>
                  <a:gd name="T21" fmla="*/ 234950 h 1000"/>
                  <a:gd name="T22" fmla="*/ 917575 w 1386"/>
                  <a:gd name="T23" fmla="*/ 171450 h 1000"/>
                  <a:gd name="T24" fmla="*/ 758825 w 1386"/>
                  <a:gd name="T25" fmla="*/ 117475 h 1000"/>
                  <a:gd name="T26" fmla="*/ 596900 w 1386"/>
                  <a:gd name="T27" fmla="*/ 73025 h 1000"/>
                  <a:gd name="T28" fmla="*/ 431800 w 1386"/>
                  <a:gd name="T29" fmla="*/ 38100 h 1000"/>
                  <a:gd name="T30" fmla="*/ 260350 w 1386"/>
                  <a:gd name="T31" fmla="*/ 12700 h 1000"/>
                  <a:gd name="T32" fmla="*/ 88900 w 1386"/>
                  <a:gd name="T33" fmla="*/ 3175 h 1000"/>
                  <a:gd name="T34" fmla="*/ 0 w 1386"/>
                  <a:gd name="T35" fmla="*/ 635000 h 1000"/>
                  <a:gd name="T36" fmla="*/ 66675 w 1386"/>
                  <a:gd name="T37" fmla="*/ 638175 h 1000"/>
                  <a:gd name="T38" fmla="*/ 196850 w 1386"/>
                  <a:gd name="T39" fmla="*/ 644525 h 1000"/>
                  <a:gd name="T40" fmla="*/ 323850 w 1386"/>
                  <a:gd name="T41" fmla="*/ 663575 h 1000"/>
                  <a:gd name="T42" fmla="*/ 447675 w 1386"/>
                  <a:gd name="T43" fmla="*/ 688975 h 1000"/>
                  <a:gd name="T44" fmla="*/ 571500 w 1386"/>
                  <a:gd name="T45" fmla="*/ 723900 h 1000"/>
                  <a:gd name="T46" fmla="*/ 688975 w 1386"/>
                  <a:gd name="T47" fmla="*/ 765175 h 1000"/>
                  <a:gd name="T48" fmla="*/ 803275 w 1386"/>
                  <a:gd name="T49" fmla="*/ 812800 h 1000"/>
                  <a:gd name="T50" fmla="*/ 914400 w 1386"/>
                  <a:gd name="T51" fmla="*/ 866775 h 1000"/>
                  <a:gd name="T52" fmla="*/ 1019175 w 1386"/>
                  <a:gd name="T53" fmla="*/ 930275 h 1000"/>
                  <a:gd name="T54" fmla="*/ 1120775 w 1386"/>
                  <a:gd name="T55" fmla="*/ 1000125 h 1000"/>
                  <a:gd name="T56" fmla="*/ 1216025 w 1386"/>
                  <a:gd name="T57" fmla="*/ 1076325 h 1000"/>
                  <a:gd name="T58" fmla="*/ 1308100 w 1386"/>
                  <a:gd name="T59" fmla="*/ 1155700 h 1000"/>
                  <a:gd name="T60" fmla="*/ 1397000 w 1386"/>
                  <a:gd name="T61" fmla="*/ 1244600 h 1000"/>
                  <a:gd name="T62" fmla="*/ 1476375 w 1386"/>
                  <a:gd name="T63" fmla="*/ 1336675 h 1000"/>
                  <a:gd name="T64" fmla="*/ 1549400 w 1386"/>
                  <a:gd name="T65" fmla="*/ 1431925 h 1000"/>
                  <a:gd name="T66" fmla="*/ 1619250 w 1386"/>
                  <a:gd name="T67" fmla="*/ 1536700 h 1000"/>
                  <a:gd name="T68" fmla="*/ 1651000 w 1386"/>
                  <a:gd name="T69" fmla="*/ 1587500 h 10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386" h="1000">
                    <a:moveTo>
                      <a:pt x="1040" y="1000"/>
                    </a:moveTo>
                    <a:lnTo>
                      <a:pt x="1386" y="800"/>
                    </a:lnTo>
                    <a:lnTo>
                      <a:pt x="1360" y="756"/>
                    </a:lnTo>
                    <a:lnTo>
                      <a:pt x="1332" y="712"/>
                    </a:lnTo>
                    <a:lnTo>
                      <a:pt x="1302" y="670"/>
                    </a:lnTo>
                    <a:lnTo>
                      <a:pt x="1272" y="628"/>
                    </a:lnTo>
                    <a:lnTo>
                      <a:pt x="1240" y="588"/>
                    </a:lnTo>
                    <a:lnTo>
                      <a:pt x="1206" y="550"/>
                    </a:lnTo>
                    <a:lnTo>
                      <a:pt x="1172" y="510"/>
                    </a:lnTo>
                    <a:lnTo>
                      <a:pt x="1136" y="474"/>
                    </a:lnTo>
                    <a:lnTo>
                      <a:pt x="1100" y="438"/>
                    </a:lnTo>
                    <a:lnTo>
                      <a:pt x="1062" y="404"/>
                    </a:lnTo>
                    <a:lnTo>
                      <a:pt x="1022" y="370"/>
                    </a:lnTo>
                    <a:lnTo>
                      <a:pt x="982" y="338"/>
                    </a:lnTo>
                    <a:lnTo>
                      <a:pt x="942" y="306"/>
                    </a:lnTo>
                    <a:lnTo>
                      <a:pt x="898" y="276"/>
                    </a:lnTo>
                    <a:lnTo>
                      <a:pt x="856" y="248"/>
                    </a:lnTo>
                    <a:lnTo>
                      <a:pt x="812" y="222"/>
                    </a:lnTo>
                    <a:lnTo>
                      <a:pt x="766" y="196"/>
                    </a:lnTo>
                    <a:lnTo>
                      <a:pt x="720" y="172"/>
                    </a:lnTo>
                    <a:lnTo>
                      <a:pt x="674" y="148"/>
                    </a:lnTo>
                    <a:lnTo>
                      <a:pt x="626" y="128"/>
                    </a:lnTo>
                    <a:lnTo>
                      <a:pt x="578" y="108"/>
                    </a:lnTo>
                    <a:lnTo>
                      <a:pt x="528" y="90"/>
                    </a:lnTo>
                    <a:lnTo>
                      <a:pt x="478" y="74"/>
                    </a:lnTo>
                    <a:lnTo>
                      <a:pt x="428" y="58"/>
                    </a:lnTo>
                    <a:lnTo>
                      <a:pt x="376" y="46"/>
                    </a:lnTo>
                    <a:lnTo>
                      <a:pt x="324" y="34"/>
                    </a:lnTo>
                    <a:lnTo>
                      <a:pt x="272" y="24"/>
                    </a:lnTo>
                    <a:lnTo>
                      <a:pt x="218" y="16"/>
                    </a:lnTo>
                    <a:lnTo>
                      <a:pt x="164" y="8"/>
                    </a:lnTo>
                    <a:lnTo>
                      <a:pt x="110" y="4"/>
                    </a:lnTo>
                    <a:lnTo>
                      <a:pt x="56" y="2"/>
                    </a:lnTo>
                    <a:lnTo>
                      <a:pt x="0" y="0"/>
                    </a:lnTo>
                    <a:lnTo>
                      <a:pt x="0" y="400"/>
                    </a:lnTo>
                    <a:lnTo>
                      <a:pt x="42" y="402"/>
                    </a:lnTo>
                    <a:lnTo>
                      <a:pt x="84" y="404"/>
                    </a:lnTo>
                    <a:lnTo>
                      <a:pt x="124" y="406"/>
                    </a:lnTo>
                    <a:lnTo>
                      <a:pt x="164" y="412"/>
                    </a:lnTo>
                    <a:lnTo>
                      <a:pt x="204" y="418"/>
                    </a:lnTo>
                    <a:lnTo>
                      <a:pt x="244" y="426"/>
                    </a:lnTo>
                    <a:lnTo>
                      <a:pt x="282" y="434"/>
                    </a:lnTo>
                    <a:lnTo>
                      <a:pt x="322" y="444"/>
                    </a:lnTo>
                    <a:lnTo>
                      <a:pt x="360" y="456"/>
                    </a:lnTo>
                    <a:lnTo>
                      <a:pt x="396" y="468"/>
                    </a:lnTo>
                    <a:lnTo>
                      <a:pt x="434" y="482"/>
                    </a:lnTo>
                    <a:lnTo>
                      <a:pt x="470" y="496"/>
                    </a:lnTo>
                    <a:lnTo>
                      <a:pt x="506" y="512"/>
                    </a:lnTo>
                    <a:lnTo>
                      <a:pt x="540" y="528"/>
                    </a:lnTo>
                    <a:lnTo>
                      <a:pt x="576" y="546"/>
                    </a:lnTo>
                    <a:lnTo>
                      <a:pt x="608" y="566"/>
                    </a:lnTo>
                    <a:lnTo>
                      <a:pt x="642" y="586"/>
                    </a:lnTo>
                    <a:lnTo>
                      <a:pt x="674" y="608"/>
                    </a:lnTo>
                    <a:lnTo>
                      <a:pt x="706" y="630"/>
                    </a:lnTo>
                    <a:lnTo>
                      <a:pt x="736" y="654"/>
                    </a:lnTo>
                    <a:lnTo>
                      <a:pt x="766" y="678"/>
                    </a:lnTo>
                    <a:lnTo>
                      <a:pt x="796" y="702"/>
                    </a:lnTo>
                    <a:lnTo>
                      <a:pt x="824" y="728"/>
                    </a:lnTo>
                    <a:lnTo>
                      <a:pt x="852" y="756"/>
                    </a:lnTo>
                    <a:lnTo>
                      <a:pt x="880" y="784"/>
                    </a:lnTo>
                    <a:lnTo>
                      <a:pt x="904" y="812"/>
                    </a:lnTo>
                    <a:lnTo>
                      <a:pt x="930" y="842"/>
                    </a:lnTo>
                    <a:lnTo>
                      <a:pt x="954" y="872"/>
                    </a:lnTo>
                    <a:lnTo>
                      <a:pt x="976" y="902"/>
                    </a:lnTo>
                    <a:lnTo>
                      <a:pt x="998" y="934"/>
                    </a:lnTo>
                    <a:lnTo>
                      <a:pt x="1020" y="968"/>
                    </a:lnTo>
                    <a:lnTo>
                      <a:pt x="1040" y="1000"/>
                    </a:lnTo>
                    <a:close/>
                  </a:path>
                </a:pathLst>
              </a:custGeom>
              <a:noFill/>
              <a:ln w="12700">
                <a:solidFill>
                  <a:srgbClr val="000000"/>
                </a:solidFill>
                <a:prstDash val="solid"/>
                <a:round/>
                <a:headEnd/>
                <a:tailEnd/>
              </a:ln>
            </p:spPr>
            <p:txBody>
              <a:bodyPr/>
              <a:lstStyle/>
              <a:p>
                <a:endParaRPr lang="en-GB"/>
              </a:p>
            </p:txBody>
          </p:sp>
          <p:sp>
            <p:nvSpPr>
              <p:cNvPr id="92" name="Freeform 3"/>
              <p:cNvSpPr>
                <a:spLocks/>
              </p:cNvSpPr>
              <p:nvPr/>
            </p:nvSpPr>
            <p:spPr bwMode="auto">
              <a:xfrm>
                <a:off x="2373314" y="1651194"/>
                <a:ext cx="2200275" cy="1587500"/>
              </a:xfrm>
              <a:custGeom>
                <a:avLst/>
                <a:gdLst>
                  <a:gd name="T0" fmla="*/ 2200275 w 1386"/>
                  <a:gd name="T1" fmla="*/ 0 h 1000"/>
                  <a:gd name="T2" fmla="*/ 2114550 w 1386"/>
                  <a:gd name="T3" fmla="*/ 3175 h 1000"/>
                  <a:gd name="T4" fmla="*/ 1939925 w 1386"/>
                  <a:gd name="T5" fmla="*/ 12700 h 1000"/>
                  <a:gd name="T6" fmla="*/ 1771650 w 1386"/>
                  <a:gd name="T7" fmla="*/ 38100 h 1000"/>
                  <a:gd name="T8" fmla="*/ 1603375 w 1386"/>
                  <a:gd name="T9" fmla="*/ 73025 h 1000"/>
                  <a:gd name="T10" fmla="*/ 1441450 w 1386"/>
                  <a:gd name="T11" fmla="*/ 117475 h 1000"/>
                  <a:gd name="T12" fmla="*/ 1285875 w 1386"/>
                  <a:gd name="T13" fmla="*/ 171450 h 1000"/>
                  <a:gd name="T14" fmla="*/ 1133475 w 1386"/>
                  <a:gd name="T15" fmla="*/ 234950 h 1000"/>
                  <a:gd name="T16" fmla="*/ 984250 w 1386"/>
                  <a:gd name="T17" fmla="*/ 311150 h 1000"/>
                  <a:gd name="T18" fmla="*/ 844550 w 1386"/>
                  <a:gd name="T19" fmla="*/ 393700 h 1000"/>
                  <a:gd name="T20" fmla="*/ 708025 w 1386"/>
                  <a:gd name="T21" fmla="*/ 485775 h 1000"/>
                  <a:gd name="T22" fmla="*/ 577850 w 1386"/>
                  <a:gd name="T23" fmla="*/ 587375 h 1000"/>
                  <a:gd name="T24" fmla="*/ 457200 w 1386"/>
                  <a:gd name="T25" fmla="*/ 695325 h 1000"/>
                  <a:gd name="T26" fmla="*/ 339725 w 1386"/>
                  <a:gd name="T27" fmla="*/ 809625 h 1000"/>
                  <a:gd name="T28" fmla="*/ 234950 w 1386"/>
                  <a:gd name="T29" fmla="*/ 933450 h 1000"/>
                  <a:gd name="T30" fmla="*/ 133350 w 1386"/>
                  <a:gd name="T31" fmla="*/ 1063625 h 1000"/>
                  <a:gd name="T32" fmla="*/ 44450 w 1386"/>
                  <a:gd name="T33" fmla="*/ 1200150 h 1000"/>
                  <a:gd name="T34" fmla="*/ 552450 w 1386"/>
                  <a:gd name="T35" fmla="*/ 1587500 h 1000"/>
                  <a:gd name="T36" fmla="*/ 584200 w 1386"/>
                  <a:gd name="T37" fmla="*/ 1536700 h 1000"/>
                  <a:gd name="T38" fmla="*/ 650875 w 1386"/>
                  <a:gd name="T39" fmla="*/ 1431925 h 1000"/>
                  <a:gd name="T40" fmla="*/ 727075 w 1386"/>
                  <a:gd name="T41" fmla="*/ 1336675 h 1000"/>
                  <a:gd name="T42" fmla="*/ 806450 w 1386"/>
                  <a:gd name="T43" fmla="*/ 1244600 h 1000"/>
                  <a:gd name="T44" fmla="*/ 892175 w 1386"/>
                  <a:gd name="T45" fmla="*/ 1155700 h 1000"/>
                  <a:gd name="T46" fmla="*/ 984250 w 1386"/>
                  <a:gd name="T47" fmla="*/ 1076325 h 1000"/>
                  <a:gd name="T48" fmla="*/ 1079500 w 1386"/>
                  <a:gd name="T49" fmla="*/ 1000125 h 1000"/>
                  <a:gd name="T50" fmla="*/ 1181100 w 1386"/>
                  <a:gd name="T51" fmla="*/ 930275 h 1000"/>
                  <a:gd name="T52" fmla="*/ 1289050 w 1386"/>
                  <a:gd name="T53" fmla="*/ 866775 h 1000"/>
                  <a:gd name="T54" fmla="*/ 1400175 w 1386"/>
                  <a:gd name="T55" fmla="*/ 812800 h 1000"/>
                  <a:gd name="T56" fmla="*/ 1514475 w 1386"/>
                  <a:gd name="T57" fmla="*/ 765175 h 1000"/>
                  <a:gd name="T58" fmla="*/ 1631950 w 1386"/>
                  <a:gd name="T59" fmla="*/ 723900 h 1000"/>
                  <a:gd name="T60" fmla="*/ 1752600 w 1386"/>
                  <a:gd name="T61" fmla="*/ 688975 h 1000"/>
                  <a:gd name="T62" fmla="*/ 1876425 w 1386"/>
                  <a:gd name="T63" fmla="*/ 663575 h 1000"/>
                  <a:gd name="T64" fmla="*/ 2006600 w 1386"/>
                  <a:gd name="T65" fmla="*/ 644525 h 1000"/>
                  <a:gd name="T66" fmla="*/ 2133600 w 1386"/>
                  <a:gd name="T67" fmla="*/ 638175 h 1000"/>
                  <a:gd name="T68" fmla="*/ 2200275 w 1386"/>
                  <a:gd name="T69" fmla="*/ 635000 h 10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386" h="1000">
                    <a:moveTo>
                      <a:pt x="1386" y="400"/>
                    </a:moveTo>
                    <a:lnTo>
                      <a:pt x="1386" y="0"/>
                    </a:lnTo>
                    <a:lnTo>
                      <a:pt x="1332" y="2"/>
                    </a:lnTo>
                    <a:lnTo>
                      <a:pt x="1276" y="4"/>
                    </a:lnTo>
                    <a:lnTo>
                      <a:pt x="1222" y="8"/>
                    </a:lnTo>
                    <a:lnTo>
                      <a:pt x="1168" y="16"/>
                    </a:lnTo>
                    <a:lnTo>
                      <a:pt x="1116" y="24"/>
                    </a:lnTo>
                    <a:lnTo>
                      <a:pt x="1062" y="34"/>
                    </a:lnTo>
                    <a:lnTo>
                      <a:pt x="1010" y="46"/>
                    </a:lnTo>
                    <a:lnTo>
                      <a:pt x="960" y="58"/>
                    </a:lnTo>
                    <a:lnTo>
                      <a:pt x="908" y="74"/>
                    </a:lnTo>
                    <a:lnTo>
                      <a:pt x="858" y="90"/>
                    </a:lnTo>
                    <a:lnTo>
                      <a:pt x="810" y="108"/>
                    </a:lnTo>
                    <a:lnTo>
                      <a:pt x="760" y="128"/>
                    </a:lnTo>
                    <a:lnTo>
                      <a:pt x="714" y="148"/>
                    </a:lnTo>
                    <a:lnTo>
                      <a:pt x="666" y="172"/>
                    </a:lnTo>
                    <a:lnTo>
                      <a:pt x="620" y="196"/>
                    </a:lnTo>
                    <a:lnTo>
                      <a:pt x="576" y="222"/>
                    </a:lnTo>
                    <a:lnTo>
                      <a:pt x="532" y="248"/>
                    </a:lnTo>
                    <a:lnTo>
                      <a:pt x="488" y="276"/>
                    </a:lnTo>
                    <a:lnTo>
                      <a:pt x="446" y="306"/>
                    </a:lnTo>
                    <a:lnTo>
                      <a:pt x="404" y="338"/>
                    </a:lnTo>
                    <a:lnTo>
                      <a:pt x="364" y="370"/>
                    </a:lnTo>
                    <a:lnTo>
                      <a:pt x="326" y="404"/>
                    </a:lnTo>
                    <a:lnTo>
                      <a:pt x="288" y="438"/>
                    </a:lnTo>
                    <a:lnTo>
                      <a:pt x="250" y="474"/>
                    </a:lnTo>
                    <a:lnTo>
                      <a:pt x="214" y="510"/>
                    </a:lnTo>
                    <a:lnTo>
                      <a:pt x="180" y="550"/>
                    </a:lnTo>
                    <a:lnTo>
                      <a:pt x="148" y="588"/>
                    </a:lnTo>
                    <a:lnTo>
                      <a:pt x="116" y="628"/>
                    </a:lnTo>
                    <a:lnTo>
                      <a:pt x="84" y="670"/>
                    </a:lnTo>
                    <a:lnTo>
                      <a:pt x="56" y="712"/>
                    </a:lnTo>
                    <a:lnTo>
                      <a:pt x="28" y="756"/>
                    </a:lnTo>
                    <a:lnTo>
                      <a:pt x="0" y="800"/>
                    </a:lnTo>
                    <a:lnTo>
                      <a:pt x="348" y="1000"/>
                    </a:lnTo>
                    <a:lnTo>
                      <a:pt x="368" y="968"/>
                    </a:lnTo>
                    <a:lnTo>
                      <a:pt x="388" y="934"/>
                    </a:lnTo>
                    <a:lnTo>
                      <a:pt x="410" y="902"/>
                    </a:lnTo>
                    <a:lnTo>
                      <a:pt x="434" y="872"/>
                    </a:lnTo>
                    <a:lnTo>
                      <a:pt x="458" y="842"/>
                    </a:lnTo>
                    <a:lnTo>
                      <a:pt x="482" y="812"/>
                    </a:lnTo>
                    <a:lnTo>
                      <a:pt x="508" y="784"/>
                    </a:lnTo>
                    <a:lnTo>
                      <a:pt x="534" y="756"/>
                    </a:lnTo>
                    <a:lnTo>
                      <a:pt x="562" y="728"/>
                    </a:lnTo>
                    <a:lnTo>
                      <a:pt x="590" y="702"/>
                    </a:lnTo>
                    <a:lnTo>
                      <a:pt x="620" y="678"/>
                    </a:lnTo>
                    <a:lnTo>
                      <a:pt x="650" y="654"/>
                    </a:lnTo>
                    <a:lnTo>
                      <a:pt x="680" y="630"/>
                    </a:lnTo>
                    <a:lnTo>
                      <a:pt x="712" y="608"/>
                    </a:lnTo>
                    <a:lnTo>
                      <a:pt x="744" y="586"/>
                    </a:lnTo>
                    <a:lnTo>
                      <a:pt x="778" y="566"/>
                    </a:lnTo>
                    <a:lnTo>
                      <a:pt x="812" y="546"/>
                    </a:lnTo>
                    <a:lnTo>
                      <a:pt x="846" y="528"/>
                    </a:lnTo>
                    <a:lnTo>
                      <a:pt x="882" y="512"/>
                    </a:lnTo>
                    <a:lnTo>
                      <a:pt x="918" y="496"/>
                    </a:lnTo>
                    <a:lnTo>
                      <a:pt x="954" y="482"/>
                    </a:lnTo>
                    <a:lnTo>
                      <a:pt x="990" y="468"/>
                    </a:lnTo>
                    <a:lnTo>
                      <a:pt x="1028" y="456"/>
                    </a:lnTo>
                    <a:lnTo>
                      <a:pt x="1066" y="444"/>
                    </a:lnTo>
                    <a:lnTo>
                      <a:pt x="1104" y="434"/>
                    </a:lnTo>
                    <a:lnTo>
                      <a:pt x="1144" y="426"/>
                    </a:lnTo>
                    <a:lnTo>
                      <a:pt x="1182" y="418"/>
                    </a:lnTo>
                    <a:lnTo>
                      <a:pt x="1222" y="412"/>
                    </a:lnTo>
                    <a:lnTo>
                      <a:pt x="1264" y="406"/>
                    </a:lnTo>
                    <a:lnTo>
                      <a:pt x="1304" y="404"/>
                    </a:lnTo>
                    <a:lnTo>
                      <a:pt x="1344" y="402"/>
                    </a:lnTo>
                    <a:lnTo>
                      <a:pt x="1386" y="400"/>
                    </a:lnTo>
                    <a:close/>
                  </a:path>
                </a:pathLst>
              </a:custGeom>
              <a:noFill/>
              <a:ln w="38100" cap="flat" cmpd="sng">
                <a:solidFill>
                  <a:srgbClr val="5F5F5F"/>
                </a:solidFill>
                <a:prstDash val="solid"/>
                <a:round/>
                <a:headEnd type="none" w="med" len="med"/>
                <a:tailEnd type="none" w="med" len="med"/>
              </a:ln>
              <a:effectLst/>
              <a:extLst/>
            </p:spPr>
            <p:txBody>
              <a:bodyPr/>
              <a:lstStyle/>
              <a:p>
                <a:endParaRPr lang="en-GB"/>
              </a:p>
            </p:txBody>
          </p:sp>
          <p:sp>
            <p:nvSpPr>
              <p:cNvPr id="93" name="Freeform 4"/>
              <p:cNvSpPr>
                <a:spLocks/>
              </p:cNvSpPr>
              <p:nvPr/>
            </p:nvSpPr>
            <p:spPr bwMode="auto">
              <a:xfrm>
                <a:off x="2033589" y="2921193"/>
                <a:ext cx="892175" cy="2540000"/>
              </a:xfrm>
              <a:custGeom>
                <a:avLst/>
                <a:gdLst>
                  <a:gd name="T0" fmla="*/ 635000 w 562"/>
                  <a:gd name="T1" fmla="*/ 1270000 h 1600"/>
                  <a:gd name="T2" fmla="*/ 641350 w 562"/>
                  <a:gd name="T3" fmla="*/ 1143000 h 1600"/>
                  <a:gd name="T4" fmla="*/ 654050 w 562"/>
                  <a:gd name="T5" fmla="*/ 1016000 h 1600"/>
                  <a:gd name="T6" fmla="*/ 673100 w 562"/>
                  <a:gd name="T7" fmla="*/ 892175 h 1600"/>
                  <a:gd name="T8" fmla="*/ 701675 w 562"/>
                  <a:gd name="T9" fmla="*/ 768350 h 1600"/>
                  <a:gd name="T10" fmla="*/ 739775 w 562"/>
                  <a:gd name="T11" fmla="*/ 650875 h 1600"/>
                  <a:gd name="T12" fmla="*/ 781050 w 562"/>
                  <a:gd name="T13" fmla="*/ 536575 h 1600"/>
                  <a:gd name="T14" fmla="*/ 831850 w 562"/>
                  <a:gd name="T15" fmla="*/ 425450 h 1600"/>
                  <a:gd name="T16" fmla="*/ 892175 w 562"/>
                  <a:gd name="T17" fmla="*/ 317500 h 1600"/>
                  <a:gd name="T18" fmla="*/ 339725 w 562"/>
                  <a:gd name="T19" fmla="*/ 0 h 1600"/>
                  <a:gd name="T20" fmla="*/ 263525 w 562"/>
                  <a:gd name="T21" fmla="*/ 142875 h 1600"/>
                  <a:gd name="T22" fmla="*/ 196850 w 562"/>
                  <a:gd name="T23" fmla="*/ 292100 h 1600"/>
                  <a:gd name="T24" fmla="*/ 139700 w 562"/>
                  <a:gd name="T25" fmla="*/ 444500 h 1600"/>
                  <a:gd name="T26" fmla="*/ 88900 w 562"/>
                  <a:gd name="T27" fmla="*/ 603250 h 1600"/>
                  <a:gd name="T28" fmla="*/ 50800 w 562"/>
                  <a:gd name="T29" fmla="*/ 765175 h 1600"/>
                  <a:gd name="T30" fmla="*/ 22225 w 562"/>
                  <a:gd name="T31" fmla="*/ 930275 h 1600"/>
                  <a:gd name="T32" fmla="*/ 6350 w 562"/>
                  <a:gd name="T33" fmla="*/ 1098550 h 1600"/>
                  <a:gd name="T34" fmla="*/ 0 w 562"/>
                  <a:gd name="T35" fmla="*/ 1270000 h 1600"/>
                  <a:gd name="T36" fmla="*/ 3175 w 562"/>
                  <a:gd name="T37" fmla="*/ 1358900 h 1600"/>
                  <a:gd name="T38" fmla="*/ 12700 w 562"/>
                  <a:gd name="T39" fmla="*/ 1527175 h 1600"/>
                  <a:gd name="T40" fmla="*/ 34925 w 562"/>
                  <a:gd name="T41" fmla="*/ 1695450 h 1600"/>
                  <a:gd name="T42" fmla="*/ 69850 w 562"/>
                  <a:gd name="T43" fmla="*/ 1860550 h 1600"/>
                  <a:gd name="T44" fmla="*/ 111125 w 562"/>
                  <a:gd name="T45" fmla="*/ 2019300 h 1600"/>
                  <a:gd name="T46" fmla="*/ 165100 w 562"/>
                  <a:gd name="T47" fmla="*/ 2174875 h 1600"/>
                  <a:gd name="T48" fmla="*/ 228600 w 562"/>
                  <a:gd name="T49" fmla="*/ 2324100 h 1600"/>
                  <a:gd name="T50" fmla="*/ 301625 w 562"/>
                  <a:gd name="T51" fmla="*/ 2470150 h 1600"/>
                  <a:gd name="T52" fmla="*/ 892175 w 562"/>
                  <a:gd name="T53" fmla="*/ 2222500 h 1600"/>
                  <a:gd name="T54" fmla="*/ 860425 w 562"/>
                  <a:gd name="T55" fmla="*/ 2171700 h 1600"/>
                  <a:gd name="T56" fmla="*/ 806450 w 562"/>
                  <a:gd name="T57" fmla="*/ 2060575 h 1600"/>
                  <a:gd name="T58" fmla="*/ 758825 w 562"/>
                  <a:gd name="T59" fmla="*/ 1949450 h 1600"/>
                  <a:gd name="T60" fmla="*/ 720725 w 562"/>
                  <a:gd name="T61" fmla="*/ 1831975 h 1600"/>
                  <a:gd name="T62" fmla="*/ 685800 w 562"/>
                  <a:gd name="T63" fmla="*/ 1711325 h 1600"/>
                  <a:gd name="T64" fmla="*/ 663575 w 562"/>
                  <a:gd name="T65" fmla="*/ 1590675 h 1600"/>
                  <a:gd name="T66" fmla="*/ 644525 w 562"/>
                  <a:gd name="T67" fmla="*/ 1463675 h 1600"/>
                  <a:gd name="T68" fmla="*/ 638175 w 562"/>
                  <a:gd name="T69" fmla="*/ 1336675 h 1600"/>
                  <a:gd name="T70" fmla="*/ 635000 w 562"/>
                  <a:gd name="T71" fmla="*/ 1270000 h 16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62" h="1600">
                    <a:moveTo>
                      <a:pt x="400" y="800"/>
                    </a:moveTo>
                    <a:lnTo>
                      <a:pt x="400" y="800"/>
                    </a:lnTo>
                    <a:lnTo>
                      <a:pt x="402" y="760"/>
                    </a:lnTo>
                    <a:lnTo>
                      <a:pt x="404" y="720"/>
                    </a:lnTo>
                    <a:lnTo>
                      <a:pt x="406" y="680"/>
                    </a:lnTo>
                    <a:lnTo>
                      <a:pt x="412" y="640"/>
                    </a:lnTo>
                    <a:lnTo>
                      <a:pt x="418" y="600"/>
                    </a:lnTo>
                    <a:lnTo>
                      <a:pt x="424" y="562"/>
                    </a:lnTo>
                    <a:lnTo>
                      <a:pt x="432" y="522"/>
                    </a:lnTo>
                    <a:lnTo>
                      <a:pt x="442" y="484"/>
                    </a:lnTo>
                    <a:lnTo>
                      <a:pt x="454" y="448"/>
                    </a:lnTo>
                    <a:lnTo>
                      <a:pt x="466" y="410"/>
                    </a:lnTo>
                    <a:lnTo>
                      <a:pt x="478" y="374"/>
                    </a:lnTo>
                    <a:lnTo>
                      <a:pt x="492" y="338"/>
                    </a:lnTo>
                    <a:lnTo>
                      <a:pt x="508" y="302"/>
                    </a:lnTo>
                    <a:lnTo>
                      <a:pt x="524" y="268"/>
                    </a:lnTo>
                    <a:lnTo>
                      <a:pt x="542" y="234"/>
                    </a:lnTo>
                    <a:lnTo>
                      <a:pt x="562" y="200"/>
                    </a:lnTo>
                    <a:lnTo>
                      <a:pt x="214" y="0"/>
                    </a:lnTo>
                    <a:lnTo>
                      <a:pt x="190" y="46"/>
                    </a:lnTo>
                    <a:lnTo>
                      <a:pt x="166" y="90"/>
                    </a:lnTo>
                    <a:lnTo>
                      <a:pt x="144" y="136"/>
                    </a:lnTo>
                    <a:lnTo>
                      <a:pt x="124" y="184"/>
                    </a:lnTo>
                    <a:lnTo>
                      <a:pt x="104" y="232"/>
                    </a:lnTo>
                    <a:lnTo>
                      <a:pt x="88" y="280"/>
                    </a:lnTo>
                    <a:lnTo>
                      <a:pt x="70" y="330"/>
                    </a:lnTo>
                    <a:lnTo>
                      <a:pt x="56" y="380"/>
                    </a:lnTo>
                    <a:lnTo>
                      <a:pt x="44" y="430"/>
                    </a:lnTo>
                    <a:lnTo>
                      <a:pt x="32" y="482"/>
                    </a:lnTo>
                    <a:lnTo>
                      <a:pt x="22" y="534"/>
                    </a:lnTo>
                    <a:lnTo>
                      <a:pt x="14" y="586"/>
                    </a:lnTo>
                    <a:lnTo>
                      <a:pt x="8" y="638"/>
                    </a:lnTo>
                    <a:lnTo>
                      <a:pt x="4" y="692"/>
                    </a:lnTo>
                    <a:lnTo>
                      <a:pt x="2" y="746"/>
                    </a:lnTo>
                    <a:lnTo>
                      <a:pt x="0" y="800"/>
                    </a:lnTo>
                    <a:lnTo>
                      <a:pt x="2" y="856"/>
                    </a:lnTo>
                    <a:lnTo>
                      <a:pt x="4" y="910"/>
                    </a:lnTo>
                    <a:lnTo>
                      <a:pt x="8" y="962"/>
                    </a:lnTo>
                    <a:lnTo>
                      <a:pt x="14" y="1016"/>
                    </a:lnTo>
                    <a:lnTo>
                      <a:pt x="22" y="1068"/>
                    </a:lnTo>
                    <a:lnTo>
                      <a:pt x="32" y="1120"/>
                    </a:lnTo>
                    <a:lnTo>
                      <a:pt x="44" y="1172"/>
                    </a:lnTo>
                    <a:lnTo>
                      <a:pt x="56" y="1222"/>
                    </a:lnTo>
                    <a:lnTo>
                      <a:pt x="70" y="1272"/>
                    </a:lnTo>
                    <a:lnTo>
                      <a:pt x="88" y="1322"/>
                    </a:lnTo>
                    <a:lnTo>
                      <a:pt x="104" y="1370"/>
                    </a:lnTo>
                    <a:lnTo>
                      <a:pt x="124" y="1418"/>
                    </a:lnTo>
                    <a:lnTo>
                      <a:pt x="144" y="1464"/>
                    </a:lnTo>
                    <a:lnTo>
                      <a:pt x="166" y="1510"/>
                    </a:lnTo>
                    <a:lnTo>
                      <a:pt x="190" y="1556"/>
                    </a:lnTo>
                    <a:lnTo>
                      <a:pt x="214" y="1600"/>
                    </a:lnTo>
                    <a:lnTo>
                      <a:pt x="562" y="1400"/>
                    </a:lnTo>
                    <a:lnTo>
                      <a:pt x="542" y="1368"/>
                    </a:lnTo>
                    <a:lnTo>
                      <a:pt x="524" y="1334"/>
                    </a:lnTo>
                    <a:lnTo>
                      <a:pt x="508" y="1298"/>
                    </a:lnTo>
                    <a:lnTo>
                      <a:pt x="492" y="1264"/>
                    </a:lnTo>
                    <a:lnTo>
                      <a:pt x="478" y="1228"/>
                    </a:lnTo>
                    <a:lnTo>
                      <a:pt x="466" y="1190"/>
                    </a:lnTo>
                    <a:lnTo>
                      <a:pt x="454" y="1154"/>
                    </a:lnTo>
                    <a:lnTo>
                      <a:pt x="442" y="1116"/>
                    </a:lnTo>
                    <a:lnTo>
                      <a:pt x="432" y="1078"/>
                    </a:lnTo>
                    <a:lnTo>
                      <a:pt x="424" y="1040"/>
                    </a:lnTo>
                    <a:lnTo>
                      <a:pt x="418" y="1002"/>
                    </a:lnTo>
                    <a:lnTo>
                      <a:pt x="412" y="962"/>
                    </a:lnTo>
                    <a:lnTo>
                      <a:pt x="406" y="922"/>
                    </a:lnTo>
                    <a:lnTo>
                      <a:pt x="404" y="882"/>
                    </a:lnTo>
                    <a:lnTo>
                      <a:pt x="402" y="842"/>
                    </a:lnTo>
                    <a:lnTo>
                      <a:pt x="400" y="800"/>
                    </a:lnTo>
                    <a:close/>
                  </a:path>
                </a:pathLst>
              </a:custGeom>
              <a:noFill/>
              <a:ln w="12700" cap="flat" cmpd="sng">
                <a:solidFill>
                  <a:srgbClr val="000000"/>
                </a:solidFill>
                <a:prstDash val="solid"/>
                <a:round/>
                <a:headEnd type="none" w="med" len="med"/>
                <a:tailEnd type="none" w="med" len="med"/>
              </a:ln>
              <a:effectLst/>
              <a:extLst/>
            </p:spPr>
            <p:txBody>
              <a:bodyPr/>
              <a:lstStyle/>
              <a:p>
                <a:endParaRPr lang="en-GB"/>
              </a:p>
            </p:txBody>
          </p:sp>
          <p:sp>
            <p:nvSpPr>
              <p:cNvPr id="94" name="Freeform 5"/>
              <p:cNvSpPr>
                <a:spLocks/>
              </p:cNvSpPr>
              <p:nvPr/>
            </p:nvSpPr>
            <p:spPr bwMode="auto">
              <a:xfrm>
                <a:off x="4573588" y="5143694"/>
                <a:ext cx="2200275" cy="1587500"/>
              </a:xfrm>
              <a:custGeom>
                <a:avLst/>
                <a:gdLst>
                  <a:gd name="T0" fmla="*/ 0 w 1386"/>
                  <a:gd name="T1" fmla="*/ 1587500 h 1000"/>
                  <a:gd name="T2" fmla="*/ 88900 w 1386"/>
                  <a:gd name="T3" fmla="*/ 1587500 h 1000"/>
                  <a:gd name="T4" fmla="*/ 260350 w 1386"/>
                  <a:gd name="T5" fmla="*/ 1574800 h 1000"/>
                  <a:gd name="T6" fmla="*/ 431800 w 1386"/>
                  <a:gd name="T7" fmla="*/ 1552575 h 1000"/>
                  <a:gd name="T8" fmla="*/ 596900 w 1386"/>
                  <a:gd name="T9" fmla="*/ 1517650 h 1000"/>
                  <a:gd name="T10" fmla="*/ 758825 w 1386"/>
                  <a:gd name="T11" fmla="*/ 1473200 h 1000"/>
                  <a:gd name="T12" fmla="*/ 917575 w 1386"/>
                  <a:gd name="T13" fmla="*/ 1419225 h 1000"/>
                  <a:gd name="T14" fmla="*/ 1069975 w 1386"/>
                  <a:gd name="T15" fmla="*/ 1352550 h 1000"/>
                  <a:gd name="T16" fmla="*/ 1216025 w 1386"/>
                  <a:gd name="T17" fmla="*/ 1279525 h 1000"/>
                  <a:gd name="T18" fmla="*/ 1358900 w 1386"/>
                  <a:gd name="T19" fmla="*/ 1196975 h 1000"/>
                  <a:gd name="T20" fmla="*/ 1495425 w 1386"/>
                  <a:gd name="T21" fmla="*/ 1101725 h 1000"/>
                  <a:gd name="T22" fmla="*/ 1622425 w 1386"/>
                  <a:gd name="T23" fmla="*/ 1003300 h 1000"/>
                  <a:gd name="T24" fmla="*/ 1746250 w 1386"/>
                  <a:gd name="T25" fmla="*/ 895350 h 1000"/>
                  <a:gd name="T26" fmla="*/ 1860550 w 1386"/>
                  <a:gd name="T27" fmla="*/ 777875 h 1000"/>
                  <a:gd name="T28" fmla="*/ 1968500 w 1386"/>
                  <a:gd name="T29" fmla="*/ 654050 h 1000"/>
                  <a:gd name="T30" fmla="*/ 2066925 w 1386"/>
                  <a:gd name="T31" fmla="*/ 523875 h 1000"/>
                  <a:gd name="T32" fmla="*/ 2159000 w 1386"/>
                  <a:gd name="T33" fmla="*/ 390525 h 1000"/>
                  <a:gd name="T34" fmla="*/ 1651000 w 1386"/>
                  <a:gd name="T35" fmla="*/ 0 h 1000"/>
                  <a:gd name="T36" fmla="*/ 1619250 w 1386"/>
                  <a:gd name="T37" fmla="*/ 53975 h 1000"/>
                  <a:gd name="T38" fmla="*/ 1549400 w 1386"/>
                  <a:gd name="T39" fmla="*/ 155575 h 1000"/>
                  <a:gd name="T40" fmla="*/ 1476375 w 1386"/>
                  <a:gd name="T41" fmla="*/ 254000 h 1000"/>
                  <a:gd name="T42" fmla="*/ 1397000 w 1386"/>
                  <a:gd name="T43" fmla="*/ 346075 h 1000"/>
                  <a:gd name="T44" fmla="*/ 1308100 w 1386"/>
                  <a:gd name="T45" fmla="*/ 431800 h 1000"/>
                  <a:gd name="T46" fmla="*/ 1216025 w 1386"/>
                  <a:gd name="T47" fmla="*/ 514350 h 1000"/>
                  <a:gd name="T48" fmla="*/ 1120775 w 1386"/>
                  <a:gd name="T49" fmla="*/ 590550 h 1000"/>
                  <a:gd name="T50" fmla="*/ 1019175 w 1386"/>
                  <a:gd name="T51" fmla="*/ 657225 h 1000"/>
                  <a:gd name="T52" fmla="*/ 914400 w 1386"/>
                  <a:gd name="T53" fmla="*/ 720725 h 1000"/>
                  <a:gd name="T54" fmla="*/ 803275 w 1386"/>
                  <a:gd name="T55" fmla="*/ 777875 h 1000"/>
                  <a:gd name="T56" fmla="*/ 688975 w 1386"/>
                  <a:gd name="T57" fmla="*/ 825500 h 1000"/>
                  <a:gd name="T58" fmla="*/ 571500 w 1386"/>
                  <a:gd name="T59" fmla="*/ 866775 h 1000"/>
                  <a:gd name="T60" fmla="*/ 447675 w 1386"/>
                  <a:gd name="T61" fmla="*/ 901700 h 1000"/>
                  <a:gd name="T62" fmla="*/ 323850 w 1386"/>
                  <a:gd name="T63" fmla="*/ 927100 h 1000"/>
                  <a:gd name="T64" fmla="*/ 196850 w 1386"/>
                  <a:gd name="T65" fmla="*/ 942975 h 1000"/>
                  <a:gd name="T66" fmla="*/ 66675 w 1386"/>
                  <a:gd name="T67" fmla="*/ 952500 h 1000"/>
                  <a:gd name="T68" fmla="*/ 0 w 1386"/>
                  <a:gd name="T69" fmla="*/ 952500 h 10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386" h="1000">
                    <a:moveTo>
                      <a:pt x="0" y="600"/>
                    </a:moveTo>
                    <a:lnTo>
                      <a:pt x="0" y="1000"/>
                    </a:lnTo>
                    <a:lnTo>
                      <a:pt x="56" y="1000"/>
                    </a:lnTo>
                    <a:lnTo>
                      <a:pt x="110" y="996"/>
                    </a:lnTo>
                    <a:lnTo>
                      <a:pt x="164" y="992"/>
                    </a:lnTo>
                    <a:lnTo>
                      <a:pt x="218" y="986"/>
                    </a:lnTo>
                    <a:lnTo>
                      <a:pt x="272" y="978"/>
                    </a:lnTo>
                    <a:lnTo>
                      <a:pt x="324" y="968"/>
                    </a:lnTo>
                    <a:lnTo>
                      <a:pt x="376" y="956"/>
                    </a:lnTo>
                    <a:lnTo>
                      <a:pt x="428" y="942"/>
                    </a:lnTo>
                    <a:lnTo>
                      <a:pt x="478" y="928"/>
                    </a:lnTo>
                    <a:lnTo>
                      <a:pt x="528" y="912"/>
                    </a:lnTo>
                    <a:lnTo>
                      <a:pt x="578" y="894"/>
                    </a:lnTo>
                    <a:lnTo>
                      <a:pt x="626" y="874"/>
                    </a:lnTo>
                    <a:lnTo>
                      <a:pt x="674" y="852"/>
                    </a:lnTo>
                    <a:lnTo>
                      <a:pt x="720" y="830"/>
                    </a:lnTo>
                    <a:lnTo>
                      <a:pt x="766" y="806"/>
                    </a:lnTo>
                    <a:lnTo>
                      <a:pt x="812" y="780"/>
                    </a:lnTo>
                    <a:lnTo>
                      <a:pt x="856" y="754"/>
                    </a:lnTo>
                    <a:lnTo>
                      <a:pt x="898" y="724"/>
                    </a:lnTo>
                    <a:lnTo>
                      <a:pt x="942" y="694"/>
                    </a:lnTo>
                    <a:lnTo>
                      <a:pt x="982" y="664"/>
                    </a:lnTo>
                    <a:lnTo>
                      <a:pt x="1022" y="632"/>
                    </a:lnTo>
                    <a:lnTo>
                      <a:pt x="1062" y="598"/>
                    </a:lnTo>
                    <a:lnTo>
                      <a:pt x="1100" y="564"/>
                    </a:lnTo>
                    <a:lnTo>
                      <a:pt x="1136" y="528"/>
                    </a:lnTo>
                    <a:lnTo>
                      <a:pt x="1172" y="490"/>
                    </a:lnTo>
                    <a:lnTo>
                      <a:pt x="1206" y="452"/>
                    </a:lnTo>
                    <a:lnTo>
                      <a:pt x="1240" y="412"/>
                    </a:lnTo>
                    <a:lnTo>
                      <a:pt x="1272" y="372"/>
                    </a:lnTo>
                    <a:lnTo>
                      <a:pt x="1302" y="330"/>
                    </a:lnTo>
                    <a:lnTo>
                      <a:pt x="1332" y="288"/>
                    </a:lnTo>
                    <a:lnTo>
                      <a:pt x="1360" y="246"/>
                    </a:lnTo>
                    <a:lnTo>
                      <a:pt x="1386" y="200"/>
                    </a:lnTo>
                    <a:lnTo>
                      <a:pt x="1040" y="0"/>
                    </a:lnTo>
                    <a:lnTo>
                      <a:pt x="1020" y="34"/>
                    </a:lnTo>
                    <a:lnTo>
                      <a:pt x="998" y="66"/>
                    </a:lnTo>
                    <a:lnTo>
                      <a:pt x="976" y="98"/>
                    </a:lnTo>
                    <a:lnTo>
                      <a:pt x="954" y="130"/>
                    </a:lnTo>
                    <a:lnTo>
                      <a:pt x="930" y="160"/>
                    </a:lnTo>
                    <a:lnTo>
                      <a:pt x="904" y="190"/>
                    </a:lnTo>
                    <a:lnTo>
                      <a:pt x="880" y="218"/>
                    </a:lnTo>
                    <a:lnTo>
                      <a:pt x="852" y="246"/>
                    </a:lnTo>
                    <a:lnTo>
                      <a:pt x="824" y="272"/>
                    </a:lnTo>
                    <a:lnTo>
                      <a:pt x="796" y="298"/>
                    </a:lnTo>
                    <a:lnTo>
                      <a:pt x="766" y="324"/>
                    </a:lnTo>
                    <a:lnTo>
                      <a:pt x="736" y="348"/>
                    </a:lnTo>
                    <a:lnTo>
                      <a:pt x="706" y="372"/>
                    </a:lnTo>
                    <a:lnTo>
                      <a:pt x="674" y="394"/>
                    </a:lnTo>
                    <a:lnTo>
                      <a:pt x="642" y="414"/>
                    </a:lnTo>
                    <a:lnTo>
                      <a:pt x="608" y="436"/>
                    </a:lnTo>
                    <a:lnTo>
                      <a:pt x="576" y="454"/>
                    </a:lnTo>
                    <a:lnTo>
                      <a:pt x="540" y="472"/>
                    </a:lnTo>
                    <a:lnTo>
                      <a:pt x="506" y="490"/>
                    </a:lnTo>
                    <a:lnTo>
                      <a:pt x="470" y="506"/>
                    </a:lnTo>
                    <a:lnTo>
                      <a:pt x="434" y="520"/>
                    </a:lnTo>
                    <a:lnTo>
                      <a:pt x="396" y="534"/>
                    </a:lnTo>
                    <a:lnTo>
                      <a:pt x="360" y="546"/>
                    </a:lnTo>
                    <a:lnTo>
                      <a:pt x="322" y="558"/>
                    </a:lnTo>
                    <a:lnTo>
                      <a:pt x="282" y="568"/>
                    </a:lnTo>
                    <a:lnTo>
                      <a:pt x="244" y="576"/>
                    </a:lnTo>
                    <a:lnTo>
                      <a:pt x="204" y="584"/>
                    </a:lnTo>
                    <a:lnTo>
                      <a:pt x="164" y="590"/>
                    </a:lnTo>
                    <a:lnTo>
                      <a:pt x="124" y="594"/>
                    </a:lnTo>
                    <a:lnTo>
                      <a:pt x="84" y="598"/>
                    </a:lnTo>
                    <a:lnTo>
                      <a:pt x="42" y="600"/>
                    </a:lnTo>
                    <a:lnTo>
                      <a:pt x="0" y="600"/>
                    </a:lnTo>
                    <a:close/>
                  </a:path>
                </a:pathLst>
              </a:custGeom>
              <a:noFill/>
              <a:ln w="12700">
                <a:solidFill>
                  <a:srgbClr val="000000"/>
                </a:solidFill>
                <a:prstDash val="solid"/>
                <a:round/>
                <a:headEnd/>
                <a:tailEnd/>
              </a:ln>
            </p:spPr>
            <p:txBody>
              <a:bodyPr/>
              <a:lstStyle/>
              <a:p>
                <a:endParaRPr lang="en-GB"/>
              </a:p>
            </p:txBody>
          </p:sp>
          <p:sp>
            <p:nvSpPr>
              <p:cNvPr id="95" name="Freeform 6"/>
              <p:cNvSpPr>
                <a:spLocks/>
              </p:cNvSpPr>
              <p:nvPr/>
            </p:nvSpPr>
            <p:spPr bwMode="auto">
              <a:xfrm>
                <a:off x="6224587" y="2921193"/>
                <a:ext cx="889000" cy="2540000"/>
              </a:xfrm>
              <a:custGeom>
                <a:avLst/>
                <a:gdLst>
                  <a:gd name="T0" fmla="*/ 0 w 560"/>
                  <a:gd name="T1" fmla="*/ 317500 h 1600"/>
                  <a:gd name="T2" fmla="*/ 28575 w 560"/>
                  <a:gd name="T3" fmla="*/ 371475 h 1600"/>
                  <a:gd name="T4" fmla="*/ 82550 w 560"/>
                  <a:gd name="T5" fmla="*/ 479425 h 1600"/>
                  <a:gd name="T6" fmla="*/ 130175 w 560"/>
                  <a:gd name="T7" fmla="*/ 593725 h 1600"/>
                  <a:gd name="T8" fmla="*/ 171450 w 560"/>
                  <a:gd name="T9" fmla="*/ 711200 h 1600"/>
                  <a:gd name="T10" fmla="*/ 203200 w 560"/>
                  <a:gd name="T11" fmla="*/ 828675 h 1600"/>
                  <a:gd name="T12" fmla="*/ 228600 w 560"/>
                  <a:gd name="T13" fmla="*/ 952500 h 1600"/>
                  <a:gd name="T14" fmla="*/ 244475 w 560"/>
                  <a:gd name="T15" fmla="*/ 1079500 h 1600"/>
                  <a:gd name="T16" fmla="*/ 254000 w 560"/>
                  <a:gd name="T17" fmla="*/ 1206500 h 1600"/>
                  <a:gd name="T18" fmla="*/ 254000 w 560"/>
                  <a:gd name="T19" fmla="*/ 1270000 h 1600"/>
                  <a:gd name="T20" fmla="*/ 250825 w 560"/>
                  <a:gd name="T21" fmla="*/ 1400175 h 1600"/>
                  <a:gd name="T22" fmla="*/ 238125 w 560"/>
                  <a:gd name="T23" fmla="*/ 1527175 h 1600"/>
                  <a:gd name="T24" fmla="*/ 215900 w 560"/>
                  <a:gd name="T25" fmla="*/ 1651000 h 1600"/>
                  <a:gd name="T26" fmla="*/ 187325 w 560"/>
                  <a:gd name="T27" fmla="*/ 1771650 h 1600"/>
                  <a:gd name="T28" fmla="*/ 152400 w 560"/>
                  <a:gd name="T29" fmla="*/ 1889125 h 1600"/>
                  <a:gd name="T30" fmla="*/ 107950 w 560"/>
                  <a:gd name="T31" fmla="*/ 2006600 h 1600"/>
                  <a:gd name="T32" fmla="*/ 57150 w 560"/>
                  <a:gd name="T33" fmla="*/ 2117725 h 1600"/>
                  <a:gd name="T34" fmla="*/ 0 w 560"/>
                  <a:gd name="T35" fmla="*/ 2222500 h 1600"/>
                  <a:gd name="T36" fmla="*/ 549275 w 560"/>
                  <a:gd name="T37" fmla="*/ 2540000 h 1600"/>
                  <a:gd name="T38" fmla="*/ 625475 w 560"/>
                  <a:gd name="T39" fmla="*/ 2397125 h 1600"/>
                  <a:gd name="T40" fmla="*/ 695325 w 560"/>
                  <a:gd name="T41" fmla="*/ 2251075 h 1600"/>
                  <a:gd name="T42" fmla="*/ 752475 w 560"/>
                  <a:gd name="T43" fmla="*/ 2098675 h 1600"/>
                  <a:gd name="T44" fmla="*/ 800100 w 560"/>
                  <a:gd name="T45" fmla="*/ 1939925 h 1600"/>
                  <a:gd name="T46" fmla="*/ 838200 w 560"/>
                  <a:gd name="T47" fmla="*/ 1778000 h 1600"/>
                  <a:gd name="T48" fmla="*/ 866775 w 560"/>
                  <a:gd name="T49" fmla="*/ 1612900 h 1600"/>
                  <a:gd name="T50" fmla="*/ 882650 w 560"/>
                  <a:gd name="T51" fmla="*/ 1444625 h 1600"/>
                  <a:gd name="T52" fmla="*/ 889000 w 560"/>
                  <a:gd name="T53" fmla="*/ 1270000 h 1600"/>
                  <a:gd name="T54" fmla="*/ 889000 w 560"/>
                  <a:gd name="T55" fmla="*/ 1184275 h 1600"/>
                  <a:gd name="T56" fmla="*/ 876300 w 560"/>
                  <a:gd name="T57" fmla="*/ 1012825 h 1600"/>
                  <a:gd name="T58" fmla="*/ 854075 w 560"/>
                  <a:gd name="T59" fmla="*/ 847725 h 1600"/>
                  <a:gd name="T60" fmla="*/ 822325 w 560"/>
                  <a:gd name="T61" fmla="*/ 682625 h 1600"/>
                  <a:gd name="T62" fmla="*/ 777875 w 560"/>
                  <a:gd name="T63" fmla="*/ 523875 h 1600"/>
                  <a:gd name="T64" fmla="*/ 723900 w 560"/>
                  <a:gd name="T65" fmla="*/ 368300 h 1600"/>
                  <a:gd name="T66" fmla="*/ 660400 w 560"/>
                  <a:gd name="T67" fmla="*/ 215900 h 1600"/>
                  <a:gd name="T68" fmla="*/ 590550 w 560"/>
                  <a:gd name="T69" fmla="*/ 73025 h 1600"/>
                  <a:gd name="T70" fmla="*/ 549275 w 560"/>
                  <a:gd name="T71" fmla="*/ 0 h 16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60" h="1600">
                    <a:moveTo>
                      <a:pt x="346" y="0"/>
                    </a:moveTo>
                    <a:lnTo>
                      <a:pt x="0" y="200"/>
                    </a:lnTo>
                    <a:lnTo>
                      <a:pt x="18" y="234"/>
                    </a:lnTo>
                    <a:lnTo>
                      <a:pt x="36" y="268"/>
                    </a:lnTo>
                    <a:lnTo>
                      <a:pt x="52" y="302"/>
                    </a:lnTo>
                    <a:lnTo>
                      <a:pt x="68" y="338"/>
                    </a:lnTo>
                    <a:lnTo>
                      <a:pt x="82" y="374"/>
                    </a:lnTo>
                    <a:lnTo>
                      <a:pt x="96" y="410"/>
                    </a:lnTo>
                    <a:lnTo>
                      <a:pt x="108" y="448"/>
                    </a:lnTo>
                    <a:lnTo>
                      <a:pt x="118" y="484"/>
                    </a:lnTo>
                    <a:lnTo>
                      <a:pt x="128" y="522"/>
                    </a:lnTo>
                    <a:lnTo>
                      <a:pt x="136" y="562"/>
                    </a:lnTo>
                    <a:lnTo>
                      <a:pt x="144" y="600"/>
                    </a:lnTo>
                    <a:lnTo>
                      <a:pt x="150" y="640"/>
                    </a:lnTo>
                    <a:lnTo>
                      <a:pt x="154" y="680"/>
                    </a:lnTo>
                    <a:lnTo>
                      <a:pt x="158" y="720"/>
                    </a:lnTo>
                    <a:lnTo>
                      <a:pt x="160" y="760"/>
                    </a:lnTo>
                    <a:lnTo>
                      <a:pt x="160" y="800"/>
                    </a:lnTo>
                    <a:lnTo>
                      <a:pt x="160" y="842"/>
                    </a:lnTo>
                    <a:lnTo>
                      <a:pt x="158" y="882"/>
                    </a:lnTo>
                    <a:lnTo>
                      <a:pt x="154" y="922"/>
                    </a:lnTo>
                    <a:lnTo>
                      <a:pt x="150" y="962"/>
                    </a:lnTo>
                    <a:lnTo>
                      <a:pt x="144" y="1002"/>
                    </a:lnTo>
                    <a:lnTo>
                      <a:pt x="136" y="1040"/>
                    </a:lnTo>
                    <a:lnTo>
                      <a:pt x="128" y="1078"/>
                    </a:lnTo>
                    <a:lnTo>
                      <a:pt x="118" y="1116"/>
                    </a:lnTo>
                    <a:lnTo>
                      <a:pt x="108" y="1154"/>
                    </a:lnTo>
                    <a:lnTo>
                      <a:pt x="96" y="1190"/>
                    </a:lnTo>
                    <a:lnTo>
                      <a:pt x="82" y="1228"/>
                    </a:lnTo>
                    <a:lnTo>
                      <a:pt x="68" y="1264"/>
                    </a:lnTo>
                    <a:lnTo>
                      <a:pt x="52" y="1298"/>
                    </a:lnTo>
                    <a:lnTo>
                      <a:pt x="36" y="1334"/>
                    </a:lnTo>
                    <a:lnTo>
                      <a:pt x="18" y="1368"/>
                    </a:lnTo>
                    <a:lnTo>
                      <a:pt x="0" y="1400"/>
                    </a:lnTo>
                    <a:lnTo>
                      <a:pt x="346" y="1600"/>
                    </a:lnTo>
                    <a:lnTo>
                      <a:pt x="372" y="1556"/>
                    </a:lnTo>
                    <a:lnTo>
                      <a:pt x="394" y="1510"/>
                    </a:lnTo>
                    <a:lnTo>
                      <a:pt x="416" y="1464"/>
                    </a:lnTo>
                    <a:lnTo>
                      <a:pt x="438" y="1418"/>
                    </a:lnTo>
                    <a:lnTo>
                      <a:pt x="456" y="1370"/>
                    </a:lnTo>
                    <a:lnTo>
                      <a:pt x="474" y="1322"/>
                    </a:lnTo>
                    <a:lnTo>
                      <a:pt x="490" y="1272"/>
                    </a:lnTo>
                    <a:lnTo>
                      <a:pt x="504" y="1222"/>
                    </a:lnTo>
                    <a:lnTo>
                      <a:pt x="518" y="1172"/>
                    </a:lnTo>
                    <a:lnTo>
                      <a:pt x="528" y="1120"/>
                    </a:lnTo>
                    <a:lnTo>
                      <a:pt x="538" y="1068"/>
                    </a:lnTo>
                    <a:lnTo>
                      <a:pt x="546" y="1016"/>
                    </a:lnTo>
                    <a:lnTo>
                      <a:pt x="552" y="962"/>
                    </a:lnTo>
                    <a:lnTo>
                      <a:pt x="556" y="910"/>
                    </a:lnTo>
                    <a:lnTo>
                      <a:pt x="560" y="856"/>
                    </a:lnTo>
                    <a:lnTo>
                      <a:pt x="560" y="800"/>
                    </a:lnTo>
                    <a:lnTo>
                      <a:pt x="560" y="746"/>
                    </a:lnTo>
                    <a:lnTo>
                      <a:pt x="556" y="692"/>
                    </a:lnTo>
                    <a:lnTo>
                      <a:pt x="552" y="638"/>
                    </a:lnTo>
                    <a:lnTo>
                      <a:pt x="546" y="586"/>
                    </a:lnTo>
                    <a:lnTo>
                      <a:pt x="538" y="534"/>
                    </a:lnTo>
                    <a:lnTo>
                      <a:pt x="528" y="482"/>
                    </a:lnTo>
                    <a:lnTo>
                      <a:pt x="518" y="430"/>
                    </a:lnTo>
                    <a:lnTo>
                      <a:pt x="504" y="380"/>
                    </a:lnTo>
                    <a:lnTo>
                      <a:pt x="490" y="330"/>
                    </a:lnTo>
                    <a:lnTo>
                      <a:pt x="474" y="280"/>
                    </a:lnTo>
                    <a:lnTo>
                      <a:pt x="456" y="232"/>
                    </a:lnTo>
                    <a:lnTo>
                      <a:pt x="438" y="184"/>
                    </a:lnTo>
                    <a:lnTo>
                      <a:pt x="416" y="136"/>
                    </a:lnTo>
                    <a:lnTo>
                      <a:pt x="394" y="90"/>
                    </a:lnTo>
                    <a:lnTo>
                      <a:pt x="372" y="46"/>
                    </a:lnTo>
                    <a:lnTo>
                      <a:pt x="346" y="0"/>
                    </a:lnTo>
                    <a:close/>
                  </a:path>
                </a:pathLst>
              </a:custGeom>
              <a:noFill/>
              <a:ln w="38100" cap="flat" cmpd="sng">
                <a:solidFill>
                  <a:srgbClr val="5F5F5F"/>
                </a:solidFill>
                <a:prstDash val="solid"/>
                <a:round/>
                <a:headEnd type="none" w="med" len="med"/>
                <a:tailEnd type="none" w="med" len="med"/>
              </a:ln>
              <a:effectLst/>
              <a:extLst/>
            </p:spPr>
            <p:txBody>
              <a:bodyPr/>
              <a:lstStyle/>
              <a:p>
                <a:endParaRPr lang="en-GB"/>
              </a:p>
            </p:txBody>
          </p:sp>
          <p:sp>
            <p:nvSpPr>
              <p:cNvPr id="96" name="Freeform 7"/>
              <p:cNvSpPr>
                <a:spLocks/>
              </p:cNvSpPr>
              <p:nvPr/>
            </p:nvSpPr>
            <p:spPr bwMode="auto">
              <a:xfrm>
                <a:off x="2373314" y="5143694"/>
                <a:ext cx="2200275" cy="1587500"/>
              </a:xfrm>
              <a:custGeom>
                <a:avLst/>
                <a:gdLst>
                  <a:gd name="T0" fmla="*/ 0 w 1386"/>
                  <a:gd name="T1" fmla="*/ 317500 h 1000"/>
                  <a:gd name="T2" fmla="*/ 44450 w 1386"/>
                  <a:gd name="T3" fmla="*/ 390525 h 1000"/>
                  <a:gd name="T4" fmla="*/ 133350 w 1386"/>
                  <a:gd name="T5" fmla="*/ 523875 h 1000"/>
                  <a:gd name="T6" fmla="*/ 234950 w 1386"/>
                  <a:gd name="T7" fmla="*/ 654050 h 1000"/>
                  <a:gd name="T8" fmla="*/ 339725 w 1386"/>
                  <a:gd name="T9" fmla="*/ 777875 h 1000"/>
                  <a:gd name="T10" fmla="*/ 457200 w 1386"/>
                  <a:gd name="T11" fmla="*/ 895350 h 1000"/>
                  <a:gd name="T12" fmla="*/ 577850 w 1386"/>
                  <a:gd name="T13" fmla="*/ 1003300 h 1000"/>
                  <a:gd name="T14" fmla="*/ 708025 w 1386"/>
                  <a:gd name="T15" fmla="*/ 1101725 h 1000"/>
                  <a:gd name="T16" fmla="*/ 844550 w 1386"/>
                  <a:gd name="T17" fmla="*/ 1196975 h 1000"/>
                  <a:gd name="T18" fmla="*/ 984250 w 1386"/>
                  <a:gd name="T19" fmla="*/ 1279525 h 1000"/>
                  <a:gd name="T20" fmla="*/ 1133475 w 1386"/>
                  <a:gd name="T21" fmla="*/ 1352550 h 1000"/>
                  <a:gd name="T22" fmla="*/ 1285875 w 1386"/>
                  <a:gd name="T23" fmla="*/ 1419225 h 1000"/>
                  <a:gd name="T24" fmla="*/ 1441450 w 1386"/>
                  <a:gd name="T25" fmla="*/ 1473200 h 1000"/>
                  <a:gd name="T26" fmla="*/ 1603375 w 1386"/>
                  <a:gd name="T27" fmla="*/ 1517650 h 1000"/>
                  <a:gd name="T28" fmla="*/ 1771650 w 1386"/>
                  <a:gd name="T29" fmla="*/ 1552575 h 1000"/>
                  <a:gd name="T30" fmla="*/ 1939925 w 1386"/>
                  <a:gd name="T31" fmla="*/ 1574800 h 1000"/>
                  <a:gd name="T32" fmla="*/ 2114550 w 1386"/>
                  <a:gd name="T33" fmla="*/ 1587500 h 1000"/>
                  <a:gd name="T34" fmla="*/ 2200275 w 1386"/>
                  <a:gd name="T35" fmla="*/ 952500 h 1000"/>
                  <a:gd name="T36" fmla="*/ 2133600 w 1386"/>
                  <a:gd name="T37" fmla="*/ 952500 h 1000"/>
                  <a:gd name="T38" fmla="*/ 2006600 w 1386"/>
                  <a:gd name="T39" fmla="*/ 942975 h 1000"/>
                  <a:gd name="T40" fmla="*/ 1876425 w 1386"/>
                  <a:gd name="T41" fmla="*/ 927100 h 1000"/>
                  <a:gd name="T42" fmla="*/ 1752600 w 1386"/>
                  <a:gd name="T43" fmla="*/ 901700 h 1000"/>
                  <a:gd name="T44" fmla="*/ 1631950 w 1386"/>
                  <a:gd name="T45" fmla="*/ 866775 h 1000"/>
                  <a:gd name="T46" fmla="*/ 1514475 w 1386"/>
                  <a:gd name="T47" fmla="*/ 825500 h 1000"/>
                  <a:gd name="T48" fmla="*/ 1400175 w 1386"/>
                  <a:gd name="T49" fmla="*/ 777875 h 1000"/>
                  <a:gd name="T50" fmla="*/ 1289050 w 1386"/>
                  <a:gd name="T51" fmla="*/ 720725 h 1000"/>
                  <a:gd name="T52" fmla="*/ 1181100 w 1386"/>
                  <a:gd name="T53" fmla="*/ 657225 h 1000"/>
                  <a:gd name="T54" fmla="*/ 1079500 w 1386"/>
                  <a:gd name="T55" fmla="*/ 590550 h 1000"/>
                  <a:gd name="T56" fmla="*/ 984250 w 1386"/>
                  <a:gd name="T57" fmla="*/ 514350 h 1000"/>
                  <a:gd name="T58" fmla="*/ 892175 w 1386"/>
                  <a:gd name="T59" fmla="*/ 431800 h 1000"/>
                  <a:gd name="T60" fmla="*/ 806450 w 1386"/>
                  <a:gd name="T61" fmla="*/ 346075 h 1000"/>
                  <a:gd name="T62" fmla="*/ 727075 w 1386"/>
                  <a:gd name="T63" fmla="*/ 254000 h 1000"/>
                  <a:gd name="T64" fmla="*/ 650875 w 1386"/>
                  <a:gd name="T65" fmla="*/ 155575 h 1000"/>
                  <a:gd name="T66" fmla="*/ 584200 w 1386"/>
                  <a:gd name="T67" fmla="*/ 53975 h 1000"/>
                  <a:gd name="T68" fmla="*/ 552450 w 1386"/>
                  <a:gd name="T69" fmla="*/ 0 h 10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386" h="1000">
                    <a:moveTo>
                      <a:pt x="348" y="0"/>
                    </a:moveTo>
                    <a:lnTo>
                      <a:pt x="0" y="200"/>
                    </a:lnTo>
                    <a:lnTo>
                      <a:pt x="28" y="246"/>
                    </a:lnTo>
                    <a:lnTo>
                      <a:pt x="56" y="288"/>
                    </a:lnTo>
                    <a:lnTo>
                      <a:pt x="84" y="330"/>
                    </a:lnTo>
                    <a:lnTo>
                      <a:pt x="116" y="372"/>
                    </a:lnTo>
                    <a:lnTo>
                      <a:pt x="148" y="412"/>
                    </a:lnTo>
                    <a:lnTo>
                      <a:pt x="180" y="452"/>
                    </a:lnTo>
                    <a:lnTo>
                      <a:pt x="214" y="490"/>
                    </a:lnTo>
                    <a:lnTo>
                      <a:pt x="250" y="528"/>
                    </a:lnTo>
                    <a:lnTo>
                      <a:pt x="288" y="564"/>
                    </a:lnTo>
                    <a:lnTo>
                      <a:pt x="326" y="598"/>
                    </a:lnTo>
                    <a:lnTo>
                      <a:pt x="364" y="632"/>
                    </a:lnTo>
                    <a:lnTo>
                      <a:pt x="404" y="664"/>
                    </a:lnTo>
                    <a:lnTo>
                      <a:pt x="446" y="694"/>
                    </a:lnTo>
                    <a:lnTo>
                      <a:pt x="488" y="724"/>
                    </a:lnTo>
                    <a:lnTo>
                      <a:pt x="532" y="754"/>
                    </a:lnTo>
                    <a:lnTo>
                      <a:pt x="576" y="780"/>
                    </a:lnTo>
                    <a:lnTo>
                      <a:pt x="620" y="806"/>
                    </a:lnTo>
                    <a:lnTo>
                      <a:pt x="666" y="830"/>
                    </a:lnTo>
                    <a:lnTo>
                      <a:pt x="714" y="852"/>
                    </a:lnTo>
                    <a:lnTo>
                      <a:pt x="760" y="874"/>
                    </a:lnTo>
                    <a:lnTo>
                      <a:pt x="810" y="894"/>
                    </a:lnTo>
                    <a:lnTo>
                      <a:pt x="858" y="912"/>
                    </a:lnTo>
                    <a:lnTo>
                      <a:pt x="908" y="928"/>
                    </a:lnTo>
                    <a:lnTo>
                      <a:pt x="960" y="942"/>
                    </a:lnTo>
                    <a:lnTo>
                      <a:pt x="1010" y="956"/>
                    </a:lnTo>
                    <a:lnTo>
                      <a:pt x="1062" y="968"/>
                    </a:lnTo>
                    <a:lnTo>
                      <a:pt x="1116" y="978"/>
                    </a:lnTo>
                    <a:lnTo>
                      <a:pt x="1168" y="986"/>
                    </a:lnTo>
                    <a:lnTo>
                      <a:pt x="1222" y="992"/>
                    </a:lnTo>
                    <a:lnTo>
                      <a:pt x="1276" y="996"/>
                    </a:lnTo>
                    <a:lnTo>
                      <a:pt x="1332" y="1000"/>
                    </a:lnTo>
                    <a:lnTo>
                      <a:pt x="1386" y="1000"/>
                    </a:lnTo>
                    <a:lnTo>
                      <a:pt x="1386" y="600"/>
                    </a:lnTo>
                    <a:lnTo>
                      <a:pt x="1344" y="600"/>
                    </a:lnTo>
                    <a:lnTo>
                      <a:pt x="1304" y="598"/>
                    </a:lnTo>
                    <a:lnTo>
                      <a:pt x="1264" y="594"/>
                    </a:lnTo>
                    <a:lnTo>
                      <a:pt x="1222" y="590"/>
                    </a:lnTo>
                    <a:lnTo>
                      <a:pt x="1182" y="584"/>
                    </a:lnTo>
                    <a:lnTo>
                      <a:pt x="1144" y="576"/>
                    </a:lnTo>
                    <a:lnTo>
                      <a:pt x="1104" y="568"/>
                    </a:lnTo>
                    <a:lnTo>
                      <a:pt x="1066" y="558"/>
                    </a:lnTo>
                    <a:lnTo>
                      <a:pt x="1028" y="546"/>
                    </a:lnTo>
                    <a:lnTo>
                      <a:pt x="990" y="534"/>
                    </a:lnTo>
                    <a:lnTo>
                      <a:pt x="954" y="520"/>
                    </a:lnTo>
                    <a:lnTo>
                      <a:pt x="918" y="506"/>
                    </a:lnTo>
                    <a:lnTo>
                      <a:pt x="882" y="490"/>
                    </a:lnTo>
                    <a:lnTo>
                      <a:pt x="846" y="472"/>
                    </a:lnTo>
                    <a:lnTo>
                      <a:pt x="812" y="454"/>
                    </a:lnTo>
                    <a:lnTo>
                      <a:pt x="778" y="436"/>
                    </a:lnTo>
                    <a:lnTo>
                      <a:pt x="744" y="414"/>
                    </a:lnTo>
                    <a:lnTo>
                      <a:pt x="712" y="394"/>
                    </a:lnTo>
                    <a:lnTo>
                      <a:pt x="680" y="372"/>
                    </a:lnTo>
                    <a:lnTo>
                      <a:pt x="650" y="348"/>
                    </a:lnTo>
                    <a:lnTo>
                      <a:pt x="620" y="324"/>
                    </a:lnTo>
                    <a:lnTo>
                      <a:pt x="590" y="298"/>
                    </a:lnTo>
                    <a:lnTo>
                      <a:pt x="562" y="272"/>
                    </a:lnTo>
                    <a:lnTo>
                      <a:pt x="534" y="246"/>
                    </a:lnTo>
                    <a:lnTo>
                      <a:pt x="508" y="218"/>
                    </a:lnTo>
                    <a:lnTo>
                      <a:pt x="482" y="190"/>
                    </a:lnTo>
                    <a:lnTo>
                      <a:pt x="458" y="160"/>
                    </a:lnTo>
                    <a:lnTo>
                      <a:pt x="434" y="130"/>
                    </a:lnTo>
                    <a:lnTo>
                      <a:pt x="410" y="98"/>
                    </a:lnTo>
                    <a:lnTo>
                      <a:pt x="388" y="66"/>
                    </a:lnTo>
                    <a:lnTo>
                      <a:pt x="368" y="34"/>
                    </a:lnTo>
                    <a:lnTo>
                      <a:pt x="348" y="0"/>
                    </a:lnTo>
                    <a:close/>
                  </a:path>
                </a:pathLst>
              </a:custGeom>
              <a:noFill/>
              <a:ln w="38100" cap="flat" cmpd="sng">
                <a:solidFill>
                  <a:srgbClr val="5F5F5F"/>
                </a:solidFill>
                <a:prstDash val="solid"/>
                <a:round/>
                <a:headEnd type="none" w="med" len="med"/>
                <a:tailEnd type="none" w="med" len="med"/>
              </a:ln>
              <a:effectLst/>
              <a:extLst/>
            </p:spPr>
            <p:txBody>
              <a:bodyPr/>
              <a:lstStyle/>
              <a:p>
                <a:endParaRPr lang="en-GB"/>
              </a:p>
            </p:txBody>
          </p:sp>
          <p:sp>
            <p:nvSpPr>
              <p:cNvPr id="97" name="Freeform 8"/>
              <p:cNvSpPr>
                <a:spLocks/>
              </p:cNvSpPr>
              <p:nvPr/>
            </p:nvSpPr>
            <p:spPr bwMode="auto">
              <a:xfrm>
                <a:off x="2668587" y="3238693"/>
                <a:ext cx="1355725" cy="1905000"/>
              </a:xfrm>
              <a:custGeom>
                <a:avLst/>
                <a:gdLst>
                  <a:gd name="T0" fmla="*/ 1270000 w 854"/>
                  <a:gd name="T1" fmla="*/ 952500 h 1200"/>
                  <a:gd name="T2" fmla="*/ 1270000 w 854"/>
                  <a:gd name="T3" fmla="*/ 952500 h 1200"/>
                  <a:gd name="T4" fmla="*/ 1273175 w 854"/>
                  <a:gd name="T5" fmla="*/ 911225 h 1200"/>
                  <a:gd name="T6" fmla="*/ 1276350 w 854"/>
                  <a:gd name="T7" fmla="*/ 866775 h 1200"/>
                  <a:gd name="T8" fmla="*/ 1282700 w 854"/>
                  <a:gd name="T9" fmla="*/ 825500 h 1200"/>
                  <a:gd name="T10" fmla="*/ 1292225 w 854"/>
                  <a:gd name="T11" fmla="*/ 787400 h 1200"/>
                  <a:gd name="T12" fmla="*/ 1304925 w 854"/>
                  <a:gd name="T13" fmla="*/ 746125 h 1200"/>
                  <a:gd name="T14" fmla="*/ 1320800 w 854"/>
                  <a:gd name="T15" fmla="*/ 708025 h 1200"/>
                  <a:gd name="T16" fmla="*/ 1336675 w 854"/>
                  <a:gd name="T17" fmla="*/ 673100 h 1200"/>
                  <a:gd name="T18" fmla="*/ 1355725 w 854"/>
                  <a:gd name="T19" fmla="*/ 635000 h 1200"/>
                  <a:gd name="T20" fmla="*/ 257175 w 854"/>
                  <a:gd name="T21" fmla="*/ 0 h 1200"/>
                  <a:gd name="T22" fmla="*/ 257175 w 854"/>
                  <a:gd name="T23" fmla="*/ 0 h 1200"/>
                  <a:gd name="T24" fmla="*/ 225425 w 854"/>
                  <a:gd name="T25" fmla="*/ 53975 h 1200"/>
                  <a:gd name="T26" fmla="*/ 196850 w 854"/>
                  <a:gd name="T27" fmla="*/ 107950 h 1200"/>
                  <a:gd name="T28" fmla="*/ 171450 w 854"/>
                  <a:gd name="T29" fmla="*/ 161925 h 1200"/>
                  <a:gd name="T30" fmla="*/ 146050 w 854"/>
                  <a:gd name="T31" fmla="*/ 219075 h 1200"/>
                  <a:gd name="T32" fmla="*/ 123825 w 854"/>
                  <a:gd name="T33" fmla="*/ 276225 h 1200"/>
                  <a:gd name="T34" fmla="*/ 104775 w 854"/>
                  <a:gd name="T35" fmla="*/ 333375 h 1200"/>
                  <a:gd name="T36" fmla="*/ 85725 w 854"/>
                  <a:gd name="T37" fmla="*/ 393700 h 1200"/>
                  <a:gd name="T38" fmla="*/ 66675 w 854"/>
                  <a:gd name="T39" fmla="*/ 450850 h 1200"/>
                  <a:gd name="T40" fmla="*/ 50800 w 854"/>
                  <a:gd name="T41" fmla="*/ 511175 h 1200"/>
                  <a:gd name="T42" fmla="*/ 38100 w 854"/>
                  <a:gd name="T43" fmla="*/ 574675 h 1200"/>
                  <a:gd name="T44" fmla="*/ 28575 w 854"/>
                  <a:gd name="T45" fmla="*/ 635000 h 1200"/>
                  <a:gd name="T46" fmla="*/ 19050 w 854"/>
                  <a:gd name="T47" fmla="*/ 698500 h 1200"/>
                  <a:gd name="T48" fmla="*/ 9525 w 854"/>
                  <a:gd name="T49" fmla="*/ 762000 h 1200"/>
                  <a:gd name="T50" fmla="*/ 6350 w 854"/>
                  <a:gd name="T51" fmla="*/ 825500 h 1200"/>
                  <a:gd name="T52" fmla="*/ 3175 w 854"/>
                  <a:gd name="T53" fmla="*/ 889000 h 1200"/>
                  <a:gd name="T54" fmla="*/ 0 w 854"/>
                  <a:gd name="T55" fmla="*/ 952500 h 1200"/>
                  <a:gd name="T56" fmla="*/ 0 w 854"/>
                  <a:gd name="T57" fmla="*/ 952500 h 1200"/>
                  <a:gd name="T58" fmla="*/ 3175 w 854"/>
                  <a:gd name="T59" fmla="*/ 1019175 h 1200"/>
                  <a:gd name="T60" fmla="*/ 6350 w 854"/>
                  <a:gd name="T61" fmla="*/ 1082675 h 1200"/>
                  <a:gd name="T62" fmla="*/ 9525 w 854"/>
                  <a:gd name="T63" fmla="*/ 1146175 h 1200"/>
                  <a:gd name="T64" fmla="*/ 19050 w 854"/>
                  <a:gd name="T65" fmla="*/ 1209675 h 1200"/>
                  <a:gd name="T66" fmla="*/ 28575 w 854"/>
                  <a:gd name="T67" fmla="*/ 1273175 h 1200"/>
                  <a:gd name="T68" fmla="*/ 38100 w 854"/>
                  <a:gd name="T69" fmla="*/ 1333500 h 1200"/>
                  <a:gd name="T70" fmla="*/ 50800 w 854"/>
                  <a:gd name="T71" fmla="*/ 1393825 h 1200"/>
                  <a:gd name="T72" fmla="*/ 66675 w 854"/>
                  <a:gd name="T73" fmla="*/ 1454150 h 1200"/>
                  <a:gd name="T74" fmla="*/ 85725 w 854"/>
                  <a:gd name="T75" fmla="*/ 1514475 h 1200"/>
                  <a:gd name="T76" fmla="*/ 104775 w 854"/>
                  <a:gd name="T77" fmla="*/ 1571625 h 1200"/>
                  <a:gd name="T78" fmla="*/ 123825 w 854"/>
                  <a:gd name="T79" fmla="*/ 1631950 h 1200"/>
                  <a:gd name="T80" fmla="*/ 146050 w 854"/>
                  <a:gd name="T81" fmla="*/ 1689100 h 1200"/>
                  <a:gd name="T82" fmla="*/ 171450 w 854"/>
                  <a:gd name="T83" fmla="*/ 1743075 h 1200"/>
                  <a:gd name="T84" fmla="*/ 196850 w 854"/>
                  <a:gd name="T85" fmla="*/ 1800225 h 1200"/>
                  <a:gd name="T86" fmla="*/ 225425 w 854"/>
                  <a:gd name="T87" fmla="*/ 1854200 h 1200"/>
                  <a:gd name="T88" fmla="*/ 257175 w 854"/>
                  <a:gd name="T89" fmla="*/ 1905000 h 1200"/>
                  <a:gd name="T90" fmla="*/ 1355725 w 854"/>
                  <a:gd name="T91" fmla="*/ 1270000 h 1200"/>
                  <a:gd name="T92" fmla="*/ 1355725 w 854"/>
                  <a:gd name="T93" fmla="*/ 1270000 h 1200"/>
                  <a:gd name="T94" fmla="*/ 1336675 w 854"/>
                  <a:gd name="T95" fmla="*/ 1235075 h 1200"/>
                  <a:gd name="T96" fmla="*/ 1320800 w 854"/>
                  <a:gd name="T97" fmla="*/ 1196975 h 1200"/>
                  <a:gd name="T98" fmla="*/ 1304925 w 854"/>
                  <a:gd name="T99" fmla="*/ 1158875 h 1200"/>
                  <a:gd name="T100" fmla="*/ 1292225 w 854"/>
                  <a:gd name="T101" fmla="*/ 1120775 h 1200"/>
                  <a:gd name="T102" fmla="*/ 1282700 w 854"/>
                  <a:gd name="T103" fmla="*/ 1079500 h 1200"/>
                  <a:gd name="T104" fmla="*/ 1276350 w 854"/>
                  <a:gd name="T105" fmla="*/ 1038225 h 1200"/>
                  <a:gd name="T106" fmla="*/ 1273175 w 854"/>
                  <a:gd name="T107" fmla="*/ 996950 h 1200"/>
                  <a:gd name="T108" fmla="*/ 1270000 w 854"/>
                  <a:gd name="T109" fmla="*/ 952500 h 1200"/>
                  <a:gd name="T110" fmla="*/ 1270000 w 854"/>
                  <a:gd name="T111" fmla="*/ 952500 h 120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854" h="1200">
                    <a:moveTo>
                      <a:pt x="800" y="600"/>
                    </a:moveTo>
                    <a:lnTo>
                      <a:pt x="800" y="600"/>
                    </a:lnTo>
                    <a:lnTo>
                      <a:pt x="802" y="574"/>
                    </a:lnTo>
                    <a:lnTo>
                      <a:pt x="804" y="546"/>
                    </a:lnTo>
                    <a:lnTo>
                      <a:pt x="808" y="520"/>
                    </a:lnTo>
                    <a:lnTo>
                      <a:pt x="814" y="496"/>
                    </a:lnTo>
                    <a:lnTo>
                      <a:pt x="822" y="470"/>
                    </a:lnTo>
                    <a:lnTo>
                      <a:pt x="832" y="446"/>
                    </a:lnTo>
                    <a:lnTo>
                      <a:pt x="842" y="424"/>
                    </a:lnTo>
                    <a:lnTo>
                      <a:pt x="854" y="400"/>
                    </a:lnTo>
                    <a:lnTo>
                      <a:pt x="162" y="0"/>
                    </a:lnTo>
                    <a:lnTo>
                      <a:pt x="142" y="34"/>
                    </a:lnTo>
                    <a:lnTo>
                      <a:pt x="124" y="68"/>
                    </a:lnTo>
                    <a:lnTo>
                      <a:pt x="108" y="102"/>
                    </a:lnTo>
                    <a:lnTo>
                      <a:pt x="92" y="138"/>
                    </a:lnTo>
                    <a:lnTo>
                      <a:pt x="78" y="174"/>
                    </a:lnTo>
                    <a:lnTo>
                      <a:pt x="66" y="210"/>
                    </a:lnTo>
                    <a:lnTo>
                      <a:pt x="54" y="248"/>
                    </a:lnTo>
                    <a:lnTo>
                      <a:pt x="42" y="284"/>
                    </a:lnTo>
                    <a:lnTo>
                      <a:pt x="32" y="322"/>
                    </a:lnTo>
                    <a:lnTo>
                      <a:pt x="24" y="362"/>
                    </a:lnTo>
                    <a:lnTo>
                      <a:pt x="18" y="400"/>
                    </a:lnTo>
                    <a:lnTo>
                      <a:pt x="12" y="440"/>
                    </a:lnTo>
                    <a:lnTo>
                      <a:pt x="6" y="480"/>
                    </a:lnTo>
                    <a:lnTo>
                      <a:pt x="4" y="520"/>
                    </a:lnTo>
                    <a:lnTo>
                      <a:pt x="2" y="560"/>
                    </a:lnTo>
                    <a:lnTo>
                      <a:pt x="0" y="600"/>
                    </a:lnTo>
                    <a:lnTo>
                      <a:pt x="2" y="642"/>
                    </a:lnTo>
                    <a:lnTo>
                      <a:pt x="4" y="682"/>
                    </a:lnTo>
                    <a:lnTo>
                      <a:pt x="6" y="722"/>
                    </a:lnTo>
                    <a:lnTo>
                      <a:pt x="12" y="762"/>
                    </a:lnTo>
                    <a:lnTo>
                      <a:pt x="18" y="802"/>
                    </a:lnTo>
                    <a:lnTo>
                      <a:pt x="24" y="840"/>
                    </a:lnTo>
                    <a:lnTo>
                      <a:pt x="32" y="878"/>
                    </a:lnTo>
                    <a:lnTo>
                      <a:pt x="42" y="916"/>
                    </a:lnTo>
                    <a:lnTo>
                      <a:pt x="54" y="954"/>
                    </a:lnTo>
                    <a:lnTo>
                      <a:pt x="66" y="990"/>
                    </a:lnTo>
                    <a:lnTo>
                      <a:pt x="78" y="1028"/>
                    </a:lnTo>
                    <a:lnTo>
                      <a:pt x="92" y="1064"/>
                    </a:lnTo>
                    <a:lnTo>
                      <a:pt x="108" y="1098"/>
                    </a:lnTo>
                    <a:lnTo>
                      <a:pt x="124" y="1134"/>
                    </a:lnTo>
                    <a:lnTo>
                      <a:pt x="142" y="1168"/>
                    </a:lnTo>
                    <a:lnTo>
                      <a:pt x="162" y="1200"/>
                    </a:lnTo>
                    <a:lnTo>
                      <a:pt x="854" y="800"/>
                    </a:lnTo>
                    <a:lnTo>
                      <a:pt x="842" y="778"/>
                    </a:lnTo>
                    <a:lnTo>
                      <a:pt x="832" y="754"/>
                    </a:lnTo>
                    <a:lnTo>
                      <a:pt x="822" y="730"/>
                    </a:lnTo>
                    <a:lnTo>
                      <a:pt x="814" y="706"/>
                    </a:lnTo>
                    <a:lnTo>
                      <a:pt x="808" y="680"/>
                    </a:lnTo>
                    <a:lnTo>
                      <a:pt x="804" y="654"/>
                    </a:lnTo>
                    <a:lnTo>
                      <a:pt x="802" y="628"/>
                    </a:lnTo>
                    <a:lnTo>
                      <a:pt x="800" y="600"/>
                    </a:lnTo>
                    <a:close/>
                  </a:path>
                </a:pathLst>
              </a:custGeom>
              <a:noFill/>
              <a:ln w="12700" cap="flat" cmpd="sng">
                <a:solidFill>
                  <a:srgbClr val="000000"/>
                </a:solidFill>
                <a:prstDash val="solid"/>
                <a:round/>
                <a:headEnd type="none" w="med" len="med"/>
                <a:tailEnd type="none" w="med" len="med"/>
              </a:ln>
              <a:effectLst/>
              <a:extLst/>
            </p:spPr>
            <p:txBody>
              <a:bodyPr/>
              <a:lstStyle/>
              <a:p>
                <a:endParaRPr lang="en-GB"/>
              </a:p>
            </p:txBody>
          </p:sp>
          <p:sp>
            <p:nvSpPr>
              <p:cNvPr id="98" name="Freeform 9"/>
              <p:cNvSpPr>
                <a:spLocks/>
              </p:cNvSpPr>
              <p:nvPr/>
            </p:nvSpPr>
            <p:spPr bwMode="auto">
              <a:xfrm>
                <a:off x="2925763" y="4508694"/>
                <a:ext cx="1647825" cy="1587500"/>
              </a:xfrm>
              <a:custGeom>
                <a:avLst/>
                <a:gdLst>
                  <a:gd name="T0" fmla="*/ 1098550 w 1038"/>
                  <a:gd name="T1" fmla="*/ 0 h 1000"/>
                  <a:gd name="T2" fmla="*/ 0 w 1038"/>
                  <a:gd name="T3" fmla="*/ 635000 h 1000"/>
                  <a:gd name="T4" fmla="*/ 0 w 1038"/>
                  <a:gd name="T5" fmla="*/ 635000 h 1000"/>
                  <a:gd name="T6" fmla="*/ 31750 w 1038"/>
                  <a:gd name="T7" fmla="*/ 688975 h 1000"/>
                  <a:gd name="T8" fmla="*/ 63500 w 1038"/>
                  <a:gd name="T9" fmla="*/ 739775 h 1000"/>
                  <a:gd name="T10" fmla="*/ 98425 w 1038"/>
                  <a:gd name="T11" fmla="*/ 790575 h 1000"/>
                  <a:gd name="T12" fmla="*/ 136525 w 1038"/>
                  <a:gd name="T13" fmla="*/ 841375 h 1000"/>
                  <a:gd name="T14" fmla="*/ 174625 w 1038"/>
                  <a:gd name="T15" fmla="*/ 889000 h 1000"/>
                  <a:gd name="T16" fmla="*/ 212725 w 1038"/>
                  <a:gd name="T17" fmla="*/ 936625 h 1000"/>
                  <a:gd name="T18" fmla="*/ 254000 w 1038"/>
                  <a:gd name="T19" fmla="*/ 981075 h 1000"/>
                  <a:gd name="T20" fmla="*/ 295275 w 1038"/>
                  <a:gd name="T21" fmla="*/ 1025525 h 1000"/>
                  <a:gd name="T22" fmla="*/ 339725 w 1038"/>
                  <a:gd name="T23" fmla="*/ 1066800 h 1000"/>
                  <a:gd name="T24" fmla="*/ 384175 w 1038"/>
                  <a:gd name="T25" fmla="*/ 1108075 h 1000"/>
                  <a:gd name="T26" fmla="*/ 431800 w 1038"/>
                  <a:gd name="T27" fmla="*/ 1149350 h 1000"/>
                  <a:gd name="T28" fmla="*/ 479425 w 1038"/>
                  <a:gd name="T29" fmla="*/ 1187450 h 1000"/>
                  <a:gd name="T30" fmla="*/ 527050 w 1038"/>
                  <a:gd name="T31" fmla="*/ 1225550 h 1000"/>
                  <a:gd name="T32" fmla="*/ 577850 w 1038"/>
                  <a:gd name="T33" fmla="*/ 1260475 h 1000"/>
                  <a:gd name="T34" fmla="*/ 628650 w 1038"/>
                  <a:gd name="T35" fmla="*/ 1292225 h 1000"/>
                  <a:gd name="T36" fmla="*/ 682625 w 1038"/>
                  <a:gd name="T37" fmla="*/ 1327150 h 1000"/>
                  <a:gd name="T38" fmla="*/ 736600 w 1038"/>
                  <a:gd name="T39" fmla="*/ 1355725 h 1000"/>
                  <a:gd name="T40" fmla="*/ 790575 w 1038"/>
                  <a:gd name="T41" fmla="*/ 1384300 h 1000"/>
                  <a:gd name="T42" fmla="*/ 847725 w 1038"/>
                  <a:gd name="T43" fmla="*/ 1412875 h 1000"/>
                  <a:gd name="T44" fmla="*/ 904875 w 1038"/>
                  <a:gd name="T45" fmla="*/ 1438275 h 1000"/>
                  <a:gd name="T46" fmla="*/ 962025 w 1038"/>
                  <a:gd name="T47" fmla="*/ 1460500 h 1000"/>
                  <a:gd name="T48" fmla="*/ 1019175 w 1038"/>
                  <a:gd name="T49" fmla="*/ 1482725 h 1000"/>
                  <a:gd name="T50" fmla="*/ 1079500 w 1038"/>
                  <a:gd name="T51" fmla="*/ 1501775 h 1000"/>
                  <a:gd name="T52" fmla="*/ 1139825 w 1038"/>
                  <a:gd name="T53" fmla="*/ 1520825 h 1000"/>
                  <a:gd name="T54" fmla="*/ 1200150 w 1038"/>
                  <a:gd name="T55" fmla="*/ 1536700 h 1000"/>
                  <a:gd name="T56" fmla="*/ 1263650 w 1038"/>
                  <a:gd name="T57" fmla="*/ 1549400 h 1000"/>
                  <a:gd name="T58" fmla="*/ 1323975 w 1038"/>
                  <a:gd name="T59" fmla="*/ 1562100 h 1000"/>
                  <a:gd name="T60" fmla="*/ 1387475 w 1038"/>
                  <a:gd name="T61" fmla="*/ 1571625 h 1000"/>
                  <a:gd name="T62" fmla="*/ 1454150 w 1038"/>
                  <a:gd name="T63" fmla="*/ 1577975 h 1000"/>
                  <a:gd name="T64" fmla="*/ 1517650 w 1038"/>
                  <a:gd name="T65" fmla="*/ 1584325 h 1000"/>
                  <a:gd name="T66" fmla="*/ 1581150 w 1038"/>
                  <a:gd name="T67" fmla="*/ 1587500 h 1000"/>
                  <a:gd name="T68" fmla="*/ 1647825 w 1038"/>
                  <a:gd name="T69" fmla="*/ 1587500 h 1000"/>
                  <a:gd name="T70" fmla="*/ 1647825 w 1038"/>
                  <a:gd name="T71" fmla="*/ 317500 h 1000"/>
                  <a:gd name="T72" fmla="*/ 1647825 w 1038"/>
                  <a:gd name="T73" fmla="*/ 317500 h 1000"/>
                  <a:gd name="T74" fmla="*/ 1603375 w 1038"/>
                  <a:gd name="T75" fmla="*/ 317500 h 1000"/>
                  <a:gd name="T76" fmla="*/ 1562100 w 1038"/>
                  <a:gd name="T77" fmla="*/ 311150 h 1000"/>
                  <a:gd name="T78" fmla="*/ 1520825 w 1038"/>
                  <a:gd name="T79" fmla="*/ 304800 h 1000"/>
                  <a:gd name="T80" fmla="*/ 1479550 w 1038"/>
                  <a:gd name="T81" fmla="*/ 295275 h 1000"/>
                  <a:gd name="T82" fmla="*/ 1438275 w 1038"/>
                  <a:gd name="T83" fmla="*/ 282575 h 1000"/>
                  <a:gd name="T84" fmla="*/ 1400175 w 1038"/>
                  <a:gd name="T85" fmla="*/ 266700 h 1000"/>
                  <a:gd name="T86" fmla="*/ 1362075 w 1038"/>
                  <a:gd name="T87" fmla="*/ 250825 h 1000"/>
                  <a:gd name="T88" fmla="*/ 1327150 w 1038"/>
                  <a:gd name="T89" fmla="*/ 231775 h 1000"/>
                  <a:gd name="T90" fmla="*/ 1292225 w 1038"/>
                  <a:gd name="T91" fmla="*/ 209550 h 1000"/>
                  <a:gd name="T92" fmla="*/ 1260475 w 1038"/>
                  <a:gd name="T93" fmla="*/ 184150 h 1000"/>
                  <a:gd name="T94" fmla="*/ 1228725 w 1038"/>
                  <a:gd name="T95" fmla="*/ 158750 h 1000"/>
                  <a:gd name="T96" fmla="*/ 1196975 w 1038"/>
                  <a:gd name="T97" fmla="*/ 130175 h 1000"/>
                  <a:gd name="T98" fmla="*/ 1171575 w 1038"/>
                  <a:gd name="T99" fmla="*/ 101600 h 1000"/>
                  <a:gd name="T100" fmla="*/ 1143000 w 1038"/>
                  <a:gd name="T101" fmla="*/ 69850 h 1000"/>
                  <a:gd name="T102" fmla="*/ 1120775 w 1038"/>
                  <a:gd name="T103" fmla="*/ 34925 h 1000"/>
                  <a:gd name="T104" fmla="*/ 1098550 w 1038"/>
                  <a:gd name="T105" fmla="*/ 0 h 1000"/>
                  <a:gd name="T106" fmla="*/ 1098550 w 1038"/>
                  <a:gd name="T107" fmla="*/ 0 h 10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038" h="1000">
                    <a:moveTo>
                      <a:pt x="692" y="0"/>
                    </a:moveTo>
                    <a:lnTo>
                      <a:pt x="0" y="400"/>
                    </a:lnTo>
                    <a:lnTo>
                      <a:pt x="20" y="434"/>
                    </a:lnTo>
                    <a:lnTo>
                      <a:pt x="40" y="466"/>
                    </a:lnTo>
                    <a:lnTo>
                      <a:pt x="62" y="498"/>
                    </a:lnTo>
                    <a:lnTo>
                      <a:pt x="86" y="530"/>
                    </a:lnTo>
                    <a:lnTo>
                      <a:pt x="110" y="560"/>
                    </a:lnTo>
                    <a:lnTo>
                      <a:pt x="134" y="590"/>
                    </a:lnTo>
                    <a:lnTo>
                      <a:pt x="160" y="618"/>
                    </a:lnTo>
                    <a:lnTo>
                      <a:pt x="186" y="646"/>
                    </a:lnTo>
                    <a:lnTo>
                      <a:pt x="214" y="672"/>
                    </a:lnTo>
                    <a:lnTo>
                      <a:pt x="242" y="698"/>
                    </a:lnTo>
                    <a:lnTo>
                      <a:pt x="272" y="724"/>
                    </a:lnTo>
                    <a:lnTo>
                      <a:pt x="302" y="748"/>
                    </a:lnTo>
                    <a:lnTo>
                      <a:pt x="332" y="772"/>
                    </a:lnTo>
                    <a:lnTo>
                      <a:pt x="364" y="794"/>
                    </a:lnTo>
                    <a:lnTo>
                      <a:pt x="396" y="814"/>
                    </a:lnTo>
                    <a:lnTo>
                      <a:pt x="430" y="836"/>
                    </a:lnTo>
                    <a:lnTo>
                      <a:pt x="464" y="854"/>
                    </a:lnTo>
                    <a:lnTo>
                      <a:pt x="498" y="872"/>
                    </a:lnTo>
                    <a:lnTo>
                      <a:pt x="534" y="890"/>
                    </a:lnTo>
                    <a:lnTo>
                      <a:pt x="570" y="906"/>
                    </a:lnTo>
                    <a:lnTo>
                      <a:pt x="606" y="920"/>
                    </a:lnTo>
                    <a:lnTo>
                      <a:pt x="642" y="934"/>
                    </a:lnTo>
                    <a:lnTo>
                      <a:pt x="680" y="946"/>
                    </a:lnTo>
                    <a:lnTo>
                      <a:pt x="718" y="958"/>
                    </a:lnTo>
                    <a:lnTo>
                      <a:pt x="756" y="968"/>
                    </a:lnTo>
                    <a:lnTo>
                      <a:pt x="796" y="976"/>
                    </a:lnTo>
                    <a:lnTo>
                      <a:pt x="834" y="984"/>
                    </a:lnTo>
                    <a:lnTo>
                      <a:pt x="874" y="990"/>
                    </a:lnTo>
                    <a:lnTo>
                      <a:pt x="916" y="994"/>
                    </a:lnTo>
                    <a:lnTo>
                      <a:pt x="956" y="998"/>
                    </a:lnTo>
                    <a:lnTo>
                      <a:pt x="996" y="1000"/>
                    </a:lnTo>
                    <a:lnTo>
                      <a:pt x="1038" y="1000"/>
                    </a:lnTo>
                    <a:lnTo>
                      <a:pt x="1038" y="200"/>
                    </a:lnTo>
                    <a:lnTo>
                      <a:pt x="1010" y="200"/>
                    </a:lnTo>
                    <a:lnTo>
                      <a:pt x="984" y="196"/>
                    </a:lnTo>
                    <a:lnTo>
                      <a:pt x="958" y="192"/>
                    </a:lnTo>
                    <a:lnTo>
                      <a:pt x="932" y="186"/>
                    </a:lnTo>
                    <a:lnTo>
                      <a:pt x="906" y="178"/>
                    </a:lnTo>
                    <a:lnTo>
                      <a:pt x="882" y="168"/>
                    </a:lnTo>
                    <a:lnTo>
                      <a:pt x="858" y="158"/>
                    </a:lnTo>
                    <a:lnTo>
                      <a:pt x="836" y="146"/>
                    </a:lnTo>
                    <a:lnTo>
                      <a:pt x="814" y="132"/>
                    </a:lnTo>
                    <a:lnTo>
                      <a:pt x="794" y="116"/>
                    </a:lnTo>
                    <a:lnTo>
                      <a:pt x="774" y="100"/>
                    </a:lnTo>
                    <a:lnTo>
                      <a:pt x="754" y="82"/>
                    </a:lnTo>
                    <a:lnTo>
                      <a:pt x="738" y="64"/>
                    </a:lnTo>
                    <a:lnTo>
                      <a:pt x="720" y="44"/>
                    </a:lnTo>
                    <a:lnTo>
                      <a:pt x="706" y="22"/>
                    </a:lnTo>
                    <a:lnTo>
                      <a:pt x="692" y="0"/>
                    </a:lnTo>
                    <a:close/>
                  </a:path>
                </a:pathLst>
              </a:custGeom>
              <a:noFill/>
              <a:ln w="38100" cap="flat" cmpd="sng">
                <a:solidFill>
                  <a:srgbClr val="5F5F5F"/>
                </a:solidFill>
                <a:prstDash val="solid"/>
                <a:round/>
                <a:headEnd type="none" w="med" len="med"/>
                <a:tailEnd type="none" w="med" len="med"/>
              </a:ln>
              <a:effectLst/>
              <a:extLst/>
            </p:spPr>
            <p:txBody>
              <a:bodyPr/>
              <a:lstStyle/>
              <a:p>
                <a:endParaRPr lang="en-GB"/>
              </a:p>
            </p:txBody>
          </p:sp>
          <p:sp>
            <p:nvSpPr>
              <p:cNvPr id="99" name="Freeform 10"/>
              <p:cNvSpPr>
                <a:spLocks/>
              </p:cNvSpPr>
              <p:nvPr/>
            </p:nvSpPr>
            <p:spPr bwMode="auto">
              <a:xfrm>
                <a:off x="2925763" y="2286194"/>
                <a:ext cx="1647825" cy="1587500"/>
              </a:xfrm>
              <a:custGeom>
                <a:avLst/>
                <a:gdLst>
                  <a:gd name="T0" fmla="*/ 1647825 w 1038"/>
                  <a:gd name="T1" fmla="*/ 1270000 h 1000"/>
                  <a:gd name="T2" fmla="*/ 1647825 w 1038"/>
                  <a:gd name="T3" fmla="*/ 0 h 1000"/>
                  <a:gd name="T4" fmla="*/ 1647825 w 1038"/>
                  <a:gd name="T5" fmla="*/ 0 h 1000"/>
                  <a:gd name="T6" fmla="*/ 1581150 w 1038"/>
                  <a:gd name="T7" fmla="*/ 3175 h 1000"/>
                  <a:gd name="T8" fmla="*/ 1517650 w 1038"/>
                  <a:gd name="T9" fmla="*/ 6350 h 1000"/>
                  <a:gd name="T10" fmla="*/ 1454150 w 1038"/>
                  <a:gd name="T11" fmla="*/ 9525 h 1000"/>
                  <a:gd name="T12" fmla="*/ 1387475 w 1038"/>
                  <a:gd name="T13" fmla="*/ 19050 h 1000"/>
                  <a:gd name="T14" fmla="*/ 1323975 w 1038"/>
                  <a:gd name="T15" fmla="*/ 28575 h 1000"/>
                  <a:gd name="T16" fmla="*/ 1263650 w 1038"/>
                  <a:gd name="T17" fmla="*/ 41275 h 1000"/>
                  <a:gd name="T18" fmla="*/ 1200150 w 1038"/>
                  <a:gd name="T19" fmla="*/ 53975 h 1000"/>
                  <a:gd name="T20" fmla="*/ 1139825 w 1038"/>
                  <a:gd name="T21" fmla="*/ 69850 h 1000"/>
                  <a:gd name="T22" fmla="*/ 1079500 w 1038"/>
                  <a:gd name="T23" fmla="*/ 88900 h 1000"/>
                  <a:gd name="T24" fmla="*/ 1019175 w 1038"/>
                  <a:gd name="T25" fmla="*/ 107950 h 1000"/>
                  <a:gd name="T26" fmla="*/ 962025 w 1038"/>
                  <a:gd name="T27" fmla="*/ 130175 h 1000"/>
                  <a:gd name="T28" fmla="*/ 904875 w 1038"/>
                  <a:gd name="T29" fmla="*/ 152400 h 1000"/>
                  <a:gd name="T30" fmla="*/ 847725 w 1038"/>
                  <a:gd name="T31" fmla="*/ 177800 h 1000"/>
                  <a:gd name="T32" fmla="*/ 790575 w 1038"/>
                  <a:gd name="T33" fmla="*/ 203200 h 1000"/>
                  <a:gd name="T34" fmla="*/ 736600 w 1038"/>
                  <a:gd name="T35" fmla="*/ 231775 h 1000"/>
                  <a:gd name="T36" fmla="*/ 682625 w 1038"/>
                  <a:gd name="T37" fmla="*/ 263525 h 1000"/>
                  <a:gd name="T38" fmla="*/ 628650 w 1038"/>
                  <a:gd name="T39" fmla="*/ 295275 h 1000"/>
                  <a:gd name="T40" fmla="*/ 577850 w 1038"/>
                  <a:gd name="T41" fmla="*/ 330200 h 1000"/>
                  <a:gd name="T42" fmla="*/ 527050 w 1038"/>
                  <a:gd name="T43" fmla="*/ 365125 h 1000"/>
                  <a:gd name="T44" fmla="*/ 479425 w 1038"/>
                  <a:gd name="T45" fmla="*/ 403225 h 1000"/>
                  <a:gd name="T46" fmla="*/ 431800 w 1038"/>
                  <a:gd name="T47" fmla="*/ 441325 h 1000"/>
                  <a:gd name="T48" fmla="*/ 384175 w 1038"/>
                  <a:gd name="T49" fmla="*/ 479425 h 1000"/>
                  <a:gd name="T50" fmla="*/ 339725 w 1038"/>
                  <a:gd name="T51" fmla="*/ 520700 h 1000"/>
                  <a:gd name="T52" fmla="*/ 295275 w 1038"/>
                  <a:gd name="T53" fmla="*/ 565150 h 1000"/>
                  <a:gd name="T54" fmla="*/ 254000 w 1038"/>
                  <a:gd name="T55" fmla="*/ 609600 h 1000"/>
                  <a:gd name="T56" fmla="*/ 212725 w 1038"/>
                  <a:gd name="T57" fmla="*/ 654050 h 1000"/>
                  <a:gd name="T58" fmla="*/ 174625 w 1038"/>
                  <a:gd name="T59" fmla="*/ 701675 h 1000"/>
                  <a:gd name="T60" fmla="*/ 136525 w 1038"/>
                  <a:gd name="T61" fmla="*/ 749300 h 1000"/>
                  <a:gd name="T62" fmla="*/ 98425 w 1038"/>
                  <a:gd name="T63" fmla="*/ 796925 h 1000"/>
                  <a:gd name="T64" fmla="*/ 63500 w 1038"/>
                  <a:gd name="T65" fmla="*/ 847725 h 1000"/>
                  <a:gd name="T66" fmla="*/ 31750 w 1038"/>
                  <a:gd name="T67" fmla="*/ 901700 h 1000"/>
                  <a:gd name="T68" fmla="*/ 0 w 1038"/>
                  <a:gd name="T69" fmla="*/ 952500 h 1000"/>
                  <a:gd name="T70" fmla="*/ 1098550 w 1038"/>
                  <a:gd name="T71" fmla="*/ 1587500 h 1000"/>
                  <a:gd name="T72" fmla="*/ 1098550 w 1038"/>
                  <a:gd name="T73" fmla="*/ 1587500 h 1000"/>
                  <a:gd name="T74" fmla="*/ 1120775 w 1038"/>
                  <a:gd name="T75" fmla="*/ 1552575 h 1000"/>
                  <a:gd name="T76" fmla="*/ 1143000 w 1038"/>
                  <a:gd name="T77" fmla="*/ 1520825 h 1000"/>
                  <a:gd name="T78" fmla="*/ 1171575 w 1038"/>
                  <a:gd name="T79" fmla="*/ 1489075 h 1000"/>
                  <a:gd name="T80" fmla="*/ 1196975 w 1038"/>
                  <a:gd name="T81" fmla="*/ 1457325 h 1000"/>
                  <a:gd name="T82" fmla="*/ 1228725 w 1038"/>
                  <a:gd name="T83" fmla="*/ 1431925 h 1000"/>
                  <a:gd name="T84" fmla="*/ 1260475 w 1038"/>
                  <a:gd name="T85" fmla="*/ 1403350 h 1000"/>
                  <a:gd name="T86" fmla="*/ 1292225 w 1038"/>
                  <a:gd name="T87" fmla="*/ 1381125 h 1000"/>
                  <a:gd name="T88" fmla="*/ 1327150 w 1038"/>
                  <a:gd name="T89" fmla="*/ 1358900 h 1000"/>
                  <a:gd name="T90" fmla="*/ 1362075 w 1038"/>
                  <a:gd name="T91" fmla="*/ 1339850 h 1000"/>
                  <a:gd name="T92" fmla="*/ 1400175 w 1038"/>
                  <a:gd name="T93" fmla="*/ 1320800 h 1000"/>
                  <a:gd name="T94" fmla="*/ 1438275 w 1038"/>
                  <a:gd name="T95" fmla="*/ 1304925 h 1000"/>
                  <a:gd name="T96" fmla="*/ 1479550 w 1038"/>
                  <a:gd name="T97" fmla="*/ 1295400 h 1000"/>
                  <a:gd name="T98" fmla="*/ 1520825 w 1038"/>
                  <a:gd name="T99" fmla="*/ 1282700 h 1000"/>
                  <a:gd name="T100" fmla="*/ 1562100 w 1038"/>
                  <a:gd name="T101" fmla="*/ 1276350 h 1000"/>
                  <a:gd name="T102" fmla="*/ 1603375 w 1038"/>
                  <a:gd name="T103" fmla="*/ 1273175 h 1000"/>
                  <a:gd name="T104" fmla="*/ 1647825 w 1038"/>
                  <a:gd name="T105" fmla="*/ 1270000 h 1000"/>
                  <a:gd name="T106" fmla="*/ 1647825 w 1038"/>
                  <a:gd name="T107" fmla="*/ 1270000 h 10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038" h="1000">
                    <a:moveTo>
                      <a:pt x="1038" y="800"/>
                    </a:moveTo>
                    <a:lnTo>
                      <a:pt x="1038" y="0"/>
                    </a:lnTo>
                    <a:lnTo>
                      <a:pt x="996" y="2"/>
                    </a:lnTo>
                    <a:lnTo>
                      <a:pt x="956" y="4"/>
                    </a:lnTo>
                    <a:lnTo>
                      <a:pt x="916" y="6"/>
                    </a:lnTo>
                    <a:lnTo>
                      <a:pt x="874" y="12"/>
                    </a:lnTo>
                    <a:lnTo>
                      <a:pt x="834" y="18"/>
                    </a:lnTo>
                    <a:lnTo>
                      <a:pt x="796" y="26"/>
                    </a:lnTo>
                    <a:lnTo>
                      <a:pt x="756" y="34"/>
                    </a:lnTo>
                    <a:lnTo>
                      <a:pt x="718" y="44"/>
                    </a:lnTo>
                    <a:lnTo>
                      <a:pt x="680" y="56"/>
                    </a:lnTo>
                    <a:lnTo>
                      <a:pt x="642" y="68"/>
                    </a:lnTo>
                    <a:lnTo>
                      <a:pt x="606" y="82"/>
                    </a:lnTo>
                    <a:lnTo>
                      <a:pt x="570" y="96"/>
                    </a:lnTo>
                    <a:lnTo>
                      <a:pt x="534" y="112"/>
                    </a:lnTo>
                    <a:lnTo>
                      <a:pt x="498" y="128"/>
                    </a:lnTo>
                    <a:lnTo>
                      <a:pt x="464" y="146"/>
                    </a:lnTo>
                    <a:lnTo>
                      <a:pt x="430" y="166"/>
                    </a:lnTo>
                    <a:lnTo>
                      <a:pt x="396" y="186"/>
                    </a:lnTo>
                    <a:lnTo>
                      <a:pt x="364" y="208"/>
                    </a:lnTo>
                    <a:lnTo>
                      <a:pt x="332" y="230"/>
                    </a:lnTo>
                    <a:lnTo>
                      <a:pt x="302" y="254"/>
                    </a:lnTo>
                    <a:lnTo>
                      <a:pt x="272" y="278"/>
                    </a:lnTo>
                    <a:lnTo>
                      <a:pt x="242" y="302"/>
                    </a:lnTo>
                    <a:lnTo>
                      <a:pt x="214" y="328"/>
                    </a:lnTo>
                    <a:lnTo>
                      <a:pt x="186" y="356"/>
                    </a:lnTo>
                    <a:lnTo>
                      <a:pt x="160" y="384"/>
                    </a:lnTo>
                    <a:lnTo>
                      <a:pt x="134" y="412"/>
                    </a:lnTo>
                    <a:lnTo>
                      <a:pt x="110" y="442"/>
                    </a:lnTo>
                    <a:lnTo>
                      <a:pt x="86" y="472"/>
                    </a:lnTo>
                    <a:lnTo>
                      <a:pt x="62" y="502"/>
                    </a:lnTo>
                    <a:lnTo>
                      <a:pt x="40" y="534"/>
                    </a:lnTo>
                    <a:lnTo>
                      <a:pt x="20" y="568"/>
                    </a:lnTo>
                    <a:lnTo>
                      <a:pt x="0" y="600"/>
                    </a:lnTo>
                    <a:lnTo>
                      <a:pt x="692" y="1000"/>
                    </a:lnTo>
                    <a:lnTo>
                      <a:pt x="706" y="978"/>
                    </a:lnTo>
                    <a:lnTo>
                      <a:pt x="720" y="958"/>
                    </a:lnTo>
                    <a:lnTo>
                      <a:pt x="738" y="938"/>
                    </a:lnTo>
                    <a:lnTo>
                      <a:pt x="754" y="918"/>
                    </a:lnTo>
                    <a:lnTo>
                      <a:pt x="774" y="902"/>
                    </a:lnTo>
                    <a:lnTo>
                      <a:pt x="794" y="884"/>
                    </a:lnTo>
                    <a:lnTo>
                      <a:pt x="814" y="870"/>
                    </a:lnTo>
                    <a:lnTo>
                      <a:pt x="836" y="856"/>
                    </a:lnTo>
                    <a:lnTo>
                      <a:pt x="858" y="844"/>
                    </a:lnTo>
                    <a:lnTo>
                      <a:pt x="882" y="832"/>
                    </a:lnTo>
                    <a:lnTo>
                      <a:pt x="906" y="822"/>
                    </a:lnTo>
                    <a:lnTo>
                      <a:pt x="932" y="816"/>
                    </a:lnTo>
                    <a:lnTo>
                      <a:pt x="958" y="808"/>
                    </a:lnTo>
                    <a:lnTo>
                      <a:pt x="984" y="804"/>
                    </a:lnTo>
                    <a:lnTo>
                      <a:pt x="1010" y="802"/>
                    </a:lnTo>
                    <a:lnTo>
                      <a:pt x="1038" y="800"/>
                    </a:lnTo>
                    <a:close/>
                  </a:path>
                </a:pathLst>
              </a:custGeom>
              <a:noFill/>
              <a:ln w="38100" cap="flat" cmpd="sng">
                <a:solidFill>
                  <a:srgbClr val="5F5F5F"/>
                </a:solidFill>
                <a:prstDash val="solid"/>
                <a:round/>
                <a:headEnd type="none" w="med" len="med"/>
                <a:tailEnd type="none" w="med" len="med"/>
              </a:ln>
              <a:effectLst/>
              <a:extLst/>
            </p:spPr>
            <p:txBody>
              <a:bodyPr/>
              <a:lstStyle/>
              <a:p>
                <a:endParaRPr lang="en-GB"/>
              </a:p>
            </p:txBody>
          </p:sp>
          <p:sp>
            <p:nvSpPr>
              <p:cNvPr id="100" name="Freeform 11"/>
              <p:cNvSpPr>
                <a:spLocks/>
              </p:cNvSpPr>
              <p:nvPr/>
            </p:nvSpPr>
            <p:spPr bwMode="auto">
              <a:xfrm>
                <a:off x="4573587" y="4508694"/>
                <a:ext cx="1651000" cy="1587500"/>
              </a:xfrm>
              <a:custGeom>
                <a:avLst/>
                <a:gdLst>
                  <a:gd name="T0" fmla="*/ 0 w 1040"/>
                  <a:gd name="T1" fmla="*/ 317500 h 1000"/>
                  <a:gd name="T2" fmla="*/ 0 w 1040"/>
                  <a:gd name="T3" fmla="*/ 1587500 h 1000"/>
                  <a:gd name="T4" fmla="*/ 0 w 1040"/>
                  <a:gd name="T5" fmla="*/ 1587500 h 1000"/>
                  <a:gd name="T6" fmla="*/ 66675 w 1040"/>
                  <a:gd name="T7" fmla="*/ 1587500 h 1000"/>
                  <a:gd name="T8" fmla="*/ 133350 w 1040"/>
                  <a:gd name="T9" fmla="*/ 1584325 h 1000"/>
                  <a:gd name="T10" fmla="*/ 196850 w 1040"/>
                  <a:gd name="T11" fmla="*/ 1577975 h 1000"/>
                  <a:gd name="T12" fmla="*/ 260350 w 1040"/>
                  <a:gd name="T13" fmla="*/ 1571625 h 1000"/>
                  <a:gd name="T14" fmla="*/ 323850 w 1040"/>
                  <a:gd name="T15" fmla="*/ 1562100 h 1000"/>
                  <a:gd name="T16" fmla="*/ 387350 w 1040"/>
                  <a:gd name="T17" fmla="*/ 1549400 h 1000"/>
                  <a:gd name="T18" fmla="*/ 447675 w 1040"/>
                  <a:gd name="T19" fmla="*/ 1536700 h 1000"/>
                  <a:gd name="T20" fmla="*/ 511175 w 1040"/>
                  <a:gd name="T21" fmla="*/ 1520825 h 1000"/>
                  <a:gd name="T22" fmla="*/ 571500 w 1040"/>
                  <a:gd name="T23" fmla="*/ 1501775 h 1000"/>
                  <a:gd name="T24" fmla="*/ 628650 w 1040"/>
                  <a:gd name="T25" fmla="*/ 1482725 h 1000"/>
                  <a:gd name="T26" fmla="*/ 688975 w 1040"/>
                  <a:gd name="T27" fmla="*/ 1460500 h 1000"/>
                  <a:gd name="T28" fmla="*/ 746125 w 1040"/>
                  <a:gd name="T29" fmla="*/ 1438275 h 1000"/>
                  <a:gd name="T30" fmla="*/ 803275 w 1040"/>
                  <a:gd name="T31" fmla="*/ 1412875 h 1000"/>
                  <a:gd name="T32" fmla="*/ 857250 w 1040"/>
                  <a:gd name="T33" fmla="*/ 1384300 h 1000"/>
                  <a:gd name="T34" fmla="*/ 914400 w 1040"/>
                  <a:gd name="T35" fmla="*/ 1355725 h 1000"/>
                  <a:gd name="T36" fmla="*/ 965200 w 1040"/>
                  <a:gd name="T37" fmla="*/ 1327150 h 1000"/>
                  <a:gd name="T38" fmla="*/ 1019175 w 1040"/>
                  <a:gd name="T39" fmla="*/ 1292225 h 1000"/>
                  <a:gd name="T40" fmla="*/ 1069975 w 1040"/>
                  <a:gd name="T41" fmla="*/ 1260475 h 1000"/>
                  <a:gd name="T42" fmla="*/ 1120775 w 1040"/>
                  <a:gd name="T43" fmla="*/ 1225550 h 1000"/>
                  <a:gd name="T44" fmla="*/ 1168400 w 1040"/>
                  <a:gd name="T45" fmla="*/ 1187450 h 1000"/>
                  <a:gd name="T46" fmla="*/ 1216025 w 1040"/>
                  <a:gd name="T47" fmla="*/ 1149350 h 1000"/>
                  <a:gd name="T48" fmla="*/ 1263650 w 1040"/>
                  <a:gd name="T49" fmla="*/ 1108075 h 1000"/>
                  <a:gd name="T50" fmla="*/ 1308100 w 1040"/>
                  <a:gd name="T51" fmla="*/ 1066800 h 1000"/>
                  <a:gd name="T52" fmla="*/ 1352550 w 1040"/>
                  <a:gd name="T53" fmla="*/ 1025525 h 1000"/>
                  <a:gd name="T54" fmla="*/ 1397000 w 1040"/>
                  <a:gd name="T55" fmla="*/ 981075 h 1000"/>
                  <a:gd name="T56" fmla="*/ 1435100 w 1040"/>
                  <a:gd name="T57" fmla="*/ 936625 h 1000"/>
                  <a:gd name="T58" fmla="*/ 1476375 w 1040"/>
                  <a:gd name="T59" fmla="*/ 889000 h 1000"/>
                  <a:gd name="T60" fmla="*/ 1514475 w 1040"/>
                  <a:gd name="T61" fmla="*/ 841375 h 1000"/>
                  <a:gd name="T62" fmla="*/ 1549400 w 1040"/>
                  <a:gd name="T63" fmla="*/ 790575 h 1000"/>
                  <a:gd name="T64" fmla="*/ 1584325 w 1040"/>
                  <a:gd name="T65" fmla="*/ 739775 h 1000"/>
                  <a:gd name="T66" fmla="*/ 1619250 w 1040"/>
                  <a:gd name="T67" fmla="*/ 688975 h 1000"/>
                  <a:gd name="T68" fmla="*/ 1651000 w 1040"/>
                  <a:gd name="T69" fmla="*/ 635000 h 1000"/>
                  <a:gd name="T70" fmla="*/ 549275 w 1040"/>
                  <a:gd name="T71" fmla="*/ 0 h 1000"/>
                  <a:gd name="T72" fmla="*/ 549275 w 1040"/>
                  <a:gd name="T73" fmla="*/ 0 h 1000"/>
                  <a:gd name="T74" fmla="*/ 530225 w 1040"/>
                  <a:gd name="T75" fmla="*/ 34925 h 1000"/>
                  <a:gd name="T76" fmla="*/ 504825 w 1040"/>
                  <a:gd name="T77" fmla="*/ 69850 h 1000"/>
                  <a:gd name="T78" fmla="*/ 479425 w 1040"/>
                  <a:gd name="T79" fmla="*/ 101600 h 1000"/>
                  <a:gd name="T80" fmla="*/ 450850 w 1040"/>
                  <a:gd name="T81" fmla="*/ 130175 h 1000"/>
                  <a:gd name="T82" fmla="*/ 422275 w 1040"/>
                  <a:gd name="T83" fmla="*/ 158750 h 1000"/>
                  <a:gd name="T84" fmla="*/ 390525 w 1040"/>
                  <a:gd name="T85" fmla="*/ 184150 h 1000"/>
                  <a:gd name="T86" fmla="*/ 358775 w 1040"/>
                  <a:gd name="T87" fmla="*/ 209550 h 1000"/>
                  <a:gd name="T88" fmla="*/ 323850 w 1040"/>
                  <a:gd name="T89" fmla="*/ 231775 h 1000"/>
                  <a:gd name="T90" fmla="*/ 285750 w 1040"/>
                  <a:gd name="T91" fmla="*/ 250825 h 1000"/>
                  <a:gd name="T92" fmla="*/ 247650 w 1040"/>
                  <a:gd name="T93" fmla="*/ 266700 h 1000"/>
                  <a:gd name="T94" fmla="*/ 209550 w 1040"/>
                  <a:gd name="T95" fmla="*/ 282575 h 1000"/>
                  <a:gd name="T96" fmla="*/ 171450 w 1040"/>
                  <a:gd name="T97" fmla="*/ 295275 h 1000"/>
                  <a:gd name="T98" fmla="*/ 130175 w 1040"/>
                  <a:gd name="T99" fmla="*/ 304800 h 1000"/>
                  <a:gd name="T100" fmla="*/ 88900 w 1040"/>
                  <a:gd name="T101" fmla="*/ 311150 h 1000"/>
                  <a:gd name="T102" fmla="*/ 44450 w 1040"/>
                  <a:gd name="T103" fmla="*/ 317500 h 1000"/>
                  <a:gd name="T104" fmla="*/ 0 w 1040"/>
                  <a:gd name="T105" fmla="*/ 317500 h 1000"/>
                  <a:gd name="T106" fmla="*/ 0 w 1040"/>
                  <a:gd name="T107" fmla="*/ 317500 h 10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040" h="1000">
                    <a:moveTo>
                      <a:pt x="0" y="200"/>
                    </a:moveTo>
                    <a:lnTo>
                      <a:pt x="0" y="1000"/>
                    </a:lnTo>
                    <a:lnTo>
                      <a:pt x="42" y="1000"/>
                    </a:lnTo>
                    <a:lnTo>
                      <a:pt x="84" y="998"/>
                    </a:lnTo>
                    <a:lnTo>
                      <a:pt x="124" y="994"/>
                    </a:lnTo>
                    <a:lnTo>
                      <a:pt x="164" y="990"/>
                    </a:lnTo>
                    <a:lnTo>
                      <a:pt x="204" y="984"/>
                    </a:lnTo>
                    <a:lnTo>
                      <a:pt x="244" y="976"/>
                    </a:lnTo>
                    <a:lnTo>
                      <a:pt x="282" y="968"/>
                    </a:lnTo>
                    <a:lnTo>
                      <a:pt x="322" y="958"/>
                    </a:lnTo>
                    <a:lnTo>
                      <a:pt x="360" y="946"/>
                    </a:lnTo>
                    <a:lnTo>
                      <a:pt x="396" y="934"/>
                    </a:lnTo>
                    <a:lnTo>
                      <a:pt x="434" y="920"/>
                    </a:lnTo>
                    <a:lnTo>
                      <a:pt x="470" y="906"/>
                    </a:lnTo>
                    <a:lnTo>
                      <a:pt x="506" y="890"/>
                    </a:lnTo>
                    <a:lnTo>
                      <a:pt x="540" y="872"/>
                    </a:lnTo>
                    <a:lnTo>
                      <a:pt x="576" y="854"/>
                    </a:lnTo>
                    <a:lnTo>
                      <a:pt x="608" y="836"/>
                    </a:lnTo>
                    <a:lnTo>
                      <a:pt x="642" y="814"/>
                    </a:lnTo>
                    <a:lnTo>
                      <a:pt x="674" y="794"/>
                    </a:lnTo>
                    <a:lnTo>
                      <a:pt x="706" y="772"/>
                    </a:lnTo>
                    <a:lnTo>
                      <a:pt x="736" y="748"/>
                    </a:lnTo>
                    <a:lnTo>
                      <a:pt x="766" y="724"/>
                    </a:lnTo>
                    <a:lnTo>
                      <a:pt x="796" y="698"/>
                    </a:lnTo>
                    <a:lnTo>
                      <a:pt x="824" y="672"/>
                    </a:lnTo>
                    <a:lnTo>
                      <a:pt x="852" y="646"/>
                    </a:lnTo>
                    <a:lnTo>
                      <a:pt x="880" y="618"/>
                    </a:lnTo>
                    <a:lnTo>
                      <a:pt x="904" y="590"/>
                    </a:lnTo>
                    <a:lnTo>
                      <a:pt x="930" y="560"/>
                    </a:lnTo>
                    <a:lnTo>
                      <a:pt x="954" y="530"/>
                    </a:lnTo>
                    <a:lnTo>
                      <a:pt x="976" y="498"/>
                    </a:lnTo>
                    <a:lnTo>
                      <a:pt x="998" y="466"/>
                    </a:lnTo>
                    <a:lnTo>
                      <a:pt x="1020" y="434"/>
                    </a:lnTo>
                    <a:lnTo>
                      <a:pt x="1040" y="400"/>
                    </a:lnTo>
                    <a:lnTo>
                      <a:pt x="346" y="0"/>
                    </a:lnTo>
                    <a:lnTo>
                      <a:pt x="334" y="22"/>
                    </a:lnTo>
                    <a:lnTo>
                      <a:pt x="318" y="44"/>
                    </a:lnTo>
                    <a:lnTo>
                      <a:pt x="302" y="64"/>
                    </a:lnTo>
                    <a:lnTo>
                      <a:pt x="284" y="82"/>
                    </a:lnTo>
                    <a:lnTo>
                      <a:pt x="266" y="100"/>
                    </a:lnTo>
                    <a:lnTo>
                      <a:pt x="246" y="116"/>
                    </a:lnTo>
                    <a:lnTo>
                      <a:pt x="226" y="132"/>
                    </a:lnTo>
                    <a:lnTo>
                      <a:pt x="204" y="146"/>
                    </a:lnTo>
                    <a:lnTo>
                      <a:pt x="180" y="158"/>
                    </a:lnTo>
                    <a:lnTo>
                      <a:pt x="156" y="168"/>
                    </a:lnTo>
                    <a:lnTo>
                      <a:pt x="132" y="178"/>
                    </a:lnTo>
                    <a:lnTo>
                      <a:pt x="108" y="186"/>
                    </a:lnTo>
                    <a:lnTo>
                      <a:pt x="82" y="192"/>
                    </a:lnTo>
                    <a:lnTo>
                      <a:pt x="56" y="196"/>
                    </a:lnTo>
                    <a:lnTo>
                      <a:pt x="28" y="200"/>
                    </a:lnTo>
                    <a:lnTo>
                      <a:pt x="0" y="200"/>
                    </a:lnTo>
                    <a:close/>
                  </a:path>
                </a:pathLst>
              </a:custGeom>
              <a:noFill/>
              <a:ln w="12700">
                <a:solidFill>
                  <a:srgbClr val="000000"/>
                </a:solidFill>
                <a:prstDash val="solid"/>
                <a:round/>
                <a:headEnd/>
                <a:tailEnd/>
              </a:ln>
            </p:spPr>
            <p:txBody>
              <a:bodyPr/>
              <a:lstStyle/>
              <a:p>
                <a:endParaRPr lang="en-GB"/>
              </a:p>
            </p:txBody>
          </p:sp>
          <p:sp>
            <p:nvSpPr>
              <p:cNvPr id="101" name="Freeform 12"/>
              <p:cNvSpPr>
                <a:spLocks/>
              </p:cNvSpPr>
              <p:nvPr/>
            </p:nvSpPr>
            <p:spPr bwMode="auto">
              <a:xfrm>
                <a:off x="4573587" y="2286194"/>
                <a:ext cx="1651000" cy="1587500"/>
              </a:xfrm>
              <a:custGeom>
                <a:avLst/>
                <a:gdLst>
                  <a:gd name="T0" fmla="*/ 0 w 1040"/>
                  <a:gd name="T1" fmla="*/ 0 h 1000"/>
                  <a:gd name="T2" fmla="*/ 0 w 1040"/>
                  <a:gd name="T3" fmla="*/ 1270000 h 1000"/>
                  <a:gd name="T4" fmla="*/ 0 w 1040"/>
                  <a:gd name="T5" fmla="*/ 1270000 h 1000"/>
                  <a:gd name="T6" fmla="*/ 44450 w 1040"/>
                  <a:gd name="T7" fmla="*/ 1273175 h 1000"/>
                  <a:gd name="T8" fmla="*/ 88900 w 1040"/>
                  <a:gd name="T9" fmla="*/ 1276350 h 1000"/>
                  <a:gd name="T10" fmla="*/ 130175 w 1040"/>
                  <a:gd name="T11" fmla="*/ 1282700 h 1000"/>
                  <a:gd name="T12" fmla="*/ 171450 w 1040"/>
                  <a:gd name="T13" fmla="*/ 1295400 h 1000"/>
                  <a:gd name="T14" fmla="*/ 209550 w 1040"/>
                  <a:gd name="T15" fmla="*/ 1304925 h 1000"/>
                  <a:gd name="T16" fmla="*/ 247650 w 1040"/>
                  <a:gd name="T17" fmla="*/ 1320800 h 1000"/>
                  <a:gd name="T18" fmla="*/ 285750 w 1040"/>
                  <a:gd name="T19" fmla="*/ 1339850 h 1000"/>
                  <a:gd name="T20" fmla="*/ 323850 w 1040"/>
                  <a:gd name="T21" fmla="*/ 1358900 h 1000"/>
                  <a:gd name="T22" fmla="*/ 358775 w 1040"/>
                  <a:gd name="T23" fmla="*/ 1381125 h 1000"/>
                  <a:gd name="T24" fmla="*/ 390525 w 1040"/>
                  <a:gd name="T25" fmla="*/ 1403350 h 1000"/>
                  <a:gd name="T26" fmla="*/ 422275 w 1040"/>
                  <a:gd name="T27" fmla="*/ 1431925 h 1000"/>
                  <a:gd name="T28" fmla="*/ 450850 w 1040"/>
                  <a:gd name="T29" fmla="*/ 1457325 h 1000"/>
                  <a:gd name="T30" fmla="*/ 479425 w 1040"/>
                  <a:gd name="T31" fmla="*/ 1489075 h 1000"/>
                  <a:gd name="T32" fmla="*/ 504825 w 1040"/>
                  <a:gd name="T33" fmla="*/ 1520825 h 1000"/>
                  <a:gd name="T34" fmla="*/ 530225 w 1040"/>
                  <a:gd name="T35" fmla="*/ 1552575 h 1000"/>
                  <a:gd name="T36" fmla="*/ 549275 w 1040"/>
                  <a:gd name="T37" fmla="*/ 1587500 h 1000"/>
                  <a:gd name="T38" fmla="*/ 1651000 w 1040"/>
                  <a:gd name="T39" fmla="*/ 952500 h 1000"/>
                  <a:gd name="T40" fmla="*/ 1651000 w 1040"/>
                  <a:gd name="T41" fmla="*/ 952500 h 1000"/>
                  <a:gd name="T42" fmla="*/ 1619250 w 1040"/>
                  <a:gd name="T43" fmla="*/ 901700 h 1000"/>
                  <a:gd name="T44" fmla="*/ 1584325 w 1040"/>
                  <a:gd name="T45" fmla="*/ 847725 h 1000"/>
                  <a:gd name="T46" fmla="*/ 1549400 w 1040"/>
                  <a:gd name="T47" fmla="*/ 796925 h 1000"/>
                  <a:gd name="T48" fmla="*/ 1514475 w 1040"/>
                  <a:gd name="T49" fmla="*/ 749300 h 1000"/>
                  <a:gd name="T50" fmla="*/ 1476375 w 1040"/>
                  <a:gd name="T51" fmla="*/ 701675 h 1000"/>
                  <a:gd name="T52" fmla="*/ 1435100 w 1040"/>
                  <a:gd name="T53" fmla="*/ 654050 h 1000"/>
                  <a:gd name="T54" fmla="*/ 1397000 w 1040"/>
                  <a:gd name="T55" fmla="*/ 609600 h 1000"/>
                  <a:gd name="T56" fmla="*/ 1352550 w 1040"/>
                  <a:gd name="T57" fmla="*/ 565150 h 1000"/>
                  <a:gd name="T58" fmla="*/ 1308100 w 1040"/>
                  <a:gd name="T59" fmla="*/ 520700 h 1000"/>
                  <a:gd name="T60" fmla="*/ 1263650 w 1040"/>
                  <a:gd name="T61" fmla="*/ 479425 h 1000"/>
                  <a:gd name="T62" fmla="*/ 1216025 w 1040"/>
                  <a:gd name="T63" fmla="*/ 441325 h 1000"/>
                  <a:gd name="T64" fmla="*/ 1168400 w 1040"/>
                  <a:gd name="T65" fmla="*/ 403225 h 1000"/>
                  <a:gd name="T66" fmla="*/ 1120775 w 1040"/>
                  <a:gd name="T67" fmla="*/ 365125 h 1000"/>
                  <a:gd name="T68" fmla="*/ 1069975 w 1040"/>
                  <a:gd name="T69" fmla="*/ 330200 h 1000"/>
                  <a:gd name="T70" fmla="*/ 1019175 w 1040"/>
                  <a:gd name="T71" fmla="*/ 295275 h 1000"/>
                  <a:gd name="T72" fmla="*/ 965200 w 1040"/>
                  <a:gd name="T73" fmla="*/ 263525 h 1000"/>
                  <a:gd name="T74" fmla="*/ 914400 w 1040"/>
                  <a:gd name="T75" fmla="*/ 231775 h 1000"/>
                  <a:gd name="T76" fmla="*/ 857250 w 1040"/>
                  <a:gd name="T77" fmla="*/ 203200 h 1000"/>
                  <a:gd name="T78" fmla="*/ 803275 w 1040"/>
                  <a:gd name="T79" fmla="*/ 177800 h 1000"/>
                  <a:gd name="T80" fmla="*/ 746125 w 1040"/>
                  <a:gd name="T81" fmla="*/ 152400 h 1000"/>
                  <a:gd name="T82" fmla="*/ 688975 w 1040"/>
                  <a:gd name="T83" fmla="*/ 130175 h 1000"/>
                  <a:gd name="T84" fmla="*/ 628650 w 1040"/>
                  <a:gd name="T85" fmla="*/ 107950 h 1000"/>
                  <a:gd name="T86" fmla="*/ 571500 w 1040"/>
                  <a:gd name="T87" fmla="*/ 88900 h 1000"/>
                  <a:gd name="T88" fmla="*/ 511175 w 1040"/>
                  <a:gd name="T89" fmla="*/ 69850 h 1000"/>
                  <a:gd name="T90" fmla="*/ 447675 w 1040"/>
                  <a:gd name="T91" fmla="*/ 53975 h 1000"/>
                  <a:gd name="T92" fmla="*/ 387350 w 1040"/>
                  <a:gd name="T93" fmla="*/ 41275 h 1000"/>
                  <a:gd name="T94" fmla="*/ 323850 w 1040"/>
                  <a:gd name="T95" fmla="*/ 28575 h 1000"/>
                  <a:gd name="T96" fmla="*/ 260350 w 1040"/>
                  <a:gd name="T97" fmla="*/ 19050 h 1000"/>
                  <a:gd name="T98" fmla="*/ 196850 w 1040"/>
                  <a:gd name="T99" fmla="*/ 9525 h 1000"/>
                  <a:gd name="T100" fmla="*/ 133350 w 1040"/>
                  <a:gd name="T101" fmla="*/ 6350 h 1000"/>
                  <a:gd name="T102" fmla="*/ 66675 w 1040"/>
                  <a:gd name="T103" fmla="*/ 3175 h 1000"/>
                  <a:gd name="T104" fmla="*/ 0 w 1040"/>
                  <a:gd name="T105" fmla="*/ 0 h 1000"/>
                  <a:gd name="T106" fmla="*/ 0 w 1040"/>
                  <a:gd name="T107" fmla="*/ 0 h 10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040" h="1000">
                    <a:moveTo>
                      <a:pt x="0" y="0"/>
                    </a:moveTo>
                    <a:lnTo>
                      <a:pt x="0" y="800"/>
                    </a:lnTo>
                    <a:lnTo>
                      <a:pt x="28" y="802"/>
                    </a:lnTo>
                    <a:lnTo>
                      <a:pt x="56" y="804"/>
                    </a:lnTo>
                    <a:lnTo>
                      <a:pt x="82" y="808"/>
                    </a:lnTo>
                    <a:lnTo>
                      <a:pt x="108" y="816"/>
                    </a:lnTo>
                    <a:lnTo>
                      <a:pt x="132" y="822"/>
                    </a:lnTo>
                    <a:lnTo>
                      <a:pt x="156" y="832"/>
                    </a:lnTo>
                    <a:lnTo>
                      <a:pt x="180" y="844"/>
                    </a:lnTo>
                    <a:lnTo>
                      <a:pt x="204" y="856"/>
                    </a:lnTo>
                    <a:lnTo>
                      <a:pt x="226" y="870"/>
                    </a:lnTo>
                    <a:lnTo>
                      <a:pt x="246" y="884"/>
                    </a:lnTo>
                    <a:lnTo>
                      <a:pt x="266" y="902"/>
                    </a:lnTo>
                    <a:lnTo>
                      <a:pt x="284" y="918"/>
                    </a:lnTo>
                    <a:lnTo>
                      <a:pt x="302" y="938"/>
                    </a:lnTo>
                    <a:lnTo>
                      <a:pt x="318" y="958"/>
                    </a:lnTo>
                    <a:lnTo>
                      <a:pt x="334" y="978"/>
                    </a:lnTo>
                    <a:lnTo>
                      <a:pt x="346" y="1000"/>
                    </a:lnTo>
                    <a:lnTo>
                      <a:pt x="1040" y="600"/>
                    </a:lnTo>
                    <a:lnTo>
                      <a:pt x="1020" y="568"/>
                    </a:lnTo>
                    <a:lnTo>
                      <a:pt x="998" y="534"/>
                    </a:lnTo>
                    <a:lnTo>
                      <a:pt x="976" y="502"/>
                    </a:lnTo>
                    <a:lnTo>
                      <a:pt x="954" y="472"/>
                    </a:lnTo>
                    <a:lnTo>
                      <a:pt x="930" y="442"/>
                    </a:lnTo>
                    <a:lnTo>
                      <a:pt x="904" y="412"/>
                    </a:lnTo>
                    <a:lnTo>
                      <a:pt x="880" y="384"/>
                    </a:lnTo>
                    <a:lnTo>
                      <a:pt x="852" y="356"/>
                    </a:lnTo>
                    <a:lnTo>
                      <a:pt x="824" y="328"/>
                    </a:lnTo>
                    <a:lnTo>
                      <a:pt x="796" y="302"/>
                    </a:lnTo>
                    <a:lnTo>
                      <a:pt x="766" y="278"/>
                    </a:lnTo>
                    <a:lnTo>
                      <a:pt x="736" y="254"/>
                    </a:lnTo>
                    <a:lnTo>
                      <a:pt x="706" y="230"/>
                    </a:lnTo>
                    <a:lnTo>
                      <a:pt x="674" y="208"/>
                    </a:lnTo>
                    <a:lnTo>
                      <a:pt x="642" y="186"/>
                    </a:lnTo>
                    <a:lnTo>
                      <a:pt x="608" y="166"/>
                    </a:lnTo>
                    <a:lnTo>
                      <a:pt x="576" y="146"/>
                    </a:lnTo>
                    <a:lnTo>
                      <a:pt x="540" y="128"/>
                    </a:lnTo>
                    <a:lnTo>
                      <a:pt x="506" y="112"/>
                    </a:lnTo>
                    <a:lnTo>
                      <a:pt x="470" y="96"/>
                    </a:lnTo>
                    <a:lnTo>
                      <a:pt x="434" y="82"/>
                    </a:lnTo>
                    <a:lnTo>
                      <a:pt x="396" y="68"/>
                    </a:lnTo>
                    <a:lnTo>
                      <a:pt x="360" y="56"/>
                    </a:lnTo>
                    <a:lnTo>
                      <a:pt x="322" y="44"/>
                    </a:lnTo>
                    <a:lnTo>
                      <a:pt x="282" y="34"/>
                    </a:lnTo>
                    <a:lnTo>
                      <a:pt x="244" y="26"/>
                    </a:lnTo>
                    <a:lnTo>
                      <a:pt x="204" y="18"/>
                    </a:lnTo>
                    <a:lnTo>
                      <a:pt x="164" y="12"/>
                    </a:lnTo>
                    <a:lnTo>
                      <a:pt x="124" y="6"/>
                    </a:lnTo>
                    <a:lnTo>
                      <a:pt x="84" y="4"/>
                    </a:lnTo>
                    <a:lnTo>
                      <a:pt x="42" y="2"/>
                    </a:lnTo>
                    <a:lnTo>
                      <a:pt x="0" y="0"/>
                    </a:lnTo>
                    <a:close/>
                  </a:path>
                </a:pathLst>
              </a:custGeom>
              <a:noFill/>
              <a:ln w="12700" cap="flat" cmpd="sng">
                <a:solidFill>
                  <a:srgbClr val="000000"/>
                </a:solidFill>
                <a:prstDash val="solid"/>
                <a:round/>
                <a:headEnd type="none" w="med" len="med"/>
                <a:tailEnd type="none" w="med" len="med"/>
              </a:ln>
              <a:effectLst/>
              <a:extLst/>
            </p:spPr>
            <p:txBody>
              <a:bodyPr/>
              <a:lstStyle/>
              <a:p>
                <a:endParaRPr lang="en-GB"/>
              </a:p>
            </p:txBody>
          </p:sp>
          <p:sp>
            <p:nvSpPr>
              <p:cNvPr id="102" name="Freeform 13"/>
              <p:cNvSpPr>
                <a:spLocks/>
              </p:cNvSpPr>
              <p:nvPr/>
            </p:nvSpPr>
            <p:spPr bwMode="auto">
              <a:xfrm>
                <a:off x="5122864" y="3238693"/>
                <a:ext cx="1355725" cy="1905000"/>
              </a:xfrm>
              <a:custGeom>
                <a:avLst/>
                <a:gdLst>
                  <a:gd name="T0" fmla="*/ 85725 w 854"/>
                  <a:gd name="T1" fmla="*/ 952500 h 1200"/>
                  <a:gd name="T2" fmla="*/ 85725 w 854"/>
                  <a:gd name="T3" fmla="*/ 952500 h 1200"/>
                  <a:gd name="T4" fmla="*/ 85725 w 854"/>
                  <a:gd name="T5" fmla="*/ 996950 h 1200"/>
                  <a:gd name="T6" fmla="*/ 79375 w 854"/>
                  <a:gd name="T7" fmla="*/ 1038225 h 1200"/>
                  <a:gd name="T8" fmla="*/ 73025 w 854"/>
                  <a:gd name="T9" fmla="*/ 1079500 h 1200"/>
                  <a:gd name="T10" fmla="*/ 63500 w 854"/>
                  <a:gd name="T11" fmla="*/ 1120775 h 1200"/>
                  <a:gd name="T12" fmla="*/ 50800 w 854"/>
                  <a:gd name="T13" fmla="*/ 1158875 h 1200"/>
                  <a:gd name="T14" fmla="*/ 38100 w 854"/>
                  <a:gd name="T15" fmla="*/ 1196975 h 1200"/>
                  <a:gd name="T16" fmla="*/ 19050 w 854"/>
                  <a:gd name="T17" fmla="*/ 1235075 h 1200"/>
                  <a:gd name="T18" fmla="*/ 0 w 854"/>
                  <a:gd name="T19" fmla="*/ 1270000 h 1200"/>
                  <a:gd name="T20" fmla="*/ 1101725 w 854"/>
                  <a:gd name="T21" fmla="*/ 1905000 h 1200"/>
                  <a:gd name="T22" fmla="*/ 1101725 w 854"/>
                  <a:gd name="T23" fmla="*/ 1905000 h 1200"/>
                  <a:gd name="T24" fmla="*/ 1130300 w 854"/>
                  <a:gd name="T25" fmla="*/ 1854200 h 1200"/>
                  <a:gd name="T26" fmla="*/ 1158875 w 854"/>
                  <a:gd name="T27" fmla="*/ 1800225 h 1200"/>
                  <a:gd name="T28" fmla="*/ 1184275 w 854"/>
                  <a:gd name="T29" fmla="*/ 1743075 h 1200"/>
                  <a:gd name="T30" fmla="*/ 1209675 w 854"/>
                  <a:gd name="T31" fmla="*/ 1689100 h 1200"/>
                  <a:gd name="T32" fmla="*/ 1231900 w 854"/>
                  <a:gd name="T33" fmla="*/ 1631950 h 1200"/>
                  <a:gd name="T34" fmla="*/ 1254125 w 854"/>
                  <a:gd name="T35" fmla="*/ 1571625 h 1200"/>
                  <a:gd name="T36" fmla="*/ 1273175 w 854"/>
                  <a:gd name="T37" fmla="*/ 1514475 h 1200"/>
                  <a:gd name="T38" fmla="*/ 1289050 w 854"/>
                  <a:gd name="T39" fmla="*/ 1454150 h 1200"/>
                  <a:gd name="T40" fmla="*/ 1304925 w 854"/>
                  <a:gd name="T41" fmla="*/ 1393825 h 1200"/>
                  <a:gd name="T42" fmla="*/ 1317625 w 854"/>
                  <a:gd name="T43" fmla="*/ 1333500 h 1200"/>
                  <a:gd name="T44" fmla="*/ 1330325 w 854"/>
                  <a:gd name="T45" fmla="*/ 1273175 h 1200"/>
                  <a:gd name="T46" fmla="*/ 1339850 w 854"/>
                  <a:gd name="T47" fmla="*/ 1209675 h 1200"/>
                  <a:gd name="T48" fmla="*/ 1346200 w 854"/>
                  <a:gd name="T49" fmla="*/ 1146175 h 1200"/>
                  <a:gd name="T50" fmla="*/ 1352550 w 854"/>
                  <a:gd name="T51" fmla="*/ 1082675 h 1200"/>
                  <a:gd name="T52" fmla="*/ 1355725 w 854"/>
                  <a:gd name="T53" fmla="*/ 1019175 h 1200"/>
                  <a:gd name="T54" fmla="*/ 1355725 w 854"/>
                  <a:gd name="T55" fmla="*/ 952500 h 1200"/>
                  <a:gd name="T56" fmla="*/ 1355725 w 854"/>
                  <a:gd name="T57" fmla="*/ 952500 h 1200"/>
                  <a:gd name="T58" fmla="*/ 1355725 w 854"/>
                  <a:gd name="T59" fmla="*/ 889000 h 1200"/>
                  <a:gd name="T60" fmla="*/ 1352550 w 854"/>
                  <a:gd name="T61" fmla="*/ 825500 h 1200"/>
                  <a:gd name="T62" fmla="*/ 1346200 w 854"/>
                  <a:gd name="T63" fmla="*/ 762000 h 1200"/>
                  <a:gd name="T64" fmla="*/ 1339850 w 854"/>
                  <a:gd name="T65" fmla="*/ 698500 h 1200"/>
                  <a:gd name="T66" fmla="*/ 1330325 w 854"/>
                  <a:gd name="T67" fmla="*/ 635000 h 1200"/>
                  <a:gd name="T68" fmla="*/ 1317625 w 854"/>
                  <a:gd name="T69" fmla="*/ 574675 h 1200"/>
                  <a:gd name="T70" fmla="*/ 1304925 w 854"/>
                  <a:gd name="T71" fmla="*/ 511175 h 1200"/>
                  <a:gd name="T72" fmla="*/ 1289050 w 854"/>
                  <a:gd name="T73" fmla="*/ 450850 h 1200"/>
                  <a:gd name="T74" fmla="*/ 1273175 w 854"/>
                  <a:gd name="T75" fmla="*/ 393700 h 1200"/>
                  <a:gd name="T76" fmla="*/ 1254125 w 854"/>
                  <a:gd name="T77" fmla="*/ 333375 h 1200"/>
                  <a:gd name="T78" fmla="*/ 1231900 w 854"/>
                  <a:gd name="T79" fmla="*/ 276225 h 1200"/>
                  <a:gd name="T80" fmla="*/ 1209675 w 854"/>
                  <a:gd name="T81" fmla="*/ 219075 h 1200"/>
                  <a:gd name="T82" fmla="*/ 1184275 w 854"/>
                  <a:gd name="T83" fmla="*/ 161925 h 1200"/>
                  <a:gd name="T84" fmla="*/ 1158875 w 854"/>
                  <a:gd name="T85" fmla="*/ 107950 h 1200"/>
                  <a:gd name="T86" fmla="*/ 1130300 w 854"/>
                  <a:gd name="T87" fmla="*/ 53975 h 1200"/>
                  <a:gd name="T88" fmla="*/ 1101725 w 854"/>
                  <a:gd name="T89" fmla="*/ 0 h 1200"/>
                  <a:gd name="T90" fmla="*/ 0 w 854"/>
                  <a:gd name="T91" fmla="*/ 635000 h 1200"/>
                  <a:gd name="T92" fmla="*/ 0 w 854"/>
                  <a:gd name="T93" fmla="*/ 635000 h 1200"/>
                  <a:gd name="T94" fmla="*/ 19050 w 854"/>
                  <a:gd name="T95" fmla="*/ 673100 h 1200"/>
                  <a:gd name="T96" fmla="*/ 38100 w 854"/>
                  <a:gd name="T97" fmla="*/ 708025 h 1200"/>
                  <a:gd name="T98" fmla="*/ 50800 w 854"/>
                  <a:gd name="T99" fmla="*/ 746125 h 1200"/>
                  <a:gd name="T100" fmla="*/ 63500 w 854"/>
                  <a:gd name="T101" fmla="*/ 787400 h 1200"/>
                  <a:gd name="T102" fmla="*/ 73025 w 854"/>
                  <a:gd name="T103" fmla="*/ 825500 h 1200"/>
                  <a:gd name="T104" fmla="*/ 79375 w 854"/>
                  <a:gd name="T105" fmla="*/ 866775 h 1200"/>
                  <a:gd name="T106" fmla="*/ 85725 w 854"/>
                  <a:gd name="T107" fmla="*/ 911225 h 1200"/>
                  <a:gd name="T108" fmla="*/ 85725 w 854"/>
                  <a:gd name="T109" fmla="*/ 952500 h 1200"/>
                  <a:gd name="T110" fmla="*/ 85725 w 854"/>
                  <a:gd name="T111" fmla="*/ 952500 h 120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854" h="1200">
                    <a:moveTo>
                      <a:pt x="54" y="600"/>
                    </a:moveTo>
                    <a:lnTo>
                      <a:pt x="54" y="600"/>
                    </a:lnTo>
                    <a:lnTo>
                      <a:pt x="54" y="628"/>
                    </a:lnTo>
                    <a:lnTo>
                      <a:pt x="50" y="654"/>
                    </a:lnTo>
                    <a:lnTo>
                      <a:pt x="46" y="680"/>
                    </a:lnTo>
                    <a:lnTo>
                      <a:pt x="40" y="706"/>
                    </a:lnTo>
                    <a:lnTo>
                      <a:pt x="32" y="730"/>
                    </a:lnTo>
                    <a:lnTo>
                      <a:pt x="24" y="754"/>
                    </a:lnTo>
                    <a:lnTo>
                      <a:pt x="12" y="778"/>
                    </a:lnTo>
                    <a:lnTo>
                      <a:pt x="0" y="800"/>
                    </a:lnTo>
                    <a:lnTo>
                      <a:pt x="694" y="1200"/>
                    </a:lnTo>
                    <a:lnTo>
                      <a:pt x="712" y="1168"/>
                    </a:lnTo>
                    <a:lnTo>
                      <a:pt x="730" y="1134"/>
                    </a:lnTo>
                    <a:lnTo>
                      <a:pt x="746" y="1098"/>
                    </a:lnTo>
                    <a:lnTo>
                      <a:pt x="762" y="1064"/>
                    </a:lnTo>
                    <a:lnTo>
                      <a:pt x="776" y="1028"/>
                    </a:lnTo>
                    <a:lnTo>
                      <a:pt x="790" y="990"/>
                    </a:lnTo>
                    <a:lnTo>
                      <a:pt x="802" y="954"/>
                    </a:lnTo>
                    <a:lnTo>
                      <a:pt x="812" y="916"/>
                    </a:lnTo>
                    <a:lnTo>
                      <a:pt x="822" y="878"/>
                    </a:lnTo>
                    <a:lnTo>
                      <a:pt x="830" y="840"/>
                    </a:lnTo>
                    <a:lnTo>
                      <a:pt x="838" y="802"/>
                    </a:lnTo>
                    <a:lnTo>
                      <a:pt x="844" y="762"/>
                    </a:lnTo>
                    <a:lnTo>
                      <a:pt x="848" y="722"/>
                    </a:lnTo>
                    <a:lnTo>
                      <a:pt x="852" y="682"/>
                    </a:lnTo>
                    <a:lnTo>
                      <a:pt x="854" y="642"/>
                    </a:lnTo>
                    <a:lnTo>
                      <a:pt x="854" y="600"/>
                    </a:lnTo>
                    <a:lnTo>
                      <a:pt x="854" y="560"/>
                    </a:lnTo>
                    <a:lnTo>
                      <a:pt x="852" y="520"/>
                    </a:lnTo>
                    <a:lnTo>
                      <a:pt x="848" y="480"/>
                    </a:lnTo>
                    <a:lnTo>
                      <a:pt x="844" y="440"/>
                    </a:lnTo>
                    <a:lnTo>
                      <a:pt x="838" y="400"/>
                    </a:lnTo>
                    <a:lnTo>
                      <a:pt x="830" y="362"/>
                    </a:lnTo>
                    <a:lnTo>
                      <a:pt x="822" y="322"/>
                    </a:lnTo>
                    <a:lnTo>
                      <a:pt x="812" y="284"/>
                    </a:lnTo>
                    <a:lnTo>
                      <a:pt x="802" y="248"/>
                    </a:lnTo>
                    <a:lnTo>
                      <a:pt x="790" y="210"/>
                    </a:lnTo>
                    <a:lnTo>
                      <a:pt x="776" y="174"/>
                    </a:lnTo>
                    <a:lnTo>
                      <a:pt x="762" y="138"/>
                    </a:lnTo>
                    <a:lnTo>
                      <a:pt x="746" y="102"/>
                    </a:lnTo>
                    <a:lnTo>
                      <a:pt x="730" y="68"/>
                    </a:lnTo>
                    <a:lnTo>
                      <a:pt x="712" y="34"/>
                    </a:lnTo>
                    <a:lnTo>
                      <a:pt x="694" y="0"/>
                    </a:lnTo>
                    <a:lnTo>
                      <a:pt x="0" y="400"/>
                    </a:lnTo>
                    <a:lnTo>
                      <a:pt x="12" y="424"/>
                    </a:lnTo>
                    <a:lnTo>
                      <a:pt x="24" y="446"/>
                    </a:lnTo>
                    <a:lnTo>
                      <a:pt x="32" y="470"/>
                    </a:lnTo>
                    <a:lnTo>
                      <a:pt x="40" y="496"/>
                    </a:lnTo>
                    <a:lnTo>
                      <a:pt x="46" y="520"/>
                    </a:lnTo>
                    <a:lnTo>
                      <a:pt x="50" y="546"/>
                    </a:lnTo>
                    <a:lnTo>
                      <a:pt x="54" y="574"/>
                    </a:lnTo>
                    <a:lnTo>
                      <a:pt x="54" y="600"/>
                    </a:lnTo>
                    <a:close/>
                  </a:path>
                </a:pathLst>
              </a:custGeom>
              <a:noFill/>
              <a:ln w="38100" cap="flat" cmpd="sng">
                <a:solidFill>
                  <a:srgbClr val="5F5F5F"/>
                </a:solidFill>
                <a:prstDash val="solid"/>
                <a:round/>
                <a:headEnd type="none" w="med" len="med"/>
                <a:tailEnd type="none" w="med" len="med"/>
              </a:ln>
              <a:effectLst/>
              <a:extLst/>
            </p:spPr>
            <p:txBody>
              <a:bodyPr/>
              <a:lstStyle/>
              <a:p>
                <a:endParaRPr lang="en-GB"/>
              </a:p>
            </p:txBody>
          </p:sp>
          <p:sp>
            <p:nvSpPr>
              <p:cNvPr id="103" name="Rectangle 14"/>
              <p:cNvSpPr>
                <a:spLocks noChangeArrowheads="1"/>
              </p:cNvSpPr>
              <p:nvPr/>
            </p:nvSpPr>
            <p:spPr bwMode="auto">
              <a:xfrm>
                <a:off x="4573587" y="4191194"/>
                <a:ext cx="1588" cy="1588"/>
              </a:xfrm>
              <a:prstGeom prst="rect">
                <a:avLst/>
              </a:prstGeom>
              <a:solidFill>
                <a:srgbClr val="FFFFFF"/>
              </a:solidFill>
              <a:ln w="12700">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4" name="Freeform 15"/>
              <p:cNvSpPr>
                <a:spLocks/>
              </p:cNvSpPr>
              <p:nvPr/>
            </p:nvSpPr>
            <p:spPr bwMode="auto">
              <a:xfrm>
                <a:off x="3938587" y="3549844"/>
                <a:ext cx="1270000" cy="1270000"/>
              </a:xfrm>
              <a:custGeom>
                <a:avLst/>
                <a:gdLst>
                  <a:gd name="T0" fmla="*/ 1270000 w 800"/>
                  <a:gd name="T1" fmla="*/ 635000 h 800"/>
                  <a:gd name="T2" fmla="*/ 1257300 w 800"/>
                  <a:gd name="T3" fmla="*/ 765175 h 800"/>
                  <a:gd name="T4" fmla="*/ 1222375 w 800"/>
                  <a:gd name="T5" fmla="*/ 882650 h 800"/>
                  <a:gd name="T6" fmla="*/ 1162050 w 800"/>
                  <a:gd name="T7" fmla="*/ 990600 h 800"/>
                  <a:gd name="T8" fmla="*/ 1085850 w 800"/>
                  <a:gd name="T9" fmla="*/ 1085850 h 800"/>
                  <a:gd name="T10" fmla="*/ 990600 w 800"/>
                  <a:gd name="T11" fmla="*/ 1162050 h 800"/>
                  <a:gd name="T12" fmla="*/ 882650 w 800"/>
                  <a:gd name="T13" fmla="*/ 1222375 h 800"/>
                  <a:gd name="T14" fmla="*/ 765175 w 800"/>
                  <a:gd name="T15" fmla="*/ 1257300 h 800"/>
                  <a:gd name="T16" fmla="*/ 635000 w 800"/>
                  <a:gd name="T17" fmla="*/ 1270000 h 800"/>
                  <a:gd name="T18" fmla="*/ 571500 w 800"/>
                  <a:gd name="T19" fmla="*/ 1266825 h 800"/>
                  <a:gd name="T20" fmla="*/ 447675 w 800"/>
                  <a:gd name="T21" fmla="*/ 1241425 h 800"/>
                  <a:gd name="T22" fmla="*/ 333375 w 800"/>
                  <a:gd name="T23" fmla="*/ 1193800 h 800"/>
                  <a:gd name="T24" fmla="*/ 231775 w 800"/>
                  <a:gd name="T25" fmla="*/ 1127125 h 800"/>
                  <a:gd name="T26" fmla="*/ 146050 w 800"/>
                  <a:gd name="T27" fmla="*/ 1038225 h 800"/>
                  <a:gd name="T28" fmla="*/ 76200 w 800"/>
                  <a:gd name="T29" fmla="*/ 939800 h 800"/>
                  <a:gd name="T30" fmla="*/ 28575 w 800"/>
                  <a:gd name="T31" fmla="*/ 825500 h 800"/>
                  <a:gd name="T32" fmla="*/ 3175 w 800"/>
                  <a:gd name="T33" fmla="*/ 701675 h 800"/>
                  <a:gd name="T34" fmla="*/ 0 w 800"/>
                  <a:gd name="T35" fmla="*/ 635000 h 800"/>
                  <a:gd name="T36" fmla="*/ 12700 w 800"/>
                  <a:gd name="T37" fmla="*/ 508000 h 800"/>
                  <a:gd name="T38" fmla="*/ 50800 w 800"/>
                  <a:gd name="T39" fmla="*/ 387350 h 800"/>
                  <a:gd name="T40" fmla="*/ 107950 w 800"/>
                  <a:gd name="T41" fmla="*/ 279400 h 800"/>
                  <a:gd name="T42" fmla="*/ 187325 w 800"/>
                  <a:gd name="T43" fmla="*/ 187325 h 800"/>
                  <a:gd name="T44" fmla="*/ 279400 w 800"/>
                  <a:gd name="T45" fmla="*/ 107950 h 800"/>
                  <a:gd name="T46" fmla="*/ 387350 w 800"/>
                  <a:gd name="T47" fmla="*/ 50800 h 800"/>
                  <a:gd name="T48" fmla="*/ 508000 w 800"/>
                  <a:gd name="T49" fmla="*/ 12700 h 800"/>
                  <a:gd name="T50" fmla="*/ 635000 w 800"/>
                  <a:gd name="T51" fmla="*/ 0 h 800"/>
                  <a:gd name="T52" fmla="*/ 701675 w 800"/>
                  <a:gd name="T53" fmla="*/ 3175 h 800"/>
                  <a:gd name="T54" fmla="*/ 825500 w 800"/>
                  <a:gd name="T55" fmla="*/ 28575 h 800"/>
                  <a:gd name="T56" fmla="*/ 939800 w 800"/>
                  <a:gd name="T57" fmla="*/ 76200 h 800"/>
                  <a:gd name="T58" fmla="*/ 1038225 w 800"/>
                  <a:gd name="T59" fmla="*/ 146050 h 800"/>
                  <a:gd name="T60" fmla="*/ 1127125 w 800"/>
                  <a:gd name="T61" fmla="*/ 231775 h 800"/>
                  <a:gd name="T62" fmla="*/ 1193800 w 800"/>
                  <a:gd name="T63" fmla="*/ 333375 h 800"/>
                  <a:gd name="T64" fmla="*/ 1241425 w 800"/>
                  <a:gd name="T65" fmla="*/ 447675 h 800"/>
                  <a:gd name="T66" fmla="*/ 1266825 w 800"/>
                  <a:gd name="T67" fmla="*/ 571500 h 800"/>
                  <a:gd name="T68" fmla="*/ 1270000 w 800"/>
                  <a:gd name="T69" fmla="*/ 635000 h 8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800" h="800">
                    <a:moveTo>
                      <a:pt x="800" y="400"/>
                    </a:moveTo>
                    <a:lnTo>
                      <a:pt x="800" y="400"/>
                    </a:lnTo>
                    <a:lnTo>
                      <a:pt x="798" y="442"/>
                    </a:lnTo>
                    <a:lnTo>
                      <a:pt x="792" y="482"/>
                    </a:lnTo>
                    <a:lnTo>
                      <a:pt x="782" y="520"/>
                    </a:lnTo>
                    <a:lnTo>
                      <a:pt x="770" y="556"/>
                    </a:lnTo>
                    <a:lnTo>
                      <a:pt x="752" y="592"/>
                    </a:lnTo>
                    <a:lnTo>
                      <a:pt x="732" y="624"/>
                    </a:lnTo>
                    <a:lnTo>
                      <a:pt x="710" y="654"/>
                    </a:lnTo>
                    <a:lnTo>
                      <a:pt x="684" y="684"/>
                    </a:lnTo>
                    <a:lnTo>
                      <a:pt x="654" y="710"/>
                    </a:lnTo>
                    <a:lnTo>
                      <a:pt x="624" y="732"/>
                    </a:lnTo>
                    <a:lnTo>
                      <a:pt x="592" y="752"/>
                    </a:lnTo>
                    <a:lnTo>
                      <a:pt x="556" y="770"/>
                    </a:lnTo>
                    <a:lnTo>
                      <a:pt x="520" y="782"/>
                    </a:lnTo>
                    <a:lnTo>
                      <a:pt x="482" y="792"/>
                    </a:lnTo>
                    <a:lnTo>
                      <a:pt x="442" y="798"/>
                    </a:lnTo>
                    <a:lnTo>
                      <a:pt x="400" y="800"/>
                    </a:lnTo>
                    <a:lnTo>
                      <a:pt x="360" y="798"/>
                    </a:lnTo>
                    <a:lnTo>
                      <a:pt x="320" y="792"/>
                    </a:lnTo>
                    <a:lnTo>
                      <a:pt x="282" y="782"/>
                    </a:lnTo>
                    <a:lnTo>
                      <a:pt x="244" y="770"/>
                    </a:lnTo>
                    <a:lnTo>
                      <a:pt x="210" y="752"/>
                    </a:lnTo>
                    <a:lnTo>
                      <a:pt x="176" y="732"/>
                    </a:lnTo>
                    <a:lnTo>
                      <a:pt x="146" y="710"/>
                    </a:lnTo>
                    <a:lnTo>
                      <a:pt x="118" y="684"/>
                    </a:lnTo>
                    <a:lnTo>
                      <a:pt x="92" y="654"/>
                    </a:lnTo>
                    <a:lnTo>
                      <a:pt x="68" y="624"/>
                    </a:lnTo>
                    <a:lnTo>
                      <a:pt x="48" y="592"/>
                    </a:lnTo>
                    <a:lnTo>
                      <a:pt x="32" y="556"/>
                    </a:lnTo>
                    <a:lnTo>
                      <a:pt x="18" y="520"/>
                    </a:lnTo>
                    <a:lnTo>
                      <a:pt x="8" y="482"/>
                    </a:lnTo>
                    <a:lnTo>
                      <a:pt x="2" y="442"/>
                    </a:lnTo>
                    <a:lnTo>
                      <a:pt x="0" y="400"/>
                    </a:lnTo>
                    <a:lnTo>
                      <a:pt x="2" y="360"/>
                    </a:lnTo>
                    <a:lnTo>
                      <a:pt x="8" y="320"/>
                    </a:lnTo>
                    <a:lnTo>
                      <a:pt x="18" y="282"/>
                    </a:lnTo>
                    <a:lnTo>
                      <a:pt x="32" y="244"/>
                    </a:lnTo>
                    <a:lnTo>
                      <a:pt x="48" y="210"/>
                    </a:lnTo>
                    <a:lnTo>
                      <a:pt x="68" y="176"/>
                    </a:lnTo>
                    <a:lnTo>
                      <a:pt x="92" y="146"/>
                    </a:lnTo>
                    <a:lnTo>
                      <a:pt x="118" y="118"/>
                    </a:lnTo>
                    <a:lnTo>
                      <a:pt x="146" y="92"/>
                    </a:lnTo>
                    <a:lnTo>
                      <a:pt x="176" y="68"/>
                    </a:lnTo>
                    <a:lnTo>
                      <a:pt x="210" y="48"/>
                    </a:lnTo>
                    <a:lnTo>
                      <a:pt x="244" y="32"/>
                    </a:lnTo>
                    <a:lnTo>
                      <a:pt x="282" y="18"/>
                    </a:lnTo>
                    <a:lnTo>
                      <a:pt x="320" y="8"/>
                    </a:lnTo>
                    <a:lnTo>
                      <a:pt x="360" y="2"/>
                    </a:lnTo>
                    <a:lnTo>
                      <a:pt x="400" y="0"/>
                    </a:lnTo>
                    <a:lnTo>
                      <a:pt x="442" y="2"/>
                    </a:lnTo>
                    <a:lnTo>
                      <a:pt x="482" y="8"/>
                    </a:lnTo>
                    <a:lnTo>
                      <a:pt x="520" y="18"/>
                    </a:lnTo>
                    <a:lnTo>
                      <a:pt x="556" y="32"/>
                    </a:lnTo>
                    <a:lnTo>
                      <a:pt x="592" y="48"/>
                    </a:lnTo>
                    <a:lnTo>
                      <a:pt x="624" y="68"/>
                    </a:lnTo>
                    <a:lnTo>
                      <a:pt x="654" y="92"/>
                    </a:lnTo>
                    <a:lnTo>
                      <a:pt x="684" y="118"/>
                    </a:lnTo>
                    <a:lnTo>
                      <a:pt x="710" y="146"/>
                    </a:lnTo>
                    <a:lnTo>
                      <a:pt x="732" y="176"/>
                    </a:lnTo>
                    <a:lnTo>
                      <a:pt x="752" y="210"/>
                    </a:lnTo>
                    <a:lnTo>
                      <a:pt x="770" y="244"/>
                    </a:lnTo>
                    <a:lnTo>
                      <a:pt x="782" y="282"/>
                    </a:lnTo>
                    <a:lnTo>
                      <a:pt x="792" y="320"/>
                    </a:lnTo>
                    <a:lnTo>
                      <a:pt x="798" y="360"/>
                    </a:lnTo>
                    <a:lnTo>
                      <a:pt x="800" y="400"/>
                    </a:lnTo>
                    <a:close/>
                  </a:path>
                </a:pathLst>
              </a:custGeom>
              <a:solidFill>
                <a:srgbClr val="FFFF66"/>
              </a:solidFill>
              <a:ln w="38100" cap="flat" cmpd="sng">
                <a:solidFill>
                  <a:srgbClr val="5F5F5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grpSp>
        <p:sp>
          <p:nvSpPr>
            <p:cNvPr id="105" name="TextBox 104"/>
            <p:cNvSpPr txBox="1"/>
            <p:nvPr/>
          </p:nvSpPr>
          <p:spPr>
            <a:xfrm rot="1599477">
              <a:off x="1258991" y="2770946"/>
              <a:ext cx="601447" cy="246221"/>
            </a:xfrm>
            <a:prstGeom prst="rect">
              <a:avLst/>
            </a:prstGeom>
            <a:noFill/>
          </p:spPr>
          <p:txBody>
            <a:bodyPr wrap="none" rtlCol="0">
              <a:spAutoFit/>
            </a:bodyPr>
            <a:lstStyle/>
            <a:p>
              <a:r>
                <a:rPr lang="en-GB" sz="1000" b="1" i="1" dirty="0" smtClean="0">
                  <a:latin typeface="Source Sans Pro" panose="020B0503030403020204" pitchFamily="34" charset="0"/>
                </a:rPr>
                <a:t>Cinema</a:t>
              </a:r>
              <a:endParaRPr lang="en-GB" sz="1000" b="1" i="1" dirty="0">
                <a:latin typeface="Source Sans Pro" panose="020B0503030403020204" pitchFamily="34" charset="0"/>
              </a:endParaRPr>
            </a:p>
          </p:txBody>
        </p:sp>
        <p:sp>
          <p:nvSpPr>
            <p:cNvPr id="106" name="TextBox 105"/>
            <p:cNvSpPr txBox="1"/>
            <p:nvPr/>
          </p:nvSpPr>
          <p:spPr>
            <a:xfrm rot="5400000">
              <a:off x="1502390" y="3119373"/>
              <a:ext cx="505267" cy="400110"/>
            </a:xfrm>
            <a:prstGeom prst="rect">
              <a:avLst/>
            </a:prstGeom>
            <a:noFill/>
          </p:spPr>
          <p:txBody>
            <a:bodyPr wrap="none" rtlCol="0">
              <a:spAutoFit/>
            </a:bodyPr>
            <a:lstStyle/>
            <a:p>
              <a:pPr algn="ctr"/>
              <a:r>
                <a:rPr lang="en-GB" sz="1000" b="1" i="1" dirty="0" smtClean="0">
                  <a:latin typeface="Source Sans Pro" panose="020B0503030403020204" pitchFamily="34" charset="0"/>
                </a:rPr>
                <a:t>Bingo</a:t>
              </a:r>
            </a:p>
            <a:p>
              <a:pPr algn="ctr"/>
              <a:r>
                <a:rPr lang="en-GB" sz="1000" b="1" i="1" dirty="0" smtClean="0">
                  <a:latin typeface="Source Sans Pro" panose="020B0503030403020204" pitchFamily="34" charset="0"/>
                </a:rPr>
                <a:t>club</a:t>
              </a:r>
              <a:endParaRPr lang="en-GB" sz="1000" b="1" i="1" dirty="0">
                <a:latin typeface="Source Sans Pro" panose="020B0503030403020204" pitchFamily="34" charset="0"/>
              </a:endParaRPr>
            </a:p>
          </p:txBody>
        </p:sp>
        <p:sp>
          <p:nvSpPr>
            <p:cNvPr id="107" name="TextBox 106"/>
            <p:cNvSpPr txBox="1"/>
            <p:nvPr/>
          </p:nvSpPr>
          <p:spPr>
            <a:xfrm rot="8696463">
              <a:off x="1256306" y="3533830"/>
              <a:ext cx="529312" cy="400110"/>
            </a:xfrm>
            <a:prstGeom prst="rect">
              <a:avLst/>
            </a:prstGeom>
            <a:noFill/>
          </p:spPr>
          <p:txBody>
            <a:bodyPr wrap="none" rtlCol="0">
              <a:spAutoFit/>
            </a:bodyPr>
            <a:lstStyle/>
            <a:p>
              <a:pPr algn="ctr"/>
              <a:r>
                <a:rPr lang="en-GB" sz="1000" b="1" i="1" dirty="0" smtClean="0">
                  <a:latin typeface="Source Sans Pro" panose="020B0503030403020204" pitchFamily="34" charset="0"/>
                </a:rPr>
                <a:t>Film</a:t>
              </a:r>
            </a:p>
            <a:p>
              <a:pPr algn="ctr"/>
              <a:r>
                <a:rPr lang="en-GB" sz="1000" b="1" i="1" dirty="0" smtClean="0">
                  <a:latin typeface="Source Sans Pro" panose="020B0503030403020204" pitchFamily="34" charset="0"/>
                </a:rPr>
                <a:t>studio</a:t>
              </a:r>
              <a:endParaRPr lang="en-GB" sz="1000" b="1" i="1" dirty="0">
                <a:latin typeface="Source Sans Pro" panose="020B0503030403020204" pitchFamily="34" charset="0"/>
              </a:endParaRPr>
            </a:p>
          </p:txBody>
        </p:sp>
        <p:sp>
          <p:nvSpPr>
            <p:cNvPr id="108" name="TextBox 107"/>
            <p:cNvSpPr txBox="1"/>
            <p:nvPr/>
          </p:nvSpPr>
          <p:spPr>
            <a:xfrm rot="12304908">
              <a:off x="723688" y="3660270"/>
              <a:ext cx="607859" cy="246221"/>
            </a:xfrm>
            <a:prstGeom prst="rect">
              <a:avLst/>
            </a:prstGeom>
            <a:noFill/>
          </p:spPr>
          <p:txBody>
            <a:bodyPr wrap="none" rtlCol="0">
              <a:spAutoFit/>
            </a:bodyPr>
            <a:lstStyle/>
            <a:p>
              <a:r>
                <a:rPr lang="en-GB" sz="1000" b="1" i="1" dirty="0" smtClean="0">
                  <a:latin typeface="Source Sans Pro" panose="020B0503030403020204" pitchFamily="34" charset="0"/>
                </a:rPr>
                <a:t>Mosque</a:t>
              </a:r>
              <a:endParaRPr lang="en-GB" sz="1000" b="1" i="1" dirty="0">
                <a:latin typeface="Source Sans Pro" panose="020B0503030403020204" pitchFamily="34" charset="0"/>
              </a:endParaRPr>
            </a:p>
          </p:txBody>
        </p:sp>
        <p:sp>
          <p:nvSpPr>
            <p:cNvPr id="109" name="TextBox 108"/>
            <p:cNvSpPr txBox="1"/>
            <p:nvPr/>
          </p:nvSpPr>
          <p:spPr>
            <a:xfrm rot="1599477">
              <a:off x="3505290" y="2744767"/>
              <a:ext cx="401072" cy="246221"/>
            </a:xfrm>
            <a:prstGeom prst="rect">
              <a:avLst/>
            </a:prstGeom>
            <a:noFill/>
          </p:spPr>
          <p:txBody>
            <a:bodyPr wrap="none" rtlCol="0">
              <a:spAutoFit/>
            </a:bodyPr>
            <a:lstStyle/>
            <a:p>
              <a:r>
                <a:rPr lang="en-GB" sz="1000" b="1" i="1" dirty="0" smtClean="0">
                  <a:latin typeface="Source Sans Pro" panose="020B0503030403020204" pitchFamily="34" charset="0"/>
                </a:rPr>
                <a:t>Pub</a:t>
              </a:r>
              <a:endParaRPr lang="en-GB" sz="1000" b="1" i="1" dirty="0">
                <a:latin typeface="Source Sans Pro" panose="020B0503030403020204" pitchFamily="34" charset="0"/>
              </a:endParaRPr>
            </a:p>
          </p:txBody>
        </p:sp>
        <p:sp>
          <p:nvSpPr>
            <p:cNvPr id="110" name="TextBox 109"/>
            <p:cNvSpPr txBox="1"/>
            <p:nvPr/>
          </p:nvSpPr>
          <p:spPr>
            <a:xfrm rot="5400000">
              <a:off x="3638586" y="3116536"/>
              <a:ext cx="609462" cy="400110"/>
            </a:xfrm>
            <a:prstGeom prst="rect">
              <a:avLst/>
            </a:prstGeom>
            <a:noFill/>
          </p:spPr>
          <p:txBody>
            <a:bodyPr wrap="none" rtlCol="0">
              <a:spAutoFit/>
            </a:bodyPr>
            <a:lstStyle/>
            <a:p>
              <a:pPr algn="ctr"/>
              <a:r>
                <a:rPr lang="en-GB" sz="1000" b="1" i="1" dirty="0" err="1" smtClean="0">
                  <a:latin typeface="Source Sans Pro" panose="020B0503030403020204" pitchFamily="34" charset="0"/>
                </a:rPr>
                <a:t>Restau</a:t>
              </a:r>
              <a:r>
                <a:rPr lang="en-GB" sz="1000" b="1" i="1" dirty="0" smtClean="0">
                  <a:latin typeface="Source Sans Pro" panose="020B0503030403020204" pitchFamily="34" charset="0"/>
                </a:rPr>
                <a:t>-</a:t>
              </a:r>
            </a:p>
            <a:p>
              <a:pPr algn="ctr"/>
              <a:r>
                <a:rPr lang="en-GB" sz="1000" b="1" i="1" dirty="0" smtClean="0">
                  <a:latin typeface="Source Sans Pro" panose="020B0503030403020204" pitchFamily="34" charset="0"/>
                </a:rPr>
                <a:t>rant</a:t>
              </a:r>
              <a:endParaRPr lang="en-GB" sz="1000" b="1" i="1" dirty="0">
                <a:latin typeface="Source Sans Pro" panose="020B0503030403020204" pitchFamily="34" charset="0"/>
              </a:endParaRPr>
            </a:p>
          </p:txBody>
        </p:sp>
        <p:sp>
          <p:nvSpPr>
            <p:cNvPr id="111" name="TextBox 110"/>
            <p:cNvSpPr txBox="1"/>
            <p:nvPr/>
          </p:nvSpPr>
          <p:spPr>
            <a:xfrm rot="9179126">
              <a:off x="3399108" y="3709158"/>
              <a:ext cx="607859" cy="246221"/>
            </a:xfrm>
            <a:prstGeom prst="rect">
              <a:avLst/>
            </a:prstGeom>
            <a:noFill/>
          </p:spPr>
          <p:txBody>
            <a:bodyPr wrap="none" rtlCol="0">
              <a:spAutoFit/>
            </a:bodyPr>
            <a:lstStyle/>
            <a:p>
              <a:r>
                <a:rPr lang="en-GB" sz="1000" b="1" i="1" dirty="0" smtClean="0">
                  <a:latin typeface="Source Sans Pro" panose="020B0503030403020204" pitchFamily="34" charset="0"/>
                </a:rPr>
                <a:t>Mosque</a:t>
              </a:r>
              <a:endParaRPr lang="en-GB" sz="1000" b="1" i="1" dirty="0">
                <a:latin typeface="Source Sans Pro" panose="020B0503030403020204" pitchFamily="34" charset="0"/>
              </a:endParaRPr>
            </a:p>
          </p:txBody>
        </p:sp>
        <p:sp>
          <p:nvSpPr>
            <p:cNvPr id="112" name="TextBox 111"/>
            <p:cNvSpPr txBox="1"/>
            <p:nvPr/>
          </p:nvSpPr>
          <p:spPr>
            <a:xfrm rot="1599477">
              <a:off x="5556181" y="2753479"/>
              <a:ext cx="574196" cy="246221"/>
            </a:xfrm>
            <a:prstGeom prst="rect">
              <a:avLst/>
            </a:prstGeom>
            <a:noFill/>
          </p:spPr>
          <p:txBody>
            <a:bodyPr wrap="none" rtlCol="0">
              <a:spAutoFit/>
            </a:bodyPr>
            <a:lstStyle/>
            <a:p>
              <a:r>
                <a:rPr lang="en-GB" sz="1000" b="1" i="1" dirty="0" smtClean="0">
                  <a:latin typeface="Source Sans Pro" panose="020B0503030403020204" pitchFamily="34" charset="0"/>
                </a:rPr>
                <a:t>Church</a:t>
              </a:r>
              <a:endParaRPr lang="en-GB" sz="1000" b="1" i="1" dirty="0">
                <a:latin typeface="Source Sans Pro" panose="020B0503030403020204" pitchFamily="34" charset="0"/>
              </a:endParaRPr>
            </a:p>
          </p:txBody>
        </p:sp>
        <p:sp>
          <p:nvSpPr>
            <p:cNvPr id="113" name="TextBox 112"/>
            <p:cNvSpPr txBox="1"/>
            <p:nvPr/>
          </p:nvSpPr>
          <p:spPr>
            <a:xfrm rot="5400000">
              <a:off x="5776472" y="3105277"/>
              <a:ext cx="609462" cy="400110"/>
            </a:xfrm>
            <a:prstGeom prst="rect">
              <a:avLst/>
            </a:prstGeom>
            <a:noFill/>
          </p:spPr>
          <p:txBody>
            <a:bodyPr wrap="none" rtlCol="0">
              <a:spAutoFit/>
            </a:bodyPr>
            <a:lstStyle/>
            <a:p>
              <a:pPr algn="ctr"/>
              <a:r>
                <a:rPr lang="en-GB" sz="1000" b="1" i="1" dirty="0" err="1" smtClean="0">
                  <a:latin typeface="Source Sans Pro" panose="020B0503030403020204" pitchFamily="34" charset="0"/>
                </a:rPr>
                <a:t>Restau</a:t>
              </a:r>
              <a:r>
                <a:rPr lang="en-GB" sz="1000" b="1" i="1" dirty="0" smtClean="0">
                  <a:latin typeface="Source Sans Pro" panose="020B0503030403020204" pitchFamily="34" charset="0"/>
                </a:rPr>
                <a:t>-</a:t>
              </a:r>
            </a:p>
            <a:p>
              <a:pPr algn="ctr"/>
              <a:r>
                <a:rPr lang="en-GB" sz="1000" b="1" i="1" dirty="0" smtClean="0">
                  <a:latin typeface="Source Sans Pro" panose="020B0503030403020204" pitchFamily="34" charset="0"/>
                </a:rPr>
                <a:t>rant</a:t>
              </a:r>
              <a:endParaRPr lang="en-GB" sz="1000" b="1" i="1" dirty="0">
                <a:latin typeface="Source Sans Pro" panose="020B0503030403020204" pitchFamily="34" charset="0"/>
              </a:endParaRPr>
            </a:p>
          </p:txBody>
        </p:sp>
        <p:sp>
          <p:nvSpPr>
            <p:cNvPr id="114" name="TextBox 113"/>
            <p:cNvSpPr txBox="1"/>
            <p:nvPr/>
          </p:nvSpPr>
          <p:spPr>
            <a:xfrm rot="9179126">
              <a:off x="5549670" y="3648151"/>
              <a:ext cx="619080" cy="246221"/>
            </a:xfrm>
            <a:prstGeom prst="rect">
              <a:avLst/>
            </a:prstGeom>
            <a:noFill/>
          </p:spPr>
          <p:txBody>
            <a:bodyPr wrap="none" rtlCol="0">
              <a:spAutoFit/>
            </a:bodyPr>
            <a:lstStyle/>
            <a:p>
              <a:r>
                <a:rPr lang="en-GB" sz="1000" b="1" i="1" dirty="0" smtClean="0">
                  <a:latin typeface="Source Sans Pro" panose="020B0503030403020204" pitchFamily="34" charset="0"/>
                </a:rPr>
                <a:t>Nursery</a:t>
              </a:r>
              <a:endParaRPr lang="en-GB" sz="1000" b="1" i="1" dirty="0">
                <a:latin typeface="Source Sans Pro" panose="020B0503030403020204" pitchFamily="34" charset="0"/>
              </a:endParaRPr>
            </a:p>
          </p:txBody>
        </p:sp>
        <p:sp>
          <p:nvSpPr>
            <p:cNvPr id="115" name="TextBox 114"/>
            <p:cNvSpPr txBox="1"/>
            <p:nvPr/>
          </p:nvSpPr>
          <p:spPr>
            <a:xfrm rot="1599477">
              <a:off x="1257910" y="4915052"/>
              <a:ext cx="526106" cy="246221"/>
            </a:xfrm>
            <a:prstGeom prst="rect">
              <a:avLst/>
            </a:prstGeom>
            <a:noFill/>
          </p:spPr>
          <p:txBody>
            <a:bodyPr wrap="none" rtlCol="0">
              <a:spAutoFit/>
            </a:bodyPr>
            <a:lstStyle/>
            <a:p>
              <a:r>
                <a:rPr lang="en-GB" sz="1000" b="1" i="1" dirty="0" smtClean="0">
                  <a:latin typeface="Source Sans Pro" panose="020B0503030403020204" pitchFamily="34" charset="0"/>
                </a:rPr>
                <a:t>House</a:t>
              </a:r>
              <a:endParaRPr lang="en-GB" sz="1000" b="1" i="1" dirty="0">
                <a:latin typeface="Source Sans Pro" panose="020B0503030403020204" pitchFamily="34" charset="0"/>
              </a:endParaRPr>
            </a:p>
          </p:txBody>
        </p:sp>
        <p:sp>
          <p:nvSpPr>
            <p:cNvPr id="116" name="TextBox 115"/>
            <p:cNvSpPr txBox="1"/>
            <p:nvPr/>
          </p:nvSpPr>
          <p:spPr>
            <a:xfrm rot="5400000">
              <a:off x="1468030" y="5345877"/>
              <a:ext cx="537328" cy="246221"/>
            </a:xfrm>
            <a:prstGeom prst="rect">
              <a:avLst/>
            </a:prstGeom>
            <a:noFill/>
          </p:spPr>
          <p:txBody>
            <a:bodyPr wrap="none" rtlCol="0">
              <a:spAutoFit/>
            </a:bodyPr>
            <a:lstStyle/>
            <a:p>
              <a:pPr algn="ctr"/>
              <a:r>
                <a:rPr lang="en-GB" sz="1000" b="1" i="1" dirty="0" smtClean="0">
                  <a:latin typeface="Source Sans Pro" panose="020B0503030403020204" pitchFamily="34" charset="0"/>
                </a:rPr>
                <a:t>Hostel</a:t>
              </a:r>
              <a:endParaRPr lang="en-GB" sz="1000" b="1" i="1" dirty="0">
                <a:latin typeface="Source Sans Pro" panose="020B0503030403020204" pitchFamily="34" charset="0"/>
              </a:endParaRPr>
            </a:p>
          </p:txBody>
        </p:sp>
        <p:sp>
          <p:nvSpPr>
            <p:cNvPr id="117" name="TextBox 116"/>
            <p:cNvSpPr txBox="1"/>
            <p:nvPr/>
          </p:nvSpPr>
          <p:spPr>
            <a:xfrm rot="8901155">
              <a:off x="1287805" y="5835494"/>
              <a:ext cx="482824" cy="246221"/>
            </a:xfrm>
            <a:prstGeom prst="rect">
              <a:avLst/>
            </a:prstGeom>
            <a:noFill/>
          </p:spPr>
          <p:txBody>
            <a:bodyPr wrap="none" rtlCol="0">
              <a:spAutoFit/>
            </a:bodyPr>
            <a:lstStyle/>
            <a:p>
              <a:r>
                <a:rPr lang="en-GB" sz="1000" b="1" i="1" dirty="0" smtClean="0">
                  <a:latin typeface="Source Sans Pro" panose="020B0503030403020204" pitchFamily="34" charset="0"/>
                </a:rPr>
                <a:t>Hotel</a:t>
              </a:r>
              <a:endParaRPr lang="en-GB" sz="1000" b="1" i="1" dirty="0">
                <a:latin typeface="Source Sans Pro" panose="020B0503030403020204" pitchFamily="34" charset="0"/>
              </a:endParaRPr>
            </a:p>
          </p:txBody>
        </p:sp>
        <p:sp>
          <p:nvSpPr>
            <p:cNvPr id="118" name="TextBox 117"/>
            <p:cNvSpPr txBox="1"/>
            <p:nvPr/>
          </p:nvSpPr>
          <p:spPr>
            <a:xfrm rot="1599477">
              <a:off x="3379977" y="4933071"/>
              <a:ext cx="574196" cy="246221"/>
            </a:xfrm>
            <a:prstGeom prst="rect">
              <a:avLst/>
            </a:prstGeom>
            <a:noFill/>
          </p:spPr>
          <p:txBody>
            <a:bodyPr wrap="none" rtlCol="0">
              <a:spAutoFit/>
            </a:bodyPr>
            <a:lstStyle/>
            <a:p>
              <a:r>
                <a:rPr lang="en-GB" sz="1000" b="1" i="1" dirty="0" smtClean="0">
                  <a:latin typeface="Source Sans Pro" panose="020B0503030403020204" pitchFamily="34" charset="0"/>
                </a:rPr>
                <a:t>Church</a:t>
              </a:r>
              <a:endParaRPr lang="en-GB" sz="1000" b="1" i="1" dirty="0">
                <a:latin typeface="Source Sans Pro" panose="020B0503030403020204" pitchFamily="34" charset="0"/>
              </a:endParaRPr>
            </a:p>
          </p:txBody>
        </p:sp>
        <p:sp>
          <p:nvSpPr>
            <p:cNvPr id="119" name="TextBox 118"/>
            <p:cNvSpPr txBox="1"/>
            <p:nvPr/>
          </p:nvSpPr>
          <p:spPr>
            <a:xfrm rot="1599477">
              <a:off x="5487899" y="4910606"/>
              <a:ext cx="646332" cy="400110"/>
            </a:xfrm>
            <a:prstGeom prst="rect">
              <a:avLst/>
            </a:prstGeom>
            <a:noFill/>
          </p:spPr>
          <p:txBody>
            <a:bodyPr wrap="none" rtlCol="0">
              <a:spAutoFit/>
            </a:bodyPr>
            <a:lstStyle/>
            <a:p>
              <a:pPr algn="ctr"/>
              <a:r>
                <a:rPr lang="en-GB" sz="1000" b="1" i="1" dirty="0" smtClean="0">
                  <a:latin typeface="Source Sans Pro" panose="020B0503030403020204" pitchFamily="34" charset="0"/>
                </a:rPr>
                <a:t>Factory/</a:t>
              </a:r>
            </a:p>
            <a:p>
              <a:pPr algn="ctr"/>
              <a:r>
                <a:rPr lang="en-GB" sz="1000" b="1" i="1" dirty="0" smtClean="0">
                  <a:latin typeface="Source Sans Pro" panose="020B0503030403020204" pitchFamily="34" charset="0"/>
                </a:rPr>
                <a:t>Mill</a:t>
              </a:r>
              <a:endParaRPr lang="en-GB" sz="1000" b="1" i="1" dirty="0">
                <a:latin typeface="Source Sans Pro" panose="020B0503030403020204" pitchFamily="34" charset="0"/>
              </a:endParaRPr>
            </a:p>
          </p:txBody>
        </p:sp>
        <p:sp>
          <p:nvSpPr>
            <p:cNvPr id="120" name="TextBox 119"/>
            <p:cNvSpPr txBox="1"/>
            <p:nvPr/>
          </p:nvSpPr>
          <p:spPr>
            <a:xfrm rot="5400000">
              <a:off x="5794104" y="5288942"/>
              <a:ext cx="574196" cy="400110"/>
            </a:xfrm>
            <a:prstGeom prst="rect">
              <a:avLst/>
            </a:prstGeom>
            <a:noFill/>
          </p:spPr>
          <p:txBody>
            <a:bodyPr wrap="none" rtlCol="0">
              <a:spAutoFit/>
            </a:bodyPr>
            <a:lstStyle/>
            <a:p>
              <a:pPr algn="ctr"/>
              <a:r>
                <a:rPr lang="en-GB" sz="1000" b="1" i="1" dirty="0" smtClean="0">
                  <a:latin typeface="Source Sans Pro" panose="020B0503030403020204" pitchFamily="34" charset="0"/>
                </a:rPr>
                <a:t>Art</a:t>
              </a:r>
            </a:p>
            <a:p>
              <a:pPr algn="ctr"/>
              <a:r>
                <a:rPr lang="en-GB" sz="1000" b="1" i="1" dirty="0" smtClean="0">
                  <a:latin typeface="Source Sans Pro" panose="020B0503030403020204" pitchFamily="34" charset="0"/>
                </a:rPr>
                <a:t>gallery</a:t>
              </a:r>
              <a:endParaRPr lang="en-GB" sz="1000" b="1" i="1" dirty="0">
                <a:latin typeface="Source Sans Pro" panose="020B0503030403020204" pitchFamily="34" charset="0"/>
              </a:endParaRPr>
            </a:p>
          </p:txBody>
        </p:sp>
        <p:sp>
          <p:nvSpPr>
            <p:cNvPr id="121" name="TextBox 120"/>
            <p:cNvSpPr txBox="1"/>
            <p:nvPr/>
          </p:nvSpPr>
          <p:spPr>
            <a:xfrm rot="9179126">
              <a:off x="5559233" y="5835494"/>
              <a:ext cx="503664" cy="246221"/>
            </a:xfrm>
            <a:prstGeom prst="rect">
              <a:avLst/>
            </a:prstGeom>
            <a:noFill/>
          </p:spPr>
          <p:txBody>
            <a:bodyPr wrap="none" rtlCol="0">
              <a:spAutoFit/>
            </a:bodyPr>
            <a:lstStyle/>
            <a:p>
              <a:r>
                <a:rPr lang="en-GB" sz="1000" b="1" i="1" dirty="0" smtClean="0">
                  <a:latin typeface="Source Sans Pro" panose="020B0503030403020204" pitchFamily="34" charset="0"/>
                </a:rPr>
                <a:t>shops</a:t>
              </a:r>
              <a:endParaRPr lang="en-GB" sz="1000" b="1" i="1" dirty="0">
                <a:latin typeface="Source Sans Pro" panose="020B0503030403020204" pitchFamily="34" charset="0"/>
              </a:endParaRPr>
            </a:p>
          </p:txBody>
        </p:sp>
      </p:grpSp>
      <p:sp>
        <p:nvSpPr>
          <p:cNvPr id="3" name="TextBox 2"/>
          <p:cNvSpPr txBox="1"/>
          <p:nvPr/>
        </p:nvSpPr>
        <p:spPr>
          <a:xfrm>
            <a:off x="6876256" y="2218144"/>
            <a:ext cx="2235660" cy="3785652"/>
          </a:xfrm>
          <a:prstGeom prst="rect">
            <a:avLst/>
          </a:prstGeom>
          <a:noFill/>
        </p:spPr>
        <p:txBody>
          <a:bodyPr wrap="square" rtlCol="0">
            <a:spAutoFit/>
          </a:bodyPr>
          <a:lstStyle/>
          <a:p>
            <a:r>
              <a:rPr lang="en-GB" sz="2400" dirty="0" smtClean="0">
                <a:latin typeface="Source Sans Pro" panose="020B0503030403020204" pitchFamily="34" charset="0"/>
              </a:rPr>
              <a:t>Now use the </a:t>
            </a:r>
            <a:r>
              <a:rPr lang="en-GB" sz="2400" b="1" dirty="0" smtClean="0">
                <a:latin typeface="Source Sans Pro" panose="020B0503030403020204" pitchFamily="34" charset="0"/>
              </a:rPr>
              <a:t>change cards</a:t>
            </a:r>
            <a:r>
              <a:rPr lang="en-GB" sz="2400" dirty="0" smtClean="0">
                <a:latin typeface="Source Sans Pro" panose="020B0503030403020204" pitchFamily="34" charset="0"/>
              </a:rPr>
              <a:t> from lesson two,  to decide which of the types of change can be matched to each of the uses of our 6 buildings</a:t>
            </a:r>
            <a:endParaRPr lang="en-GB" sz="2400" dirty="0">
              <a:latin typeface="Source Sans Pro" panose="020B0503030403020204" pitchFamily="34" charset="0"/>
            </a:endParaRPr>
          </a:p>
        </p:txBody>
      </p:sp>
      <p:sp>
        <p:nvSpPr>
          <p:cNvPr id="146" name="Rectangle 145"/>
          <p:cNvSpPr/>
          <p:nvPr/>
        </p:nvSpPr>
        <p:spPr>
          <a:xfrm>
            <a:off x="3338835" y="1715604"/>
            <a:ext cx="1072907" cy="823592"/>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schemeClr val="bg1"/>
                </a:solidFill>
                <a:latin typeface="Source Sans Pro" panose="020B0503030403020204" pitchFamily="34" charset="0"/>
              </a:rPr>
              <a:t>Social</a:t>
            </a:r>
            <a:endParaRPr lang="en-GB" dirty="0"/>
          </a:p>
        </p:txBody>
      </p:sp>
      <p:grpSp>
        <p:nvGrpSpPr>
          <p:cNvPr id="147" name="Group 146"/>
          <p:cNvGrpSpPr/>
          <p:nvPr/>
        </p:nvGrpSpPr>
        <p:grpSpPr>
          <a:xfrm>
            <a:off x="4658391" y="1702769"/>
            <a:ext cx="1124923" cy="823592"/>
            <a:chOff x="1829703" y="5983826"/>
            <a:chExt cx="1124923" cy="823592"/>
          </a:xfrm>
        </p:grpSpPr>
        <p:sp>
          <p:nvSpPr>
            <p:cNvPr id="148" name="Rectangle 147"/>
            <p:cNvSpPr/>
            <p:nvPr/>
          </p:nvSpPr>
          <p:spPr>
            <a:xfrm>
              <a:off x="1855709" y="5983826"/>
              <a:ext cx="1072907" cy="82359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9" name="Rectangle 148"/>
            <p:cNvSpPr/>
            <p:nvPr/>
          </p:nvSpPr>
          <p:spPr>
            <a:xfrm>
              <a:off x="1829703" y="6248894"/>
              <a:ext cx="1124923" cy="369332"/>
            </a:xfrm>
            <a:prstGeom prst="rect">
              <a:avLst/>
            </a:prstGeom>
          </p:spPr>
          <p:txBody>
            <a:bodyPr wrap="none">
              <a:spAutoFit/>
            </a:bodyPr>
            <a:lstStyle/>
            <a:p>
              <a:pPr algn="ctr"/>
              <a:r>
                <a:rPr lang="en-GB" b="1" dirty="0" smtClean="0">
                  <a:solidFill>
                    <a:schemeClr val="bg1"/>
                  </a:solidFill>
                  <a:latin typeface="Source Sans Pro" panose="020B0503030403020204" pitchFamily="34" charset="0"/>
                </a:rPr>
                <a:t>Religious</a:t>
              </a:r>
              <a:endParaRPr lang="en-GB" dirty="0"/>
            </a:p>
          </p:txBody>
        </p:sp>
      </p:grpSp>
      <p:grpSp>
        <p:nvGrpSpPr>
          <p:cNvPr id="150" name="Group 149"/>
          <p:cNvGrpSpPr/>
          <p:nvPr/>
        </p:nvGrpSpPr>
        <p:grpSpPr>
          <a:xfrm>
            <a:off x="1895269" y="1702769"/>
            <a:ext cx="1168846" cy="823592"/>
            <a:chOff x="6390664" y="5939584"/>
            <a:chExt cx="1168846" cy="823592"/>
          </a:xfrm>
        </p:grpSpPr>
        <p:sp>
          <p:nvSpPr>
            <p:cNvPr id="151" name="Rectangle 150"/>
            <p:cNvSpPr/>
            <p:nvPr/>
          </p:nvSpPr>
          <p:spPr>
            <a:xfrm>
              <a:off x="6438634" y="5939584"/>
              <a:ext cx="1072907" cy="823592"/>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2" name="Rectangle 151"/>
            <p:cNvSpPr/>
            <p:nvPr/>
          </p:nvSpPr>
          <p:spPr>
            <a:xfrm>
              <a:off x="6390664" y="6166714"/>
              <a:ext cx="1168846" cy="369332"/>
            </a:xfrm>
            <a:prstGeom prst="rect">
              <a:avLst/>
            </a:prstGeom>
          </p:spPr>
          <p:txBody>
            <a:bodyPr wrap="none">
              <a:spAutoFit/>
            </a:bodyPr>
            <a:lstStyle/>
            <a:p>
              <a:pPr algn="ctr"/>
              <a:r>
                <a:rPr lang="en-GB" b="1" dirty="0" smtClean="0">
                  <a:solidFill>
                    <a:schemeClr val="bg1"/>
                  </a:solidFill>
                  <a:latin typeface="Source Sans Pro" panose="020B0503030403020204" pitchFamily="34" charset="0"/>
                </a:rPr>
                <a:t>Economic</a:t>
              </a:r>
              <a:endParaRPr lang="en-GB" dirty="0"/>
            </a:p>
          </p:txBody>
        </p:sp>
      </p:grpSp>
      <p:sp>
        <p:nvSpPr>
          <p:cNvPr id="153" name="Rectangle 152"/>
          <p:cNvSpPr/>
          <p:nvPr/>
        </p:nvSpPr>
        <p:spPr>
          <a:xfrm>
            <a:off x="564925" y="1715604"/>
            <a:ext cx="1072907" cy="823592"/>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latin typeface="Source Sans Pro" panose="020B0503030403020204" pitchFamily="34" charset="0"/>
              </a:rPr>
              <a:t>Political</a:t>
            </a:r>
            <a:endParaRPr lang="en-GB" dirty="0">
              <a:solidFill>
                <a:schemeClr val="tx1"/>
              </a:solidFill>
            </a:endParaRPr>
          </a:p>
        </p:txBody>
      </p:sp>
    </p:spTree>
    <p:custDataLst>
      <p:tags r:id="rId1"/>
    </p:custDataLst>
    <p:extLst>
      <p:ext uri="{BB962C8B-B14F-4D97-AF65-F5344CB8AC3E}">
        <p14:creationId xmlns:p14="http://schemas.microsoft.com/office/powerpoint/2010/main" val="25044015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542136" y="260648"/>
            <a:ext cx="8059728" cy="707886"/>
          </a:xfrm>
          <a:prstGeom prst="rect">
            <a:avLst/>
          </a:prstGeom>
          <a:ln w="50800">
            <a:solidFill>
              <a:srgbClr val="00B0F0"/>
            </a:solidFill>
          </a:ln>
        </p:spPr>
        <p:txBody>
          <a:bodyPr wrap="square">
            <a:spAutoFit/>
          </a:bodyPr>
          <a:lstStyle/>
          <a:p>
            <a:pPr algn="ctr"/>
            <a:r>
              <a:rPr lang="en-GB" sz="4000" b="1" dirty="0" smtClean="0">
                <a:latin typeface="Source Sans Pro" panose="020B0503030403020204" pitchFamily="34" charset="0"/>
              </a:rPr>
              <a:t>Type of change</a:t>
            </a:r>
            <a:endParaRPr lang="en-GB" sz="4000" b="1" dirty="0">
              <a:latin typeface="Source Sans Pro" panose="020B0503030403020204" pitchFamily="34" charset="0"/>
            </a:endParaRPr>
          </a:p>
        </p:txBody>
      </p:sp>
      <p:sp>
        <p:nvSpPr>
          <p:cNvPr id="5" name="Rectangle 4"/>
          <p:cNvSpPr/>
          <p:nvPr/>
        </p:nvSpPr>
        <p:spPr>
          <a:xfrm>
            <a:off x="542137" y="1196752"/>
            <a:ext cx="8059728" cy="1569660"/>
          </a:xfrm>
          <a:prstGeom prst="rect">
            <a:avLst/>
          </a:prstGeom>
        </p:spPr>
        <p:txBody>
          <a:bodyPr wrap="square">
            <a:spAutoFit/>
          </a:bodyPr>
          <a:lstStyle/>
          <a:p>
            <a:pPr algn="ctr"/>
            <a:r>
              <a:rPr lang="en-GB" sz="3200" dirty="0">
                <a:latin typeface="Source Sans Pro" panose="020B0503030403020204" pitchFamily="34" charset="0"/>
              </a:rPr>
              <a:t>Change to do with Power and Control</a:t>
            </a:r>
          </a:p>
          <a:p>
            <a:pPr algn="ctr"/>
            <a:endParaRPr lang="en-GB" sz="3200" dirty="0">
              <a:latin typeface="Source Sans Pro" panose="020B0503030403020204" pitchFamily="34" charset="0"/>
            </a:endParaRPr>
          </a:p>
          <a:p>
            <a:pPr algn="ctr"/>
            <a:r>
              <a:rPr lang="en-GB" sz="3200" b="1" dirty="0">
                <a:latin typeface="Source Sans Pro" panose="020B0503030403020204" pitchFamily="34" charset="0"/>
              </a:rPr>
              <a:t>(POLITICAL CHANGE)</a:t>
            </a:r>
          </a:p>
        </p:txBody>
      </p:sp>
      <p:pic>
        <p:nvPicPr>
          <p:cNvPr id="6" name="Picture 2"/>
          <p:cNvPicPr>
            <a:picLocks noGrp="1" noChangeAspect="1" noChangeArrowheads="1"/>
          </p:cNvPicPr>
          <p:nvPr>
            <p:ph sz="half" idx="4294967295"/>
          </p:nvPr>
        </p:nvPicPr>
        <p:blipFill>
          <a:blip r:embed="rId4" cstate="print">
            <a:extLst>
              <a:ext uri="{28A0092B-C50C-407E-A947-70E740481C1C}">
                <a14:useLocalDpi xmlns:a14="http://schemas.microsoft.com/office/drawing/2010/main" val="0"/>
              </a:ext>
            </a:extLst>
          </a:blip>
          <a:stretch>
            <a:fillRect/>
          </a:stretch>
        </p:blipFill>
        <p:spPr bwMode="auto">
          <a:xfrm>
            <a:off x="683568" y="3367444"/>
            <a:ext cx="2763306" cy="30571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rot="16200000">
            <a:off x="2644339" y="5428669"/>
            <a:ext cx="1797287" cy="246221"/>
          </a:xfrm>
          <a:prstGeom prst="rect">
            <a:avLst/>
          </a:prstGeom>
        </p:spPr>
        <p:txBody>
          <a:bodyPr wrap="none">
            <a:spAutoFit/>
          </a:bodyPr>
          <a:lstStyle/>
          <a:p>
            <a:r>
              <a:rPr lang="en-GB" sz="1000" dirty="0">
                <a:latin typeface="Source Sans Pro" panose="020B0503030403020204" pitchFamily="34" charset="0"/>
              </a:rPr>
              <a:t>Photo Credit; </a:t>
            </a:r>
            <a:r>
              <a:rPr lang="en-GB" sz="1000" dirty="0" err="1">
                <a:latin typeface="Source Sans Pro" panose="020B0503030403020204" pitchFamily="34" charset="0"/>
              </a:rPr>
              <a:t>Pietro</a:t>
            </a:r>
            <a:r>
              <a:rPr lang="en-GB" sz="1000" dirty="0">
                <a:latin typeface="Source Sans Pro" panose="020B0503030403020204" pitchFamily="34" charset="0"/>
              </a:rPr>
              <a:t> and Silvia</a:t>
            </a:r>
          </a:p>
        </p:txBody>
      </p:sp>
      <p:sp>
        <p:nvSpPr>
          <p:cNvPr id="9" name="Rectangle 8"/>
          <p:cNvSpPr/>
          <p:nvPr/>
        </p:nvSpPr>
        <p:spPr>
          <a:xfrm>
            <a:off x="4572000" y="3356992"/>
            <a:ext cx="4029864" cy="3093431"/>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12466249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542136" y="260648"/>
            <a:ext cx="8059728" cy="707886"/>
          </a:xfrm>
          <a:prstGeom prst="rect">
            <a:avLst/>
          </a:prstGeom>
          <a:ln w="50800">
            <a:solidFill>
              <a:srgbClr val="00B0F0"/>
            </a:solidFill>
          </a:ln>
        </p:spPr>
        <p:txBody>
          <a:bodyPr wrap="square">
            <a:spAutoFit/>
          </a:bodyPr>
          <a:lstStyle/>
          <a:p>
            <a:pPr algn="ctr"/>
            <a:r>
              <a:rPr lang="en-GB" sz="4000" b="1" dirty="0">
                <a:latin typeface="Source Sans Pro" panose="020B0503030403020204" pitchFamily="34" charset="0"/>
              </a:rPr>
              <a:t>Type of change</a:t>
            </a:r>
          </a:p>
        </p:txBody>
      </p:sp>
      <p:sp>
        <p:nvSpPr>
          <p:cNvPr id="5" name="Rectangle 4"/>
          <p:cNvSpPr/>
          <p:nvPr/>
        </p:nvSpPr>
        <p:spPr>
          <a:xfrm>
            <a:off x="542137" y="1196752"/>
            <a:ext cx="8059728" cy="2062103"/>
          </a:xfrm>
          <a:prstGeom prst="rect">
            <a:avLst/>
          </a:prstGeom>
        </p:spPr>
        <p:txBody>
          <a:bodyPr wrap="square">
            <a:spAutoFit/>
          </a:bodyPr>
          <a:lstStyle/>
          <a:p>
            <a:pPr algn="ctr"/>
            <a:r>
              <a:rPr lang="en-GB" sz="3200" dirty="0">
                <a:latin typeface="Source Sans Pro" panose="020B0503030403020204" pitchFamily="34" charset="0"/>
              </a:rPr>
              <a:t>Change to do with money, making </a:t>
            </a:r>
            <a:r>
              <a:rPr lang="en-GB" sz="3200" dirty="0" smtClean="0">
                <a:latin typeface="Source Sans Pro" panose="020B0503030403020204" pitchFamily="34" charset="0"/>
              </a:rPr>
              <a:t>things, jobs, buying </a:t>
            </a:r>
            <a:r>
              <a:rPr lang="en-GB" sz="3200" dirty="0">
                <a:latin typeface="Source Sans Pro" panose="020B0503030403020204" pitchFamily="34" charset="0"/>
              </a:rPr>
              <a:t>and </a:t>
            </a:r>
            <a:r>
              <a:rPr lang="en-GB" sz="3200" dirty="0" smtClean="0">
                <a:latin typeface="Source Sans Pro" panose="020B0503030403020204" pitchFamily="34" charset="0"/>
              </a:rPr>
              <a:t>selling</a:t>
            </a:r>
          </a:p>
          <a:p>
            <a:pPr algn="ctr"/>
            <a:endParaRPr lang="en-GB" sz="3200" dirty="0">
              <a:latin typeface="Source Sans Pro" panose="020B0503030403020204" pitchFamily="34" charset="0"/>
            </a:endParaRPr>
          </a:p>
          <a:p>
            <a:pPr algn="ctr"/>
            <a:r>
              <a:rPr lang="en-GB" sz="3200" b="1" dirty="0" smtClean="0">
                <a:latin typeface="Source Sans Pro" panose="020B0503030403020204" pitchFamily="34" charset="0"/>
              </a:rPr>
              <a:t>(ECONOMIC </a:t>
            </a:r>
            <a:r>
              <a:rPr lang="en-GB" sz="3200" b="1" dirty="0">
                <a:latin typeface="Source Sans Pro" panose="020B0503030403020204" pitchFamily="34" charset="0"/>
              </a:rPr>
              <a:t>CHANGE)</a:t>
            </a:r>
          </a:p>
        </p:txBody>
      </p:sp>
      <p:pic>
        <p:nvPicPr>
          <p:cNvPr id="8" name="Picture 2"/>
          <p:cNvPicPr>
            <a:picLocks noGrp="1" noChangeAspect="1" noChangeArrowheads="1"/>
          </p:cNvPicPr>
          <p:nvPr>
            <p:ph sz="half" idx="4294967295"/>
          </p:nvPr>
        </p:nvPicPr>
        <p:blipFill rotWithShape="1">
          <a:blip r:embed="rId4">
            <a:extLst>
              <a:ext uri="{28A0092B-C50C-407E-A947-70E740481C1C}">
                <a14:useLocalDpi xmlns:a14="http://schemas.microsoft.com/office/drawing/2010/main" val="0"/>
              </a:ext>
            </a:extLst>
          </a:blip>
          <a:srcRect l="10745" r="8448"/>
          <a:stretch/>
        </p:blipFill>
        <p:spPr bwMode="auto">
          <a:xfrm>
            <a:off x="251519" y="3356992"/>
            <a:ext cx="4011180" cy="31031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rot="16200000">
            <a:off x="3668670" y="5609808"/>
            <a:ext cx="1435008" cy="246221"/>
          </a:xfrm>
          <a:prstGeom prst="rect">
            <a:avLst/>
          </a:prstGeom>
        </p:spPr>
        <p:txBody>
          <a:bodyPr wrap="none">
            <a:spAutoFit/>
          </a:bodyPr>
          <a:lstStyle/>
          <a:p>
            <a:r>
              <a:rPr lang="en-GB" sz="1000" dirty="0">
                <a:latin typeface="Source Sans Pro" panose="020B0503030403020204" pitchFamily="34" charset="0"/>
              </a:rPr>
              <a:t>Photo credit; </a:t>
            </a:r>
            <a:r>
              <a:rPr lang="en-GB" sz="1000" dirty="0" err="1">
                <a:latin typeface="Source Sans Pro" panose="020B0503030403020204" pitchFamily="34" charset="0"/>
              </a:rPr>
              <a:t>DebashiM</a:t>
            </a:r>
            <a:endParaRPr lang="en-GB" sz="1000" dirty="0">
              <a:latin typeface="Source Sans Pro" panose="020B0503030403020204" pitchFamily="34" charset="0"/>
            </a:endParaRPr>
          </a:p>
        </p:txBody>
      </p:sp>
      <p:sp>
        <p:nvSpPr>
          <p:cNvPr id="9" name="Rectangle 8"/>
          <p:cNvSpPr/>
          <p:nvPr/>
        </p:nvSpPr>
        <p:spPr>
          <a:xfrm>
            <a:off x="4572000" y="3356992"/>
            <a:ext cx="4029864" cy="3093431"/>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29769849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542136" y="260648"/>
            <a:ext cx="8059728" cy="707886"/>
          </a:xfrm>
          <a:prstGeom prst="rect">
            <a:avLst/>
          </a:prstGeom>
          <a:ln w="50800">
            <a:solidFill>
              <a:srgbClr val="00B0F0"/>
            </a:solidFill>
          </a:ln>
        </p:spPr>
        <p:txBody>
          <a:bodyPr wrap="square">
            <a:spAutoFit/>
          </a:bodyPr>
          <a:lstStyle/>
          <a:p>
            <a:pPr algn="ctr"/>
            <a:r>
              <a:rPr lang="en-GB" sz="4000" b="1" dirty="0">
                <a:latin typeface="Source Sans Pro" panose="020B0503030403020204" pitchFamily="34" charset="0"/>
              </a:rPr>
              <a:t>Type of change</a:t>
            </a:r>
          </a:p>
        </p:txBody>
      </p:sp>
      <p:sp>
        <p:nvSpPr>
          <p:cNvPr id="5" name="Rectangle 4"/>
          <p:cNvSpPr/>
          <p:nvPr/>
        </p:nvSpPr>
        <p:spPr>
          <a:xfrm>
            <a:off x="542137" y="1196752"/>
            <a:ext cx="8059728" cy="1569660"/>
          </a:xfrm>
          <a:prstGeom prst="rect">
            <a:avLst/>
          </a:prstGeom>
        </p:spPr>
        <p:txBody>
          <a:bodyPr wrap="square">
            <a:spAutoFit/>
          </a:bodyPr>
          <a:lstStyle/>
          <a:p>
            <a:pPr algn="ctr"/>
            <a:r>
              <a:rPr lang="en-GB" sz="3200" dirty="0">
                <a:latin typeface="Source Sans Pro" panose="020B0503030403020204" pitchFamily="34" charset="0"/>
              </a:rPr>
              <a:t>Change to do with how people </a:t>
            </a:r>
            <a:r>
              <a:rPr lang="en-GB" sz="3200" dirty="0" smtClean="0">
                <a:latin typeface="Source Sans Pro" panose="020B0503030403020204" pitchFamily="34" charset="0"/>
              </a:rPr>
              <a:t>live</a:t>
            </a:r>
          </a:p>
          <a:p>
            <a:pPr algn="ctr"/>
            <a:endParaRPr lang="en-GB" sz="3200" dirty="0">
              <a:latin typeface="Source Sans Pro" panose="020B0503030403020204" pitchFamily="34" charset="0"/>
            </a:endParaRPr>
          </a:p>
          <a:p>
            <a:pPr algn="ctr"/>
            <a:r>
              <a:rPr lang="en-GB" sz="3200" b="1" dirty="0" smtClean="0">
                <a:latin typeface="Source Sans Pro" panose="020B0503030403020204" pitchFamily="34" charset="0"/>
              </a:rPr>
              <a:t>(SOCIAL </a:t>
            </a:r>
            <a:r>
              <a:rPr lang="en-GB" sz="3200" b="1" dirty="0">
                <a:latin typeface="Source Sans Pro" panose="020B0503030403020204" pitchFamily="34" charset="0"/>
              </a:rPr>
              <a:t>CHANGE)</a:t>
            </a:r>
          </a:p>
        </p:txBody>
      </p:sp>
      <p:sp>
        <p:nvSpPr>
          <p:cNvPr id="7" name="Rectangle 6"/>
          <p:cNvSpPr/>
          <p:nvPr/>
        </p:nvSpPr>
        <p:spPr>
          <a:xfrm>
            <a:off x="4572000" y="3356992"/>
            <a:ext cx="4029864" cy="3093431"/>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p:cNvSpPr/>
          <p:nvPr/>
        </p:nvSpPr>
        <p:spPr>
          <a:xfrm>
            <a:off x="251520" y="6611622"/>
            <a:ext cx="1435008" cy="246221"/>
          </a:xfrm>
          <a:prstGeom prst="rect">
            <a:avLst/>
          </a:prstGeom>
        </p:spPr>
        <p:txBody>
          <a:bodyPr wrap="none">
            <a:spAutoFit/>
          </a:bodyPr>
          <a:lstStyle/>
          <a:p>
            <a:r>
              <a:rPr lang="en-GB" sz="1000" dirty="0">
                <a:latin typeface="Source Sans Pro" panose="020B0503030403020204" pitchFamily="34" charset="0"/>
              </a:rPr>
              <a:t>Photo credit; </a:t>
            </a:r>
            <a:r>
              <a:rPr lang="en-GB" sz="1000" dirty="0" err="1">
                <a:latin typeface="Source Sans Pro" panose="020B0503030403020204" pitchFamily="34" charset="0"/>
              </a:rPr>
              <a:t>DebashiM</a:t>
            </a:r>
            <a:endParaRPr lang="en-GB" sz="1000" dirty="0">
              <a:latin typeface="Source Sans Pro" panose="020B0503030403020204" pitchFamily="34" charset="0"/>
            </a:endParaRPr>
          </a:p>
        </p:txBody>
      </p:sp>
      <p:pic>
        <p:nvPicPr>
          <p:cNvPr id="12" name="Picture 2"/>
          <p:cNvPicPr>
            <a:picLocks noGrp="1" noChangeAspect="1" noChangeArrowheads="1"/>
          </p:cNvPicPr>
          <p:nvPr>
            <p:ph sz="half" idx="4294967295"/>
          </p:nvPr>
        </p:nvPicPr>
        <p:blipFill>
          <a:blip r:embed="rId4" cstate="print">
            <a:extLst>
              <a:ext uri="{28A0092B-C50C-407E-A947-70E740481C1C}">
                <a14:useLocalDpi xmlns:a14="http://schemas.microsoft.com/office/drawing/2010/main" val="0"/>
              </a:ext>
            </a:extLst>
          </a:blip>
          <a:stretch>
            <a:fillRect/>
          </a:stretch>
        </p:blipFill>
        <p:spPr bwMode="auto">
          <a:xfrm rot="20933986">
            <a:off x="374682" y="3496321"/>
            <a:ext cx="2792520" cy="15507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718943">
            <a:off x="823955" y="4629086"/>
            <a:ext cx="1159681" cy="12885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1037751">
            <a:off x="2582292" y="4104524"/>
            <a:ext cx="1573142" cy="20598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15081409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542136" y="260648"/>
            <a:ext cx="8059728" cy="707886"/>
          </a:xfrm>
          <a:prstGeom prst="rect">
            <a:avLst/>
          </a:prstGeom>
          <a:ln w="50800">
            <a:solidFill>
              <a:srgbClr val="00B0F0"/>
            </a:solidFill>
          </a:ln>
        </p:spPr>
        <p:txBody>
          <a:bodyPr wrap="square">
            <a:spAutoFit/>
          </a:bodyPr>
          <a:lstStyle/>
          <a:p>
            <a:pPr algn="ctr"/>
            <a:r>
              <a:rPr lang="en-GB" sz="4000" b="1" dirty="0">
                <a:latin typeface="Source Sans Pro" panose="020B0503030403020204" pitchFamily="34" charset="0"/>
              </a:rPr>
              <a:t>Type of change</a:t>
            </a:r>
          </a:p>
        </p:txBody>
      </p:sp>
      <p:sp>
        <p:nvSpPr>
          <p:cNvPr id="5" name="Rectangle 4"/>
          <p:cNvSpPr/>
          <p:nvPr/>
        </p:nvSpPr>
        <p:spPr>
          <a:xfrm>
            <a:off x="542137" y="1196752"/>
            <a:ext cx="8059728" cy="1569660"/>
          </a:xfrm>
          <a:prstGeom prst="rect">
            <a:avLst/>
          </a:prstGeom>
        </p:spPr>
        <p:txBody>
          <a:bodyPr wrap="square">
            <a:spAutoFit/>
          </a:bodyPr>
          <a:lstStyle/>
          <a:p>
            <a:pPr algn="ctr"/>
            <a:r>
              <a:rPr lang="en-GB" sz="3200" dirty="0">
                <a:latin typeface="Source Sans Pro" panose="020B0503030403020204" pitchFamily="34" charset="0"/>
              </a:rPr>
              <a:t>Change to do with </a:t>
            </a:r>
            <a:r>
              <a:rPr lang="en-GB" sz="3200" dirty="0" smtClean="0">
                <a:latin typeface="Source Sans Pro" panose="020B0503030403020204" pitchFamily="34" charset="0"/>
              </a:rPr>
              <a:t>religions</a:t>
            </a:r>
          </a:p>
          <a:p>
            <a:pPr algn="ctr"/>
            <a:endParaRPr lang="en-GB" sz="3200" dirty="0">
              <a:latin typeface="Source Sans Pro" panose="020B0503030403020204" pitchFamily="34" charset="0"/>
            </a:endParaRPr>
          </a:p>
          <a:p>
            <a:pPr algn="ctr"/>
            <a:r>
              <a:rPr lang="en-GB" sz="3200" b="1" dirty="0" smtClean="0">
                <a:latin typeface="Source Sans Pro" panose="020B0503030403020204" pitchFamily="34" charset="0"/>
              </a:rPr>
              <a:t>(RELIGIOUS </a:t>
            </a:r>
            <a:r>
              <a:rPr lang="en-GB" sz="3200" b="1" dirty="0">
                <a:latin typeface="Source Sans Pro" panose="020B0503030403020204" pitchFamily="34" charset="0"/>
              </a:rPr>
              <a:t>CHANGE)</a:t>
            </a:r>
          </a:p>
        </p:txBody>
      </p:sp>
      <p:sp>
        <p:nvSpPr>
          <p:cNvPr id="7" name="Rectangle 6"/>
          <p:cNvSpPr/>
          <p:nvPr/>
        </p:nvSpPr>
        <p:spPr>
          <a:xfrm>
            <a:off x="4572000" y="3356992"/>
            <a:ext cx="4029864" cy="3093431"/>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p:cNvSpPr/>
          <p:nvPr/>
        </p:nvSpPr>
        <p:spPr>
          <a:xfrm>
            <a:off x="251520" y="6611622"/>
            <a:ext cx="3536546" cy="246221"/>
          </a:xfrm>
          <a:prstGeom prst="rect">
            <a:avLst/>
          </a:prstGeom>
        </p:spPr>
        <p:txBody>
          <a:bodyPr wrap="none">
            <a:spAutoFit/>
          </a:bodyPr>
          <a:lstStyle/>
          <a:p>
            <a:r>
              <a:rPr lang="en-GB" sz="1000" dirty="0">
                <a:latin typeface="Source Sans Pro" panose="020B0503030403020204" pitchFamily="34" charset="0"/>
              </a:rPr>
              <a:t>Photo credit; Toby Hudson, Adam </a:t>
            </a:r>
            <a:r>
              <a:rPr lang="en-GB" sz="1000" dirty="0" err="1">
                <a:latin typeface="Source Sans Pro" panose="020B0503030403020204" pitchFamily="34" charset="0"/>
              </a:rPr>
              <a:t>Kilczek</a:t>
            </a:r>
            <a:r>
              <a:rPr lang="en-GB" sz="1000" dirty="0">
                <a:latin typeface="Source Sans Pro" panose="020B0503030403020204" pitchFamily="34" charset="0"/>
              </a:rPr>
              <a:t>, </a:t>
            </a:r>
            <a:r>
              <a:rPr lang="en-GB" sz="1000" dirty="0" err="1">
                <a:latin typeface="Source Sans Pro" panose="020B0503030403020204" pitchFamily="34" charset="0"/>
              </a:rPr>
              <a:t>ariely</a:t>
            </a:r>
            <a:r>
              <a:rPr lang="en-GB" sz="1000" dirty="0">
                <a:latin typeface="Source Sans Pro" panose="020B0503030403020204" pitchFamily="34" charset="0"/>
              </a:rPr>
              <a:t>, Oleg </a:t>
            </a:r>
            <a:r>
              <a:rPr lang="en-GB" sz="1000" dirty="0" err="1">
                <a:latin typeface="Source Sans Pro" panose="020B0503030403020204" pitchFamily="34" charset="0"/>
              </a:rPr>
              <a:t>Yunakov</a:t>
            </a:r>
            <a:endParaRPr lang="en-GB" sz="1000" dirty="0">
              <a:latin typeface="Source Sans Pro" panose="020B0503030403020204" pitchFamily="34" charset="0"/>
            </a:endParaRPr>
          </a:p>
        </p:txBody>
      </p:sp>
      <p:pic>
        <p:nvPicPr>
          <p:cNvPr id="9" name="Picture 2"/>
          <p:cNvPicPr>
            <a:picLocks noGrp="1" noChangeAspect="1" noChangeArrowheads="1"/>
          </p:cNvPicPr>
          <p:nvPr>
            <p:ph sz="half" idx="4294967295"/>
          </p:nvPr>
        </p:nvPicPr>
        <p:blipFill>
          <a:blip r:embed="rId4" cstate="print">
            <a:extLst>
              <a:ext uri="{28A0092B-C50C-407E-A947-70E740481C1C}">
                <a14:useLocalDpi xmlns:a14="http://schemas.microsoft.com/office/drawing/2010/main" val="0"/>
              </a:ext>
            </a:extLst>
          </a:blip>
          <a:srcRect/>
          <a:stretch>
            <a:fillRect/>
          </a:stretch>
        </p:blipFill>
        <p:spPr bwMode="auto">
          <a:xfrm rot="21103285">
            <a:off x="406024" y="2978821"/>
            <a:ext cx="1657695" cy="1381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3"/>
          <p:cNvPicPr>
            <a:picLocks noGrp="1" noChangeAspect="1" noChangeArrowheads="1"/>
          </p:cNvPicPr>
          <p:nvPr>
            <p:ph sz="quarter" idx="4294967295"/>
          </p:nvPr>
        </p:nvPicPr>
        <p:blipFill>
          <a:blip r:embed="rId5" cstate="print">
            <a:extLst>
              <a:ext uri="{28A0092B-C50C-407E-A947-70E740481C1C}">
                <a14:useLocalDpi xmlns:a14="http://schemas.microsoft.com/office/drawing/2010/main" val="0"/>
              </a:ext>
            </a:extLst>
          </a:blip>
          <a:srcRect/>
          <a:stretch>
            <a:fillRect/>
          </a:stretch>
        </p:blipFill>
        <p:spPr bwMode="auto">
          <a:xfrm rot="798648">
            <a:off x="1239978" y="3830618"/>
            <a:ext cx="1754223" cy="14333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1037059">
            <a:off x="2647486" y="2851198"/>
            <a:ext cx="1409679" cy="16607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20998889">
            <a:off x="250039" y="5131803"/>
            <a:ext cx="2124590" cy="1180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402593">
            <a:off x="2496226" y="4541442"/>
            <a:ext cx="1712197" cy="19057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302082893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42136" y="260648"/>
            <a:ext cx="8059728" cy="1323439"/>
          </a:xfrm>
          <a:prstGeom prst="rect">
            <a:avLst/>
          </a:prstGeom>
          <a:ln w="50800">
            <a:solidFill>
              <a:srgbClr val="00B0F0"/>
            </a:solidFill>
          </a:ln>
        </p:spPr>
        <p:txBody>
          <a:bodyPr wrap="square">
            <a:spAutoFit/>
          </a:bodyPr>
          <a:lstStyle/>
          <a:p>
            <a:pPr algn="ctr"/>
            <a:r>
              <a:rPr lang="fr-FR" sz="4000" b="1" dirty="0" err="1" smtClean="0">
                <a:latin typeface="Source Sans Pro" panose="020B0503030403020204" pitchFamily="34" charset="0"/>
              </a:rPr>
              <a:t>Tablighul</a:t>
            </a:r>
            <a:r>
              <a:rPr lang="fr-FR" sz="4000" b="1" dirty="0" smtClean="0">
                <a:latin typeface="Source Sans Pro" panose="020B0503030403020204" pitchFamily="34" charset="0"/>
              </a:rPr>
              <a:t> </a:t>
            </a:r>
            <a:r>
              <a:rPr lang="fr-FR" sz="4000" b="1" dirty="0">
                <a:latin typeface="Source Sans Pro" panose="020B0503030403020204" pitchFamily="34" charset="0"/>
              </a:rPr>
              <a:t>Islam </a:t>
            </a:r>
            <a:r>
              <a:rPr lang="fr-FR" sz="4000" b="1" dirty="0" err="1">
                <a:latin typeface="Source Sans Pro" panose="020B0503030403020204" pitchFamily="34" charset="0"/>
              </a:rPr>
              <a:t>Mosque</a:t>
            </a:r>
            <a:r>
              <a:rPr lang="fr-FR" sz="4000" b="1" dirty="0">
                <a:latin typeface="Source Sans Pro" panose="020B0503030403020204" pitchFamily="34" charset="0"/>
              </a:rPr>
              <a:t>, </a:t>
            </a:r>
            <a:endParaRPr lang="fr-FR" sz="4000" b="1" dirty="0" smtClean="0">
              <a:latin typeface="Source Sans Pro" panose="020B0503030403020204" pitchFamily="34" charset="0"/>
            </a:endParaRPr>
          </a:p>
          <a:p>
            <a:pPr algn="ctr"/>
            <a:r>
              <a:rPr lang="fr-FR" sz="4000" b="1" dirty="0" err="1" smtClean="0">
                <a:latin typeface="Source Sans Pro" panose="020B0503030403020204" pitchFamily="34" charset="0"/>
              </a:rPr>
              <a:t>Toller</a:t>
            </a:r>
            <a:r>
              <a:rPr lang="fr-FR" sz="4000" b="1" dirty="0" smtClean="0">
                <a:latin typeface="Source Sans Pro" panose="020B0503030403020204" pitchFamily="34" charset="0"/>
              </a:rPr>
              <a:t> </a:t>
            </a:r>
            <a:r>
              <a:rPr lang="fr-FR" sz="4000" b="1" dirty="0" err="1" smtClean="0">
                <a:latin typeface="Source Sans Pro" panose="020B0503030403020204" pitchFamily="34" charset="0"/>
              </a:rPr>
              <a:t>Lane</a:t>
            </a:r>
            <a:r>
              <a:rPr lang="fr-FR" sz="4000" b="1" dirty="0" smtClean="0">
                <a:latin typeface="Source Sans Pro" panose="020B0503030403020204" pitchFamily="34" charset="0"/>
              </a:rPr>
              <a:t>, Bradford</a:t>
            </a:r>
            <a:endParaRPr lang="en-GB" sz="4000" b="1" dirty="0" smtClean="0">
              <a:latin typeface="Source Sans Pro" panose="020B0503030403020204" pitchFamily="34" charset="0"/>
            </a:endParaRPr>
          </a:p>
        </p:txBody>
      </p:sp>
      <p:grpSp>
        <p:nvGrpSpPr>
          <p:cNvPr id="34" name="Group 33"/>
          <p:cNvGrpSpPr/>
          <p:nvPr/>
        </p:nvGrpSpPr>
        <p:grpSpPr>
          <a:xfrm>
            <a:off x="2589038" y="2256578"/>
            <a:ext cx="3965925" cy="3965927"/>
            <a:chOff x="2697805" y="2312686"/>
            <a:chExt cx="3965925" cy="3965927"/>
          </a:xfrm>
        </p:grpSpPr>
        <p:sp>
          <p:nvSpPr>
            <p:cNvPr id="35" name="Freeform 34"/>
            <p:cNvSpPr/>
            <p:nvPr/>
          </p:nvSpPr>
          <p:spPr>
            <a:xfrm rot="14367999">
              <a:off x="3672505" y="4712140"/>
              <a:ext cx="1217628" cy="1149981"/>
            </a:xfrm>
            <a:custGeom>
              <a:avLst/>
              <a:gdLst>
                <a:gd name="connsiteX0" fmla="*/ 0 w 761119"/>
                <a:gd name="connsiteY0" fmla="*/ 433415 h 718834"/>
                <a:gd name="connsiteX1" fmla="*/ 47570 w 761119"/>
                <a:gd name="connsiteY1" fmla="*/ 364703 h 718834"/>
                <a:gd name="connsiteX2" fmla="*/ 89855 w 761119"/>
                <a:gd name="connsiteY2" fmla="*/ 317133 h 718834"/>
                <a:gd name="connsiteX3" fmla="*/ 126853 w 761119"/>
                <a:gd name="connsiteY3" fmla="*/ 280134 h 718834"/>
                <a:gd name="connsiteX4" fmla="*/ 179709 w 761119"/>
                <a:gd name="connsiteY4" fmla="*/ 227278 h 718834"/>
                <a:gd name="connsiteX5" fmla="*/ 206137 w 761119"/>
                <a:gd name="connsiteY5" fmla="*/ 200851 h 718834"/>
                <a:gd name="connsiteX6" fmla="*/ 232564 w 761119"/>
                <a:gd name="connsiteY6" fmla="*/ 179708 h 718834"/>
                <a:gd name="connsiteX7" fmla="*/ 285420 w 761119"/>
                <a:gd name="connsiteY7" fmla="*/ 142709 h 718834"/>
                <a:gd name="connsiteX8" fmla="*/ 354132 w 761119"/>
                <a:gd name="connsiteY8" fmla="*/ 100425 h 718834"/>
                <a:gd name="connsiteX9" fmla="*/ 417559 w 761119"/>
                <a:gd name="connsiteY9" fmla="*/ 68712 h 718834"/>
                <a:gd name="connsiteX10" fmla="*/ 470414 w 761119"/>
                <a:gd name="connsiteY10" fmla="*/ 52855 h 718834"/>
                <a:gd name="connsiteX11" fmla="*/ 512698 w 761119"/>
                <a:gd name="connsiteY11" fmla="*/ 31713 h 718834"/>
                <a:gd name="connsiteX12" fmla="*/ 581411 w 761119"/>
                <a:gd name="connsiteY12" fmla="*/ 15856 h 718834"/>
                <a:gd name="connsiteX13" fmla="*/ 650123 w 761119"/>
                <a:gd name="connsiteY13" fmla="*/ 5285 h 718834"/>
                <a:gd name="connsiteX14" fmla="*/ 687122 w 761119"/>
                <a:gd name="connsiteY14" fmla="*/ 0 h 718834"/>
                <a:gd name="connsiteX15" fmla="*/ 724120 w 761119"/>
                <a:gd name="connsiteY15" fmla="*/ 0 h 718834"/>
                <a:gd name="connsiteX16" fmla="*/ 755834 w 761119"/>
                <a:gd name="connsiteY16" fmla="*/ 0 h 718834"/>
                <a:gd name="connsiteX17" fmla="*/ 761119 w 761119"/>
                <a:gd name="connsiteY17" fmla="*/ 576125 h 718834"/>
                <a:gd name="connsiteX18" fmla="*/ 750548 w 761119"/>
                <a:gd name="connsiteY18" fmla="*/ 576125 h 718834"/>
                <a:gd name="connsiteX19" fmla="*/ 713549 w 761119"/>
                <a:gd name="connsiteY19" fmla="*/ 586696 h 718834"/>
                <a:gd name="connsiteX20" fmla="*/ 665979 w 761119"/>
                <a:gd name="connsiteY20" fmla="*/ 602552 h 718834"/>
                <a:gd name="connsiteX21" fmla="*/ 618409 w 761119"/>
                <a:gd name="connsiteY21" fmla="*/ 628980 h 718834"/>
                <a:gd name="connsiteX22" fmla="*/ 597267 w 761119"/>
                <a:gd name="connsiteY22" fmla="*/ 639551 h 718834"/>
                <a:gd name="connsiteX23" fmla="*/ 576125 w 761119"/>
                <a:gd name="connsiteY23" fmla="*/ 655408 h 718834"/>
                <a:gd name="connsiteX24" fmla="*/ 565554 w 761119"/>
                <a:gd name="connsiteY24" fmla="*/ 665979 h 718834"/>
                <a:gd name="connsiteX25" fmla="*/ 554983 w 761119"/>
                <a:gd name="connsiteY25" fmla="*/ 676550 h 718834"/>
                <a:gd name="connsiteX26" fmla="*/ 539126 w 761119"/>
                <a:gd name="connsiteY26" fmla="*/ 697692 h 718834"/>
                <a:gd name="connsiteX27" fmla="*/ 528555 w 761119"/>
                <a:gd name="connsiteY27" fmla="*/ 702978 h 718834"/>
                <a:gd name="connsiteX28" fmla="*/ 507413 w 761119"/>
                <a:gd name="connsiteY28" fmla="*/ 718834 h 718834"/>
                <a:gd name="connsiteX29" fmla="*/ 0 w 761119"/>
                <a:gd name="connsiteY29" fmla="*/ 433415 h 718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61119" h="718834">
                  <a:moveTo>
                    <a:pt x="0" y="433415"/>
                  </a:moveTo>
                  <a:lnTo>
                    <a:pt x="47570" y="364703"/>
                  </a:lnTo>
                  <a:lnTo>
                    <a:pt x="89855" y="317133"/>
                  </a:lnTo>
                  <a:lnTo>
                    <a:pt x="126853" y="280134"/>
                  </a:lnTo>
                  <a:lnTo>
                    <a:pt x="179709" y="227278"/>
                  </a:lnTo>
                  <a:lnTo>
                    <a:pt x="206137" y="200851"/>
                  </a:lnTo>
                  <a:lnTo>
                    <a:pt x="232564" y="179708"/>
                  </a:lnTo>
                  <a:lnTo>
                    <a:pt x="285420" y="142709"/>
                  </a:lnTo>
                  <a:lnTo>
                    <a:pt x="354132" y="100425"/>
                  </a:lnTo>
                  <a:lnTo>
                    <a:pt x="417559" y="68712"/>
                  </a:lnTo>
                  <a:lnTo>
                    <a:pt x="470414" y="52855"/>
                  </a:lnTo>
                  <a:lnTo>
                    <a:pt x="512698" y="31713"/>
                  </a:lnTo>
                  <a:lnTo>
                    <a:pt x="581411" y="15856"/>
                  </a:lnTo>
                  <a:lnTo>
                    <a:pt x="650123" y="5285"/>
                  </a:lnTo>
                  <a:lnTo>
                    <a:pt x="687122" y="0"/>
                  </a:lnTo>
                  <a:lnTo>
                    <a:pt x="724120" y="0"/>
                  </a:lnTo>
                  <a:lnTo>
                    <a:pt x="755834" y="0"/>
                  </a:lnTo>
                  <a:cubicBezTo>
                    <a:pt x="757596" y="192042"/>
                    <a:pt x="759357" y="384083"/>
                    <a:pt x="761119" y="576125"/>
                  </a:cubicBezTo>
                  <a:lnTo>
                    <a:pt x="750548" y="576125"/>
                  </a:lnTo>
                  <a:lnTo>
                    <a:pt x="713549" y="586696"/>
                  </a:lnTo>
                  <a:lnTo>
                    <a:pt x="665979" y="602552"/>
                  </a:lnTo>
                  <a:lnTo>
                    <a:pt x="618409" y="628980"/>
                  </a:lnTo>
                  <a:lnTo>
                    <a:pt x="597267" y="639551"/>
                  </a:lnTo>
                  <a:lnTo>
                    <a:pt x="576125" y="655408"/>
                  </a:lnTo>
                  <a:lnTo>
                    <a:pt x="565554" y="665979"/>
                  </a:lnTo>
                  <a:lnTo>
                    <a:pt x="554983" y="676550"/>
                  </a:lnTo>
                  <a:lnTo>
                    <a:pt x="539126" y="697692"/>
                  </a:lnTo>
                  <a:lnTo>
                    <a:pt x="528555" y="702978"/>
                  </a:lnTo>
                  <a:lnTo>
                    <a:pt x="507413" y="718834"/>
                  </a:lnTo>
                  <a:lnTo>
                    <a:pt x="0" y="433415"/>
                  </a:ln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Freeform 35"/>
            <p:cNvSpPr/>
            <p:nvPr/>
          </p:nvSpPr>
          <p:spPr>
            <a:xfrm rot="10800000">
              <a:off x="4716416" y="4633333"/>
              <a:ext cx="1217628" cy="1149981"/>
            </a:xfrm>
            <a:custGeom>
              <a:avLst/>
              <a:gdLst>
                <a:gd name="connsiteX0" fmla="*/ 0 w 761119"/>
                <a:gd name="connsiteY0" fmla="*/ 433415 h 718834"/>
                <a:gd name="connsiteX1" fmla="*/ 47570 w 761119"/>
                <a:gd name="connsiteY1" fmla="*/ 364703 h 718834"/>
                <a:gd name="connsiteX2" fmla="*/ 89855 w 761119"/>
                <a:gd name="connsiteY2" fmla="*/ 317133 h 718834"/>
                <a:gd name="connsiteX3" fmla="*/ 126853 w 761119"/>
                <a:gd name="connsiteY3" fmla="*/ 280134 h 718834"/>
                <a:gd name="connsiteX4" fmla="*/ 179709 w 761119"/>
                <a:gd name="connsiteY4" fmla="*/ 227278 h 718834"/>
                <a:gd name="connsiteX5" fmla="*/ 206137 w 761119"/>
                <a:gd name="connsiteY5" fmla="*/ 200851 h 718834"/>
                <a:gd name="connsiteX6" fmla="*/ 232564 w 761119"/>
                <a:gd name="connsiteY6" fmla="*/ 179708 h 718834"/>
                <a:gd name="connsiteX7" fmla="*/ 285420 w 761119"/>
                <a:gd name="connsiteY7" fmla="*/ 142709 h 718834"/>
                <a:gd name="connsiteX8" fmla="*/ 354132 w 761119"/>
                <a:gd name="connsiteY8" fmla="*/ 100425 h 718834"/>
                <a:gd name="connsiteX9" fmla="*/ 417559 w 761119"/>
                <a:gd name="connsiteY9" fmla="*/ 68712 h 718834"/>
                <a:gd name="connsiteX10" fmla="*/ 470414 w 761119"/>
                <a:gd name="connsiteY10" fmla="*/ 52855 h 718834"/>
                <a:gd name="connsiteX11" fmla="*/ 512698 w 761119"/>
                <a:gd name="connsiteY11" fmla="*/ 31713 h 718834"/>
                <a:gd name="connsiteX12" fmla="*/ 581411 w 761119"/>
                <a:gd name="connsiteY12" fmla="*/ 15856 h 718834"/>
                <a:gd name="connsiteX13" fmla="*/ 650123 w 761119"/>
                <a:gd name="connsiteY13" fmla="*/ 5285 h 718834"/>
                <a:gd name="connsiteX14" fmla="*/ 687122 w 761119"/>
                <a:gd name="connsiteY14" fmla="*/ 0 h 718834"/>
                <a:gd name="connsiteX15" fmla="*/ 724120 w 761119"/>
                <a:gd name="connsiteY15" fmla="*/ 0 h 718834"/>
                <a:gd name="connsiteX16" fmla="*/ 755834 w 761119"/>
                <a:gd name="connsiteY16" fmla="*/ 0 h 718834"/>
                <a:gd name="connsiteX17" fmla="*/ 761119 w 761119"/>
                <a:gd name="connsiteY17" fmla="*/ 576125 h 718834"/>
                <a:gd name="connsiteX18" fmla="*/ 750548 w 761119"/>
                <a:gd name="connsiteY18" fmla="*/ 576125 h 718834"/>
                <a:gd name="connsiteX19" fmla="*/ 713549 w 761119"/>
                <a:gd name="connsiteY19" fmla="*/ 586696 h 718834"/>
                <a:gd name="connsiteX20" fmla="*/ 665979 w 761119"/>
                <a:gd name="connsiteY20" fmla="*/ 602552 h 718834"/>
                <a:gd name="connsiteX21" fmla="*/ 618409 w 761119"/>
                <a:gd name="connsiteY21" fmla="*/ 628980 h 718834"/>
                <a:gd name="connsiteX22" fmla="*/ 597267 w 761119"/>
                <a:gd name="connsiteY22" fmla="*/ 639551 h 718834"/>
                <a:gd name="connsiteX23" fmla="*/ 576125 w 761119"/>
                <a:gd name="connsiteY23" fmla="*/ 655408 h 718834"/>
                <a:gd name="connsiteX24" fmla="*/ 565554 w 761119"/>
                <a:gd name="connsiteY24" fmla="*/ 665979 h 718834"/>
                <a:gd name="connsiteX25" fmla="*/ 554983 w 761119"/>
                <a:gd name="connsiteY25" fmla="*/ 676550 h 718834"/>
                <a:gd name="connsiteX26" fmla="*/ 539126 w 761119"/>
                <a:gd name="connsiteY26" fmla="*/ 697692 h 718834"/>
                <a:gd name="connsiteX27" fmla="*/ 528555 w 761119"/>
                <a:gd name="connsiteY27" fmla="*/ 702978 h 718834"/>
                <a:gd name="connsiteX28" fmla="*/ 507413 w 761119"/>
                <a:gd name="connsiteY28" fmla="*/ 718834 h 718834"/>
                <a:gd name="connsiteX29" fmla="*/ 0 w 761119"/>
                <a:gd name="connsiteY29" fmla="*/ 433415 h 718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61119" h="718834">
                  <a:moveTo>
                    <a:pt x="0" y="433415"/>
                  </a:moveTo>
                  <a:lnTo>
                    <a:pt x="47570" y="364703"/>
                  </a:lnTo>
                  <a:lnTo>
                    <a:pt x="89855" y="317133"/>
                  </a:lnTo>
                  <a:lnTo>
                    <a:pt x="126853" y="280134"/>
                  </a:lnTo>
                  <a:lnTo>
                    <a:pt x="179709" y="227278"/>
                  </a:lnTo>
                  <a:lnTo>
                    <a:pt x="206137" y="200851"/>
                  </a:lnTo>
                  <a:lnTo>
                    <a:pt x="232564" y="179708"/>
                  </a:lnTo>
                  <a:lnTo>
                    <a:pt x="285420" y="142709"/>
                  </a:lnTo>
                  <a:lnTo>
                    <a:pt x="354132" y="100425"/>
                  </a:lnTo>
                  <a:lnTo>
                    <a:pt x="417559" y="68712"/>
                  </a:lnTo>
                  <a:lnTo>
                    <a:pt x="470414" y="52855"/>
                  </a:lnTo>
                  <a:lnTo>
                    <a:pt x="512698" y="31713"/>
                  </a:lnTo>
                  <a:lnTo>
                    <a:pt x="581411" y="15856"/>
                  </a:lnTo>
                  <a:lnTo>
                    <a:pt x="650123" y="5285"/>
                  </a:lnTo>
                  <a:lnTo>
                    <a:pt x="687122" y="0"/>
                  </a:lnTo>
                  <a:lnTo>
                    <a:pt x="724120" y="0"/>
                  </a:lnTo>
                  <a:lnTo>
                    <a:pt x="755834" y="0"/>
                  </a:lnTo>
                  <a:cubicBezTo>
                    <a:pt x="757596" y="192042"/>
                    <a:pt x="759357" y="384083"/>
                    <a:pt x="761119" y="576125"/>
                  </a:cubicBezTo>
                  <a:lnTo>
                    <a:pt x="750548" y="576125"/>
                  </a:lnTo>
                  <a:lnTo>
                    <a:pt x="713549" y="586696"/>
                  </a:lnTo>
                  <a:lnTo>
                    <a:pt x="665979" y="602552"/>
                  </a:lnTo>
                  <a:lnTo>
                    <a:pt x="618409" y="628980"/>
                  </a:lnTo>
                  <a:lnTo>
                    <a:pt x="597267" y="639551"/>
                  </a:lnTo>
                  <a:lnTo>
                    <a:pt x="576125" y="655408"/>
                  </a:lnTo>
                  <a:lnTo>
                    <a:pt x="565554" y="665979"/>
                  </a:lnTo>
                  <a:lnTo>
                    <a:pt x="554983" y="676550"/>
                  </a:lnTo>
                  <a:lnTo>
                    <a:pt x="539126" y="697692"/>
                  </a:lnTo>
                  <a:lnTo>
                    <a:pt x="528555" y="702978"/>
                  </a:lnTo>
                  <a:lnTo>
                    <a:pt x="507413" y="718834"/>
                  </a:lnTo>
                  <a:lnTo>
                    <a:pt x="0" y="433415"/>
                  </a:lnTo>
                  <a:close/>
                </a:path>
              </a:pathLst>
            </a:custGeom>
            <a:solidFill>
              <a:srgbClr val="92D05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Freeform 36"/>
            <p:cNvSpPr/>
            <p:nvPr/>
          </p:nvSpPr>
          <p:spPr>
            <a:xfrm rot="7012276">
              <a:off x="5150505" y="3630517"/>
              <a:ext cx="1217628" cy="1149981"/>
            </a:xfrm>
            <a:custGeom>
              <a:avLst/>
              <a:gdLst>
                <a:gd name="connsiteX0" fmla="*/ 0 w 761119"/>
                <a:gd name="connsiteY0" fmla="*/ 433415 h 718834"/>
                <a:gd name="connsiteX1" fmla="*/ 47570 w 761119"/>
                <a:gd name="connsiteY1" fmla="*/ 364703 h 718834"/>
                <a:gd name="connsiteX2" fmla="*/ 89855 w 761119"/>
                <a:gd name="connsiteY2" fmla="*/ 317133 h 718834"/>
                <a:gd name="connsiteX3" fmla="*/ 126853 w 761119"/>
                <a:gd name="connsiteY3" fmla="*/ 280134 h 718834"/>
                <a:gd name="connsiteX4" fmla="*/ 179709 w 761119"/>
                <a:gd name="connsiteY4" fmla="*/ 227278 h 718834"/>
                <a:gd name="connsiteX5" fmla="*/ 206137 w 761119"/>
                <a:gd name="connsiteY5" fmla="*/ 200851 h 718834"/>
                <a:gd name="connsiteX6" fmla="*/ 232564 w 761119"/>
                <a:gd name="connsiteY6" fmla="*/ 179708 h 718834"/>
                <a:gd name="connsiteX7" fmla="*/ 285420 w 761119"/>
                <a:gd name="connsiteY7" fmla="*/ 142709 h 718834"/>
                <a:gd name="connsiteX8" fmla="*/ 354132 w 761119"/>
                <a:gd name="connsiteY8" fmla="*/ 100425 h 718834"/>
                <a:gd name="connsiteX9" fmla="*/ 417559 w 761119"/>
                <a:gd name="connsiteY9" fmla="*/ 68712 h 718834"/>
                <a:gd name="connsiteX10" fmla="*/ 470414 w 761119"/>
                <a:gd name="connsiteY10" fmla="*/ 52855 h 718834"/>
                <a:gd name="connsiteX11" fmla="*/ 512698 w 761119"/>
                <a:gd name="connsiteY11" fmla="*/ 31713 h 718834"/>
                <a:gd name="connsiteX12" fmla="*/ 581411 w 761119"/>
                <a:gd name="connsiteY12" fmla="*/ 15856 h 718834"/>
                <a:gd name="connsiteX13" fmla="*/ 650123 w 761119"/>
                <a:gd name="connsiteY13" fmla="*/ 5285 h 718834"/>
                <a:gd name="connsiteX14" fmla="*/ 687122 w 761119"/>
                <a:gd name="connsiteY14" fmla="*/ 0 h 718834"/>
                <a:gd name="connsiteX15" fmla="*/ 724120 w 761119"/>
                <a:gd name="connsiteY15" fmla="*/ 0 h 718834"/>
                <a:gd name="connsiteX16" fmla="*/ 755834 w 761119"/>
                <a:gd name="connsiteY16" fmla="*/ 0 h 718834"/>
                <a:gd name="connsiteX17" fmla="*/ 761119 w 761119"/>
                <a:gd name="connsiteY17" fmla="*/ 576125 h 718834"/>
                <a:gd name="connsiteX18" fmla="*/ 750548 w 761119"/>
                <a:gd name="connsiteY18" fmla="*/ 576125 h 718834"/>
                <a:gd name="connsiteX19" fmla="*/ 713549 w 761119"/>
                <a:gd name="connsiteY19" fmla="*/ 586696 h 718834"/>
                <a:gd name="connsiteX20" fmla="*/ 665979 w 761119"/>
                <a:gd name="connsiteY20" fmla="*/ 602552 h 718834"/>
                <a:gd name="connsiteX21" fmla="*/ 618409 w 761119"/>
                <a:gd name="connsiteY21" fmla="*/ 628980 h 718834"/>
                <a:gd name="connsiteX22" fmla="*/ 597267 w 761119"/>
                <a:gd name="connsiteY22" fmla="*/ 639551 h 718834"/>
                <a:gd name="connsiteX23" fmla="*/ 576125 w 761119"/>
                <a:gd name="connsiteY23" fmla="*/ 655408 h 718834"/>
                <a:gd name="connsiteX24" fmla="*/ 565554 w 761119"/>
                <a:gd name="connsiteY24" fmla="*/ 665979 h 718834"/>
                <a:gd name="connsiteX25" fmla="*/ 554983 w 761119"/>
                <a:gd name="connsiteY25" fmla="*/ 676550 h 718834"/>
                <a:gd name="connsiteX26" fmla="*/ 539126 w 761119"/>
                <a:gd name="connsiteY26" fmla="*/ 697692 h 718834"/>
                <a:gd name="connsiteX27" fmla="*/ 528555 w 761119"/>
                <a:gd name="connsiteY27" fmla="*/ 702978 h 718834"/>
                <a:gd name="connsiteX28" fmla="*/ 507413 w 761119"/>
                <a:gd name="connsiteY28" fmla="*/ 718834 h 718834"/>
                <a:gd name="connsiteX29" fmla="*/ 0 w 761119"/>
                <a:gd name="connsiteY29" fmla="*/ 433415 h 718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61119" h="718834">
                  <a:moveTo>
                    <a:pt x="0" y="433415"/>
                  </a:moveTo>
                  <a:lnTo>
                    <a:pt x="47570" y="364703"/>
                  </a:lnTo>
                  <a:lnTo>
                    <a:pt x="89855" y="317133"/>
                  </a:lnTo>
                  <a:lnTo>
                    <a:pt x="126853" y="280134"/>
                  </a:lnTo>
                  <a:lnTo>
                    <a:pt x="179709" y="227278"/>
                  </a:lnTo>
                  <a:lnTo>
                    <a:pt x="206137" y="200851"/>
                  </a:lnTo>
                  <a:lnTo>
                    <a:pt x="232564" y="179708"/>
                  </a:lnTo>
                  <a:lnTo>
                    <a:pt x="285420" y="142709"/>
                  </a:lnTo>
                  <a:lnTo>
                    <a:pt x="354132" y="100425"/>
                  </a:lnTo>
                  <a:lnTo>
                    <a:pt x="417559" y="68712"/>
                  </a:lnTo>
                  <a:lnTo>
                    <a:pt x="470414" y="52855"/>
                  </a:lnTo>
                  <a:lnTo>
                    <a:pt x="512698" y="31713"/>
                  </a:lnTo>
                  <a:lnTo>
                    <a:pt x="581411" y="15856"/>
                  </a:lnTo>
                  <a:lnTo>
                    <a:pt x="650123" y="5285"/>
                  </a:lnTo>
                  <a:lnTo>
                    <a:pt x="687122" y="0"/>
                  </a:lnTo>
                  <a:lnTo>
                    <a:pt x="724120" y="0"/>
                  </a:lnTo>
                  <a:lnTo>
                    <a:pt x="755834" y="0"/>
                  </a:lnTo>
                  <a:cubicBezTo>
                    <a:pt x="757596" y="192042"/>
                    <a:pt x="759357" y="384083"/>
                    <a:pt x="761119" y="576125"/>
                  </a:cubicBezTo>
                  <a:lnTo>
                    <a:pt x="750548" y="576125"/>
                  </a:lnTo>
                  <a:lnTo>
                    <a:pt x="713549" y="586696"/>
                  </a:lnTo>
                  <a:lnTo>
                    <a:pt x="665979" y="602552"/>
                  </a:lnTo>
                  <a:lnTo>
                    <a:pt x="618409" y="628980"/>
                  </a:lnTo>
                  <a:lnTo>
                    <a:pt x="597267" y="639551"/>
                  </a:lnTo>
                  <a:lnTo>
                    <a:pt x="576125" y="655408"/>
                  </a:lnTo>
                  <a:lnTo>
                    <a:pt x="565554" y="665979"/>
                  </a:lnTo>
                  <a:lnTo>
                    <a:pt x="554983" y="676550"/>
                  </a:lnTo>
                  <a:lnTo>
                    <a:pt x="539126" y="697692"/>
                  </a:lnTo>
                  <a:lnTo>
                    <a:pt x="528555" y="702978"/>
                  </a:lnTo>
                  <a:lnTo>
                    <a:pt x="507413" y="718834"/>
                  </a:lnTo>
                  <a:lnTo>
                    <a:pt x="0" y="433415"/>
                  </a:lnTo>
                  <a:close/>
                </a:path>
              </a:pathLst>
            </a:custGeom>
            <a:solidFill>
              <a:srgbClr val="FFC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Freeform 37"/>
            <p:cNvSpPr/>
            <p:nvPr/>
          </p:nvSpPr>
          <p:spPr>
            <a:xfrm rot="3461844">
              <a:off x="4499523" y="2729179"/>
              <a:ext cx="1217628" cy="1149981"/>
            </a:xfrm>
            <a:custGeom>
              <a:avLst/>
              <a:gdLst>
                <a:gd name="connsiteX0" fmla="*/ 0 w 761119"/>
                <a:gd name="connsiteY0" fmla="*/ 433415 h 718834"/>
                <a:gd name="connsiteX1" fmla="*/ 47570 w 761119"/>
                <a:gd name="connsiteY1" fmla="*/ 364703 h 718834"/>
                <a:gd name="connsiteX2" fmla="*/ 89855 w 761119"/>
                <a:gd name="connsiteY2" fmla="*/ 317133 h 718834"/>
                <a:gd name="connsiteX3" fmla="*/ 126853 w 761119"/>
                <a:gd name="connsiteY3" fmla="*/ 280134 h 718834"/>
                <a:gd name="connsiteX4" fmla="*/ 179709 w 761119"/>
                <a:gd name="connsiteY4" fmla="*/ 227278 h 718834"/>
                <a:gd name="connsiteX5" fmla="*/ 206137 w 761119"/>
                <a:gd name="connsiteY5" fmla="*/ 200851 h 718834"/>
                <a:gd name="connsiteX6" fmla="*/ 232564 w 761119"/>
                <a:gd name="connsiteY6" fmla="*/ 179708 h 718834"/>
                <a:gd name="connsiteX7" fmla="*/ 285420 w 761119"/>
                <a:gd name="connsiteY7" fmla="*/ 142709 h 718834"/>
                <a:gd name="connsiteX8" fmla="*/ 354132 w 761119"/>
                <a:gd name="connsiteY8" fmla="*/ 100425 h 718834"/>
                <a:gd name="connsiteX9" fmla="*/ 417559 w 761119"/>
                <a:gd name="connsiteY9" fmla="*/ 68712 h 718834"/>
                <a:gd name="connsiteX10" fmla="*/ 470414 w 761119"/>
                <a:gd name="connsiteY10" fmla="*/ 52855 h 718834"/>
                <a:gd name="connsiteX11" fmla="*/ 512698 w 761119"/>
                <a:gd name="connsiteY11" fmla="*/ 31713 h 718834"/>
                <a:gd name="connsiteX12" fmla="*/ 581411 w 761119"/>
                <a:gd name="connsiteY12" fmla="*/ 15856 h 718834"/>
                <a:gd name="connsiteX13" fmla="*/ 650123 w 761119"/>
                <a:gd name="connsiteY13" fmla="*/ 5285 h 718834"/>
                <a:gd name="connsiteX14" fmla="*/ 687122 w 761119"/>
                <a:gd name="connsiteY14" fmla="*/ 0 h 718834"/>
                <a:gd name="connsiteX15" fmla="*/ 724120 w 761119"/>
                <a:gd name="connsiteY15" fmla="*/ 0 h 718834"/>
                <a:gd name="connsiteX16" fmla="*/ 755834 w 761119"/>
                <a:gd name="connsiteY16" fmla="*/ 0 h 718834"/>
                <a:gd name="connsiteX17" fmla="*/ 761119 w 761119"/>
                <a:gd name="connsiteY17" fmla="*/ 576125 h 718834"/>
                <a:gd name="connsiteX18" fmla="*/ 750548 w 761119"/>
                <a:gd name="connsiteY18" fmla="*/ 576125 h 718834"/>
                <a:gd name="connsiteX19" fmla="*/ 713549 w 761119"/>
                <a:gd name="connsiteY19" fmla="*/ 586696 h 718834"/>
                <a:gd name="connsiteX20" fmla="*/ 665979 w 761119"/>
                <a:gd name="connsiteY20" fmla="*/ 602552 h 718834"/>
                <a:gd name="connsiteX21" fmla="*/ 618409 w 761119"/>
                <a:gd name="connsiteY21" fmla="*/ 628980 h 718834"/>
                <a:gd name="connsiteX22" fmla="*/ 597267 w 761119"/>
                <a:gd name="connsiteY22" fmla="*/ 639551 h 718834"/>
                <a:gd name="connsiteX23" fmla="*/ 576125 w 761119"/>
                <a:gd name="connsiteY23" fmla="*/ 655408 h 718834"/>
                <a:gd name="connsiteX24" fmla="*/ 565554 w 761119"/>
                <a:gd name="connsiteY24" fmla="*/ 665979 h 718834"/>
                <a:gd name="connsiteX25" fmla="*/ 554983 w 761119"/>
                <a:gd name="connsiteY25" fmla="*/ 676550 h 718834"/>
                <a:gd name="connsiteX26" fmla="*/ 539126 w 761119"/>
                <a:gd name="connsiteY26" fmla="*/ 697692 h 718834"/>
                <a:gd name="connsiteX27" fmla="*/ 528555 w 761119"/>
                <a:gd name="connsiteY27" fmla="*/ 702978 h 718834"/>
                <a:gd name="connsiteX28" fmla="*/ 507413 w 761119"/>
                <a:gd name="connsiteY28" fmla="*/ 718834 h 718834"/>
                <a:gd name="connsiteX29" fmla="*/ 0 w 761119"/>
                <a:gd name="connsiteY29" fmla="*/ 433415 h 718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61119" h="718834">
                  <a:moveTo>
                    <a:pt x="0" y="433415"/>
                  </a:moveTo>
                  <a:lnTo>
                    <a:pt x="47570" y="364703"/>
                  </a:lnTo>
                  <a:lnTo>
                    <a:pt x="89855" y="317133"/>
                  </a:lnTo>
                  <a:lnTo>
                    <a:pt x="126853" y="280134"/>
                  </a:lnTo>
                  <a:lnTo>
                    <a:pt x="179709" y="227278"/>
                  </a:lnTo>
                  <a:lnTo>
                    <a:pt x="206137" y="200851"/>
                  </a:lnTo>
                  <a:lnTo>
                    <a:pt x="232564" y="179708"/>
                  </a:lnTo>
                  <a:lnTo>
                    <a:pt x="285420" y="142709"/>
                  </a:lnTo>
                  <a:lnTo>
                    <a:pt x="354132" y="100425"/>
                  </a:lnTo>
                  <a:lnTo>
                    <a:pt x="417559" y="68712"/>
                  </a:lnTo>
                  <a:lnTo>
                    <a:pt x="470414" y="52855"/>
                  </a:lnTo>
                  <a:lnTo>
                    <a:pt x="512698" y="31713"/>
                  </a:lnTo>
                  <a:lnTo>
                    <a:pt x="581411" y="15856"/>
                  </a:lnTo>
                  <a:lnTo>
                    <a:pt x="650123" y="5285"/>
                  </a:lnTo>
                  <a:lnTo>
                    <a:pt x="687122" y="0"/>
                  </a:lnTo>
                  <a:lnTo>
                    <a:pt x="724120" y="0"/>
                  </a:lnTo>
                  <a:lnTo>
                    <a:pt x="755834" y="0"/>
                  </a:lnTo>
                  <a:cubicBezTo>
                    <a:pt x="757596" y="192042"/>
                    <a:pt x="759357" y="384083"/>
                    <a:pt x="761119" y="576125"/>
                  </a:cubicBezTo>
                  <a:lnTo>
                    <a:pt x="750548" y="576125"/>
                  </a:lnTo>
                  <a:lnTo>
                    <a:pt x="713549" y="586696"/>
                  </a:lnTo>
                  <a:lnTo>
                    <a:pt x="665979" y="602552"/>
                  </a:lnTo>
                  <a:lnTo>
                    <a:pt x="618409" y="628980"/>
                  </a:lnTo>
                  <a:lnTo>
                    <a:pt x="597267" y="639551"/>
                  </a:lnTo>
                  <a:lnTo>
                    <a:pt x="576125" y="655408"/>
                  </a:lnTo>
                  <a:lnTo>
                    <a:pt x="565554" y="665979"/>
                  </a:lnTo>
                  <a:lnTo>
                    <a:pt x="554983" y="676550"/>
                  </a:lnTo>
                  <a:lnTo>
                    <a:pt x="539126" y="697692"/>
                  </a:lnTo>
                  <a:lnTo>
                    <a:pt x="528555" y="702978"/>
                  </a:lnTo>
                  <a:lnTo>
                    <a:pt x="507413" y="718834"/>
                  </a:lnTo>
                  <a:lnTo>
                    <a:pt x="0" y="433415"/>
                  </a:lnTo>
                  <a:close/>
                </a:path>
              </a:pathLst>
            </a:custGeom>
            <a:solidFill>
              <a:srgbClr val="FFC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9" name="Group 38"/>
            <p:cNvGrpSpPr/>
            <p:nvPr/>
          </p:nvGrpSpPr>
          <p:grpSpPr>
            <a:xfrm>
              <a:off x="2697805" y="2312686"/>
              <a:ext cx="3965925" cy="3965927"/>
              <a:chOff x="2033589" y="1651194"/>
              <a:chExt cx="5079998" cy="5080000"/>
            </a:xfrm>
          </p:grpSpPr>
          <p:sp>
            <p:nvSpPr>
              <p:cNvPr id="44" name="Freeform 2"/>
              <p:cNvSpPr>
                <a:spLocks/>
              </p:cNvSpPr>
              <p:nvPr/>
            </p:nvSpPr>
            <p:spPr bwMode="auto">
              <a:xfrm>
                <a:off x="4573588" y="1651194"/>
                <a:ext cx="2200275" cy="1587500"/>
              </a:xfrm>
              <a:custGeom>
                <a:avLst/>
                <a:gdLst>
                  <a:gd name="T0" fmla="*/ 2200275 w 1386"/>
                  <a:gd name="T1" fmla="*/ 1270000 h 1000"/>
                  <a:gd name="T2" fmla="*/ 2159000 w 1386"/>
                  <a:gd name="T3" fmla="*/ 1200150 h 1000"/>
                  <a:gd name="T4" fmla="*/ 2066925 w 1386"/>
                  <a:gd name="T5" fmla="*/ 1063625 h 1000"/>
                  <a:gd name="T6" fmla="*/ 1968500 w 1386"/>
                  <a:gd name="T7" fmla="*/ 933450 h 1000"/>
                  <a:gd name="T8" fmla="*/ 1860550 w 1386"/>
                  <a:gd name="T9" fmla="*/ 809625 h 1000"/>
                  <a:gd name="T10" fmla="*/ 1746250 w 1386"/>
                  <a:gd name="T11" fmla="*/ 695325 h 1000"/>
                  <a:gd name="T12" fmla="*/ 1622425 w 1386"/>
                  <a:gd name="T13" fmla="*/ 587375 h 1000"/>
                  <a:gd name="T14" fmla="*/ 1495425 w 1386"/>
                  <a:gd name="T15" fmla="*/ 485775 h 1000"/>
                  <a:gd name="T16" fmla="*/ 1358900 w 1386"/>
                  <a:gd name="T17" fmla="*/ 393700 h 1000"/>
                  <a:gd name="T18" fmla="*/ 1216025 w 1386"/>
                  <a:gd name="T19" fmla="*/ 311150 h 1000"/>
                  <a:gd name="T20" fmla="*/ 1069975 w 1386"/>
                  <a:gd name="T21" fmla="*/ 234950 h 1000"/>
                  <a:gd name="T22" fmla="*/ 917575 w 1386"/>
                  <a:gd name="T23" fmla="*/ 171450 h 1000"/>
                  <a:gd name="T24" fmla="*/ 758825 w 1386"/>
                  <a:gd name="T25" fmla="*/ 117475 h 1000"/>
                  <a:gd name="T26" fmla="*/ 596900 w 1386"/>
                  <a:gd name="T27" fmla="*/ 73025 h 1000"/>
                  <a:gd name="T28" fmla="*/ 431800 w 1386"/>
                  <a:gd name="T29" fmla="*/ 38100 h 1000"/>
                  <a:gd name="T30" fmla="*/ 260350 w 1386"/>
                  <a:gd name="T31" fmla="*/ 12700 h 1000"/>
                  <a:gd name="T32" fmla="*/ 88900 w 1386"/>
                  <a:gd name="T33" fmla="*/ 3175 h 1000"/>
                  <a:gd name="T34" fmla="*/ 0 w 1386"/>
                  <a:gd name="T35" fmla="*/ 635000 h 1000"/>
                  <a:gd name="T36" fmla="*/ 66675 w 1386"/>
                  <a:gd name="T37" fmla="*/ 638175 h 1000"/>
                  <a:gd name="T38" fmla="*/ 196850 w 1386"/>
                  <a:gd name="T39" fmla="*/ 644525 h 1000"/>
                  <a:gd name="T40" fmla="*/ 323850 w 1386"/>
                  <a:gd name="T41" fmla="*/ 663575 h 1000"/>
                  <a:gd name="T42" fmla="*/ 447675 w 1386"/>
                  <a:gd name="T43" fmla="*/ 688975 h 1000"/>
                  <a:gd name="T44" fmla="*/ 571500 w 1386"/>
                  <a:gd name="T45" fmla="*/ 723900 h 1000"/>
                  <a:gd name="T46" fmla="*/ 688975 w 1386"/>
                  <a:gd name="T47" fmla="*/ 765175 h 1000"/>
                  <a:gd name="T48" fmla="*/ 803275 w 1386"/>
                  <a:gd name="T49" fmla="*/ 812800 h 1000"/>
                  <a:gd name="T50" fmla="*/ 914400 w 1386"/>
                  <a:gd name="T51" fmla="*/ 866775 h 1000"/>
                  <a:gd name="T52" fmla="*/ 1019175 w 1386"/>
                  <a:gd name="T53" fmla="*/ 930275 h 1000"/>
                  <a:gd name="T54" fmla="*/ 1120775 w 1386"/>
                  <a:gd name="T55" fmla="*/ 1000125 h 1000"/>
                  <a:gd name="T56" fmla="*/ 1216025 w 1386"/>
                  <a:gd name="T57" fmla="*/ 1076325 h 1000"/>
                  <a:gd name="T58" fmla="*/ 1308100 w 1386"/>
                  <a:gd name="T59" fmla="*/ 1155700 h 1000"/>
                  <a:gd name="T60" fmla="*/ 1397000 w 1386"/>
                  <a:gd name="T61" fmla="*/ 1244600 h 1000"/>
                  <a:gd name="T62" fmla="*/ 1476375 w 1386"/>
                  <a:gd name="T63" fmla="*/ 1336675 h 1000"/>
                  <a:gd name="T64" fmla="*/ 1549400 w 1386"/>
                  <a:gd name="T65" fmla="*/ 1431925 h 1000"/>
                  <a:gd name="T66" fmla="*/ 1619250 w 1386"/>
                  <a:gd name="T67" fmla="*/ 1536700 h 1000"/>
                  <a:gd name="T68" fmla="*/ 1651000 w 1386"/>
                  <a:gd name="T69" fmla="*/ 1587500 h 10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386" h="1000">
                    <a:moveTo>
                      <a:pt x="1040" y="1000"/>
                    </a:moveTo>
                    <a:lnTo>
                      <a:pt x="1386" y="800"/>
                    </a:lnTo>
                    <a:lnTo>
                      <a:pt x="1360" y="756"/>
                    </a:lnTo>
                    <a:lnTo>
                      <a:pt x="1332" y="712"/>
                    </a:lnTo>
                    <a:lnTo>
                      <a:pt x="1302" y="670"/>
                    </a:lnTo>
                    <a:lnTo>
                      <a:pt x="1272" y="628"/>
                    </a:lnTo>
                    <a:lnTo>
                      <a:pt x="1240" y="588"/>
                    </a:lnTo>
                    <a:lnTo>
                      <a:pt x="1206" y="550"/>
                    </a:lnTo>
                    <a:lnTo>
                      <a:pt x="1172" y="510"/>
                    </a:lnTo>
                    <a:lnTo>
                      <a:pt x="1136" y="474"/>
                    </a:lnTo>
                    <a:lnTo>
                      <a:pt x="1100" y="438"/>
                    </a:lnTo>
                    <a:lnTo>
                      <a:pt x="1062" y="404"/>
                    </a:lnTo>
                    <a:lnTo>
                      <a:pt x="1022" y="370"/>
                    </a:lnTo>
                    <a:lnTo>
                      <a:pt x="982" y="338"/>
                    </a:lnTo>
                    <a:lnTo>
                      <a:pt x="942" y="306"/>
                    </a:lnTo>
                    <a:lnTo>
                      <a:pt x="898" y="276"/>
                    </a:lnTo>
                    <a:lnTo>
                      <a:pt x="856" y="248"/>
                    </a:lnTo>
                    <a:lnTo>
                      <a:pt x="812" y="222"/>
                    </a:lnTo>
                    <a:lnTo>
                      <a:pt x="766" y="196"/>
                    </a:lnTo>
                    <a:lnTo>
                      <a:pt x="720" y="172"/>
                    </a:lnTo>
                    <a:lnTo>
                      <a:pt x="674" y="148"/>
                    </a:lnTo>
                    <a:lnTo>
                      <a:pt x="626" y="128"/>
                    </a:lnTo>
                    <a:lnTo>
                      <a:pt x="578" y="108"/>
                    </a:lnTo>
                    <a:lnTo>
                      <a:pt x="528" y="90"/>
                    </a:lnTo>
                    <a:lnTo>
                      <a:pt x="478" y="74"/>
                    </a:lnTo>
                    <a:lnTo>
                      <a:pt x="428" y="58"/>
                    </a:lnTo>
                    <a:lnTo>
                      <a:pt x="376" y="46"/>
                    </a:lnTo>
                    <a:lnTo>
                      <a:pt x="324" y="34"/>
                    </a:lnTo>
                    <a:lnTo>
                      <a:pt x="272" y="24"/>
                    </a:lnTo>
                    <a:lnTo>
                      <a:pt x="218" y="16"/>
                    </a:lnTo>
                    <a:lnTo>
                      <a:pt x="164" y="8"/>
                    </a:lnTo>
                    <a:lnTo>
                      <a:pt x="110" y="4"/>
                    </a:lnTo>
                    <a:lnTo>
                      <a:pt x="56" y="2"/>
                    </a:lnTo>
                    <a:lnTo>
                      <a:pt x="0" y="0"/>
                    </a:lnTo>
                    <a:lnTo>
                      <a:pt x="0" y="400"/>
                    </a:lnTo>
                    <a:lnTo>
                      <a:pt x="42" y="402"/>
                    </a:lnTo>
                    <a:lnTo>
                      <a:pt x="84" y="404"/>
                    </a:lnTo>
                    <a:lnTo>
                      <a:pt x="124" y="406"/>
                    </a:lnTo>
                    <a:lnTo>
                      <a:pt x="164" y="412"/>
                    </a:lnTo>
                    <a:lnTo>
                      <a:pt x="204" y="418"/>
                    </a:lnTo>
                    <a:lnTo>
                      <a:pt x="244" y="426"/>
                    </a:lnTo>
                    <a:lnTo>
                      <a:pt x="282" y="434"/>
                    </a:lnTo>
                    <a:lnTo>
                      <a:pt x="322" y="444"/>
                    </a:lnTo>
                    <a:lnTo>
                      <a:pt x="360" y="456"/>
                    </a:lnTo>
                    <a:lnTo>
                      <a:pt x="396" y="468"/>
                    </a:lnTo>
                    <a:lnTo>
                      <a:pt x="434" y="482"/>
                    </a:lnTo>
                    <a:lnTo>
                      <a:pt x="470" y="496"/>
                    </a:lnTo>
                    <a:lnTo>
                      <a:pt x="506" y="512"/>
                    </a:lnTo>
                    <a:lnTo>
                      <a:pt x="540" y="528"/>
                    </a:lnTo>
                    <a:lnTo>
                      <a:pt x="576" y="546"/>
                    </a:lnTo>
                    <a:lnTo>
                      <a:pt x="608" y="566"/>
                    </a:lnTo>
                    <a:lnTo>
                      <a:pt x="642" y="586"/>
                    </a:lnTo>
                    <a:lnTo>
                      <a:pt x="674" y="608"/>
                    </a:lnTo>
                    <a:lnTo>
                      <a:pt x="706" y="630"/>
                    </a:lnTo>
                    <a:lnTo>
                      <a:pt x="736" y="654"/>
                    </a:lnTo>
                    <a:lnTo>
                      <a:pt x="766" y="678"/>
                    </a:lnTo>
                    <a:lnTo>
                      <a:pt x="796" y="702"/>
                    </a:lnTo>
                    <a:lnTo>
                      <a:pt x="824" y="728"/>
                    </a:lnTo>
                    <a:lnTo>
                      <a:pt x="852" y="756"/>
                    </a:lnTo>
                    <a:lnTo>
                      <a:pt x="880" y="784"/>
                    </a:lnTo>
                    <a:lnTo>
                      <a:pt x="904" y="812"/>
                    </a:lnTo>
                    <a:lnTo>
                      <a:pt x="930" y="842"/>
                    </a:lnTo>
                    <a:lnTo>
                      <a:pt x="954" y="872"/>
                    </a:lnTo>
                    <a:lnTo>
                      <a:pt x="976" y="902"/>
                    </a:lnTo>
                    <a:lnTo>
                      <a:pt x="998" y="934"/>
                    </a:lnTo>
                    <a:lnTo>
                      <a:pt x="1020" y="968"/>
                    </a:lnTo>
                    <a:lnTo>
                      <a:pt x="1040" y="1000"/>
                    </a:lnTo>
                    <a:close/>
                  </a:path>
                </a:pathLst>
              </a:custGeom>
              <a:noFill/>
              <a:ln w="12700">
                <a:solidFill>
                  <a:srgbClr val="000000"/>
                </a:solidFill>
                <a:prstDash val="solid"/>
                <a:round/>
                <a:headEnd/>
                <a:tailEnd/>
              </a:ln>
            </p:spPr>
            <p:txBody>
              <a:bodyPr/>
              <a:lstStyle/>
              <a:p>
                <a:endParaRPr lang="en-GB"/>
              </a:p>
            </p:txBody>
          </p:sp>
          <p:sp>
            <p:nvSpPr>
              <p:cNvPr id="45" name="Freeform 3"/>
              <p:cNvSpPr>
                <a:spLocks/>
              </p:cNvSpPr>
              <p:nvPr/>
            </p:nvSpPr>
            <p:spPr bwMode="auto">
              <a:xfrm>
                <a:off x="2373314" y="1651194"/>
                <a:ext cx="2200275" cy="1587500"/>
              </a:xfrm>
              <a:custGeom>
                <a:avLst/>
                <a:gdLst>
                  <a:gd name="T0" fmla="*/ 2200275 w 1386"/>
                  <a:gd name="T1" fmla="*/ 0 h 1000"/>
                  <a:gd name="T2" fmla="*/ 2114550 w 1386"/>
                  <a:gd name="T3" fmla="*/ 3175 h 1000"/>
                  <a:gd name="T4" fmla="*/ 1939925 w 1386"/>
                  <a:gd name="T5" fmla="*/ 12700 h 1000"/>
                  <a:gd name="T6" fmla="*/ 1771650 w 1386"/>
                  <a:gd name="T7" fmla="*/ 38100 h 1000"/>
                  <a:gd name="T8" fmla="*/ 1603375 w 1386"/>
                  <a:gd name="T9" fmla="*/ 73025 h 1000"/>
                  <a:gd name="T10" fmla="*/ 1441450 w 1386"/>
                  <a:gd name="T11" fmla="*/ 117475 h 1000"/>
                  <a:gd name="T12" fmla="*/ 1285875 w 1386"/>
                  <a:gd name="T13" fmla="*/ 171450 h 1000"/>
                  <a:gd name="T14" fmla="*/ 1133475 w 1386"/>
                  <a:gd name="T15" fmla="*/ 234950 h 1000"/>
                  <a:gd name="T16" fmla="*/ 984250 w 1386"/>
                  <a:gd name="T17" fmla="*/ 311150 h 1000"/>
                  <a:gd name="T18" fmla="*/ 844550 w 1386"/>
                  <a:gd name="T19" fmla="*/ 393700 h 1000"/>
                  <a:gd name="T20" fmla="*/ 708025 w 1386"/>
                  <a:gd name="T21" fmla="*/ 485775 h 1000"/>
                  <a:gd name="T22" fmla="*/ 577850 w 1386"/>
                  <a:gd name="T23" fmla="*/ 587375 h 1000"/>
                  <a:gd name="T24" fmla="*/ 457200 w 1386"/>
                  <a:gd name="T25" fmla="*/ 695325 h 1000"/>
                  <a:gd name="T26" fmla="*/ 339725 w 1386"/>
                  <a:gd name="T27" fmla="*/ 809625 h 1000"/>
                  <a:gd name="T28" fmla="*/ 234950 w 1386"/>
                  <a:gd name="T29" fmla="*/ 933450 h 1000"/>
                  <a:gd name="T30" fmla="*/ 133350 w 1386"/>
                  <a:gd name="T31" fmla="*/ 1063625 h 1000"/>
                  <a:gd name="T32" fmla="*/ 44450 w 1386"/>
                  <a:gd name="T33" fmla="*/ 1200150 h 1000"/>
                  <a:gd name="T34" fmla="*/ 552450 w 1386"/>
                  <a:gd name="T35" fmla="*/ 1587500 h 1000"/>
                  <a:gd name="T36" fmla="*/ 584200 w 1386"/>
                  <a:gd name="T37" fmla="*/ 1536700 h 1000"/>
                  <a:gd name="T38" fmla="*/ 650875 w 1386"/>
                  <a:gd name="T39" fmla="*/ 1431925 h 1000"/>
                  <a:gd name="T40" fmla="*/ 727075 w 1386"/>
                  <a:gd name="T41" fmla="*/ 1336675 h 1000"/>
                  <a:gd name="T42" fmla="*/ 806450 w 1386"/>
                  <a:gd name="T43" fmla="*/ 1244600 h 1000"/>
                  <a:gd name="T44" fmla="*/ 892175 w 1386"/>
                  <a:gd name="T45" fmla="*/ 1155700 h 1000"/>
                  <a:gd name="T46" fmla="*/ 984250 w 1386"/>
                  <a:gd name="T47" fmla="*/ 1076325 h 1000"/>
                  <a:gd name="T48" fmla="*/ 1079500 w 1386"/>
                  <a:gd name="T49" fmla="*/ 1000125 h 1000"/>
                  <a:gd name="T50" fmla="*/ 1181100 w 1386"/>
                  <a:gd name="T51" fmla="*/ 930275 h 1000"/>
                  <a:gd name="T52" fmla="*/ 1289050 w 1386"/>
                  <a:gd name="T53" fmla="*/ 866775 h 1000"/>
                  <a:gd name="T54" fmla="*/ 1400175 w 1386"/>
                  <a:gd name="T55" fmla="*/ 812800 h 1000"/>
                  <a:gd name="T56" fmla="*/ 1514475 w 1386"/>
                  <a:gd name="T57" fmla="*/ 765175 h 1000"/>
                  <a:gd name="T58" fmla="*/ 1631950 w 1386"/>
                  <a:gd name="T59" fmla="*/ 723900 h 1000"/>
                  <a:gd name="T60" fmla="*/ 1752600 w 1386"/>
                  <a:gd name="T61" fmla="*/ 688975 h 1000"/>
                  <a:gd name="T62" fmla="*/ 1876425 w 1386"/>
                  <a:gd name="T63" fmla="*/ 663575 h 1000"/>
                  <a:gd name="T64" fmla="*/ 2006600 w 1386"/>
                  <a:gd name="T65" fmla="*/ 644525 h 1000"/>
                  <a:gd name="T66" fmla="*/ 2133600 w 1386"/>
                  <a:gd name="T67" fmla="*/ 638175 h 1000"/>
                  <a:gd name="T68" fmla="*/ 2200275 w 1386"/>
                  <a:gd name="T69" fmla="*/ 635000 h 10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386" h="1000">
                    <a:moveTo>
                      <a:pt x="1386" y="400"/>
                    </a:moveTo>
                    <a:lnTo>
                      <a:pt x="1386" y="0"/>
                    </a:lnTo>
                    <a:lnTo>
                      <a:pt x="1332" y="2"/>
                    </a:lnTo>
                    <a:lnTo>
                      <a:pt x="1276" y="4"/>
                    </a:lnTo>
                    <a:lnTo>
                      <a:pt x="1222" y="8"/>
                    </a:lnTo>
                    <a:lnTo>
                      <a:pt x="1168" y="16"/>
                    </a:lnTo>
                    <a:lnTo>
                      <a:pt x="1116" y="24"/>
                    </a:lnTo>
                    <a:lnTo>
                      <a:pt x="1062" y="34"/>
                    </a:lnTo>
                    <a:lnTo>
                      <a:pt x="1010" y="46"/>
                    </a:lnTo>
                    <a:lnTo>
                      <a:pt x="960" y="58"/>
                    </a:lnTo>
                    <a:lnTo>
                      <a:pt x="908" y="74"/>
                    </a:lnTo>
                    <a:lnTo>
                      <a:pt x="858" y="90"/>
                    </a:lnTo>
                    <a:lnTo>
                      <a:pt x="810" y="108"/>
                    </a:lnTo>
                    <a:lnTo>
                      <a:pt x="760" y="128"/>
                    </a:lnTo>
                    <a:lnTo>
                      <a:pt x="714" y="148"/>
                    </a:lnTo>
                    <a:lnTo>
                      <a:pt x="666" y="172"/>
                    </a:lnTo>
                    <a:lnTo>
                      <a:pt x="620" y="196"/>
                    </a:lnTo>
                    <a:lnTo>
                      <a:pt x="576" y="222"/>
                    </a:lnTo>
                    <a:lnTo>
                      <a:pt x="532" y="248"/>
                    </a:lnTo>
                    <a:lnTo>
                      <a:pt x="488" y="276"/>
                    </a:lnTo>
                    <a:lnTo>
                      <a:pt x="446" y="306"/>
                    </a:lnTo>
                    <a:lnTo>
                      <a:pt x="404" y="338"/>
                    </a:lnTo>
                    <a:lnTo>
                      <a:pt x="364" y="370"/>
                    </a:lnTo>
                    <a:lnTo>
                      <a:pt x="326" y="404"/>
                    </a:lnTo>
                    <a:lnTo>
                      <a:pt x="288" y="438"/>
                    </a:lnTo>
                    <a:lnTo>
                      <a:pt x="250" y="474"/>
                    </a:lnTo>
                    <a:lnTo>
                      <a:pt x="214" y="510"/>
                    </a:lnTo>
                    <a:lnTo>
                      <a:pt x="180" y="550"/>
                    </a:lnTo>
                    <a:lnTo>
                      <a:pt x="148" y="588"/>
                    </a:lnTo>
                    <a:lnTo>
                      <a:pt x="116" y="628"/>
                    </a:lnTo>
                    <a:lnTo>
                      <a:pt x="84" y="670"/>
                    </a:lnTo>
                    <a:lnTo>
                      <a:pt x="56" y="712"/>
                    </a:lnTo>
                    <a:lnTo>
                      <a:pt x="28" y="756"/>
                    </a:lnTo>
                    <a:lnTo>
                      <a:pt x="0" y="800"/>
                    </a:lnTo>
                    <a:lnTo>
                      <a:pt x="348" y="1000"/>
                    </a:lnTo>
                    <a:lnTo>
                      <a:pt x="368" y="968"/>
                    </a:lnTo>
                    <a:lnTo>
                      <a:pt x="388" y="934"/>
                    </a:lnTo>
                    <a:lnTo>
                      <a:pt x="410" y="902"/>
                    </a:lnTo>
                    <a:lnTo>
                      <a:pt x="434" y="872"/>
                    </a:lnTo>
                    <a:lnTo>
                      <a:pt x="458" y="842"/>
                    </a:lnTo>
                    <a:lnTo>
                      <a:pt x="482" y="812"/>
                    </a:lnTo>
                    <a:lnTo>
                      <a:pt x="508" y="784"/>
                    </a:lnTo>
                    <a:lnTo>
                      <a:pt x="534" y="756"/>
                    </a:lnTo>
                    <a:lnTo>
                      <a:pt x="562" y="728"/>
                    </a:lnTo>
                    <a:lnTo>
                      <a:pt x="590" y="702"/>
                    </a:lnTo>
                    <a:lnTo>
                      <a:pt x="620" y="678"/>
                    </a:lnTo>
                    <a:lnTo>
                      <a:pt x="650" y="654"/>
                    </a:lnTo>
                    <a:lnTo>
                      <a:pt x="680" y="630"/>
                    </a:lnTo>
                    <a:lnTo>
                      <a:pt x="712" y="608"/>
                    </a:lnTo>
                    <a:lnTo>
                      <a:pt x="744" y="586"/>
                    </a:lnTo>
                    <a:lnTo>
                      <a:pt x="778" y="566"/>
                    </a:lnTo>
                    <a:lnTo>
                      <a:pt x="812" y="546"/>
                    </a:lnTo>
                    <a:lnTo>
                      <a:pt x="846" y="528"/>
                    </a:lnTo>
                    <a:lnTo>
                      <a:pt x="882" y="512"/>
                    </a:lnTo>
                    <a:lnTo>
                      <a:pt x="918" y="496"/>
                    </a:lnTo>
                    <a:lnTo>
                      <a:pt x="954" y="482"/>
                    </a:lnTo>
                    <a:lnTo>
                      <a:pt x="990" y="468"/>
                    </a:lnTo>
                    <a:lnTo>
                      <a:pt x="1028" y="456"/>
                    </a:lnTo>
                    <a:lnTo>
                      <a:pt x="1066" y="444"/>
                    </a:lnTo>
                    <a:lnTo>
                      <a:pt x="1104" y="434"/>
                    </a:lnTo>
                    <a:lnTo>
                      <a:pt x="1144" y="426"/>
                    </a:lnTo>
                    <a:lnTo>
                      <a:pt x="1182" y="418"/>
                    </a:lnTo>
                    <a:lnTo>
                      <a:pt x="1222" y="412"/>
                    </a:lnTo>
                    <a:lnTo>
                      <a:pt x="1264" y="406"/>
                    </a:lnTo>
                    <a:lnTo>
                      <a:pt x="1304" y="404"/>
                    </a:lnTo>
                    <a:lnTo>
                      <a:pt x="1344" y="402"/>
                    </a:lnTo>
                    <a:lnTo>
                      <a:pt x="1386" y="400"/>
                    </a:lnTo>
                    <a:close/>
                  </a:path>
                </a:pathLst>
              </a:custGeom>
              <a:noFill/>
              <a:ln w="38100" cap="flat" cmpd="sng">
                <a:solidFill>
                  <a:srgbClr val="5F5F5F"/>
                </a:solidFill>
                <a:prstDash val="solid"/>
                <a:round/>
                <a:headEnd type="none" w="med" len="med"/>
                <a:tailEnd type="none" w="med" len="med"/>
              </a:ln>
              <a:effectLst/>
              <a:extLst/>
            </p:spPr>
            <p:txBody>
              <a:bodyPr/>
              <a:lstStyle/>
              <a:p>
                <a:endParaRPr lang="en-GB"/>
              </a:p>
            </p:txBody>
          </p:sp>
          <p:sp>
            <p:nvSpPr>
              <p:cNvPr id="46" name="Freeform 4"/>
              <p:cNvSpPr>
                <a:spLocks/>
              </p:cNvSpPr>
              <p:nvPr/>
            </p:nvSpPr>
            <p:spPr bwMode="auto">
              <a:xfrm>
                <a:off x="2033589" y="2921193"/>
                <a:ext cx="892175" cy="2540000"/>
              </a:xfrm>
              <a:custGeom>
                <a:avLst/>
                <a:gdLst>
                  <a:gd name="T0" fmla="*/ 635000 w 562"/>
                  <a:gd name="T1" fmla="*/ 1270000 h 1600"/>
                  <a:gd name="T2" fmla="*/ 641350 w 562"/>
                  <a:gd name="T3" fmla="*/ 1143000 h 1600"/>
                  <a:gd name="T4" fmla="*/ 654050 w 562"/>
                  <a:gd name="T5" fmla="*/ 1016000 h 1600"/>
                  <a:gd name="T6" fmla="*/ 673100 w 562"/>
                  <a:gd name="T7" fmla="*/ 892175 h 1600"/>
                  <a:gd name="T8" fmla="*/ 701675 w 562"/>
                  <a:gd name="T9" fmla="*/ 768350 h 1600"/>
                  <a:gd name="T10" fmla="*/ 739775 w 562"/>
                  <a:gd name="T11" fmla="*/ 650875 h 1600"/>
                  <a:gd name="T12" fmla="*/ 781050 w 562"/>
                  <a:gd name="T13" fmla="*/ 536575 h 1600"/>
                  <a:gd name="T14" fmla="*/ 831850 w 562"/>
                  <a:gd name="T15" fmla="*/ 425450 h 1600"/>
                  <a:gd name="T16" fmla="*/ 892175 w 562"/>
                  <a:gd name="T17" fmla="*/ 317500 h 1600"/>
                  <a:gd name="T18" fmla="*/ 339725 w 562"/>
                  <a:gd name="T19" fmla="*/ 0 h 1600"/>
                  <a:gd name="T20" fmla="*/ 263525 w 562"/>
                  <a:gd name="T21" fmla="*/ 142875 h 1600"/>
                  <a:gd name="T22" fmla="*/ 196850 w 562"/>
                  <a:gd name="T23" fmla="*/ 292100 h 1600"/>
                  <a:gd name="T24" fmla="*/ 139700 w 562"/>
                  <a:gd name="T25" fmla="*/ 444500 h 1600"/>
                  <a:gd name="T26" fmla="*/ 88900 w 562"/>
                  <a:gd name="T27" fmla="*/ 603250 h 1600"/>
                  <a:gd name="T28" fmla="*/ 50800 w 562"/>
                  <a:gd name="T29" fmla="*/ 765175 h 1600"/>
                  <a:gd name="T30" fmla="*/ 22225 w 562"/>
                  <a:gd name="T31" fmla="*/ 930275 h 1600"/>
                  <a:gd name="T32" fmla="*/ 6350 w 562"/>
                  <a:gd name="T33" fmla="*/ 1098550 h 1600"/>
                  <a:gd name="T34" fmla="*/ 0 w 562"/>
                  <a:gd name="T35" fmla="*/ 1270000 h 1600"/>
                  <a:gd name="T36" fmla="*/ 3175 w 562"/>
                  <a:gd name="T37" fmla="*/ 1358900 h 1600"/>
                  <a:gd name="T38" fmla="*/ 12700 w 562"/>
                  <a:gd name="T39" fmla="*/ 1527175 h 1600"/>
                  <a:gd name="T40" fmla="*/ 34925 w 562"/>
                  <a:gd name="T41" fmla="*/ 1695450 h 1600"/>
                  <a:gd name="T42" fmla="*/ 69850 w 562"/>
                  <a:gd name="T43" fmla="*/ 1860550 h 1600"/>
                  <a:gd name="T44" fmla="*/ 111125 w 562"/>
                  <a:gd name="T45" fmla="*/ 2019300 h 1600"/>
                  <a:gd name="T46" fmla="*/ 165100 w 562"/>
                  <a:gd name="T47" fmla="*/ 2174875 h 1600"/>
                  <a:gd name="T48" fmla="*/ 228600 w 562"/>
                  <a:gd name="T49" fmla="*/ 2324100 h 1600"/>
                  <a:gd name="T50" fmla="*/ 301625 w 562"/>
                  <a:gd name="T51" fmla="*/ 2470150 h 1600"/>
                  <a:gd name="T52" fmla="*/ 892175 w 562"/>
                  <a:gd name="T53" fmla="*/ 2222500 h 1600"/>
                  <a:gd name="T54" fmla="*/ 860425 w 562"/>
                  <a:gd name="T55" fmla="*/ 2171700 h 1600"/>
                  <a:gd name="T56" fmla="*/ 806450 w 562"/>
                  <a:gd name="T57" fmla="*/ 2060575 h 1600"/>
                  <a:gd name="T58" fmla="*/ 758825 w 562"/>
                  <a:gd name="T59" fmla="*/ 1949450 h 1600"/>
                  <a:gd name="T60" fmla="*/ 720725 w 562"/>
                  <a:gd name="T61" fmla="*/ 1831975 h 1600"/>
                  <a:gd name="T62" fmla="*/ 685800 w 562"/>
                  <a:gd name="T63" fmla="*/ 1711325 h 1600"/>
                  <a:gd name="T64" fmla="*/ 663575 w 562"/>
                  <a:gd name="T65" fmla="*/ 1590675 h 1600"/>
                  <a:gd name="T66" fmla="*/ 644525 w 562"/>
                  <a:gd name="T67" fmla="*/ 1463675 h 1600"/>
                  <a:gd name="T68" fmla="*/ 638175 w 562"/>
                  <a:gd name="T69" fmla="*/ 1336675 h 1600"/>
                  <a:gd name="T70" fmla="*/ 635000 w 562"/>
                  <a:gd name="T71" fmla="*/ 1270000 h 16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62" h="1600">
                    <a:moveTo>
                      <a:pt x="400" y="800"/>
                    </a:moveTo>
                    <a:lnTo>
                      <a:pt x="400" y="800"/>
                    </a:lnTo>
                    <a:lnTo>
                      <a:pt x="402" y="760"/>
                    </a:lnTo>
                    <a:lnTo>
                      <a:pt x="404" y="720"/>
                    </a:lnTo>
                    <a:lnTo>
                      <a:pt x="406" y="680"/>
                    </a:lnTo>
                    <a:lnTo>
                      <a:pt x="412" y="640"/>
                    </a:lnTo>
                    <a:lnTo>
                      <a:pt x="418" y="600"/>
                    </a:lnTo>
                    <a:lnTo>
                      <a:pt x="424" y="562"/>
                    </a:lnTo>
                    <a:lnTo>
                      <a:pt x="432" y="522"/>
                    </a:lnTo>
                    <a:lnTo>
                      <a:pt x="442" y="484"/>
                    </a:lnTo>
                    <a:lnTo>
                      <a:pt x="454" y="448"/>
                    </a:lnTo>
                    <a:lnTo>
                      <a:pt x="466" y="410"/>
                    </a:lnTo>
                    <a:lnTo>
                      <a:pt x="478" y="374"/>
                    </a:lnTo>
                    <a:lnTo>
                      <a:pt x="492" y="338"/>
                    </a:lnTo>
                    <a:lnTo>
                      <a:pt x="508" y="302"/>
                    </a:lnTo>
                    <a:lnTo>
                      <a:pt x="524" y="268"/>
                    </a:lnTo>
                    <a:lnTo>
                      <a:pt x="542" y="234"/>
                    </a:lnTo>
                    <a:lnTo>
                      <a:pt x="562" y="200"/>
                    </a:lnTo>
                    <a:lnTo>
                      <a:pt x="214" y="0"/>
                    </a:lnTo>
                    <a:lnTo>
                      <a:pt x="190" y="46"/>
                    </a:lnTo>
                    <a:lnTo>
                      <a:pt x="166" y="90"/>
                    </a:lnTo>
                    <a:lnTo>
                      <a:pt x="144" y="136"/>
                    </a:lnTo>
                    <a:lnTo>
                      <a:pt x="124" y="184"/>
                    </a:lnTo>
                    <a:lnTo>
                      <a:pt x="104" y="232"/>
                    </a:lnTo>
                    <a:lnTo>
                      <a:pt x="88" y="280"/>
                    </a:lnTo>
                    <a:lnTo>
                      <a:pt x="70" y="330"/>
                    </a:lnTo>
                    <a:lnTo>
                      <a:pt x="56" y="380"/>
                    </a:lnTo>
                    <a:lnTo>
                      <a:pt x="44" y="430"/>
                    </a:lnTo>
                    <a:lnTo>
                      <a:pt x="32" y="482"/>
                    </a:lnTo>
                    <a:lnTo>
                      <a:pt x="22" y="534"/>
                    </a:lnTo>
                    <a:lnTo>
                      <a:pt x="14" y="586"/>
                    </a:lnTo>
                    <a:lnTo>
                      <a:pt x="8" y="638"/>
                    </a:lnTo>
                    <a:lnTo>
                      <a:pt x="4" y="692"/>
                    </a:lnTo>
                    <a:lnTo>
                      <a:pt x="2" y="746"/>
                    </a:lnTo>
                    <a:lnTo>
                      <a:pt x="0" y="800"/>
                    </a:lnTo>
                    <a:lnTo>
                      <a:pt x="2" y="856"/>
                    </a:lnTo>
                    <a:lnTo>
                      <a:pt x="4" y="910"/>
                    </a:lnTo>
                    <a:lnTo>
                      <a:pt x="8" y="962"/>
                    </a:lnTo>
                    <a:lnTo>
                      <a:pt x="14" y="1016"/>
                    </a:lnTo>
                    <a:lnTo>
                      <a:pt x="22" y="1068"/>
                    </a:lnTo>
                    <a:lnTo>
                      <a:pt x="32" y="1120"/>
                    </a:lnTo>
                    <a:lnTo>
                      <a:pt x="44" y="1172"/>
                    </a:lnTo>
                    <a:lnTo>
                      <a:pt x="56" y="1222"/>
                    </a:lnTo>
                    <a:lnTo>
                      <a:pt x="70" y="1272"/>
                    </a:lnTo>
                    <a:lnTo>
                      <a:pt x="88" y="1322"/>
                    </a:lnTo>
                    <a:lnTo>
                      <a:pt x="104" y="1370"/>
                    </a:lnTo>
                    <a:lnTo>
                      <a:pt x="124" y="1418"/>
                    </a:lnTo>
                    <a:lnTo>
                      <a:pt x="144" y="1464"/>
                    </a:lnTo>
                    <a:lnTo>
                      <a:pt x="166" y="1510"/>
                    </a:lnTo>
                    <a:lnTo>
                      <a:pt x="190" y="1556"/>
                    </a:lnTo>
                    <a:lnTo>
                      <a:pt x="214" y="1600"/>
                    </a:lnTo>
                    <a:lnTo>
                      <a:pt x="562" y="1400"/>
                    </a:lnTo>
                    <a:lnTo>
                      <a:pt x="542" y="1368"/>
                    </a:lnTo>
                    <a:lnTo>
                      <a:pt x="524" y="1334"/>
                    </a:lnTo>
                    <a:lnTo>
                      <a:pt x="508" y="1298"/>
                    </a:lnTo>
                    <a:lnTo>
                      <a:pt x="492" y="1264"/>
                    </a:lnTo>
                    <a:lnTo>
                      <a:pt x="478" y="1228"/>
                    </a:lnTo>
                    <a:lnTo>
                      <a:pt x="466" y="1190"/>
                    </a:lnTo>
                    <a:lnTo>
                      <a:pt x="454" y="1154"/>
                    </a:lnTo>
                    <a:lnTo>
                      <a:pt x="442" y="1116"/>
                    </a:lnTo>
                    <a:lnTo>
                      <a:pt x="432" y="1078"/>
                    </a:lnTo>
                    <a:lnTo>
                      <a:pt x="424" y="1040"/>
                    </a:lnTo>
                    <a:lnTo>
                      <a:pt x="418" y="1002"/>
                    </a:lnTo>
                    <a:lnTo>
                      <a:pt x="412" y="962"/>
                    </a:lnTo>
                    <a:lnTo>
                      <a:pt x="406" y="922"/>
                    </a:lnTo>
                    <a:lnTo>
                      <a:pt x="404" y="882"/>
                    </a:lnTo>
                    <a:lnTo>
                      <a:pt x="402" y="842"/>
                    </a:lnTo>
                    <a:lnTo>
                      <a:pt x="400" y="800"/>
                    </a:lnTo>
                    <a:close/>
                  </a:path>
                </a:pathLst>
              </a:custGeom>
              <a:noFill/>
              <a:ln w="12700" cap="flat" cmpd="sng">
                <a:solidFill>
                  <a:srgbClr val="000000"/>
                </a:solidFill>
                <a:prstDash val="solid"/>
                <a:round/>
                <a:headEnd type="none" w="med" len="med"/>
                <a:tailEnd type="none" w="med" len="med"/>
              </a:ln>
              <a:effectLst/>
              <a:extLst/>
            </p:spPr>
            <p:txBody>
              <a:bodyPr/>
              <a:lstStyle/>
              <a:p>
                <a:endParaRPr lang="en-GB"/>
              </a:p>
            </p:txBody>
          </p:sp>
          <p:sp>
            <p:nvSpPr>
              <p:cNvPr id="47" name="Freeform 5"/>
              <p:cNvSpPr>
                <a:spLocks/>
              </p:cNvSpPr>
              <p:nvPr/>
            </p:nvSpPr>
            <p:spPr bwMode="auto">
              <a:xfrm>
                <a:off x="4573588" y="5143694"/>
                <a:ext cx="2200275" cy="1587500"/>
              </a:xfrm>
              <a:custGeom>
                <a:avLst/>
                <a:gdLst>
                  <a:gd name="T0" fmla="*/ 0 w 1386"/>
                  <a:gd name="T1" fmla="*/ 1587500 h 1000"/>
                  <a:gd name="T2" fmla="*/ 88900 w 1386"/>
                  <a:gd name="T3" fmla="*/ 1587500 h 1000"/>
                  <a:gd name="T4" fmla="*/ 260350 w 1386"/>
                  <a:gd name="T5" fmla="*/ 1574800 h 1000"/>
                  <a:gd name="T6" fmla="*/ 431800 w 1386"/>
                  <a:gd name="T7" fmla="*/ 1552575 h 1000"/>
                  <a:gd name="T8" fmla="*/ 596900 w 1386"/>
                  <a:gd name="T9" fmla="*/ 1517650 h 1000"/>
                  <a:gd name="T10" fmla="*/ 758825 w 1386"/>
                  <a:gd name="T11" fmla="*/ 1473200 h 1000"/>
                  <a:gd name="T12" fmla="*/ 917575 w 1386"/>
                  <a:gd name="T13" fmla="*/ 1419225 h 1000"/>
                  <a:gd name="T14" fmla="*/ 1069975 w 1386"/>
                  <a:gd name="T15" fmla="*/ 1352550 h 1000"/>
                  <a:gd name="T16" fmla="*/ 1216025 w 1386"/>
                  <a:gd name="T17" fmla="*/ 1279525 h 1000"/>
                  <a:gd name="T18" fmla="*/ 1358900 w 1386"/>
                  <a:gd name="T19" fmla="*/ 1196975 h 1000"/>
                  <a:gd name="T20" fmla="*/ 1495425 w 1386"/>
                  <a:gd name="T21" fmla="*/ 1101725 h 1000"/>
                  <a:gd name="T22" fmla="*/ 1622425 w 1386"/>
                  <a:gd name="T23" fmla="*/ 1003300 h 1000"/>
                  <a:gd name="T24" fmla="*/ 1746250 w 1386"/>
                  <a:gd name="T25" fmla="*/ 895350 h 1000"/>
                  <a:gd name="T26" fmla="*/ 1860550 w 1386"/>
                  <a:gd name="T27" fmla="*/ 777875 h 1000"/>
                  <a:gd name="T28" fmla="*/ 1968500 w 1386"/>
                  <a:gd name="T29" fmla="*/ 654050 h 1000"/>
                  <a:gd name="T30" fmla="*/ 2066925 w 1386"/>
                  <a:gd name="T31" fmla="*/ 523875 h 1000"/>
                  <a:gd name="T32" fmla="*/ 2159000 w 1386"/>
                  <a:gd name="T33" fmla="*/ 390525 h 1000"/>
                  <a:gd name="T34" fmla="*/ 1651000 w 1386"/>
                  <a:gd name="T35" fmla="*/ 0 h 1000"/>
                  <a:gd name="T36" fmla="*/ 1619250 w 1386"/>
                  <a:gd name="T37" fmla="*/ 53975 h 1000"/>
                  <a:gd name="T38" fmla="*/ 1549400 w 1386"/>
                  <a:gd name="T39" fmla="*/ 155575 h 1000"/>
                  <a:gd name="T40" fmla="*/ 1476375 w 1386"/>
                  <a:gd name="T41" fmla="*/ 254000 h 1000"/>
                  <a:gd name="T42" fmla="*/ 1397000 w 1386"/>
                  <a:gd name="T43" fmla="*/ 346075 h 1000"/>
                  <a:gd name="T44" fmla="*/ 1308100 w 1386"/>
                  <a:gd name="T45" fmla="*/ 431800 h 1000"/>
                  <a:gd name="T46" fmla="*/ 1216025 w 1386"/>
                  <a:gd name="T47" fmla="*/ 514350 h 1000"/>
                  <a:gd name="T48" fmla="*/ 1120775 w 1386"/>
                  <a:gd name="T49" fmla="*/ 590550 h 1000"/>
                  <a:gd name="T50" fmla="*/ 1019175 w 1386"/>
                  <a:gd name="T51" fmla="*/ 657225 h 1000"/>
                  <a:gd name="T52" fmla="*/ 914400 w 1386"/>
                  <a:gd name="T53" fmla="*/ 720725 h 1000"/>
                  <a:gd name="T54" fmla="*/ 803275 w 1386"/>
                  <a:gd name="T55" fmla="*/ 777875 h 1000"/>
                  <a:gd name="T56" fmla="*/ 688975 w 1386"/>
                  <a:gd name="T57" fmla="*/ 825500 h 1000"/>
                  <a:gd name="T58" fmla="*/ 571500 w 1386"/>
                  <a:gd name="T59" fmla="*/ 866775 h 1000"/>
                  <a:gd name="T60" fmla="*/ 447675 w 1386"/>
                  <a:gd name="T61" fmla="*/ 901700 h 1000"/>
                  <a:gd name="T62" fmla="*/ 323850 w 1386"/>
                  <a:gd name="T63" fmla="*/ 927100 h 1000"/>
                  <a:gd name="T64" fmla="*/ 196850 w 1386"/>
                  <a:gd name="T65" fmla="*/ 942975 h 1000"/>
                  <a:gd name="T66" fmla="*/ 66675 w 1386"/>
                  <a:gd name="T67" fmla="*/ 952500 h 1000"/>
                  <a:gd name="T68" fmla="*/ 0 w 1386"/>
                  <a:gd name="T69" fmla="*/ 952500 h 10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386" h="1000">
                    <a:moveTo>
                      <a:pt x="0" y="600"/>
                    </a:moveTo>
                    <a:lnTo>
                      <a:pt x="0" y="1000"/>
                    </a:lnTo>
                    <a:lnTo>
                      <a:pt x="56" y="1000"/>
                    </a:lnTo>
                    <a:lnTo>
                      <a:pt x="110" y="996"/>
                    </a:lnTo>
                    <a:lnTo>
                      <a:pt x="164" y="992"/>
                    </a:lnTo>
                    <a:lnTo>
                      <a:pt x="218" y="986"/>
                    </a:lnTo>
                    <a:lnTo>
                      <a:pt x="272" y="978"/>
                    </a:lnTo>
                    <a:lnTo>
                      <a:pt x="324" y="968"/>
                    </a:lnTo>
                    <a:lnTo>
                      <a:pt x="376" y="956"/>
                    </a:lnTo>
                    <a:lnTo>
                      <a:pt x="428" y="942"/>
                    </a:lnTo>
                    <a:lnTo>
                      <a:pt x="478" y="928"/>
                    </a:lnTo>
                    <a:lnTo>
                      <a:pt x="528" y="912"/>
                    </a:lnTo>
                    <a:lnTo>
                      <a:pt x="578" y="894"/>
                    </a:lnTo>
                    <a:lnTo>
                      <a:pt x="626" y="874"/>
                    </a:lnTo>
                    <a:lnTo>
                      <a:pt x="674" y="852"/>
                    </a:lnTo>
                    <a:lnTo>
                      <a:pt x="720" y="830"/>
                    </a:lnTo>
                    <a:lnTo>
                      <a:pt x="766" y="806"/>
                    </a:lnTo>
                    <a:lnTo>
                      <a:pt x="812" y="780"/>
                    </a:lnTo>
                    <a:lnTo>
                      <a:pt x="856" y="754"/>
                    </a:lnTo>
                    <a:lnTo>
                      <a:pt x="898" y="724"/>
                    </a:lnTo>
                    <a:lnTo>
                      <a:pt x="942" y="694"/>
                    </a:lnTo>
                    <a:lnTo>
                      <a:pt x="982" y="664"/>
                    </a:lnTo>
                    <a:lnTo>
                      <a:pt x="1022" y="632"/>
                    </a:lnTo>
                    <a:lnTo>
                      <a:pt x="1062" y="598"/>
                    </a:lnTo>
                    <a:lnTo>
                      <a:pt x="1100" y="564"/>
                    </a:lnTo>
                    <a:lnTo>
                      <a:pt x="1136" y="528"/>
                    </a:lnTo>
                    <a:lnTo>
                      <a:pt x="1172" y="490"/>
                    </a:lnTo>
                    <a:lnTo>
                      <a:pt x="1206" y="452"/>
                    </a:lnTo>
                    <a:lnTo>
                      <a:pt x="1240" y="412"/>
                    </a:lnTo>
                    <a:lnTo>
                      <a:pt x="1272" y="372"/>
                    </a:lnTo>
                    <a:lnTo>
                      <a:pt x="1302" y="330"/>
                    </a:lnTo>
                    <a:lnTo>
                      <a:pt x="1332" y="288"/>
                    </a:lnTo>
                    <a:lnTo>
                      <a:pt x="1360" y="246"/>
                    </a:lnTo>
                    <a:lnTo>
                      <a:pt x="1386" y="200"/>
                    </a:lnTo>
                    <a:lnTo>
                      <a:pt x="1040" y="0"/>
                    </a:lnTo>
                    <a:lnTo>
                      <a:pt x="1020" y="34"/>
                    </a:lnTo>
                    <a:lnTo>
                      <a:pt x="998" y="66"/>
                    </a:lnTo>
                    <a:lnTo>
                      <a:pt x="976" y="98"/>
                    </a:lnTo>
                    <a:lnTo>
                      <a:pt x="954" y="130"/>
                    </a:lnTo>
                    <a:lnTo>
                      <a:pt x="930" y="160"/>
                    </a:lnTo>
                    <a:lnTo>
                      <a:pt x="904" y="190"/>
                    </a:lnTo>
                    <a:lnTo>
                      <a:pt x="880" y="218"/>
                    </a:lnTo>
                    <a:lnTo>
                      <a:pt x="852" y="246"/>
                    </a:lnTo>
                    <a:lnTo>
                      <a:pt x="824" y="272"/>
                    </a:lnTo>
                    <a:lnTo>
                      <a:pt x="796" y="298"/>
                    </a:lnTo>
                    <a:lnTo>
                      <a:pt x="766" y="324"/>
                    </a:lnTo>
                    <a:lnTo>
                      <a:pt x="736" y="348"/>
                    </a:lnTo>
                    <a:lnTo>
                      <a:pt x="706" y="372"/>
                    </a:lnTo>
                    <a:lnTo>
                      <a:pt x="674" y="394"/>
                    </a:lnTo>
                    <a:lnTo>
                      <a:pt x="642" y="414"/>
                    </a:lnTo>
                    <a:lnTo>
                      <a:pt x="608" y="436"/>
                    </a:lnTo>
                    <a:lnTo>
                      <a:pt x="576" y="454"/>
                    </a:lnTo>
                    <a:lnTo>
                      <a:pt x="540" y="472"/>
                    </a:lnTo>
                    <a:lnTo>
                      <a:pt x="506" y="490"/>
                    </a:lnTo>
                    <a:lnTo>
                      <a:pt x="470" y="506"/>
                    </a:lnTo>
                    <a:lnTo>
                      <a:pt x="434" y="520"/>
                    </a:lnTo>
                    <a:lnTo>
                      <a:pt x="396" y="534"/>
                    </a:lnTo>
                    <a:lnTo>
                      <a:pt x="360" y="546"/>
                    </a:lnTo>
                    <a:lnTo>
                      <a:pt x="322" y="558"/>
                    </a:lnTo>
                    <a:lnTo>
                      <a:pt x="282" y="568"/>
                    </a:lnTo>
                    <a:lnTo>
                      <a:pt x="244" y="576"/>
                    </a:lnTo>
                    <a:lnTo>
                      <a:pt x="204" y="584"/>
                    </a:lnTo>
                    <a:lnTo>
                      <a:pt x="164" y="590"/>
                    </a:lnTo>
                    <a:lnTo>
                      <a:pt x="124" y="594"/>
                    </a:lnTo>
                    <a:lnTo>
                      <a:pt x="84" y="598"/>
                    </a:lnTo>
                    <a:lnTo>
                      <a:pt x="42" y="600"/>
                    </a:lnTo>
                    <a:lnTo>
                      <a:pt x="0" y="600"/>
                    </a:lnTo>
                    <a:close/>
                  </a:path>
                </a:pathLst>
              </a:custGeom>
              <a:noFill/>
              <a:ln w="12700">
                <a:solidFill>
                  <a:srgbClr val="000000"/>
                </a:solidFill>
                <a:prstDash val="solid"/>
                <a:round/>
                <a:headEnd/>
                <a:tailEnd/>
              </a:ln>
            </p:spPr>
            <p:txBody>
              <a:bodyPr/>
              <a:lstStyle/>
              <a:p>
                <a:endParaRPr lang="en-GB"/>
              </a:p>
            </p:txBody>
          </p:sp>
          <p:sp>
            <p:nvSpPr>
              <p:cNvPr id="48" name="Freeform 6"/>
              <p:cNvSpPr>
                <a:spLocks/>
              </p:cNvSpPr>
              <p:nvPr/>
            </p:nvSpPr>
            <p:spPr bwMode="auto">
              <a:xfrm>
                <a:off x="6224587" y="2921193"/>
                <a:ext cx="889000" cy="2540000"/>
              </a:xfrm>
              <a:custGeom>
                <a:avLst/>
                <a:gdLst>
                  <a:gd name="T0" fmla="*/ 0 w 560"/>
                  <a:gd name="T1" fmla="*/ 317500 h 1600"/>
                  <a:gd name="T2" fmla="*/ 28575 w 560"/>
                  <a:gd name="T3" fmla="*/ 371475 h 1600"/>
                  <a:gd name="T4" fmla="*/ 82550 w 560"/>
                  <a:gd name="T5" fmla="*/ 479425 h 1600"/>
                  <a:gd name="T6" fmla="*/ 130175 w 560"/>
                  <a:gd name="T7" fmla="*/ 593725 h 1600"/>
                  <a:gd name="T8" fmla="*/ 171450 w 560"/>
                  <a:gd name="T9" fmla="*/ 711200 h 1600"/>
                  <a:gd name="T10" fmla="*/ 203200 w 560"/>
                  <a:gd name="T11" fmla="*/ 828675 h 1600"/>
                  <a:gd name="T12" fmla="*/ 228600 w 560"/>
                  <a:gd name="T13" fmla="*/ 952500 h 1600"/>
                  <a:gd name="T14" fmla="*/ 244475 w 560"/>
                  <a:gd name="T15" fmla="*/ 1079500 h 1600"/>
                  <a:gd name="T16" fmla="*/ 254000 w 560"/>
                  <a:gd name="T17" fmla="*/ 1206500 h 1600"/>
                  <a:gd name="T18" fmla="*/ 254000 w 560"/>
                  <a:gd name="T19" fmla="*/ 1270000 h 1600"/>
                  <a:gd name="T20" fmla="*/ 250825 w 560"/>
                  <a:gd name="T21" fmla="*/ 1400175 h 1600"/>
                  <a:gd name="T22" fmla="*/ 238125 w 560"/>
                  <a:gd name="T23" fmla="*/ 1527175 h 1600"/>
                  <a:gd name="T24" fmla="*/ 215900 w 560"/>
                  <a:gd name="T25" fmla="*/ 1651000 h 1600"/>
                  <a:gd name="T26" fmla="*/ 187325 w 560"/>
                  <a:gd name="T27" fmla="*/ 1771650 h 1600"/>
                  <a:gd name="T28" fmla="*/ 152400 w 560"/>
                  <a:gd name="T29" fmla="*/ 1889125 h 1600"/>
                  <a:gd name="T30" fmla="*/ 107950 w 560"/>
                  <a:gd name="T31" fmla="*/ 2006600 h 1600"/>
                  <a:gd name="T32" fmla="*/ 57150 w 560"/>
                  <a:gd name="T33" fmla="*/ 2117725 h 1600"/>
                  <a:gd name="T34" fmla="*/ 0 w 560"/>
                  <a:gd name="T35" fmla="*/ 2222500 h 1600"/>
                  <a:gd name="T36" fmla="*/ 549275 w 560"/>
                  <a:gd name="T37" fmla="*/ 2540000 h 1600"/>
                  <a:gd name="T38" fmla="*/ 625475 w 560"/>
                  <a:gd name="T39" fmla="*/ 2397125 h 1600"/>
                  <a:gd name="T40" fmla="*/ 695325 w 560"/>
                  <a:gd name="T41" fmla="*/ 2251075 h 1600"/>
                  <a:gd name="T42" fmla="*/ 752475 w 560"/>
                  <a:gd name="T43" fmla="*/ 2098675 h 1600"/>
                  <a:gd name="T44" fmla="*/ 800100 w 560"/>
                  <a:gd name="T45" fmla="*/ 1939925 h 1600"/>
                  <a:gd name="T46" fmla="*/ 838200 w 560"/>
                  <a:gd name="T47" fmla="*/ 1778000 h 1600"/>
                  <a:gd name="T48" fmla="*/ 866775 w 560"/>
                  <a:gd name="T49" fmla="*/ 1612900 h 1600"/>
                  <a:gd name="T50" fmla="*/ 882650 w 560"/>
                  <a:gd name="T51" fmla="*/ 1444625 h 1600"/>
                  <a:gd name="T52" fmla="*/ 889000 w 560"/>
                  <a:gd name="T53" fmla="*/ 1270000 h 1600"/>
                  <a:gd name="T54" fmla="*/ 889000 w 560"/>
                  <a:gd name="T55" fmla="*/ 1184275 h 1600"/>
                  <a:gd name="T56" fmla="*/ 876300 w 560"/>
                  <a:gd name="T57" fmla="*/ 1012825 h 1600"/>
                  <a:gd name="T58" fmla="*/ 854075 w 560"/>
                  <a:gd name="T59" fmla="*/ 847725 h 1600"/>
                  <a:gd name="T60" fmla="*/ 822325 w 560"/>
                  <a:gd name="T61" fmla="*/ 682625 h 1600"/>
                  <a:gd name="T62" fmla="*/ 777875 w 560"/>
                  <a:gd name="T63" fmla="*/ 523875 h 1600"/>
                  <a:gd name="T64" fmla="*/ 723900 w 560"/>
                  <a:gd name="T65" fmla="*/ 368300 h 1600"/>
                  <a:gd name="T66" fmla="*/ 660400 w 560"/>
                  <a:gd name="T67" fmla="*/ 215900 h 1600"/>
                  <a:gd name="T68" fmla="*/ 590550 w 560"/>
                  <a:gd name="T69" fmla="*/ 73025 h 1600"/>
                  <a:gd name="T70" fmla="*/ 549275 w 560"/>
                  <a:gd name="T71" fmla="*/ 0 h 16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60" h="1600">
                    <a:moveTo>
                      <a:pt x="346" y="0"/>
                    </a:moveTo>
                    <a:lnTo>
                      <a:pt x="0" y="200"/>
                    </a:lnTo>
                    <a:lnTo>
                      <a:pt x="18" y="234"/>
                    </a:lnTo>
                    <a:lnTo>
                      <a:pt x="36" y="268"/>
                    </a:lnTo>
                    <a:lnTo>
                      <a:pt x="52" y="302"/>
                    </a:lnTo>
                    <a:lnTo>
                      <a:pt x="68" y="338"/>
                    </a:lnTo>
                    <a:lnTo>
                      <a:pt x="82" y="374"/>
                    </a:lnTo>
                    <a:lnTo>
                      <a:pt x="96" y="410"/>
                    </a:lnTo>
                    <a:lnTo>
                      <a:pt x="108" y="448"/>
                    </a:lnTo>
                    <a:lnTo>
                      <a:pt x="118" y="484"/>
                    </a:lnTo>
                    <a:lnTo>
                      <a:pt x="128" y="522"/>
                    </a:lnTo>
                    <a:lnTo>
                      <a:pt x="136" y="562"/>
                    </a:lnTo>
                    <a:lnTo>
                      <a:pt x="144" y="600"/>
                    </a:lnTo>
                    <a:lnTo>
                      <a:pt x="150" y="640"/>
                    </a:lnTo>
                    <a:lnTo>
                      <a:pt x="154" y="680"/>
                    </a:lnTo>
                    <a:lnTo>
                      <a:pt x="158" y="720"/>
                    </a:lnTo>
                    <a:lnTo>
                      <a:pt x="160" y="760"/>
                    </a:lnTo>
                    <a:lnTo>
                      <a:pt x="160" y="800"/>
                    </a:lnTo>
                    <a:lnTo>
                      <a:pt x="160" y="842"/>
                    </a:lnTo>
                    <a:lnTo>
                      <a:pt x="158" y="882"/>
                    </a:lnTo>
                    <a:lnTo>
                      <a:pt x="154" y="922"/>
                    </a:lnTo>
                    <a:lnTo>
                      <a:pt x="150" y="962"/>
                    </a:lnTo>
                    <a:lnTo>
                      <a:pt x="144" y="1002"/>
                    </a:lnTo>
                    <a:lnTo>
                      <a:pt x="136" y="1040"/>
                    </a:lnTo>
                    <a:lnTo>
                      <a:pt x="128" y="1078"/>
                    </a:lnTo>
                    <a:lnTo>
                      <a:pt x="118" y="1116"/>
                    </a:lnTo>
                    <a:lnTo>
                      <a:pt x="108" y="1154"/>
                    </a:lnTo>
                    <a:lnTo>
                      <a:pt x="96" y="1190"/>
                    </a:lnTo>
                    <a:lnTo>
                      <a:pt x="82" y="1228"/>
                    </a:lnTo>
                    <a:lnTo>
                      <a:pt x="68" y="1264"/>
                    </a:lnTo>
                    <a:lnTo>
                      <a:pt x="52" y="1298"/>
                    </a:lnTo>
                    <a:lnTo>
                      <a:pt x="36" y="1334"/>
                    </a:lnTo>
                    <a:lnTo>
                      <a:pt x="18" y="1368"/>
                    </a:lnTo>
                    <a:lnTo>
                      <a:pt x="0" y="1400"/>
                    </a:lnTo>
                    <a:lnTo>
                      <a:pt x="346" y="1600"/>
                    </a:lnTo>
                    <a:lnTo>
                      <a:pt x="372" y="1556"/>
                    </a:lnTo>
                    <a:lnTo>
                      <a:pt x="394" y="1510"/>
                    </a:lnTo>
                    <a:lnTo>
                      <a:pt x="416" y="1464"/>
                    </a:lnTo>
                    <a:lnTo>
                      <a:pt x="438" y="1418"/>
                    </a:lnTo>
                    <a:lnTo>
                      <a:pt x="456" y="1370"/>
                    </a:lnTo>
                    <a:lnTo>
                      <a:pt x="474" y="1322"/>
                    </a:lnTo>
                    <a:lnTo>
                      <a:pt x="490" y="1272"/>
                    </a:lnTo>
                    <a:lnTo>
                      <a:pt x="504" y="1222"/>
                    </a:lnTo>
                    <a:lnTo>
                      <a:pt x="518" y="1172"/>
                    </a:lnTo>
                    <a:lnTo>
                      <a:pt x="528" y="1120"/>
                    </a:lnTo>
                    <a:lnTo>
                      <a:pt x="538" y="1068"/>
                    </a:lnTo>
                    <a:lnTo>
                      <a:pt x="546" y="1016"/>
                    </a:lnTo>
                    <a:lnTo>
                      <a:pt x="552" y="962"/>
                    </a:lnTo>
                    <a:lnTo>
                      <a:pt x="556" y="910"/>
                    </a:lnTo>
                    <a:lnTo>
                      <a:pt x="560" y="856"/>
                    </a:lnTo>
                    <a:lnTo>
                      <a:pt x="560" y="800"/>
                    </a:lnTo>
                    <a:lnTo>
                      <a:pt x="560" y="746"/>
                    </a:lnTo>
                    <a:lnTo>
                      <a:pt x="556" y="692"/>
                    </a:lnTo>
                    <a:lnTo>
                      <a:pt x="552" y="638"/>
                    </a:lnTo>
                    <a:lnTo>
                      <a:pt x="546" y="586"/>
                    </a:lnTo>
                    <a:lnTo>
                      <a:pt x="538" y="534"/>
                    </a:lnTo>
                    <a:lnTo>
                      <a:pt x="528" y="482"/>
                    </a:lnTo>
                    <a:lnTo>
                      <a:pt x="518" y="430"/>
                    </a:lnTo>
                    <a:lnTo>
                      <a:pt x="504" y="380"/>
                    </a:lnTo>
                    <a:lnTo>
                      <a:pt x="490" y="330"/>
                    </a:lnTo>
                    <a:lnTo>
                      <a:pt x="474" y="280"/>
                    </a:lnTo>
                    <a:lnTo>
                      <a:pt x="456" y="232"/>
                    </a:lnTo>
                    <a:lnTo>
                      <a:pt x="438" y="184"/>
                    </a:lnTo>
                    <a:lnTo>
                      <a:pt x="416" y="136"/>
                    </a:lnTo>
                    <a:lnTo>
                      <a:pt x="394" y="90"/>
                    </a:lnTo>
                    <a:lnTo>
                      <a:pt x="372" y="46"/>
                    </a:lnTo>
                    <a:lnTo>
                      <a:pt x="346" y="0"/>
                    </a:lnTo>
                    <a:close/>
                  </a:path>
                </a:pathLst>
              </a:custGeom>
              <a:noFill/>
              <a:ln w="38100" cap="flat" cmpd="sng">
                <a:solidFill>
                  <a:srgbClr val="5F5F5F"/>
                </a:solidFill>
                <a:prstDash val="solid"/>
                <a:round/>
                <a:headEnd type="none" w="med" len="med"/>
                <a:tailEnd type="none" w="med" len="med"/>
              </a:ln>
              <a:effectLst/>
              <a:extLst/>
            </p:spPr>
            <p:txBody>
              <a:bodyPr/>
              <a:lstStyle/>
              <a:p>
                <a:endParaRPr lang="en-GB"/>
              </a:p>
            </p:txBody>
          </p:sp>
          <p:sp>
            <p:nvSpPr>
              <p:cNvPr id="49" name="Freeform 7"/>
              <p:cNvSpPr>
                <a:spLocks/>
              </p:cNvSpPr>
              <p:nvPr/>
            </p:nvSpPr>
            <p:spPr bwMode="auto">
              <a:xfrm>
                <a:off x="2373314" y="5143694"/>
                <a:ext cx="2200275" cy="1587500"/>
              </a:xfrm>
              <a:custGeom>
                <a:avLst/>
                <a:gdLst>
                  <a:gd name="T0" fmla="*/ 0 w 1386"/>
                  <a:gd name="T1" fmla="*/ 317500 h 1000"/>
                  <a:gd name="T2" fmla="*/ 44450 w 1386"/>
                  <a:gd name="T3" fmla="*/ 390525 h 1000"/>
                  <a:gd name="T4" fmla="*/ 133350 w 1386"/>
                  <a:gd name="T5" fmla="*/ 523875 h 1000"/>
                  <a:gd name="T6" fmla="*/ 234950 w 1386"/>
                  <a:gd name="T7" fmla="*/ 654050 h 1000"/>
                  <a:gd name="T8" fmla="*/ 339725 w 1386"/>
                  <a:gd name="T9" fmla="*/ 777875 h 1000"/>
                  <a:gd name="T10" fmla="*/ 457200 w 1386"/>
                  <a:gd name="T11" fmla="*/ 895350 h 1000"/>
                  <a:gd name="T12" fmla="*/ 577850 w 1386"/>
                  <a:gd name="T13" fmla="*/ 1003300 h 1000"/>
                  <a:gd name="T14" fmla="*/ 708025 w 1386"/>
                  <a:gd name="T15" fmla="*/ 1101725 h 1000"/>
                  <a:gd name="T16" fmla="*/ 844550 w 1386"/>
                  <a:gd name="T17" fmla="*/ 1196975 h 1000"/>
                  <a:gd name="T18" fmla="*/ 984250 w 1386"/>
                  <a:gd name="T19" fmla="*/ 1279525 h 1000"/>
                  <a:gd name="T20" fmla="*/ 1133475 w 1386"/>
                  <a:gd name="T21" fmla="*/ 1352550 h 1000"/>
                  <a:gd name="T22" fmla="*/ 1285875 w 1386"/>
                  <a:gd name="T23" fmla="*/ 1419225 h 1000"/>
                  <a:gd name="T24" fmla="*/ 1441450 w 1386"/>
                  <a:gd name="T25" fmla="*/ 1473200 h 1000"/>
                  <a:gd name="T26" fmla="*/ 1603375 w 1386"/>
                  <a:gd name="T27" fmla="*/ 1517650 h 1000"/>
                  <a:gd name="T28" fmla="*/ 1771650 w 1386"/>
                  <a:gd name="T29" fmla="*/ 1552575 h 1000"/>
                  <a:gd name="T30" fmla="*/ 1939925 w 1386"/>
                  <a:gd name="T31" fmla="*/ 1574800 h 1000"/>
                  <a:gd name="T32" fmla="*/ 2114550 w 1386"/>
                  <a:gd name="T33" fmla="*/ 1587500 h 1000"/>
                  <a:gd name="T34" fmla="*/ 2200275 w 1386"/>
                  <a:gd name="T35" fmla="*/ 952500 h 1000"/>
                  <a:gd name="T36" fmla="*/ 2133600 w 1386"/>
                  <a:gd name="T37" fmla="*/ 952500 h 1000"/>
                  <a:gd name="T38" fmla="*/ 2006600 w 1386"/>
                  <a:gd name="T39" fmla="*/ 942975 h 1000"/>
                  <a:gd name="T40" fmla="*/ 1876425 w 1386"/>
                  <a:gd name="T41" fmla="*/ 927100 h 1000"/>
                  <a:gd name="T42" fmla="*/ 1752600 w 1386"/>
                  <a:gd name="T43" fmla="*/ 901700 h 1000"/>
                  <a:gd name="T44" fmla="*/ 1631950 w 1386"/>
                  <a:gd name="T45" fmla="*/ 866775 h 1000"/>
                  <a:gd name="T46" fmla="*/ 1514475 w 1386"/>
                  <a:gd name="T47" fmla="*/ 825500 h 1000"/>
                  <a:gd name="T48" fmla="*/ 1400175 w 1386"/>
                  <a:gd name="T49" fmla="*/ 777875 h 1000"/>
                  <a:gd name="T50" fmla="*/ 1289050 w 1386"/>
                  <a:gd name="T51" fmla="*/ 720725 h 1000"/>
                  <a:gd name="T52" fmla="*/ 1181100 w 1386"/>
                  <a:gd name="T53" fmla="*/ 657225 h 1000"/>
                  <a:gd name="T54" fmla="*/ 1079500 w 1386"/>
                  <a:gd name="T55" fmla="*/ 590550 h 1000"/>
                  <a:gd name="T56" fmla="*/ 984250 w 1386"/>
                  <a:gd name="T57" fmla="*/ 514350 h 1000"/>
                  <a:gd name="T58" fmla="*/ 892175 w 1386"/>
                  <a:gd name="T59" fmla="*/ 431800 h 1000"/>
                  <a:gd name="T60" fmla="*/ 806450 w 1386"/>
                  <a:gd name="T61" fmla="*/ 346075 h 1000"/>
                  <a:gd name="T62" fmla="*/ 727075 w 1386"/>
                  <a:gd name="T63" fmla="*/ 254000 h 1000"/>
                  <a:gd name="T64" fmla="*/ 650875 w 1386"/>
                  <a:gd name="T65" fmla="*/ 155575 h 1000"/>
                  <a:gd name="T66" fmla="*/ 584200 w 1386"/>
                  <a:gd name="T67" fmla="*/ 53975 h 1000"/>
                  <a:gd name="T68" fmla="*/ 552450 w 1386"/>
                  <a:gd name="T69" fmla="*/ 0 h 10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386" h="1000">
                    <a:moveTo>
                      <a:pt x="348" y="0"/>
                    </a:moveTo>
                    <a:lnTo>
                      <a:pt x="0" y="200"/>
                    </a:lnTo>
                    <a:lnTo>
                      <a:pt x="28" y="246"/>
                    </a:lnTo>
                    <a:lnTo>
                      <a:pt x="56" y="288"/>
                    </a:lnTo>
                    <a:lnTo>
                      <a:pt x="84" y="330"/>
                    </a:lnTo>
                    <a:lnTo>
                      <a:pt x="116" y="372"/>
                    </a:lnTo>
                    <a:lnTo>
                      <a:pt x="148" y="412"/>
                    </a:lnTo>
                    <a:lnTo>
                      <a:pt x="180" y="452"/>
                    </a:lnTo>
                    <a:lnTo>
                      <a:pt x="214" y="490"/>
                    </a:lnTo>
                    <a:lnTo>
                      <a:pt x="250" y="528"/>
                    </a:lnTo>
                    <a:lnTo>
                      <a:pt x="288" y="564"/>
                    </a:lnTo>
                    <a:lnTo>
                      <a:pt x="326" y="598"/>
                    </a:lnTo>
                    <a:lnTo>
                      <a:pt x="364" y="632"/>
                    </a:lnTo>
                    <a:lnTo>
                      <a:pt x="404" y="664"/>
                    </a:lnTo>
                    <a:lnTo>
                      <a:pt x="446" y="694"/>
                    </a:lnTo>
                    <a:lnTo>
                      <a:pt x="488" y="724"/>
                    </a:lnTo>
                    <a:lnTo>
                      <a:pt x="532" y="754"/>
                    </a:lnTo>
                    <a:lnTo>
                      <a:pt x="576" y="780"/>
                    </a:lnTo>
                    <a:lnTo>
                      <a:pt x="620" y="806"/>
                    </a:lnTo>
                    <a:lnTo>
                      <a:pt x="666" y="830"/>
                    </a:lnTo>
                    <a:lnTo>
                      <a:pt x="714" y="852"/>
                    </a:lnTo>
                    <a:lnTo>
                      <a:pt x="760" y="874"/>
                    </a:lnTo>
                    <a:lnTo>
                      <a:pt x="810" y="894"/>
                    </a:lnTo>
                    <a:lnTo>
                      <a:pt x="858" y="912"/>
                    </a:lnTo>
                    <a:lnTo>
                      <a:pt x="908" y="928"/>
                    </a:lnTo>
                    <a:lnTo>
                      <a:pt x="960" y="942"/>
                    </a:lnTo>
                    <a:lnTo>
                      <a:pt x="1010" y="956"/>
                    </a:lnTo>
                    <a:lnTo>
                      <a:pt x="1062" y="968"/>
                    </a:lnTo>
                    <a:lnTo>
                      <a:pt x="1116" y="978"/>
                    </a:lnTo>
                    <a:lnTo>
                      <a:pt x="1168" y="986"/>
                    </a:lnTo>
                    <a:lnTo>
                      <a:pt x="1222" y="992"/>
                    </a:lnTo>
                    <a:lnTo>
                      <a:pt x="1276" y="996"/>
                    </a:lnTo>
                    <a:lnTo>
                      <a:pt x="1332" y="1000"/>
                    </a:lnTo>
                    <a:lnTo>
                      <a:pt x="1386" y="1000"/>
                    </a:lnTo>
                    <a:lnTo>
                      <a:pt x="1386" y="600"/>
                    </a:lnTo>
                    <a:lnTo>
                      <a:pt x="1344" y="600"/>
                    </a:lnTo>
                    <a:lnTo>
                      <a:pt x="1304" y="598"/>
                    </a:lnTo>
                    <a:lnTo>
                      <a:pt x="1264" y="594"/>
                    </a:lnTo>
                    <a:lnTo>
                      <a:pt x="1222" y="590"/>
                    </a:lnTo>
                    <a:lnTo>
                      <a:pt x="1182" y="584"/>
                    </a:lnTo>
                    <a:lnTo>
                      <a:pt x="1144" y="576"/>
                    </a:lnTo>
                    <a:lnTo>
                      <a:pt x="1104" y="568"/>
                    </a:lnTo>
                    <a:lnTo>
                      <a:pt x="1066" y="558"/>
                    </a:lnTo>
                    <a:lnTo>
                      <a:pt x="1028" y="546"/>
                    </a:lnTo>
                    <a:lnTo>
                      <a:pt x="990" y="534"/>
                    </a:lnTo>
                    <a:lnTo>
                      <a:pt x="954" y="520"/>
                    </a:lnTo>
                    <a:lnTo>
                      <a:pt x="918" y="506"/>
                    </a:lnTo>
                    <a:lnTo>
                      <a:pt x="882" y="490"/>
                    </a:lnTo>
                    <a:lnTo>
                      <a:pt x="846" y="472"/>
                    </a:lnTo>
                    <a:lnTo>
                      <a:pt x="812" y="454"/>
                    </a:lnTo>
                    <a:lnTo>
                      <a:pt x="778" y="436"/>
                    </a:lnTo>
                    <a:lnTo>
                      <a:pt x="744" y="414"/>
                    </a:lnTo>
                    <a:lnTo>
                      <a:pt x="712" y="394"/>
                    </a:lnTo>
                    <a:lnTo>
                      <a:pt x="680" y="372"/>
                    </a:lnTo>
                    <a:lnTo>
                      <a:pt x="650" y="348"/>
                    </a:lnTo>
                    <a:lnTo>
                      <a:pt x="620" y="324"/>
                    </a:lnTo>
                    <a:lnTo>
                      <a:pt x="590" y="298"/>
                    </a:lnTo>
                    <a:lnTo>
                      <a:pt x="562" y="272"/>
                    </a:lnTo>
                    <a:lnTo>
                      <a:pt x="534" y="246"/>
                    </a:lnTo>
                    <a:lnTo>
                      <a:pt x="508" y="218"/>
                    </a:lnTo>
                    <a:lnTo>
                      <a:pt x="482" y="190"/>
                    </a:lnTo>
                    <a:lnTo>
                      <a:pt x="458" y="160"/>
                    </a:lnTo>
                    <a:lnTo>
                      <a:pt x="434" y="130"/>
                    </a:lnTo>
                    <a:lnTo>
                      <a:pt x="410" y="98"/>
                    </a:lnTo>
                    <a:lnTo>
                      <a:pt x="388" y="66"/>
                    </a:lnTo>
                    <a:lnTo>
                      <a:pt x="368" y="34"/>
                    </a:lnTo>
                    <a:lnTo>
                      <a:pt x="348" y="0"/>
                    </a:lnTo>
                    <a:close/>
                  </a:path>
                </a:pathLst>
              </a:custGeom>
              <a:noFill/>
              <a:ln w="38100" cap="flat" cmpd="sng">
                <a:solidFill>
                  <a:srgbClr val="5F5F5F"/>
                </a:solidFill>
                <a:prstDash val="solid"/>
                <a:round/>
                <a:headEnd type="none" w="med" len="med"/>
                <a:tailEnd type="none" w="med" len="med"/>
              </a:ln>
              <a:effectLst/>
              <a:extLst/>
            </p:spPr>
            <p:txBody>
              <a:bodyPr/>
              <a:lstStyle/>
              <a:p>
                <a:endParaRPr lang="en-GB"/>
              </a:p>
            </p:txBody>
          </p:sp>
          <p:sp>
            <p:nvSpPr>
              <p:cNvPr id="50" name="Freeform 8"/>
              <p:cNvSpPr>
                <a:spLocks/>
              </p:cNvSpPr>
              <p:nvPr/>
            </p:nvSpPr>
            <p:spPr bwMode="auto">
              <a:xfrm>
                <a:off x="2668587" y="3238693"/>
                <a:ext cx="1355725" cy="1905000"/>
              </a:xfrm>
              <a:custGeom>
                <a:avLst/>
                <a:gdLst>
                  <a:gd name="T0" fmla="*/ 1270000 w 854"/>
                  <a:gd name="T1" fmla="*/ 952500 h 1200"/>
                  <a:gd name="T2" fmla="*/ 1270000 w 854"/>
                  <a:gd name="T3" fmla="*/ 952500 h 1200"/>
                  <a:gd name="T4" fmla="*/ 1273175 w 854"/>
                  <a:gd name="T5" fmla="*/ 911225 h 1200"/>
                  <a:gd name="T6" fmla="*/ 1276350 w 854"/>
                  <a:gd name="T7" fmla="*/ 866775 h 1200"/>
                  <a:gd name="T8" fmla="*/ 1282700 w 854"/>
                  <a:gd name="T9" fmla="*/ 825500 h 1200"/>
                  <a:gd name="T10" fmla="*/ 1292225 w 854"/>
                  <a:gd name="T11" fmla="*/ 787400 h 1200"/>
                  <a:gd name="T12" fmla="*/ 1304925 w 854"/>
                  <a:gd name="T13" fmla="*/ 746125 h 1200"/>
                  <a:gd name="T14" fmla="*/ 1320800 w 854"/>
                  <a:gd name="T15" fmla="*/ 708025 h 1200"/>
                  <a:gd name="T16" fmla="*/ 1336675 w 854"/>
                  <a:gd name="T17" fmla="*/ 673100 h 1200"/>
                  <a:gd name="T18" fmla="*/ 1355725 w 854"/>
                  <a:gd name="T19" fmla="*/ 635000 h 1200"/>
                  <a:gd name="T20" fmla="*/ 257175 w 854"/>
                  <a:gd name="T21" fmla="*/ 0 h 1200"/>
                  <a:gd name="T22" fmla="*/ 257175 w 854"/>
                  <a:gd name="T23" fmla="*/ 0 h 1200"/>
                  <a:gd name="T24" fmla="*/ 225425 w 854"/>
                  <a:gd name="T25" fmla="*/ 53975 h 1200"/>
                  <a:gd name="T26" fmla="*/ 196850 w 854"/>
                  <a:gd name="T27" fmla="*/ 107950 h 1200"/>
                  <a:gd name="T28" fmla="*/ 171450 w 854"/>
                  <a:gd name="T29" fmla="*/ 161925 h 1200"/>
                  <a:gd name="T30" fmla="*/ 146050 w 854"/>
                  <a:gd name="T31" fmla="*/ 219075 h 1200"/>
                  <a:gd name="T32" fmla="*/ 123825 w 854"/>
                  <a:gd name="T33" fmla="*/ 276225 h 1200"/>
                  <a:gd name="T34" fmla="*/ 104775 w 854"/>
                  <a:gd name="T35" fmla="*/ 333375 h 1200"/>
                  <a:gd name="T36" fmla="*/ 85725 w 854"/>
                  <a:gd name="T37" fmla="*/ 393700 h 1200"/>
                  <a:gd name="T38" fmla="*/ 66675 w 854"/>
                  <a:gd name="T39" fmla="*/ 450850 h 1200"/>
                  <a:gd name="T40" fmla="*/ 50800 w 854"/>
                  <a:gd name="T41" fmla="*/ 511175 h 1200"/>
                  <a:gd name="T42" fmla="*/ 38100 w 854"/>
                  <a:gd name="T43" fmla="*/ 574675 h 1200"/>
                  <a:gd name="T44" fmla="*/ 28575 w 854"/>
                  <a:gd name="T45" fmla="*/ 635000 h 1200"/>
                  <a:gd name="T46" fmla="*/ 19050 w 854"/>
                  <a:gd name="T47" fmla="*/ 698500 h 1200"/>
                  <a:gd name="T48" fmla="*/ 9525 w 854"/>
                  <a:gd name="T49" fmla="*/ 762000 h 1200"/>
                  <a:gd name="T50" fmla="*/ 6350 w 854"/>
                  <a:gd name="T51" fmla="*/ 825500 h 1200"/>
                  <a:gd name="T52" fmla="*/ 3175 w 854"/>
                  <a:gd name="T53" fmla="*/ 889000 h 1200"/>
                  <a:gd name="T54" fmla="*/ 0 w 854"/>
                  <a:gd name="T55" fmla="*/ 952500 h 1200"/>
                  <a:gd name="T56" fmla="*/ 0 w 854"/>
                  <a:gd name="T57" fmla="*/ 952500 h 1200"/>
                  <a:gd name="T58" fmla="*/ 3175 w 854"/>
                  <a:gd name="T59" fmla="*/ 1019175 h 1200"/>
                  <a:gd name="T60" fmla="*/ 6350 w 854"/>
                  <a:gd name="T61" fmla="*/ 1082675 h 1200"/>
                  <a:gd name="T62" fmla="*/ 9525 w 854"/>
                  <a:gd name="T63" fmla="*/ 1146175 h 1200"/>
                  <a:gd name="T64" fmla="*/ 19050 w 854"/>
                  <a:gd name="T65" fmla="*/ 1209675 h 1200"/>
                  <a:gd name="T66" fmla="*/ 28575 w 854"/>
                  <a:gd name="T67" fmla="*/ 1273175 h 1200"/>
                  <a:gd name="T68" fmla="*/ 38100 w 854"/>
                  <a:gd name="T69" fmla="*/ 1333500 h 1200"/>
                  <a:gd name="T70" fmla="*/ 50800 w 854"/>
                  <a:gd name="T71" fmla="*/ 1393825 h 1200"/>
                  <a:gd name="T72" fmla="*/ 66675 w 854"/>
                  <a:gd name="T73" fmla="*/ 1454150 h 1200"/>
                  <a:gd name="T74" fmla="*/ 85725 w 854"/>
                  <a:gd name="T75" fmla="*/ 1514475 h 1200"/>
                  <a:gd name="T76" fmla="*/ 104775 w 854"/>
                  <a:gd name="T77" fmla="*/ 1571625 h 1200"/>
                  <a:gd name="T78" fmla="*/ 123825 w 854"/>
                  <a:gd name="T79" fmla="*/ 1631950 h 1200"/>
                  <a:gd name="T80" fmla="*/ 146050 w 854"/>
                  <a:gd name="T81" fmla="*/ 1689100 h 1200"/>
                  <a:gd name="T82" fmla="*/ 171450 w 854"/>
                  <a:gd name="T83" fmla="*/ 1743075 h 1200"/>
                  <a:gd name="T84" fmla="*/ 196850 w 854"/>
                  <a:gd name="T85" fmla="*/ 1800225 h 1200"/>
                  <a:gd name="T86" fmla="*/ 225425 w 854"/>
                  <a:gd name="T87" fmla="*/ 1854200 h 1200"/>
                  <a:gd name="T88" fmla="*/ 257175 w 854"/>
                  <a:gd name="T89" fmla="*/ 1905000 h 1200"/>
                  <a:gd name="T90" fmla="*/ 1355725 w 854"/>
                  <a:gd name="T91" fmla="*/ 1270000 h 1200"/>
                  <a:gd name="T92" fmla="*/ 1355725 w 854"/>
                  <a:gd name="T93" fmla="*/ 1270000 h 1200"/>
                  <a:gd name="T94" fmla="*/ 1336675 w 854"/>
                  <a:gd name="T95" fmla="*/ 1235075 h 1200"/>
                  <a:gd name="T96" fmla="*/ 1320800 w 854"/>
                  <a:gd name="T97" fmla="*/ 1196975 h 1200"/>
                  <a:gd name="T98" fmla="*/ 1304925 w 854"/>
                  <a:gd name="T99" fmla="*/ 1158875 h 1200"/>
                  <a:gd name="T100" fmla="*/ 1292225 w 854"/>
                  <a:gd name="T101" fmla="*/ 1120775 h 1200"/>
                  <a:gd name="T102" fmla="*/ 1282700 w 854"/>
                  <a:gd name="T103" fmla="*/ 1079500 h 1200"/>
                  <a:gd name="T104" fmla="*/ 1276350 w 854"/>
                  <a:gd name="T105" fmla="*/ 1038225 h 1200"/>
                  <a:gd name="T106" fmla="*/ 1273175 w 854"/>
                  <a:gd name="T107" fmla="*/ 996950 h 1200"/>
                  <a:gd name="T108" fmla="*/ 1270000 w 854"/>
                  <a:gd name="T109" fmla="*/ 952500 h 1200"/>
                  <a:gd name="T110" fmla="*/ 1270000 w 854"/>
                  <a:gd name="T111" fmla="*/ 952500 h 120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854" h="1200">
                    <a:moveTo>
                      <a:pt x="800" y="600"/>
                    </a:moveTo>
                    <a:lnTo>
                      <a:pt x="800" y="600"/>
                    </a:lnTo>
                    <a:lnTo>
                      <a:pt x="802" y="574"/>
                    </a:lnTo>
                    <a:lnTo>
                      <a:pt x="804" y="546"/>
                    </a:lnTo>
                    <a:lnTo>
                      <a:pt x="808" y="520"/>
                    </a:lnTo>
                    <a:lnTo>
                      <a:pt x="814" y="496"/>
                    </a:lnTo>
                    <a:lnTo>
                      <a:pt x="822" y="470"/>
                    </a:lnTo>
                    <a:lnTo>
                      <a:pt x="832" y="446"/>
                    </a:lnTo>
                    <a:lnTo>
                      <a:pt x="842" y="424"/>
                    </a:lnTo>
                    <a:lnTo>
                      <a:pt x="854" y="400"/>
                    </a:lnTo>
                    <a:lnTo>
                      <a:pt x="162" y="0"/>
                    </a:lnTo>
                    <a:lnTo>
                      <a:pt x="142" y="34"/>
                    </a:lnTo>
                    <a:lnTo>
                      <a:pt x="124" y="68"/>
                    </a:lnTo>
                    <a:lnTo>
                      <a:pt x="108" y="102"/>
                    </a:lnTo>
                    <a:lnTo>
                      <a:pt x="92" y="138"/>
                    </a:lnTo>
                    <a:lnTo>
                      <a:pt x="78" y="174"/>
                    </a:lnTo>
                    <a:lnTo>
                      <a:pt x="66" y="210"/>
                    </a:lnTo>
                    <a:lnTo>
                      <a:pt x="54" y="248"/>
                    </a:lnTo>
                    <a:lnTo>
                      <a:pt x="42" y="284"/>
                    </a:lnTo>
                    <a:lnTo>
                      <a:pt x="32" y="322"/>
                    </a:lnTo>
                    <a:lnTo>
                      <a:pt x="24" y="362"/>
                    </a:lnTo>
                    <a:lnTo>
                      <a:pt x="18" y="400"/>
                    </a:lnTo>
                    <a:lnTo>
                      <a:pt x="12" y="440"/>
                    </a:lnTo>
                    <a:lnTo>
                      <a:pt x="6" y="480"/>
                    </a:lnTo>
                    <a:lnTo>
                      <a:pt x="4" y="520"/>
                    </a:lnTo>
                    <a:lnTo>
                      <a:pt x="2" y="560"/>
                    </a:lnTo>
                    <a:lnTo>
                      <a:pt x="0" y="600"/>
                    </a:lnTo>
                    <a:lnTo>
                      <a:pt x="2" y="642"/>
                    </a:lnTo>
                    <a:lnTo>
                      <a:pt x="4" y="682"/>
                    </a:lnTo>
                    <a:lnTo>
                      <a:pt x="6" y="722"/>
                    </a:lnTo>
                    <a:lnTo>
                      <a:pt x="12" y="762"/>
                    </a:lnTo>
                    <a:lnTo>
                      <a:pt x="18" y="802"/>
                    </a:lnTo>
                    <a:lnTo>
                      <a:pt x="24" y="840"/>
                    </a:lnTo>
                    <a:lnTo>
                      <a:pt x="32" y="878"/>
                    </a:lnTo>
                    <a:lnTo>
                      <a:pt x="42" y="916"/>
                    </a:lnTo>
                    <a:lnTo>
                      <a:pt x="54" y="954"/>
                    </a:lnTo>
                    <a:lnTo>
                      <a:pt x="66" y="990"/>
                    </a:lnTo>
                    <a:lnTo>
                      <a:pt x="78" y="1028"/>
                    </a:lnTo>
                    <a:lnTo>
                      <a:pt x="92" y="1064"/>
                    </a:lnTo>
                    <a:lnTo>
                      <a:pt x="108" y="1098"/>
                    </a:lnTo>
                    <a:lnTo>
                      <a:pt x="124" y="1134"/>
                    </a:lnTo>
                    <a:lnTo>
                      <a:pt x="142" y="1168"/>
                    </a:lnTo>
                    <a:lnTo>
                      <a:pt x="162" y="1200"/>
                    </a:lnTo>
                    <a:lnTo>
                      <a:pt x="854" y="800"/>
                    </a:lnTo>
                    <a:lnTo>
                      <a:pt x="842" y="778"/>
                    </a:lnTo>
                    <a:lnTo>
                      <a:pt x="832" y="754"/>
                    </a:lnTo>
                    <a:lnTo>
                      <a:pt x="822" y="730"/>
                    </a:lnTo>
                    <a:lnTo>
                      <a:pt x="814" y="706"/>
                    </a:lnTo>
                    <a:lnTo>
                      <a:pt x="808" y="680"/>
                    </a:lnTo>
                    <a:lnTo>
                      <a:pt x="804" y="654"/>
                    </a:lnTo>
                    <a:lnTo>
                      <a:pt x="802" y="628"/>
                    </a:lnTo>
                    <a:lnTo>
                      <a:pt x="800" y="600"/>
                    </a:lnTo>
                    <a:close/>
                  </a:path>
                </a:pathLst>
              </a:custGeom>
              <a:noFill/>
              <a:ln w="12700" cap="flat" cmpd="sng">
                <a:solidFill>
                  <a:srgbClr val="000000"/>
                </a:solidFill>
                <a:prstDash val="solid"/>
                <a:round/>
                <a:headEnd type="none" w="med" len="med"/>
                <a:tailEnd type="none" w="med" len="med"/>
              </a:ln>
              <a:effectLst/>
              <a:extLst/>
            </p:spPr>
            <p:txBody>
              <a:bodyPr/>
              <a:lstStyle/>
              <a:p>
                <a:endParaRPr lang="en-GB"/>
              </a:p>
            </p:txBody>
          </p:sp>
          <p:sp>
            <p:nvSpPr>
              <p:cNvPr id="51" name="Freeform 9"/>
              <p:cNvSpPr>
                <a:spLocks/>
              </p:cNvSpPr>
              <p:nvPr/>
            </p:nvSpPr>
            <p:spPr bwMode="auto">
              <a:xfrm>
                <a:off x="2925763" y="4508694"/>
                <a:ext cx="1647825" cy="1587500"/>
              </a:xfrm>
              <a:custGeom>
                <a:avLst/>
                <a:gdLst>
                  <a:gd name="T0" fmla="*/ 1098550 w 1038"/>
                  <a:gd name="T1" fmla="*/ 0 h 1000"/>
                  <a:gd name="T2" fmla="*/ 0 w 1038"/>
                  <a:gd name="T3" fmla="*/ 635000 h 1000"/>
                  <a:gd name="T4" fmla="*/ 0 w 1038"/>
                  <a:gd name="T5" fmla="*/ 635000 h 1000"/>
                  <a:gd name="T6" fmla="*/ 31750 w 1038"/>
                  <a:gd name="T7" fmla="*/ 688975 h 1000"/>
                  <a:gd name="T8" fmla="*/ 63500 w 1038"/>
                  <a:gd name="T9" fmla="*/ 739775 h 1000"/>
                  <a:gd name="T10" fmla="*/ 98425 w 1038"/>
                  <a:gd name="T11" fmla="*/ 790575 h 1000"/>
                  <a:gd name="T12" fmla="*/ 136525 w 1038"/>
                  <a:gd name="T13" fmla="*/ 841375 h 1000"/>
                  <a:gd name="T14" fmla="*/ 174625 w 1038"/>
                  <a:gd name="T15" fmla="*/ 889000 h 1000"/>
                  <a:gd name="T16" fmla="*/ 212725 w 1038"/>
                  <a:gd name="T17" fmla="*/ 936625 h 1000"/>
                  <a:gd name="T18" fmla="*/ 254000 w 1038"/>
                  <a:gd name="T19" fmla="*/ 981075 h 1000"/>
                  <a:gd name="T20" fmla="*/ 295275 w 1038"/>
                  <a:gd name="T21" fmla="*/ 1025525 h 1000"/>
                  <a:gd name="T22" fmla="*/ 339725 w 1038"/>
                  <a:gd name="T23" fmla="*/ 1066800 h 1000"/>
                  <a:gd name="T24" fmla="*/ 384175 w 1038"/>
                  <a:gd name="T25" fmla="*/ 1108075 h 1000"/>
                  <a:gd name="T26" fmla="*/ 431800 w 1038"/>
                  <a:gd name="T27" fmla="*/ 1149350 h 1000"/>
                  <a:gd name="T28" fmla="*/ 479425 w 1038"/>
                  <a:gd name="T29" fmla="*/ 1187450 h 1000"/>
                  <a:gd name="T30" fmla="*/ 527050 w 1038"/>
                  <a:gd name="T31" fmla="*/ 1225550 h 1000"/>
                  <a:gd name="T32" fmla="*/ 577850 w 1038"/>
                  <a:gd name="T33" fmla="*/ 1260475 h 1000"/>
                  <a:gd name="T34" fmla="*/ 628650 w 1038"/>
                  <a:gd name="T35" fmla="*/ 1292225 h 1000"/>
                  <a:gd name="T36" fmla="*/ 682625 w 1038"/>
                  <a:gd name="T37" fmla="*/ 1327150 h 1000"/>
                  <a:gd name="T38" fmla="*/ 736600 w 1038"/>
                  <a:gd name="T39" fmla="*/ 1355725 h 1000"/>
                  <a:gd name="T40" fmla="*/ 790575 w 1038"/>
                  <a:gd name="T41" fmla="*/ 1384300 h 1000"/>
                  <a:gd name="T42" fmla="*/ 847725 w 1038"/>
                  <a:gd name="T43" fmla="*/ 1412875 h 1000"/>
                  <a:gd name="T44" fmla="*/ 904875 w 1038"/>
                  <a:gd name="T45" fmla="*/ 1438275 h 1000"/>
                  <a:gd name="T46" fmla="*/ 962025 w 1038"/>
                  <a:gd name="T47" fmla="*/ 1460500 h 1000"/>
                  <a:gd name="T48" fmla="*/ 1019175 w 1038"/>
                  <a:gd name="T49" fmla="*/ 1482725 h 1000"/>
                  <a:gd name="T50" fmla="*/ 1079500 w 1038"/>
                  <a:gd name="T51" fmla="*/ 1501775 h 1000"/>
                  <a:gd name="T52" fmla="*/ 1139825 w 1038"/>
                  <a:gd name="T53" fmla="*/ 1520825 h 1000"/>
                  <a:gd name="T54" fmla="*/ 1200150 w 1038"/>
                  <a:gd name="T55" fmla="*/ 1536700 h 1000"/>
                  <a:gd name="T56" fmla="*/ 1263650 w 1038"/>
                  <a:gd name="T57" fmla="*/ 1549400 h 1000"/>
                  <a:gd name="T58" fmla="*/ 1323975 w 1038"/>
                  <a:gd name="T59" fmla="*/ 1562100 h 1000"/>
                  <a:gd name="T60" fmla="*/ 1387475 w 1038"/>
                  <a:gd name="T61" fmla="*/ 1571625 h 1000"/>
                  <a:gd name="T62" fmla="*/ 1454150 w 1038"/>
                  <a:gd name="T63" fmla="*/ 1577975 h 1000"/>
                  <a:gd name="T64" fmla="*/ 1517650 w 1038"/>
                  <a:gd name="T65" fmla="*/ 1584325 h 1000"/>
                  <a:gd name="T66" fmla="*/ 1581150 w 1038"/>
                  <a:gd name="T67" fmla="*/ 1587500 h 1000"/>
                  <a:gd name="T68" fmla="*/ 1647825 w 1038"/>
                  <a:gd name="T69" fmla="*/ 1587500 h 1000"/>
                  <a:gd name="T70" fmla="*/ 1647825 w 1038"/>
                  <a:gd name="T71" fmla="*/ 317500 h 1000"/>
                  <a:gd name="T72" fmla="*/ 1647825 w 1038"/>
                  <a:gd name="T73" fmla="*/ 317500 h 1000"/>
                  <a:gd name="T74" fmla="*/ 1603375 w 1038"/>
                  <a:gd name="T75" fmla="*/ 317500 h 1000"/>
                  <a:gd name="T76" fmla="*/ 1562100 w 1038"/>
                  <a:gd name="T77" fmla="*/ 311150 h 1000"/>
                  <a:gd name="T78" fmla="*/ 1520825 w 1038"/>
                  <a:gd name="T79" fmla="*/ 304800 h 1000"/>
                  <a:gd name="T80" fmla="*/ 1479550 w 1038"/>
                  <a:gd name="T81" fmla="*/ 295275 h 1000"/>
                  <a:gd name="T82" fmla="*/ 1438275 w 1038"/>
                  <a:gd name="T83" fmla="*/ 282575 h 1000"/>
                  <a:gd name="T84" fmla="*/ 1400175 w 1038"/>
                  <a:gd name="T85" fmla="*/ 266700 h 1000"/>
                  <a:gd name="T86" fmla="*/ 1362075 w 1038"/>
                  <a:gd name="T87" fmla="*/ 250825 h 1000"/>
                  <a:gd name="T88" fmla="*/ 1327150 w 1038"/>
                  <a:gd name="T89" fmla="*/ 231775 h 1000"/>
                  <a:gd name="T90" fmla="*/ 1292225 w 1038"/>
                  <a:gd name="T91" fmla="*/ 209550 h 1000"/>
                  <a:gd name="T92" fmla="*/ 1260475 w 1038"/>
                  <a:gd name="T93" fmla="*/ 184150 h 1000"/>
                  <a:gd name="T94" fmla="*/ 1228725 w 1038"/>
                  <a:gd name="T95" fmla="*/ 158750 h 1000"/>
                  <a:gd name="T96" fmla="*/ 1196975 w 1038"/>
                  <a:gd name="T97" fmla="*/ 130175 h 1000"/>
                  <a:gd name="T98" fmla="*/ 1171575 w 1038"/>
                  <a:gd name="T99" fmla="*/ 101600 h 1000"/>
                  <a:gd name="T100" fmla="*/ 1143000 w 1038"/>
                  <a:gd name="T101" fmla="*/ 69850 h 1000"/>
                  <a:gd name="T102" fmla="*/ 1120775 w 1038"/>
                  <a:gd name="T103" fmla="*/ 34925 h 1000"/>
                  <a:gd name="T104" fmla="*/ 1098550 w 1038"/>
                  <a:gd name="T105" fmla="*/ 0 h 1000"/>
                  <a:gd name="T106" fmla="*/ 1098550 w 1038"/>
                  <a:gd name="T107" fmla="*/ 0 h 10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038" h="1000">
                    <a:moveTo>
                      <a:pt x="692" y="0"/>
                    </a:moveTo>
                    <a:lnTo>
                      <a:pt x="0" y="400"/>
                    </a:lnTo>
                    <a:lnTo>
                      <a:pt x="20" y="434"/>
                    </a:lnTo>
                    <a:lnTo>
                      <a:pt x="40" y="466"/>
                    </a:lnTo>
                    <a:lnTo>
                      <a:pt x="62" y="498"/>
                    </a:lnTo>
                    <a:lnTo>
                      <a:pt x="86" y="530"/>
                    </a:lnTo>
                    <a:lnTo>
                      <a:pt x="110" y="560"/>
                    </a:lnTo>
                    <a:lnTo>
                      <a:pt x="134" y="590"/>
                    </a:lnTo>
                    <a:lnTo>
                      <a:pt x="160" y="618"/>
                    </a:lnTo>
                    <a:lnTo>
                      <a:pt x="186" y="646"/>
                    </a:lnTo>
                    <a:lnTo>
                      <a:pt x="214" y="672"/>
                    </a:lnTo>
                    <a:lnTo>
                      <a:pt x="242" y="698"/>
                    </a:lnTo>
                    <a:lnTo>
                      <a:pt x="272" y="724"/>
                    </a:lnTo>
                    <a:lnTo>
                      <a:pt x="302" y="748"/>
                    </a:lnTo>
                    <a:lnTo>
                      <a:pt x="332" y="772"/>
                    </a:lnTo>
                    <a:lnTo>
                      <a:pt x="364" y="794"/>
                    </a:lnTo>
                    <a:lnTo>
                      <a:pt x="396" y="814"/>
                    </a:lnTo>
                    <a:lnTo>
                      <a:pt x="430" y="836"/>
                    </a:lnTo>
                    <a:lnTo>
                      <a:pt x="464" y="854"/>
                    </a:lnTo>
                    <a:lnTo>
                      <a:pt x="498" y="872"/>
                    </a:lnTo>
                    <a:lnTo>
                      <a:pt x="534" y="890"/>
                    </a:lnTo>
                    <a:lnTo>
                      <a:pt x="570" y="906"/>
                    </a:lnTo>
                    <a:lnTo>
                      <a:pt x="606" y="920"/>
                    </a:lnTo>
                    <a:lnTo>
                      <a:pt x="642" y="934"/>
                    </a:lnTo>
                    <a:lnTo>
                      <a:pt x="680" y="946"/>
                    </a:lnTo>
                    <a:lnTo>
                      <a:pt x="718" y="958"/>
                    </a:lnTo>
                    <a:lnTo>
                      <a:pt x="756" y="968"/>
                    </a:lnTo>
                    <a:lnTo>
                      <a:pt x="796" y="976"/>
                    </a:lnTo>
                    <a:lnTo>
                      <a:pt x="834" y="984"/>
                    </a:lnTo>
                    <a:lnTo>
                      <a:pt x="874" y="990"/>
                    </a:lnTo>
                    <a:lnTo>
                      <a:pt x="916" y="994"/>
                    </a:lnTo>
                    <a:lnTo>
                      <a:pt x="956" y="998"/>
                    </a:lnTo>
                    <a:lnTo>
                      <a:pt x="996" y="1000"/>
                    </a:lnTo>
                    <a:lnTo>
                      <a:pt x="1038" y="1000"/>
                    </a:lnTo>
                    <a:lnTo>
                      <a:pt x="1038" y="200"/>
                    </a:lnTo>
                    <a:lnTo>
                      <a:pt x="1010" y="200"/>
                    </a:lnTo>
                    <a:lnTo>
                      <a:pt x="984" y="196"/>
                    </a:lnTo>
                    <a:lnTo>
                      <a:pt x="958" y="192"/>
                    </a:lnTo>
                    <a:lnTo>
                      <a:pt x="932" y="186"/>
                    </a:lnTo>
                    <a:lnTo>
                      <a:pt x="906" y="178"/>
                    </a:lnTo>
                    <a:lnTo>
                      <a:pt x="882" y="168"/>
                    </a:lnTo>
                    <a:lnTo>
                      <a:pt x="858" y="158"/>
                    </a:lnTo>
                    <a:lnTo>
                      <a:pt x="836" y="146"/>
                    </a:lnTo>
                    <a:lnTo>
                      <a:pt x="814" y="132"/>
                    </a:lnTo>
                    <a:lnTo>
                      <a:pt x="794" y="116"/>
                    </a:lnTo>
                    <a:lnTo>
                      <a:pt x="774" y="100"/>
                    </a:lnTo>
                    <a:lnTo>
                      <a:pt x="754" y="82"/>
                    </a:lnTo>
                    <a:lnTo>
                      <a:pt x="738" y="64"/>
                    </a:lnTo>
                    <a:lnTo>
                      <a:pt x="720" y="44"/>
                    </a:lnTo>
                    <a:lnTo>
                      <a:pt x="706" y="22"/>
                    </a:lnTo>
                    <a:lnTo>
                      <a:pt x="692" y="0"/>
                    </a:lnTo>
                    <a:close/>
                  </a:path>
                </a:pathLst>
              </a:custGeom>
              <a:noFill/>
              <a:ln w="38100" cap="flat" cmpd="sng">
                <a:solidFill>
                  <a:srgbClr val="5F5F5F"/>
                </a:solidFill>
                <a:prstDash val="solid"/>
                <a:round/>
                <a:headEnd type="none" w="med" len="med"/>
                <a:tailEnd type="none" w="med" len="med"/>
              </a:ln>
              <a:effectLst/>
              <a:extLst/>
            </p:spPr>
            <p:txBody>
              <a:bodyPr/>
              <a:lstStyle/>
              <a:p>
                <a:endParaRPr lang="en-GB"/>
              </a:p>
            </p:txBody>
          </p:sp>
          <p:sp>
            <p:nvSpPr>
              <p:cNvPr id="52" name="Freeform 10"/>
              <p:cNvSpPr>
                <a:spLocks/>
              </p:cNvSpPr>
              <p:nvPr/>
            </p:nvSpPr>
            <p:spPr bwMode="auto">
              <a:xfrm>
                <a:off x="2925763" y="2286194"/>
                <a:ext cx="1647825" cy="1587500"/>
              </a:xfrm>
              <a:custGeom>
                <a:avLst/>
                <a:gdLst>
                  <a:gd name="T0" fmla="*/ 1647825 w 1038"/>
                  <a:gd name="T1" fmla="*/ 1270000 h 1000"/>
                  <a:gd name="T2" fmla="*/ 1647825 w 1038"/>
                  <a:gd name="T3" fmla="*/ 0 h 1000"/>
                  <a:gd name="T4" fmla="*/ 1647825 w 1038"/>
                  <a:gd name="T5" fmla="*/ 0 h 1000"/>
                  <a:gd name="T6" fmla="*/ 1581150 w 1038"/>
                  <a:gd name="T7" fmla="*/ 3175 h 1000"/>
                  <a:gd name="T8" fmla="*/ 1517650 w 1038"/>
                  <a:gd name="T9" fmla="*/ 6350 h 1000"/>
                  <a:gd name="T10" fmla="*/ 1454150 w 1038"/>
                  <a:gd name="T11" fmla="*/ 9525 h 1000"/>
                  <a:gd name="T12" fmla="*/ 1387475 w 1038"/>
                  <a:gd name="T13" fmla="*/ 19050 h 1000"/>
                  <a:gd name="T14" fmla="*/ 1323975 w 1038"/>
                  <a:gd name="T15" fmla="*/ 28575 h 1000"/>
                  <a:gd name="T16" fmla="*/ 1263650 w 1038"/>
                  <a:gd name="T17" fmla="*/ 41275 h 1000"/>
                  <a:gd name="T18" fmla="*/ 1200150 w 1038"/>
                  <a:gd name="T19" fmla="*/ 53975 h 1000"/>
                  <a:gd name="T20" fmla="*/ 1139825 w 1038"/>
                  <a:gd name="T21" fmla="*/ 69850 h 1000"/>
                  <a:gd name="T22" fmla="*/ 1079500 w 1038"/>
                  <a:gd name="T23" fmla="*/ 88900 h 1000"/>
                  <a:gd name="T24" fmla="*/ 1019175 w 1038"/>
                  <a:gd name="T25" fmla="*/ 107950 h 1000"/>
                  <a:gd name="T26" fmla="*/ 962025 w 1038"/>
                  <a:gd name="T27" fmla="*/ 130175 h 1000"/>
                  <a:gd name="T28" fmla="*/ 904875 w 1038"/>
                  <a:gd name="T29" fmla="*/ 152400 h 1000"/>
                  <a:gd name="T30" fmla="*/ 847725 w 1038"/>
                  <a:gd name="T31" fmla="*/ 177800 h 1000"/>
                  <a:gd name="T32" fmla="*/ 790575 w 1038"/>
                  <a:gd name="T33" fmla="*/ 203200 h 1000"/>
                  <a:gd name="T34" fmla="*/ 736600 w 1038"/>
                  <a:gd name="T35" fmla="*/ 231775 h 1000"/>
                  <a:gd name="T36" fmla="*/ 682625 w 1038"/>
                  <a:gd name="T37" fmla="*/ 263525 h 1000"/>
                  <a:gd name="T38" fmla="*/ 628650 w 1038"/>
                  <a:gd name="T39" fmla="*/ 295275 h 1000"/>
                  <a:gd name="T40" fmla="*/ 577850 w 1038"/>
                  <a:gd name="T41" fmla="*/ 330200 h 1000"/>
                  <a:gd name="T42" fmla="*/ 527050 w 1038"/>
                  <a:gd name="T43" fmla="*/ 365125 h 1000"/>
                  <a:gd name="T44" fmla="*/ 479425 w 1038"/>
                  <a:gd name="T45" fmla="*/ 403225 h 1000"/>
                  <a:gd name="T46" fmla="*/ 431800 w 1038"/>
                  <a:gd name="T47" fmla="*/ 441325 h 1000"/>
                  <a:gd name="T48" fmla="*/ 384175 w 1038"/>
                  <a:gd name="T49" fmla="*/ 479425 h 1000"/>
                  <a:gd name="T50" fmla="*/ 339725 w 1038"/>
                  <a:gd name="T51" fmla="*/ 520700 h 1000"/>
                  <a:gd name="T52" fmla="*/ 295275 w 1038"/>
                  <a:gd name="T53" fmla="*/ 565150 h 1000"/>
                  <a:gd name="T54" fmla="*/ 254000 w 1038"/>
                  <a:gd name="T55" fmla="*/ 609600 h 1000"/>
                  <a:gd name="T56" fmla="*/ 212725 w 1038"/>
                  <a:gd name="T57" fmla="*/ 654050 h 1000"/>
                  <a:gd name="T58" fmla="*/ 174625 w 1038"/>
                  <a:gd name="T59" fmla="*/ 701675 h 1000"/>
                  <a:gd name="T60" fmla="*/ 136525 w 1038"/>
                  <a:gd name="T61" fmla="*/ 749300 h 1000"/>
                  <a:gd name="T62" fmla="*/ 98425 w 1038"/>
                  <a:gd name="T63" fmla="*/ 796925 h 1000"/>
                  <a:gd name="T64" fmla="*/ 63500 w 1038"/>
                  <a:gd name="T65" fmla="*/ 847725 h 1000"/>
                  <a:gd name="T66" fmla="*/ 31750 w 1038"/>
                  <a:gd name="T67" fmla="*/ 901700 h 1000"/>
                  <a:gd name="T68" fmla="*/ 0 w 1038"/>
                  <a:gd name="T69" fmla="*/ 952500 h 1000"/>
                  <a:gd name="T70" fmla="*/ 1098550 w 1038"/>
                  <a:gd name="T71" fmla="*/ 1587500 h 1000"/>
                  <a:gd name="T72" fmla="*/ 1098550 w 1038"/>
                  <a:gd name="T73" fmla="*/ 1587500 h 1000"/>
                  <a:gd name="T74" fmla="*/ 1120775 w 1038"/>
                  <a:gd name="T75" fmla="*/ 1552575 h 1000"/>
                  <a:gd name="T76" fmla="*/ 1143000 w 1038"/>
                  <a:gd name="T77" fmla="*/ 1520825 h 1000"/>
                  <a:gd name="T78" fmla="*/ 1171575 w 1038"/>
                  <a:gd name="T79" fmla="*/ 1489075 h 1000"/>
                  <a:gd name="T80" fmla="*/ 1196975 w 1038"/>
                  <a:gd name="T81" fmla="*/ 1457325 h 1000"/>
                  <a:gd name="T82" fmla="*/ 1228725 w 1038"/>
                  <a:gd name="T83" fmla="*/ 1431925 h 1000"/>
                  <a:gd name="T84" fmla="*/ 1260475 w 1038"/>
                  <a:gd name="T85" fmla="*/ 1403350 h 1000"/>
                  <a:gd name="T86" fmla="*/ 1292225 w 1038"/>
                  <a:gd name="T87" fmla="*/ 1381125 h 1000"/>
                  <a:gd name="T88" fmla="*/ 1327150 w 1038"/>
                  <a:gd name="T89" fmla="*/ 1358900 h 1000"/>
                  <a:gd name="T90" fmla="*/ 1362075 w 1038"/>
                  <a:gd name="T91" fmla="*/ 1339850 h 1000"/>
                  <a:gd name="T92" fmla="*/ 1400175 w 1038"/>
                  <a:gd name="T93" fmla="*/ 1320800 h 1000"/>
                  <a:gd name="T94" fmla="*/ 1438275 w 1038"/>
                  <a:gd name="T95" fmla="*/ 1304925 h 1000"/>
                  <a:gd name="T96" fmla="*/ 1479550 w 1038"/>
                  <a:gd name="T97" fmla="*/ 1295400 h 1000"/>
                  <a:gd name="T98" fmla="*/ 1520825 w 1038"/>
                  <a:gd name="T99" fmla="*/ 1282700 h 1000"/>
                  <a:gd name="T100" fmla="*/ 1562100 w 1038"/>
                  <a:gd name="T101" fmla="*/ 1276350 h 1000"/>
                  <a:gd name="T102" fmla="*/ 1603375 w 1038"/>
                  <a:gd name="T103" fmla="*/ 1273175 h 1000"/>
                  <a:gd name="T104" fmla="*/ 1647825 w 1038"/>
                  <a:gd name="T105" fmla="*/ 1270000 h 1000"/>
                  <a:gd name="T106" fmla="*/ 1647825 w 1038"/>
                  <a:gd name="T107" fmla="*/ 1270000 h 10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038" h="1000">
                    <a:moveTo>
                      <a:pt x="1038" y="800"/>
                    </a:moveTo>
                    <a:lnTo>
                      <a:pt x="1038" y="0"/>
                    </a:lnTo>
                    <a:lnTo>
                      <a:pt x="996" y="2"/>
                    </a:lnTo>
                    <a:lnTo>
                      <a:pt x="956" y="4"/>
                    </a:lnTo>
                    <a:lnTo>
                      <a:pt x="916" y="6"/>
                    </a:lnTo>
                    <a:lnTo>
                      <a:pt x="874" y="12"/>
                    </a:lnTo>
                    <a:lnTo>
                      <a:pt x="834" y="18"/>
                    </a:lnTo>
                    <a:lnTo>
                      <a:pt x="796" y="26"/>
                    </a:lnTo>
                    <a:lnTo>
                      <a:pt x="756" y="34"/>
                    </a:lnTo>
                    <a:lnTo>
                      <a:pt x="718" y="44"/>
                    </a:lnTo>
                    <a:lnTo>
                      <a:pt x="680" y="56"/>
                    </a:lnTo>
                    <a:lnTo>
                      <a:pt x="642" y="68"/>
                    </a:lnTo>
                    <a:lnTo>
                      <a:pt x="606" y="82"/>
                    </a:lnTo>
                    <a:lnTo>
                      <a:pt x="570" y="96"/>
                    </a:lnTo>
                    <a:lnTo>
                      <a:pt x="534" y="112"/>
                    </a:lnTo>
                    <a:lnTo>
                      <a:pt x="498" y="128"/>
                    </a:lnTo>
                    <a:lnTo>
                      <a:pt x="464" y="146"/>
                    </a:lnTo>
                    <a:lnTo>
                      <a:pt x="430" y="166"/>
                    </a:lnTo>
                    <a:lnTo>
                      <a:pt x="396" y="186"/>
                    </a:lnTo>
                    <a:lnTo>
                      <a:pt x="364" y="208"/>
                    </a:lnTo>
                    <a:lnTo>
                      <a:pt x="332" y="230"/>
                    </a:lnTo>
                    <a:lnTo>
                      <a:pt x="302" y="254"/>
                    </a:lnTo>
                    <a:lnTo>
                      <a:pt x="272" y="278"/>
                    </a:lnTo>
                    <a:lnTo>
                      <a:pt x="242" y="302"/>
                    </a:lnTo>
                    <a:lnTo>
                      <a:pt x="214" y="328"/>
                    </a:lnTo>
                    <a:lnTo>
                      <a:pt x="186" y="356"/>
                    </a:lnTo>
                    <a:lnTo>
                      <a:pt x="160" y="384"/>
                    </a:lnTo>
                    <a:lnTo>
                      <a:pt x="134" y="412"/>
                    </a:lnTo>
                    <a:lnTo>
                      <a:pt x="110" y="442"/>
                    </a:lnTo>
                    <a:lnTo>
                      <a:pt x="86" y="472"/>
                    </a:lnTo>
                    <a:lnTo>
                      <a:pt x="62" y="502"/>
                    </a:lnTo>
                    <a:lnTo>
                      <a:pt x="40" y="534"/>
                    </a:lnTo>
                    <a:lnTo>
                      <a:pt x="20" y="568"/>
                    </a:lnTo>
                    <a:lnTo>
                      <a:pt x="0" y="600"/>
                    </a:lnTo>
                    <a:lnTo>
                      <a:pt x="692" y="1000"/>
                    </a:lnTo>
                    <a:lnTo>
                      <a:pt x="706" y="978"/>
                    </a:lnTo>
                    <a:lnTo>
                      <a:pt x="720" y="958"/>
                    </a:lnTo>
                    <a:lnTo>
                      <a:pt x="738" y="938"/>
                    </a:lnTo>
                    <a:lnTo>
                      <a:pt x="754" y="918"/>
                    </a:lnTo>
                    <a:lnTo>
                      <a:pt x="774" y="902"/>
                    </a:lnTo>
                    <a:lnTo>
                      <a:pt x="794" y="884"/>
                    </a:lnTo>
                    <a:lnTo>
                      <a:pt x="814" y="870"/>
                    </a:lnTo>
                    <a:lnTo>
                      <a:pt x="836" y="856"/>
                    </a:lnTo>
                    <a:lnTo>
                      <a:pt x="858" y="844"/>
                    </a:lnTo>
                    <a:lnTo>
                      <a:pt x="882" y="832"/>
                    </a:lnTo>
                    <a:lnTo>
                      <a:pt x="906" y="822"/>
                    </a:lnTo>
                    <a:lnTo>
                      <a:pt x="932" y="816"/>
                    </a:lnTo>
                    <a:lnTo>
                      <a:pt x="958" y="808"/>
                    </a:lnTo>
                    <a:lnTo>
                      <a:pt x="984" y="804"/>
                    </a:lnTo>
                    <a:lnTo>
                      <a:pt x="1010" y="802"/>
                    </a:lnTo>
                    <a:lnTo>
                      <a:pt x="1038" y="800"/>
                    </a:lnTo>
                    <a:close/>
                  </a:path>
                </a:pathLst>
              </a:custGeom>
              <a:noFill/>
              <a:ln w="38100" cap="flat" cmpd="sng">
                <a:solidFill>
                  <a:srgbClr val="5F5F5F"/>
                </a:solidFill>
                <a:prstDash val="solid"/>
                <a:round/>
                <a:headEnd type="none" w="med" len="med"/>
                <a:tailEnd type="none" w="med" len="med"/>
              </a:ln>
              <a:effectLst/>
              <a:extLst/>
            </p:spPr>
            <p:txBody>
              <a:bodyPr/>
              <a:lstStyle/>
              <a:p>
                <a:endParaRPr lang="en-GB"/>
              </a:p>
            </p:txBody>
          </p:sp>
          <p:sp>
            <p:nvSpPr>
              <p:cNvPr id="53" name="Freeform 11"/>
              <p:cNvSpPr>
                <a:spLocks/>
              </p:cNvSpPr>
              <p:nvPr/>
            </p:nvSpPr>
            <p:spPr bwMode="auto">
              <a:xfrm>
                <a:off x="4573587" y="4508694"/>
                <a:ext cx="1651000" cy="1587500"/>
              </a:xfrm>
              <a:custGeom>
                <a:avLst/>
                <a:gdLst>
                  <a:gd name="T0" fmla="*/ 0 w 1040"/>
                  <a:gd name="T1" fmla="*/ 317500 h 1000"/>
                  <a:gd name="T2" fmla="*/ 0 w 1040"/>
                  <a:gd name="T3" fmla="*/ 1587500 h 1000"/>
                  <a:gd name="T4" fmla="*/ 0 w 1040"/>
                  <a:gd name="T5" fmla="*/ 1587500 h 1000"/>
                  <a:gd name="T6" fmla="*/ 66675 w 1040"/>
                  <a:gd name="T7" fmla="*/ 1587500 h 1000"/>
                  <a:gd name="T8" fmla="*/ 133350 w 1040"/>
                  <a:gd name="T9" fmla="*/ 1584325 h 1000"/>
                  <a:gd name="T10" fmla="*/ 196850 w 1040"/>
                  <a:gd name="T11" fmla="*/ 1577975 h 1000"/>
                  <a:gd name="T12" fmla="*/ 260350 w 1040"/>
                  <a:gd name="T13" fmla="*/ 1571625 h 1000"/>
                  <a:gd name="T14" fmla="*/ 323850 w 1040"/>
                  <a:gd name="T15" fmla="*/ 1562100 h 1000"/>
                  <a:gd name="T16" fmla="*/ 387350 w 1040"/>
                  <a:gd name="T17" fmla="*/ 1549400 h 1000"/>
                  <a:gd name="T18" fmla="*/ 447675 w 1040"/>
                  <a:gd name="T19" fmla="*/ 1536700 h 1000"/>
                  <a:gd name="T20" fmla="*/ 511175 w 1040"/>
                  <a:gd name="T21" fmla="*/ 1520825 h 1000"/>
                  <a:gd name="T22" fmla="*/ 571500 w 1040"/>
                  <a:gd name="T23" fmla="*/ 1501775 h 1000"/>
                  <a:gd name="T24" fmla="*/ 628650 w 1040"/>
                  <a:gd name="T25" fmla="*/ 1482725 h 1000"/>
                  <a:gd name="T26" fmla="*/ 688975 w 1040"/>
                  <a:gd name="T27" fmla="*/ 1460500 h 1000"/>
                  <a:gd name="T28" fmla="*/ 746125 w 1040"/>
                  <a:gd name="T29" fmla="*/ 1438275 h 1000"/>
                  <a:gd name="T30" fmla="*/ 803275 w 1040"/>
                  <a:gd name="T31" fmla="*/ 1412875 h 1000"/>
                  <a:gd name="T32" fmla="*/ 857250 w 1040"/>
                  <a:gd name="T33" fmla="*/ 1384300 h 1000"/>
                  <a:gd name="T34" fmla="*/ 914400 w 1040"/>
                  <a:gd name="T35" fmla="*/ 1355725 h 1000"/>
                  <a:gd name="T36" fmla="*/ 965200 w 1040"/>
                  <a:gd name="T37" fmla="*/ 1327150 h 1000"/>
                  <a:gd name="T38" fmla="*/ 1019175 w 1040"/>
                  <a:gd name="T39" fmla="*/ 1292225 h 1000"/>
                  <a:gd name="T40" fmla="*/ 1069975 w 1040"/>
                  <a:gd name="T41" fmla="*/ 1260475 h 1000"/>
                  <a:gd name="T42" fmla="*/ 1120775 w 1040"/>
                  <a:gd name="T43" fmla="*/ 1225550 h 1000"/>
                  <a:gd name="T44" fmla="*/ 1168400 w 1040"/>
                  <a:gd name="T45" fmla="*/ 1187450 h 1000"/>
                  <a:gd name="T46" fmla="*/ 1216025 w 1040"/>
                  <a:gd name="T47" fmla="*/ 1149350 h 1000"/>
                  <a:gd name="T48" fmla="*/ 1263650 w 1040"/>
                  <a:gd name="T49" fmla="*/ 1108075 h 1000"/>
                  <a:gd name="T50" fmla="*/ 1308100 w 1040"/>
                  <a:gd name="T51" fmla="*/ 1066800 h 1000"/>
                  <a:gd name="T52" fmla="*/ 1352550 w 1040"/>
                  <a:gd name="T53" fmla="*/ 1025525 h 1000"/>
                  <a:gd name="T54" fmla="*/ 1397000 w 1040"/>
                  <a:gd name="T55" fmla="*/ 981075 h 1000"/>
                  <a:gd name="T56" fmla="*/ 1435100 w 1040"/>
                  <a:gd name="T57" fmla="*/ 936625 h 1000"/>
                  <a:gd name="T58" fmla="*/ 1476375 w 1040"/>
                  <a:gd name="T59" fmla="*/ 889000 h 1000"/>
                  <a:gd name="T60" fmla="*/ 1514475 w 1040"/>
                  <a:gd name="T61" fmla="*/ 841375 h 1000"/>
                  <a:gd name="T62" fmla="*/ 1549400 w 1040"/>
                  <a:gd name="T63" fmla="*/ 790575 h 1000"/>
                  <a:gd name="T64" fmla="*/ 1584325 w 1040"/>
                  <a:gd name="T65" fmla="*/ 739775 h 1000"/>
                  <a:gd name="T66" fmla="*/ 1619250 w 1040"/>
                  <a:gd name="T67" fmla="*/ 688975 h 1000"/>
                  <a:gd name="T68" fmla="*/ 1651000 w 1040"/>
                  <a:gd name="T69" fmla="*/ 635000 h 1000"/>
                  <a:gd name="T70" fmla="*/ 549275 w 1040"/>
                  <a:gd name="T71" fmla="*/ 0 h 1000"/>
                  <a:gd name="T72" fmla="*/ 549275 w 1040"/>
                  <a:gd name="T73" fmla="*/ 0 h 1000"/>
                  <a:gd name="T74" fmla="*/ 530225 w 1040"/>
                  <a:gd name="T75" fmla="*/ 34925 h 1000"/>
                  <a:gd name="T76" fmla="*/ 504825 w 1040"/>
                  <a:gd name="T77" fmla="*/ 69850 h 1000"/>
                  <a:gd name="T78" fmla="*/ 479425 w 1040"/>
                  <a:gd name="T79" fmla="*/ 101600 h 1000"/>
                  <a:gd name="T80" fmla="*/ 450850 w 1040"/>
                  <a:gd name="T81" fmla="*/ 130175 h 1000"/>
                  <a:gd name="T82" fmla="*/ 422275 w 1040"/>
                  <a:gd name="T83" fmla="*/ 158750 h 1000"/>
                  <a:gd name="T84" fmla="*/ 390525 w 1040"/>
                  <a:gd name="T85" fmla="*/ 184150 h 1000"/>
                  <a:gd name="T86" fmla="*/ 358775 w 1040"/>
                  <a:gd name="T87" fmla="*/ 209550 h 1000"/>
                  <a:gd name="T88" fmla="*/ 323850 w 1040"/>
                  <a:gd name="T89" fmla="*/ 231775 h 1000"/>
                  <a:gd name="T90" fmla="*/ 285750 w 1040"/>
                  <a:gd name="T91" fmla="*/ 250825 h 1000"/>
                  <a:gd name="T92" fmla="*/ 247650 w 1040"/>
                  <a:gd name="T93" fmla="*/ 266700 h 1000"/>
                  <a:gd name="T94" fmla="*/ 209550 w 1040"/>
                  <a:gd name="T95" fmla="*/ 282575 h 1000"/>
                  <a:gd name="T96" fmla="*/ 171450 w 1040"/>
                  <a:gd name="T97" fmla="*/ 295275 h 1000"/>
                  <a:gd name="T98" fmla="*/ 130175 w 1040"/>
                  <a:gd name="T99" fmla="*/ 304800 h 1000"/>
                  <a:gd name="T100" fmla="*/ 88900 w 1040"/>
                  <a:gd name="T101" fmla="*/ 311150 h 1000"/>
                  <a:gd name="T102" fmla="*/ 44450 w 1040"/>
                  <a:gd name="T103" fmla="*/ 317500 h 1000"/>
                  <a:gd name="T104" fmla="*/ 0 w 1040"/>
                  <a:gd name="T105" fmla="*/ 317500 h 1000"/>
                  <a:gd name="T106" fmla="*/ 0 w 1040"/>
                  <a:gd name="T107" fmla="*/ 317500 h 10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040" h="1000">
                    <a:moveTo>
                      <a:pt x="0" y="200"/>
                    </a:moveTo>
                    <a:lnTo>
                      <a:pt x="0" y="1000"/>
                    </a:lnTo>
                    <a:lnTo>
                      <a:pt x="42" y="1000"/>
                    </a:lnTo>
                    <a:lnTo>
                      <a:pt x="84" y="998"/>
                    </a:lnTo>
                    <a:lnTo>
                      <a:pt x="124" y="994"/>
                    </a:lnTo>
                    <a:lnTo>
                      <a:pt x="164" y="990"/>
                    </a:lnTo>
                    <a:lnTo>
                      <a:pt x="204" y="984"/>
                    </a:lnTo>
                    <a:lnTo>
                      <a:pt x="244" y="976"/>
                    </a:lnTo>
                    <a:lnTo>
                      <a:pt x="282" y="968"/>
                    </a:lnTo>
                    <a:lnTo>
                      <a:pt x="322" y="958"/>
                    </a:lnTo>
                    <a:lnTo>
                      <a:pt x="360" y="946"/>
                    </a:lnTo>
                    <a:lnTo>
                      <a:pt x="396" y="934"/>
                    </a:lnTo>
                    <a:lnTo>
                      <a:pt x="434" y="920"/>
                    </a:lnTo>
                    <a:lnTo>
                      <a:pt x="470" y="906"/>
                    </a:lnTo>
                    <a:lnTo>
                      <a:pt x="506" y="890"/>
                    </a:lnTo>
                    <a:lnTo>
                      <a:pt x="540" y="872"/>
                    </a:lnTo>
                    <a:lnTo>
                      <a:pt x="576" y="854"/>
                    </a:lnTo>
                    <a:lnTo>
                      <a:pt x="608" y="836"/>
                    </a:lnTo>
                    <a:lnTo>
                      <a:pt x="642" y="814"/>
                    </a:lnTo>
                    <a:lnTo>
                      <a:pt x="674" y="794"/>
                    </a:lnTo>
                    <a:lnTo>
                      <a:pt x="706" y="772"/>
                    </a:lnTo>
                    <a:lnTo>
                      <a:pt x="736" y="748"/>
                    </a:lnTo>
                    <a:lnTo>
                      <a:pt x="766" y="724"/>
                    </a:lnTo>
                    <a:lnTo>
                      <a:pt x="796" y="698"/>
                    </a:lnTo>
                    <a:lnTo>
                      <a:pt x="824" y="672"/>
                    </a:lnTo>
                    <a:lnTo>
                      <a:pt x="852" y="646"/>
                    </a:lnTo>
                    <a:lnTo>
                      <a:pt x="880" y="618"/>
                    </a:lnTo>
                    <a:lnTo>
                      <a:pt x="904" y="590"/>
                    </a:lnTo>
                    <a:lnTo>
                      <a:pt x="930" y="560"/>
                    </a:lnTo>
                    <a:lnTo>
                      <a:pt x="954" y="530"/>
                    </a:lnTo>
                    <a:lnTo>
                      <a:pt x="976" y="498"/>
                    </a:lnTo>
                    <a:lnTo>
                      <a:pt x="998" y="466"/>
                    </a:lnTo>
                    <a:lnTo>
                      <a:pt x="1020" y="434"/>
                    </a:lnTo>
                    <a:lnTo>
                      <a:pt x="1040" y="400"/>
                    </a:lnTo>
                    <a:lnTo>
                      <a:pt x="346" y="0"/>
                    </a:lnTo>
                    <a:lnTo>
                      <a:pt x="334" y="22"/>
                    </a:lnTo>
                    <a:lnTo>
                      <a:pt x="318" y="44"/>
                    </a:lnTo>
                    <a:lnTo>
                      <a:pt x="302" y="64"/>
                    </a:lnTo>
                    <a:lnTo>
                      <a:pt x="284" y="82"/>
                    </a:lnTo>
                    <a:lnTo>
                      <a:pt x="266" y="100"/>
                    </a:lnTo>
                    <a:lnTo>
                      <a:pt x="246" y="116"/>
                    </a:lnTo>
                    <a:lnTo>
                      <a:pt x="226" y="132"/>
                    </a:lnTo>
                    <a:lnTo>
                      <a:pt x="204" y="146"/>
                    </a:lnTo>
                    <a:lnTo>
                      <a:pt x="180" y="158"/>
                    </a:lnTo>
                    <a:lnTo>
                      <a:pt x="156" y="168"/>
                    </a:lnTo>
                    <a:lnTo>
                      <a:pt x="132" y="178"/>
                    </a:lnTo>
                    <a:lnTo>
                      <a:pt x="108" y="186"/>
                    </a:lnTo>
                    <a:lnTo>
                      <a:pt x="82" y="192"/>
                    </a:lnTo>
                    <a:lnTo>
                      <a:pt x="56" y="196"/>
                    </a:lnTo>
                    <a:lnTo>
                      <a:pt x="28" y="200"/>
                    </a:lnTo>
                    <a:lnTo>
                      <a:pt x="0" y="200"/>
                    </a:lnTo>
                    <a:close/>
                  </a:path>
                </a:pathLst>
              </a:custGeom>
              <a:noFill/>
              <a:ln w="12700">
                <a:solidFill>
                  <a:srgbClr val="000000"/>
                </a:solidFill>
                <a:prstDash val="solid"/>
                <a:round/>
                <a:headEnd/>
                <a:tailEnd/>
              </a:ln>
            </p:spPr>
            <p:txBody>
              <a:bodyPr/>
              <a:lstStyle/>
              <a:p>
                <a:endParaRPr lang="en-GB"/>
              </a:p>
            </p:txBody>
          </p:sp>
          <p:sp>
            <p:nvSpPr>
              <p:cNvPr id="54" name="Freeform 12"/>
              <p:cNvSpPr>
                <a:spLocks/>
              </p:cNvSpPr>
              <p:nvPr/>
            </p:nvSpPr>
            <p:spPr bwMode="auto">
              <a:xfrm>
                <a:off x="4573587" y="2286194"/>
                <a:ext cx="1651000" cy="1587500"/>
              </a:xfrm>
              <a:custGeom>
                <a:avLst/>
                <a:gdLst>
                  <a:gd name="T0" fmla="*/ 0 w 1040"/>
                  <a:gd name="T1" fmla="*/ 0 h 1000"/>
                  <a:gd name="T2" fmla="*/ 0 w 1040"/>
                  <a:gd name="T3" fmla="*/ 1270000 h 1000"/>
                  <a:gd name="T4" fmla="*/ 0 w 1040"/>
                  <a:gd name="T5" fmla="*/ 1270000 h 1000"/>
                  <a:gd name="T6" fmla="*/ 44450 w 1040"/>
                  <a:gd name="T7" fmla="*/ 1273175 h 1000"/>
                  <a:gd name="T8" fmla="*/ 88900 w 1040"/>
                  <a:gd name="T9" fmla="*/ 1276350 h 1000"/>
                  <a:gd name="T10" fmla="*/ 130175 w 1040"/>
                  <a:gd name="T11" fmla="*/ 1282700 h 1000"/>
                  <a:gd name="T12" fmla="*/ 171450 w 1040"/>
                  <a:gd name="T13" fmla="*/ 1295400 h 1000"/>
                  <a:gd name="T14" fmla="*/ 209550 w 1040"/>
                  <a:gd name="T15" fmla="*/ 1304925 h 1000"/>
                  <a:gd name="T16" fmla="*/ 247650 w 1040"/>
                  <a:gd name="T17" fmla="*/ 1320800 h 1000"/>
                  <a:gd name="T18" fmla="*/ 285750 w 1040"/>
                  <a:gd name="T19" fmla="*/ 1339850 h 1000"/>
                  <a:gd name="T20" fmla="*/ 323850 w 1040"/>
                  <a:gd name="T21" fmla="*/ 1358900 h 1000"/>
                  <a:gd name="T22" fmla="*/ 358775 w 1040"/>
                  <a:gd name="T23" fmla="*/ 1381125 h 1000"/>
                  <a:gd name="T24" fmla="*/ 390525 w 1040"/>
                  <a:gd name="T25" fmla="*/ 1403350 h 1000"/>
                  <a:gd name="T26" fmla="*/ 422275 w 1040"/>
                  <a:gd name="T27" fmla="*/ 1431925 h 1000"/>
                  <a:gd name="T28" fmla="*/ 450850 w 1040"/>
                  <a:gd name="T29" fmla="*/ 1457325 h 1000"/>
                  <a:gd name="T30" fmla="*/ 479425 w 1040"/>
                  <a:gd name="T31" fmla="*/ 1489075 h 1000"/>
                  <a:gd name="T32" fmla="*/ 504825 w 1040"/>
                  <a:gd name="T33" fmla="*/ 1520825 h 1000"/>
                  <a:gd name="T34" fmla="*/ 530225 w 1040"/>
                  <a:gd name="T35" fmla="*/ 1552575 h 1000"/>
                  <a:gd name="T36" fmla="*/ 549275 w 1040"/>
                  <a:gd name="T37" fmla="*/ 1587500 h 1000"/>
                  <a:gd name="T38" fmla="*/ 1651000 w 1040"/>
                  <a:gd name="T39" fmla="*/ 952500 h 1000"/>
                  <a:gd name="T40" fmla="*/ 1651000 w 1040"/>
                  <a:gd name="T41" fmla="*/ 952500 h 1000"/>
                  <a:gd name="T42" fmla="*/ 1619250 w 1040"/>
                  <a:gd name="T43" fmla="*/ 901700 h 1000"/>
                  <a:gd name="T44" fmla="*/ 1584325 w 1040"/>
                  <a:gd name="T45" fmla="*/ 847725 h 1000"/>
                  <a:gd name="T46" fmla="*/ 1549400 w 1040"/>
                  <a:gd name="T47" fmla="*/ 796925 h 1000"/>
                  <a:gd name="T48" fmla="*/ 1514475 w 1040"/>
                  <a:gd name="T49" fmla="*/ 749300 h 1000"/>
                  <a:gd name="T50" fmla="*/ 1476375 w 1040"/>
                  <a:gd name="T51" fmla="*/ 701675 h 1000"/>
                  <a:gd name="T52" fmla="*/ 1435100 w 1040"/>
                  <a:gd name="T53" fmla="*/ 654050 h 1000"/>
                  <a:gd name="T54" fmla="*/ 1397000 w 1040"/>
                  <a:gd name="T55" fmla="*/ 609600 h 1000"/>
                  <a:gd name="T56" fmla="*/ 1352550 w 1040"/>
                  <a:gd name="T57" fmla="*/ 565150 h 1000"/>
                  <a:gd name="T58" fmla="*/ 1308100 w 1040"/>
                  <a:gd name="T59" fmla="*/ 520700 h 1000"/>
                  <a:gd name="T60" fmla="*/ 1263650 w 1040"/>
                  <a:gd name="T61" fmla="*/ 479425 h 1000"/>
                  <a:gd name="T62" fmla="*/ 1216025 w 1040"/>
                  <a:gd name="T63" fmla="*/ 441325 h 1000"/>
                  <a:gd name="T64" fmla="*/ 1168400 w 1040"/>
                  <a:gd name="T65" fmla="*/ 403225 h 1000"/>
                  <a:gd name="T66" fmla="*/ 1120775 w 1040"/>
                  <a:gd name="T67" fmla="*/ 365125 h 1000"/>
                  <a:gd name="T68" fmla="*/ 1069975 w 1040"/>
                  <a:gd name="T69" fmla="*/ 330200 h 1000"/>
                  <a:gd name="T70" fmla="*/ 1019175 w 1040"/>
                  <a:gd name="T71" fmla="*/ 295275 h 1000"/>
                  <a:gd name="T72" fmla="*/ 965200 w 1040"/>
                  <a:gd name="T73" fmla="*/ 263525 h 1000"/>
                  <a:gd name="T74" fmla="*/ 914400 w 1040"/>
                  <a:gd name="T75" fmla="*/ 231775 h 1000"/>
                  <a:gd name="T76" fmla="*/ 857250 w 1040"/>
                  <a:gd name="T77" fmla="*/ 203200 h 1000"/>
                  <a:gd name="T78" fmla="*/ 803275 w 1040"/>
                  <a:gd name="T79" fmla="*/ 177800 h 1000"/>
                  <a:gd name="T80" fmla="*/ 746125 w 1040"/>
                  <a:gd name="T81" fmla="*/ 152400 h 1000"/>
                  <a:gd name="T82" fmla="*/ 688975 w 1040"/>
                  <a:gd name="T83" fmla="*/ 130175 h 1000"/>
                  <a:gd name="T84" fmla="*/ 628650 w 1040"/>
                  <a:gd name="T85" fmla="*/ 107950 h 1000"/>
                  <a:gd name="T86" fmla="*/ 571500 w 1040"/>
                  <a:gd name="T87" fmla="*/ 88900 h 1000"/>
                  <a:gd name="T88" fmla="*/ 511175 w 1040"/>
                  <a:gd name="T89" fmla="*/ 69850 h 1000"/>
                  <a:gd name="T90" fmla="*/ 447675 w 1040"/>
                  <a:gd name="T91" fmla="*/ 53975 h 1000"/>
                  <a:gd name="T92" fmla="*/ 387350 w 1040"/>
                  <a:gd name="T93" fmla="*/ 41275 h 1000"/>
                  <a:gd name="T94" fmla="*/ 323850 w 1040"/>
                  <a:gd name="T95" fmla="*/ 28575 h 1000"/>
                  <a:gd name="T96" fmla="*/ 260350 w 1040"/>
                  <a:gd name="T97" fmla="*/ 19050 h 1000"/>
                  <a:gd name="T98" fmla="*/ 196850 w 1040"/>
                  <a:gd name="T99" fmla="*/ 9525 h 1000"/>
                  <a:gd name="T100" fmla="*/ 133350 w 1040"/>
                  <a:gd name="T101" fmla="*/ 6350 h 1000"/>
                  <a:gd name="T102" fmla="*/ 66675 w 1040"/>
                  <a:gd name="T103" fmla="*/ 3175 h 1000"/>
                  <a:gd name="T104" fmla="*/ 0 w 1040"/>
                  <a:gd name="T105" fmla="*/ 0 h 1000"/>
                  <a:gd name="T106" fmla="*/ 0 w 1040"/>
                  <a:gd name="T107" fmla="*/ 0 h 10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040" h="1000">
                    <a:moveTo>
                      <a:pt x="0" y="0"/>
                    </a:moveTo>
                    <a:lnTo>
                      <a:pt x="0" y="800"/>
                    </a:lnTo>
                    <a:lnTo>
                      <a:pt x="28" y="802"/>
                    </a:lnTo>
                    <a:lnTo>
                      <a:pt x="56" y="804"/>
                    </a:lnTo>
                    <a:lnTo>
                      <a:pt x="82" y="808"/>
                    </a:lnTo>
                    <a:lnTo>
                      <a:pt x="108" y="816"/>
                    </a:lnTo>
                    <a:lnTo>
                      <a:pt x="132" y="822"/>
                    </a:lnTo>
                    <a:lnTo>
                      <a:pt x="156" y="832"/>
                    </a:lnTo>
                    <a:lnTo>
                      <a:pt x="180" y="844"/>
                    </a:lnTo>
                    <a:lnTo>
                      <a:pt x="204" y="856"/>
                    </a:lnTo>
                    <a:lnTo>
                      <a:pt x="226" y="870"/>
                    </a:lnTo>
                    <a:lnTo>
                      <a:pt x="246" y="884"/>
                    </a:lnTo>
                    <a:lnTo>
                      <a:pt x="266" y="902"/>
                    </a:lnTo>
                    <a:lnTo>
                      <a:pt x="284" y="918"/>
                    </a:lnTo>
                    <a:lnTo>
                      <a:pt x="302" y="938"/>
                    </a:lnTo>
                    <a:lnTo>
                      <a:pt x="318" y="958"/>
                    </a:lnTo>
                    <a:lnTo>
                      <a:pt x="334" y="978"/>
                    </a:lnTo>
                    <a:lnTo>
                      <a:pt x="346" y="1000"/>
                    </a:lnTo>
                    <a:lnTo>
                      <a:pt x="1040" y="600"/>
                    </a:lnTo>
                    <a:lnTo>
                      <a:pt x="1020" y="568"/>
                    </a:lnTo>
                    <a:lnTo>
                      <a:pt x="998" y="534"/>
                    </a:lnTo>
                    <a:lnTo>
                      <a:pt x="976" y="502"/>
                    </a:lnTo>
                    <a:lnTo>
                      <a:pt x="954" y="472"/>
                    </a:lnTo>
                    <a:lnTo>
                      <a:pt x="930" y="442"/>
                    </a:lnTo>
                    <a:lnTo>
                      <a:pt x="904" y="412"/>
                    </a:lnTo>
                    <a:lnTo>
                      <a:pt x="880" y="384"/>
                    </a:lnTo>
                    <a:lnTo>
                      <a:pt x="852" y="356"/>
                    </a:lnTo>
                    <a:lnTo>
                      <a:pt x="824" y="328"/>
                    </a:lnTo>
                    <a:lnTo>
                      <a:pt x="796" y="302"/>
                    </a:lnTo>
                    <a:lnTo>
                      <a:pt x="766" y="278"/>
                    </a:lnTo>
                    <a:lnTo>
                      <a:pt x="736" y="254"/>
                    </a:lnTo>
                    <a:lnTo>
                      <a:pt x="706" y="230"/>
                    </a:lnTo>
                    <a:lnTo>
                      <a:pt x="674" y="208"/>
                    </a:lnTo>
                    <a:lnTo>
                      <a:pt x="642" y="186"/>
                    </a:lnTo>
                    <a:lnTo>
                      <a:pt x="608" y="166"/>
                    </a:lnTo>
                    <a:lnTo>
                      <a:pt x="576" y="146"/>
                    </a:lnTo>
                    <a:lnTo>
                      <a:pt x="540" y="128"/>
                    </a:lnTo>
                    <a:lnTo>
                      <a:pt x="506" y="112"/>
                    </a:lnTo>
                    <a:lnTo>
                      <a:pt x="470" y="96"/>
                    </a:lnTo>
                    <a:lnTo>
                      <a:pt x="434" y="82"/>
                    </a:lnTo>
                    <a:lnTo>
                      <a:pt x="396" y="68"/>
                    </a:lnTo>
                    <a:lnTo>
                      <a:pt x="360" y="56"/>
                    </a:lnTo>
                    <a:lnTo>
                      <a:pt x="322" y="44"/>
                    </a:lnTo>
                    <a:lnTo>
                      <a:pt x="282" y="34"/>
                    </a:lnTo>
                    <a:lnTo>
                      <a:pt x="244" y="26"/>
                    </a:lnTo>
                    <a:lnTo>
                      <a:pt x="204" y="18"/>
                    </a:lnTo>
                    <a:lnTo>
                      <a:pt x="164" y="12"/>
                    </a:lnTo>
                    <a:lnTo>
                      <a:pt x="124" y="6"/>
                    </a:lnTo>
                    <a:lnTo>
                      <a:pt x="84" y="4"/>
                    </a:lnTo>
                    <a:lnTo>
                      <a:pt x="42" y="2"/>
                    </a:lnTo>
                    <a:lnTo>
                      <a:pt x="0" y="0"/>
                    </a:lnTo>
                    <a:close/>
                  </a:path>
                </a:pathLst>
              </a:custGeom>
              <a:noFill/>
              <a:ln w="12700" cap="flat" cmpd="sng">
                <a:solidFill>
                  <a:srgbClr val="000000"/>
                </a:solidFill>
                <a:prstDash val="solid"/>
                <a:round/>
                <a:headEnd type="none" w="med" len="med"/>
                <a:tailEnd type="none" w="med" len="med"/>
              </a:ln>
              <a:effectLst/>
              <a:extLst/>
            </p:spPr>
            <p:txBody>
              <a:bodyPr/>
              <a:lstStyle/>
              <a:p>
                <a:endParaRPr lang="en-GB"/>
              </a:p>
            </p:txBody>
          </p:sp>
          <p:sp>
            <p:nvSpPr>
              <p:cNvPr id="55" name="Freeform 13"/>
              <p:cNvSpPr>
                <a:spLocks/>
              </p:cNvSpPr>
              <p:nvPr/>
            </p:nvSpPr>
            <p:spPr bwMode="auto">
              <a:xfrm>
                <a:off x="5122864" y="3238693"/>
                <a:ext cx="1355725" cy="1905000"/>
              </a:xfrm>
              <a:custGeom>
                <a:avLst/>
                <a:gdLst>
                  <a:gd name="T0" fmla="*/ 85725 w 854"/>
                  <a:gd name="T1" fmla="*/ 952500 h 1200"/>
                  <a:gd name="T2" fmla="*/ 85725 w 854"/>
                  <a:gd name="T3" fmla="*/ 952500 h 1200"/>
                  <a:gd name="T4" fmla="*/ 85725 w 854"/>
                  <a:gd name="T5" fmla="*/ 996950 h 1200"/>
                  <a:gd name="T6" fmla="*/ 79375 w 854"/>
                  <a:gd name="T7" fmla="*/ 1038225 h 1200"/>
                  <a:gd name="T8" fmla="*/ 73025 w 854"/>
                  <a:gd name="T9" fmla="*/ 1079500 h 1200"/>
                  <a:gd name="T10" fmla="*/ 63500 w 854"/>
                  <a:gd name="T11" fmla="*/ 1120775 h 1200"/>
                  <a:gd name="T12" fmla="*/ 50800 w 854"/>
                  <a:gd name="T13" fmla="*/ 1158875 h 1200"/>
                  <a:gd name="T14" fmla="*/ 38100 w 854"/>
                  <a:gd name="T15" fmla="*/ 1196975 h 1200"/>
                  <a:gd name="T16" fmla="*/ 19050 w 854"/>
                  <a:gd name="T17" fmla="*/ 1235075 h 1200"/>
                  <a:gd name="T18" fmla="*/ 0 w 854"/>
                  <a:gd name="T19" fmla="*/ 1270000 h 1200"/>
                  <a:gd name="T20" fmla="*/ 1101725 w 854"/>
                  <a:gd name="T21" fmla="*/ 1905000 h 1200"/>
                  <a:gd name="T22" fmla="*/ 1101725 w 854"/>
                  <a:gd name="T23" fmla="*/ 1905000 h 1200"/>
                  <a:gd name="T24" fmla="*/ 1130300 w 854"/>
                  <a:gd name="T25" fmla="*/ 1854200 h 1200"/>
                  <a:gd name="T26" fmla="*/ 1158875 w 854"/>
                  <a:gd name="T27" fmla="*/ 1800225 h 1200"/>
                  <a:gd name="T28" fmla="*/ 1184275 w 854"/>
                  <a:gd name="T29" fmla="*/ 1743075 h 1200"/>
                  <a:gd name="T30" fmla="*/ 1209675 w 854"/>
                  <a:gd name="T31" fmla="*/ 1689100 h 1200"/>
                  <a:gd name="T32" fmla="*/ 1231900 w 854"/>
                  <a:gd name="T33" fmla="*/ 1631950 h 1200"/>
                  <a:gd name="T34" fmla="*/ 1254125 w 854"/>
                  <a:gd name="T35" fmla="*/ 1571625 h 1200"/>
                  <a:gd name="T36" fmla="*/ 1273175 w 854"/>
                  <a:gd name="T37" fmla="*/ 1514475 h 1200"/>
                  <a:gd name="T38" fmla="*/ 1289050 w 854"/>
                  <a:gd name="T39" fmla="*/ 1454150 h 1200"/>
                  <a:gd name="T40" fmla="*/ 1304925 w 854"/>
                  <a:gd name="T41" fmla="*/ 1393825 h 1200"/>
                  <a:gd name="T42" fmla="*/ 1317625 w 854"/>
                  <a:gd name="T43" fmla="*/ 1333500 h 1200"/>
                  <a:gd name="T44" fmla="*/ 1330325 w 854"/>
                  <a:gd name="T45" fmla="*/ 1273175 h 1200"/>
                  <a:gd name="T46" fmla="*/ 1339850 w 854"/>
                  <a:gd name="T47" fmla="*/ 1209675 h 1200"/>
                  <a:gd name="T48" fmla="*/ 1346200 w 854"/>
                  <a:gd name="T49" fmla="*/ 1146175 h 1200"/>
                  <a:gd name="T50" fmla="*/ 1352550 w 854"/>
                  <a:gd name="T51" fmla="*/ 1082675 h 1200"/>
                  <a:gd name="T52" fmla="*/ 1355725 w 854"/>
                  <a:gd name="T53" fmla="*/ 1019175 h 1200"/>
                  <a:gd name="T54" fmla="*/ 1355725 w 854"/>
                  <a:gd name="T55" fmla="*/ 952500 h 1200"/>
                  <a:gd name="T56" fmla="*/ 1355725 w 854"/>
                  <a:gd name="T57" fmla="*/ 952500 h 1200"/>
                  <a:gd name="T58" fmla="*/ 1355725 w 854"/>
                  <a:gd name="T59" fmla="*/ 889000 h 1200"/>
                  <a:gd name="T60" fmla="*/ 1352550 w 854"/>
                  <a:gd name="T61" fmla="*/ 825500 h 1200"/>
                  <a:gd name="T62" fmla="*/ 1346200 w 854"/>
                  <a:gd name="T63" fmla="*/ 762000 h 1200"/>
                  <a:gd name="T64" fmla="*/ 1339850 w 854"/>
                  <a:gd name="T65" fmla="*/ 698500 h 1200"/>
                  <a:gd name="T66" fmla="*/ 1330325 w 854"/>
                  <a:gd name="T67" fmla="*/ 635000 h 1200"/>
                  <a:gd name="T68" fmla="*/ 1317625 w 854"/>
                  <a:gd name="T69" fmla="*/ 574675 h 1200"/>
                  <a:gd name="T70" fmla="*/ 1304925 w 854"/>
                  <a:gd name="T71" fmla="*/ 511175 h 1200"/>
                  <a:gd name="T72" fmla="*/ 1289050 w 854"/>
                  <a:gd name="T73" fmla="*/ 450850 h 1200"/>
                  <a:gd name="T74" fmla="*/ 1273175 w 854"/>
                  <a:gd name="T75" fmla="*/ 393700 h 1200"/>
                  <a:gd name="T76" fmla="*/ 1254125 w 854"/>
                  <a:gd name="T77" fmla="*/ 333375 h 1200"/>
                  <a:gd name="T78" fmla="*/ 1231900 w 854"/>
                  <a:gd name="T79" fmla="*/ 276225 h 1200"/>
                  <a:gd name="T80" fmla="*/ 1209675 w 854"/>
                  <a:gd name="T81" fmla="*/ 219075 h 1200"/>
                  <a:gd name="T82" fmla="*/ 1184275 w 854"/>
                  <a:gd name="T83" fmla="*/ 161925 h 1200"/>
                  <a:gd name="T84" fmla="*/ 1158875 w 854"/>
                  <a:gd name="T85" fmla="*/ 107950 h 1200"/>
                  <a:gd name="T86" fmla="*/ 1130300 w 854"/>
                  <a:gd name="T87" fmla="*/ 53975 h 1200"/>
                  <a:gd name="T88" fmla="*/ 1101725 w 854"/>
                  <a:gd name="T89" fmla="*/ 0 h 1200"/>
                  <a:gd name="T90" fmla="*/ 0 w 854"/>
                  <a:gd name="T91" fmla="*/ 635000 h 1200"/>
                  <a:gd name="T92" fmla="*/ 0 w 854"/>
                  <a:gd name="T93" fmla="*/ 635000 h 1200"/>
                  <a:gd name="T94" fmla="*/ 19050 w 854"/>
                  <a:gd name="T95" fmla="*/ 673100 h 1200"/>
                  <a:gd name="T96" fmla="*/ 38100 w 854"/>
                  <a:gd name="T97" fmla="*/ 708025 h 1200"/>
                  <a:gd name="T98" fmla="*/ 50800 w 854"/>
                  <a:gd name="T99" fmla="*/ 746125 h 1200"/>
                  <a:gd name="T100" fmla="*/ 63500 w 854"/>
                  <a:gd name="T101" fmla="*/ 787400 h 1200"/>
                  <a:gd name="T102" fmla="*/ 73025 w 854"/>
                  <a:gd name="T103" fmla="*/ 825500 h 1200"/>
                  <a:gd name="T104" fmla="*/ 79375 w 854"/>
                  <a:gd name="T105" fmla="*/ 866775 h 1200"/>
                  <a:gd name="T106" fmla="*/ 85725 w 854"/>
                  <a:gd name="T107" fmla="*/ 911225 h 1200"/>
                  <a:gd name="T108" fmla="*/ 85725 w 854"/>
                  <a:gd name="T109" fmla="*/ 952500 h 1200"/>
                  <a:gd name="T110" fmla="*/ 85725 w 854"/>
                  <a:gd name="T111" fmla="*/ 952500 h 120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854" h="1200">
                    <a:moveTo>
                      <a:pt x="54" y="600"/>
                    </a:moveTo>
                    <a:lnTo>
                      <a:pt x="54" y="600"/>
                    </a:lnTo>
                    <a:lnTo>
                      <a:pt x="54" y="628"/>
                    </a:lnTo>
                    <a:lnTo>
                      <a:pt x="50" y="654"/>
                    </a:lnTo>
                    <a:lnTo>
                      <a:pt x="46" y="680"/>
                    </a:lnTo>
                    <a:lnTo>
                      <a:pt x="40" y="706"/>
                    </a:lnTo>
                    <a:lnTo>
                      <a:pt x="32" y="730"/>
                    </a:lnTo>
                    <a:lnTo>
                      <a:pt x="24" y="754"/>
                    </a:lnTo>
                    <a:lnTo>
                      <a:pt x="12" y="778"/>
                    </a:lnTo>
                    <a:lnTo>
                      <a:pt x="0" y="800"/>
                    </a:lnTo>
                    <a:lnTo>
                      <a:pt x="694" y="1200"/>
                    </a:lnTo>
                    <a:lnTo>
                      <a:pt x="712" y="1168"/>
                    </a:lnTo>
                    <a:lnTo>
                      <a:pt x="730" y="1134"/>
                    </a:lnTo>
                    <a:lnTo>
                      <a:pt x="746" y="1098"/>
                    </a:lnTo>
                    <a:lnTo>
                      <a:pt x="762" y="1064"/>
                    </a:lnTo>
                    <a:lnTo>
                      <a:pt x="776" y="1028"/>
                    </a:lnTo>
                    <a:lnTo>
                      <a:pt x="790" y="990"/>
                    </a:lnTo>
                    <a:lnTo>
                      <a:pt x="802" y="954"/>
                    </a:lnTo>
                    <a:lnTo>
                      <a:pt x="812" y="916"/>
                    </a:lnTo>
                    <a:lnTo>
                      <a:pt x="822" y="878"/>
                    </a:lnTo>
                    <a:lnTo>
                      <a:pt x="830" y="840"/>
                    </a:lnTo>
                    <a:lnTo>
                      <a:pt x="838" y="802"/>
                    </a:lnTo>
                    <a:lnTo>
                      <a:pt x="844" y="762"/>
                    </a:lnTo>
                    <a:lnTo>
                      <a:pt x="848" y="722"/>
                    </a:lnTo>
                    <a:lnTo>
                      <a:pt x="852" y="682"/>
                    </a:lnTo>
                    <a:lnTo>
                      <a:pt x="854" y="642"/>
                    </a:lnTo>
                    <a:lnTo>
                      <a:pt x="854" y="600"/>
                    </a:lnTo>
                    <a:lnTo>
                      <a:pt x="854" y="560"/>
                    </a:lnTo>
                    <a:lnTo>
                      <a:pt x="852" y="520"/>
                    </a:lnTo>
                    <a:lnTo>
                      <a:pt x="848" y="480"/>
                    </a:lnTo>
                    <a:lnTo>
                      <a:pt x="844" y="440"/>
                    </a:lnTo>
                    <a:lnTo>
                      <a:pt x="838" y="400"/>
                    </a:lnTo>
                    <a:lnTo>
                      <a:pt x="830" y="362"/>
                    </a:lnTo>
                    <a:lnTo>
                      <a:pt x="822" y="322"/>
                    </a:lnTo>
                    <a:lnTo>
                      <a:pt x="812" y="284"/>
                    </a:lnTo>
                    <a:lnTo>
                      <a:pt x="802" y="248"/>
                    </a:lnTo>
                    <a:lnTo>
                      <a:pt x="790" y="210"/>
                    </a:lnTo>
                    <a:lnTo>
                      <a:pt x="776" y="174"/>
                    </a:lnTo>
                    <a:lnTo>
                      <a:pt x="762" y="138"/>
                    </a:lnTo>
                    <a:lnTo>
                      <a:pt x="746" y="102"/>
                    </a:lnTo>
                    <a:lnTo>
                      <a:pt x="730" y="68"/>
                    </a:lnTo>
                    <a:lnTo>
                      <a:pt x="712" y="34"/>
                    </a:lnTo>
                    <a:lnTo>
                      <a:pt x="694" y="0"/>
                    </a:lnTo>
                    <a:lnTo>
                      <a:pt x="0" y="400"/>
                    </a:lnTo>
                    <a:lnTo>
                      <a:pt x="12" y="424"/>
                    </a:lnTo>
                    <a:lnTo>
                      <a:pt x="24" y="446"/>
                    </a:lnTo>
                    <a:lnTo>
                      <a:pt x="32" y="470"/>
                    </a:lnTo>
                    <a:lnTo>
                      <a:pt x="40" y="496"/>
                    </a:lnTo>
                    <a:lnTo>
                      <a:pt x="46" y="520"/>
                    </a:lnTo>
                    <a:lnTo>
                      <a:pt x="50" y="546"/>
                    </a:lnTo>
                    <a:lnTo>
                      <a:pt x="54" y="574"/>
                    </a:lnTo>
                    <a:lnTo>
                      <a:pt x="54" y="600"/>
                    </a:lnTo>
                    <a:close/>
                  </a:path>
                </a:pathLst>
              </a:custGeom>
              <a:noFill/>
              <a:ln w="38100" cap="flat" cmpd="sng">
                <a:solidFill>
                  <a:srgbClr val="5F5F5F"/>
                </a:solidFill>
                <a:prstDash val="solid"/>
                <a:round/>
                <a:headEnd type="none" w="med" len="med"/>
                <a:tailEnd type="none" w="med" len="med"/>
              </a:ln>
              <a:effectLst/>
              <a:extLst/>
            </p:spPr>
            <p:txBody>
              <a:bodyPr/>
              <a:lstStyle/>
              <a:p>
                <a:endParaRPr lang="en-GB"/>
              </a:p>
            </p:txBody>
          </p:sp>
          <p:sp>
            <p:nvSpPr>
              <p:cNvPr id="56" name="Rectangle 14"/>
              <p:cNvSpPr>
                <a:spLocks noChangeArrowheads="1"/>
              </p:cNvSpPr>
              <p:nvPr/>
            </p:nvSpPr>
            <p:spPr bwMode="auto">
              <a:xfrm>
                <a:off x="4573587" y="4191194"/>
                <a:ext cx="1588" cy="1588"/>
              </a:xfrm>
              <a:prstGeom prst="rect">
                <a:avLst/>
              </a:prstGeom>
              <a:solidFill>
                <a:srgbClr val="FFFFFF"/>
              </a:solidFill>
              <a:ln w="12700">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7" name="Freeform 15"/>
              <p:cNvSpPr>
                <a:spLocks/>
              </p:cNvSpPr>
              <p:nvPr/>
            </p:nvSpPr>
            <p:spPr bwMode="auto">
              <a:xfrm>
                <a:off x="3938587" y="3549844"/>
                <a:ext cx="1270000" cy="1270000"/>
              </a:xfrm>
              <a:custGeom>
                <a:avLst/>
                <a:gdLst>
                  <a:gd name="T0" fmla="*/ 1270000 w 800"/>
                  <a:gd name="T1" fmla="*/ 635000 h 800"/>
                  <a:gd name="T2" fmla="*/ 1257300 w 800"/>
                  <a:gd name="T3" fmla="*/ 765175 h 800"/>
                  <a:gd name="T4" fmla="*/ 1222375 w 800"/>
                  <a:gd name="T5" fmla="*/ 882650 h 800"/>
                  <a:gd name="T6" fmla="*/ 1162050 w 800"/>
                  <a:gd name="T7" fmla="*/ 990600 h 800"/>
                  <a:gd name="T8" fmla="*/ 1085850 w 800"/>
                  <a:gd name="T9" fmla="*/ 1085850 h 800"/>
                  <a:gd name="T10" fmla="*/ 990600 w 800"/>
                  <a:gd name="T11" fmla="*/ 1162050 h 800"/>
                  <a:gd name="T12" fmla="*/ 882650 w 800"/>
                  <a:gd name="T13" fmla="*/ 1222375 h 800"/>
                  <a:gd name="T14" fmla="*/ 765175 w 800"/>
                  <a:gd name="T15" fmla="*/ 1257300 h 800"/>
                  <a:gd name="T16" fmla="*/ 635000 w 800"/>
                  <a:gd name="T17" fmla="*/ 1270000 h 800"/>
                  <a:gd name="T18" fmla="*/ 571500 w 800"/>
                  <a:gd name="T19" fmla="*/ 1266825 h 800"/>
                  <a:gd name="T20" fmla="*/ 447675 w 800"/>
                  <a:gd name="T21" fmla="*/ 1241425 h 800"/>
                  <a:gd name="T22" fmla="*/ 333375 w 800"/>
                  <a:gd name="T23" fmla="*/ 1193800 h 800"/>
                  <a:gd name="T24" fmla="*/ 231775 w 800"/>
                  <a:gd name="T25" fmla="*/ 1127125 h 800"/>
                  <a:gd name="T26" fmla="*/ 146050 w 800"/>
                  <a:gd name="T27" fmla="*/ 1038225 h 800"/>
                  <a:gd name="T28" fmla="*/ 76200 w 800"/>
                  <a:gd name="T29" fmla="*/ 939800 h 800"/>
                  <a:gd name="T30" fmla="*/ 28575 w 800"/>
                  <a:gd name="T31" fmla="*/ 825500 h 800"/>
                  <a:gd name="T32" fmla="*/ 3175 w 800"/>
                  <a:gd name="T33" fmla="*/ 701675 h 800"/>
                  <a:gd name="T34" fmla="*/ 0 w 800"/>
                  <a:gd name="T35" fmla="*/ 635000 h 800"/>
                  <a:gd name="T36" fmla="*/ 12700 w 800"/>
                  <a:gd name="T37" fmla="*/ 508000 h 800"/>
                  <a:gd name="T38" fmla="*/ 50800 w 800"/>
                  <a:gd name="T39" fmla="*/ 387350 h 800"/>
                  <a:gd name="T40" fmla="*/ 107950 w 800"/>
                  <a:gd name="T41" fmla="*/ 279400 h 800"/>
                  <a:gd name="T42" fmla="*/ 187325 w 800"/>
                  <a:gd name="T43" fmla="*/ 187325 h 800"/>
                  <a:gd name="T44" fmla="*/ 279400 w 800"/>
                  <a:gd name="T45" fmla="*/ 107950 h 800"/>
                  <a:gd name="T46" fmla="*/ 387350 w 800"/>
                  <a:gd name="T47" fmla="*/ 50800 h 800"/>
                  <a:gd name="T48" fmla="*/ 508000 w 800"/>
                  <a:gd name="T49" fmla="*/ 12700 h 800"/>
                  <a:gd name="T50" fmla="*/ 635000 w 800"/>
                  <a:gd name="T51" fmla="*/ 0 h 800"/>
                  <a:gd name="T52" fmla="*/ 701675 w 800"/>
                  <a:gd name="T53" fmla="*/ 3175 h 800"/>
                  <a:gd name="T54" fmla="*/ 825500 w 800"/>
                  <a:gd name="T55" fmla="*/ 28575 h 800"/>
                  <a:gd name="T56" fmla="*/ 939800 w 800"/>
                  <a:gd name="T57" fmla="*/ 76200 h 800"/>
                  <a:gd name="T58" fmla="*/ 1038225 w 800"/>
                  <a:gd name="T59" fmla="*/ 146050 h 800"/>
                  <a:gd name="T60" fmla="*/ 1127125 w 800"/>
                  <a:gd name="T61" fmla="*/ 231775 h 800"/>
                  <a:gd name="T62" fmla="*/ 1193800 w 800"/>
                  <a:gd name="T63" fmla="*/ 333375 h 800"/>
                  <a:gd name="T64" fmla="*/ 1241425 w 800"/>
                  <a:gd name="T65" fmla="*/ 447675 h 800"/>
                  <a:gd name="T66" fmla="*/ 1266825 w 800"/>
                  <a:gd name="T67" fmla="*/ 571500 h 800"/>
                  <a:gd name="T68" fmla="*/ 1270000 w 800"/>
                  <a:gd name="T69" fmla="*/ 635000 h 8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800" h="800">
                    <a:moveTo>
                      <a:pt x="800" y="400"/>
                    </a:moveTo>
                    <a:lnTo>
                      <a:pt x="800" y="400"/>
                    </a:lnTo>
                    <a:lnTo>
                      <a:pt x="798" y="442"/>
                    </a:lnTo>
                    <a:lnTo>
                      <a:pt x="792" y="482"/>
                    </a:lnTo>
                    <a:lnTo>
                      <a:pt x="782" y="520"/>
                    </a:lnTo>
                    <a:lnTo>
                      <a:pt x="770" y="556"/>
                    </a:lnTo>
                    <a:lnTo>
                      <a:pt x="752" y="592"/>
                    </a:lnTo>
                    <a:lnTo>
                      <a:pt x="732" y="624"/>
                    </a:lnTo>
                    <a:lnTo>
                      <a:pt x="710" y="654"/>
                    </a:lnTo>
                    <a:lnTo>
                      <a:pt x="684" y="684"/>
                    </a:lnTo>
                    <a:lnTo>
                      <a:pt x="654" y="710"/>
                    </a:lnTo>
                    <a:lnTo>
                      <a:pt x="624" y="732"/>
                    </a:lnTo>
                    <a:lnTo>
                      <a:pt x="592" y="752"/>
                    </a:lnTo>
                    <a:lnTo>
                      <a:pt x="556" y="770"/>
                    </a:lnTo>
                    <a:lnTo>
                      <a:pt x="520" y="782"/>
                    </a:lnTo>
                    <a:lnTo>
                      <a:pt x="482" y="792"/>
                    </a:lnTo>
                    <a:lnTo>
                      <a:pt x="442" y="798"/>
                    </a:lnTo>
                    <a:lnTo>
                      <a:pt x="400" y="800"/>
                    </a:lnTo>
                    <a:lnTo>
                      <a:pt x="360" y="798"/>
                    </a:lnTo>
                    <a:lnTo>
                      <a:pt x="320" y="792"/>
                    </a:lnTo>
                    <a:lnTo>
                      <a:pt x="282" y="782"/>
                    </a:lnTo>
                    <a:lnTo>
                      <a:pt x="244" y="770"/>
                    </a:lnTo>
                    <a:lnTo>
                      <a:pt x="210" y="752"/>
                    </a:lnTo>
                    <a:lnTo>
                      <a:pt x="176" y="732"/>
                    </a:lnTo>
                    <a:lnTo>
                      <a:pt x="146" y="710"/>
                    </a:lnTo>
                    <a:lnTo>
                      <a:pt x="118" y="684"/>
                    </a:lnTo>
                    <a:lnTo>
                      <a:pt x="92" y="654"/>
                    </a:lnTo>
                    <a:lnTo>
                      <a:pt x="68" y="624"/>
                    </a:lnTo>
                    <a:lnTo>
                      <a:pt x="48" y="592"/>
                    </a:lnTo>
                    <a:lnTo>
                      <a:pt x="32" y="556"/>
                    </a:lnTo>
                    <a:lnTo>
                      <a:pt x="18" y="520"/>
                    </a:lnTo>
                    <a:lnTo>
                      <a:pt x="8" y="482"/>
                    </a:lnTo>
                    <a:lnTo>
                      <a:pt x="2" y="442"/>
                    </a:lnTo>
                    <a:lnTo>
                      <a:pt x="0" y="400"/>
                    </a:lnTo>
                    <a:lnTo>
                      <a:pt x="2" y="360"/>
                    </a:lnTo>
                    <a:lnTo>
                      <a:pt x="8" y="320"/>
                    </a:lnTo>
                    <a:lnTo>
                      <a:pt x="18" y="282"/>
                    </a:lnTo>
                    <a:lnTo>
                      <a:pt x="32" y="244"/>
                    </a:lnTo>
                    <a:lnTo>
                      <a:pt x="48" y="210"/>
                    </a:lnTo>
                    <a:lnTo>
                      <a:pt x="68" y="176"/>
                    </a:lnTo>
                    <a:lnTo>
                      <a:pt x="92" y="146"/>
                    </a:lnTo>
                    <a:lnTo>
                      <a:pt x="118" y="118"/>
                    </a:lnTo>
                    <a:lnTo>
                      <a:pt x="146" y="92"/>
                    </a:lnTo>
                    <a:lnTo>
                      <a:pt x="176" y="68"/>
                    </a:lnTo>
                    <a:lnTo>
                      <a:pt x="210" y="48"/>
                    </a:lnTo>
                    <a:lnTo>
                      <a:pt x="244" y="32"/>
                    </a:lnTo>
                    <a:lnTo>
                      <a:pt x="282" y="18"/>
                    </a:lnTo>
                    <a:lnTo>
                      <a:pt x="320" y="8"/>
                    </a:lnTo>
                    <a:lnTo>
                      <a:pt x="360" y="2"/>
                    </a:lnTo>
                    <a:lnTo>
                      <a:pt x="400" y="0"/>
                    </a:lnTo>
                    <a:lnTo>
                      <a:pt x="442" y="2"/>
                    </a:lnTo>
                    <a:lnTo>
                      <a:pt x="482" y="8"/>
                    </a:lnTo>
                    <a:lnTo>
                      <a:pt x="520" y="18"/>
                    </a:lnTo>
                    <a:lnTo>
                      <a:pt x="556" y="32"/>
                    </a:lnTo>
                    <a:lnTo>
                      <a:pt x="592" y="48"/>
                    </a:lnTo>
                    <a:lnTo>
                      <a:pt x="624" y="68"/>
                    </a:lnTo>
                    <a:lnTo>
                      <a:pt x="654" y="92"/>
                    </a:lnTo>
                    <a:lnTo>
                      <a:pt x="684" y="118"/>
                    </a:lnTo>
                    <a:lnTo>
                      <a:pt x="710" y="146"/>
                    </a:lnTo>
                    <a:lnTo>
                      <a:pt x="732" y="176"/>
                    </a:lnTo>
                    <a:lnTo>
                      <a:pt x="752" y="210"/>
                    </a:lnTo>
                    <a:lnTo>
                      <a:pt x="770" y="244"/>
                    </a:lnTo>
                    <a:lnTo>
                      <a:pt x="782" y="282"/>
                    </a:lnTo>
                    <a:lnTo>
                      <a:pt x="792" y="320"/>
                    </a:lnTo>
                    <a:lnTo>
                      <a:pt x="798" y="360"/>
                    </a:lnTo>
                    <a:lnTo>
                      <a:pt x="800" y="400"/>
                    </a:lnTo>
                    <a:close/>
                  </a:path>
                </a:pathLst>
              </a:custGeom>
              <a:solidFill>
                <a:srgbClr val="FFFF66"/>
              </a:solidFill>
              <a:ln w="38100" cap="flat" cmpd="sng">
                <a:solidFill>
                  <a:srgbClr val="5F5F5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grpSp>
        <p:sp>
          <p:nvSpPr>
            <p:cNvPr id="40" name="TextBox 39"/>
            <p:cNvSpPr txBox="1"/>
            <p:nvPr/>
          </p:nvSpPr>
          <p:spPr>
            <a:xfrm rot="1599477">
              <a:off x="4832186" y="3222185"/>
              <a:ext cx="854721" cy="338554"/>
            </a:xfrm>
            <a:prstGeom prst="rect">
              <a:avLst/>
            </a:prstGeom>
            <a:noFill/>
          </p:spPr>
          <p:txBody>
            <a:bodyPr wrap="none" rtlCol="0">
              <a:spAutoFit/>
            </a:bodyPr>
            <a:lstStyle/>
            <a:p>
              <a:r>
                <a:rPr lang="en-GB" sz="1600" b="1" i="1" dirty="0" smtClean="0">
                  <a:latin typeface="Source Sans Pro" panose="020B0503030403020204" pitchFamily="34" charset="0"/>
                </a:rPr>
                <a:t>Cinema</a:t>
              </a:r>
              <a:endParaRPr lang="en-GB" sz="1600" b="1" i="1" dirty="0">
                <a:latin typeface="Source Sans Pro" panose="020B0503030403020204" pitchFamily="34" charset="0"/>
              </a:endParaRPr>
            </a:p>
          </p:txBody>
        </p:sp>
        <p:sp>
          <p:nvSpPr>
            <p:cNvPr id="41" name="TextBox 40"/>
            <p:cNvSpPr txBox="1"/>
            <p:nvPr/>
          </p:nvSpPr>
          <p:spPr>
            <a:xfrm rot="5400000">
              <a:off x="5329252" y="4010581"/>
              <a:ext cx="697627" cy="584775"/>
            </a:xfrm>
            <a:prstGeom prst="rect">
              <a:avLst/>
            </a:prstGeom>
            <a:noFill/>
          </p:spPr>
          <p:txBody>
            <a:bodyPr wrap="none" rtlCol="0">
              <a:spAutoFit/>
            </a:bodyPr>
            <a:lstStyle/>
            <a:p>
              <a:pPr algn="ctr"/>
              <a:r>
                <a:rPr lang="en-GB" sz="1600" b="1" i="1" dirty="0" smtClean="0">
                  <a:latin typeface="Source Sans Pro" panose="020B0503030403020204" pitchFamily="34" charset="0"/>
                </a:rPr>
                <a:t>Bingo</a:t>
              </a:r>
            </a:p>
            <a:p>
              <a:pPr algn="ctr"/>
              <a:r>
                <a:rPr lang="en-GB" sz="1600" b="1" i="1" dirty="0" smtClean="0">
                  <a:latin typeface="Source Sans Pro" panose="020B0503030403020204" pitchFamily="34" charset="0"/>
                </a:rPr>
                <a:t>club</a:t>
              </a:r>
              <a:endParaRPr lang="en-GB" sz="1600" b="1" i="1" dirty="0">
                <a:latin typeface="Source Sans Pro" panose="020B0503030403020204" pitchFamily="34" charset="0"/>
              </a:endParaRPr>
            </a:p>
          </p:txBody>
        </p:sp>
        <p:sp>
          <p:nvSpPr>
            <p:cNvPr id="42" name="TextBox 41"/>
            <p:cNvSpPr txBox="1"/>
            <p:nvPr/>
          </p:nvSpPr>
          <p:spPr>
            <a:xfrm rot="8696463">
              <a:off x="4810285" y="4898701"/>
              <a:ext cx="732444" cy="584775"/>
            </a:xfrm>
            <a:prstGeom prst="rect">
              <a:avLst/>
            </a:prstGeom>
            <a:noFill/>
          </p:spPr>
          <p:txBody>
            <a:bodyPr wrap="none" rtlCol="0">
              <a:spAutoFit/>
            </a:bodyPr>
            <a:lstStyle/>
            <a:p>
              <a:pPr algn="ctr"/>
              <a:r>
                <a:rPr lang="en-GB" sz="1600" b="1" i="1" dirty="0" smtClean="0">
                  <a:latin typeface="Source Sans Pro" panose="020B0503030403020204" pitchFamily="34" charset="0"/>
                </a:rPr>
                <a:t>Film</a:t>
              </a:r>
            </a:p>
            <a:p>
              <a:pPr algn="ctr"/>
              <a:r>
                <a:rPr lang="en-GB" sz="1600" b="1" i="1" dirty="0" smtClean="0">
                  <a:latin typeface="Source Sans Pro" panose="020B0503030403020204" pitchFamily="34" charset="0"/>
                </a:rPr>
                <a:t>studio</a:t>
              </a:r>
              <a:endParaRPr lang="en-GB" sz="1600" b="1" i="1" dirty="0">
                <a:latin typeface="Source Sans Pro" panose="020B0503030403020204" pitchFamily="34" charset="0"/>
              </a:endParaRPr>
            </a:p>
          </p:txBody>
        </p:sp>
        <p:sp>
          <p:nvSpPr>
            <p:cNvPr id="43" name="TextBox 42"/>
            <p:cNvSpPr txBox="1"/>
            <p:nvPr/>
          </p:nvSpPr>
          <p:spPr>
            <a:xfrm rot="12304908">
              <a:off x="3689576" y="5127874"/>
              <a:ext cx="859531" cy="338554"/>
            </a:xfrm>
            <a:prstGeom prst="rect">
              <a:avLst/>
            </a:prstGeom>
            <a:noFill/>
          </p:spPr>
          <p:txBody>
            <a:bodyPr wrap="none" rtlCol="0">
              <a:spAutoFit/>
            </a:bodyPr>
            <a:lstStyle/>
            <a:p>
              <a:r>
                <a:rPr lang="en-GB" sz="1600" b="1" i="1" dirty="0" smtClean="0">
                  <a:latin typeface="Source Sans Pro" panose="020B0503030403020204" pitchFamily="34" charset="0"/>
                </a:rPr>
                <a:t>Mosque</a:t>
              </a:r>
              <a:endParaRPr lang="en-GB" sz="1600" b="1" i="1" dirty="0">
                <a:latin typeface="Source Sans Pro" panose="020B0503030403020204" pitchFamily="34" charset="0"/>
              </a:endParaRPr>
            </a:p>
          </p:txBody>
        </p:sp>
      </p:grpSp>
      <p:sp>
        <p:nvSpPr>
          <p:cNvPr id="4" name="TextBox 3"/>
          <p:cNvSpPr txBox="1"/>
          <p:nvPr/>
        </p:nvSpPr>
        <p:spPr>
          <a:xfrm>
            <a:off x="5659442" y="1584087"/>
            <a:ext cx="630301" cy="1015663"/>
          </a:xfrm>
          <a:prstGeom prst="rect">
            <a:avLst/>
          </a:prstGeom>
          <a:noFill/>
        </p:spPr>
        <p:txBody>
          <a:bodyPr wrap="none" rtlCol="0">
            <a:spAutoFit/>
          </a:bodyPr>
          <a:lstStyle/>
          <a:p>
            <a:r>
              <a:rPr lang="en-GB" sz="6000" dirty="0" smtClean="0">
                <a:latin typeface="Source Sans Pro" panose="020B0503030403020204" pitchFamily="34" charset="0"/>
              </a:rPr>
              <a:t>K</a:t>
            </a:r>
            <a:endParaRPr lang="en-GB" sz="6000" dirty="0">
              <a:latin typeface="Source Sans Pro" panose="020B0503030403020204" pitchFamily="34" charset="0"/>
            </a:endParaRPr>
          </a:p>
        </p:txBody>
      </p:sp>
      <p:sp>
        <p:nvSpPr>
          <p:cNvPr id="58" name="TextBox 57"/>
          <p:cNvSpPr txBox="1"/>
          <p:nvPr/>
        </p:nvSpPr>
        <p:spPr>
          <a:xfrm>
            <a:off x="6557171" y="3898047"/>
            <a:ext cx="558166" cy="1015663"/>
          </a:xfrm>
          <a:prstGeom prst="rect">
            <a:avLst/>
          </a:prstGeom>
          <a:noFill/>
        </p:spPr>
        <p:txBody>
          <a:bodyPr wrap="none" rtlCol="0">
            <a:spAutoFit/>
          </a:bodyPr>
          <a:lstStyle/>
          <a:p>
            <a:r>
              <a:rPr lang="en-GB" sz="6000" dirty="0">
                <a:latin typeface="Source Sans Pro" panose="020B0503030403020204" pitchFamily="34" charset="0"/>
              </a:rPr>
              <a:t>L</a:t>
            </a:r>
          </a:p>
        </p:txBody>
      </p:sp>
      <p:sp>
        <p:nvSpPr>
          <p:cNvPr id="59" name="TextBox 58"/>
          <p:cNvSpPr txBox="1"/>
          <p:nvPr/>
        </p:nvSpPr>
        <p:spPr>
          <a:xfrm>
            <a:off x="5695509" y="5843549"/>
            <a:ext cx="596638" cy="1015663"/>
          </a:xfrm>
          <a:prstGeom prst="rect">
            <a:avLst/>
          </a:prstGeom>
          <a:noFill/>
        </p:spPr>
        <p:txBody>
          <a:bodyPr wrap="none" rtlCol="0">
            <a:spAutoFit/>
          </a:bodyPr>
          <a:lstStyle/>
          <a:p>
            <a:r>
              <a:rPr lang="en-GB" sz="6000" dirty="0" smtClean="0">
                <a:latin typeface="Source Sans Pro" panose="020B0503030403020204" pitchFamily="34" charset="0"/>
              </a:rPr>
              <a:t>T</a:t>
            </a:r>
            <a:endParaRPr lang="en-GB" sz="6000" dirty="0">
              <a:latin typeface="Source Sans Pro" panose="020B0503030403020204" pitchFamily="34" charset="0"/>
            </a:endParaRPr>
          </a:p>
        </p:txBody>
      </p:sp>
      <p:sp>
        <p:nvSpPr>
          <p:cNvPr id="60" name="TextBox 59"/>
          <p:cNvSpPr txBox="1"/>
          <p:nvPr/>
        </p:nvSpPr>
        <p:spPr>
          <a:xfrm>
            <a:off x="2928616" y="5854262"/>
            <a:ext cx="564578" cy="1015663"/>
          </a:xfrm>
          <a:prstGeom prst="rect">
            <a:avLst/>
          </a:prstGeom>
          <a:noFill/>
        </p:spPr>
        <p:txBody>
          <a:bodyPr wrap="none" rtlCol="0">
            <a:spAutoFit/>
          </a:bodyPr>
          <a:lstStyle/>
          <a:p>
            <a:r>
              <a:rPr lang="en-GB" sz="6000" dirty="0">
                <a:latin typeface="Source Sans Pro" panose="020B0503030403020204" pitchFamily="34" charset="0"/>
              </a:rPr>
              <a:t>F</a:t>
            </a:r>
          </a:p>
        </p:txBody>
      </p:sp>
      <p:sp>
        <p:nvSpPr>
          <p:cNvPr id="61" name="TextBox 60"/>
          <p:cNvSpPr txBox="1"/>
          <p:nvPr/>
        </p:nvSpPr>
        <p:spPr>
          <a:xfrm>
            <a:off x="145484" y="2902041"/>
            <a:ext cx="8800551" cy="1200329"/>
          </a:xfrm>
          <a:prstGeom prst="rect">
            <a:avLst/>
          </a:prstGeom>
          <a:noFill/>
          <a:scene3d>
            <a:camera prst="orthographicFront"/>
            <a:lightRig rig="glow" dir="t"/>
          </a:scene3d>
        </p:spPr>
        <p:txBody>
          <a:bodyPr wrap="none" rtlCol="0">
            <a:spAutoFit/>
            <a:sp3d prstMaterial="dkEdge"/>
          </a:bodyPr>
          <a:lstStyle/>
          <a:p>
            <a:r>
              <a:rPr lang="en-GB" sz="7200" dirty="0" smtClean="0">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a:latin typeface="Source Sans Pro" panose="020B0503030403020204" pitchFamily="34" charset="0"/>
              </a:rPr>
              <a:t>Example answer sheet</a:t>
            </a:r>
            <a:endParaRPr lang="en-GB" sz="7200" dirty="0">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a:latin typeface="Source Sans Pro" panose="020B0503030403020204" pitchFamily="34" charset="0"/>
            </a:endParaRPr>
          </a:p>
        </p:txBody>
      </p:sp>
      <p:sp>
        <p:nvSpPr>
          <p:cNvPr id="62" name="Rectangle 61"/>
          <p:cNvSpPr/>
          <p:nvPr/>
        </p:nvSpPr>
        <p:spPr>
          <a:xfrm>
            <a:off x="6454733" y="1680122"/>
            <a:ext cx="1072907" cy="823592"/>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schemeClr val="bg1"/>
                </a:solidFill>
                <a:latin typeface="Source Sans Pro" panose="020B0503030403020204" pitchFamily="34" charset="0"/>
              </a:rPr>
              <a:t>Social</a:t>
            </a:r>
            <a:endParaRPr lang="en-GB" dirty="0"/>
          </a:p>
        </p:txBody>
      </p:sp>
      <p:grpSp>
        <p:nvGrpSpPr>
          <p:cNvPr id="66" name="Group 65"/>
          <p:cNvGrpSpPr/>
          <p:nvPr/>
        </p:nvGrpSpPr>
        <p:grpSpPr>
          <a:xfrm>
            <a:off x="6390664" y="5939584"/>
            <a:ext cx="1168846" cy="823592"/>
            <a:chOff x="6390664" y="5939584"/>
            <a:chExt cx="1168846" cy="823592"/>
          </a:xfrm>
        </p:grpSpPr>
        <p:sp>
          <p:nvSpPr>
            <p:cNvPr id="63" name="Rectangle 62"/>
            <p:cNvSpPr/>
            <p:nvPr/>
          </p:nvSpPr>
          <p:spPr>
            <a:xfrm>
              <a:off x="6438634" y="5939584"/>
              <a:ext cx="1072907" cy="823592"/>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6390664" y="6166714"/>
              <a:ext cx="1168846" cy="369332"/>
            </a:xfrm>
            <a:prstGeom prst="rect">
              <a:avLst/>
            </a:prstGeom>
          </p:spPr>
          <p:txBody>
            <a:bodyPr wrap="none">
              <a:spAutoFit/>
            </a:bodyPr>
            <a:lstStyle/>
            <a:p>
              <a:pPr algn="ctr"/>
              <a:r>
                <a:rPr lang="en-GB" b="1" dirty="0" smtClean="0">
                  <a:solidFill>
                    <a:schemeClr val="bg1"/>
                  </a:solidFill>
                  <a:latin typeface="Source Sans Pro" panose="020B0503030403020204" pitchFamily="34" charset="0"/>
                </a:rPr>
                <a:t>Economic</a:t>
              </a:r>
              <a:endParaRPr lang="en-GB" dirty="0"/>
            </a:p>
          </p:txBody>
        </p:sp>
      </p:grpSp>
      <p:grpSp>
        <p:nvGrpSpPr>
          <p:cNvPr id="6" name="Group 5"/>
          <p:cNvGrpSpPr/>
          <p:nvPr/>
        </p:nvGrpSpPr>
        <p:grpSpPr>
          <a:xfrm>
            <a:off x="1829703" y="5983826"/>
            <a:ext cx="1124923" cy="823592"/>
            <a:chOff x="1829703" y="5983826"/>
            <a:chExt cx="1124923" cy="823592"/>
          </a:xfrm>
        </p:grpSpPr>
        <p:sp>
          <p:nvSpPr>
            <p:cNvPr id="64" name="Rectangle 63"/>
            <p:cNvSpPr/>
            <p:nvPr/>
          </p:nvSpPr>
          <p:spPr>
            <a:xfrm>
              <a:off x="1855709" y="5983826"/>
              <a:ext cx="1072907" cy="82359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Rectangle 64"/>
            <p:cNvSpPr/>
            <p:nvPr/>
          </p:nvSpPr>
          <p:spPr>
            <a:xfrm>
              <a:off x="1829703" y="6248894"/>
              <a:ext cx="1124923" cy="369332"/>
            </a:xfrm>
            <a:prstGeom prst="rect">
              <a:avLst/>
            </a:prstGeom>
          </p:spPr>
          <p:txBody>
            <a:bodyPr wrap="none">
              <a:spAutoFit/>
            </a:bodyPr>
            <a:lstStyle/>
            <a:p>
              <a:pPr algn="ctr"/>
              <a:r>
                <a:rPr lang="en-GB" b="1" dirty="0" smtClean="0">
                  <a:solidFill>
                    <a:schemeClr val="bg1"/>
                  </a:solidFill>
                  <a:latin typeface="Source Sans Pro" panose="020B0503030403020204" pitchFamily="34" charset="0"/>
                </a:rPr>
                <a:t>Religious</a:t>
              </a:r>
              <a:endParaRPr lang="en-GB" dirty="0"/>
            </a:p>
          </p:txBody>
        </p:sp>
      </p:grpSp>
    </p:spTree>
    <p:custDataLst>
      <p:tags r:id="rId1"/>
    </p:custDataLst>
    <p:extLst>
      <p:ext uri="{BB962C8B-B14F-4D97-AF65-F5344CB8AC3E}">
        <p14:creationId xmlns:p14="http://schemas.microsoft.com/office/powerpoint/2010/main" val="6465104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42136" y="260648"/>
            <a:ext cx="8059728" cy="1323439"/>
          </a:xfrm>
          <a:prstGeom prst="rect">
            <a:avLst/>
          </a:prstGeom>
          <a:ln w="50800">
            <a:solidFill>
              <a:srgbClr val="00B0F0"/>
            </a:solidFill>
          </a:ln>
        </p:spPr>
        <p:txBody>
          <a:bodyPr wrap="square">
            <a:spAutoFit/>
          </a:bodyPr>
          <a:lstStyle/>
          <a:p>
            <a:pPr algn="ctr"/>
            <a:r>
              <a:rPr lang="fr-FR" sz="4000" b="1" dirty="0" err="1" smtClean="0">
                <a:latin typeface="Source Sans Pro" panose="020B0503030403020204" pitchFamily="34" charset="0"/>
              </a:rPr>
              <a:t>Minhaj-ul-Quran</a:t>
            </a:r>
            <a:r>
              <a:rPr lang="fr-FR" sz="4000" b="1" dirty="0" smtClean="0">
                <a:latin typeface="Source Sans Pro" panose="020B0503030403020204" pitchFamily="34" charset="0"/>
              </a:rPr>
              <a:t> </a:t>
            </a:r>
            <a:r>
              <a:rPr lang="fr-FR" sz="4000" b="1" dirty="0" err="1">
                <a:latin typeface="Source Sans Pro" panose="020B0503030403020204" pitchFamily="34" charset="0"/>
              </a:rPr>
              <a:t>Mosque</a:t>
            </a:r>
            <a:r>
              <a:rPr lang="fr-FR" sz="4000" b="1" dirty="0">
                <a:latin typeface="Source Sans Pro" panose="020B0503030403020204" pitchFamily="34" charset="0"/>
              </a:rPr>
              <a:t>, </a:t>
            </a:r>
            <a:endParaRPr lang="fr-FR" sz="4000" b="1" dirty="0" smtClean="0">
              <a:latin typeface="Source Sans Pro" panose="020B0503030403020204" pitchFamily="34" charset="0"/>
            </a:endParaRPr>
          </a:p>
          <a:p>
            <a:pPr algn="ctr"/>
            <a:r>
              <a:rPr lang="fr-FR" sz="4000" b="1" dirty="0" smtClean="0">
                <a:latin typeface="Source Sans Pro" panose="020B0503030403020204" pitchFamily="34" charset="0"/>
              </a:rPr>
              <a:t>187 </a:t>
            </a:r>
            <a:r>
              <a:rPr lang="fr-FR" sz="4000" b="1" dirty="0" err="1" smtClean="0">
                <a:latin typeface="Source Sans Pro" panose="020B0503030403020204" pitchFamily="34" charset="0"/>
              </a:rPr>
              <a:t>Manningham</a:t>
            </a:r>
            <a:r>
              <a:rPr lang="fr-FR" sz="4000" b="1" dirty="0" smtClean="0">
                <a:latin typeface="Source Sans Pro" panose="020B0503030403020204" pitchFamily="34" charset="0"/>
              </a:rPr>
              <a:t> </a:t>
            </a:r>
            <a:r>
              <a:rPr lang="fr-FR" sz="4000" b="1" dirty="0" err="1" smtClean="0">
                <a:latin typeface="Source Sans Pro" panose="020B0503030403020204" pitchFamily="34" charset="0"/>
              </a:rPr>
              <a:t>Lane</a:t>
            </a:r>
            <a:r>
              <a:rPr lang="fr-FR" sz="4000" b="1" dirty="0" smtClean="0">
                <a:latin typeface="Source Sans Pro" panose="020B0503030403020204" pitchFamily="34" charset="0"/>
              </a:rPr>
              <a:t>, Bradford</a:t>
            </a:r>
            <a:endParaRPr lang="en-GB" sz="4000" b="1" dirty="0" smtClean="0">
              <a:latin typeface="Source Sans Pro" panose="020B0503030403020204" pitchFamily="34" charset="0"/>
            </a:endParaRPr>
          </a:p>
        </p:txBody>
      </p:sp>
      <p:grpSp>
        <p:nvGrpSpPr>
          <p:cNvPr id="31" name="Group 30"/>
          <p:cNvGrpSpPr/>
          <p:nvPr/>
        </p:nvGrpSpPr>
        <p:grpSpPr>
          <a:xfrm>
            <a:off x="2589038" y="2312686"/>
            <a:ext cx="3965925" cy="3965927"/>
            <a:chOff x="2697805" y="2312686"/>
            <a:chExt cx="3965925" cy="3965927"/>
          </a:xfrm>
        </p:grpSpPr>
        <p:sp>
          <p:nvSpPr>
            <p:cNvPr id="32" name="Freeform 31"/>
            <p:cNvSpPr/>
            <p:nvPr/>
          </p:nvSpPr>
          <p:spPr>
            <a:xfrm rot="10800000">
              <a:off x="4716416" y="4633333"/>
              <a:ext cx="1217628" cy="1149981"/>
            </a:xfrm>
            <a:custGeom>
              <a:avLst/>
              <a:gdLst>
                <a:gd name="connsiteX0" fmla="*/ 0 w 761119"/>
                <a:gd name="connsiteY0" fmla="*/ 433415 h 718834"/>
                <a:gd name="connsiteX1" fmla="*/ 47570 w 761119"/>
                <a:gd name="connsiteY1" fmla="*/ 364703 h 718834"/>
                <a:gd name="connsiteX2" fmla="*/ 89855 w 761119"/>
                <a:gd name="connsiteY2" fmla="*/ 317133 h 718834"/>
                <a:gd name="connsiteX3" fmla="*/ 126853 w 761119"/>
                <a:gd name="connsiteY3" fmla="*/ 280134 h 718834"/>
                <a:gd name="connsiteX4" fmla="*/ 179709 w 761119"/>
                <a:gd name="connsiteY4" fmla="*/ 227278 h 718834"/>
                <a:gd name="connsiteX5" fmla="*/ 206137 w 761119"/>
                <a:gd name="connsiteY5" fmla="*/ 200851 h 718834"/>
                <a:gd name="connsiteX6" fmla="*/ 232564 w 761119"/>
                <a:gd name="connsiteY6" fmla="*/ 179708 h 718834"/>
                <a:gd name="connsiteX7" fmla="*/ 285420 w 761119"/>
                <a:gd name="connsiteY7" fmla="*/ 142709 h 718834"/>
                <a:gd name="connsiteX8" fmla="*/ 354132 w 761119"/>
                <a:gd name="connsiteY8" fmla="*/ 100425 h 718834"/>
                <a:gd name="connsiteX9" fmla="*/ 417559 w 761119"/>
                <a:gd name="connsiteY9" fmla="*/ 68712 h 718834"/>
                <a:gd name="connsiteX10" fmla="*/ 470414 w 761119"/>
                <a:gd name="connsiteY10" fmla="*/ 52855 h 718834"/>
                <a:gd name="connsiteX11" fmla="*/ 512698 w 761119"/>
                <a:gd name="connsiteY11" fmla="*/ 31713 h 718834"/>
                <a:gd name="connsiteX12" fmla="*/ 581411 w 761119"/>
                <a:gd name="connsiteY12" fmla="*/ 15856 h 718834"/>
                <a:gd name="connsiteX13" fmla="*/ 650123 w 761119"/>
                <a:gd name="connsiteY13" fmla="*/ 5285 h 718834"/>
                <a:gd name="connsiteX14" fmla="*/ 687122 w 761119"/>
                <a:gd name="connsiteY14" fmla="*/ 0 h 718834"/>
                <a:gd name="connsiteX15" fmla="*/ 724120 w 761119"/>
                <a:gd name="connsiteY15" fmla="*/ 0 h 718834"/>
                <a:gd name="connsiteX16" fmla="*/ 755834 w 761119"/>
                <a:gd name="connsiteY16" fmla="*/ 0 h 718834"/>
                <a:gd name="connsiteX17" fmla="*/ 761119 w 761119"/>
                <a:gd name="connsiteY17" fmla="*/ 576125 h 718834"/>
                <a:gd name="connsiteX18" fmla="*/ 750548 w 761119"/>
                <a:gd name="connsiteY18" fmla="*/ 576125 h 718834"/>
                <a:gd name="connsiteX19" fmla="*/ 713549 w 761119"/>
                <a:gd name="connsiteY19" fmla="*/ 586696 h 718834"/>
                <a:gd name="connsiteX20" fmla="*/ 665979 w 761119"/>
                <a:gd name="connsiteY20" fmla="*/ 602552 h 718834"/>
                <a:gd name="connsiteX21" fmla="*/ 618409 w 761119"/>
                <a:gd name="connsiteY21" fmla="*/ 628980 h 718834"/>
                <a:gd name="connsiteX22" fmla="*/ 597267 w 761119"/>
                <a:gd name="connsiteY22" fmla="*/ 639551 h 718834"/>
                <a:gd name="connsiteX23" fmla="*/ 576125 w 761119"/>
                <a:gd name="connsiteY23" fmla="*/ 655408 h 718834"/>
                <a:gd name="connsiteX24" fmla="*/ 565554 w 761119"/>
                <a:gd name="connsiteY24" fmla="*/ 665979 h 718834"/>
                <a:gd name="connsiteX25" fmla="*/ 554983 w 761119"/>
                <a:gd name="connsiteY25" fmla="*/ 676550 h 718834"/>
                <a:gd name="connsiteX26" fmla="*/ 539126 w 761119"/>
                <a:gd name="connsiteY26" fmla="*/ 697692 h 718834"/>
                <a:gd name="connsiteX27" fmla="*/ 528555 w 761119"/>
                <a:gd name="connsiteY27" fmla="*/ 702978 h 718834"/>
                <a:gd name="connsiteX28" fmla="*/ 507413 w 761119"/>
                <a:gd name="connsiteY28" fmla="*/ 718834 h 718834"/>
                <a:gd name="connsiteX29" fmla="*/ 0 w 761119"/>
                <a:gd name="connsiteY29" fmla="*/ 433415 h 718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61119" h="718834">
                  <a:moveTo>
                    <a:pt x="0" y="433415"/>
                  </a:moveTo>
                  <a:lnTo>
                    <a:pt x="47570" y="364703"/>
                  </a:lnTo>
                  <a:lnTo>
                    <a:pt x="89855" y="317133"/>
                  </a:lnTo>
                  <a:lnTo>
                    <a:pt x="126853" y="280134"/>
                  </a:lnTo>
                  <a:lnTo>
                    <a:pt x="179709" y="227278"/>
                  </a:lnTo>
                  <a:lnTo>
                    <a:pt x="206137" y="200851"/>
                  </a:lnTo>
                  <a:lnTo>
                    <a:pt x="232564" y="179708"/>
                  </a:lnTo>
                  <a:lnTo>
                    <a:pt x="285420" y="142709"/>
                  </a:lnTo>
                  <a:lnTo>
                    <a:pt x="354132" y="100425"/>
                  </a:lnTo>
                  <a:lnTo>
                    <a:pt x="417559" y="68712"/>
                  </a:lnTo>
                  <a:lnTo>
                    <a:pt x="470414" y="52855"/>
                  </a:lnTo>
                  <a:lnTo>
                    <a:pt x="512698" y="31713"/>
                  </a:lnTo>
                  <a:lnTo>
                    <a:pt x="581411" y="15856"/>
                  </a:lnTo>
                  <a:lnTo>
                    <a:pt x="650123" y="5285"/>
                  </a:lnTo>
                  <a:lnTo>
                    <a:pt x="687122" y="0"/>
                  </a:lnTo>
                  <a:lnTo>
                    <a:pt x="724120" y="0"/>
                  </a:lnTo>
                  <a:lnTo>
                    <a:pt x="755834" y="0"/>
                  </a:lnTo>
                  <a:cubicBezTo>
                    <a:pt x="757596" y="192042"/>
                    <a:pt x="759357" y="384083"/>
                    <a:pt x="761119" y="576125"/>
                  </a:cubicBezTo>
                  <a:lnTo>
                    <a:pt x="750548" y="576125"/>
                  </a:lnTo>
                  <a:lnTo>
                    <a:pt x="713549" y="586696"/>
                  </a:lnTo>
                  <a:lnTo>
                    <a:pt x="665979" y="602552"/>
                  </a:lnTo>
                  <a:lnTo>
                    <a:pt x="618409" y="628980"/>
                  </a:lnTo>
                  <a:lnTo>
                    <a:pt x="597267" y="639551"/>
                  </a:lnTo>
                  <a:lnTo>
                    <a:pt x="576125" y="655408"/>
                  </a:lnTo>
                  <a:lnTo>
                    <a:pt x="565554" y="665979"/>
                  </a:lnTo>
                  <a:lnTo>
                    <a:pt x="554983" y="676550"/>
                  </a:lnTo>
                  <a:lnTo>
                    <a:pt x="539126" y="697692"/>
                  </a:lnTo>
                  <a:lnTo>
                    <a:pt x="528555" y="702978"/>
                  </a:lnTo>
                  <a:lnTo>
                    <a:pt x="507413" y="718834"/>
                  </a:lnTo>
                  <a:lnTo>
                    <a:pt x="0" y="433415"/>
                  </a:lnTo>
                  <a:close/>
                </a:path>
              </a:pathLst>
            </a:custGeom>
            <a:solidFill>
              <a:srgbClr val="0070C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Freeform 32"/>
            <p:cNvSpPr/>
            <p:nvPr/>
          </p:nvSpPr>
          <p:spPr>
            <a:xfrm rot="7012276">
              <a:off x="5150505" y="3630517"/>
              <a:ext cx="1217628" cy="1149981"/>
            </a:xfrm>
            <a:custGeom>
              <a:avLst/>
              <a:gdLst>
                <a:gd name="connsiteX0" fmla="*/ 0 w 761119"/>
                <a:gd name="connsiteY0" fmla="*/ 433415 h 718834"/>
                <a:gd name="connsiteX1" fmla="*/ 47570 w 761119"/>
                <a:gd name="connsiteY1" fmla="*/ 364703 h 718834"/>
                <a:gd name="connsiteX2" fmla="*/ 89855 w 761119"/>
                <a:gd name="connsiteY2" fmla="*/ 317133 h 718834"/>
                <a:gd name="connsiteX3" fmla="*/ 126853 w 761119"/>
                <a:gd name="connsiteY3" fmla="*/ 280134 h 718834"/>
                <a:gd name="connsiteX4" fmla="*/ 179709 w 761119"/>
                <a:gd name="connsiteY4" fmla="*/ 227278 h 718834"/>
                <a:gd name="connsiteX5" fmla="*/ 206137 w 761119"/>
                <a:gd name="connsiteY5" fmla="*/ 200851 h 718834"/>
                <a:gd name="connsiteX6" fmla="*/ 232564 w 761119"/>
                <a:gd name="connsiteY6" fmla="*/ 179708 h 718834"/>
                <a:gd name="connsiteX7" fmla="*/ 285420 w 761119"/>
                <a:gd name="connsiteY7" fmla="*/ 142709 h 718834"/>
                <a:gd name="connsiteX8" fmla="*/ 354132 w 761119"/>
                <a:gd name="connsiteY8" fmla="*/ 100425 h 718834"/>
                <a:gd name="connsiteX9" fmla="*/ 417559 w 761119"/>
                <a:gd name="connsiteY9" fmla="*/ 68712 h 718834"/>
                <a:gd name="connsiteX10" fmla="*/ 470414 w 761119"/>
                <a:gd name="connsiteY10" fmla="*/ 52855 h 718834"/>
                <a:gd name="connsiteX11" fmla="*/ 512698 w 761119"/>
                <a:gd name="connsiteY11" fmla="*/ 31713 h 718834"/>
                <a:gd name="connsiteX12" fmla="*/ 581411 w 761119"/>
                <a:gd name="connsiteY12" fmla="*/ 15856 h 718834"/>
                <a:gd name="connsiteX13" fmla="*/ 650123 w 761119"/>
                <a:gd name="connsiteY13" fmla="*/ 5285 h 718834"/>
                <a:gd name="connsiteX14" fmla="*/ 687122 w 761119"/>
                <a:gd name="connsiteY14" fmla="*/ 0 h 718834"/>
                <a:gd name="connsiteX15" fmla="*/ 724120 w 761119"/>
                <a:gd name="connsiteY15" fmla="*/ 0 h 718834"/>
                <a:gd name="connsiteX16" fmla="*/ 755834 w 761119"/>
                <a:gd name="connsiteY16" fmla="*/ 0 h 718834"/>
                <a:gd name="connsiteX17" fmla="*/ 761119 w 761119"/>
                <a:gd name="connsiteY17" fmla="*/ 576125 h 718834"/>
                <a:gd name="connsiteX18" fmla="*/ 750548 w 761119"/>
                <a:gd name="connsiteY18" fmla="*/ 576125 h 718834"/>
                <a:gd name="connsiteX19" fmla="*/ 713549 w 761119"/>
                <a:gd name="connsiteY19" fmla="*/ 586696 h 718834"/>
                <a:gd name="connsiteX20" fmla="*/ 665979 w 761119"/>
                <a:gd name="connsiteY20" fmla="*/ 602552 h 718834"/>
                <a:gd name="connsiteX21" fmla="*/ 618409 w 761119"/>
                <a:gd name="connsiteY21" fmla="*/ 628980 h 718834"/>
                <a:gd name="connsiteX22" fmla="*/ 597267 w 761119"/>
                <a:gd name="connsiteY22" fmla="*/ 639551 h 718834"/>
                <a:gd name="connsiteX23" fmla="*/ 576125 w 761119"/>
                <a:gd name="connsiteY23" fmla="*/ 655408 h 718834"/>
                <a:gd name="connsiteX24" fmla="*/ 565554 w 761119"/>
                <a:gd name="connsiteY24" fmla="*/ 665979 h 718834"/>
                <a:gd name="connsiteX25" fmla="*/ 554983 w 761119"/>
                <a:gd name="connsiteY25" fmla="*/ 676550 h 718834"/>
                <a:gd name="connsiteX26" fmla="*/ 539126 w 761119"/>
                <a:gd name="connsiteY26" fmla="*/ 697692 h 718834"/>
                <a:gd name="connsiteX27" fmla="*/ 528555 w 761119"/>
                <a:gd name="connsiteY27" fmla="*/ 702978 h 718834"/>
                <a:gd name="connsiteX28" fmla="*/ 507413 w 761119"/>
                <a:gd name="connsiteY28" fmla="*/ 718834 h 718834"/>
                <a:gd name="connsiteX29" fmla="*/ 0 w 761119"/>
                <a:gd name="connsiteY29" fmla="*/ 433415 h 718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61119" h="718834">
                  <a:moveTo>
                    <a:pt x="0" y="433415"/>
                  </a:moveTo>
                  <a:lnTo>
                    <a:pt x="47570" y="364703"/>
                  </a:lnTo>
                  <a:lnTo>
                    <a:pt x="89855" y="317133"/>
                  </a:lnTo>
                  <a:lnTo>
                    <a:pt x="126853" y="280134"/>
                  </a:lnTo>
                  <a:lnTo>
                    <a:pt x="179709" y="227278"/>
                  </a:lnTo>
                  <a:lnTo>
                    <a:pt x="206137" y="200851"/>
                  </a:lnTo>
                  <a:lnTo>
                    <a:pt x="232564" y="179708"/>
                  </a:lnTo>
                  <a:lnTo>
                    <a:pt x="285420" y="142709"/>
                  </a:lnTo>
                  <a:lnTo>
                    <a:pt x="354132" y="100425"/>
                  </a:lnTo>
                  <a:lnTo>
                    <a:pt x="417559" y="68712"/>
                  </a:lnTo>
                  <a:lnTo>
                    <a:pt x="470414" y="52855"/>
                  </a:lnTo>
                  <a:lnTo>
                    <a:pt x="512698" y="31713"/>
                  </a:lnTo>
                  <a:lnTo>
                    <a:pt x="581411" y="15856"/>
                  </a:lnTo>
                  <a:lnTo>
                    <a:pt x="650123" y="5285"/>
                  </a:lnTo>
                  <a:lnTo>
                    <a:pt x="687122" y="0"/>
                  </a:lnTo>
                  <a:lnTo>
                    <a:pt x="724120" y="0"/>
                  </a:lnTo>
                  <a:lnTo>
                    <a:pt x="755834" y="0"/>
                  </a:lnTo>
                  <a:cubicBezTo>
                    <a:pt x="757596" y="192042"/>
                    <a:pt x="759357" y="384083"/>
                    <a:pt x="761119" y="576125"/>
                  </a:cubicBezTo>
                  <a:lnTo>
                    <a:pt x="750548" y="576125"/>
                  </a:lnTo>
                  <a:lnTo>
                    <a:pt x="713549" y="586696"/>
                  </a:lnTo>
                  <a:lnTo>
                    <a:pt x="665979" y="602552"/>
                  </a:lnTo>
                  <a:lnTo>
                    <a:pt x="618409" y="628980"/>
                  </a:lnTo>
                  <a:lnTo>
                    <a:pt x="597267" y="639551"/>
                  </a:lnTo>
                  <a:lnTo>
                    <a:pt x="576125" y="655408"/>
                  </a:lnTo>
                  <a:lnTo>
                    <a:pt x="565554" y="665979"/>
                  </a:lnTo>
                  <a:lnTo>
                    <a:pt x="554983" y="676550"/>
                  </a:lnTo>
                  <a:lnTo>
                    <a:pt x="539126" y="697692"/>
                  </a:lnTo>
                  <a:lnTo>
                    <a:pt x="528555" y="702978"/>
                  </a:lnTo>
                  <a:lnTo>
                    <a:pt x="507413" y="718834"/>
                  </a:lnTo>
                  <a:lnTo>
                    <a:pt x="0" y="433415"/>
                  </a:lnTo>
                  <a:close/>
                </a:path>
              </a:pathLst>
            </a:custGeom>
            <a:solidFill>
              <a:srgbClr val="FFC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Freeform 33"/>
            <p:cNvSpPr/>
            <p:nvPr/>
          </p:nvSpPr>
          <p:spPr>
            <a:xfrm rot="3461844">
              <a:off x="4499523" y="2729179"/>
              <a:ext cx="1217628" cy="1149981"/>
            </a:xfrm>
            <a:custGeom>
              <a:avLst/>
              <a:gdLst>
                <a:gd name="connsiteX0" fmla="*/ 0 w 761119"/>
                <a:gd name="connsiteY0" fmla="*/ 433415 h 718834"/>
                <a:gd name="connsiteX1" fmla="*/ 47570 w 761119"/>
                <a:gd name="connsiteY1" fmla="*/ 364703 h 718834"/>
                <a:gd name="connsiteX2" fmla="*/ 89855 w 761119"/>
                <a:gd name="connsiteY2" fmla="*/ 317133 h 718834"/>
                <a:gd name="connsiteX3" fmla="*/ 126853 w 761119"/>
                <a:gd name="connsiteY3" fmla="*/ 280134 h 718834"/>
                <a:gd name="connsiteX4" fmla="*/ 179709 w 761119"/>
                <a:gd name="connsiteY4" fmla="*/ 227278 h 718834"/>
                <a:gd name="connsiteX5" fmla="*/ 206137 w 761119"/>
                <a:gd name="connsiteY5" fmla="*/ 200851 h 718834"/>
                <a:gd name="connsiteX6" fmla="*/ 232564 w 761119"/>
                <a:gd name="connsiteY6" fmla="*/ 179708 h 718834"/>
                <a:gd name="connsiteX7" fmla="*/ 285420 w 761119"/>
                <a:gd name="connsiteY7" fmla="*/ 142709 h 718834"/>
                <a:gd name="connsiteX8" fmla="*/ 354132 w 761119"/>
                <a:gd name="connsiteY8" fmla="*/ 100425 h 718834"/>
                <a:gd name="connsiteX9" fmla="*/ 417559 w 761119"/>
                <a:gd name="connsiteY9" fmla="*/ 68712 h 718834"/>
                <a:gd name="connsiteX10" fmla="*/ 470414 w 761119"/>
                <a:gd name="connsiteY10" fmla="*/ 52855 h 718834"/>
                <a:gd name="connsiteX11" fmla="*/ 512698 w 761119"/>
                <a:gd name="connsiteY11" fmla="*/ 31713 h 718834"/>
                <a:gd name="connsiteX12" fmla="*/ 581411 w 761119"/>
                <a:gd name="connsiteY12" fmla="*/ 15856 h 718834"/>
                <a:gd name="connsiteX13" fmla="*/ 650123 w 761119"/>
                <a:gd name="connsiteY13" fmla="*/ 5285 h 718834"/>
                <a:gd name="connsiteX14" fmla="*/ 687122 w 761119"/>
                <a:gd name="connsiteY14" fmla="*/ 0 h 718834"/>
                <a:gd name="connsiteX15" fmla="*/ 724120 w 761119"/>
                <a:gd name="connsiteY15" fmla="*/ 0 h 718834"/>
                <a:gd name="connsiteX16" fmla="*/ 755834 w 761119"/>
                <a:gd name="connsiteY16" fmla="*/ 0 h 718834"/>
                <a:gd name="connsiteX17" fmla="*/ 761119 w 761119"/>
                <a:gd name="connsiteY17" fmla="*/ 576125 h 718834"/>
                <a:gd name="connsiteX18" fmla="*/ 750548 w 761119"/>
                <a:gd name="connsiteY18" fmla="*/ 576125 h 718834"/>
                <a:gd name="connsiteX19" fmla="*/ 713549 w 761119"/>
                <a:gd name="connsiteY19" fmla="*/ 586696 h 718834"/>
                <a:gd name="connsiteX20" fmla="*/ 665979 w 761119"/>
                <a:gd name="connsiteY20" fmla="*/ 602552 h 718834"/>
                <a:gd name="connsiteX21" fmla="*/ 618409 w 761119"/>
                <a:gd name="connsiteY21" fmla="*/ 628980 h 718834"/>
                <a:gd name="connsiteX22" fmla="*/ 597267 w 761119"/>
                <a:gd name="connsiteY22" fmla="*/ 639551 h 718834"/>
                <a:gd name="connsiteX23" fmla="*/ 576125 w 761119"/>
                <a:gd name="connsiteY23" fmla="*/ 655408 h 718834"/>
                <a:gd name="connsiteX24" fmla="*/ 565554 w 761119"/>
                <a:gd name="connsiteY24" fmla="*/ 665979 h 718834"/>
                <a:gd name="connsiteX25" fmla="*/ 554983 w 761119"/>
                <a:gd name="connsiteY25" fmla="*/ 676550 h 718834"/>
                <a:gd name="connsiteX26" fmla="*/ 539126 w 761119"/>
                <a:gd name="connsiteY26" fmla="*/ 697692 h 718834"/>
                <a:gd name="connsiteX27" fmla="*/ 528555 w 761119"/>
                <a:gd name="connsiteY27" fmla="*/ 702978 h 718834"/>
                <a:gd name="connsiteX28" fmla="*/ 507413 w 761119"/>
                <a:gd name="connsiteY28" fmla="*/ 718834 h 718834"/>
                <a:gd name="connsiteX29" fmla="*/ 0 w 761119"/>
                <a:gd name="connsiteY29" fmla="*/ 433415 h 718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61119" h="718834">
                  <a:moveTo>
                    <a:pt x="0" y="433415"/>
                  </a:moveTo>
                  <a:lnTo>
                    <a:pt x="47570" y="364703"/>
                  </a:lnTo>
                  <a:lnTo>
                    <a:pt x="89855" y="317133"/>
                  </a:lnTo>
                  <a:lnTo>
                    <a:pt x="126853" y="280134"/>
                  </a:lnTo>
                  <a:lnTo>
                    <a:pt x="179709" y="227278"/>
                  </a:lnTo>
                  <a:lnTo>
                    <a:pt x="206137" y="200851"/>
                  </a:lnTo>
                  <a:lnTo>
                    <a:pt x="232564" y="179708"/>
                  </a:lnTo>
                  <a:lnTo>
                    <a:pt x="285420" y="142709"/>
                  </a:lnTo>
                  <a:lnTo>
                    <a:pt x="354132" y="100425"/>
                  </a:lnTo>
                  <a:lnTo>
                    <a:pt x="417559" y="68712"/>
                  </a:lnTo>
                  <a:lnTo>
                    <a:pt x="470414" y="52855"/>
                  </a:lnTo>
                  <a:lnTo>
                    <a:pt x="512698" y="31713"/>
                  </a:lnTo>
                  <a:lnTo>
                    <a:pt x="581411" y="15856"/>
                  </a:lnTo>
                  <a:lnTo>
                    <a:pt x="650123" y="5285"/>
                  </a:lnTo>
                  <a:lnTo>
                    <a:pt x="687122" y="0"/>
                  </a:lnTo>
                  <a:lnTo>
                    <a:pt x="724120" y="0"/>
                  </a:lnTo>
                  <a:lnTo>
                    <a:pt x="755834" y="0"/>
                  </a:lnTo>
                  <a:cubicBezTo>
                    <a:pt x="757596" y="192042"/>
                    <a:pt x="759357" y="384083"/>
                    <a:pt x="761119" y="576125"/>
                  </a:cubicBezTo>
                  <a:lnTo>
                    <a:pt x="750548" y="576125"/>
                  </a:lnTo>
                  <a:lnTo>
                    <a:pt x="713549" y="586696"/>
                  </a:lnTo>
                  <a:lnTo>
                    <a:pt x="665979" y="602552"/>
                  </a:lnTo>
                  <a:lnTo>
                    <a:pt x="618409" y="628980"/>
                  </a:lnTo>
                  <a:lnTo>
                    <a:pt x="597267" y="639551"/>
                  </a:lnTo>
                  <a:lnTo>
                    <a:pt x="576125" y="655408"/>
                  </a:lnTo>
                  <a:lnTo>
                    <a:pt x="565554" y="665979"/>
                  </a:lnTo>
                  <a:lnTo>
                    <a:pt x="554983" y="676550"/>
                  </a:lnTo>
                  <a:lnTo>
                    <a:pt x="539126" y="697692"/>
                  </a:lnTo>
                  <a:lnTo>
                    <a:pt x="528555" y="702978"/>
                  </a:lnTo>
                  <a:lnTo>
                    <a:pt x="507413" y="718834"/>
                  </a:lnTo>
                  <a:lnTo>
                    <a:pt x="0" y="433415"/>
                  </a:lnTo>
                  <a:close/>
                </a:path>
              </a:pathLst>
            </a:custGeom>
            <a:solidFill>
              <a:srgbClr val="FFC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5" name="Group 34"/>
            <p:cNvGrpSpPr/>
            <p:nvPr/>
          </p:nvGrpSpPr>
          <p:grpSpPr>
            <a:xfrm>
              <a:off x="2697805" y="2312686"/>
              <a:ext cx="3965925" cy="3965927"/>
              <a:chOff x="2033589" y="1651194"/>
              <a:chExt cx="5079998" cy="5080000"/>
            </a:xfrm>
          </p:grpSpPr>
          <p:sp>
            <p:nvSpPr>
              <p:cNvPr id="39" name="Freeform 2"/>
              <p:cNvSpPr>
                <a:spLocks/>
              </p:cNvSpPr>
              <p:nvPr/>
            </p:nvSpPr>
            <p:spPr bwMode="auto">
              <a:xfrm>
                <a:off x="4573588" y="1651194"/>
                <a:ext cx="2200275" cy="1587500"/>
              </a:xfrm>
              <a:custGeom>
                <a:avLst/>
                <a:gdLst>
                  <a:gd name="T0" fmla="*/ 2200275 w 1386"/>
                  <a:gd name="T1" fmla="*/ 1270000 h 1000"/>
                  <a:gd name="T2" fmla="*/ 2159000 w 1386"/>
                  <a:gd name="T3" fmla="*/ 1200150 h 1000"/>
                  <a:gd name="T4" fmla="*/ 2066925 w 1386"/>
                  <a:gd name="T5" fmla="*/ 1063625 h 1000"/>
                  <a:gd name="T6" fmla="*/ 1968500 w 1386"/>
                  <a:gd name="T7" fmla="*/ 933450 h 1000"/>
                  <a:gd name="T8" fmla="*/ 1860550 w 1386"/>
                  <a:gd name="T9" fmla="*/ 809625 h 1000"/>
                  <a:gd name="T10" fmla="*/ 1746250 w 1386"/>
                  <a:gd name="T11" fmla="*/ 695325 h 1000"/>
                  <a:gd name="T12" fmla="*/ 1622425 w 1386"/>
                  <a:gd name="T13" fmla="*/ 587375 h 1000"/>
                  <a:gd name="T14" fmla="*/ 1495425 w 1386"/>
                  <a:gd name="T15" fmla="*/ 485775 h 1000"/>
                  <a:gd name="T16" fmla="*/ 1358900 w 1386"/>
                  <a:gd name="T17" fmla="*/ 393700 h 1000"/>
                  <a:gd name="T18" fmla="*/ 1216025 w 1386"/>
                  <a:gd name="T19" fmla="*/ 311150 h 1000"/>
                  <a:gd name="T20" fmla="*/ 1069975 w 1386"/>
                  <a:gd name="T21" fmla="*/ 234950 h 1000"/>
                  <a:gd name="T22" fmla="*/ 917575 w 1386"/>
                  <a:gd name="T23" fmla="*/ 171450 h 1000"/>
                  <a:gd name="T24" fmla="*/ 758825 w 1386"/>
                  <a:gd name="T25" fmla="*/ 117475 h 1000"/>
                  <a:gd name="T26" fmla="*/ 596900 w 1386"/>
                  <a:gd name="T27" fmla="*/ 73025 h 1000"/>
                  <a:gd name="T28" fmla="*/ 431800 w 1386"/>
                  <a:gd name="T29" fmla="*/ 38100 h 1000"/>
                  <a:gd name="T30" fmla="*/ 260350 w 1386"/>
                  <a:gd name="T31" fmla="*/ 12700 h 1000"/>
                  <a:gd name="T32" fmla="*/ 88900 w 1386"/>
                  <a:gd name="T33" fmla="*/ 3175 h 1000"/>
                  <a:gd name="T34" fmla="*/ 0 w 1386"/>
                  <a:gd name="T35" fmla="*/ 635000 h 1000"/>
                  <a:gd name="T36" fmla="*/ 66675 w 1386"/>
                  <a:gd name="T37" fmla="*/ 638175 h 1000"/>
                  <a:gd name="T38" fmla="*/ 196850 w 1386"/>
                  <a:gd name="T39" fmla="*/ 644525 h 1000"/>
                  <a:gd name="T40" fmla="*/ 323850 w 1386"/>
                  <a:gd name="T41" fmla="*/ 663575 h 1000"/>
                  <a:gd name="T42" fmla="*/ 447675 w 1386"/>
                  <a:gd name="T43" fmla="*/ 688975 h 1000"/>
                  <a:gd name="T44" fmla="*/ 571500 w 1386"/>
                  <a:gd name="T45" fmla="*/ 723900 h 1000"/>
                  <a:gd name="T46" fmla="*/ 688975 w 1386"/>
                  <a:gd name="T47" fmla="*/ 765175 h 1000"/>
                  <a:gd name="T48" fmla="*/ 803275 w 1386"/>
                  <a:gd name="T49" fmla="*/ 812800 h 1000"/>
                  <a:gd name="T50" fmla="*/ 914400 w 1386"/>
                  <a:gd name="T51" fmla="*/ 866775 h 1000"/>
                  <a:gd name="T52" fmla="*/ 1019175 w 1386"/>
                  <a:gd name="T53" fmla="*/ 930275 h 1000"/>
                  <a:gd name="T54" fmla="*/ 1120775 w 1386"/>
                  <a:gd name="T55" fmla="*/ 1000125 h 1000"/>
                  <a:gd name="T56" fmla="*/ 1216025 w 1386"/>
                  <a:gd name="T57" fmla="*/ 1076325 h 1000"/>
                  <a:gd name="T58" fmla="*/ 1308100 w 1386"/>
                  <a:gd name="T59" fmla="*/ 1155700 h 1000"/>
                  <a:gd name="T60" fmla="*/ 1397000 w 1386"/>
                  <a:gd name="T61" fmla="*/ 1244600 h 1000"/>
                  <a:gd name="T62" fmla="*/ 1476375 w 1386"/>
                  <a:gd name="T63" fmla="*/ 1336675 h 1000"/>
                  <a:gd name="T64" fmla="*/ 1549400 w 1386"/>
                  <a:gd name="T65" fmla="*/ 1431925 h 1000"/>
                  <a:gd name="T66" fmla="*/ 1619250 w 1386"/>
                  <a:gd name="T67" fmla="*/ 1536700 h 1000"/>
                  <a:gd name="T68" fmla="*/ 1651000 w 1386"/>
                  <a:gd name="T69" fmla="*/ 1587500 h 10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386" h="1000">
                    <a:moveTo>
                      <a:pt x="1040" y="1000"/>
                    </a:moveTo>
                    <a:lnTo>
                      <a:pt x="1386" y="800"/>
                    </a:lnTo>
                    <a:lnTo>
                      <a:pt x="1360" y="756"/>
                    </a:lnTo>
                    <a:lnTo>
                      <a:pt x="1332" y="712"/>
                    </a:lnTo>
                    <a:lnTo>
                      <a:pt x="1302" y="670"/>
                    </a:lnTo>
                    <a:lnTo>
                      <a:pt x="1272" y="628"/>
                    </a:lnTo>
                    <a:lnTo>
                      <a:pt x="1240" y="588"/>
                    </a:lnTo>
                    <a:lnTo>
                      <a:pt x="1206" y="550"/>
                    </a:lnTo>
                    <a:lnTo>
                      <a:pt x="1172" y="510"/>
                    </a:lnTo>
                    <a:lnTo>
                      <a:pt x="1136" y="474"/>
                    </a:lnTo>
                    <a:lnTo>
                      <a:pt x="1100" y="438"/>
                    </a:lnTo>
                    <a:lnTo>
                      <a:pt x="1062" y="404"/>
                    </a:lnTo>
                    <a:lnTo>
                      <a:pt x="1022" y="370"/>
                    </a:lnTo>
                    <a:lnTo>
                      <a:pt x="982" y="338"/>
                    </a:lnTo>
                    <a:lnTo>
                      <a:pt x="942" y="306"/>
                    </a:lnTo>
                    <a:lnTo>
                      <a:pt x="898" y="276"/>
                    </a:lnTo>
                    <a:lnTo>
                      <a:pt x="856" y="248"/>
                    </a:lnTo>
                    <a:lnTo>
                      <a:pt x="812" y="222"/>
                    </a:lnTo>
                    <a:lnTo>
                      <a:pt x="766" y="196"/>
                    </a:lnTo>
                    <a:lnTo>
                      <a:pt x="720" y="172"/>
                    </a:lnTo>
                    <a:lnTo>
                      <a:pt x="674" y="148"/>
                    </a:lnTo>
                    <a:lnTo>
                      <a:pt x="626" y="128"/>
                    </a:lnTo>
                    <a:lnTo>
                      <a:pt x="578" y="108"/>
                    </a:lnTo>
                    <a:lnTo>
                      <a:pt x="528" y="90"/>
                    </a:lnTo>
                    <a:lnTo>
                      <a:pt x="478" y="74"/>
                    </a:lnTo>
                    <a:lnTo>
                      <a:pt x="428" y="58"/>
                    </a:lnTo>
                    <a:lnTo>
                      <a:pt x="376" y="46"/>
                    </a:lnTo>
                    <a:lnTo>
                      <a:pt x="324" y="34"/>
                    </a:lnTo>
                    <a:lnTo>
                      <a:pt x="272" y="24"/>
                    </a:lnTo>
                    <a:lnTo>
                      <a:pt x="218" y="16"/>
                    </a:lnTo>
                    <a:lnTo>
                      <a:pt x="164" y="8"/>
                    </a:lnTo>
                    <a:lnTo>
                      <a:pt x="110" y="4"/>
                    </a:lnTo>
                    <a:lnTo>
                      <a:pt x="56" y="2"/>
                    </a:lnTo>
                    <a:lnTo>
                      <a:pt x="0" y="0"/>
                    </a:lnTo>
                    <a:lnTo>
                      <a:pt x="0" y="400"/>
                    </a:lnTo>
                    <a:lnTo>
                      <a:pt x="42" y="402"/>
                    </a:lnTo>
                    <a:lnTo>
                      <a:pt x="84" y="404"/>
                    </a:lnTo>
                    <a:lnTo>
                      <a:pt x="124" y="406"/>
                    </a:lnTo>
                    <a:lnTo>
                      <a:pt x="164" y="412"/>
                    </a:lnTo>
                    <a:lnTo>
                      <a:pt x="204" y="418"/>
                    </a:lnTo>
                    <a:lnTo>
                      <a:pt x="244" y="426"/>
                    </a:lnTo>
                    <a:lnTo>
                      <a:pt x="282" y="434"/>
                    </a:lnTo>
                    <a:lnTo>
                      <a:pt x="322" y="444"/>
                    </a:lnTo>
                    <a:lnTo>
                      <a:pt x="360" y="456"/>
                    </a:lnTo>
                    <a:lnTo>
                      <a:pt x="396" y="468"/>
                    </a:lnTo>
                    <a:lnTo>
                      <a:pt x="434" y="482"/>
                    </a:lnTo>
                    <a:lnTo>
                      <a:pt x="470" y="496"/>
                    </a:lnTo>
                    <a:lnTo>
                      <a:pt x="506" y="512"/>
                    </a:lnTo>
                    <a:lnTo>
                      <a:pt x="540" y="528"/>
                    </a:lnTo>
                    <a:lnTo>
                      <a:pt x="576" y="546"/>
                    </a:lnTo>
                    <a:lnTo>
                      <a:pt x="608" y="566"/>
                    </a:lnTo>
                    <a:lnTo>
                      <a:pt x="642" y="586"/>
                    </a:lnTo>
                    <a:lnTo>
                      <a:pt x="674" y="608"/>
                    </a:lnTo>
                    <a:lnTo>
                      <a:pt x="706" y="630"/>
                    </a:lnTo>
                    <a:lnTo>
                      <a:pt x="736" y="654"/>
                    </a:lnTo>
                    <a:lnTo>
                      <a:pt x="766" y="678"/>
                    </a:lnTo>
                    <a:lnTo>
                      <a:pt x="796" y="702"/>
                    </a:lnTo>
                    <a:lnTo>
                      <a:pt x="824" y="728"/>
                    </a:lnTo>
                    <a:lnTo>
                      <a:pt x="852" y="756"/>
                    </a:lnTo>
                    <a:lnTo>
                      <a:pt x="880" y="784"/>
                    </a:lnTo>
                    <a:lnTo>
                      <a:pt x="904" y="812"/>
                    </a:lnTo>
                    <a:lnTo>
                      <a:pt x="930" y="842"/>
                    </a:lnTo>
                    <a:lnTo>
                      <a:pt x="954" y="872"/>
                    </a:lnTo>
                    <a:lnTo>
                      <a:pt x="976" y="902"/>
                    </a:lnTo>
                    <a:lnTo>
                      <a:pt x="998" y="934"/>
                    </a:lnTo>
                    <a:lnTo>
                      <a:pt x="1020" y="968"/>
                    </a:lnTo>
                    <a:lnTo>
                      <a:pt x="1040" y="1000"/>
                    </a:lnTo>
                    <a:close/>
                  </a:path>
                </a:pathLst>
              </a:custGeom>
              <a:noFill/>
              <a:ln w="12700">
                <a:solidFill>
                  <a:srgbClr val="000000"/>
                </a:solidFill>
                <a:prstDash val="solid"/>
                <a:round/>
                <a:headEnd/>
                <a:tailEnd/>
              </a:ln>
            </p:spPr>
            <p:txBody>
              <a:bodyPr/>
              <a:lstStyle/>
              <a:p>
                <a:endParaRPr lang="en-GB"/>
              </a:p>
            </p:txBody>
          </p:sp>
          <p:sp>
            <p:nvSpPr>
              <p:cNvPr id="40" name="Freeform 3"/>
              <p:cNvSpPr>
                <a:spLocks/>
              </p:cNvSpPr>
              <p:nvPr/>
            </p:nvSpPr>
            <p:spPr bwMode="auto">
              <a:xfrm>
                <a:off x="2373314" y="1651194"/>
                <a:ext cx="2200275" cy="1587500"/>
              </a:xfrm>
              <a:custGeom>
                <a:avLst/>
                <a:gdLst>
                  <a:gd name="T0" fmla="*/ 2200275 w 1386"/>
                  <a:gd name="T1" fmla="*/ 0 h 1000"/>
                  <a:gd name="T2" fmla="*/ 2114550 w 1386"/>
                  <a:gd name="T3" fmla="*/ 3175 h 1000"/>
                  <a:gd name="T4" fmla="*/ 1939925 w 1386"/>
                  <a:gd name="T5" fmla="*/ 12700 h 1000"/>
                  <a:gd name="T6" fmla="*/ 1771650 w 1386"/>
                  <a:gd name="T7" fmla="*/ 38100 h 1000"/>
                  <a:gd name="T8" fmla="*/ 1603375 w 1386"/>
                  <a:gd name="T9" fmla="*/ 73025 h 1000"/>
                  <a:gd name="T10" fmla="*/ 1441450 w 1386"/>
                  <a:gd name="T11" fmla="*/ 117475 h 1000"/>
                  <a:gd name="T12" fmla="*/ 1285875 w 1386"/>
                  <a:gd name="T13" fmla="*/ 171450 h 1000"/>
                  <a:gd name="T14" fmla="*/ 1133475 w 1386"/>
                  <a:gd name="T15" fmla="*/ 234950 h 1000"/>
                  <a:gd name="T16" fmla="*/ 984250 w 1386"/>
                  <a:gd name="T17" fmla="*/ 311150 h 1000"/>
                  <a:gd name="T18" fmla="*/ 844550 w 1386"/>
                  <a:gd name="T19" fmla="*/ 393700 h 1000"/>
                  <a:gd name="T20" fmla="*/ 708025 w 1386"/>
                  <a:gd name="T21" fmla="*/ 485775 h 1000"/>
                  <a:gd name="T22" fmla="*/ 577850 w 1386"/>
                  <a:gd name="T23" fmla="*/ 587375 h 1000"/>
                  <a:gd name="T24" fmla="*/ 457200 w 1386"/>
                  <a:gd name="T25" fmla="*/ 695325 h 1000"/>
                  <a:gd name="T26" fmla="*/ 339725 w 1386"/>
                  <a:gd name="T27" fmla="*/ 809625 h 1000"/>
                  <a:gd name="T28" fmla="*/ 234950 w 1386"/>
                  <a:gd name="T29" fmla="*/ 933450 h 1000"/>
                  <a:gd name="T30" fmla="*/ 133350 w 1386"/>
                  <a:gd name="T31" fmla="*/ 1063625 h 1000"/>
                  <a:gd name="T32" fmla="*/ 44450 w 1386"/>
                  <a:gd name="T33" fmla="*/ 1200150 h 1000"/>
                  <a:gd name="T34" fmla="*/ 552450 w 1386"/>
                  <a:gd name="T35" fmla="*/ 1587500 h 1000"/>
                  <a:gd name="T36" fmla="*/ 584200 w 1386"/>
                  <a:gd name="T37" fmla="*/ 1536700 h 1000"/>
                  <a:gd name="T38" fmla="*/ 650875 w 1386"/>
                  <a:gd name="T39" fmla="*/ 1431925 h 1000"/>
                  <a:gd name="T40" fmla="*/ 727075 w 1386"/>
                  <a:gd name="T41" fmla="*/ 1336675 h 1000"/>
                  <a:gd name="T42" fmla="*/ 806450 w 1386"/>
                  <a:gd name="T43" fmla="*/ 1244600 h 1000"/>
                  <a:gd name="T44" fmla="*/ 892175 w 1386"/>
                  <a:gd name="T45" fmla="*/ 1155700 h 1000"/>
                  <a:gd name="T46" fmla="*/ 984250 w 1386"/>
                  <a:gd name="T47" fmla="*/ 1076325 h 1000"/>
                  <a:gd name="T48" fmla="*/ 1079500 w 1386"/>
                  <a:gd name="T49" fmla="*/ 1000125 h 1000"/>
                  <a:gd name="T50" fmla="*/ 1181100 w 1386"/>
                  <a:gd name="T51" fmla="*/ 930275 h 1000"/>
                  <a:gd name="T52" fmla="*/ 1289050 w 1386"/>
                  <a:gd name="T53" fmla="*/ 866775 h 1000"/>
                  <a:gd name="T54" fmla="*/ 1400175 w 1386"/>
                  <a:gd name="T55" fmla="*/ 812800 h 1000"/>
                  <a:gd name="T56" fmla="*/ 1514475 w 1386"/>
                  <a:gd name="T57" fmla="*/ 765175 h 1000"/>
                  <a:gd name="T58" fmla="*/ 1631950 w 1386"/>
                  <a:gd name="T59" fmla="*/ 723900 h 1000"/>
                  <a:gd name="T60" fmla="*/ 1752600 w 1386"/>
                  <a:gd name="T61" fmla="*/ 688975 h 1000"/>
                  <a:gd name="T62" fmla="*/ 1876425 w 1386"/>
                  <a:gd name="T63" fmla="*/ 663575 h 1000"/>
                  <a:gd name="T64" fmla="*/ 2006600 w 1386"/>
                  <a:gd name="T65" fmla="*/ 644525 h 1000"/>
                  <a:gd name="T66" fmla="*/ 2133600 w 1386"/>
                  <a:gd name="T67" fmla="*/ 638175 h 1000"/>
                  <a:gd name="T68" fmla="*/ 2200275 w 1386"/>
                  <a:gd name="T69" fmla="*/ 635000 h 10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386" h="1000">
                    <a:moveTo>
                      <a:pt x="1386" y="400"/>
                    </a:moveTo>
                    <a:lnTo>
                      <a:pt x="1386" y="0"/>
                    </a:lnTo>
                    <a:lnTo>
                      <a:pt x="1332" y="2"/>
                    </a:lnTo>
                    <a:lnTo>
                      <a:pt x="1276" y="4"/>
                    </a:lnTo>
                    <a:lnTo>
                      <a:pt x="1222" y="8"/>
                    </a:lnTo>
                    <a:lnTo>
                      <a:pt x="1168" y="16"/>
                    </a:lnTo>
                    <a:lnTo>
                      <a:pt x="1116" y="24"/>
                    </a:lnTo>
                    <a:lnTo>
                      <a:pt x="1062" y="34"/>
                    </a:lnTo>
                    <a:lnTo>
                      <a:pt x="1010" y="46"/>
                    </a:lnTo>
                    <a:lnTo>
                      <a:pt x="960" y="58"/>
                    </a:lnTo>
                    <a:lnTo>
                      <a:pt x="908" y="74"/>
                    </a:lnTo>
                    <a:lnTo>
                      <a:pt x="858" y="90"/>
                    </a:lnTo>
                    <a:lnTo>
                      <a:pt x="810" y="108"/>
                    </a:lnTo>
                    <a:lnTo>
                      <a:pt x="760" y="128"/>
                    </a:lnTo>
                    <a:lnTo>
                      <a:pt x="714" y="148"/>
                    </a:lnTo>
                    <a:lnTo>
                      <a:pt x="666" y="172"/>
                    </a:lnTo>
                    <a:lnTo>
                      <a:pt x="620" y="196"/>
                    </a:lnTo>
                    <a:lnTo>
                      <a:pt x="576" y="222"/>
                    </a:lnTo>
                    <a:lnTo>
                      <a:pt x="532" y="248"/>
                    </a:lnTo>
                    <a:lnTo>
                      <a:pt x="488" y="276"/>
                    </a:lnTo>
                    <a:lnTo>
                      <a:pt x="446" y="306"/>
                    </a:lnTo>
                    <a:lnTo>
                      <a:pt x="404" y="338"/>
                    </a:lnTo>
                    <a:lnTo>
                      <a:pt x="364" y="370"/>
                    </a:lnTo>
                    <a:lnTo>
                      <a:pt x="326" y="404"/>
                    </a:lnTo>
                    <a:lnTo>
                      <a:pt x="288" y="438"/>
                    </a:lnTo>
                    <a:lnTo>
                      <a:pt x="250" y="474"/>
                    </a:lnTo>
                    <a:lnTo>
                      <a:pt x="214" y="510"/>
                    </a:lnTo>
                    <a:lnTo>
                      <a:pt x="180" y="550"/>
                    </a:lnTo>
                    <a:lnTo>
                      <a:pt x="148" y="588"/>
                    </a:lnTo>
                    <a:lnTo>
                      <a:pt x="116" y="628"/>
                    </a:lnTo>
                    <a:lnTo>
                      <a:pt x="84" y="670"/>
                    </a:lnTo>
                    <a:lnTo>
                      <a:pt x="56" y="712"/>
                    </a:lnTo>
                    <a:lnTo>
                      <a:pt x="28" y="756"/>
                    </a:lnTo>
                    <a:lnTo>
                      <a:pt x="0" y="800"/>
                    </a:lnTo>
                    <a:lnTo>
                      <a:pt x="348" y="1000"/>
                    </a:lnTo>
                    <a:lnTo>
                      <a:pt x="368" y="968"/>
                    </a:lnTo>
                    <a:lnTo>
                      <a:pt x="388" y="934"/>
                    </a:lnTo>
                    <a:lnTo>
                      <a:pt x="410" y="902"/>
                    </a:lnTo>
                    <a:lnTo>
                      <a:pt x="434" y="872"/>
                    </a:lnTo>
                    <a:lnTo>
                      <a:pt x="458" y="842"/>
                    </a:lnTo>
                    <a:lnTo>
                      <a:pt x="482" y="812"/>
                    </a:lnTo>
                    <a:lnTo>
                      <a:pt x="508" y="784"/>
                    </a:lnTo>
                    <a:lnTo>
                      <a:pt x="534" y="756"/>
                    </a:lnTo>
                    <a:lnTo>
                      <a:pt x="562" y="728"/>
                    </a:lnTo>
                    <a:lnTo>
                      <a:pt x="590" y="702"/>
                    </a:lnTo>
                    <a:lnTo>
                      <a:pt x="620" y="678"/>
                    </a:lnTo>
                    <a:lnTo>
                      <a:pt x="650" y="654"/>
                    </a:lnTo>
                    <a:lnTo>
                      <a:pt x="680" y="630"/>
                    </a:lnTo>
                    <a:lnTo>
                      <a:pt x="712" y="608"/>
                    </a:lnTo>
                    <a:lnTo>
                      <a:pt x="744" y="586"/>
                    </a:lnTo>
                    <a:lnTo>
                      <a:pt x="778" y="566"/>
                    </a:lnTo>
                    <a:lnTo>
                      <a:pt x="812" y="546"/>
                    </a:lnTo>
                    <a:lnTo>
                      <a:pt x="846" y="528"/>
                    </a:lnTo>
                    <a:lnTo>
                      <a:pt x="882" y="512"/>
                    </a:lnTo>
                    <a:lnTo>
                      <a:pt x="918" y="496"/>
                    </a:lnTo>
                    <a:lnTo>
                      <a:pt x="954" y="482"/>
                    </a:lnTo>
                    <a:lnTo>
                      <a:pt x="990" y="468"/>
                    </a:lnTo>
                    <a:lnTo>
                      <a:pt x="1028" y="456"/>
                    </a:lnTo>
                    <a:lnTo>
                      <a:pt x="1066" y="444"/>
                    </a:lnTo>
                    <a:lnTo>
                      <a:pt x="1104" y="434"/>
                    </a:lnTo>
                    <a:lnTo>
                      <a:pt x="1144" y="426"/>
                    </a:lnTo>
                    <a:lnTo>
                      <a:pt x="1182" y="418"/>
                    </a:lnTo>
                    <a:lnTo>
                      <a:pt x="1222" y="412"/>
                    </a:lnTo>
                    <a:lnTo>
                      <a:pt x="1264" y="406"/>
                    </a:lnTo>
                    <a:lnTo>
                      <a:pt x="1304" y="404"/>
                    </a:lnTo>
                    <a:lnTo>
                      <a:pt x="1344" y="402"/>
                    </a:lnTo>
                    <a:lnTo>
                      <a:pt x="1386" y="400"/>
                    </a:lnTo>
                    <a:close/>
                  </a:path>
                </a:pathLst>
              </a:custGeom>
              <a:noFill/>
              <a:ln w="38100" cap="flat" cmpd="sng">
                <a:solidFill>
                  <a:srgbClr val="5F5F5F"/>
                </a:solidFill>
                <a:prstDash val="solid"/>
                <a:round/>
                <a:headEnd type="none" w="med" len="med"/>
                <a:tailEnd type="none" w="med" len="med"/>
              </a:ln>
              <a:effectLst/>
              <a:extLst/>
            </p:spPr>
            <p:txBody>
              <a:bodyPr/>
              <a:lstStyle/>
              <a:p>
                <a:endParaRPr lang="en-GB"/>
              </a:p>
            </p:txBody>
          </p:sp>
          <p:sp>
            <p:nvSpPr>
              <p:cNvPr id="41" name="Freeform 4"/>
              <p:cNvSpPr>
                <a:spLocks/>
              </p:cNvSpPr>
              <p:nvPr/>
            </p:nvSpPr>
            <p:spPr bwMode="auto">
              <a:xfrm>
                <a:off x="2033589" y="2921193"/>
                <a:ext cx="892175" cy="2540000"/>
              </a:xfrm>
              <a:custGeom>
                <a:avLst/>
                <a:gdLst>
                  <a:gd name="T0" fmla="*/ 635000 w 562"/>
                  <a:gd name="T1" fmla="*/ 1270000 h 1600"/>
                  <a:gd name="T2" fmla="*/ 641350 w 562"/>
                  <a:gd name="T3" fmla="*/ 1143000 h 1600"/>
                  <a:gd name="T4" fmla="*/ 654050 w 562"/>
                  <a:gd name="T5" fmla="*/ 1016000 h 1600"/>
                  <a:gd name="T6" fmla="*/ 673100 w 562"/>
                  <a:gd name="T7" fmla="*/ 892175 h 1600"/>
                  <a:gd name="T8" fmla="*/ 701675 w 562"/>
                  <a:gd name="T9" fmla="*/ 768350 h 1600"/>
                  <a:gd name="T10" fmla="*/ 739775 w 562"/>
                  <a:gd name="T11" fmla="*/ 650875 h 1600"/>
                  <a:gd name="T12" fmla="*/ 781050 w 562"/>
                  <a:gd name="T13" fmla="*/ 536575 h 1600"/>
                  <a:gd name="T14" fmla="*/ 831850 w 562"/>
                  <a:gd name="T15" fmla="*/ 425450 h 1600"/>
                  <a:gd name="T16" fmla="*/ 892175 w 562"/>
                  <a:gd name="T17" fmla="*/ 317500 h 1600"/>
                  <a:gd name="T18" fmla="*/ 339725 w 562"/>
                  <a:gd name="T19" fmla="*/ 0 h 1600"/>
                  <a:gd name="T20" fmla="*/ 263525 w 562"/>
                  <a:gd name="T21" fmla="*/ 142875 h 1600"/>
                  <a:gd name="T22" fmla="*/ 196850 w 562"/>
                  <a:gd name="T23" fmla="*/ 292100 h 1600"/>
                  <a:gd name="T24" fmla="*/ 139700 w 562"/>
                  <a:gd name="T25" fmla="*/ 444500 h 1600"/>
                  <a:gd name="T26" fmla="*/ 88900 w 562"/>
                  <a:gd name="T27" fmla="*/ 603250 h 1600"/>
                  <a:gd name="T28" fmla="*/ 50800 w 562"/>
                  <a:gd name="T29" fmla="*/ 765175 h 1600"/>
                  <a:gd name="T30" fmla="*/ 22225 w 562"/>
                  <a:gd name="T31" fmla="*/ 930275 h 1600"/>
                  <a:gd name="T32" fmla="*/ 6350 w 562"/>
                  <a:gd name="T33" fmla="*/ 1098550 h 1600"/>
                  <a:gd name="T34" fmla="*/ 0 w 562"/>
                  <a:gd name="T35" fmla="*/ 1270000 h 1600"/>
                  <a:gd name="T36" fmla="*/ 3175 w 562"/>
                  <a:gd name="T37" fmla="*/ 1358900 h 1600"/>
                  <a:gd name="T38" fmla="*/ 12700 w 562"/>
                  <a:gd name="T39" fmla="*/ 1527175 h 1600"/>
                  <a:gd name="T40" fmla="*/ 34925 w 562"/>
                  <a:gd name="T41" fmla="*/ 1695450 h 1600"/>
                  <a:gd name="T42" fmla="*/ 69850 w 562"/>
                  <a:gd name="T43" fmla="*/ 1860550 h 1600"/>
                  <a:gd name="T44" fmla="*/ 111125 w 562"/>
                  <a:gd name="T45" fmla="*/ 2019300 h 1600"/>
                  <a:gd name="T46" fmla="*/ 165100 w 562"/>
                  <a:gd name="T47" fmla="*/ 2174875 h 1600"/>
                  <a:gd name="T48" fmla="*/ 228600 w 562"/>
                  <a:gd name="T49" fmla="*/ 2324100 h 1600"/>
                  <a:gd name="T50" fmla="*/ 301625 w 562"/>
                  <a:gd name="T51" fmla="*/ 2470150 h 1600"/>
                  <a:gd name="T52" fmla="*/ 892175 w 562"/>
                  <a:gd name="T53" fmla="*/ 2222500 h 1600"/>
                  <a:gd name="T54" fmla="*/ 860425 w 562"/>
                  <a:gd name="T55" fmla="*/ 2171700 h 1600"/>
                  <a:gd name="T56" fmla="*/ 806450 w 562"/>
                  <a:gd name="T57" fmla="*/ 2060575 h 1600"/>
                  <a:gd name="T58" fmla="*/ 758825 w 562"/>
                  <a:gd name="T59" fmla="*/ 1949450 h 1600"/>
                  <a:gd name="T60" fmla="*/ 720725 w 562"/>
                  <a:gd name="T61" fmla="*/ 1831975 h 1600"/>
                  <a:gd name="T62" fmla="*/ 685800 w 562"/>
                  <a:gd name="T63" fmla="*/ 1711325 h 1600"/>
                  <a:gd name="T64" fmla="*/ 663575 w 562"/>
                  <a:gd name="T65" fmla="*/ 1590675 h 1600"/>
                  <a:gd name="T66" fmla="*/ 644525 w 562"/>
                  <a:gd name="T67" fmla="*/ 1463675 h 1600"/>
                  <a:gd name="T68" fmla="*/ 638175 w 562"/>
                  <a:gd name="T69" fmla="*/ 1336675 h 1600"/>
                  <a:gd name="T70" fmla="*/ 635000 w 562"/>
                  <a:gd name="T71" fmla="*/ 1270000 h 16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62" h="1600">
                    <a:moveTo>
                      <a:pt x="400" y="800"/>
                    </a:moveTo>
                    <a:lnTo>
                      <a:pt x="400" y="800"/>
                    </a:lnTo>
                    <a:lnTo>
                      <a:pt x="402" y="760"/>
                    </a:lnTo>
                    <a:lnTo>
                      <a:pt x="404" y="720"/>
                    </a:lnTo>
                    <a:lnTo>
                      <a:pt x="406" y="680"/>
                    </a:lnTo>
                    <a:lnTo>
                      <a:pt x="412" y="640"/>
                    </a:lnTo>
                    <a:lnTo>
                      <a:pt x="418" y="600"/>
                    </a:lnTo>
                    <a:lnTo>
                      <a:pt x="424" y="562"/>
                    </a:lnTo>
                    <a:lnTo>
                      <a:pt x="432" y="522"/>
                    </a:lnTo>
                    <a:lnTo>
                      <a:pt x="442" y="484"/>
                    </a:lnTo>
                    <a:lnTo>
                      <a:pt x="454" y="448"/>
                    </a:lnTo>
                    <a:lnTo>
                      <a:pt x="466" y="410"/>
                    </a:lnTo>
                    <a:lnTo>
                      <a:pt x="478" y="374"/>
                    </a:lnTo>
                    <a:lnTo>
                      <a:pt x="492" y="338"/>
                    </a:lnTo>
                    <a:lnTo>
                      <a:pt x="508" y="302"/>
                    </a:lnTo>
                    <a:lnTo>
                      <a:pt x="524" y="268"/>
                    </a:lnTo>
                    <a:lnTo>
                      <a:pt x="542" y="234"/>
                    </a:lnTo>
                    <a:lnTo>
                      <a:pt x="562" y="200"/>
                    </a:lnTo>
                    <a:lnTo>
                      <a:pt x="214" y="0"/>
                    </a:lnTo>
                    <a:lnTo>
                      <a:pt x="190" y="46"/>
                    </a:lnTo>
                    <a:lnTo>
                      <a:pt x="166" y="90"/>
                    </a:lnTo>
                    <a:lnTo>
                      <a:pt x="144" y="136"/>
                    </a:lnTo>
                    <a:lnTo>
                      <a:pt x="124" y="184"/>
                    </a:lnTo>
                    <a:lnTo>
                      <a:pt x="104" y="232"/>
                    </a:lnTo>
                    <a:lnTo>
                      <a:pt x="88" y="280"/>
                    </a:lnTo>
                    <a:lnTo>
                      <a:pt x="70" y="330"/>
                    </a:lnTo>
                    <a:lnTo>
                      <a:pt x="56" y="380"/>
                    </a:lnTo>
                    <a:lnTo>
                      <a:pt x="44" y="430"/>
                    </a:lnTo>
                    <a:lnTo>
                      <a:pt x="32" y="482"/>
                    </a:lnTo>
                    <a:lnTo>
                      <a:pt x="22" y="534"/>
                    </a:lnTo>
                    <a:lnTo>
                      <a:pt x="14" y="586"/>
                    </a:lnTo>
                    <a:lnTo>
                      <a:pt x="8" y="638"/>
                    </a:lnTo>
                    <a:lnTo>
                      <a:pt x="4" y="692"/>
                    </a:lnTo>
                    <a:lnTo>
                      <a:pt x="2" y="746"/>
                    </a:lnTo>
                    <a:lnTo>
                      <a:pt x="0" y="800"/>
                    </a:lnTo>
                    <a:lnTo>
                      <a:pt x="2" y="856"/>
                    </a:lnTo>
                    <a:lnTo>
                      <a:pt x="4" y="910"/>
                    </a:lnTo>
                    <a:lnTo>
                      <a:pt x="8" y="962"/>
                    </a:lnTo>
                    <a:lnTo>
                      <a:pt x="14" y="1016"/>
                    </a:lnTo>
                    <a:lnTo>
                      <a:pt x="22" y="1068"/>
                    </a:lnTo>
                    <a:lnTo>
                      <a:pt x="32" y="1120"/>
                    </a:lnTo>
                    <a:lnTo>
                      <a:pt x="44" y="1172"/>
                    </a:lnTo>
                    <a:lnTo>
                      <a:pt x="56" y="1222"/>
                    </a:lnTo>
                    <a:lnTo>
                      <a:pt x="70" y="1272"/>
                    </a:lnTo>
                    <a:lnTo>
                      <a:pt x="88" y="1322"/>
                    </a:lnTo>
                    <a:lnTo>
                      <a:pt x="104" y="1370"/>
                    </a:lnTo>
                    <a:lnTo>
                      <a:pt x="124" y="1418"/>
                    </a:lnTo>
                    <a:lnTo>
                      <a:pt x="144" y="1464"/>
                    </a:lnTo>
                    <a:lnTo>
                      <a:pt x="166" y="1510"/>
                    </a:lnTo>
                    <a:lnTo>
                      <a:pt x="190" y="1556"/>
                    </a:lnTo>
                    <a:lnTo>
                      <a:pt x="214" y="1600"/>
                    </a:lnTo>
                    <a:lnTo>
                      <a:pt x="562" y="1400"/>
                    </a:lnTo>
                    <a:lnTo>
                      <a:pt x="542" y="1368"/>
                    </a:lnTo>
                    <a:lnTo>
                      <a:pt x="524" y="1334"/>
                    </a:lnTo>
                    <a:lnTo>
                      <a:pt x="508" y="1298"/>
                    </a:lnTo>
                    <a:lnTo>
                      <a:pt x="492" y="1264"/>
                    </a:lnTo>
                    <a:lnTo>
                      <a:pt x="478" y="1228"/>
                    </a:lnTo>
                    <a:lnTo>
                      <a:pt x="466" y="1190"/>
                    </a:lnTo>
                    <a:lnTo>
                      <a:pt x="454" y="1154"/>
                    </a:lnTo>
                    <a:lnTo>
                      <a:pt x="442" y="1116"/>
                    </a:lnTo>
                    <a:lnTo>
                      <a:pt x="432" y="1078"/>
                    </a:lnTo>
                    <a:lnTo>
                      <a:pt x="424" y="1040"/>
                    </a:lnTo>
                    <a:lnTo>
                      <a:pt x="418" y="1002"/>
                    </a:lnTo>
                    <a:lnTo>
                      <a:pt x="412" y="962"/>
                    </a:lnTo>
                    <a:lnTo>
                      <a:pt x="406" y="922"/>
                    </a:lnTo>
                    <a:lnTo>
                      <a:pt x="404" y="882"/>
                    </a:lnTo>
                    <a:lnTo>
                      <a:pt x="402" y="842"/>
                    </a:lnTo>
                    <a:lnTo>
                      <a:pt x="400" y="800"/>
                    </a:lnTo>
                    <a:close/>
                  </a:path>
                </a:pathLst>
              </a:custGeom>
              <a:noFill/>
              <a:ln w="12700" cap="flat" cmpd="sng">
                <a:solidFill>
                  <a:srgbClr val="000000"/>
                </a:solidFill>
                <a:prstDash val="solid"/>
                <a:round/>
                <a:headEnd type="none" w="med" len="med"/>
                <a:tailEnd type="none" w="med" len="med"/>
              </a:ln>
              <a:effectLst/>
              <a:extLst/>
            </p:spPr>
            <p:txBody>
              <a:bodyPr/>
              <a:lstStyle/>
              <a:p>
                <a:endParaRPr lang="en-GB"/>
              </a:p>
            </p:txBody>
          </p:sp>
          <p:sp>
            <p:nvSpPr>
              <p:cNvPr id="42" name="Freeform 5"/>
              <p:cNvSpPr>
                <a:spLocks/>
              </p:cNvSpPr>
              <p:nvPr/>
            </p:nvSpPr>
            <p:spPr bwMode="auto">
              <a:xfrm>
                <a:off x="4573588" y="5143694"/>
                <a:ext cx="2200275" cy="1587500"/>
              </a:xfrm>
              <a:custGeom>
                <a:avLst/>
                <a:gdLst>
                  <a:gd name="T0" fmla="*/ 0 w 1386"/>
                  <a:gd name="T1" fmla="*/ 1587500 h 1000"/>
                  <a:gd name="T2" fmla="*/ 88900 w 1386"/>
                  <a:gd name="T3" fmla="*/ 1587500 h 1000"/>
                  <a:gd name="T4" fmla="*/ 260350 w 1386"/>
                  <a:gd name="T5" fmla="*/ 1574800 h 1000"/>
                  <a:gd name="T6" fmla="*/ 431800 w 1386"/>
                  <a:gd name="T7" fmla="*/ 1552575 h 1000"/>
                  <a:gd name="T8" fmla="*/ 596900 w 1386"/>
                  <a:gd name="T9" fmla="*/ 1517650 h 1000"/>
                  <a:gd name="T10" fmla="*/ 758825 w 1386"/>
                  <a:gd name="T11" fmla="*/ 1473200 h 1000"/>
                  <a:gd name="T12" fmla="*/ 917575 w 1386"/>
                  <a:gd name="T13" fmla="*/ 1419225 h 1000"/>
                  <a:gd name="T14" fmla="*/ 1069975 w 1386"/>
                  <a:gd name="T15" fmla="*/ 1352550 h 1000"/>
                  <a:gd name="T16" fmla="*/ 1216025 w 1386"/>
                  <a:gd name="T17" fmla="*/ 1279525 h 1000"/>
                  <a:gd name="T18" fmla="*/ 1358900 w 1386"/>
                  <a:gd name="T19" fmla="*/ 1196975 h 1000"/>
                  <a:gd name="T20" fmla="*/ 1495425 w 1386"/>
                  <a:gd name="T21" fmla="*/ 1101725 h 1000"/>
                  <a:gd name="T22" fmla="*/ 1622425 w 1386"/>
                  <a:gd name="T23" fmla="*/ 1003300 h 1000"/>
                  <a:gd name="T24" fmla="*/ 1746250 w 1386"/>
                  <a:gd name="T25" fmla="*/ 895350 h 1000"/>
                  <a:gd name="T26" fmla="*/ 1860550 w 1386"/>
                  <a:gd name="T27" fmla="*/ 777875 h 1000"/>
                  <a:gd name="T28" fmla="*/ 1968500 w 1386"/>
                  <a:gd name="T29" fmla="*/ 654050 h 1000"/>
                  <a:gd name="T30" fmla="*/ 2066925 w 1386"/>
                  <a:gd name="T31" fmla="*/ 523875 h 1000"/>
                  <a:gd name="T32" fmla="*/ 2159000 w 1386"/>
                  <a:gd name="T33" fmla="*/ 390525 h 1000"/>
                  <a:gd name="T34" fmla="*/ 1651000 w 1386"/>
                  <a:gd name="T35" fmla="*/ 0 h 1000"/>
                  <a:gd name="T36" fmla="*/ 1619250 w 1386"/>
                  <a:gd name="T37" fmla="*/ 53975 h 1000"/>
                  <a:gd name="T38" fmla="*/ 1549400 w 1386"/>
                  <a:gd name="T39" fmla="*/ 155575 h 1000"/>
                  <a:gd name="T40" fmla="*/ 1476375 w 1386"/>
                  <a:gd name="T41" fmla="*/ 254000 h 1000"/>
                  <a:gd name="T42" fmla="*/ 1397000 w 1386"/>
                  <a:gd name="T43" fmla="*/ 346075 h 1000"/>
                  <a:gd name="T44" fmla="*/ 1308100 w 1386"/>
                  <a:gd name="T45" fmla="*/ 431800 h 1000"/>
                  <a:gd name="T46" fmla="*/ 1216025 w 1386"/>
                  <a:gd name="T47" fmla="*/ 514350 h 1000"/>
                  <a:gd name="T48" fmla="*/ 1120775 w 1386"/>
                  <a:gd name="T49" fmla="*/ 590550 h 1000"/>
                  <a:gd name="T50" fmla="*/ 1019175 w 1386"/>
                  <a:gd name="T51" fmla="*/ 657225 h 1000"/>
                  <a:gd name="T52" fmla="*/ 914400 w 1386"/>
                  <a:gd name="T53" fmla="*/ 720725 h 1000"/>
                  <a:gd name="T54" fmla="*/ 803275 w 1386"/>
                  <a:gd name="T55" fmla="*/ 777875 h 1000"/>
                  <a:gd name="T56" fmla="*/ 688975 w 1386"/>
                  <a:gd name="T57" fmla="*/ 825500 h 1000"/>
                  <a:gd name="T58" fmla="*/ 571500 w 1386"/>
                  <a:gd name="T59" fmla="*/ 866775 h 1000"/>
                  <a:gd name="T60" fmla="*/ 447675 w 1386"/>
                  <a:gd name="T61" fmla="*/ 901700 h 1000"/>
                  <a:gd name="T62" fmla="*/ 323850 w 1386"/>
                  <a:gd name="T63" fmla="*/ 927100 h 1000"/>
                  <a:gd name="T64" fmla="*/ 196850 w 1386"/>
                  <a:gd name="T65" fmla="*/ 942975 h 1000"/>
                  <a:gd name="T66" fmla="*/ 66675 w 1386"/>
                  <a:gd name="T67" fmla="*/ 952500 h 1000"/>
                  <a:gd name="T68" fmla="*/ 0 w 1386"/>
                  <a:gd name="T69" fmla="*/ 952500 h 10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386" h="1000">
                    <a:moveTo>
                      <a:pt x="0" y="600"/>
                    </a:moveTo>
                    <a:lnTo>
                      <a:pt x="0" y="1000"/>
                    </a:lnTo>
                    <a:lnTo>
                      <a:pt x="56" y="1000"/>
                    </a:lnTo>
                    <a:lnTo>
                      <a:pt x="110" y="996"/>
                    </a:lnTo>
                    <a:lnTo>
                      <a:pt x="164" y="992"/>
                    </a:lnTo>
                    <a:lnTo>
                      <a:pt x="218" y="986"/>
                    </a:lnTo>
                    <a:lnTo>
                      <a:pt x="272" y="978"/>
                    </a:lnTo>
                    <a:lnTo>
                      <a:pt x="324" y="968"/>
                    </a:lnTo>
                    <a:lnTo>
                      <a:pt x="376" y="956"/>
                    </a:lnTo>
                    <a:lnTo>
                      <a:pt x="428" y="942"/>
                    </a:lnTo>
                    <a:lnTo>
                      <a:pt x="478" y="928"/>
                    </a:lnTo>
                    <a:lnTo>
                      <a:pt x="528" y="912"/>
                    </a:lnTo>
                    <a:lnTo>
                      <a:pt x="578" y="894"/>
                    </a:lnTo>
                    <a:lnTo>
                      <a:pt x="626" y="874"/>
                    </a:lnTo>
                    <a:lnTo>
                      <a:pt x="674" y="852"/>
                    </a:lnTo>
                    <a:lnTo>
                      <a:pt x="720" y="830"/>
                    </a:lnTo>
                    <a:lnTo>
                      <a:pt x="766" y="806"/>
                    </a:lnTo>
                    <a:lnTo>
                      <a:pt x="812" y="780"/>
                    </a:lnTo>
                    <a:lnTo>
                      <a:pt x="856" y="754"/>
                    </a:lnTo>
                    <a:lnTo>
                      <a:pt x="898" y="724"/>
                    </a:lnTo>
                    <a:lnTo>
                      <a:pt x="942" y="694"/>
                    </a:lnTo>
                    <a:lnTo>
                      <a:pt x="982" y="664"/>
                    </a:lnTo>
                    <a:lnTo>
                      <a:pt x="1022" y="632"/>
                    </a:lnTo>
                    <a:lnTo>
                      <a:pt x="1062" y="598"/>
                    </a:lnTo>
                    <a:lnTo>
                      <a:pt x="1100" y="564"/>
                    </a:lnTo>
                    <a:lnTo>
                      <a:pt x="1136" y="528"/>
                    </a:lnTo>
                    <a:lnTo>
                      <a:pt x="1172" y="490"/>
                    </a:lnTo>
                    <a:lnTo>
                      <a:pt x="1206" y="452"/>
                    </a:lnTo>
                    <a:lnTo>
                      <a:pt x="1240" y="412"/>
                    </a:lnTo>
                    <a:lnTo>
                      <a:pt x="1272" y="372"/>
                    </a:lnTo>
                    <a:lnTo>
                      <a:pt x="1302" y="330"/>
                    </a:lnTo>
                    <a:lnTo>
                      <a:pt x="1332" y="288"/>
                    </a:lnTo>
                    <a:lnTo>
                      <a:pt x="1360" y="246"/>
                    </a:lnTo>
                    <a:lnTo>
                      <a:pt x="1386" y="200"/>
                    </a:lnTo>
                    <a:lnTo>
                      <a:pt x="1040" y="0"/>
                    </a:lnTo>
                    <a:lnTo>
                      <a:pt x="1020" y="34"/>
                    </a:lnTo>
                    <a:lnTo>
                      <a:pt x="998" y="66"/>
                    </a:lnTo>
                    <a:lnTo>
                      <a:pt x="976" y="98"/>
                    </a:lnTo>
                    <a:lnTo>
                      <a:pt x="954" y="130"/>
                    </a:lnTo>
                    <a:lnTo>
                      <a:pt x="930" y="160"/>
                    </a:lnTo>
                    <a:lnTo>
                      <a:pt x="904" y="190"/>
                    </a:lnTo>
                    <a:lnTo>
                      <a:pt x="880" y="218"/>
                    </a:lnTo>
                    <a:lnTo>
                      <a:pt x="852" y="246"/>
                    </a:lnTo>
                    <a:lnTo>
                      <a:pt x="824" y="272"/>
                    </a:lnTo>
                    <a:lnTo>
                      <a:pt x="796" y="298"/>
                    </a:lnTo>
                    <a:lnTo>
                      <a:pt x="766" y="324"/>
                    </a:lnTo>
                    <a:lnTo>
                      <a:pt x="736" y="348"/>
                    </a:lnTo>
                    <a:lnTo>
                      <a:pt x="706" y="372"/>
                    </a:lnTo>
                    <a:lnTo>
                      <a:pt x="674" y="394"/>
                    </a:lnTo>
                    <a:lnTo>
                      <a:pt x="642" y="414"/>
                    </a:lnTo>
                    <a:lnTo>
                      <a:pt x="608" y="436"/>
                    </a:lnTo>
                    <a:lnTo>
                      <a:pt x="576" y="454"/>
                    </a:lnTo>
                    <a:lnTo>
                      <a:pt x="540" y="472"/>
                    </a:lnTo>
                    <a:lnTo>
                      <a:pt x="506" y="490"/>
                    </a:lnTo>
                    <a:lnTo>
                      <a:pt x="470" y="506"/>
                    </a:lnTo>
                    <a:lnTo>
                      <a:pt x="434" y="520"/>
                    </a:lnTo>
                    <a:lnTo>
                      <a:pt x="396" y="534"/>
                    </a:lnTo>
                    <a:lnTo>
                      <a:pt x="360" y="546"/>
                    </a:lnTo>
                    <a:lnTo>
                      <a:pt x="322" y="558"/>
                    </a:lnTo>
                    <a:lnTo>
                      <a:pt x="282" y="568"/>
                    </a:lnTo>
                    <a:lnTo>
                      <a:pt x="244" y="576"/>
                    </a:lnTo>
                    <a:lnTo>
                      <a:pt x="204" y="584"/>
                    </a:lnTo>
                    <a:lnTo>
                      <a:pt x="164" y="590"/>
                    </a:lnTo>
                    <a:lnTo>
                      <a:pt x="124" y="594"/>
                    </a:lnTo>
                    <a:lnTo>
                      <a:pt x="84" y="598"/>
                    </a:lnTo>
                    <a:lnTo>
                      <a:pt x="42" y="600"/>
                    </a:lnTo>
                    <a:lnTo>
                      <a:pt x="0" y="600"/>
                    </a:lnTo>
                    <a:close/>
                  </a:path>
                </a:pathLst>
              </a:custGeom>
              <a:noFill/>
              <a:ln w="12700">
                <a:solidFill>
                  <a:srgbClr val="000000"/>
                </a:solidFill>
                <a:prstDash val="solid"/>
                <a:round/>
                <a:headEnd/>
                <a:tailEnd/>
              </a:ln>
            </p:spPr>
            <p:txBody>
              <a:bodyPr/>
              <a:lstStyle/>
              <a:p>
                <a:endParaRPr lang="en-GB"/>
              </a:p>
            </p:txBody>
          </p:sp>
          <p:sp>
            <p:nvSpPr>
              <p:cNvPr id="43" name="Freeform 6"/>
              <p:cNvSpPr>
                <a:spLocks/>
              </p:cNvSpPr>
              <p:nvPr/>
            </p:nvSpPr>
            <p:spPr bwMode="auto">
              <a:xfrm>
                <a:off x="6224587" y="2921193"/>
                <a:ext cx="889000" cy="2540000"/>
              </a:xfrm>
              <a:custGeom>
                <a:avLst/>
                <a:gdLst>
                  <a:gd name="T0" fmla="*/ 0 w 560"/>
                  <a:gd name="T1" fmla="*/ 317500 h 1600"/>
                  <a:gd name="T2" fmla="*/ 28575 w 560"/>
                  <a:gd name="T3" fmla="*/ 371475 h 1600"/>
                  <a:gd name="T4" fmla="*/ 82550 w 560"/>
                  <a:gd name="T5" fmla="*/ 479425 h 1600"/>
                  <a:gd name="T6" fmla="*/ 130175 w 560"/>
                  <a:gd name="T7" fmla="*/ 593725 h 1600"/>
                  <a:gd name="T8" fmla="*/ 171450 w 560"/>
                  <a:gd name="T9" fmla="*/ 711200 h 1600"/>
                  <a:gd name="T10" fmla="*/ 203200 w 560"/>
                  <a:gd name="T11" fmla="*/ 828675 h 1600"/>
                  <a:gd name="T12" fmla="*/ 228600 w 560"/>
                  <a:gd name="T13" fmla="*/ 952500 h 1600"/>
                  <a:gd name="T14" fmla="*/ 244475 w 560"/>
                  <a:gd name="T15" fmla="*/ 1079500 h 1600"/>
                  <a:gd name="T16" fmla="*/ 254000 w 560"/>
                  <a:gd name="T17" fmla="*/ 1206500 h 1600"/>
                  <a:gd name="T18" fmla="*/ 254000 w 560"/>
                  <a:gd name="T19" fmla="*/ 1270000 h 1600"/>
                  <a:gd name="T20" fmla="*/ 250825 w 560"/>
                  <a:gd name="T21" fmla="*/ 1400175 h 1600"/>
                  <a:gd name="T22" fmla="*/ 238125 w 560"/>
                  <a:gd name="T23" fmla="*/ 1527175 h 1600"/>
                  <a:gd name="T24" fmla="*/ 215900 w 560"/>
                  <a:gd name="T25" fmla="*/ 1651000 h 1600"/>
                  <a:gd name="T26" fmla="*/ 187325 w 560"/>
                  <a:gd name="T27" fmla="*/ 1771650 h 1600"/>
                  <a:gd name="T28" fmla="*/ 152400 w 560"/>
                  <a:gd name="T29" fmla="*/ 1889125 h 1600"/>
                  <a:gd name="T30" fmla="*/ 107950 w 560"/>
                  <a:gd name="T31" fmla="*/ 2006600 h 1600"/>
                  <a:gd name="T32" fmla="*/ 57150 w 560"/>
                  <a:gd name="T33" fmla="*/ 2117725 h 1600"/>
                  <a:gd name="T34" fmla="*/ 0 w 560"/>
                  <a:gd name="T35" fmla="*/ 2222500 h 1600"/>
                  <a:gd name="T36" fmla="*/ 549275 w 560"/>
                  <a:gd name="T37" fmla="*/ 2540000 h 1600"/>
                  <a:gd name="T38" fmla="*/ 625475 w 560"/>
                  <a:gd name="T39" fmla="*/ 2397125 h 1600"/>
                  <a:gd name="T40" fmla="*/ 695325 w 560"/>
                  <a:gd name="T41" fmla="*/ 2251075 h 1600"/>
                  <a:gd name="T42" fmla="*/ 752475 w 560"/>
                  <a:gd name="T43" fmla="*/ 2098675 h 1600"/>
                  <a:gd name="T44" fmla="*/ 800100 w 560"/>
                  <a:gd name="T45" fmla="*/ 1939925 h 1600"/>
                  <a:gd name="T46" fmla="*/ 838200 w 560"/>
                  <a:gd name="T47" fmla="*/ 1778000 h 1600"/>
                  <a:gd name="T48" fmla="*/ 866775 w 560"/>
                  <a:gd name="T49" fmla="*/ 1612900 h 1600"/>
                  <a:gd name="T50" fmla="*/ 882650 w 560"/>
                  <a:gd name="T51" fmla="*/ 1444625 h 1600"/>
                  <a:gd name="T52" fmla="*/ 889000 w 560"/>
                  <a:gd name="T53" fmla="*/ 1270000 h 1600"/>
                  <a:gd name="T54" fmla="*/ 889000 w 560"/>
                  <a:gd name="T55" fmla="*/ 1184275 h 1600"/>
                  <a:gd name="T56" fmla="*/ 876300 w 560"/>
                  <a:gd name="T57" fmla="*/ 1012825 h 1600"/>
                  <a:gd name="T58" fmla="*/ 854075 w 560"/>
                  <a:gd name="T59" fmla="*/ 847725 h 1600"/>
                  <a:gd name="T60" fmla="*/ 822325 w 560"/>
                  <a:gd name="T61" fmla="*/ 682625 h 1600"/>
                  <a:gd name="T62" fmla="*/ 777875 w 560"/>
                  <a:gd name="T63" fmla="*/ 523875 h 1600"/>
                  <a:gd name="T64" fmla="*/ 723900 w 560"/>
                  <a:gd name="T65" fmla="*/ 368300 h 1600"/>
                  <a:gd name="T66" fmla="*/ 660400 w 560"/>
                  <a:gd name="T67" fmla="*/ 215900 h 1600"/>
                  <a:gd name="T68" fmla="*/ 590550 w 560"/>
                  <a:gd name="T69" fmla="*/ 73025 h 1600"/>
                  <a:gd name="T70" fmla="*/ 549275 w 560"/>
                  <a:gd name="T71" fmla="*/ 0 h 16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60" h="1600">
                    <a:moveTo>
                      <a:pt x="346" y="0"/>
                    </a:moveTo>
                    <a:lnTo>
                      <a:pt x="0" y="200"/>
                    </a:lnTo>
                    <a:lnTo>
                      <a:pt x="18" y="234"/>
                    </a:lnTo>
                    <a:lnTo>
                      <a:pt x="36" y="268"/>
                    </a:lnTo>
                    <a:lnTo>
                      <a:pt x="52" y="302"/>
                    </a:lnTo>
                    <a:lnTo>
                      <a:pt x="68" y="338"/>
                    </a:lnTo>
                    <a:lnTo>
                      <a:pt x="82" y="374"/>
                    </a:lnTo>
                    <a:lnTo>
                      <a:pt x="96" y="410"/>
                    </a:lnTo>
                    <a:lnTo>
                      <a:pt x="108" y="448"/>
                    </a:lnTo>
                    <a:lnTo>
                      <a:pt x="118" y="484"/>
                    </a:lnTo>
                    <a:lnTo>
                      <a:pt x="128" y="522"/>
                    </a:lnTo>
                    <a:lnTo>
                      <a:pt x="136" y="562"/>
                    </a:lnTo>
                    <a:lnTo>
                      <a:pt x="144" y="600"/>
                    </a:lnTo>
                    <a:lnTo>
                      <a:pt x="150" y="640"/>
                    </a:lnTo>
                    <a:lnTo>
                      <a:pt x="154" y="680"/>
                    </a:lnTo>
                    <a:lnTo>
                      <a:pt x="158" y="720"/>
                    </a:lnTo>
                    <a:lnTo>
                      <a:pt x="160" y="760"/>
                    </a:lnTo>
                    <a:lnTo>
                      <a:pt x="160" y="800"/>
                    </a:lnTo>
                    <a:lnTo>
                      <a:pt x="160" y="842"/>
                    </a:lnTo>
                    <a:lnTo>
                      <a:pt x="158" y="882"/>
                    </a:lnTo>
                    <a:lnTo>
                      <a:pt x="154" y="922"/>
                    </a:lnTo>
                    <a:lnTo>
                      <a:pt x="150" y="962"/>
                    </a:lnTo>
                    <a:lnTo>
                      <a:pt x="144" y="1002"/>
                    </a:lnTo>
                    <a:lnTo>
                      <a:pt x="136" y="1040"/>
                    </a:lnTo>
                    <a:lnTo>
                      <a:pt x="128" y="1078"/>
                    </a:lnTo>
                    <a:lnTo>
                      <a:pt x="118" y="1116"/>
                    </a:lnTo>
                    <a:lnTo>
                      <a:pt x="108" y="1154"/>
                    </a:lnTo>
                    <a:lnTo>
                      <a:pt x="96" y="1190"/>
                    </a:lnTo>
                    <a:lnTo>
                      <a:pt x="82" y="1228"/>
                    </a:lnTo>
                    <a:lnTo>
                      <a:pt x="68" y="1264"/>
                    </a:lnTo>
                    <a:lnTo>
                      <a:pt x="52" y="1298"/>
                    </a:lnTo>
                    <a:lnTo>
                      <a:pt x="36" y="1334"/>
                    </a:lnTo>
                    <a:lnTo>
                      <a:pt x="18" y="1368"/>
                    </a:lnTo>
                    <a:lnTo>
                      <a:pt x="0" y="1400"/>
                    </a:lnTo>
                    <a:lnTo>
                      <a:pt x="346" y="1600"/>
                    </a:lnTo>
                    <a:lnTo>
                      <a:pt x="372" y="1556"/>
                    </a:lnTo>
                    <a:lnTo>
                      <a:pt x="394" y="1510"/>
                    </a:lnTo>
                    <a:lnTo>
                      <a:pt x="416" y="1464"/>
                    </a:lnTo>
                    <a:lnTo>
                      <a:pt x="438" y="1418"/>
                    </a:lnTo>
                    <a:lnTo>
                      <a:pt x="456" y="1370"/>
                    </a:lnTo>
                    <a:lnTo>
                      <a:pt x="474" y="1322"/>
                    </a:lnTo>
                    <a:lnTo>
                      <a:pt x="490" y="1272"/>
                    </a:lnTo>
                    <a:lnTo>
                      <a:pt x="504" y="1222"/>
                    </a:lnTo>
                    <a:lnTo>
                      <a:pt x="518" y="1172"/>
                    </a:lnTo>
                    <a:lnTo>
                      <a:pt x="528" y="1120"/>
                    </a:lnTo>
                    <a:lnTo>
                      <a:pt x="538" y="1068"/>
                    </a:lnTo>
                    <a:lnTo>
                      <a:pt x="546" y="1016"/>
                    </a:lnTo>
                    <a:lnTo>
                      <a:pt x="552" y="962"/>
                    </a:lnTo>
                    <a:lnTo>
                      <a:pt x="556" y="910"/>
                    </a:lnTo>
                    <a:lnTo>
                      <a:pt x="560" y="856"/>
                    </a:lnTo>
                    <a:lnTo>
                      <a:pt x="560" y="800"/>
                    </a:lnTo>
                    <a:lnTo>
                      <a:pt x="560" y="746"/>
                    </a:lnTo>
                    <a:lnTo>
                      <a:pt x="556" y="692"/>
                    </a:lnTo>
                    <a:lnTo>
                      <a:pt x="552" y="638"/>
                    </a:lnTo>
                    <a:lnTo>
                      <a:pt x="546" y="586"/>
                    </a:lnTo>
                    <a:lnTo>
                      <a:pt x="538" y="534"/>
                    </a:lnTo>
                    <a:lnTo>
                      <a:pt x="528" y="482"/>
                    </a:lnTo>
                    <a:lnTo>
                      <a:pt x="518" y="430"/>
                    </a:lnTo>
                    <a:lnTo>
                      <a:pt x="504" y="380"/>
                    </a:lnTo>
                    <a:lnTo>
                      <a:pt x="490" y="330"/>
                    </a:lnTo>
                    <a:lnTo>
                      <a:pt x="474" y="280"/>
                    </a:lnTo>
                    <a:lnTo>
                      <a:pt x="456" y="232"/>
                    </a:lnTo>
                    <a:lnTo>
                      <a:pt x="438" y="184"/>
                    </a:lnTo>
                    <a:lnTo>
                      <a:pt x="416" y="136"/>
                    </a:lnTo>
                    <a:lnTo>
                      <a:pt x="394" y="90"/>
                    </a:lnTo>
                    <a:lnTo>
                      <a:pt x="372" y="46"/>
                    </a:lnTo>
                    <a:lnTo>
                      <a:pt x="346" y="0"/>
                    </a:lnTo>
                    <a:close/>
                  </a:path>
                </a:pathLst>
              </a:custGeom>
              <a:noFill/>
              <a:ln w="38100" cap="flat" cmpd="sng">
                <a:solidFill>
                  <a:srgbClr val="5F5F5F"/>
                </a:solidFill>
                <a:prstDash val="solid"/>
                <a:round/>
                <a:headEnd type="none" w="med" len="med"/>
                <a:tailEnd type="none" w="med" len="med"/>
              </a:ln>
              <a:effectLst/>
              <a:extLst/>
            </p:spPr>
            <p:txBody>
              <a:bodyPr/>
              <a:lstStyle/>
              <a:p>
                <a:endParaRPr lang="en-GB"/>
              </a:p>
            </p:txBody>
          </p:sp>
          <p:sp>
            <p:nvSpPr>
              <p:cNvPr id="44" name="Freeform 7"/>
              <p:cNvSpPr>
                <a:spLocks/>
              </p:cNvSpPr>
              <p:nvPr/>
            </p:nvSpPr>
            <p:spPr bwMode="auto">
              <a:xfrm>
                <a:off x="2373314" y="5143694"/>
                <a:ext cx="2200275" cy="1587500"/>
              </a:xfrm>
              <a:custGeom>
                <a:avLst/>
                <a:gdLst>
                  <a:gd name="T0" fmla="*/ 0 w 1386"/>
                  <a:gd name="T1" fmla="*/ 317500 h 1000"/>
                  <a:gd name="T2" fmla="*/ 44450 w 1386"/>
                  <a:gd name="T3" fmla="*/ 390525 h 1000"/>
                  <a:gd name="T4" fmla="*/ 133350 w 1386"/>
                  <a:gd name="T5" fmla="*/ 523875 h 1000"/>
                  <a:gd name="T6" fmla="*/ 234950 w 1386"/>
                  <a:gd name="T7" fmla="*/ 654050 h 1000"/>
                  <a:gd name="T8" fmla="*/ 339725 w 1386"/>
                  <a:gd name="T9" fmla="*/ 777875 h 1000"/>
                  <a:gd name="T10" fmla="*/ 457200 w 1386"/>
                  <a:gd name="T11" fmla="*/ 895350 h 1000"/>
                  <a:gd name="T12" fmla="*/ 577850 w 1386"/>
                  <a:gd name="T13" fmla="*/ 1003300 h 1000"/>
                  <a:gd name="T14" fmla="*/ 708025 w 1386"/>
                  <a:gd name="T15" fmla="*/ 1101725 h 1000"/>
                  <a:gd name="T16" fmla="*/ 844550 w 1386"/>
                  <a:gd name="T17" fmla="*/ 1196975 h 1000"/>
                  <a:gd name="T18" fmla="*/ 984250 w 1386"/>
                  <a:gd name="T19" fmla="*/ 1279525 h 1000"/>
                  <a:gd name="T20" fmla="*/ 1133475 w 1386"/>
                  <a:gd name="T21" fmla="*/ 1352550 h 1000"/>
                  <a:gd name="T22" fmla="*/ 1285875 w 1386"/>
                  <a:gd name="T23" fmla="*/ 1419225 h 1000"/>
                  <a:gd name="T24" fmla="*/ 1441450 w 1386"/>
                  <a:gd name="T25" fmla="*/ 1473200 h 1000"/>
                  <a:gd name="T26" fmla="*/ 1603375 w 1386"/>
                  <a:gd name="T27" fmla="*/ 1517650 h 1000"/>
                  <a:gd name="T28" fmla="*/ 1771650 w 1386"/>
                  <a:gd name="T29" fmla="*/ 1552575 h 1000"/>
                  <a:gd name="T30" fmla="*/ 1939925 w 1386"/>
                  <a:gd name="T31" fmla="*/ 1574800 h 1000"/>
                  <a:gd name="T32" fmla="*/ 2114550 w 1386"/>
                  <a:gd name="T33" fmla="*/ 1587500 h 1000"/>
                  <a:gd name="T34" fmla="*/ 2200275 w 1386"/>
                  <a:gd name="T35" fmla="*/ 952500 h 1000"/>
                  <a:gd name="T36" fmla="*/ 2133600 w 1386"/>
                  <a:gd name="T37" fmla="*/ 952500 h 1000"/>
                  <a:gd name="T38" fmla="*/ 2006600 w 1386"/>
                  <a:gd name="T39" fmla="*/ 942975 h 1000"/>
                  <a:gd name="T40" fmla="*/ 1876425 w 1386"/>
                  <a:gd name="T41" fmla="*/ 927100 h 1000"/>
                  <a:gd name="T42" fmla="*/ 1752600 w 1386"/>
                  <a:gd name="T43" fmla="*/ 901700 h 1000"/>
                  <a:gd name="T44" fmla="*/ 1631950 w 1386"/>
                  <a:gd name="T45" fmla="*/ 866775 h 1000"/>
                  <a:gd name="T46" fmla="*/ 1514475 w 1386"/>
                  <a:gd name="T47" fmla="*/ 825500 h 1000"/>
                  <a:gd name="T48" fmla="*/ 1400175 w 1386"/>
                  <a:gd name="T49" fmla="*/ 777875 h 1000"/>
                  <a:gd name="T50" fmla="*/ 1289050 w 1386"/>
                  <a:gd name="T51" fmla="*/ 720725 h 1000"/>
                  <a:gd name="T52" fmla="*/ 1181100 w 1386"/>
                  <a:gd name="T53" fmla="*/ 657225 h 1000"/>
                  <a:gd name="T54" fmla="*/ 1079500 w 1386"/>
                  <a:gd name="T55" fmla="*/ 590550 h 1000"/>
                  <a:gd name="T56" fmla="*/ 984250 w 1386"/>
                  <a:gd name="T57" fmla="*/ 514350 h 1000"/>
                  <a:gd name="T58" fmla="*/ 892175 w 1386"/>
                  <a:gd name="T59" fmla="*/ 431800 h 1000"/>
                  <a:gd name="T60" fmla="*/ 806450 w 1386"/>
                  <a:gd name="T61" fmla="*/ 346075 h 1000"/>
                  <a:gd name="T62" fmla="*/ 727075 w 1386"/>
                  <a:gd name="T63" fmla="*/ 254000 h 1000"/>
                  <a:gd name="T64" fmla="*/ 650875 w 1386"/>
                  <a:gd name="T65" fmla="*/ 155575 h 1000"/>
                  <a:gd name="T66" fmla="*/ 584200 w 1386"/>
                  <a:gd name="T67" fmla="*/ 53975 h 1000"/>
                  <a:gd name="T68" fmla="*/ 552450 w 1386"/>
                  <a:gd name="T69" fmla="*/ 0 h 10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386" h="1000">
                    <a:moveTo>
                      <a:pt x="348" y="0"/>
                    </a:moveTo>
                    <a:lnTo>
                      <a:pt x="0" y="200"/>
                    </a:lnTo>
                    <a:lnTo>
                      <a:pt x="28" y="246"/>
                    </a:lnTo>
                    <a:lnTo>
                      <a:pt x="56" y="288"/>
                    </a:lnTo>
                    <a:lnTo>
                      <a:pt x="84" y="330"/>
                    </a:lnTo>
                    <a:lnTo>
                      <a:pt x="116" y="372"/>
                    </a:lnTo>
                    <a:lnTo>
                      <a:pt x="148" y="412"/>
                    </a:lnTo>
                    <a:lnTo>
                      <a:pt x="180" y="452"/>
                    </a:lnTo>
                    <a:lnTo>
                      <a:pt x="214" y="490"/>
                    </a:lnTo>
                    <a:lnTo>
                      <a:pt x="250" y="528"/>
                    </a:lnTo>
                    <a:lnTo>
                      <a:pt x="288" y="564"/>
                    </a:lnTo>
                    <a:lnTo>
                      <a:pt x="326" y="598"/>
                    </a:lnTo>
                    <a:lnTo>
                      <a:pt x="364" y="632"/>
                    </a:lnTo>
                    <a:lnTo>
                      <a:pt x="404" y="664"/>
                    </a:lnTo>
                    <a:lnTo>
                      <a:pt x="446" y="694"/>
                    </a:lnTo>
                    <a:lnTo>
                      <a:pt x="488" y="724"/>
                    </a:lnTo>
                    <a:lnTo>
                      <a:pt x="532" y="754"/>
                    </a:lnTo>
                    <a:lnTo>
                      <a:pt x="576" y="780"/>
                    </a:lnTo>
                    <a:lnTo>
                      <a:pt x="620" y="806"/>
                    </a:lnTo>
                    <a:lnTo>
                      <a:pt x="666" y="830"/>
                    </a:lnTo>
                    <a:lnTo>
                      <a:pt x="714" y="852"/>
                    </a:lnTo>
                    <a:lnTo>
                      <a:pt x="760" y="874"/>
                    </a:lnTo>
                    <a:lnTo>
                      <a:pt x="810" y="894"/>
                    </a:lnTo>
                    <a:lnTo>
                      <a:pt x="858" y="912"/>
                    </a:lnTo>
                    <a:lnTo>
                      <a:pt x="908" y="928"/>
                    </a:lnTo>
                    <a:lnTo>
                      <a:pt x="960" y="942"/>
                    </a:lnTo>
                    <a:lnTo>
                      <a:pt x="1010" y="956"/>
                    </a:lnTo>
                    <a:lnTo>
                      <a:pt x="1062" y="968"/>
                    </a:lnTo>
                    <a:lnTo>
                      <a:pt x="1116" y="978"/>
                    </a:lnTo>
                    <a:lnTo>
                      <a:pt x="1168" y="986"/>
                    </a:lnTo>
                    <a:lnTo>
                      <a:pt x="1222" y="992"/>
                    </a:lnTo>
                    <a:lnTo>
                      <a:pt x="1276" y="996"/>
                    </a:lnTo>
                    <a:lnTo>
                      <a:pt x="1332" y="1000"/>
                    </a:lnTo>
                    <a:lnTo>
                      <a:pt x="1386" y="1000"/>
                    </a:lnTo>
                    <a:lnTo>
                      <a:pt x="1386" y="600"/>
                    </a:lnTo>
                    <a:lnTo>
                      <a:pt x="1344" y="600"/>
                    </a:lnTo>
                    <a:lnTo>
                      <a:pt x="1304" y="598"/>
                    </a:lnTo>
                    <a:lnTo>
                      <a:pt x="1264" y="594"/>
                    </a:lnTo>
                    <a:lnTo>
                      <a:pt x="1222" y="590"/>
                    </a:lnTo>
                    <a:lnTo>
                      <a:pt x="1182" y="584"/>
                    </a:lnTo>
                    <a:lnTo>
                      <a:pt x="1144" y="576"/>
                    </a:lnTo>
                    <a:lnTo>
                      <a:pt x="1104" y="568"/>
                    </a:lnTo>
                    <a:lnTo>
                      <a:pt x="1066" y="558"/>
                    </a:lnTo>
                    <a:lnTo>
                      <a:pt x="1028" y="546"/>
                    </a:lnTo>
                    <a:lnTo>
                      <a:pt x="990" y="534"/>
                    </a:lnTo>
                    <a:lnTo>
                      <a:pt x="954" y="520"/>
                    </a:lnTo>
                    <a:lnTo>
                      <a:pt x="918" y="506"/>
                    </a:lnTo>
                    <a:lnTo>
                      <a:pt x="882" y="490"/>
                    </a:lnTo>
                    <a:lnTo>
                      <a:pt x="846" y="472"/>
                    </a:lnTo>
                    <a:lnTo>
                      <a:pt x="812" y="454"/>
                    </a:lnTo>
                    <a:lnTo>
                      <a:pt x="778" y="436"/>
                    </a:lnTo>
                    <a:lnTo>
                      <a:pt x="744" y="414"/>
                    </a:lnTo>
                    <a:lnTo>
                      <a:pt x="712" y="394"/>
                    </a:lnTo>
                    <a:lnTo>
                      <a:pt x="680" y="372"/>
                    </a:lnTo>
                    <a:lnTo>
                      <a:pt x="650" y="348"/>
                    </a:lnTo>
                    <a:lnTo>
                      <a:pt x="620" y="324"/>
                    </a:lnTo>
                    <a:lnTo>
                      <a:pt x="590" y="298"/>
                    </a:lnTo>
                    <a:lnTo>
                      <a:pt x="562" y="272"/>
                    </a:lnTo>
                    <a:lnTo>
                      <a:pt x="534" y="246"/>
                    </a:lnTo>
                    <a:lnTo>
                      <a:pt x="508" y="218"/>
                    </a:lnTo>
                    <a:lnTo>
                      <a:pt x="482" y="190"/>
                    </a:lnTo>
                    <a:lnTo>
                      <a:pt x="458" y="160"/>
                    </a:lnTo>
                    <a:lnTo>
                      <a:pt x="434" y="130"/>
                    </a:lnTo>
                    <a:lnTo>
                      <a:pt x="410" y="98"/>
                    </a:lnTo>
                    <a:lnTo>
                      <a:pt x="388" y="66"/>
                    </a:lnTo>
                    <a:lnTo>
                      <a:pt x="368" y="34"/>
                    </a:lnTo>
                    <a:lnTo>
                      <a:pt x="348" y="0"/>
                    </a:lnTo>
                    <a:close/>
                  </a:path>
                </a:pathLst>
              </a:custGeom>
              <a:noFill/>
              <a:ln w="38100" cap="flat" cmpd="sng">
                <a:solidFill>
                  <a:srgbClr val="5F5F5F"/>
                </a:solidFill>
                <a:prstDash val="solid"/>
                <a:round/>
                <a:headEnd type="none" w="med" len="med"/>
                <a:tailEnd type="none" w="med" len="med"/>
              </a:ln>
              <a:effectLst/>
              <a:extLst/>
            </p:spPr>
            <p:txBody>
              <a:bodyPr/>
              <a:lstStyle/>
              <a:p>
                <a:endParaRPr lang="en-GB"/>
              </a:p>
            </p:txBody>
          </p:sp>
          <p:sp>
            <p:nvSpPr>
              <p:cNvPr id="45" name="Freeform 8"/>
              <p:cNvSpPr>
                <a:spLocks/>
              </p:cNvSpPr>
              <p:nvPr/>
            </p:nvSpPr>
            <p:spPr bwMode="auto">
              <a:xfrm>
                <a:off x="2668587" y="3238693"/>
                <a:ext cx="1355725" cy="1905000"/>
              </a:xfrm>
              <a:custGeom>
                <a:avLst/>
                <a:gdLst>
                  <a:gd name="T0" fmla="*/ 1270000 w 854"/>
                  <a:gd name="T1" fmla="*/ 952500 h 1200"/>
                  <a:gd name="T2" fmla="*/ 1270000 w 854"/>
                  <a:gd name="T3" fmla="*/ 952500 h 1200"/>
                  <a:gd name="T4" fmla="*/ 1273175 w 854"/>
                  <a:gd name="T5" fmla="*/ 911225 h 1200"/>
                  <a:gd name="T6" fmla="*/ 1276350 w 854"/>
                  <a:gd name="T7" fmla="*/ 866775 h 1200"/>
                  <a:gd name="T8" fmla="*/ 1282700 w 854"/>
                  <a:gd name="T9" fmla="*/ 825500 h 1200"/>
                  <a:gd name="T10" fmla="*/ 1292225 w 854"/>
                  <a:gd name="T11" fmla="*/ 787400 h 1200"/>
                  <a:gd name="T12" fmla="*/ 1304925 w 854"/>
                  <a:gd name="T13" fmla="*/ 746125 h 1200"/>
                  <a:gd name="T14" fmla="*/ 1320800 w 854"/>
                  <a:gd name="T15" fmla="*/ 708025 h 1200"/>
                  <a:gd name="T16" fmla="*/ 1336675 w 854"/>
                  <a:gd name="T17" fmla="*/ 673100 h 1200"/>
                  <a:gd name="T18" fmla="*/ 1355725 w 854"/>
                  <a:gd name="T19" fmla="*/ 635000 h 1200"/>
                  <a:gd name="T20" fmla="*/ 257175 w 854"/>
                  <a:gd name="T21" fmla="*/ 0 h 1200"/>
                  <a:gd name="T22" fmla="*/ 257175 w 854"/>
                  <a:gd name="T23" fmla="*/ 0 h 1200"/>
                  <a:gd name="T24" fmla="*/ 225425 w 854"/>
                  <a:gd name="T25" fmla="*/ 53975 h 1200"/>
                  <a:gd name="T26" fmla="*/ 196850 w 854"/>
                  <a:gd name="T27" fmla="*/ 107950 h 1200"/>
                  <a:gd name="T28" fmla="*/ 171450 w 854"/>
                  <a:gd name="T29" fmla="*/ 161925 h 1200"/>
                  <a:gd name="T30" fmla="*/ 146050 w 854"/>
                  <a:gd name="T31" fmla="*/ 219075 h 1200"/>
                  <a:gd name="T32" fmla="*/ 123825 w 854"/>
                  <a:gd name="T33" fmla="*/ 276225 h 1200"/>
                  <a:gd name="T34" fmla="*/ 104775 w 854"/>
                  <a:gd name="T35" fmla="*/ 333375 h 1200"/>
                  <a:gd name="T36" fmla="*/ 85725 w 854"/>
                  <a:gd name="T37" fmla="*/ 393700 h 1200"/>
                  <a:gd name="T38" fmla="*/ 66675 w 854"/>
                  <a:gd name="T39" fmla="*/ 450850 h 1200"/>
                  <a:gd name="T40" fmla="*/ 50800 w 854"/>
                  <a:gd name="T41" fmla="*/ 511175 h 1200"/>
                  <a:gd name="T42" fmla="*/ 38100 w 854"/>
                  <a:gd name="T43" fmla="*/ 574675 h 1200"/>
                  <a:gd name="T44" fmla="*/ 28575 w 854"/>
                  <a:gd name="T45" fmla="*/ 635000 h 1200"/>
                  <a:gd name="T46" fmla="*/ 19050 w 854"/>
                  <a:gd name="T47" fmla="*/ 698500 h 1200"/>
                  <a:gd name="T48" fmla="*/ 9525 w 854"/>
                  <a:gd name="T49" fmla="*/ 762000 h 1200"/>
                  <a:gd name="T50" fmla="*/ 6350 w 854"/>
                  <a:gd name="T51" fmla="*/ 825500 h 1200"/>
                  <a:gd name="T52" fmla="*/ 3175 w 854"/>
                  <a:gd name="T53" fmla="*/ 889000 h 1200"/>
                  <a:gd name="T54" fmla="*/ 0 w 854"/>
                  <a:gd name="T55" fmla="*/ 952500 h 1200"/>
                  <a:gd name="T56" fmla="*/ 0 w 854"/>
                  <a:gd name="T57" fmla="*/ 952500 h 1200"/>
                  <a:gd name="T58" fmla="*/ 3175 w 854"/>
                  <a:gd name="T59" fmla="*/ 1019175 h 1200"/>
                  <a:gd name="T60" fmla="*/ 6350 w 854"/>
                  <a:gd name="T61" fmla="*/ 1082675 h 1200"/>
                  <a:gd name="T62" fmla="*/ 9525 w 854"/>
                  <a:gd name="T63" fmla="*/ 1146175 h 1200"/>
                  <a:gd name="T64" fmla="*/ 19050 w 854"/>
                  <a:gd name="T65" fmla="*/ 1209675 h 1200"/>
                  <a:gd name="T66" fmla="*/ 28575 w 854"/>
                  <a:gd name="T67" fmla="*/ 1273175 h 1200"/>
                  <a:gd name="T68" fmla="*/ 38100 w 854"/>
                  <a:gd name="T69" fmla="*/ 1333500 h 1200"/>
                  <a:gd name="T70" fmla="*/ 50800 w 854"/>
                  <a:gd name="T71" fmla="*/ 1393825 h 1200"/>
                  <a:gd name="T72" fmla="*/ 66675 w 854"/>
                  <a:gd name="T73" fmla="*/ 1454150 h 1200"/>
                  <a:gd name="T74" fmla="*/ 85725 w 854"/>
                  <a:gd name="T75" fmla="*/ 1514475 h 1200"/>
                  <a:gd name="T76" fmla="*/ 104775 w 854"/>
                  <a:gd name="T77" fmla="*/ 1571625 h 1200"/>
                  <a:gd name="T78" fmla="*/ 123825 w 854"/>
                  <a:gd name="T79" fmla="*/ 1631950 h 1200"/>
                  <a:gd name="T80" fmla="*/ 146050 w 854"/>
                  <a:gd name="T81" fmla="*/ 1689100 h 1200"/>
                  <a:gd name="T82" fmla="*/ 171450 w 854"/>
                  <a:gd name="T83" fmla="*/ 1743075 h 1200"/>
                  <a:gd name="T84" fmla="*/ 196850 w 854"/>
                  <a:gd name="T85" fmla="*/ 1800225 h 1200"/>
                  <a:gd name="T86" fmla="*/ 225425 w 854"/>
                  <a:gd name="T87" fmla="*/ 1854200 h 1200"/>
                  <a:gd name="T88" fmla="*/ 257175 w 854"/>
                  <a:gd name="T89" fmla="*/ 1905000 h 1200"/>
                  <a:gd name="T90" fmla="*/ 1355725 w 854"/>
                  <a:gd name="T91" fmla="*/ 1270000 h 1200"/>
                  <a:gd name="T92" fmla="*/ 1355725 w 854"/>
                  <a:gd name="T93" fmla="*/ 1270000 h 1200"/>
                  <a:gd name="T94" fmla="*/ 1336675 w 854"/>
                  <a:gd name="T95" fmla="*/ 1235075 h 1200"/>
                  <a:gd name="T96" fmla="*/ 1320800 w 854"/>
                  <a:gd name="T97" fmla="*/ 1196975 h 1200"/>
                  <a:gd name="T98" fmla="*/ 1304925 w 854"/>
                  <a:gd name="T99" fmla="*/ 1158875 h 1200"/>
                  <a:gd name="T100" fmla="*/ 1292225 w 854"/>
                  <a:gd name="T101" fmla="*/ 1120775 h 1200"/>
                  <a:gd name="T102" fmla="*/ 1282700 w 854"/>
                  <a:gd name="T103" fmla="*/ 1079500 h 1200"/>
                  <a:gd name="T104" fmla="*/ 1276350 w 854"/>
                  <a:gd name="T105" fmla="*/ 1038225 h 1200"/>
                  <a:gd name="T106" fmla="*/ 1273175 w 854"/>
                  <a:gd name="T107" fmla="*/ 996950 h 1200"/>
                  <a:gd name="T108" fmla="*/ 1270000 w 854"/>
                  <a:gd name="T109" fmla="*/ 952500 h 1200"/>
                  <a:gd name="T110" fmla="*/ 1270000 w 854"/>
                  <a:gd name="T111" fmla="*/ 952500 h 120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854" h="1200">
                    <a:moveTo>
                      <a:pt x="800" y="600"/>
                    </a:moveTo>
                    <a:lnTo>
                      <a:pt x="800" y="600"/>
                    </a:lnTo>
                    <a:lnTo>
                      <a:pt x="802" y="574"/>
                    </a:lnTo>
                    <a:lnTo>
                      <a:pt x="804" y="546"/>
                    </a:lnTo>
                    <a:lnTo>
                      <a:pt x="808" y="520"/>
                    </a:lnTo>
                    <a:lnTo>
                      <a:pt x="814" y="496"/>
                    </a:lnTo>
                    <a:lnTo>
                      <a:pt x="822" y="470"/>
                    </a:lnTo>
                    <a:lnTo>
                      <a:pt x="832" y="446"/>
                    </a:lnTo>
                    <a:lnTo>
                      <a:pt x="842" y="424"/>
                    </a:lnTo>
                    <a:lnTo>
                      <a:pt x="854" y="400"/>
                    </a:lnTo>
                    <a:lnTo>
                      <a:pt x="162" y="0"/>
                    </a:lnTo>
                    <a:lnTo>
                      <a:pt x="142" y="34"/>
                    </a:lnTo>
                    <a:lnTo>
                      <a:pt x="124" y="68"/>
                    </a:lnTo>
                    <a:lnTo>
                      <a:pt x="108" y="102"/>
                    </a:lnTo>
                    <a:lnTo>
                      <a:pt x="92" y="138"/>
                    </a:lnTo>
                    <a:lnTo>
                      <a:pt x="78" y="174"/>
                    </a:lnTo>
                    <a:lnTo>
                      <a:pt x="66" y="210"/>
                    </a:lnTo>
                    <a:lnTo>
                      <a:pt x="54" y="248"/>
                    </a:lnTo>
                    <a:lnTo>
                      <a:pt x="42" y="284"/>
                    </a:lnTo>
                    <a:lnTo>
                      <a:pt x="32" y="322"/>
                    </a:lnTo>
                    <a:lnTo>
                      <a:pt x="24" y="362"/>
                    </a:lnTo>
                    <a:lnTo>
                      <a:pt x="18" y="400"/>
                    </a:lnTo>
                    <a:lnTo>
                      <a:pt x="12" y="440"/>
                    </a:lnTo>
                    <a:lnTo>
                      <a:pt x="6" y="480"/>
                    </a:lnTo>
                    <a:lnTo>
                      <a:pt x="4" y="520"/>
                    </a:lnTo>
                    <a:lnTo>
                      <a:pt x="2" y="560"/>
                    </a:lnTo>
                    <a:lnTo>
                      <a:pt x="0" y="600"/>
                    </a:lnTo>
                    <a:lnTo>
                      <a:pt x="2" y="642"/>
                    </a:lnTo>
                    <a:lnTo>
                      <a:pt x="4" y="682"/>
                    </a:lnTo>
                    <a:lnTo>
                      <a:pt x="6" y="722"/>
                    </a:lnTo>
                    <a:lnTo>
                      <a:pt x="12" y="762"/>
                    </a:lnTo>
                    <a:lnTo>
                      <a:pt x="18" y="802"/>
                    </a:lnTo>
                    <a:lnTo>
                      <a:pt x="24" y="840"/>
                    </a:lnTo>
                    <a:lnTo>
                      <a:pt x="32" y="878"/>
                    </a:lnTo>
                    <a:lnTo>
                      <a:pt x="42" y="916"/>
                    </a:lnTo>
                    <a:lnTo>
                      <a:pt x="54" y="954"/>
                    </a:lnTo>
                    <a:lnTo>
                      <a:pt x="66" y="990"/>
                    </a:lnTo>
                    <a:lnTo>
                      <a:pt x="78" y="1028"/>
                    </a:lnTo>
                    <a:lnTo>
                      <a:pt x="92" y="1064"/>
                    </a:lnTo>
                    <a:lnTo>
                      <a:pt x="108" y="1098"/>
                    </a:lnTo>
                    <a:lnTo>
                      <a:pt x="124" y="1134"/>
                    </a:lnTo>
                    <a:lnTo>
                      <a:pt x="142" y="1168"/>
                    </a:lnTo>
                    <a:lnTo>
                      <a:pt x="162" y="1200"/>
                    </a:lnTo>
                    <a:lnTo>
                      <a:pt x="854" y="800"/>
                    </a:lnTo>
                    <a:lnTo>
                      <a:pt x="842" y="778"/>
                    </a:lnTo>
                    <a:lnTo>
                      <a:pt x="832" y="754"/>
                    </a:lnTo>
                    <a:lnTo>
                      <a:pt x="822" y="730"/>
                    </a:lnTo>
                    <a:lnTo>
                      <a:pt x="814" y="706"/>
                    </a:lnTo>
                    <a:lnTo>
                      <a:pt x="808" y="680"/>
                    </a:lnTo>
                    <a:lnTo>
                      <a:pt x="804" y="654"/>
                    </a:lnTo>
                    <a:lnTo>
                      <a:pt x="802" y="628"/>
                    </a:lnTo>
                    <a:lnTo>
                      <a:pt x="800" y="600"/>
                    </a:lnTo>
                    <a:close/>
                  </a:path>
                </a:pathLst>
              </a:custGeom>
              <a:noFill/>
              <a:ln w="12700" cap="flat" cmpd="sng">
                <a:solidFill>
                  <a:srgbClr val="000000"/>
                </a:solidFill>
                <a:prstDash val="solid"/>
                <a:round/>
                <a:headEnd type="none" w="med" len="med"/>
                <a:tailEnd type="none" w="med" len="med"/>
              </a:ln>
              <a:effectLst/>
              <a:extLst/>
            </p:spPr>
            <p:txBody>
              <a:bodyPr/>
              <a:lstStyle/>
              <a:p>
                <a:endParaRPr lang="en-GB"/>
              </a:p>
            </p:txBody>
          </p:sp>
          <p:sp>
            <p:nvSpPr>
              <p:cNvPr id="46" name="Freeform 9"/>
              <p:cNvSpPr>
                <a:spLocks/>
              </p:cNvSpPr>
              <p:nvPr/>
            </p:nvSpPr>
            <p:spPr bwMode="auto">
              <a:xfrm>
                <a:off x="2925763" y="4508694"/>
                <a:ext cx="1647825" cy="1587500"/>
              </a:xfrm>
              <a:custGeom>
                <a:avLst/>
                <a:gdLst>
                  <a:gd name="T0" fmla="*/ 1098550 w 1038"/>
                  <a:gd name="T1" fmla="*/ 0 h 1000"/>
                  <a:gd name="T2" fmla="*/ 0 w 1038"/>
                  <a:gd name="T3" fmla="*/ 635000 h 1000"/>
                  <a:gd name="T4" fmla="*/ 0 w 1038"/>
                  <a:gd name="T5" fmla="*/ 635000 h 1000"/>
                  <a:gd name="T6" fmla="*/ 31750 w 1038"/>
                  <a:gd name="T7" fmla="*/ 688975 h 1000"/>
                  <a:gd name="T8" fmla="*/ 63500 w 1038"/>
                  <a:gd name="T9" fmla="*/ 739775 h 1000"/>
                  <a:gd name="T10" fmla="*/ 98425 w 1038"/>
                  <a:gd name="T11" fmla="*/ 790575 h 1000"/>
                  <a:gd name="T12" fmla="*/ 136525 w 1038"/>
                  <a:gd name="T13" fmla="*/ 841375 h 1000"/>
                  <a:gd name="T14" fmla="*/ 174625 w 1038"/>
                  <a:gd name="T15" fmla="*/ 889000 h 1000"/>
                  <a:gd name="T16" fmla="*/ 212725 w 1038"/>
                  <a:gd name="T17" fmla="*/ 936625 h 1000"/>
                  <a:gd name="T18" fmla="*/ 254000 w 1038"/>
                  <a:gd name="T19" fmla="*/ 981075 h 1000"/>
                  <a:gd name="T20" fmla="*/ 295275 w 1038"/>
                  <a:gd name="T21" fmla="*/ 1025525 h 1000"/>
                  <a:gd name="T22" fmla="*/ 339725 w 1038"/>
                  <a:gd name="T23" fmla="*/ 1066800 h 1000"/>
                  <a:gd name="T24" fmla="*/ 384175 w 1038"/>
                  <a:gd name="T25" fmla="*/ 1108075 h 1000"/>
                  <a:gd name="T26" fmla="*/ 431800 w 1038"/>
                  <a:gd name="T27" fmla="*/ 1149350 h 1000"/>
                  <a:gd name="T28" fmla="*/ 479425 w 1038"/>
                  <a:gd name="T29" fmla="*/ 1187450 h 1000"/>
                  <a:gd name="T30" fmla="*/ 527050 w 1038"/>
                  <a:gd name="T31" fmla="*/ 1225550 h 1000"/>
                  <a:gd name="T32" fmla="*/ 577850 w 1038"/>
                  <a:gd name="T33" fmla="*/ 1260475 h 1000"/>
                  <a:gd name="T34" fmla="*/ 628650 w 1038"/>
                  <a:gd name="T35" fmla="*/ 1292225 h 1000"/>
                  <a:gd name="T36" fmla="*/ 682625 w 1038"/>
                  <a:gd name="T37" fmla="*/ 1327150 h 1000"/>
                  <a:gd name="T38" fmla="*/ 736600 w 1038"/>
                  <a:gd name="T39" fmla="*/ 1355725 h 1000"/>
                  <a:gd name="T40" fmla="*/ 790575 w 1038"/>
                  <a:gd name="T41" fmla="*/ 1384300 h 1000"/>
                  <a:gd name="T42" fmla="*/ 847725 w 1038"/>
                  <a:gd name="T43" fmla="*/ 1412875 h 1000"/>
                  <a:gd name="T44" fmla="*/ 904875 w 1038"/>
                  <a:gd name="T45" fmla="*/ 1438275 h 1000"/>
                  <a:gd name="T46" fmla="*/ 962025 w 1038"/>
                  <a:gd name="T47" fmla="*/ 1460500 h 1000"/>
                  <a:gd name="T48" fmla="*/ 1019175 w 1038"/>
                  <a:gd name="T49" fmla="*/ 1482725 h 1000"/>
                  <a:gd name="T50" fmla="*/ 1079500 w 1038"/>
                  <a:gd name="T51" fmla="*/ 1501775 h 1000"/>
                  <a:gd name="T52" fmla="*/ 1139825 w 1038"/>
                  <a:gd name="T53" fmla="*/ 1520825 h 1000"/>
                  <a:gd name="T54" fmla="*/ 1200150 w 1038"/>
                  <a:gd name="T55" fmla="*/ 1536700 h 1000"/>
                  <a:gd name="T56" fmla="*/ 1263650 w 1038"/>
                  <a:gd name="T57" fmla="*/ 1549400 h 1000"/>
                  <a:gd name="T58" fmla="*/ 1323975 w 1038"/>
                  <a:gd name="T59" fmla="*/ 1562100 h 1000"/>
                  <a:gd name="T60" fmla="*/ 1387475 w 1038"/>
                  <a:gd name="T61" fmla="*/ 1571625 h 1000"/>
                  <a:gd name="T62" fmla="*/ 1454150 w 1038"/>
                  <a:gd name="T63" fmla="*/ 1577975 h 1000"/>
                  <a:gd name="T64" fmla="*/ 1517650 w 1038"/>
                  <a:gd name="T65" fmla="*/ 1584325 h 1000"/>
                  <a:gd name="T66" fmla="*/ 1581150 w 1038"/>
                  <a:gd name="T67" fmla="*/ 1587500 h 1000"/>
                  <a:gd name="T68" fmla="*/ 1647825 w 1038"/>
                  <a:gd name="T69" fmla="*/ 1587500 h 1000"/>
                  <a:gd name="T70" fmla="*/ 1647825 w 1038"/>
                  <a:gd name="T71" fmla="*/ 317500 h 1000"/>
                  <a:gd name="T72" fmla="*/ 1647825 w 1038"/>
                  <a:gd name="T73" fmla="*/ 317500 h 1000"/>
                  <a:gd name="T74" fmla="*/ 1603375 w 1038"/>
                  <a:gd name="T75" fmla="*/ 317500 h 1000"/>
                  <a:gd name="T76" fmla="*/ 1562100 w 1038"/>
                  <a:gd name="T77" fmla="*/ 311150 h 1000"/>
                  <a:gd name="T78" fmla="*/ 1520825 w 1038"/>
                  <a:gd name="T79" fmla="*/ 304800 h 1000"/>
                  <a:gd name="T80" fmla="*/ 1479550 w 1038"/>
                  <a:gd name="T81" fmla="*/ 295275 h 1000"/>
                  <a:gd name="T82" fmla="*/ 1438275 w 1038"/>
                  <a:gd name="T83" fmla="*/ 282575 h 1000"/>
                  <a:gd name="T84" fmla="*/ 1400175 w 1038"/>
                  <a:gd name="T85" fmla="*/ 266700 h 1000"/>
                  <a:gd name="T86" fmla="*/ 1362075 w 1038"/>
                  <a:gd name="T87" fmla="*/ 250825 h 1000"/>
                  <a:gd name="T88" fmla="*/ 1327150 w 1038"/>
                  <a:gd name="T89" fmla="*/ 231775 h 1000"/>
                  <a:gd name="T90" fmla="*/ 1292225 w 1038"/>
                  <a:gd name="T91" fmla="*/ 209550 h 1000"/>
                  <a:gd name="T92" fmla="*/ 1260475 w 1038"/>
                  <a:gd name="T93" fmla="*/ 184150 h 1000"/>
                  <a:gd name="T94" fmla="*/ 1228725 w 1038"/>
                  <a:gd name="T95" fmla="*/ 158750 h 1000"/>
                  <a:gd name="T96" fmla="*/ 1196975 w 1038"/>
                  <a:gd name="T97" fmla="*/ 130175 h 1000"/>
                  <a:gd name="T98" fmla="*/ 1171575 w 1038"/>
                  <a:gd name="T99" fmla="*/ 101600 h 1000"/>
                  <a:gd name="T100" fmla="*/ 1143000 w 1038"/>
                  <a:gd name="T101" fmla="*/ 69850 h 1000"/>
                  <a:gd name="T102" fmla="*/ 1120775 w 1038"/>
                  <a:gd name="T103" fmla="*/ 34925 h 1000"/>
                  <a:gd name="T104" fmla="*/ 1098550 w 1038"/>
                  <a:gd name="T105" fmla="*/ 0 h 1000"/>
                  <a:gd name="T106" fmla="*/ 1098550 w 1038"/>
                  <a:gd name="T107" fmla="*/ 0 h 10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038" h="1000">
                    <a:moveTo>
                      <a:pt x="692" y="0"/>
                    </a:moveTo>
                    <a:lnTo>
                      <a:pt x="0" y="400"/>
                    </a:lnTo>
                    <a:lnTo>
                      <a:pt x="20" y="434"/>
                    </a:lnTo>
                    <a:lnTo>
                      <a:pt x="40" y="466"/>
                    </a:lnTo>
                    <a:lnTo>
                      <a:pt x="62" y="498"/>
                    </a:lnTo>
                    <a:lnTo>
                      <a:pt x="86" y="530"/>
                    </a:lnTo>
                    <a:lnTo>
                      <a:pt x="110" y="560"/>
                    </a:lnTo>
                    <a:lnTo>
                      <a:pt x="134" y="590"/>
                    </a:lnTo>
                    <a:lnTo>
                      <a:pt x="160" y="618"/>
                    </a:lnTo>
                    <a:lnTo>
                      <a:pt x="186" y="646"/>
                    </a:lnTo>
                    <a:lnTo>
                      <a:pt x="214" y="672"/>
                    </a:lnTo>
                    <a:lnTo>
                      <a:pt x="242" y="698"/>
                    </a:lnTo>
                    <a:lnTo>
                      <a:pt x="272" y="724"/>
                    </a:lnTo>
                    <a:lnTo>
                      <a:pt x="302" y="748"/>
                    </a:lnTo>
                    <a:lnTo>
                      <a:pt x="332" y="772"/>
                    </a:lnTo>
                    <a:lnTo>
                      <a:pt x="364" y="794"/>
                    </a:lnTo>
                    <a:lnTo>
                      <a:pt x="396" y="814"/>
                    </a:lnTo>
                    <a:lnTo>
                      <a:pt x="430" y="836"/>
                    </a:lnTo>
                    <a:lnTo>
                      <a:pt x="464" y="854"/>
                    </a:lnTo>
                    <a:lnTo>
                      <a:pt x="498" y="872"/>
                    </a:lnTo>
                    <a:lnTo>
                      <a:pt x="534" y="890"/>
                    </a:lnTo>
                    <a:lnTo>
                      <a:pt x="570" y="906"/>
                    </a:lnTo>
                    <a:lnTo>
                      <a:pt x="606" y="920"/>
                    </a:lnTo>
                    <a:lnTo>
                      <a:pt x="642" y="934"/>
                    </a:lnTo>
                    <a:lnTo>
                      <a:pt x="680" y="946"/>
                    </a:lnTo>
                    <a:lnTo>
                      <a:pt x="718" y="958"/>
                    </a:lnTo>
                    <a:lnTo>
                      <a:pt x="756" y="968"/>
                    </a:lnTo>
                    <a:lnTo>
                      <a:pt x="796" y="976"/>
                    </a:lnTo>
                    <a:lnTo>
                      <a:pt x="834" y="984"/>
                    </a:lnTo>
                    <a:lnTo>
                      <a:pt x="874" y="990"/>
                    </a:lnTo>
                    <a:lnTo>
                      <a:pt x="916" y="994"/>
                    </a:lnTo>
                    <a:lnTo>
                      <a:pt x="956" y="998"/>
                    </a:lnTo>
                    <a:lnTo>
                      <a:pt x="996" y="1000"/>
                    </a:lnTo>
                    <a:lnTo>
                      <a:pt x="1038" y="1000"/>
                    </a:lnTo>
                    <a:lnTo>
                      <a:pt x="1038" y="200"/>
                    </a:lnTo>
                    <a:lnTo>
                      <a:pt x="1010" y="200"/>
                    </a:lnTo>
                    <a:lnTo>
                      <a:pt x="984" y="196"/>
                    </a:lnTo>
                    <a:lnTo>
                      <a:pt x="958" y="192"/>
                    </a:lnTo>
                    <a:lnTo>
                      <a:pt x="932" y="186"/>
                    </a:lnTo>
                    <a:lnTo>
                      <a:pt x="906" y="178"/>
                    </a:lnTo>
                    <a:lnTo>
                      <a:pt x="882" y="168"/>
                    </a:lnTo>
                    <a:lnTo>
                      <a:pt x="858" y="158"/>
                    </a:lnTo>
                    <a:lnTo>
                      <a:pt x="836" y="146"/>
                    </a:lnTo>
                    <a:lnTo>
                      <a:pt x="814" y="132"/>
                    </a:lnTo>
                    <a:lnTo>
                      <a:pt x="794" y="116"/>
                    </a:lnTo>
                    <a:lnTo>
                      <a:pt x="774" y="100"/>
                    </a:lnTo>
                    <a:lnTo>
                      <a:pt x="754" y="82"/>
                    </a:lnTo>
                    <a:lnTo>
                      <a:pt x="738" y="64"/>
                    </a:lnTo>
                    <a:lnTo>
                      <a:pt x="720" y="44"/>
                    </a:lnTo>
                    <a:lnTo>
                      <a:pt x="706" y="22"/>
                    </a:lnTo>
                    <a:lnTo>
                      <a:pt x="692" y="0"/>
                    </a:lnTo>
                    <a:close/>
                  </a:path>
                </a:pathLst>
              </a:custGeom>
              <a:noFill/>
              <a:ln w="38100" cap="flat" cmpd="sng">
                <a:solidFill>
                  <a:srgbClr val="5F5F5F"/>
                </a:solidFill>
                <a:prstDash val="solid"/>
                <a:round/>
                <a:headEnd type="none" w="med" len="med"/>
                <a:tailEnd type="none" w="med" len="med"/>
              </a:ln>
              <a:effectLst/>
              <a:extLst/>
            </p:spPr>
            <p:txBody>
              <a:bodyPr/>
              <a:lstStyle/>
              <a:p>
                <a:endParaRPr lang="en-GB"/>
              </a:p>
            </p:txBody>
          </p:sp>
          <p:sp>
            <p:nvSpPr>
              <p:cNvPr id="47" name="Freeform 10"/>
              <p:cNvSpPr>
                <a:spLocks/>
              </p:cNvSpPr>
              <p:nvPr/>
            </p:nvSpPr>
            <p:spPr bwMode="auto">
              <a:xfrm>
                <a:off x="2925763" y="2286194"/>
                <a:ext cx="1647825" cy="1587500"/>
              </a:xfrm>
              <a:custGeom>
                <a:avLst/>
                <a:gdLst>
                  <a:gd name="T0" fmla="*/ 1647825 w 1038"/>
                  <a:gd name="T1" fmla="*/ 1270000 h 1000"/>
                  <a:gd name="T2" fmla="*/ 1647825 w 1038"/>
                  <a:gd name="T3" fmla="*/ 0 h 1000"/>
                  <a:gd name="T4" fmla="*/ 1647825 w 1038"/>
                  <a:gd name="T5" fmla="*/ 0 h 1000"/>
                  <a:gd name="T6" fmla="*/ 1581150 w 1038"/>
                  <a:gd name="T7" fmla="*/ 3175 h 1000"/>
                  <a:gd name="T8" fmla="*/ 1517650 w 1038"/>
                  <a:gd name="T9" fmla="*/ 6350 h 1000"/>
                  <a:gd name="T10" fmla="*/ 1454150 w 1038"/>
                  <a:gd name="T11" fmla="*/ 9525 h 1000"/>
                  <a:gd name="T12" fmla="*/ 1387475 w 1038"/>
                  <a:gd name="T13" fmla="*/ 19050 h 1000"/>
                  <a:gd name="T14" fmla="*/ 1323975 w 1038"/>
                  <a:gd name="T15" fmla="*/ 28575 h 1000"/>
                  <a:gd name="T16" fmla="*/ 1263650 w 1038"/>
                  <a:gd name="T17" fmla="*/ 41275 h 1000"/>
                  <a:gd name="T18" fmla="*/ 1200150 w 1038"/>
                  <a:gd name="T19" fmla="*/ 53975 h 1000"/>
                  <a:gd name="T20" fmla="*/ 1139825 w 1038"/>
                  <a:gd name="T21" fmla="*/ 69850 h 1000"/>
                  <a:gd name="T22" fmla="*/ 1079500 w 1038"/>
                  <a:gd name="T23" fmla="*/ 88900 h 1000"/>
                  <a:gd name="T24" fmla="*/ 1019175 w 1038"/>
                  <a:gd name="T25" fmla="*/ 107950 h 1000"/>
                  <a:gd name="T26" fmla="*/ 962025 w 1038"/>
                  <a:gd name="T27" fmla="*/ 130175 h 1000"/>
                  <a:gd name="T28" fmla="*/ 904875 w 1038"/>
                  <a:gd name="T29" fmla="*/ 152400 h 1000"/>
                  <a:gd name="T30" fmla="*/ 847725 w 1038"/>
                  <a:gd name="T31" fmla="*/ 177800 h 1000"/>
                  <a:gd name="T32" fmla="*/ 790575 w 1038"/>
                  <a:gd name="T33" fmla="*/ 203200 h 1000"/>
                  <a:gd name="T34" fmla="*/ 736600 w 1038"/>
                  <a:gd name="T35" fmla="*/ 231775 h 1000"/>
                  <a:gd name="T36" fmla="*/ 682625 w 1038"/>
                  <a:gd name="T37" fmla="*/ 263525 h 1000"/>
                  <a:gd name="T38" fmla="*/ 628650 w 1038"/>
                  <a:gd name="T39" fmla="*/ 295275 h 1000"/>
                  <a:gd name="T40" fmla="*/ 577850 w 1038"/>
                  <a:gd name="T41" fmla="*/ 330200 h 1000"/>
                  <a:gd name="T42" fmla="*/ 527050 w 1038"/>
                  <a:gd name="T43" fmla="*/ 365125 h 1000"/>
                  <a:gd name="T44" fmla="*/ 479425 w 1038"/>
                  <a:gd name="T45" fmla="*/ 403225 h 1000"/>
                  <a:gd name="T46" fmla="*/ 431800 w 1038"/>
                  <a:gd name="T47" fmla="*/ 441325 h 1000"/>
                  <a:gd name="T48" fmla="*/ 384175 w 1038"/>
                  <a:gd name="T49" fmla="*/ 479425 h 1000"/>
                  <a:gd name="T50" fmla="*/ 339725 w 1038"/>
                  <a:gd name="T51" fmla="*/ 520700 h 1000"/>
                  <a:gd name="T52" fmla="*/ 295275 w 1038"/>
                  <a:gd name="T53" fmla="*/ 565150 h 1000"/>
                  <a:gd name="T54" fmla="*/ 254000 w 1038"/>
                  <a:gd name="T55" fmla="*/ 609600 h 1000"/>
                  <a:gd name="T56" fmla="*/ 212725 w 1038"/>
                  <a:gd name="T57" fmla="*/ 654050 h 1000"/>
                  <a:gd name="T58" fmla="*/ 174625 w 1038"/>
                  <a:gd name="T59" fmla="*/ 701675 h 1000"/>
                  <a:gd name="T60" fmla="*/ 136525 w 1038"/>
                  <a:gd name="T61" fmla="*/ 749300 h 1000"/>
                  <a:gd name="T62" fmla="*/ 98425 w 1038"/>
                  <a:gd name="T63" fmla="*/ 796925 h 1000"/>
                  <a:gd name="T64" fmla="*/ 63500 w 1038"/>
                  <a:gd name="T65" fmla="*/ 847725 h 1000"/>
                  <a:gd name="T66" fmla="*/ 31750 w 1038"/>
                  <a:gd name="T67" fmla="*/ 901700 h 1000"/>
                  <a:gd name="T68" fmla="*/ 0 w 1038"/>
                  <a:gd name="T69" fmla="*/ 952500 h 1000"/>
                  <a:gd name="T70" fmla="*/ 1098550 w 1038"/>
                  <a:gd name="T71" fmla="*/ 1587500 h 1000"/>
                  <a:gd name="T72" fmla="*/ 1098550 w 1038"/>
                  <a:gd name="T73" fmla="*/ 1587500 h 1000"/>
                  <a:gd name="T74" fmla="*/ 1120775 w 1038"/>
                  <a:gd name="T75" fmla="*/ 1552575 h 1000"/>
                  <a:gd name="T76" fmla="*/ 1143000 w 1038"/>
                  <a:gd name="T77" fmla="*/ 1520825 h 1000"/>
                  <a:gd name="T78" fmla="*/ 1171575 w 1038"/>
                  <a:gd name="T79" fmla="*/ 1489075 h 1000"/>
                  <a:gd name="T80" fmla="*/ 1196975 w 1038"/>
                  <a:gd name="T81" fmla="*/ 1457325 h 1000"/>
                  <a:gd name="T82" fmla="*/ 1228725 w 1038"/>
                  <a:gd name="T83" fmla="*/ 1431925 h 1000"/>
                  <a:gd name="T84" fmla="*/ 1260475 w 1038"/>
                  <a:gd name="T85" fmla="*/ 1403350 h 1000"/>
                  <a:gd name="T86" fmla="*/ 1292225 w 1038"/>
                  <a:gd name="T87" fmla="*/ 1381125 h 1000"/>
                  <a:gd name="T88" fmla="*/ 1327150 w 1038"/>
                  <a:gd name="T89" fmla="*/ 1358900 h 1000"/>
                  <a:gd name="T90" fmla="*/ 1362075 w 1038"/>
                  <a:gd name="T91" fmla="*/ 1339850 h 1000"/>
                  <a:gd name="T92" fmla="*/ 1400175 w 1038"/>
                  <a:gd name="T93" fmla="*/ 1320800 h 1000"/>
                  <a:gd name="T94" fmla="*/ 1438275 w 1038"/>
                  <a:gd name="T95" fmla="*/ 1304925 h 1000"/>
                  <a:gd name="T96" fmla="*/ 1479550 w 1038"/>
                  <a:gd name="T97" fmla="*/ 1295400 h 1000"/>
                  <a:gd name="T98" fmla="*/ 1520825 w 1038"/>
                  <a:gd name="T99" fmla="*/ 1282700 h 1000"/>
                  <a:gd name="T100" fmla="*/ 1562100 w 1038"/>
                  <a:gd name="T101" fmla="*/ 1276350 h 1000"/>
                  <a:gd name="T102" fmla="*/ 1603375 w 1038"/>
                  <a:gd name="T103" fmla="*/ 1273175 h 1000"/>
                  <a:gd name="T104" fmla="*/ 1647825 w 1038"/>
                  <a:gd name="T105" fmla="*/ 1270000 h 1000"/>
                  <a:gd name="T106" fmla="*/ 1647825 w 1038"/>
                  <a:gd name="T107" fmla="*/ 1270000 h 10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038" h="1000">
                    <a:moveTo>
                      <a:pt x="1038" y="800"/>
                    </a:moveTo>
                    <a:lnTo>
                      <a:pt x="1038" y="0"/>
                    </a:lnTo>
                    <a:lnTo>
                      <a:pt x="996" y="2"/>
                    </a:lnTo>
                    <a:lnTo>
                      <a:pt x="956" y="4"/>
                    </a:lnTo>
                    <a:lnTo>
                      <a:pt x="916" y="6"/>
                    </a:lnTo>
                    <a:lnTo>
                      <a:pt x="874" y="12"/>
                    </a:lnTo>
                    <a:lnTo>
                      <a:pt x="834" y="18"/>
                    </a:lnTo>
                    <a:lnTo>
                      <a:pt x="796" y="26"/>
                    </a:lnTo>
                    <a:lnTo>
                      <a:pt x="756" y="34"/>
                    </a:lnTo>
                    <a:lnTo>
                      <a:pt x="718" y="44"/>
                    </a:lnTo>
                    <a:lnTo>
                      <a:pt x="680" y="56"/>
                    </a:lnTo>
                    <a:lnTo>
                      <a:pt x="642" y="68"/>
                    </a:lnTo>
                    <a:lnTo>
                      <a:pt x="606" y="82"/>
                    </a:lnTo>
                    <a:lnTo>
                      <a:pt x="570" y="96"/>
                    </a:lnTo>
                    <a:lnTo>
                      <a:pt x="534" y="112"/>
                    </a:lnTo>
                    <a:lnTo>
                      <a:pt x="498" y="128"/>
                    </a:lnTo>
                    <a:lnTo>
                      <a:pt x="464" y="146"/>
                    </a:lnTo>
                    <a:lnTo>
                      <a:pt x="430" y="166"/>
                    </a:lnTo>
                    <a:lnTo>
                      <a:pt x="396" y="186"/>
                    </a:lnTo>
                    <a:lnTo>
                      <a:pt x="364" y="208"/>
                    </a:lnTo>
                    <a:lnTo>
                      <a:pt x="332" y="230"/>
                    </a:lnTo>
                    <a:lnTo>
                      <a:pt x="302" y="254"/>
                    </a:lnTo>
                    <a:lnTo>
                      <a:pt x="272" y="278"/>
                    </a:lnTo>
                    <a:lnTo>
                      <a:pt x="242" y="302"/>
                    </a:lnTo>
                    <a:lnTo>
                      <a:pt x="214" y="328"/>
                    </a:lnTo>
                    <a:lnTo>
                      <a:pt x="186" y="356"/>
                    </a:lnTo>
                    <a:lnTo>
                      <a:pt x="160" y="384"/>
                    </a:lnTo>
                    <a:lnTo>
                      <a:pt x="134" y="412"/>
                    </a:lnTo>
                    <a:lnTo>
                      <a:pt x="110" y="442"/>
                    </a:lnTo>
                    <a:lnTo>
                      <a:pt x="86" y="472"/>
                    </a:lnTo>
                    <a:lnTo>
                      <a:pt x="62" y="502"/>
                    </a:lnTo>
                    <a:lnTo>
                      <a:pt x="40" y="534"/>
                    </a:lnTo>
                    <a:lnTo>
                      <a:pt x="20" y="568"/>
                    </a:lnTo>
                    <a:lnTo>
                      <a:pt x="0" y="600"/>
                    </a:lnTo>
                    <a:lnTo>
                      <a:pt x="692" y="1000"/>
                    </a:lnTo>
                    <a:lnTo>
                      <a:pt x="706" y="978"/>
                    </a:lnTo>
                    <a:lnTo>
                      <a:pt x="720" y="958"/>
                    </a:lnTo>
                    <a:lnTo>
                      <a:pt x="738" y="938"/>
                    </a:lnTo>
                    <a:lnTo>
                      <a:pt x="754" y="918"/>
                    </a:lnTo>
                    <a:lnTo>
                      <a:pt x="774" y="902"/>
                    </a:lnTo>
                    <a:lnTo>
                      <a:pt x="794" y="884"/>
                    </a:lnTo>
                    <a:lnTo>
                      <a:pt x="814" y="870"/>
                    </a:lnTo>
                    <a:lnTo>
                      <a:pt x="836" y="856"/>
                    </a:lnTo>
                    <a:lnTo>
                      <a:pt x="858" y="844"/>
                    </a:lnTo>
                    <a:lnTo>
                      <a:pt x="882" y="832"/>
                    </a:lnTo>
                    <a:lnTo>
                      <a:pt x="906" y="822"/>
                    </a:lnTo>
                    <a:lnTo>
                      <a:pt x="932" y="816"/>
                    </a:lnTo>
                    <a:lnTo>
                      <a:pt x="958" y="808"/>
                    </a:lnTo>
                    <a:lnTo>
                      <a:pt x="984" y="804"/>
                    </a:lnTo>
                    <a:lnTo>
                      <a:pt x="1010" y="802"/>
                    </a:lnTo>
                    <a:lnTo>
                      <a:pt x="1038" y="800"/>
                    </a:lnTo>
                    <a:close/>
                  </a:path>
                </a:pathLst>
              </a:custGeom>
              <a:noFill/>
              <a:ln w="38100" cap="flat" cmpd="sng">
                <a:solidFill>
                  <a:srgbClr val="5F5F5F"/>
                </a:solidFill>
                <a:prstDash val="solid"/>
                <a:round/>
                <a:headEnd type="none" w="med" len="med"/>
                <a:tailEnd type="none" w="med" len="med"/>
              </a:ln>
              <a:effectLst/>
              <a:extLst/>
            </p:spPr>
            <p:txBody>
              <a:bodyPr/>
              <a:lstStyle/>
              <a:p>
                <a:endParaRPr lang="en-GB"/>
              </a:p>
            </p:txBody>
          </p:sp>
          <p:sp>
            <p:nvSpPr>
              <p:cNvPr id="48" name="Freeform 11"/>
              <p:cNvSpPr>
                <a:spLocks/>
              </p:cNvSpPr>
              <p:nvPr/>
            </p:nvSpPr>
            <p:spPr bwMode="auto">
              <a:xfrm>
                <a:off x="4573587" y="4508694"/>
                <a:ext cx="1651000" cy="1587500"/>
              </a:xfrm>
              <a:custGeom>
                <a:avLst/>
                <a:gdLst>
                  <a:gd name="T0" fmla="*/ 0 w 1040"/>
                  <a:gd name="T1" fmla="*/ 317500 h 1000"/>
                  <a:gd name="T2" fmla="*/ 0 w 1040"/>
                  <a:gd name="T3" fmla="*/ 1587500 h 1000"/>
                  <a:gd name="T4" fmla="*/ 0 w 1040"/>
                  <a:gd name="T5" fmla="*/ 1587500 h 1000"/>
                  <a:gd name="T6" fmla="*/ 66675 w 1040"/>
                  <a:gd name="T7" fmla="*/ 1587500 h 1000"/>
                  <a:gd name="T8" fmla="*/ 133350 w 1040"/>
                  <a:gd name="T9" fmla="*/ 1584325 h 1000"/>
                  <a:gd name="T10" fmla="*/ 196850 w 1040"/>
                  <a:gd name="T11" fmla="*/ 1577975 h 1000"/>
                  <a:gd name="T12" fmla="*/ 260350 w 1040"/>
                  <a:gd name="T13" fmla="*/ 1571625 h 1000"/>
                  <a:gd name="T14" fmla="*/ 323850 w 1040"/>
                  <a:gd name="T15" fmla="*/ 1562100 h 1000"/>
                  <a:gd name="T16" fmla="*/ 387350 w 1040"/>
                  <a:gd name="T17" fmla="*/ 1549400 h 1000"/>
                  <a:gd name="T18" fmla="*/ 447675 w 1040"/>
                  <a:gd name="T19" fmla="*/ 1536700 h 1000"/>
                  <a:gd name="T20" fmla="*/ 511175 w 1040"/>
                  <a:gd name="T21" fmla="*/ 1520825 h 1000"/>
                  <a:gd name="T22" fmla="*/ 571500 w 1040"/>
                  <a:gd name="T23" fmla="*/ 1501775 h 1000"/>
                  <a:gd name="T24" fmla="*/ 628650 w 1040"/>
                  <a:gd name="T25" fmla="*/ 1482725 h 1000"/>
                  <a:gd name="T26" fmla="*/ 688975 w 1040"/>
                  <a:gd name="T27" fmla="*/ 1460500 h 1000"/>
                  <a:gd name="T28" fmla="*/ 746125 w 1040"/>
                  <a:gd name="T29" fmla="*/ 1438275 h 1000"/>
                  <a:gd name="T30" fmla="*/ 803275 w 1040"/>
                  <a:gd name="T31" fmla="*/ 1412875 h 1000"/>
                  <a:gd name="T32" fmla="*/ 857250 w 1040"/>
                  <a:gd name="T33" fmla="*/ 1384300 h 1000"/>
                  <a:gd name="T34" fmla="*/ 914400 w 1040"/>
                  <a:gd name="T35" fmla="*/ 1355725 h 1000"/>
                  <a:gd name="T36" fmla="*/ 965200 w 1040"/>
                  <a:gd name="T37" fmla="*/ 1327150 h 1000"/>
                  <a:gd name="T38" fmla="*/ 1019175 w 1040"/>
                  <a:gd name="T39" fmla="*/ 1292225 h 1000"/>
                  <a:gd name="T40" fmla="*/ 1069975 w 1040"/>
                  <a:gd name="T41" fmla="*/ 1260475 h 1000"/>
                  <a:gd name="T42" fmla="*/ 1120775 w 1040"/>
                  <a:gd name="T43" fmla="*/ 1225550 h 1000"/>
                  <a:gd name="T44" fmla="*/ 1168400 w 1040"/>
                  <a:gd name="T45" fmla="*/ 1187450 h 1000"/>
                  <a:gd name="T46" fmla="*/ 1216025 w 1040"/>
                  <a:gd name="T47" fmla="*/ 1149350 h 1000"/>
                  <a:gd name="T48" fmla="*/ 1263650 w 1040"/>
                  <a:gd name="T49" fmla="*/ 1108075 h 1000"/>
                  <a:gd name="T50" fmla="*/ 1308100 w 1040"/>
                  <a:gd name="T51" fmla="*/ 1066800 h 1000"/>
                  <a:gd name="T52" fmla="*/ 1352550 w 1040"/>
                  <a:gd name="T53" fmla="*/ 1025525 h 1000"/>
                  <a:gd name="T54" fmla="*/ 1397000 w 1040"/>
                  <a:gd name="T55" fmla="*/ 981075 h 1000"/>
                  <a:gd name="T56" fmla="*/ 1435100 w 1040"/>
                  <a:gd name="T57" fmla="*/ 936625 h 1000"/>
                  <a:gd name="T58" fmla="*/ 1476375 w 1040"/>
                  <a:gd name="T59" fmla="*/ 889000 h 1000"/>
                  <a:gd name="T60" fmla="*/ 1514475 w 1040"/>
                  <a:gd name="T61" fmla="*/ 841375 h 1000"/>
                  <a:gd name="T62" fmla="*/ 1549400 w 1040"/>
                  <a:gd name="T63" fmla="*/ 790575 h 1000"/>
                  <a:gd name="T64" fmla="*/ 1584325 w 1040"/>
                  <a:gd name="T65" fmla="*/ 739775 h 1000"/>
                  <a:gd name="T66" fmla="*/ 1619250 w 1040"/>
                  <a:gd name="T67" fmla="*/ 688975 h 1000"/>
                  <a:gd name="T68" fmla="*/ 1651000 w 1040"/>
                  <a:gd name="T69" fmla="*/ 635000 h 1000"/>
                  <a:gd name="T70" fmla="*/ 549275 w 1040"/>
                  <a:gd name="T71" fmla="*/ 0 h 1000"/>
                  <a:gd name="T72" fmla="*/ 549275 w 1040"/>
                  <a:gd name="T73" fmla="*/ 0 h 1000"/>
                  <a:gd name="T74" fmla="*/ 530225 w 1040"/>
                  <a:gd name="T75" fmla="*/ 34925 h 1000"/>
                  <a:gd name="T76" fmla="*/ 504825 w 1040"/>
                  <a:gd name="T77" fmla="*/ 69850 h 1000"/>
                  <a:gd name="T78" fmla="*/ 479425 w 1040"/>
                  <a:gd name="T79" fmla="*/ 101600 h 1000"/>
                  <a:gd name="T80" fmla="*/ 450850 w 1040"/>
                  <a:gd name="T81" fmla="*/ 130175 h 1000"/>
                  <a:gd name="T82" fmla="*/ 422275 w 1040"/>
                  <a:gd name="T83" fmla="*/ 158750 h 1000"/>
                  <a:gd name="T84" fmla="*/ 390525 w 1040"/>
                  <a:gd name="T85" fmla="*/ 184150 h 1000"/>
                  <a:gd name="T86" fmla="*/ 358775 w 1040"/>
                  <a:gd name="T87" fmla="*/ 209550 h 1000"/>
                  <a:gd name="T88" fmla="*/ 323850 w 1040"/>
                  <a:gd name="T89" fmla="*/ 231775 h 1000"/>
                  <a:gd name="T90" fmla="*/ 285750 w 1040"/>
                  <a:gd name="T91" fmla="*/ 250825 h 1000"/>
                  <a:gd name="T92" fmla="*/ 247650 w 1040"/>
                  <a:gd name="T93" fmla="*/ 266700 h 1000"/>
                  <a:gd name="T94" fmla="*/ 209550 w 1040"/>
                  <a:gd name="T95" fmla="*/ 282575 h 1000"/>
                  <a:gd name="T96" fmla="*/ 171450 w 1040"/>
                  <a:gd name="T97" fmla="*/ 295275 h 1000"/>
                  <a:gd name="T98" fmla="*/ 130175 w 1040"/>
                  <a:gd name="T99" fmla="*/ 304800 h 1000"/>
                  <a:gd name="T100" fmla="*/ 88900 w 1040"/>
                  <a:gd name="T101" fmla="*/ 311150 h 1000"/>
                  <a:gd name="T102" fmla="*/ 44450 w 1040"/>
                  <a:gd name="T103" fmla="*/ 317500 h 1000"/>
                  <a:gd name="T104" fmla="*/ 0 w 1040"/>
                  <a:gd name="T105" fmla="*/ 317500 h 1000"/>
                  <a:gd name="T106" fmla="*/ 0 w 1040"/>
                  <a:gd name="T107" fmla="*/ 317500 h 10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040" h="1000">
                    <a:moveTo>
                      <a:pt x="0" y="200"/>
                    </a:moveTo>
                    <a:lnTo>
                      <a:pt x="0" y="1000"/>
                    </a:lnTo>
                    <a:lnTo>
                      <a:pt x="42" y="1000"/>
                    </a:lnTo>
                    <a:lnTo>
                      <a:pt x="84" y="998"/>
                    </a:lnTo>
                    <a:lnTo>
                      <a:pt x="124" y="994"/>
                    </a:lnTo>
                    <a:lnTo>
                      <a:pt x="164" y="990"/>
                    </a:lnTo>
                    <a:lnTo>
                      <a:pt x="204" y="984"/>
                    </a:lnTo>
                    <a:lnTo>
                      <a:pt x="244" y="976"/>
                    </a:lnTo>
                    <a:lnTo>
                      <a:pt x="282" y="968"/>
                    </a:lnTo>
                    <a:lnTo>
                      <a:pt x="322" y="958"/>
                    </a:lnTo>
                    <a:lnTo>
                      <a:pt x="360" y="946"/>
                    </a:lnTo>
                    <a:lnTo>
                      <a:pt x="396" y="934"/>
                    </a:lnTo>
                    <a:lnTo>
                      <a:pt x="434" y="920"/>
                    </a:lnTo>
                    <a:lnTo>
                      <a:pt x="470" y="906"/>
                    </a:lnTo>
                    <a:lnTo>
                      <a:pt x="506" y="890"/>
                    </a:lnTo>
                    <a:lnTo>
                      <a:pt x="540" y="872"/>
                    </a:lnTo>
                    <a:lnTo>
                      <a:pt x="576" y="854"/>
                    </a:lnTo>
                    <a:lnTo>
                      <a:pt x="608" y="836"/>
                    </a:lnTo>
                    <a:lnTo>
                      <a:pt x="642" y="814"/>
                    </a:lnTo>
                    <a:lnTo>
                      <a:pt x="674" y="794"/>
                    </a:lnTo>
                    <a:lnTo>
                      <a:pt x="706" y="772"/>
                    </a:lnTo>
                    <a:lnTo>
                      <a:pt x="736" y="748"/>
                    </a:lnTo>
                    <a:lnTo>
                      <a:pt x="766" y="724"/>
                    </a:lnTo>
                    <a:lnTo>
                      <a:pt x="796" y="698"/>
                    </a:lnTo>
                    <a:lnTo>
                      <a:pt x="824" y="672"/>
                    </a:lnTo>
                    <a:lnTo>
                      <a:pt x="852" y="646"/>
                    </a:lnTo>
                    <a:lnTo>
                      <a:pt x="880" y="618"/>
                    </a:lnTo>
                    <a:lnTo>
                      <a:pt x="904" y="590"/>
                    </a:lnTo>
                    <a:lnTo>
                      <a:pt x="930" y="560"/>
                    </a:lnTo>
                    <a:lnTo>
                      <a:pt x="954" y="530"/>
                    </a:lnTo>
                    <a:lnTo>
                      <a:pt x="976" y="498"/>
                    </a:lnTo>
                    <a:lnTo>
                      <a:pt x="998" y="466"/>
                    </a:lnTo>
                    <a:lnTo>
                      <a:pt x="1020" y="434"/>
                    </a:lnTo>
                    <a:lnTo>
                      <a:pt x="1040" y="400"/>
                    </a:lnTo>
                    <a:lnTo>
                      <a:pt x="346" y="0"/>
                    </a:lnTo>
                    <a:lnTo>
                      <a:pt x="334" y="22"/>
                    </a:lnTo>
                    <a:lnTo>
                      <a:pt x="318" y="44"/>
                    </a:lnTo>
                    <a:lnTo>
                      <a:pt x="302" y="64"/>
                    </a:lnTo>
                    <a:lnTo>
                      <a:pt x="284" y="82"/>
                    </a:lnTo>
                    <a:lnTo>
                      <a:pt x="266" y="100"/>
                    </a:lnTo>
                    <a:lnTo>
                      <a:pt x="246" y="116"/>
                    </a:lnTo>
                    <a:lnTo>
                      <a:pt x="226" y="132"/>
                    </a:lnTo>
                    <a:lnTo>
                      <a:pt x="204" y="146"/>
                    </a:lnTo>
                    <a:lnTo>
                      <a:pt x="180" y="158"/>
                    </a:lnTo>
                    <a:lnTo>
                      <a:pt x="156" y="168"/>
                    </a:lnTo>
                    <a:lnTo>
                      <a:pt x="132" y="178"/>
                    </a:lnTo>
                    <a:lnTo>
                      <a:pt x="108" y="186"/>
                    </a:lnTo>
                    <a:lnTo>
                      <a:pt x="82" y="192"/>
                    </a:lnTo>
                    <a:lnTo>
                      <a:pt x="56" y="196"/>
                    </a:lnTo>
                    <a:lnTo>
                      <a:pt x="28" y="200"/>
                    </a:lnTo>
                    <a:lnTo>
                      <a:pt x="0" y="200"/>
                    </a:lnTo>
                    <a:close/>
                  </a:path>
                </a:pathLst>
              </a:custGeom>
              <a:noFill/>
              <a:ln w="12700">
                <a:solidFill>
                  <a:srgbClr val="000000"/>
                </a:solidFill>
                <a:prstDash val="solid"/>
                <a:round/>
                <a:headEnd/>
                <a:tailEnd/>
              </a:ln>
            </p:spPr>
            <p:txBody>
              <a:bodyPr/>
              <a:lstStyle/>
              <a:p>
                <a:endParaRPr lang="en-GB"/>
              </a:p>
            </p:txBody>
          </p:sp>
          <p:sp>
            <p:nvSpPr>
              <p:cNvPr id="49" name="Freeform 12"/>
              <p:cNvSpPr>
                <a:spLocks/>
              </p:cNvSpPr>
              <p:nvPr/>
            </p:nvSpPr>
            <p:spPr bwMode="auto">
              <a:xfrm>
                <a:off x="4573587" y="2286194"/>
                <a:ext cx="1651000" cy="1587500"/>
              </a:xfrm>
              <a:custGeom>
                <a:avLst/>
                <a:gdLst>
                  <a:gd name="T0" fmla="*/ 0 w 1040"/>
                  <a:gd name="T1" fmla="*/ 0 h 1000"/>
                  <a:gd name="T2" fmla="*/ 0 w 1040"/>
                  <a:gd name="T3" fmla="*/ 1270000 h 1000"/>
                  <a:gd name="T4" fmla="*/ 0 w 1040"/>
                  <a:gd name="T5" fmla="*/ 1270000 h 1000"/>
                  <a:gd name="T6" fmla="*/ 44450 w 1040"/>
                  <a:gd name="T7" fmla="*/ 1273175 h 1000"/>
                  <a:gd name="T8" fmla="*/ 88900 w 1040"/>
                  <a:gd name="T9" fmla="*/ 1276350 h 1000"/>
                  <a:gd name="T10" fmla="*/ 130175 w 1040"/>
                  <a:gd name="T11" fmla="*/ 1282700 h 1000"/>
                  <a:gd name="T12" fmla="*/ 171450 w 1040"/>
                  <a:gd name="T13" fmla="*/ 1295400 h 1000"/>
                  <a:gd name="T14" fmla="*/ 209550 w 1040"/>
                  <a:gd name="T15" fmla="*/ 1304925 h 1000"/>
                  <a:gd name="T16" fmla="*/ 247650 w 1040"/>
                  <a:gd name="T17" fmla="*/ 1320800 h 1000"/>
                  <a:gd name="T18" fmla="*/ 285750 w 1040"/>
                  <a:gd name="T19" fmla="*/ 1339850 h 1000"/>
                  <a:gd name="T20" fmla="*/ 323850 w 1040"/>
                  <a:gd name="T21" fmla="*/ 1358900 h 1000"/>
                  <a:gd name="T22" fmla="*/ 358775 w 1040"/>
                  <a:gd name="T23" fmla="*/ 1381125 h 1000"/>
                  <a:gd name="T24" fmla="*/ 390525 w 1040"/>
                  <a:gd name="T25" fmla="*/ 1403350 h 1000"/>
                  <a:gd name="T26" fmla="*/ 422275 w 1040"/>
                  <a:gd name="T27" fmla="*/ 1431925 h 1000"/>
                  <a:gd name="T28" fmla="*/ 450850 w 1040"/>
                  <a:gd name="T29" fmla="*/ 1457325 h 1000"/>
                  <a:gd name="T30" fmla="*/ 479425 w 1040"/>
                  <a:gd name="T31" fmla="*/ 1489075 h 1000"/>
                  <a:gd name="T32" fmla="*/ 504825 w 1040"/>
                  <a:gd name="T33" fmla="*/ 1520825 h 1000"/>
                  <a:gd name="T34" fmla="*/ 530225 w 1040"/>
                  <a:gd name="T35" fmla="*/ 1552575 h 1000"/>
                  <a:gd name="T36" fmla="*/ 549275 w 1040"/>
                  <a:gd name="T37" fmla="*/ 1587500 h 1000"/>
                  <a:gd name="T38" fmla="*/ 1651000 w 1040"/>
                  <a:gd name="T39" fmla="*/ 952500 h 1000"/>
                  <a:gd name="T40" fmla="*/ 1651000 w 1040"/>
                  <a:gd name="T41" fmla="*/ 952500 h 1000"/>
                  <a:gd name="T42" fmla="*/ 1619250 w 1040"/>
                  <a:gd name="T43" fmla="*/ 901700 h 1000"/>
                  <a:gd name="T44" fmla="*/ 1584325 w 1040"/>
                  <a:gd name="T45" fmla="*/ 847725 h 1000"/>
                  <a:gd name="T46" fmla="*/ 1549400 w 1040"/>
                  <a:gd name="T47" fmla="*/ 796925 h 1000"/>
                  <a:gd name="T48" fmla="*/ 1514475 w 1040"/>
                  <a:gd name="T49" fmla="*/ 749300 h 1000"/>
                  <a:gd name="T50" fmla="*/ 1476375 w 1040"/>
                  <a:gd name="T51" fmla="*/ 701675 h 1000"/>
                  <a:gd name="T52" fmla="*/ 1435100 w 1040"/>
                  <a:gd name="T53" fmla="*/ 654050 h 1000"/>
                  <a:gd name="T54" fmla="*/ 1397000 w 1040"/>
                  <a:gd name="T55" fmla="*/ 609600 h 1000"/>
                  <a:gd name="T56" fmla="*/ 1352550 w 1040"/>
                  <a:gd name="T57" fmla="*/ 565150 h 1000"/>
                  <a:gd name="T58" fmla="*/ 1308100 w 1040"/>
                  <a:gd name="T59" fmla="*/ 520700 h 1000"/>
                  <a:gd name="T60" fmla="*/ 1263650 w 1040"/>
                  <a:gd name="T61" fmla="*/ 479425 h 1000"/>
                  <a:gd name="T62" fmla="*/ 1216025 w 1040"/>
                  <a:gd name="T63" fmla="*/ 441325 h 1000"/>
                  <a:gd name="T64" fmla="*/ 1168400 w 1040"/>
                  <a:gd name="T65" fmla="*/ 403225 h 1000"/>
                  <a:gd name="T66" fmla="*/ 1120775 w 1040"/>
                  <a:gd name="T67" fmla="*/ 365125 h 1000"/>
                  <a:gd name="T68" fmla="*/ 1069975 w 1040"/>
                  <a:gd name="T69" fmla="*/ 330200 h 1000"/>
                  <a:gd name="T70" fmla="*/ 1019175 w 1040"/>
                  <a:gd name="T71" fmla="*/ 295275 h 1000"/>
                  <a:gd name="T72" fmla="*/ 965200 w 1040"/>
                  <a:gd name="T73" fmla="*/ 263525 h 1000"/>
                  <a:gd name="T74" fmla="*/ 914400 w 1040"/>
                  <a:gd name="T75" fmla="*/ 231775 h 1000"/>
                  <a:gd name="T76" fmla="*/ 857250 w 1040"/>
                  <a:gd name="T77" fmla="*/ 203200 h 1000"/>
                  <a:gd name="T78" fmla="*/ 803275 w 1040"/>
                  <a:gd name="T79" fmla="*/ 177800 h 1000"/>
                  <a:gd name="T80" fmla="*/ 746125 w 1040"/>
                  <a:gd name="T81" fmla="*/ 152400 h 1000"/>
                  <a:gd name="T82" fmla="*/ 688975 w 1040"/>
                  <a:gd name="T83" fmla="*/ 130175 h 1000"/>
                  <a:gd name="T84" fmla="*/ 628650 w 1040"/>
                  <a:gd name="T85" fmla="*/ 107950 h 1000"/>
                  <a:gd name="T86" fmla="*/ 571500 w 1040"/>
                  <a:gd name="T87" fmla="*/ 88900 h 1000"/>
                  <a:gd name="T88" fmla="*/ 511175 w 1040"/>
                  <a:gd name="T89" fmla="*/ 69850 h 1000"/>
                  <a:gd name="T90" fmla="*/ 447675 w 1040"/>
                  <a:gd name="T91" fmla="*/ 53975 h 1000"/>
                  <a:gd name="T92" fmla="*/ 387350 w 1040"/>
                  <a:gd name="T93" fmla="*/ 41275 h 1000"/>
                  <a:gd name="T94" fmla="*/ 323850 w 1040"/>
                  <a:gd name="T95" fmla="*/ 28575 h 1000"/>
                  <a:gd name="T96" fmla="*/ 260350 w 1040"/>
                  <a:gd name="T97" fmla="*/ 19050 h 1000"/>
                  <a:gd name="T98" fmla="*/ 196850 w 1040"/>
                  <a:gd name="T99" fmla="*/ 9525 h 1000"/>
                  <a:gd name="T100" fmla="*/ 133350 w 1040"/>
                  <a:gd name="T101" fmla="*/ 6350 h 1000"/>
                  <a:gd name="T102" fmla="*/ 66675 w 1040"/>
                  <a:gd name="T103" fmla="*/ 3175 h 1000"/>
                  <a:gd name="T104" fmla="*/ 0 w 1040"/>
                  <a:gd name="T105" fmla="*/ 0 h 1000"/>
                  <a:gd name="T106" fmla="*/ 0 w 1040"/>
                  <a:gd name="T107" fmla="*/ 0 h 10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040" h="1000">
                    <a:moveTo>
                      <a:pt x="0" y="0"/>
                    </a:moveTo>
                    <a:lnTo>
                      <a:pt x="0" y="800"/>
                    </a:lnTo>
                    <a:lnTo>
                      <a:pt x="28" y="802"/>
                    </a:lnTo>
                    <a:lnTo>
                      <a:pt x="56" y="804"/>
                    </a:lnTo>
                    <a:lnTo>
                      <a:pt x="82" y="808"/>
                    </a:lnTo>
                    <a:lnTo>
                      <a:pt x="108" y="816"/>
                    </a:lnTo>
                    <a:lnTo>
                      <a:pt x="132" y="822"/>
                    </a:lnTo>
                    <a:lnTo>
                      <a:pt x="156" y="832"/>
                    </a:lnTo>
                    <a:lnTo>
                      <a:pt x="180" y="844"/>
                    </a:lnTo>
                    <a:lnTo>
                      <a:pt x="204" y="856"/>
                    </a:lnTo>
                    <a:lnTo>
                      <a:pt x="226" y="870"/>
                    </a:lnTo>
                    <a:lnTo>
                      <a:pt x="246" y="884"/>
                    </a:lnTo>
                    <a:lnTo>
                      <a:pt x="266" y="902"/>
                    </a:lnTo>
                    <a:lnTo>
                      <a:pt x="284" y="918"/>
                    </a:lnTo>
                    <a:lnTo>
                      <a:pt x="302" y="938"/>
                    </a:lnTo>
                    <a:lnTo>
                      <a:pt x="318" y="958"/>
                    </a:lnTo>
                    <a:lnTo>
                      <a:pt x="334" y="978"/>
                    </a:lnTo>
                    <a:lnTo>
                      <a:pt x="346" y="1000"/>
                    </a:lnTo>
                    <a:lnTo>
                      <a:pt x="1040" y="600"/>
                    </a:lnTo>
                    <a:lnTo>
                      <a:pt x="1020" y="568"/>
                    </a:lnTo>
                    <a:lnTo>
                      <a:pt x="998" y="534"/>
                    </a:lnTo>
                    <a:lnTo>
                      <a:pt x="976" y="502"/>
                    </a:lnTo>
                    <a:lnTo>
                      <a:pt x="954" y="472"/>
                    </a:lnTo>
                    <a:lnTo>
                      <a:pt x="930" y="442"/>
                    </a:lnTo>
                    <a:lnTo>
                      <a:pt x="904" y="412"/>
                    </a:lnTo>
                    <a:lnTo>
                      <a:pt x="880" y="384"/>
                    </a:lnTo>
                    <a:lnTo>
                      <a:pt x="852" y="356"/>
                    </a:lnTo>
                    <a:lnTo>
                      <a:pt x="824" y="328"/>
                    </a:lnTo>
                    <a:lnTo>
                      <a:pt x="796" y="302"/>
                    </a:lnTo>
                    <a:lnTo>
                      <a:pt x="766" y="278"/>
                    </a:lnTo>
                    <a:lnTo>
                      <a:pt x="736" y="254"/>
                    </a:lnTo>
                    <a:lnTo>
                      <a:pt x="706" y="230"/>
                    </a:lnTo>
                    <a:lnTo>
                      <a:pt x="674" y="208"/>
                    </a:lnTo>
                    <a:lnTo>
                      <a:pt x="642" y="186"/>
                    </a:lnTo>
                    <a:lnTo>
                      <a:pt x="608" y="166"/>
                    </a:lnTo>
                    <a:lnTo>
                      <a:pt x="576" y="146"/>
                    </a:lnTo>
                    <a:lnTo>
                      <a:pt x="540" y="128"/>
                    </a:lnTo>
                    <a:lnTo>
                      <a:pt x="506" y="112"/>
                    </a:lnTo>
                    <a:lnTo>
                      <a:pt x="470" y="96"/>
                    </a:lnTo>
                    <a:lnTo>
                      <a:pt x="434" y="82"/>
                    </a:lnTo>
                    <a:lnTo>
                      <a:pt x="396" y="68"/>
                    </a:lnTo>
                    <a:lnTo>
                      <a:pt x="360" y="56"/>
                    </a:lnTo>
                    <a:lnTo>
                      <a:pt x="322" y="44"/>
                    </a:lnTo>
                    <a:lnTo>
                      <a:pt x="282" y="34"/>
                    </a:lnTo>
                    <a:lnTo>
                      <a:pt x="244" y="26"/>
                    </a:lnTo>
                    <a:lnTo>
                      <a:pt x="204" y="18"/>
                    </a:lnTo>
                    <a:lnTo>
                      <a:pt x="164" y="12"/>
                    </a:lnTo>
                    <a:lnTo>
                      <a:pt x="124" y="6"/>
                    </a:lnTo>
                    <a:lnTo>
                      <a:pt x="84" y="4"/>
                    </a:lnTo>
                    <a:lnTo>
                      <a:pt x="42" y="2"/>
                    </a:lnTo>
                    <a:lnTo>
                      <a:pt x="0" y="0"/>
                    </a:lnTo>
                    <a:close/>
                  </a:path>
                </a:pathLst>
              </a:custGeom>
              <a:noFill/>
              <a:ln w="12700" cap="flat" cmpd="sng">
                <a:solidFill>
                  <a:srgbClr val="000000"/>
                </a:solidFill>
                <a:prstDash val="solid"/>
                <a:round/>
                <a:headEnd type="none" w="med" len="med"/>
                <a:tailEnd type="none" w="med" len="med"/>
              </a:ln>
              <a:effectLst/>
              <a:extLst/>
            </p:spPr>
            <p:txBody>
              <a:bodyPr/>
              <a:lstStyle/>
              <a:p>
                <a:endParaRPr lang="en-GB"/>
              </a:p>
            </p:txBody>
          </p:sp>
          <p:sp>
            <p:nvSpPr>
              <p:cNvPr id="50" name="Freeform 13"/>
              <p:cNvSpPr>
                <a:spLocks/>
              </p:cNvSpPr>
              <p:nvPr/>
            </p:nvSpPr>
            <p:spPr bwMode="auto">
              <a:xfrm>
                <a:off x="5122864" y="3238693"/>
                <a:ext cx="1355725" cy="1905000"/>
              </a:xfrm>
              <a:custGeom>
                <a:avLst/>
                <a:gdLst>
                  <a:gd name="T0" fmla="*/ 85725 w 854"/>
                  <a:gd name="T1" fmla="*/ 952500 h 1200"/>
                  <a:gd name="T2" fmla="*/ 85725 w 854"/>
                  <a:gd name="T3" fmla="*/ 952500 h 1200"/>
                  <a:gd name="T4" fmla="*/ 85725 w 854"/>
                  <a:gd name="T5" fmla="*/ 996950 h 1200"/>
                  <a:gd name="T6" fmla="*/ 79375 w 854"/>
                  <a:gd name="T7" fmla="*/ 1038225 h 1200"/>
                  <a:gd name="T8" fmla="*/ 73025 w 854"/>
                  <a:gd name="T9" fmla="*/ 1079500 h 1200"/>
                  <a:gd name="T10" fmla="*/ 63500 w 854"/>
                  <a:gd name="T11" fmla="*/ 1120775 h 1200"/>
                  <a:gd name="T12" fmla="*/ 50800 w 854"/>
                  <a:gd name="T13" fmla="*/ 1158875 h 1200"/>
                  <a:gd name="T14" fmla="*/ 38100 w 854"/>
                  <a:gd name="T15" fmla="*/ 1196975 h 1200"/>
                  <a:gd name="T16" fmla="*/ 19050 w 854"/>
                  <a:gd name="T17" fmla="*/ 1235075 h 1200"/>
                  <a:gd name="T18" fmla="*/ 0 w 854"/>
                  <a:gd name="T19" fmla="*/ 1270000 h 1200"/>
                  <a:gd name="T20" fmla="*/ 1101725 w 854"/>
                  <a:gd name="T21" fmla="*/ 1905000 h 1200"/>
                  <a:gd name="T22" fmla="*/ 1101725 w 854"/>
                  <a:gd name="T23" fmla="*/ 1905000 h 1200"/>
                  <a:gd name="T24" fmla="*/ 1130300 w 854"/>
                  <a:gd name="T25" fmla="*/ 1854200 h 1200"/>
                  <a:gd name="T26" fmla="*/ 1158875 w 854"/>
                  <a:gd name="T27" fmla="*/ 1800225 h 1200"/>
                  <a:gd name="T28" fmla="*/ 1184275 w 854"/>
                  <a:gd name="T29" fmla="*/ 1743075 h 1200"/>
                  <a:gd name="T30" fmla="*/ 1209675 w 854"/>
                  <a:gd name="T31" fmla="*/ 1689100 h 1200"/>
                  <a:gd name="T32" fmla="*/ 1231900 w 854"/>
                  <a:gd name="T33" fmla="*/ 1631950 h 1200"/>
                  <a:gd name="T34" fmla="*/ 1254125 w 854"/>
                  <a:gd name="T35" fmla="*/ 1571625 h 1200"/>
                  <a:gd name="T36" fmla="*/ 1273175 w 854"/>
                  <a:gd name="T37" fmla="*/ 1514475 h 1200"/>
                  <a:gd name="T38" fmla="*/ 1289050 w 854"/>
                  <a:gd name="T39" fmla="*/ 1454150 h 1200"/>
                  <a:gd name="T40" fmla="*/ 1304925 w 854"/>
                  <a:gd name="T41" fmla="*/ 1393825 h 1200"/>
                  <a:gd name="T42" fmla="*/ 1317625 w 854"/>
                  <a:gd name="T43" fmla="*/ 1333500 h 1200"/>
                  <a:gd name="T44" fmla="*/ 1330325 w 854"/>
                  <a:gd name="T45" fmla="*/ 1273175 h 1200"/>
                  <a:gd name="T46" fmla="*/ 1339850 w 854"/>
                  <a:gd name="T47" fmla="*/ 1209675 h 1200"/>
                  <a:gd name="T48" fmla="*/ 1346200 w 854"/>
                  <a:gd name="T49" fmla="*/ 1146175 h 1200"/>
                  <a:gd name="T50" fmla="*/ 1352550 w 854"/>
                  <a:gd name="T51" fmla="*/ 1082675 h 1200"/>
                  <a:gd name="T52" fmla="*/ 1355725 w 854"/>
                  <a:gd name="T53" fmla="*/ 1019175 h 1200"/>
                  <a:gd name="T54" fmla="*/ 1355725 w 854"/>
                  <a:gd name="T55" fmla="*/ 952500 h 1200"/>
                  <a:gd name="T56" fmla="*/ 1355725 w 854"/>
                  <a:gd name="T57" fmla="*/ 952500 h 1200"/>
                  <a:gd name="T58" fmla="*/ 1355725 w 854"/>
                  <a:gd name="T59" fmla="*/ 889000 h 1200"/>
                  <a:gd name="T60" fmla="*/ 1352550 w 854"/>
                  <a:gd name="T61" fmla="*/ 825500 h 1200"/>
                  <a:gd name="T62" fmla="*/ 1346200 w 854"/>
                  <a:gd name="T63" fmla="*/ 762000 h 1200"/>
                  <a:gd name="T64" fmla="*/ 1339850 w 854"/>
                  <a:gd name="T65" fmla="*/ 698500 h 1200"/>
                  <a:gd name="T66" fmla="*/ 1330325 w 854"/>
                  <a:gd name="T67" fmla="*/ 635000 h 1200"/>
                  <a:gd name="T68" fmla="*/ 1317625 w 854"/>
                  <a:gd name="T69" fmla="*/ 574675 h 1200"/>
                  <a:gd name="T70" fmla="*/ 1304925 w 854"/>
                  <a:gd name="T71" fmla="*/ 511175 h 1200"/>
                  <a:gd name="T72" fmla="*/ 1289050 w 854"/>
                  <a:gd name="T73" fmla="*/ 450850 h 1200"/>
                  <a:gd name="T74" fmla="*/ 1273175 w 854"/>
                  <a:gd name="T75" fmla="*/ 393700 h 1200"/>
                  <a:gd name="T76" fmla="*/ 1254125 w 854"/>
                  <a:gd name="T77" fmla="*/ 333375 h 1200"/>
                  <a:gd name="T78" fmla="*/ 1231900 w 854"/>
                  <a:gd name="T79" fmla="*/ 276225 h 1200"/>
                  <a:gd name="T80" fmla="*/ 1209675 w 854"/>
                  <a:gd name="T81" fmla="*/ 219075 h 1200"/>
                  <a:gd name="T82" fmla="*/ 1184275 w 854"/>
                  <a:gd name="T83" fmla="*/ 161925 h 1200"/>
                  <a:gd name="T84" fmla="*/ 1158875 w 854"/>
                  <a:gd name="T85" fmla="*/ 107950 h 1200"/>
                  <a:gd name="T86" fmla="*/ 1130300 w 854"/>
                  <a:gd name="T87" fmla="*/ 53975 h 1200"/>
                  <a:gd name="T88" fmla="*/ 1101725 w 854"/>
                  <a:gd name="T89" fmla="*/ 0 h 1200"/>
                  <a:gd name="T90" fmla="*/ 0 w 854"/>
                  <a:gd name="T91" fmla="*/ 635000 h 1200"/>
                  <a:gd name="T92" fmla="*/ 0 w 854"/>
                  <a:gd name="T93" fmla="*/ 635000 h 1200"/>
                  <a:gd name="T94" fmla="*/ 19050 w 854"/>
                  <a:gd name="T95" fmla="*/ 673100 h 1200"/>
                  <a:gd name="T96" fmla="*/ 38100 w 854"/>
                  <a:gd name="T97" fmla="*/ 708025 h 1200"/>
                  <a:gd name="T98" fmla="*/ 50800 w 854"/>
                  <a:gd name="T99" fmla="*/ 746125 h 1200"/>
                  <a:gd name="T100" fmla="*/ 63500 w 854"/>
                  <a:gd name="T101" fmla="*/ 787400 h 1200"/>
                  <a:gd name="T102" fmla="*/ 73025 w 854"/>
                  <a:gd name="T103" fmla="*/ 825500 h 1200"/>
                  <a:gd name="T104" fmla="*/ 79375 w 854"/>
                  <a:gd name="T105" fmla="*/ 866775 h 1200"/>
                  <a:gd name="T106" fmla="*/ 85725 w 854"/>
                  <a:gd name="T107" fmla="*/ 911225 h 1200"/>
                  <a:gd name="T108" fmla="*/ 85725 w 854"/>
                  <a:gd name="T109" fmla="*/ 952500 h 1200"/>
                  <a:gd name="T110" fmla="*/ 85725 w 854"/>
                  <a:gd name="T111" fmla="*/ 952500 h 120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854" h="1200">
                    <a:moveTo>
                      <a:pt x="54" y="600"/>
                    </a:moveTo>
                    <a:lnTo>
                      <a:pt x="54" y="600"/>
                    </a:lnTo>
                    <a:lnTo>
                      <a:pt x="54" y="628"/>
                    </a:lnTo>
                    <a:lnTo>
                      <a:pt x="50" y="654"/>
                    </a:lnTo>
                    <a:lnTo>
                      <a:pt x="46" y="680"/>
                    </a:lnTo>
                    <a:lnTo>
                      <a:pt x="40" y="706"/>
                    </a:lnTo>
                    <a:lnTo>
                      <a:pt x="32" y="730"/>
                    </a:lnTo>
                    <a:lnTo>
                      <a:pt x="24" y="754"/>
                    </a:lnTo>
                    <a:lnTo>
                      <a:pt x="12" y="778"/>
                    </a:lnTo>
                    <a:lnTo>
                      <a:pt x="0" y="800"/>
                    </a:lnTo>
                    <a:lnTo>
                      <a:pt x="694" y="1200"/>
                    </a:lnTo>
                    <a:lnTo>
                      <a:pt x="712" y="1168"/>
                    </a:lnTo>
                    <a:lnTo>
                      <a:pt x="730" y="1134"/>
                    </a:lnTo>
                    <a:lnTo>
                      <a:pt x="746" y="1098"/>
                    </a:lnTo>
                    <a:lnTo>
                      <a:pt x="762" y="1064"/>
                    </a:lnTo>
                    <a:lnTo>
                      <a:pt x="776" y="1028"/>
                    </a:lnTo>
                    <a:lnTo>
                      <a:pt x="790" y="990"/>
                    </a:lnTo>
                    <a:lnTo>
                      <a:pt x="802" y="954"/>
                    </a:lnTo>
                    <a:lnTo>
                      <a:pt x="812" y="916"/>
                    </a:lnTo>
                    <a:lnTo>
                      <a:pt x="822" y="878"/>
                    </a:lnTo>
                    <a:lnTo>
                      <a:pt x="830" y="840"/>
                    </a:lnTo>
                    <a:lnTo>
                      <a:pt x="838" y="802"/>
                    </a:lnTo>
                    <a:lnTo>
                      <a:pt x="844" y="762"/>
                    </a:lnTo>
                    <a:lnTo>
                      <a:pt x="848" y="722"/>
                    </a:lnTo>
                    <a:lnTo>
                      <a:pt x="852" y="682"/>
                    </a:lnTo>
                    <a:lnTo>
                      <a:pt x="854" y="642"/>
                    </a:lnTo>
                    <a:lnTo>
                      <a:pt x="854" y="600"/>
                    </a:lnTo>
                    <a:lnTo>
                      <a:pt x="854" y="560"/>
                    </a:lnTo>
                    <a:lnTo>
                      <a:pt x="852" y="520"/>
                    </a:lnTo>
                    <a:lnTo>
                      <a:pt x="848" y="480"/>
                    </a:lnTo>
                    <a:lnTo>
                      <a:pt x="844" y="440"/>
                    </a:lnTo>
                    <a:lnTo>
                      <a:pt x="838" y="400"/>
                    </a:lnTo>
                    <a:lnTo>
                      <a:pt x="830" y="362"/>
                    </a:lnTo>
                    <a:lnTo>
                      <a:pt x="822" y="322"/>
                    </a:lnTo>
                    <a:lnTo>
                      <a:pt x="812" y="284"/>
                    </a:lnTo>
                    <a:lnTo>
                      <a:pt x="802" y="248"/>
                    </a:lnTo>
                    <a:lnTo>
                      <a:pt x="790" y="210"/>
                    </a:lnTo>
                    <a:lnTo>
                      <a:pt x="776" y="174"/>
                    </a:lnTo>
                    <a:lnTo>
                      <a:pt x="762" y="138"/>
                    </a:lnTo>
                    <a:lnTo>
                      <a:pt x="746" y="102"/>
                    </a:lnTo>
                    <a:lnTo>
                      <a:pt x="730" y="68"/>
                    </a:lnTo>
                    <a:lnTo>
                      <a:pt x="712" y="34"/>
                    </a:lnTo>
                    <a:lnTo>
                      <a:pt x="694" y="0"/>
                    </a:lnTo>
                    <a:lnTo>
                      <a:pt x="0" y="400"/>
                    </a:lnTo>
                    <a:lnTo>
                      <a:pt x="12" y="424"/>
                    </a:lnTo>
                    <a:lnTo>
                      <a:pt x="24" y="446"/>
                    </a:lnTo>
                    <a:lnTo>
                      <a:pt x="32" y="470"/>
                    </a:lnTo>
                    <a:lnTo>
                      <a:pt x="40" y="496"/>
                    </a:lnTo>
                    <a:lnTo>
                      <a:pt x="46" y="520"/>
                    </a:lnTo>
                    <a:lnTo>
                      <a:pt x="50" y="546"/>
                    </a:lnTo>
                    <a:lnTo>
                      <a:pt x="54" y="574"/>
                    </a:lnTo>
                    <a:lnTo>
                      <a:pt x="54" y="600"/>
                    </a:lnTo>
                    <a:close/>
                  </a:path>
                </a:pathLst>
              </a:custGeom>
              <a:noFill/>
              <a:ln w="38100" cap="flat" cmpd="sng">
                <a:solidFill>
                  <a:srgbClr val="5F5F5F"/>
                </a:solidFill>
                <a:prstDash val="solid"/>
                <a:round/>
                <a:headEnd type="none" w="med" len="med"/>
                <a:tailEnd type="none" w="med" len="med"/>
              </a:ln>
              <a:effectLst/>
              <a:extLst/>
            </p:spPr>
            <p:txBody>
              <a:bodyPr/>
              <a:lstStyle/>
              <a:p>
                <a:endParaRPr lang="en-GB"/>
              </a:p>
            </p:txBody>
          </p:sp>
          <p:sp>
            <p:nvSpPr>
              <p:cNvPr id="51" name="Rectangle 14"/>
              <p:cNvSpPr>
                <a:spLocks noChangeArrowheads="1"/>
              </p:cNvSpPr>
              <p:nvPr/>
            </p:nvSpPr>
            <p:spPr bwMode="auto">
              <a:xfrm>
                <a:off x="4573587" y="4191194"/>
                <a:ext cx="1588" cy="1588"/>
              </a:xfrm>
              <a:prstGeom prst="rect">
                <a:avLst/>
              </a:prstGeom>
              <a:solidFill>
                <a:srgbClr val="FFFFFF"/>
              </a:solidFill>
              <a:ln w="12700">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2" name="Freeform 15"/>
              <p:cNvSpPr>
                <a:spLocks/>
              </p:cNvSpPr>
              <p:nvPr/>
            </p:nvSpPr>
            <p:spPr bwMode="auto">
              <a:xfrm>
                <a:off x="3938587" y="3549844"/>
                <a:ext cx="1270000" cy="1270000"/>
              </a:xfrm>
              <a:custGeom>
                <a:avLst/>
                <a:gdLst>
                  <a:gd name="T0" fmla="*/ 1270000 w 800"/>
                  <a:gd name="T1" fmla="*/ 635000 h 800"/>
                  <a:gd name="T2" fmla="*/ 1257300 w 800"/>
                  <a:gd name="T3" fmla="*/ 765175 h 800"/>
                  <a:gd name="T4" fmla="*/ 1222375 w 800"/>
                  <a:gd name="T5" fmla="*/ 882650 h 800"/>
                  <a:gd name="T6" fmla="*/ 1162050 w 800"/>
                  <a:gd name="T7" fmla="*/ 990600 h 800"/>
                  <a:gd name="T8" fmla="*/ 1085850 w 800"/>
                  <a:gd name="T9" fmla="*/ 1085850 h 800"/>
                  <a:gd name="T10" fmla="*/ 990600 w 800"/>
                  <a:gd name="T11" fmla="*/ 1162050 h 800"/>
                  <a:gd name="T12" fmla="*/ 882650 w 800"/>
                  <a:gd name="T13" fmla="*/ 1222375 h 800"/>
                  <a:gd name="T14" fmla="*/ 765175 w 800"/>
                  <a:gd name="T15" fmla="*/ 1257300 h 800"/>
                  <a:gd name="T16" fmla="*/ 635000 w 800"/>
                  <a:gd name="T17" fmla="*/ 1270000 h 800"/>
                  <a:gd name="T18" fmla="*/ 571500 w 800"/>
                  <a:gd name="T19" fmla="*/ 1266825 h 800"/>
                  <a:gd name="T20" fmla="*/ 447675 w 800"/>
                  <a:gd name="T21" fmla="*/ 1241425 h 800"/>
                  <a:gd name="T22" fmla="*/ 333375 w 800"/>
                  <a:gd name="T23" fmla="*/ 1193800 h 800"/>
                  <a:gd name="T24" fmla="*/ 231775 w 800"/>
                  <a:gd name="T25" fmla="*/ 1127125 h 800"/>
                  <a:gd name="T26" fmla="*/ 146050 w 800"/>
                  <a:gd name="T27" fmla="*/ 1038225 h 800"/>
                  <a:gd name="T28" fmla="*/ 76200 w 800"/>
                  <a:gd name="T29" fmla="*/ 939800 h 800"/>
                  <a:gd name="T30" fmla="*/ 28575 w 800"/>
                  <a:gd name="T31" fmla="*/ 825500 h 800"/>
                  <a:gd name="T32" fmla="*/ 3175 w 800"/>
                  <a:gd name="T33" fmla="*/ 701675 h 800"/>
                  <a:gd name="T34" fmla="*/ 0 w 800"/>
                  <a:gd name="T35" fmla="*/ 635000 h 800"/>
                  <a:gd name="T36" fmla="*/ 12700 w 800"/>
                  <a:gd name="T37" fmla="*/ 508000 h 800"/>
                  <a:gd name="T38" fmla="*/ 50800 w 800"/>
                  <a:gd name="T39" fmla="*/ 387350 h 800"/>
                  <a:gd name="T40" fmla="*/ 107950 w 800"/>
                  <a:gd name="T41" fmla="*/ 279400 h 800"/>
                  <a:gd name="T42" fmla="*/ 187325 w 800"/>
                  <a:gd name="T43" fmla="*/ 187325 h 800"/>
                  <a:gd name="T44" fmla="*/ 279400 w 800"/>
                  <a:gd name="T45" fmla="*/ 107950 h 800"/>
                  <a:gd name="T46" fmla="*/ 387350 w 800"/>
                  <a:gd name="T47" fmla="*/ 50800 h 800"/>
                  <a:gd name="T48" fmla="*/ 508000 w 800"/>
                  <a:gd name="T49" fmla="*/ 12700 h 800"/>
                  <a:gd name="T50" fmla="*/ 635000 w 800"/>
                  <a:gd name="T51" fmla="*/ 0 h 800"/>
                  <a:gd name="T52" fmla="*/ 701675 w 800"/>
                  <a:gd name="T53" fmla="*/ 3175 h 800"/>
                  <a:gd name="T54" fmla="*/ 825500 w 800"/>
                  <a:gd name="T55" fmla="*/ 28575 h 800"/>
                  <a:gd name="T56" fmla="*/ 939800 w 800"/>
                  <a:gd name="T57" fmla="*/ 76200 h 800"/>
                  <a:gd name="T58" fmla="*/ 1038225 w 800"/>
                  <a:gd name="T59" fmla="*/ 146050 h 800"/>
                  <a:gd name="T60" fmla="*/ 1127125 w 800"/>
                  <a:gd name="T61" fmla="*/ 231775 h 800"/>
                  <a:gd name="T62" fmla="*/ 1193800 w 800"/>
                  <a:gd name="T63" fmla="*/ 333375 h 800"/>
                  <a:gd name="T64" fmla="*/ 1241425 w 800"/>
                  <a:gd name="T65" fmla="*/ 447675 h 800"/>
                  <a:gd name="T66" fmla="*/ 1266825 w 800"/>
                  <a:gd name="T67" fmla="*/ 571500 h 800"/>
                  <a:gd name="T68" fmla="*/ 1270000 w 800"/>
                  <a:gd name="T69" fmla="*/ 635000 h 8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800" h="800">
                    <a:moveTo>
                      <a:pt x="800" y="400"/>
                    </a:moveTo>
                    <a:lnTo>
                      <a:pt x="800" y="400"/>
                    </a:lnTo>
                    <a:lnTo>
                      <a:pt x="798" y="442"/>
                    </a:lnTo>
                    <a:lnTo>
                      <a:pt x="792" y="482"/>
                    </a:lnTo>
                    <a:lnTo>
                      <a:pt x="782" y="520"/>
                    </a:lnTo>
                    <a:lnTo>
                      <a:pt x="770" y="556"/>
                    </a:lnTo>
                    <a:lnTo>
                      <a:pt x="752" y="592"/>
                    </a:lnTo>
                    <a:lnTo>
                      <a:pt x="732" y="624"/>
                    </a:lnTo>
                    <a:lnTo>
                      <a:pt x="710" y="654"/>
                    </a:lnTo>
                    <a:lnTo>
                      <a:pt x="684" y="684"/>
                    </a:lnTo>
                    <a:lnTo>
                      <a:pt x="654" y="710"/>
                    </a:lnTo>
                    <a:lnTo>
                      <a:pt x="624" y="732"/>
                    </a:lnTo>
                    <a:lnTo>
                      <a:pt x="592" y="752"/>
                    </a:lnTo>
                    <a:lnTo>
                      <a:pt x="556" y="770"/>
                    </a:lnTo>
                    <a:lnTo>
                      <a:pt x="520" y="782"/>
                    </a:lnTo>
                    <a:lnTo>
                      <a:pt x="482" y="792"/>
                    </a:lnTo>
                    <a:lnTo>
                      <a:pt x="442" y="798"/>
                    </a:lnTo>
                    <a:lnTo>
                      <a:pt x="400" y="800"/>
                    </a:lnTo>
                    <a:lnTo>
                      <a:pt x="360" y="798"/>
                    </a:lnTo>
                    <a:lnTo>
                      <a:pt x="320" y="792"/>
                    </a:lnTo>
                    <a:lnTo>
                      <a:pt x="282" y="782"/>
                    </a:lnTo>
                    <a:lnTo>
                      <a:pt x="244" y="770"/>
                    </a:lnTo>
                    <a:lnTo>
                      <a:pt x="210" y="752"/>
                    </a:lnTo>
                    <a:lnTo>
                      <a:pt x="176" y="732"/>
                    </a:lnTo>
                    <a:lnTo>
                      <a:pt x="146" y="710"/>
                    </a:lnTo>
                    <a:lnTo>
                      <a:pt x="118" y="684"/>
                    </a:lnTo>
                    <a:lnTo>
                      <a:pt x="92" y="654"/>
                    </a:lnTo>
                    <a:lnTo>
                      <a:pt x="68" y="624"/>
                    </a:lnTo>
                    <a:lnTo>
                      <a:pt x="48" y="592"/>
                    </a:lnTo>
                    <a:lnTo>
                      <a:pt x="32" y="556"/>
                    </a:lnTo>
                    <a:lnTo>
                      <a:pt x="18" y="520"/>
                    </a:lnTo>
                    <a:lnTo>
                      <a:pt x="8" y="482"/>
                    </a:lnTo>
                    <a:lnTo>
                      <a:pt x="2" y="442"/>
                    </a:lnTo>
                    <a:lnTo>
                      <a:pt x="0" y="400"/>
                    </a:lnTo>
                    <a:lnTo>
                      <a:pt x="2" y="360"/>
                    </a:lnTo>
                    <a:lnTo>
                      <a:pt x="8" y="320"/>
                    </a:lnTo>
                    <a:lnTo>
                      <a:pt x="18" y="282"/>
                    </a:lnTo>
                    <a:lnTo>
                      <a:pt x="32" y="244"/>
                    </a:lnTo>
                    <a:lnTo>
                      <a:pt x="48" y="210"/>
                    </a:lnTo>
                    <a:lnTo>
                      <a:pt x="68" y="176"/>
                    </a:lnTo>
                    <a:lnTo>
                      <a:pt x="92" y="146"/>
                    </a:lnTo>
                    <a:lnTo>
                      <a:pt x="118" y="118"/>
                    </a:lnTo>
                    <a:lnTo>
                      <a:pt x="146" y="92"/>
                    </a:lnTo>
                    <a:lnTo>
                      <a:pt x="176" y="68"/>
                    </a:lnTo>
                    <a:lnTo>
                      <a:pt x="210" y="48"/>
                    </a:lnTo>
                    <a:lnTo>
                      <a:pt x="244" y="32"/>
                    </a:lnTo>
                    <a:lnTo>
                      <a:pt x="282" y="18"/>
                    </a:lnTo>
                    <a:lnTo>
                      <a:pt x="320" y="8"/>
                    </a:lnTo>
                    <a:lnTo>
                      <a:pt x="360" y="2"/>
                    </a:lnTo>
                    <a:lnTo>
                      <a:pt x="400" y="0"/>
                    </a:lnTo>
                    <a:lnTo>
                      <a:pt x="442" y="2"/>
                    </a:lnTo>
                    <a:lnTo>
                      <a:pt x="482" y="8"/>
                    </a:lnTo>
                    <a:lnTo>
                      <a:pt x="520" y="18"/>
                    </a:lnTo>
                    <a:lnTo>
                      <a:pt x="556" y="32"/>
                    </a:lnTo>
                    <a:lnTo>
                      <a:pt x="592" y="48"/>
                    </a:lnTo>
                    <a:lnTo>
                      <a:pt x="624" y="68"/>
                    </a:lnTo>
                    <a:lnTo>
                      <a:pt x="654" y="92"/>
                    </a:lnTo>
                    <a:lnTo>
                      <a:pt x="684" y="118"/>
                    </a:lnTo>
                    <a:lnTo>
                      <a:pt x="710" y="146"/>
                    </a:lnTo>
                    <a:lnTo>
                      <a:pt x="732" y="176"/>
                    </a:lnTo>
                    <a:lnTo>
                      <a:pt x="752" y="210"/>
                    </a:lnTo>
                    <a:lnTo>
                      <a:pt x="770" y="244"/>
                    </a:lnTo>
                    <a:lnTo>
                      <a:pt x="782" y="282"/>
                    </a:lnTo>
                    <a:lnTo>
                      <a:pt x="792" y="320"/>
                    </a:lnTo>
                    <a:lnTo>
                      <a:pt x="798" y="360"/>
                    </a:lnTo>
                    <a:lnTo>
                      <a:pt x="800" y="400"/>
                    </a:lnTo>
                    <a:close/>
                  </a:path>
                </a:pathLst>
              </a:custGeom>
              <a:solidFill>
                <a:srgbClr val="FFFF66"/>
              </a:solidFill>
              <a:ln w="38100" cap="flat" cmpd="sng">
                <a:solidFill>
                  <a:srgbClr val="5F5F5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grpSp>
        <p:sp>
          <p:nvSpPr>
            <p:cNvPr id="36" name="TextBox 35"/>
            <p:cNvSpPr txBox="1"/>
            <p:nvPr/>
          </p:nvSpPr>
          <p:spPr>
            <a:xfrm rot="1599477">
              <a:off x="4994089" y="3222185"/>
              <a:ext cx="530915" cy="338554"/>
            </a:xfrm>
            <a:prstGeom prst="rect">
              <a:avLst/>
            </a:prstGeom>
            <a:noFill/>
          </p:spPr>
          <p:txBody>
            <a:bodyPr wrap="none" rtlCol="0">
              <a:spAutoFit/>
            </a:bodyPr>
            <a:lstStyle/>
            <a:p>
              <a:r>
                <a:rPr lang="en-GB" sz="1600" b="1" i="1" dirty="0" smtClean="0">
                  <a:latin typeface="Source Sans Pro" panose="020B0503030403020204" pitchFamily="34" charset="0"/>
                </a:rPr>
                <a:t>Pub</a:t>
              </a:r>
              <a:endParaRPr lang="en-GB" sz="1600" b="1" i="1" dirty="0">
                <a:latin typeface="Source Sans Pro" panose="020B0503030403020204" pitchFamily="34" charset="0"/>
              </a:endParaRPr>
            </a:p>
          </p:txBody>
        </p:sp>
        <p:sp>
          <p:nvSpPr>
            <p:cNvPr id="37" name="TextBox 36"/>
            <p:cNvSpPr txBox="1"/>
            <p:nvPr/>
          </p:nvSpPr>
          <p:spPr>
            <a:xfrm rot="5400000">
              <a:off x="5249872" y="4010581"/>
              <a:ext cx="856388" cy="584775"/>
            </a:xfrm>
            <a:prstGeom prst="rect">
              <a:avLst/>
            </a:prstGeom>
            <a:noFill/>
          </p:spPr>
          <p:txBody>
            <a:bodyPr wrap="none" rtlCol="0">
              <a:spAutoFit/>
            </a:bodyPr>
            <a:lstStyle/>
            <a:p>
              <a:pPr algn="ctr"/>
              <a:r>
                <a:rPr lang="en-GB" sz="1600" b="1" i="1" dirty="0" err="1" smtClean="0">
                  <a:latin typeface="Source Sans Pro" panose="020B0503030403020204" pitchFamily="34" charset="0"/>
                </a:rPr>
                <a:t>Restau</a:t>
              </a:r>
              <a:r>
                <a:rPr lang="en-GB" sz="1600" b="1" i="1" dirty="0" smtClean="0">
                  <a:latin typeface="Source Sans Pro" panose="020B0503030403020204" pitchFamily="34" charset="0"/>
                </a:rPr>
                <a:t>-</a:t>
              </a:r>
            </a:p>
            <a:p>
              <a:pPr algn="ctr"/>
              <a:r>
                <a:rPr lang="en-GB" sz="1600" b="1" i="1" dirty="0" smtClean="0">
                  <a:latin typeface="Source Sans Pro" panose="020B0503030403020204" pitchFamily="34" charset="0"/>
                </a:rPr>
                <a:t>rant</a:t>
              </a:r>
              <a:endParaRPr lang="en-GB" sz="1600" b="1" i="1" dirty="0">
                <a:latin typeface="Source Sans Pro" panose="020B0503030403020204" pitchFamily="34" charset="0"/>
              </a:endParaRPr>
            </a:p>
          </p:txBody>
        </p:sp>
        <p:sp>
          <p:nvSpPr>
            <p:cNvPr id="38" name="TextBox 37"/>
            <p:cNvSpPr txBox="1"/>
            <p:nvPr/>
          </p:nvSpPr>
          <p:spPr>
            <a:xfrm rot="8696463">
              <a:off x="4746743" y="5021811"/>
              <a:ext cx="859531" cy="338554"/>
            </a:xfrm>
            <a:prstGeom prst="rect">
              <a:avLst/>
            </a:prstGeom>
            <a:noFill/>
          </p:spPr>
          <p:txBody>
            <a:bodyPr wrap="none" rtlCol="0">
              <a:spAutoFit/>
            </a:bodyPr>
            <a:lstStyle/>
            <a:p>
              <a:pPr algn="ctr"/>
              <a:r>
                <a:rPr lang="en-GB" sz="1600" b="1" i="1" dirty="0" smtClean="0">
                  <a:latin typeface="Source Sans Pro" panose="020B0503030403020204" pitchFamily="34" charset="0"/>
                </a:rPr>
                <a:t>Mosque</a:t>
              </a:r>
              <a:endParaRPr lang="en-GB" sz="1600" b="1" i="1" dirty="0">
                <a:latin typeface="Source Sans Pro" panose="020B0503030403020204" pitchFamily="34" charset="0"/>
              </a:endParaRPr>
            </a:p>
          </p:txBody>
        </p:sp>
      </p:grpSp>
      <p:sp>
        <p:nvSpPr>
          <p:cNvPr id="25" name="TextBox 24"/>
          <p:cNvSpPr txBox="1"/>
          <p:nvPr/>
        </p:nvSpPr>
        <p:spPr>
          <a:xfrm>
            <a:off x="5659442" y="1584087"/>
            <a:ext cx="744114" cy="1015663"/>
          </a:xfrm>
          <a:prstGeom prst="rect">
            <a:avLst/>
          </a:prstGeom>
          <a:noFill/>
        </p:spPr>
        <p:txBody>
          <a:bodyPr wrap="none" rtlCol="0">
            <a:spAutoFit/>
          </a:bodyPr>
          <a:lstStyle/>
          <a:p>
            <a:r>
              <a:rPr lang="en-GB" sz="6000" dirty="0">
                <a:latin typeface="Source Sans Pro" panose="020B0503030403020204" pitchFamily="34" charset="0"/>
              </a:rPr>
              <a:t>M</a:t>
            </a:r>
          </a:p>
        </p:txBody>
      </p:sp>
      <p:sp>
        <p:nvSpPr>
          <p:cNvPr id="26" name="TextBox 25"/>
          <p:cNvSpPr txBox="1"/>
          <p:nvPr/>
        </p:nvSpPr>
        <p:spPr>
          <a:xfrm>
            <a:off x="6562363" y="3893372"/>
            <a:ext cx="1304268" cy="1015663"/>
          </a:xfrm>
          <a:prstGeom prst="rect">
            <a:avLst/>
          </a:prstGeom>
          <a:noFill/>
        </p:spPr>
        <p:txBody>
          <a:bodyPr wrap="none" rtlCol="0">
            <a:spAutoFit/>
          </a:bodyPr>
          <a:lstStyle/>
          <a:p>
            <a:r>
              <a:rPr lang="en-GB" sz="6000" dirty="0" smtClean="0">
                <a:latin typeface="Source Sans Pro" panose="020B0503030403020204" pitchFamily="34" charset="0"/>
              </a:rPr>
              <a:t>F, R</a:t>
            </a:r>
            <a:endParaRPr lang="en-GB" sz="6000" dirty="0">
              <a:latin typeface="Source Sans Pro" panose="020B0503030403020204" pitchFamily="34" charset="0"/>
            </a:endParaRPr>
          </a:p>
        </p:txBody>
      </p:sp>
      <p:sp>
        <p:nvSpPr>
          <p:cNvPr id="27" name="TextBox 26"/>
          <p:cNvSpPr txBox="1"/>
          <p:nvPr/>
        </p:nvSpPr>
        <p:spPr>
          <a:xfrm>
            <a:off x="5694520" y="5842337"/>
            <a:ext cx="564578" cy="1015663"/>
          </a:xfrm>
          <a:prstGeom prst="rect">
            <a:avLst/>
          </a:prstGeom>
          <a:noFill/>
        </p:spPr>
        <p:txBody>
          <a:bodyPr wrap="none" rtlCol="0">
            <a:spAutoFit/>
          </a:bodyPr>
          <a:lstStyle/>
          <a:p>
            <a:r>
              <a:rPr lang="en-GB" sz="6000" dirty="0" smtClean="0">
                <a:latin typeface="Source Sans Pro" panose="020B0503030403020204" pitchFamily="34" charset="0"/>
              </a:rPr>
              <a:t>F</a:t>
            </a:r>
            <a:endParaRPr lang="en-GB" sz="6000" dirty="0">
              <a:latin typeface="Source Sans Pro" panose="020B0503030403020204" pitchFamily="34" charset="0"/>
            </a:endParaRPr>
          </a:p>
        </p:txBody>
      </p:sp>
      <p:sp>
        <p:nvSpPr>
          <p:cNvPr id="28" name="TextBox 27"/>
          <p:cNvSpPr txBox="1"/>
          <p:nvPr/>
        </p:nvSpPr>
        <p:spPr>
          <a:xfrm>
            <a:off x="145484" y="2902041"/>
            <a:ext cx="8800551" cy="1200329"/>
          </a:xfrm>
          <a:prstGeom prst="rect">
            <a:avLst/>
          </a:prstGeom>
          <a:noFill/>
          <a:scene3d>
            <a:camera prst="orthographicFront"/>
            <a:lightRig rig="glow" dir="t"/>
          </a:scene3d>
        </p:spPr>
        <p:txBody>
          <a:bodyPr wrap="none" rtlCol="0">
            <a:spAutoFit/>
            <a:sp3d prstMaterial="dkEdge"/>
          </a:bodyPr>
          <a:lstStyle/>
          <a:p>
            <a:r>
              <a:rPr lang="en-GB" sz="7200" dirty="0" smtClean="0">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a:latin typeface="Source Sans Pro" panose="020B0503030403020204" pitchFamily="34" charset="0"/>
              </a:rPr>
              <a:t>Example answer sheet</a:t>
            </a:r>
            <a:endParaRPr lang="en-GB" sz="7200" dirty="0">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a:latin typeface="Source Sans Pro" panose="020B0503030403020204" pitchFamily="34" charset="0"/>
            </a:endParaRPr>
          </a:p>
        </p:txBody>
      </p:sp>
      <p:sp>
        <p:nvSpPr>
          <p:cNvPr id="29" name="Rectangle 28"/>
          <p:cNvSpPr/>
          <p:nvPr/>
        </p:nvSpPr>
        <p:spPr>
          <a:xfrm>
            <a:off x="6454733" y="1680122"/>
            <a:ext cx="1072907" cy="823592"/>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schemeClr val="bg1"/>
                </a:solidFill>
                <a:latin typeface="Source Sans Pro" panose="020B0503030403020204" pitchFamily="34" charset="0"/>
              </a:rPr>
              <a:t>Social</a:t>
            </a:r>
            <a:endParaRPr lang="en-GB" dirty="0"/>
          </a:p>
        </p:txBody>
      </p:sp>
      <p:sp>
        <p:nvSpPr>
          <p:cNvPr id="30" name="Rectangle 29"/>
          <p:cNvSpPr/>
          <p:nvPr/>
        </p:nvSpPr>
        <p:spPr>
          <a:xfrm>
            <a:off x="7873128" y="3989407"/>
            <a:ext cx="1072907" cy="823592"/>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schemeClr val="bg1"/>
                </a:solidFill>
                <a:latin typeface="Source Sans Pro" panose="020B0503030403020204" pitchFamily="34" charset="0"/>
              </a:rPr>
              <a:t>Social</a:t>
            </a:r>
            <a:endParaRPr lang="en-GB" dirty="0"/>
          </a:p>
        </p:txBody>
      </p:sp>
      <p:grpSp>
        <p:nvGrpSpPr>
          <p:cNvPr id="54" name="Group 53"/>
          <p:cNvGrpSpPr/>
          <p:nvPr/>
        </p:nvGrpSpPr>
        <p:grpSpPr>
          <a:xfrm>
            <a:off x="6301139" y="5866817"/>
            <a:ext cx="1124923" cy="823592"/>
            <a:chOff x="1829703" y="5983826"/>
            <a:chExt cx="1124923" cy="823592"/>
          </a:xfrm>
        </p:grpSpPr>
        <p:sp>
          <p:nvSpPr>
            <p:cNvPr id="55" name="Rectangle 54"/>
            <p:cNvSpPr/>
            <p:nvPr/>
          </p:nvSpPr>
          <p:spPr>
            <a:xfrm>
              <a:off x="1855709" y="5983826"/>
              <a:ext cx="1072907" cy="82359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Rectangle 55"/>
            <p:cNvSpPr/>
            <p:nvPr/>
          </p:nvSpPr>
          <p:spPr>
            <a:xfrm>
              <a:off x="1829703" y="6248894"/>
              <a:ext cx="1124923" cy="369332"/>
            </a:xfrm>
            <a:prstGeom prst="rect">
              <a:avLst/>
            </a:prstGeom>
          </p:spPr>
          <p:txBody>
            <a:bodyPr wrap="none">
              <a:spAutoFit/>
            </a:bodyPr>
            <a:lstStyle/>
            <a:p>
              <a:pPr algn="ctr"/>
              <a:r>
                <a:rPr lang="en-GB" b="1" dirty="0" smtClean="0">
                  <a:solidFill>
                    <a:schemeClr val="bg1"/>
                  </a:solidFill>
                  <a:latin typeface="Source Sans Pro" panose="020B0503030403020204" pitchFamily="34" charset="0"/>
                </a:rPr>
                <a:t>Religious</a:t>
              </a:r>
              <a:endParaRPr lang="en-GB" dirty="0"/>
            </a:p>
          </p:txBody>
        </p:sp>
      </p:grpSp>
      <p:grpSp>
        <p:nvGrpSpPr>
          <p:cNvPr id="57" name="Group 56"/>
          <p:cNvGrpSpPr/>
          <p:nvPr/>
        </p:nvGrpSpPr>
        <p:grpSpPr>
          <a:xfrm>
            <a:off x="7735863" y="1680122"/>
            <a:ext cx="1168846" cy="823592"/>
            <a:chOff x="6390664" y="5939584"/>
            <a:chExt cx="1168846" cy="823592"/>
          </a:xfrm>
        </p:grpSpPr>
        <p:sp>
          <p:nvSpPr>
            <p:cNvPr id="58" name="Rectangle 57"/>
            <p:cNvSpPr/>
            <p:nvPr/>
          </p:nvSpPr>
          <p:spPr>
            <a:xfrm>
              <a:off x="6438634" y="5939584"/>
              <a:ext cx="1072907" cy="823592"/>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Rectangle 58"/>
            <p:cNvSpPr/>
            <p:nvPr/>
          </p:nvSpPr>
          <p:spPr>
            <a:xfrm>
              <a:off x="6390664" y="6166714"/>
              <a:ext cx="1168846" cy="369332"/>
            </a:xfrm>
            <a:prstGeom prst="rect">
              <a:avLst/>
            </a:prstGeom>
          </p:spPr>
          <p:txBody>
            <a:bodyPr wrap="none">
              <a:spAutoFit/>
            </a:bodyPr>
            <a:lstStyle/>
            <a:p>
              <a:pPr algn="ctr"/>
              <a:r>
                <a:rPr lang="en-GB" b="1" dirty="0" smtClean="0">
                  <a:solidFill>
                    <a:schemeClr val="bg1"/>
                  </a:solidFill>
                  <a:latin typeface="Source Sans Pro" panose="020B0503030403020204" pitchFamily="34" charset="0"/>
                </a:rPr>
                <a:t>Economic</a:t>
              </a:r>
              <a:endParaRPr lang="en-GB" dirty="0"/>
            </a:p>
          </p:txBody>
        </p:sp>
      </p:grpSp>
      <p:grpSp>
        <p:nvGrpSpPr>
          <p:cNvPr id="60" name="Group 59"/>
          <p:cNvGrpSpPr/>
          <p:nvPr/>
        </p:nvGrpSpPr>
        <p:grpSpPr>
          <a:xfrm>
            <a:off x="7825158" y="4909035"/>
            <a:ext cx="1168846" cy="823592"/>
            <a:chOff x="6390664" y="5939584"/>
            <a:chExt cx="1168846" cy="823592"/>
          </a:xfrm>
        </p:grpSpPr>
        <p:sp>
          <p:nvSpPr>
            <p:cNvPr id="61" name="Rectangle 60"/>
            <p:cNvSpPr/>
            <p:nvPr/>
          </p:nvSpPr>
          <p:spPr>
            <a:xfrm>
              <a:off x="6438634" y="5939584"/>
              <a:ext cx="1072907" cy="823592"/>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Rectangle 61"/>
            <p:cNvSpPr/>
            <p:nvPr/>
          </p:nvSpPr>
          <p:spPr>
            <a:xfrm>
              <a:off x="6390664" y="6166714"/>
              <a:ext cx="1168846" cy="369332"/>
            </a:xfrm>
            <a:prstGeom prst="rect">
              <a:avLst/>
            </a:prstGeom>
          </p:spPr>
          <p:txBody>
            <a:bodyPr wrap="none">
              <a:spAutoFit/>
            </a:bodyPr>
            <a:lstStyle/>
            <a:p>
              <a:pPr algn="ctr"/>
              <a:r>
                <a:rPr lang="en-GB" b="1" dirty="0" smtClean="0">
                  <a:solidFill>
                    <a:schemeClr val="bg1"/>
                  </a:solidFill>
                  <a:latin typeface="Source Sans Pro" panose="020B0503030403020204" pitchFamily="34" charset="0"/>
                </a:rPr>
                <a:t>Economic</a:t>
              </a:r>
              <a:endParaRPr lang="en-GB" dirty="0"/>
            </a:p>
          </p:txBody>
        </p:sp>
      </p:grpSp>
    </p:spTree>
    <p:custDataLst>
      <p:tags r:id="rId1"/>
    </p:custDataLst>
    <p:extLst>
      <p:ext uri="{BB962C8B-B14F-4D97-AF65-F5344CB8AC3E}">
        <p14:creationId xmlns:p14="http://schemas.microsoft.com/office/powerpoint/2010/main" val="284353851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42136" y="260648"/>
            <a:ext cx="8059728" cy="1323439"/>
          </a:xfrm>
          <a:prstGeom prst="rect">
            <a:avLst/>
          </a:prstGeom>
          <a:ln w="50800">
            <a:solidFill>
              <a:srgbClr val="00B0F0"/>
            </a:solidFill>
          </a:ln>
        </p:spPr>
        <p:txBody>
          <a:bodyPr wrap="square">
            <a:spAutoFit/>
          </a:bodyPr>
          <a:lstStyle/>
          <a:p>
            <a:pPr algn="ctr"/>
            <a:r>
              <a:rPr lang="en-GB" sz="4000" b="1" dirty="0" smtClean="0">
                <a:latin typeface="Source Sans Pro" panose="020B0503030403020204" pitchFamily="34" charset="0"/>
              </a:rPr>
              <a:t>Shiny </a:t>
            </a:r>
            <a:r>
              <a:rPr lang="en-GB" sz="4000" b="1" dirty="0">
                <a:latin typeface="Source Sans Pro" panose="020B0503030403020204" pitchFamily="34" charset="0"/>
              </a:rPr>
              <a:t>Stars Day Nursery, </a:t>
            </a:r>
            <a:endParaRPr lang="en-GB" sz="4000" b="1" dirty="0" smtClean="0">
              <a:latin typeface="Source Sans Pro" panose="020B0503030403020204" pitchFamily="34" charset="0"/>
            </a:endParaRPr>
          </a:p>
          <a:p>
            <a:pPr algn="ctr"/>
            <a:r>
              <a:rPr lang="en-GB" sz="4000" b="1" dirty="0" err="1" smtClean="0">
                <a:latin typeface="Source Sans Pro" panose="020B0503030403020204" pitchFamily="34" charset="0"/>
              </a:rPr>
              <a:t>Simes</a:t>
            </a:r>
            <a:r>
              <a:rPr lang="en-GB" sz="4000" b="1" dirty="0" smtClean="0">
                <a:latin typeface="Source Sans Pro" panose="020B0503030403020204" pitchFamily="34" charset="0"/>
              </a:rPr>
              <a:t> Street, </a:t>
            </a:r>
            <a:r>
              <a:rPr lang="fr-FR" sz="4000" b="1" dirty="0" smtClean="0">
                <a:latin typeface="Source Sans Pro" panose="020B0503030403020204" pitchFamily="34" charset="0"/>
              </a:rPr>
              <a:t>Bradford</a:t>
            </a:r>
            <a:endParaRPr lang="en-GB" sz="4000" b="1" dirty="0" smtClean="0">
              <a:latin typeface="Source Sans Pro" panose="020B0503030403020204" pitchFamily="34" charset="0"/>
            </a:endParaRPr>
          </a:p>
        </p:txBody>
      </p:sp>
      <p:grpSp>
        <p:nvGrpSpPr>
          <p:cNvPr id="5" name="Group 4"/>
          <p:cNvGrpSpPr/>
          <p:nvPr/>
        </p:nvGrpSpPr>
        <p:grpSpPr>
          <a:xfrm>
            <a:off x="2589038" y="2256578"/>
            <a:ext cx="3965925" cy="3965927"/>
            <a:chOff x="2697805" y="2312686"/>
            <a:chExt cx="3965925" cy="3965927"/>
          </a:xfrm>
        </p:grpSpPr>
        <p:sp>
          <p:nvSpPr>
            <p:cNvPr id="7" name="Freeform 6"/>
            <p:cNvSpPr/>
            <p:nvPr/>
          </p:nvSpPr>
          <p:spPr>
            <a:xfrm rot="10800000">
              <a:off x="4716416" y="4633333"/>
              <a:ext cx="1217628" cy="1149981"/>
            </a:xfrm>
            <a:custGeom>
              <a:avLst/>
              <a:gdLst>
                <a:gd name="connsiteX0" fmla="*/ 0 w 761119"/>
                <a:gd name="connsiteY0" fmla="*/ 433415 h 718834"/>
                <a:gd name="connsiteX1" fmla="*/ 47570 w 761119"/>
                <a:gd name="connsiteY1" fmla="*/ 364703 h 718834"/>
                <a:gd name="connsiteX2" fmla="*/ 89855 w 761119"/>
                <a:gd name="connsiteY2" fmla="*/ 317133 h 718834"/>
                <a:gd name="connsiteX3" fmla="*/ 126853 w 761119"/>
                <a:gd name="connsiteY3" fmla="*/ 280134 h 718834"/>
                <a:gd name="connsiteX4" fmla="*/ 179709 w 761119"/>
                <a:gd name="connsiteY4" fmla="*/ 227278 h 718834"/>
                <a:gd name="connsiteX5" fmla="*/ 206137 w 761119"/>
                <a:gd name="connsiteY5" fmla="*/ 200851 h 718834"/>
                <a:gd name="connsiteX6" fmla="*/ 232564 w 761119"/>
                <a:gd name="connsiteY6" fmla="*/ 179708 h 718834"/>
                <a:gd name="connsiteX7" fmla="*/ 285420 w 761119"/>
                <a:gd name="connsiteY7" fmla="*/ 142709 h 718834"/>
                <a:gd name="connsiteX8" fmla="*/ 354132 w 761119"/>
                <a:gd name="connsiteY8" fmla="*/ 100425 h 718834"/>
                <a:gd name="connsiteX9" fmla="*/ 417559 w 761119"/>
                <a:gd name="connsiteY9" fmla="*/ 68712 h 718834"/>
                <a:gd name="connsiteX10" fmla="*/ 470414 w 761119"/>
                <a:gd name="connsiteY10" fmla="*/ 52855 h 718834"/>
                <a:gd name="connsiteX11" fmla="*/ 512698 w 761119"/>
                <a:gd name="connsiteY11" fmla="*/ 31713 h 718834"/>
                <a:gd name="connsiteX12" fmla="*/ 581411 w 761119"/>
                <a:gd name="connsiteY12" fmla="*/ 15856 h 718834"/>
                <a:gd name="connsiteX13" fmla="*/ 650123 w 761119"/>
                <a:gd name="connsiteY13" fmla="*/ 5285 h 718834"/>
                <a:gd name="connsiteX14" fmla="*/ 687122 w 761119"/>
                <a:gd name="connsiteY14" fmla="*/ 0 h 718834"/>
                <a:gd name="connsiteX15" fmla="*/ 724120 w 761119"/>
                <a:gd name="connsiteY15" fmla="*/ 0 h 718834"/>
                <a:gd name="connsiteX16" fmla="*/ 755834 w 761119"/>
                <a:gd name="connsiteY16" fmla="*/ 0 h 718834"/>
                <a:gd name="connsiteX17" fmla="*/ 761119 w 761119"/>
                <a:gd name="connsiteY17" fmla="*/ 576125 h 718834"/>
                <a:gd name="connsiteX18" fmla="*/ 750548 w 761119"/>
                <a:gd name="connsiteY18" fmla="*/ 576125 h 718834"/>
                <a:gd name="connsiteX19" fmla="*/ 713549 w 761119"/>
                <a:gd name="connsiteY19" fmla="*/ 586696 h 718834"/>
                <a:gd name="connsiteX20" fmla="*/ 665979 w 761119"/>
                <a:gd name="connsiteY20" fmla="*/ 602552 h 718834"/>
                <a:gd name="connsiteX21" fmla="*/ 618409 w 761119"/>
                <a:gd name="connsiteY21" fmla="*/ 628980 h 718834"/>
                <a:gd name="connsiteX22" fmla="*/ 597267 w 761119"/>
                <a:gd name="connsiteY22" fmla="*/ 639551 h 718834"/>
                <a:gd name="connsiteX23" fmla="*/ 576125 w 761119"/>
                <a:gd name="connsiteY23" fmla="*/ 655408 h 718834"/>
                <a:gd name="connsiteX24" fmla="*/ 565554 w 761119"/>
                <a:gd name="connsiteY24" fmla="*/ 665979 h 718834"/>
                <a:gd name="connsiteX25" fmla="*/ 554983 w 761119"/>
                <a:gd name="connsiteY25" fmla="*/ 676550 h 718834"/>
                <a:gd name="connsiteX26" fmla="*/ 539126 w 761119"/>
                <a:gd name="connsiteY26" fmla="*/ 697692 h 718834"/>
                <a:gd name="connsiteX27" fmla="*/ 528555 w 761119"/>
                <a:gd name="connsiteY27" fmla="*/ 702978 h 718834"/>
                <a:gd name="connsiteX28" fmla="*/ 507413 w 761119"/>
                <a:gd name="connsiteY28" fmla="*/ 718834 h 718834"/>
                <a:gd name="connsiteX29" fmla="*/ 0 w 761119"/>
                <a:gd name="connsiteY29" fmla="*/ 433415 h 718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61119" h="718834">
                  <a:moveTo>
                    <a:pt x="0" y="433415"/>
                  </a:moveTo>
                  <a:lnTo>
                    <a:pt x="47570" y="364703"/>
                  </a:lnTo>
                  <a:lnTo>
                    <a:pt x="89855" y="317133"/>
                  </a:lnTo>
                  <a:lnTo>
                    <a:pt x="126853" y="280134"/>
                  </a:lnTo>
                  <a:lnTo>
                    <a:pt x="179709" y="227278"/>
                  </a:lnTo>
                  <a:lnTo>
                    <a:pt x="206137" y="200851"/>
                  </a:lnTo>
                  <a:lnTo>
                    <a:pt x="232564" y="179708"/>
                  </a:lnTo>
                  <a:lnTo>
                    <a:pt x="285420" y="142709"/>
                  </a:lnTo>
                  <a:lnTo>
                    <a:pt x="354132" y="100425"/>
                  </a:lnTo>
                  <a:lnTo>
                    <a:pt x="417559" y="68712"/>
                  </a:lnTo>
                  <a:lnTo>
                    <a:pt x="470414" y="52855"/>
                  </a:lnTo>
                  <a:lnTo>
                    <a:pt x="512698" y="31713"/>
                  </a:lnTo>
                  <a:lnTo>
                    <a:pt x="581411" y="15856"/>
                  </a:lnTo>
                  <a:lnTo>
                    <a:pt x="650123" y="5285"/>
                  </a:lnTo>
                  <a:lnTo>
                    <a:pt x="687122" y="0"/>
                  </a:lnTo>
                  <a:lnTo>
                    <a:pt x="724120" y="0"/>
                  </a:lnTo>
                  <a:lnTo>
                    <a:pt x="755834" y="0"/>
                  </a:lnTo>
                  <a:cubicBezTo>
                    <a:pt x="757596" y="192042"/>
                    <a:pt x="759357" y="384083"/>
                    <a:pt x="761119" y="576125"/>
                  </a:cubicBezTo>
                  <a:lnTo>
                    <a:pt x="750548" y="576125"/>
                  </a:lnTo>
                  <a:lnTo>
                    <a:pt x="713549" y="586696"/>
                  </a:lnTo>
                  <a:lnTo>
                    <a:pt x="665979" y="602552"/>
                  </a:lnTo>
                  <a:lnTo>
                    <a:pt x="618409" y="628980"/>
                  </a:lnTo>
                  <a:lnTo>
                    <a:pt x="597267" y="639551"/>
                  </a:lnTo>
                  <a:lnTo>
                    <a:pt x="576125" y="655408"/>
                  </a:lnTo>
                  <a:lnTo>
                    <a:pt x="565554" y="665979"/>
                  </a:lnTo>
                  <a:lnTo>
                    <a:pt x="554983" y="676550"/>
                  </a:lnTo>
                  <a:lnTo>
                    <a:pt x="539126" y="697692"/>
                  </a:lnTo>
                  <a:lnTo>
                    <a:pt x="528555" y="702978"/>
                  </a:lnTo>
                  <a:lnTo>
                    <a:pt x="507413" y="718834"/>
                  </a:lnTo>
                  <a:lnTo>
                    <a:pt x="0" y="433415"/>
                  </a:lnTo>
                  <a:close/>
                </a:path>
              </a:pathLst>
            </a:custGeom>
            <a:solidFill>
              <a:srgbClr val="92D05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9"/>
            <p:cNvSpPr/>
            <p:nvPr/>
          </p:nvSpPr>
          <p:spPr>
            <a:xfrm rot="7012276">
              <a:off x="5150505" y="3630517"/>
              <a:ext cx="1217628" cy="1149981"/>
            </a:xfrm>
            <a:custGeom>
              <a:avLst/>
              <a:gdLst>
                <a:gd name="connsiteX0" fmla="*/ 0 w 761119"/>
                <a:gd name="connsiteY0" fmla="*/ 433415 h 718834"/>
                <a:gd name="connsiteX1" fmla="*/ 47570 w 761119"/>
                <a:gd name="connsiteY1" fmla="*/ 364703 h 718834"/>
                <a:gd name="connsiteX2" fmla="*/ 89855 w 761119"/>
                <a:gd name="connsiteY2" fmla="*/ 317133 h 718834"/>
                <a:gd name="connsiteX3" fmla="*/ 126853 w 761119"/>
                <a:gd name="connsiteY3" fmla="*/ 280134 h 718834"/>
                <a:gd name="connsiteX4" fmla="*/ 179709 w 761119"/>
                <a:gd name="connsiteY4" fmla="*/ 227278 h 718834"/>
                <a:gd name="connsiteX5" fmla="*/ 206137 w 761119"/>
                <a:gd name="connsiteY5" fmla="*/ 200851 h 718834"/>
                <a:gd name="connsiteX6" fmla="*/ 232564 w 761119"/>
                <a:gd name="connsiteY6" fmla="*/ 179708 h 718834"/>
                <a:gd name="connsiteX7" fmla="*/ 285420 w 761119"/>
                <a:gd name="connsiteY7" fmla="*/ 142709 h 718834"/>
                <a:gd name="connsiteX8" fmla="*/ 354132 w 761119"/>
                <a:gd name="connsiteY8" fmla="*/ 100425 h 718834"/>
                <a:gd name="connsiteX9" fmla="*/ 417559 w 761119"/>
                <a:gd name="connsiteY9" fmla="*/ 68712 h 718834"/>
                <a:gd name="connsiteX10" fmla="*/ 470414 w 761119"/>
                <a:gd name="connsiteY10" fmla="*/ 52855 h 718834"/>
                <a:gd name="connsiteX11" fmla="*/ 512698 w 761119"/>
                <a:gd name="connsiteY11" fmla="*/ 31713 h 718834"/>
                <a:gd name="connsiteX12" fmla="*/ 581411 w 761119"/>
                <a:gd name="connsiteY12" fmla="*/ 15856 h 718834"/>
                <a:gd name="connsiteX13" fmla="*/ 650123 w 761119"/>
                <a:gd name="connsiteY13" fmla="*/ 5285 h 718834"/>
                <a:gd name="connsiteX14" fmla="*/ 687122 w 761119"/>
                <a:gd name="connsiteY14" fmla="*/ 0 h 718834"/>
                <a:gd name="connsiteX15" fmla="*/ 724120 w 761119"/>
                <a:gd name="connsiteY15" fmla="*/ 0 h 718834"/>
                <a:gd name="connsiteX16" fmla="*/ 755834 w 761119"/>
                <a:gd name="connsiteY16" fmla="*/ 0 h 718834"/>
                <a:gd name="connsiteX17" fmla="*/ 761119 w 761119"/>
                <a:gd name="connsiteY17" fmla="*/ 576125 h 718834"/>
                <a:gd name="connsiteX18" fmla="*/ 750548 w 761119"/>
                <a:gd name="connsiteY18" fmla="*/ 576125 h 718834"/>
                <a:gd name="connsiteX19" fmla="*/ 713549 w 761119"/>
                <a:gd name="connsiteY19" fmla="*/ 586696 h 718834"/>
                <a:gd name="connsiteX20" fmla="*/ 665979 w 761119"/>
                <a:gd name="connsiteY20" fmla="*/ 602552 h 718834"/>
                <a:gd name="connsiteX21" fmla="*/ 618409 w 761119"/>
                <a:gd name="connsiteY21" fmla="*/ 628980 h 718834"/>
                <a:gd name="connsiteX22" fmla="*/ 597267 w 761119"/>
                <a:gd name="connsiteY22" fmla="*/ 639551 h 718834"/>
                <a:gd name="connsiteX23" fmla="*/ 576125 w 761119"/>
                <a:gd name="connsiteY23" fmla="*/ 655408 h 718834"/>
                <a:gd name="connsiteX24" fmla="*/ 565554 w 761119"/>
                <a:gd name="connsiteY24" fmla="*/ 665979 h 718834"/>
                <a:gd name="connsiteX25" fmla="*/ 554983 w 761119"/>
                <a:gd name="connsiteY25" fmla="*/ 676550 h 718834"/>
                <a:gd name="connsiteX26" fmla="*/ 539126 w 761119"/>
                <a:gd name="connsiteY26" fmla="*/ 697692 h 718834"/>
                <a:gd name="connsiteX27" fmla="*/ 528555 w 761119"/>
                <a:gd name="connsiteY27" fmla="*/ 702978 h 718834"/>
                <a:gd name="connsiteX28" fmla="*/ 507413 w 761119"/>
                <a:gd name="connsiteY28" fmla="*/ 718834 h 718834"/>
                <a:gd name="connsiteX29" fmla="*/ 0 w 761119"/>
                <a:gd name="connsiteY29" fmla="*/ 433415 h 718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61119" h="718834">
                  <a:moveTo>
                    <a:pt x="0" y="433415"/>
                  </a:moveTo>
                  <a:lnTo>
                    <a:pt x="47570" y="364703"/>
                  </a:lnTo>
                  <a:lnTo>
                    <a:pt x="89855" y="317133"/>
                  </a:lnTo>
                  <a:lnTo>
                    <a:pt x="126853" y="280134"/>
                  </a:lnTo>
                  <a:lnTo>
                    <a:pt x="179709" y="227278"/>
                  </a:lnTo>
                  <a:lnTo>
                    <a:pt x="206137" y="200851"/>
                  </a:lnTo>
                  <a:lnTo>
                    <a:pt x="232564" y="179708"/>
                  </a:lnTo>
                  <a:lnTo>
                    <a:pt x="285420" y="142709"/>
                  </a:lnTo>
                  <a:lnTo>
                    <a:pt x="354132" y="100425"/>
                  </a:lnTo>
                  <a:lnTo>
                    <a:pt x="417559" y="68712"/>
                  </a:lnTo>
                  <a:lnTo>
                    <a:pt x="470414" y="52855"/>
                  </a:lnTo>
                  <a:lnTo>
                    <a:pt x="512698" y="31713"/>
                  </a:lnTo>
                  <a:lnTo>
                    <a:pt x="581411" y="15856"/>
                  </a:lnTo>
                  <a:lnTo>
                    <a:pt x="650123" y="5285"/>
                  </a:lnTo>
                  <a:lnTo>
                    <a:pt x="687122" y="0"/>
                  </a:lnTo>
                  <a:lnTo>
                    <a:pt x="724120" y="0"/>
                  </a:lnTo>
                  <a:lnTo>
                    <a:pt x="755834" y="0"/>
                  </a:lnTo>
                  <a:cubicBezTo>
                    <a:pt x="757596" y="192042"/>
                    <a:pt x="759357" y="384083"/>
                    <a:pt x="761119" y="576125"/>
                  </a:cubicBezTo>
                  <a:lnTo>
                    <a:pt x="750548" y="576125"/>
                  </a:lnTo>
                  <a:lnTo>
                    <a:pt x="713549" y="586696"/>
                  </a:lnTo>
                  <a:lnTo>
                    <a:pt x="665979" y="602552"/>
                  </a:lnTo>
                  <a:lnTo>
                    <a:pt x="618409" y="628980"/>
                  </a:lnTo>
                  <a:lnTo>
                    <a:pt x="597267" y="639551"/>
                  </a:lnTo>
                  <a:lnTo>
                    <a:pt x="576125" y="655408"/>
                  </a:lnTo>
                  <a:lnTo>
                    <a:pt x="565554" y="665979"/>
                  </a:lnTo>
                  <a:lnTo>
                    <a:pt x="554983" y="676550"/>
                  </a:lnTo>
                  <a:lnTo>
                    <a:pt x="539126" y="697692"/>
                  </a:lnTo>
                  <a:lnTo>
                    <a:pt x="528555" y="702978"/>
                  </a:lnTo>
                  <a:lnTo>
                    <a:pt x="507413" y="718834"/>
                  </a:lnTo>
                  <a:lnTo>
                    <a:pt x="0" y="433415"/>
                  </a:lnTo>
                  <a:close/>
                </a:path>
              </a:pathLst>
            </a:custGeom>
            <a:solidFill>
              <a:srgbClr val="FFC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Freeform 10"/>
            <p:cNvSpPr/>
            <p:nvPr/>
          </p:nvSpPr>
          <p:spPr>
            <a:xfrm rot="3461844">
              <a:off x="4499523" y="2729179"/>
              <a:ext cx="1217628" cy="1149981"/>
            </a:xfrm>
            <a:custGeom>
              <a:avLst/>
              <a:gdLst>
                <a:gd name="connsiteX0" fmla="*/ 0 w 761119"/>
                <a:gd name="connsiteY0" fmla="*/ 433415 h 718834"/>
                <a:gd name="connsiteX1" fmla="*/ 47570 w 761119"/>
                <a:gd name="connsiteY1" fmla="*/ 364703 h 718834"/>
                <a:gd name="connsiteX2" fmla="*/ 89855 w 761119"/>
                <a:gd name="connsiteY2" fmla="*/ 317133 h 718834"/>
                <a:gd name="connsiteX3" fmla="*/ 126853 w 761119"/>
                <a:gd name="connsiteY3" fmla="*/ 280134 h 718834"/>
                <a:gd name="connsiteX4" fmla="*/ 179709 w 761119"/>
                <a:gd name="connsiteY4" fmla="*/ 227278 h 718834"/>
                <a:gd name="connsiteX5" fmla="*/ 206137 w 761119"/>
                <a:gd name="connsiteY5" fmla="*/ 200851 h 718834"/>
                <a:gd name="connsiteX6" fmla="*/ 232564 w 761119"/>
                <a:gd name="connsiteY6" fmla="*/ 179708 h 718834"/>
                <a:gd name="connsiteX7" fmla="*/ 285420 w 761119"/>
                <a:gd name="connsiteY7" fmla="*/ 142709 h 718834"/>
                <a:gd name="connsiteX8" fmla="*/ 354132 w 761119"/>
                <a:gd name="connsiteY8" fmla="*/ 100425 h 718834"/>
                <a:gd name="connsiteX9" fmla="*/ 417559 w 761119"/>
                <a:gd name="connsiteY9" fmla="*/ 68712 h 718834"/>
                <a:gd name="connsiteX10" fmla="*/ 470414 w 761119"/>
                <a:gd name="connsiteY10" fmla="*/ 52855 h 718834"/>
                <a:gd name="connsiteX11" fmla="*/ 512698 w 761119"/>
                <a:gd name="connsiteY11" fmla="*/ 31713 h 718834"/>
                <a:gd name="connsiteX12" fmla="*/ 581411 w 761119"/>
                <a:gd name="connsiteY12" fmla="*/ 15856 h 718834"/>
                <a:gd name="connsiteX13" fmla="*/ 650123 w 761119"/>
                <a:gd name="connsiteY13" fmla="*/ 5285 h 718834"/>
                <a:gd name="connsiteX14" fmla="*/ 687122 w 761119"/>
                <a:gd name="connsiteY14" fmla="*/ 0 h 718834"/>
                <a:gd name="connsiteX15" fmla="*/ 724120 w 761119"/>
                <a:gd name="connsiteY15" fmla="*/ 0 h 718834"/>
                <a:gd name="connsiteX16" fmla="*/ 755834 w 761119"/>
                <a:gd name="connsiteY16" fmla="*/ 0 h 718834"/>
                <a:gd name="connsiteX17" fmla="*/ 761119 w 761119"/>
                <a:gd name="connsiteY17" fmla="*/ 576125 h 718834"/>
                <a:gd name="connsiteX18" fmla="*/ 750548 w 761119"/>
                <a:gd name="connsiteY18" fmla="*/ 576125 h 718834"/>
                <a:gd name="connsiteX19" fmla="*/ 713549 w 761119"/>
                <a:gd name="connsiteY19" fmla="*/ 586696 h 718834"/>
                <a:gd name="connsiteX20" fmla="*/ 665979 w 761119"/>
                <a:gd name="connsiteY20" fmla="*/ 602552 h 718834"/>
                <a:gd name="connsiteX21" fmla="*/ 618409 w 761119"/>
                <a:gd name="connsiteY21" fmla="*/ 628980 h 718834"/>
                <a:gd name="connsiteX22" fmla="*/ 597267 w 761119"/>
                <a:gd name="connsiteY22" fmla="*/ 639551 h 718834"/>
                <a:gd name="connsiteX23" fmla="*/ 576125 w 761119"/>
                <a:gd name="connsiteY23" fmla="*/ 655408 h 718834"/>
                <a:gd name="connsiteX24" fmla="*/ 565554 w 761119"/>
                <a:gd name="connsiteY24" fmla="*/ 665979 h 718834"/>
                <a:gd name="connsiteX25" fmla="*/ 554983 w 761119"/>
                <a:gd name="connsiteY25" fmla="*/ 676550 h 718834"/>
                <a:gd name="connsiteX26" fmla="*/ 539126 w 761119"/>
                <a:gd name="connsiteY26" fmla="*/ 697692 h 718834"/>
                <a:gd name="connsiteX27" fmla="*/ 528555 w 761119"/>
                <a:gd name="connsiteY27" fmla="*/ 702978 h 718834"/>
                <a:gd name="connsiteX28" fmla="*/ 507413 w 761119"/>
                <a:gd name="connsiteY28" fmla="*/ 718834 h 718834"/>
                <a:gd name="connsiteX29" fmla="*/ 0 w 761119"/>
                <a:gd name="connsiteY29" fmla="*/ 433415 h 718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61119" h="718834">
                  <a:moveTo>
                    <a:pt x="0" y="433415"/>
                  </a:moveTo>
                  <a:lnTo>
                    <a:pt x="47570" y="364703"/>
                  </a:lnTo>
                  <a:lnTo>
                    <a:pt x="89855" y="317133"/>
                  </a:lnTo>
                  <a:lnTo>
                    <a:pt x="126853" y="280134"/>
                  </a:lnTo>
                  <a:lnTo>
                    <a:pt x="179709" y="227278"/>
                  </a:lnTo>
                  <a:lnTo>
                    <a:pt x="206137" y="200851"/>
                  </a:lnTo>
                  <a:lnTo>
                    <a:pt x="232564" y="179708"/>
                  </a:lnTo>
                  <a:lnTo>
                    <a:pt x="285420" y="142709"/>
                  </a:lnTo>
                  <a:lnTo>
                    <a:pt x="354132" y="100425"/>
                  </a:lnTo>
                  <a:lnTo>
                    <a:pt x="417559" y="68712"/>
                  </a:lnTo>
                  <a:lnTo>
                    <a:pt x="470414" y="52855"/>
                  </a:lnTo>
                  <a:lnTo>
                    <a:pt x="512698" y="31713"/>
                  </a:lnTo>
                  <a:lnTo>
                    <a:pt x="581411" y="15856"/>
                  </a:lnTo>
                  <a:lnTo>
                    <a:pt x="650123" y="5285"/>
                  </a:lnTo>
                  <a:lnTo>
                    <a:pt x="687122" y="0"/>
                  </a:lnTo>
                  <a:lnTo>
                    <a:pt x="724120" y="0"/>
                  </a:lnTo>
                  <a:lnTo>
                    <a:pt x="755834" y="0"/>
                  </a:lnTo>
                  <a:cubicBezTo>
                    <a:pt x="757596" y="192042"/>
                    <a:pt x="759357" y="384083"/>
                    <a:pt x="761119" y="576125"/>
                  </a:cubicBezTo>
                  <a:lnTo>
                    <a:pt x="750548" y="576125"/>
                  </a:lnTo>
                  <a:lnTo>
                    <a:pt x="713549" y="586696"/>
                  </a:lnTo>
                  <a:lnTo>
                    <a:pt x="665979" y="602552"/>
                  </a:lnTo>
                  <a:lnTo>
                    <a:pt x="618409" y="628980"/>
                  </a:lnTo>
                  <a:lnTo>
                    <a:pt x="597267" y="639551"/>
                  </a:lnTo>
                  <a:lnTo>
                    <a:pt x="576125" y="655408"/>
                  </a:lnTo>
                  <a:lnTo>
                    <a:pt x="565554" y="665979"/>
                  </a:lnTo>
                  <a:lnTo>
                    <a:pt x="554983" y="676550"/>
                  </a:lnTo>
                  <a:lnTo>
                    <a:pt x="539126" y="697692"/>
                  </a:lnTo>
                  <a:lnTo>
                    <a:pt x="528555" y="702978"/>
                  </a:lnTo>
                  <a:lnTo>
                    <a:pt x="507413" y="718834"/>
                  </a:lnTo>
                  <a:lnTo>
                    <a:pt x="0" y="433415"/>
                  </a:lnTo>
                  <a:close/>
                </a:path>
              </a:pathLst>
            </a:custGeom>
            <a:solidFill>
              <a:srgbClr val="0070C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2" name="Group 11"/>
            <p:cNvGrpSpPr/>
            <p:nvPr/>
          </p:nvGrpSpPr>
          <p:grpSpPr>
            <a:xfrm>
              <a:off x="2697805" y="2312686"/>
              <a:ext cx="3965925" cy="3965927"/>
              <a:chOff x="2033589" y="1651194"/>
              <a:chExt cx="5079998" cy="5080000"/>
            </a:xfrm>
          </p:grpSpPr>
          <p:sp>
            <p:nvSpPr>
              <p:cNvPr id="17" name="Freeform 2"/>
              <p:cNvSpPr>
                <a:spLocks/>
              </p:cNvSpPr>
              <p:nvPr/>
            </p:nvSpPr>
            <p:spPr bwMode="auto">
              <a:xfrm>
                <a:off x="4573588" y="1651194"/>
                <a:ext cx="2200275" cy="1587500"/>
              </a:xfrm>
              <a:custGeom>
                <a:avLst/>
                <a:gdLst>
                  <a:gd name="T0" fmla="*/ 2200275 w 1386"/>
                  <a:gd name="T1" fmla="*/ 1270000 h 1000"/>
                  <a:gd name="T2" fmla="*/ 2159000 w 1386"/>
                  <a:gd name="T3" fmla="*/ 1200150 h 1000"/>
                  <a:gd name="T4" fmla="*/ 2066925 w 1386"/>
                  <a:gd name="T5" fmla="*/ 1063625 h 1000"/>
                  <a:gd name="T6" fmla="*/ 1968500 w 1386"/>
                  <a:gd name="T7" fmla="*/ 933450 h 1000"/>
                  <a:gd name="T8" fmla="*/ 1860550 w 1386"/>
                  <a:gd name="T9" fmla="*/ 809625 h 1000"/>
                  <a:gd name="T10" fmla="*/ 1746250 w 1386"/>
                  <a:gd name="T11" fmla="*/ 695325 h 1000"/>
                  <a:gd name="T12" fmla="*/ 1622425 w 1386"/>
                  <a:gd name="T13" fmla="*/ 587375 h 1000"/>
                  <a:gd name="T14" fmla="*/ 1495425 w 1386"/>
                  <a:gd name="T15" fmla="*/ 485775 h 1000"/>
                  <a:gd name="T16" fmla="*/ 1358900 w 1386"/>
                  <a:gd name="T17" fmla="*/ 393700 h 1000"/>
                  <a:gd name="T18" fmla="*/ 1216025 w 1386"/>
                  <a:gd name="T19" fmla="*/ 311150 h 1000"/>
                  <a:gd name="T20" fmla="*/ 1069975 w 1386"/>
                  <a:gd name="T21" fmla="*/ 234950 h 1000"/>
                  <a:gd name="T22" fmla="*/ 917575 w 1386"/>
                  <a:gd name="T23" fmla="*/ 171450 h 1000"/>
                  <a:gd name="T24" fmla="*/ 758825 w 1386"/>
                  <a:gd name="T25" fmla="*/ 117475 h 1000"/>
                  <a:gd name="T26" fmla="*/ 596900 w 1386"/>
                  <a:gd name="T27" fmla="*/ 73025 h 1000"/>
                  <a:gd name="T28" fmla="*/ 431800 w 1386"/>
                  <a:gd name="T29" fmla="*/ 38100 h 1000"/>
                  <a:gd name="T30" fmla="*/ 260350 w 1386"/>
                  <a:gd name="T31" fmla="*/ 12700 h 1000"/>
                  <a:gd name="T32" fmla="*/ 88900 w 1386"/>
                  <a:gd name="T33" fmla="*/ 3175 h 1000"/>
                  <a:gd name="T34" fmla="*/ 0 w 1386"/>
                  <a:gd name="T35" fmla="*/ 635000 h 1000"/>
                  <a:gd name="T36" fmla="*/ 66675 w 1386"/>
                  <a:gd name="T37" fmla="*/ 638175 h 1000"/>
                  <a:gd name="T38" fmla="*/ 196850 w 1386"/>
                  <a:gd name="T39" fmla="*/ 644525 h 1000"/>
                  <a:gd name="T40" fmla="*/ 323850 w 1386"/>
                  <a:gd name="T41" fmla="*/ 663575 h 1000"/>
                  <a:gd name="T42" fmla="*/ 447675 w 1386"/>
                  <a:gd name="T43" fmla="*/ 688975 h 1000"/>
                  <a:gd name="T44" fmla="*/ 571500 w 1386"/>
                  <a:gd name="T45" fmla="*/ 723900 h 1000"/>
                  <a:gd name="T46" fmla="*/ 688975 w 1386"/>
                  <a:gd name="T47" fmla="*/ 765175 h 1000"/>
                  <a:gd name="T48" fmla="*/ 803275 w 1386"/>
                  <a:gd name="T49" fmla="*/ 812800 h 1000"/>
                  <a:gd name="T50" fmla="*/ 914400 w 1386"/>
                  <a:gd name="T51" fmla="*/ 866775 h 1000"/>
                  <a:gd name="T52" fmla="*/ 1019175 w 1386"/>
                  <a:gd name="T53" fmla="*/ 930275 h 1000"/>
                  <a:gd name="T54" fmla="*/ 1120775 w 1386"/>
                  <a:gd name="T55" fmla="*/ 1000125 h 1000"/>
                  <a:gd name="T56" fmla="*/ 1216025 w 1386"/>
                  <a:gd name="T57" fmla="*/ 1076325 h 1000"/>
                  <a:gd name="T58" fmla="*/ 1308100 w 1386"/>
                  <a:gd name="T59" fmla="*/ 1155700 h 1000"/>
                  <a:gd name="T60" fmla="*/ 1397000 w 1386"/>
                  <a:gd name="T61" fmla="*/ 1244600 h 1000"/>
                  <a:gd name="T62" fmla="*/ 1476375 w 1386"/>
                  <a:gd name="T63" fmla="*/ 1336675 h 1000"/>
                  <a:gd name="T64" fmla="*/ 1549400 w 1386"/>
                  <a:gd name="T65" fmla="*/ 1431925 h 1000"/>
                  <a:gd name="T66" fmla="*/ 1619250 w 1386"/>
                  <a:gd name="T67" fmla="*/ 1536700 h 1000"/>
                  <a:gd name="T68" fmla="*/ 1651000 w 1386"/>
                  <a:gd name="T69" fmla="*/ 1587500 h 10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386" h="1000">
                    <a:moveTo>
                      <a:pt x="1040" y="1000"/>
                    </a:moveTo>
                    <a:lnTo>
                      <a:pt x="1386" y="800"/>
                    </a:lnTo>
                    <a:lnTo>
                      <a:pt x="1360" y="756"/>
                    </a:lnTo>
                    <a:lnTo>
                      <a:pt x="1332" y="712"/>
                    </a:lnTo>
                    <a:lnTo>
                      <a:pt x="1302" y="670"/>
                    </a:lnTo>
                    <a:lnTo>
                      <a:pt x="1272" y="628"/>
                    </a:lnTo>
                    <a:lnTo>
                      <a:pt x="1240" y="588"/>
                    </a:lnTo>
                    <a:lnTo>
                      <a:pt x="1206" y="550"/>
                    </a:lnTo>
                    <a:lnTo>
                      <a:pt x="1172" y="510"/>
                    </a:lnTo>
                    <a:lnTo>
                      <a:pt x="1136" y="474"/>
                    </a:lnTo>
                    <a:lnTo>
                      <a:pt x="1100" y="438"/>
                    </a:lnTo>
                    <a:lnTo>
                      <a:pt x="1062" y="404"/>
                    </a:lnTo>
                    <a:lnTo>
                      <a:pt x="1022" y="370"/>
                    </a:lnTo>
                    <a:lnTo>
                      <a:pt x="982" y="338"/>
                    </a:lnTo>
                    <a:lnTo>
                      <a:pt x="942" y="306"/>
                    </a:lnTo>
                    <a:lnTo>
                      <a:pt x="898" y="276"/>
                    </a:lnTo>
                    <a:lnTo>
                      <a:pt x="856" y="248"/>
                    </a:lnTo>
                    <a:lnTo>
                      <a:pt x="812" y="222"/>
                    </a:lnTo>
                    <a:lnTo>
                      <a:pt x="766" y="196"/>
                    </a:lnTo>
                    <a:lnTo>
                      <a:pt x="720" y="172"/>
                    </a:lnTo>
                    <a:lnTo>
                      <a:pt x="674" y="148"/>
                    </a:lnTo>
                    <a:lnTo>
                      <a:pt x="626" y="128"/>
                    </a:lnTo>
                    <a:lnTo>
                      <a:pt x="578" y="108"/>
                    </a:lnTo>
                    <a:lnTo>
                      <a:pt x="528" y="90"/>
                    </a:lnTo>
                    <a:lnTo>
                      <a:pt x="478" y="74"/>
                    </a:lnTo>
                    <a:lnTo>
                      <a:pt x="428" y="58"/>
                    </a:lnTo>
                    <a:lnTo>
                      <a:pt x="376" y="46"/>
                    </a:lnTo>
                    <a:lnTo>
                      <a:pt x="324" y="34"/>
                    </a:lnTo>
                    <a:lnTo>
                      <a:pt x="272" y="24"/>
                    </a:lnTo>
                    <a:lnTo>
                      <a:pt x="218" y="16"/>
                    </a:lnTo>
                    <a:lnTo>
                      <a:pt x="164" y="8"/>
                    </a:lnTo>
                    <a:lnTo>
                      <a:pt x="110" y="4"/>
                    </a:lnTo>
                    <a:lnTo>
                      <a:pt x="56" y="2"/>
                    </a:lnTo>
                    <a:lnTo>
                      <a:pt x="0" y="0"/>
                    </a:lnTo>
                    <a:lnTo>
                      <a:pt x="0" y="400"/>
                    </a:lnTo>
                    <a:lnTo>
                      <a:pt x="42" y="402"/>
                    </a:lnTo>
                    <a:lnTo>
                      <a:pt x="84" y="404"/>
                    </a:lnTo>
                    <a:lnTo>
                      <a:pt x="124" y="406"/>
                    </a:lnTo>
                    <a:lnTo>
                      <a:pt x="164" y="412"/>
                    </a:lnTo>
                    <a:lnTo>
                      <a:pt x="204" y="418"/>
                    </a:lnTo>
                    <a:lnTo>
                      <a:pt x="244" y="426"/>
                    </a:lnTo>
                    <a:lnTo>
                      <a:pt x="282" y="434"/>
                    </a:lnTo>
                    <a:lnTo>
                      <a:pt x="322" y="444"/>
                    </a:lnTo>
                    <a:lnTo>
                      <a:pt x="360" y="456"/>
                    </a:lnTo>
                    <a:lnTo>
                      <a:pt x="396" y="468"/>
                    </a:lnTo>
                    <a:lnTo>
                      <a:pt x="434" y="482"/>
                    </a:lnTo>
                    <a:lnTo>
                      <a:pt x="470" y="496"/>
                    </a:lnTo>
                    <a:lnTo>
                      <a:pt x="506" y="512"/>
                    </a:lnTo>
                    <a:lnTo>
                      <a:pt x="540" y="528"/>
                    </a:lnTo>
                    <a:lnTo>
                      <a:pt x="576" y="546"/>
                    </a:lnTo>
                    <a:lnTo>
                      <a:pt x="608" y="566"/>
                    </a:lnTo>
                    <a:lnTo>
                      <a:pt x="642" y="586"/>
                    </a:lnTo>
                    <a:lnTo>
                      <a:pt x="674" y="608"/>
                    </a:lnTo>
                    <a:lnTo>
                      <a:pt x="706" y="630"/>
                    </a:lnTo>
                    <a:lnTo>
                      <a:pt x="736" y="654"/>
                    </a:lnTo>
                    <a:lnTo>
                      <a:pt x="766" y="678"/>
                    </a:lnTo>
                    <a:lnTo>
                      <a:pt x="796" y="702"/>
                    </a:lnTo>
                    <a:lnTo>
                      <a:pt x="824" y="728"/>
                    </a:lnTo>
                    <a:lnTo>
                      <a:pt x="852" y="756"/>
                    </a:lnTo>
                    <a:lnTo>
                      <a:pt x="880" y="784"/>
                    </a:lnTo>
                    <a:lnTo>
                      <a:pt x="904" y="812"/>
                    </a:lnTo>
                    <a:lnTo>
                      <a:pt x="930" y="842"/>
                    </a:lnTo>
                    <a:lnTo>
                      <a:pt x="954" y="872"/>
                    </a:lnTo>
                    <a:lnTo>
                      <a:pt x="976" y="902"/>
                    </a:lnTo>
                    <a:lnTo>
                      <a:pt x="998" y="934"/>
                    </a:lnTo>
                    <a:lnTo>
                      <a:pt x="1020" y="968"/>
                    </a:lnTo>
                    <a:lnTo>
                      <a:pt x="1040" y="1000"/>
                    </a:lnTo>
                    <a:close/>
                  </a:path>
                </a:pathLst>
              </a:custGeom>
              <a:noFill/>
              <a:ln w="12700">
                <a:solidFill>
                  <a:srgbClr val="000000"/>
                </a:solidFill>
                <a:prstDash val="solid"/>
                <a:round/>
                <a:headEnd/>
                <a:tailEnd/>
              </a:ln>
            </p:spPr>
            <p:txBody>
              <a:bodyPr/>
              <a:lstStyle/>
              <a:p>
                <a:endParaRPr lang="en-GB"/>
              </a:p>
            </p:txBody>
          </p:sp>
          <p:sp>
            <p:nvSpPr>
              <p:cNvPr id="18" name="Freeform 3"/>
              <p:cNvSpPr>
                <a:spLocks/>
              </p:cNvSpPr>
              <p:nvPr/>
            </p:nvSpPr>
            <p:spPr bwMode="auto">
              <a:xfrm>
                <a:off x="2373314" y="1651194"/>
                <a:ext cx="2200275" cy="1587500"/>
              </a:xfrm>
              <a:custGeom>
                <a:avLst/>
                <a:gdLst>
                  <a:gd name="T0" fmla="*/ 2200275 w 1386"/>
                  <a:gd name="T1" fmla="*/ 0 h 1000"/>
                  <a:gd name="T2" fmla="*/ 2114550 w 1386"/>
                  <a:gd name="T3" fmla="*/ 3175 h 1000"/>
                  <a:gd name="T4" fmla="*/ 1939925 w 1386"/>
                  <a:gd name="T5" fmla="*/ 12700 h 1000"/>
                  <a:gd name="T6" fmla="*/ 1771650 w 1386"/>
                  <a:gd name="T7" fmla="*/ 38100 h 1000"/>
                  <a:gd name="T8" fmla="*/ 1603375 w 1386"/>
                  <a:gd name="T9" fmla="*/ 73025 h 1000"/>
                  <a:gd name="T10" fmla="*/ 1441450 w 1386"/>
                  <a:gd name="T11" fmla="*/ 117475 h 1000"/>
                  <a:gd name="T12" fmla="*/ 1285875 w 1386"/>
                  <a:gd name="T13" fmla="*/ 171450 h 1000"/>
                  <a:gd name="T14" fmla="*/ 1133475 w 1386"/>
                  <a:gd name="T15" fmla="*/ 234950 h 1000"/>
                  <a:gd name="T16" fmla="*/ 984250 w 1386"/>
                  <a:gd name="T17" fmla="*/ 311150 h 1000"/>
                  <a:gd name="T18" fmla="*/ 844550 w 1386"/>
                  <a:gd name="T19" fmla="*/ 393700 h 1000"/>
                  <a:gd name="T20" fmla="*/ 708025 w 1386"/>
                  <a:gd name="T21" fmla="*/ 485775 h 1000"/>
                  <a:gd name="T22" fmla="*/ 577850 w 1386"/>
                  <a:gd name="T23" fmla="*/ 587375 h 1000"/>
                  <a:gd name="T24" fmla="*/ 457200 w 1386"/>
                  <a:gd name="T25" fmla="*/ 695325 h 1000"/>
                  <a:gd name="T26" fmla="*/ 339725 w 1386"/>
                  <a:gd name="T27" fmla="*/ 809625 h 1000"/>
                  <a:gd name="T28" fmla="*/ 234950 w 1386"/>
                  <a:gd name="T29" fmla="*/ 933450 h 1000"/>
                  <a:gd name="T30" fmla="*/ 133350 w 1386"/>
                  <a:gd name="T31" fmla="*/ 1063625 h 1000"/>
                  <a:gd name="T32" fmla="*/ 44450 w 1386"/>
                  <a:gd name="T33" fmla="*/ 1200150 h 1000"/>
                  <a:gd name="T34" fmla="*/ 552450 w 1386"/>
                  <a:gd name="T35" fmla="*/ 1587500 h 1000"/>
                  <a:gd name="T36" fmla="*/ 584200 w 1386"/>
                  <a:gd name="T37" fmla="*/ 1536700 h 1000"/>
                  <a:gd name="T38" fmla="*/ 650875 w 1386"/>
                  <a:gd name="T39" fmla="*/ 1431925 h 1000"/>
                  <a:gd name="T40" fmla="*/ 727075 w 1386"/>
                  <a:gd name="T41" fmla="*/ 1336675 h 1000"/>
                  <a:gd name="T42" fmla="*/ 806450 w 1386"/>
                  <a:gd name="T43" fmla="*/ 1244600 h 1000"/>
                  <a:gd name="T44" fmla="*/ 892175 w 1386"/>
                  <a:gd name="T45" fmla="*/ 1155700 h 1000"/>
                  <a:gd name="T46" fmla="*/ 984250 w 1386"/>
                  <a:gd name="T47" fmla="*/ 1076325 h 1000"/>
                  <a:gd name="T48" fmla="*/ 1079500 w 1386"/>
                  <a:gd name="T49" fmla="*/ 1000125 h 1000"/>
                  <a:gd name="T50" fmla="*/ 1181100 w 1386"/>
                  <a:gd name="T51" fmla="*/ 930275 h 1000"/>
                  <a:gd name="T52" fmla="*/ 1289050 w 1386"/>
                  <a:gd name="T53" fmla="*/ 866775 h 1000"/>
                  <a:gd name="T54" fmla="*/ 1400175 w 1386"/>
                  <a:gd name="T55" fmla="*/ 812800 h 1000"/>
                  <a:gd name="T56" fmla="*/ 1514475 w 1386"/>
                  <a:gd name="T57" fmla="*/ 765175 h 1000"/>
                  <a:gd name="T58" fmla="*/ 1631950 w 1386"/>
                  <a:gd name="T59" fmla="*/ 723900 h 1000"/>
                  <a:gd name="T60" fmla="*/ 1752600 w 1386"/>
                  <a:gd name="T61" fmla="*/ 688975 h 1000"/>
                  <a:gd name="T62" fmla="*/ 1876425 w 1386"/>
                  <a:gd name="T63" fmla="*/ 663575 h 1000"/>
                  <a:gd name="T64" fmla="*/ 2006600 w 1386"/>
                  <a:gd name="T65" fmla="*/ 644525 h 1000"/>
                  <a:gd name="T66" fmla="*/ 2133600 w 1386"/>
                  <a:gd name="T67" fmla="*/ 638175 h 1000"/>
                  <a:gd name="T68" fmla="*/ 2200275 w 1386"/>
                  <a:gd name="T69" fmla="*/ 635000 h 10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386" h="1000">
                    <a:moveTo>
                      <a:pt x="1386" y="400"/>
                    </a:moveTo>
                    <a:lnTo>
                      <a:pt x="1386" y="0"/>
                    </a:lnTo>
                    <a:lnTo>
                      <a:pt x="1332" y="2"/>
                    </a:lnTo>
                    <a:lnTo>
                      <a:pt x="1276" y="4"/>
                    </a:lnTo>
                    <a:lnTo>
                      <a:pt x="1222" y="8"/>
                    </a:lnTo>
                    <a:lnTo>
                      <a:pt x="1168" y="16"/>
                    </a:lnTo>
                    <a:lnTo>
                      <a:pt x="1116" y="24"/>
                    </a:lnTo>
                    <a:lnTo>
                      <a:pt x="1062" y="34"/>
                    </a:lnTo>
                    <a:lnTo>
                      <a:pt x="1010" y="46"/>
                    </a:lnTo>
                    <a:lnTo>
                      <a:pt x="960" y="58"/>
                    </a:lnTo>
                    <a:lnTo>
                      <a:pt x="908" y="74"/>
                    </a:lnTo>
                    <a:lnTo>
                      <a:pt x="858" y="90"/>
                    </a:lnTo>
                    <a:lnTo>
                      <a:pt x="810" y="108"/>
                    </a:lnTo>
                    <a:lnTo>
                      <a:pt x="760" y="128"/>
                    </a:lnTo>
                    <a:lnTo>
                      <a:pt x="714" y="148"/>
                    </a:lnTo>
                    <a:lnTo>
                      <a:pt x="666" y="172"/>
                    </a:lnTo>
                    <a:lnTo>
                      <a:pt x="620" y="196"/>
                    </a:lnTo>
                    <a:lnTo>
                      <a:pt x="576" y="222"/>
                    </a:lnTo>
                    <a:lnTo>
                      <a:pt x="532" y="248"/>
                    </a:lnTo>
                    <a:lnTo>
                      <a:pt x="488" y="276"/>
                    </a:lnTo>
                    <a:lnTo>
                      <a:pt x="446" y="306"/>
                    </a:lnTo>
                    <a:lnTo>
                      <a:pt x="404" y="338"/>
                    </a:lnTo>
                    <a:lnTo>
                      <a:pt x="364" y="370"/>
                    </a:lnTo>
                    <a:lnTo>
                      <a:pt x="326" y="404"/>
                    </a:lnTo>
                    <a:lnTo>
                      <a:pt x="288" y="438"/>
                    </a:lnTo>
                    <a:lnTo>
                      <a:pt x="250" y="474"/>
                    </a:lnTo>
                    <a:lnTo>
                      <a:pt x="214" y="510"/>
                    </a:lnTo>
                    <a:lnTo>
                      <a:pt x="180" y="550"/>
                    </a:lnTo>
                    <a:lnTo>
                      <a:pt x="148" y="588"/>
                    </a:lnTo>
                    <a:lnTo>
                      <a:pt x="116" y="628"/>
                    </a:lnTo>
                    <a:lnTo>
                      <a:pt x="84" y="670"/>
                    </a:lnTo>
                    <a:lnTo>
                      <a:pt x="56" y="712"/>
                    </a:lnTo>
                    <a:lnTo>
                      <a:pt x="28" y="756"/>
                    </a:lnTo>
                    <a:lnTo>
                      <a:pt x="0" y="800"/>
                    </a:lnTo>
                    <a:lnTo>
                      <a:pt x="348" y="1000"/>
                    </a:lnTo>
                    <a:lnTo>
                      <a:pt x="368" y="968"/>
                    </a:lnTo>
                    <a:lnTo>
                      <a:pt x="388" y="934"/>
                    </a:lnTo>
                    <a:lnTo>
                      <a:pt x="410" y="902"/>
                    </a:lnTo>
                    <a:lnTo>
                      <a:pt x="434" y="872"/>
                    </a:lnTo>
                    <a:lnTo>
                      <a:pt x="458" y="842"/>
                    </a:lnTo>
                    <a:lnTo>
                      <a:pt x="482" y="812"/>
                    </a:lnTo>
                    <a:lnTo>
                      <a:pt x="508" y="784"/>
                    </a:lnTo>
                    <a:lnTo>
                      <a:pt x="534" y="756"/>
                    </a:lnTo>
                    <a:lnTo>
                      <a:pt x="562" y="728"/>
                    </a:lnTo>
                    <a:lnTo>
                      <a:pt x="590" y="702"/>
                    </a:lnTo>
                    <a:lnTo>
                      <a:pt x="620" y="678"/>
                    </a:lnTo>
                    <a:lnTo>
                      <a:pt x="650" y="654"/>
                    </a:lnTo>
                    <a:lnTo>
                      <a:pt x="680" y="630"/>
                    </a:lnTo>
                    <a:lnTo>
                      <a:pt x="712" y="608"/>
                    </a:lnTo>
                    <a:lnTo>
                      <a:pt x="744" y="586"/>
                    </a:lnTo>
                    <a:lnTo>
                      <a:pt x="778" y="566"/>
                    </a:lnTo>
                    <a:lnTo>
                      <a:pt x="812" y="546"/>
                    </a:lnTo>
                    <a:lnTo>
                      <a:pt x="846" y="528"/>
                    </a:lnTo>
                    <a:lnTo>
                      <a:pt x="882" y="512"/>
                    </a:lnTo>
                    <a:lnTo>
                      <a:pt x="918" y="496"/>
                    </a:lnTo>
                    <a:lnTo>
                      <a:pt x="954" y="482"/>
                    </a:lnTo>
                    <a:lnTo>
                      <a:pt x="990" y="468"/>
                    </a:lnTo>
                    <a:lnTo>
                      <a:pt x="1028" y="456"/>
                    </a:lnTo>
                    <a:lnTo>
                      <a:pt x="1066" y="444"/>
                    </a:lnTo>
                    <a:lnTo>
                      <a:pt x="1104" y="434"/>
                    </a:lnTo>
                    <a:lnTo>
                      <a:pt x="1144" y="426"/>
                    </a:lnTo>
                    <a:lnTo>
                      <a:pt x="1182" y="418"/>
                    </a:lnTo>
                    <a:lnTo>
                      <a:pt x="1222" y="412"/>
                    </a:lnTo>
                    <a:lnTo>
                      <a:pt x="1264" y="406"/>
                    </a:lnTo>
                    <a:lnTo>
                      <a:pt x="1304" y="404"/>
                    </a:lnTo>
                    <a:lnTo>
                      <a:pt x="1344" y="402"/>
                    </a:lnTo>
                    <a:lnTo>
                      <a:pt x="1386" y="400"/>
                    </a:lnTo>
                    <a:close/>
                  </a:path>
                </a:pathLst>
              </a:custGeom>
              <a:noFill/>
              <a:ln w="38100" cap="flat" cmpd="sng">
                <a:solidFill>
                  <a:srgbClr val="5F5F5F"/>
                </a:solidFill>
                <a:prstDash val="solid"/>
                <a:round/>
                <a:headEnd type="none" w="med" len="med"/>
                <a:tailEnd type="none" w="med" len="med"/>
              </a:ln>
              <a:effectLst/>
              <a:extLst/>
            </p:spPr>
            <p:txBody>
              <a:bodyPr/>
              <a:lstStyle/>
              <a:p>
                <a:endParaRPr lang="en-GB"/>
              </a:p>
            </p:txBody>
          </p:sp>
          <p:sp>
            <p:nvSpPr>
              <p:cNvPr id="19" name="Freeform 4"/>
              <p:cNvSpPr>
                <a:spLocks/>
              </p:cNvSpPr>
              <p:nvPr/>
            </p:nvSpPr>
            <p:spPr bwMode="auto">
              <a:xfrm>
                <a:off x="2033589" y="2921193"/>
                <a:ext cx="892175" cy="2540000"/>
              </a:xfrm>
              <a:custGeom>
                <a:avLst/>
                <a:gdLst>
                  <a:gd name="T0" fmla="*/ 635000 w 562"/>
                  <a:gd name="T1" fmla="*/ 1270000 h 1600"/>
                  <a:gd name="T2" fmla="*/ 641350 w 562"/>
                  <a:gd name="T3" fmla="*/ 1143000 h 1600"/>
                  <a:gd name="T4" fmla="*/ 654050 w 562"/>
                  <a:gd name="T5" fmla="*/ 1016000 h 1600"/>
                  <a:gd name="T6" fmla="*/ 673100 w 562"/>
                  <a:gd name="T7" fmla="*/ 892175 h 1600"/>
                  <a:gd name="T8" fmla="*/ 701675 w 562"/>
                  <a:gd name="T9" fmla="*/ 768350 h 1600"/>
                  <a:gd name="T10" fmla="*/ 739775 w 562"/>
                  <a:gd name="T11" fmla="*/ 650875 h 1600"/>
                  <a:gd name="T12" fmla="*/ 781050 w 562"/>
                  <a:gd name="T13" fmla="*/ 536575 h 1600"/>
                  <a:gd name="T14" fmla="*/ 831850 w 562"/>
                  <a:gd name="T15" fmla="*/ 425450 h 1600"/>
                  <a:gd name="T16" fmla="*/ 892175 w 562"/>
                  <a:gd name="T17" fmla="*/ 317500 h 1600"/>
                  <a:gd name="T18" fmla="*/ 339725 w 562"/>
                  <a:gd name="T19" fmla="*/ 0 h 1600"/>
                  <a:gd name="T20" fmla="*/ 263525 w 562"/>
                  <a:gd name="T21" fmla="*/ 142875 h 1600"/>
                  <a:gd name="T22" fmla="*/ 196850 w 562"/>
                  <a:gd name="T23" fmla="*/ 292100 h 1600"/>
                  <a:gd name="T24" fmla="*/ 139700 w 562"/>
                  <a:gd name="T25" fmla="*/ 444500 h 1600"/>
                  <a:gd name="T26" fmla="*/ 88900 w 562"/>
                  <a:gd name="T27" fmla="*/ 603250 h 1600"/>
                  <a:gd name="T28" fmla="*/ 50800 w 562"/>
                  <a:gd name="T29" fmla="*/ 765175 h 1600"/>
                  <a:gd name="T30" fmla="*/ 22225 w 562"/>
                  <a:gd name="T31" fmla="*/ 930275 h 1600"/>
                  <a:gd name="T32" fmla="*/ 6350 w 562"/>
                  <a:gd name="T33" fmla="*/ 1098550 h 1600"/>
                  <a:gd name="T34" fmla="*/ 0 w 562"/>
                  <a:gd name="T35" fmla="*/ 1270000 h 1600"/>
                  <a:gd name="T36" fmla="*/ 3175 w 562"/>
                  <a:gd name="T37" fmla="*/ 1358900 h 1600"/>
                  <a:gd name="T38" fmla="*/ 12700 w 562"/>
                  <a:gd name="T39" fmla="*/ 1527175 h 1600"/>
                  <a:gd name="T40" fmla="*/ 34925 w 562"/>
                  <a:gd name="T41" fmla="*/ 1695450 h 1600"/>
                  <a:gd name="T42" fmla="*/ 69850 w 562"/>
                  <a:gd name="T43" fmla="*/ 1860550 h 1600"/>
                  <a:gd name="T44" fmla="*/ 111125 w 562"/>
                  <a:gd name="T45" fmla="*/ 2019300 h 1600"/>
                  <a:gd name="T46" fmla="*/ 165100 w 562"/>
                  <a:gd name="T47" fmla="*/ 2174875 h 1600"/>
                  <a:gd name="T48" fmla="*/ 228600 w 562"/>
                  <a:gd name="T49" fmla="*/ 2324100 h 1600"/>
                  <a:gd name="T50" fmla="*/ 301625 w 562"/>
                  <a:gd name="T51" fmla="*/ 2470150 h 1600"/>
                  <a:gd name="T52" fmla="*/ 892175 w 562"/>
                  <a:gd name="T53" fmla="*/ 2222500 h 1600"/>
                  <a:gd name="T54" fmla="*/ 860425 w 562"/>
                  <a:gd name="T55" fmla="*/ 2171700 h 1600"/>
                  <a:gd name="T56" fmla="*/ 806450 w 562"/>
                  <a:gd name="T57" fmla="*/ 2060575 h 1600"/>
                  <a:gd name="T58" fmla="*/ 758825 w 562"/>
                  <a:gd name="T59" fmla="*/ 1949450 h 1600"/>
                  <a:gd name="T60" fmla="*/ 720725 w 562"/>
                  <a:gd name="T61" fmla="*/ 1831975 h 1600"/>
                  <a:gd name="T62" fmla="*/ 685800 w 562"/>
                  <a:gd name="T63" fmla="*/ 1711325 h 1600"/>
                  <a:gd name="T64" fmla="*/ 663575 w 562"/>
                  <a:gd name="T65" fmla="*/ 1590675 h 1600"/>
                  <a:gd name="T66" fmla="*/ 644525 w 562"/>
                  <a:gd name="T67" fmla="*/ 1463675 h 1600"/>
                  <a:gd name="T68" fmla="*/ 638175 w 562"/>
                  <a:gd name="T69" fmla="*/ 1336675 h 1600"/>
                  <a:gd name="T70" fmla="*/ 635000 w 562"/>
                  <a:gd name="T71" fmla="*/ 1270000 h 16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62" h="1600">
                    <a:moveTo>
                      <a:pt x="400" y="800"/>
                    </a:moveTo>
                    <a:lnTo>
                      <a:pt x="400" y="800"/>
                    </a:lnTo>
                    <a:lnTo>
                      <a:pt x="402" y="760"/>
                    </a:lnTo>
                    <a:lnTo>
                      <a:pt x="404" y="720"/>
                    </a:lnTo>
                    <a:lnTo>
                      <a:pt x="406" y="680"/>
                    </a:lnTo>
                    <a:lnTo>
                      <a:pt x="412" y="640"/>
                    </a:lnTo>
                    <a:lnTo>
                      <a:pt x="418" y="600"/>
                    </a:lnTo>
                    <a:lnTo>
                      <a:pt x="424" y="562"/>
                    </a:lnTo>
                    <a:lnTo>
                      <a:pt x="432" y="522"/>
                    </a:lnTo>
                    <a:lnTo>
                      <a:pt x="442" y="484"/>
                    </a:lnTo>
                    <a:lnTo>
                      <a:pt x="454" y="448"/>
                    </a:lnTo>
                    <a:lnTo>
                      <a:pt x="466" y="410"/>
                    </a:lnTo>
                    <a:lnTo>
                      <a:pt x="478" y="374"/>
                    </a:lnTo>
                    <a:lnTo>
                      <a:pt x="492" y="338"/>
                    </a:lnTo>
                    <a:lnTo>
                      <a:pt x="508" y="302"/>
                    </a:lnTo>
                    <a:lnTo>
                      <a:pt x="524" y="268"/>
                    </a:lnTo>
                    <a:lnTo>
                      <a:pt x="542" y="234"/>
                    </a:lnTo>
                    <a:lnTo>
                      <a:pt x="562" y="200"/>
                    </a:lnTo>
                    <a:lnTo>
                      <a:pt x="214" y="0"/>
                    </a:lnTo>
                    <a:lnTo>
                      <a:pt x="190" y="46"/>
                    </a:lnTo>
                    <a:lnTo>
                      <a:pt x="166" y="90"/>
                    </a:lnTo>
                    <a:lnTo>
                      <a:pt x="144" y="136"/>
                    </a:lnTo>
                    <a:lnTo>
                      <a:pt x="124" y="184"/>
                    </a:lnTo>
                    <a:lnTo>
                      <a:pt x="104" y="232"/>
                    </a:lnTo>
                    <a:lnTo>
                      <a:pt x="88" y="280"/>
                    </a:lnTo>
                    <a:lnTo>
                      <a:pt x="70" y="330"/>
                    </a:lnTo>
                    <a:lnTo>
                      <a:pt x="56" y="380"/>
                    </a:lnTo>
                    <a:lnTo>
                      <a:pt x="44" y="430"/>
                    </a:lnTo>
                    <a:lnTo>
                      <a:pt x="32" y="482"/>
                    </a:lnTo>
                    <a:lnTo>
                      <a:pt x="22" y="534"/>
                    </a:lnTo>
                    <a:lnTo>
                      <a:pt x="14" y="586"/>
                    </a:lnTo>
                    <a:lnTo>
                      <a:pt x="8" y="638"/>
                    </a:lnTo>
                    <a:lnTo>
                      <a:pt x="4" y="692"/>
                    </a:lnTo>
                    <a:lnTo>
                      <a:pt x="2" y="746"/>
                    </a:lnTo>
                    <a:lnTo>
                      <a:pt x="0" y="800"/>
                    </a:lnTo>
                    <a:lnTo>
                      <a:pt x="2" y="856"/>
                    </a:lnTo>
                    <a:lnTo>
                      <a:pt x="4" y="910"/>
                    </a:lnTo>
                    <a:lnTo>
                      <a:pt x="8" y="962"/>
                    </a:lnTo>
                    <a:lnTo>
                      <a:pt x="14" y="1016"/>
                    </a:lnTo>
                    <a:lnTo>
                      <a:pt x="22" y="1068"/>
                    </a:lnTo>
                    <a:lnTo>
                      <a:pt x="32" y="1120"/>
                    </a:lnTo>
                    <a:lnTo>
                      <a:pt x="44" y="1172"/>
                    </a:lnTo>
                    <a:lnTo>
                      <a:pt x="56" y="1222"/>
                    </a:lnTo>
                    <a:lnTo>
                      <a:pt x="70" y="1272"/>
                    </a:lnTo>
                    <a:lnTo>
                      <a:pt x="88" y="1322"/>
                    </a:lnTo>
                    <a:lnTo>
                      <a:pt x="104" y="1370"/>
                    </a:lnTo>
                    <a:lnTo>
                      <a:pt x="124" y="1418"/>
                    </a:lnTo>
                    <a:lnTo>
                      <a:pt x="144" y="1464"/>
                    </a:lnTo>
                    <a:lnTo>
                      <a:pt x="166" y="1510"/>
                    </a:lnTo>
                    <a:lnTo>
                      <a:pt x="190" y="1556"/>
                    </a:lnTo>
                    <a:lnTo>
                      <a:pt x="214" y="1600"/>
                    </a:lnTo>
                    <a:lnTo>
                      <a:pt x="562" y="1400"/>
                    </a:lnTo>
                    <a:lnTo>
                      <a:pt x="542" y="1368"/>
                    </a:lnTo>
                    <a:lnTo>
                      <a:pt x="524" y="1334"/>
                    </a:lnTo>
                    <a:lnTo>
                      <a:pt x="508" y="1298"/>
                    </a:lnTo>
                    <a:lnTo>
                      <a:pt x="492" y="1264"/>
                    </a:lnTo>
                    <a:lnTo>
                      <a:pt x="478" y="1228"/>
                    </a:lnTo>
                    <a:lnTo>
                      <a:pt x="466" y="1190"/>
                    </a:lnTo>
                    <a:lnTo>
                      <a:pt x="454" y="1154"/>
                    </a:lnTo>
                    <a:lnTo>
                      <a:pt x="442" y="1116"/>
                    </a:lnTo>
                    <a:lnTo>
                      <a:pt x="432" y="1078"/>
                    </a:lnTo>
                    <a:lnTo>
                      <a:pt x="424" y="1040"/>
                    </a:lnTo>
                    <a:lnTo>
                      <a:pt x="418" y="1002"/>
                    </a:lnTo>
                    <a:lnTo>
                      <a:pt x="412" y="962"/>
                    </a:lnTo>
                    <a:lnTo>
                      <a:pt x="406" y="922"/>
                    </a:lnTo>
                    <a:lnTo>
                      <a:pt x="404" y="882"/>
                    </a:lnTo>
                    <a:lnTo>
                      <a:pt x="402" y="842"/>
                    </a:lnTo>
                    <a:lnTo>
                      <a:pt x="400" y="800"/>
                    </a:lnTo>
                    <a:close/>
                  </a:path>
                </a:pathLst>
              </a:custGeom>
              <a:noFill/>
              <a:ln w="12700" cap="flat" cmpd="sng">
                <a:solidFill>
                  <a:srgbClr val="000000"/>
                </a:solidFill>
                <a:prstDash val="solid"/>
                <a:round/>
                <a:headEnd type="none" w="med" len="med"/>
                <a:tailEnd type="none" w="med" len="med"/>
              </a:ln>
              <a:effectLst/>
              <a:extLst/>
            </p:spPr>
            <p:txBody>
              <a:bodyPr/>
              <a:lstStyle/>
              <a:p>
                <a:endParaRPr lang="en-GB"/>
              </a:p>
            </p:txBody>
          </p:sp>
          <p:sp>
            <p:nvSpPr>
              <p:cNvPr id="20" name="Freeform 5"/>
              <p:cNvSpPr>
                <a:spLocks/>
              </p:cNvSpPr>
              <p:nvPr/>
            </p:nvSpPr>
            <p:spPr bwMode="auto">
              <a:xfrm>
                <a:off x="4573588" y="5143694"/>
                <a:ext cx="2200275" cy="1587500"/>
              </a:xfrm>
              <a:custGeom>
                <a:avLst/>
                <a:gdLst>
                  <a:gd name="T0" fmla="*/ 0 w 1386"/>
                  <a:gd name="T1" fmla="*/ 1587500 h 1000"/>
                  <a:gd name="T2" fmla="*/ 88900 w 1386"/>
                  <a:gd name="T3" fmla="*/ 1587500 h 1000"/>
                  <a:gd name="T4" fmla="*/ 260350 w 1386"/>
                  <a:gd name="T5" fmla="*/ 1574800 h 1000"/>
                  <a:gd name="T6" fmla="*/ 431800 w 1386"/>
                  <a:gd name="T7" fmla="*/ 1552575 h 1000"/>
                  <a:gd name="T8" fmla="*/ 596900 w 1386"/>
                  <a:gd name="T9" fmla="*/ 1517650 h 1000"/>
                  <a:gd name="T10" fmla="*/ 758825 w 1386"/>
                  <a:gd name="T11" fmla="*/ 1473200 h 1000"/>
                  <a:gd name="T12" fmla="*/ 917575 w 1386"/>
                  <a:gd name="T13" fmla="*/ 1419225 h 1000"/>
                  <a:gd name="T14" fmla="*/ 1069975 w 1386"/>
                  <a:gd name="T15" fmla="*/ 1352550 h 1000"/>
                  <a:gd name="T16" fmla="*/ 1216025 w 1386"/>
                  <a:gd name="T17" fmla="*/ 1279525 h 1000"/>
                  <a:gd name="T18" fmla="*/ 1358900 w 1386"/>
                  <a:gd name="T19" fmla="*/ 1196975 h 1000"/>
                  <a:gd name="T20" fmla="*/ 1495425 w 1386"/>
                  <a:gd name="T21" fmla="*/ 1101725 h 1000"/>
                  <a:gd name="T22" fmla="*/ 1622425 w 1386"/>
                  <a:gd name="T23" fmla="*/ 1003300 h 1000"/>
                  <a:gd name="T24" fmla="*/ 1746250 w 1386"/>
                  <a:gd name="T25" fmla="*/ 895350 h 1000"/>
                  <a:gd name="T26" fmla="*/ 1860550 w 1386"/>
                  <a:gd name="T27" fmla="*/ 777875 h 1000"/>
                  <a:gd name="T28" fmla="*/ 1968500 w 1386"/>
                  <a:gd name="T29" fmla="*/ 654050 h 1000"/>
                  <a:gd name="T30" fmla="*/ 2066925 w 1386"/>
                  <a:gd name="T31" fmla="*/ 523875 h 1000"/>
                  <a:gd name="T32" fmla="*/ 2159000 w 1386"/>
                  <a:gd name="T33" fmla="*/ 390525 h 1000"/>
                  <a:gd name="T34" fmla="*/ 1651000 w 1386"/>
                  <a:gd name="T35" fmla="*/ 0 h 1000"/>
                  <a:gd name="T36" fmla="*/ 1619250 w 1386"/>
                  <a:gd name="T37" fmla="*/ 53975 h 1000"/>
                  <a:gd name="T38" fmla="*/ 1549400 w 1386"/>
                  <a:gd name="T39" fmla="*/ 155575 h 1000"/>
                  <a:gd name="T40" fmla="*/ 1476375 w 1386"/>
                  <a:gd name="T41" fmla="*/ 254000 h 1000"/>
                  <a:gd name="T42" fmla="*/ 1397000 w 1386"/>
                  <a:gd name="T43" fmla="*/ 346075 h 1000"/>
                  <a:gd name="T44" fmla="*/ 1308100 w 1386"/>
                  <a:gd name="T45" fmla="*/ 431800 h 1000"/>
                  <a:gd name="T46" fmla="*/ 1216025 w 1386"/>
                  <a:gd name="T47" fmla="*/ 514350 h 1000"/>
                  <a:gd name="T48" fmla="*/ 1120775 w 1386"/>
                  <a:gd name="T49" fmla="*/ 590550 h 1000"/>
                  <a:gd name="T50" fmla="*/ 1019175 w 1386"/>
                  <a:gd name="T51" fmla="*/ 657225 h 1000"/>
                  <a:gd name="T52" fmla="*/ 914400 w 1386"/>
                  <a:gd name="T53" fmla="*/ 720725 h 1000"/>
                  <a:gd name="T54" fmla="*/ 803275 w 1386"/>
                  <a:gd name="T55" fmla="*/ 777875 h 1000"/>
                  <a:gd name="T56" fmla="*/ 688975 w 1386"/>
                  <a:gd name="T57" fmla="*/ 825500 h 1000"/>
                  <a:gd name="T58" fmla="*/ 571500 w 1386"/>
                  <a:gd name="T59" fmla="*/ 866775 h 1000"/>
                  <a:gd name="T60" fmla="*/ 447675 w 1386"/>
                  <a:gd name="T61" fmla="*/ 901700 h 1000"/>
                  <a:gd name="T62" fmla="*/ 323850 w 1386"/>
                  <a:gd name="T63" fmla="*/ 927100 h 1000"/>
                  <a:gd name="T64" fmla="*/ 196850 w 1386"/>
                  <a:gd name="T65" fmla="*/ 942975 h 1000"/>
                  <a:gd name="T66" fmla="*/ 66675 w 1386"/>
                  <a:gd name="T67" fmla="*/ 952500 h 1000"/>
                  <a:gd name="T68" fmla="*/ 0 w 1386"/>
                  <a:gd name="T69" fmla="*/ 952500 h 10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386" h="1000">
                    <a:moveTo>
                      <a:pt x="0" y="600"/>
                    </a:moveTo>
                    <a:lnTo>
                      <a:pt x="0" y="1000"/>
                    </a:lnTo>
                    <a:lnTo>
                      <a:pt x="56" y="1000"/>
                    </a:lnTo>
                    <a:lnTo>
                      <a:pt x="110" y="996"/>
                    </a:lnTo>
                    <a:lnTo>
                      <a:pt x="164" y="992"/>
                    </a:lnTo>
                    <a:lnTo>
                      <a:pt x="218" y="986"/>
                    </a:lnTo>
                    <a:lnTo>
                      <a:pt x="272" y="978"/>
                    </a:lnTo>
                    <a:lnTo>
                      <a:pt x="324" y="968"/>
                    </a:lnTo>
                    <a:lnTo>
                      <a:pt x="376" y="956"/>
                    </a:lnTo>
                    <a:lnTo>
                      <a:pt x="428" y="942"/>
                    </a:lnTo>
                    <a:lnTo>
                      <a:pt x="478" y="928"/>
                    </a:lnTo>
                    <a:lnTo>
                      <a:pt x="528" y="912"/>
                    </a:lnTo>
                    <a:lnTo>
                      <a:pt x="578" y="894"/>
                    </a:lnTo>
                    <a:lnTo>
                      <a:pt x="626" y="874"/>
                    </a:lnTo>
                    <a:lnTo>
                      <a:pt x="674" y="852"/>
                    </a:lnTo>
                    <a:lnTo>
                      <a:pt x="720" y="830"/>
                    </a:lnTo>
                    <a:lnTo>
                      <a:pt x="766" y="806"/>
                    </a:lnTo>
                    <a:lnTo>
                      <a:pt x="812" y="780"/>
                    </a:lnTo>
                    <a:lnTo>
                      <a:pt x="856" y="754"/>
                    </a:lnTo>
                    <a:lnTo>
                      <a:pt x="898" y="724"/>
                    </a:lnTo>
                    <a:lnTo>
                      <a:pt x="942" y="694"/>
                    </a:lnTo>
                    <a:lnTo>
                      <a:pt x="982" y="664"/>
                    </a:lnTo>
                    <a:lnTo>
                      <a:pt x="1022" y="632"/>
                    </a:lnTo>
                    <a:lnTo>
                      <a:pt x="1062" y="598"/>
                    </a:lnTo>
                    <a:lnTo>
                      <a:pt x="1100" y="564"/>
                    </a:lnTo>
                    <a:lnTo>
                      <a:pt x="1136" y="528"/>
                    </a:lnTo>
                    <a:lnTo>
                      <a:pt x="1172" y="490"/>
                    </a:lnTo>
                    <a:lnTo>
                      <a:pt x="1206" y="452"/>
                    </a:lnTo>
                    <a:lnTo>
                      <a:pt x="1240" y="412"/>
                    </a:lnTo>
                    <a:lnTo>
                      <a:pt x="1272" y="372"/>
                    </a:lnTo>
                    <a:lnTo>
                      <a:pt x="1302" y="330"/>
                    </a:lnTo>
                    <a:lnTo>
                      <a:pt x="1332" y="288"/>
                    </a:lnTo>
                    <a:lnTo>
                      <a:pt x="1360" y="246"/>
                    </a:lnTo>
                    <a:lnTo>
                      <a:pt x="1386" y="200"/>
                    </a:lnTo>
                    <a:lnTo>
                      <a:pt x="1040" y="0"/>
                    </a:lnTo>
                    <a:lnTo>
                      <a:pt x="1020" y="34"/>
                    </a:lnTo>
                    <a:lnTo>
                      <a:pt x="998" y="66"/>
                    </a:lnTo>
                    <a:lnTo>
                      <a:pt x="976" y="98"/>
                    </a:lnTo>
                    <a:lnTo>
                      <a:pt x="954" y="130"/>
                    </a:lnTo>
                    <a:lnTo>
                      <a:pt x="930" y="160"/>
                    </a:lnTo>
                    <a:lnTo>
                      <a:pt x="904" y="190"/>
                    </a:lnTo>
                    <a:lnTo>
                      <a:pt x="880" y="218"/>
                    </a:lnTo>
                    <a:lnTo>
                      <a:pt x="852" y="246"/>
                    </a:lnTo>
                    <a:lnTo>
                      <a:pt x="824" y="272"/>
                    </a:lnTo>
                    <a:lnTo>
                      <a:pt x="796" y="298"/>
                    </a:lnTo>
                    <a:lnTo>
                      <a:pt x="766" y="324"/>
                    </a:lnTo>
                    <a:lnTo>
                      <a:pt x="736" y="348"/>
                    </a:lnTo>
                    <a:lnTo>
                      <a:pt x="706" y="372"/>
                    </a:lnTo>
                    <a:lnTo>
                      <a:pt x="674" y="394"/>
                    </a:lnTo>
                    <a:lnTo>
                      <a:pt x="642" y="414"/>
                    </a:lnTo>
                    <a:lnTo>
                      <a:pt x="608" y="436"/>
                    </a:lnTo>
                    <a:lnTo>
                      <a:pt x="576" y="454"/>
                    </a:lnTo>
                    <a:lnTo>
                      <a:pt x="540" y="472"/>
                    </a:lnTo>
                    <a:lnTo>
                      <a:pt x="506" y="490"/>
                    </a:lnTo>
                    <a:lnTo>
                      <a:pt x="470" y="506"/>
                    </a:lnTo>
                    <a:lnTo>
                      <a:pt x="434" y="520"/>
                    </a:lnTo>
                    <a:lnTo>
                      <a:pt x="396" y="534"/>
                    </a:lnTo>
                    <a:lnTo>
                      <a:pt x="360" y="546"/>
                    </a:lnTo>
                    <a:lnTo>
                      <a:pt x="322" y="558"/>
                    </a:lnTo>
                    <a:lnTo>
                      <a:pt x="282" y="568"/>
                    </a:lnTo>
                    <a:lnTo>
                      <a:pt x="244" y="576"/>
                    </a:lnTo>
                    <a:lnTo>
                      <a:pt x="204" y="584"/>
                    </a:lnTo>
                    <a:lnTo>
                      <a:pt x="164" y="590"/>
                    </a:lnTo>
                    <a:lnTo>
                      <a:pt x="124" y="594"/>
                    </a:lnTo>
                    <a:lnTo>
                      <a:pt x="84" y="598"/>
                    </a:lnTo>
                    <a:lnTo>
                      <a:pt x="42" y="600"/>
                    </a:lnTo>
                    <a:lnTo>
                      <a:pt x="0" y="600"/>
                    </a:lnTo>
                    <a:close/>
                  </a:path>
                </a:pathLst>
              </a:custGeom>
              <a:noFill/>
              <a:ln w="12700">
                <a:solidFill>
                  <a:srgbClr val="000000"/>
                </a:solidFill>
                <a:prstDash val="solid"/>
                <a:round/>
                <a:headEnd/>
                <a:tailEnd/>
              </a:ln>
            </p:spPr>
            <p:txBody>
              <a:bodyPr/>
              <a:lstStyle/>
              <a:p>
                <a:endParaRPr lang="en-GB"/>
              </a:p>
            </p:txBody>
          </p:sp>
          <p:sp>
            <p:nvSpPr>
              <p:cNvPr id="21" name="Freeform 6"/>
              <p:cNvSpPr>
                <a:spLocks/>
              </p:cNvSpPr>
              <p:nvPr/>
            </p:nvSpPr>
            <p:spPr bwMode="auto">
              <a:xfrm>
                <a:off x="6224587" y="2921193"/>
                <a:ext cx="889000" cy="2540000"/>
              </a:xfrm>
              <a:custGeom>
                <a:avLst/>
                <a:gdLst>
                  <a:gd name="T0" fmla="*/ 0 w 560"/>
                  <a:gd name="T1" fmla="*/ 317500 h 1600"/>
                  <a:gd name="T2" fmla="*/ 28575 w 560"/>
                  <a:gd name="T3" fmla="*/ 371475 h 1600"/>
                  <a:gd name="T4" fmla="*/ 82550 w 560"/>
                  <a:gd name="T5" fmla="*/ 479425 h 1600"/>
                  <a:gd name="T6" fmla="*/ 130175 w 560"/>
                  <a:gd name="T7" fmla="*/ 593725 h 1600"/>
                  <a:gd name="T8" fmla="*/ 171450 w 560"/>
                  <a:gd name="T9" fmla="*/ 711200 h 1600"/>
                  <a:gd name="T10" fmla="*/ 203200 w 560"/>
                  <a:gd name="T11" fmla="*/ 828675 h 1600"/>
                  <a:gd name="T12" fmla="*/ 228600 w 560"/>
                  <a:gd name="T13" fmla="*/ 952500 h 1600"/>
                  <a:gd name="T14" fmla="*/ 244475 w 560"/>
                  <a:gd name="T15" fmla="*/ 1079500 h 1600"/>
                  <a:gd name="T16" fmla="*/ 254000 w 560"/>
                  <a:gd name="T17" fmla="*/ 1206500 h 1600"/>
                  <a:gd name="T18" fmla="*/ 254000 w 560"/>
                  <a:gd name="T19" fmla="*/ 1270000 h 1600"/>
                  <a:gd name="T20" fmla="*/ 250825 w 560"/>
                  <a:gd name="T21" fmla="*/ 1400175 h 1600"/>
                  <a:gd name="T22" fmla="*/ 238125 w 560"/>
                  <a:gd name="T23" fmla="*/ 1527175 h 1600"/>
                  <a:gd name="T24" fmla="*/ 215900 w 560"/>
                  <a:gd name="T25" fmla="*/ 1651000 h 1600"/>
                  <a:gd name="T26" fmla="*/ 187325 w 560"/>
                  <a:gd name="T27" fmla="*/ 1771650 h 1600"/>
                  <a:gd name="T28" fmla="*/ 152400 w 560"/>
                  <a:gd name="T29" fmla="*/ 1889125 h 1600"/>
                  <a:gd name="T30" fmla="*/ 107950 w 560"/>
                  <a:gd name="T31" fmla="*/ 2006600 h 1600"/>
                  <a:gd name="T32" fmla="*/ 57150 w 560"/>
                  <a:gd name="T33" fmla="*/ 2117725 h 1600"/>
                  <a:gd name="T34" fmla="*/ 0 w 560"/>
                  <a:gd name="T35" fmla="*/ 2222500 h 1600"/>
                  <a:gd name="T36" fmla="*/ 549275 w 560"/>
                  <a:gd name="T37" fmla="*/ 2540000 h 1600"/>
                  <a:gd name="T38" fmla="*/ 625475 w 560"/>
                  <a:gd name="T39" fmla="*/ 2397125 h 1600"/>
                  <a:gd name="T40" fmla="*/ 695325 w 560"/>
                  <a:gd name="T41" fmla="*/ 2251075 h 1600"/>
                  <a:gd name="T42" fmla="*/ 752475 w 560"/>
                  <a:gd name="T43" fmla="*/ 2098675 h 1600"/>
                  <a:gd name="T44" fmla="*/ 800100 w 560"/>
                  <a:gd name="T45" fmla="*/ 1939925 h 1600"/>
                  <a:gd name="T46" fmla="*/ 838200 w 560"/>
                  <a:gd name="T47" fmla="*/ 1778000 h 1600"/>
                  <a:gd name="T48" fmla="*/ 866775 w 560"/>
                  <a:gd name="T49" fmla="*/ 1612900 h 1600"/>
                  <a:gd name="T50" fmla="*/ 882650 w 560"/>
                  <a:gd name="T51" fmla="*/ 1444625 h 1600"/>
                  <a:gd name="T52" fmla="*/ 889000 w 560"/>
                  <a:gd name="T53" fmla="*/ 1270000 h 1600"/>
                  <a:gd name="T54" fmla="*/ 889000 w 560"/>
                  <a:gd name="T55" fmla="*/ 1184275 h 1600"/>
                  <a:gd name="T56" fmla="*/ 876300 w 560"/>
                  <a:gd name="T57" fmla="*/ 1012825 h 1600"/>
                  <a:gd name="T58" fmla="*/ 854075 w 560"/>
                  <a:gd name="T59" fmla="*/ 847725 h 1600"/>
                  <a:gd name="T60" fmla="*/ 822325 w 560"/>
                  <a:gd name="T61" fmla="*/ 682625 h 1600"/>
                  <a:gd name="T62" fmla="*/ 777875 w 560"/>
                  <a:gd name="T63" fmla="*/ 523875 h 1600"/>
                  <a:gd name="T64" fmla="*/ 723900 w 560"/>
                  <a:gd name="T65" fmla="*/ 368300 h 1600"/>
                  <a:gd name="T66" fmla="*/ 660400 w 560"/>
                  <a:gd name="T67" fmla="*/ 215900 h 1600"/>
                  <a:gd name="T68" fmla="*/ 590550 w 560"/>
                  <a:gd name="T69" fmla="*/ 73025 h 1600"/>
                  <a:gd name="T70" fmla="*/ 549275 w 560"/>
                  <a:gd name="T71" fmla="*/ 0 h 16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60" h="1600">
                    <a:moveTo>
                      <a:pt x="346" y="0"/>
                    </a:moveTo>
                    <a:lnTo>
                      <a:pt x="0" y="200"/>
                    </a:lnTo>
                    <a:lnTo>
                      <a:pt x="18" y="234"/>
                    </a:lnTo>
                    <a:lnTo>
                      <a:pt x="36" y="268"/>
                    </a:lnTo>
                    <a:lnTo>
                      <a:pt x="52" y="302"/>
                    </a:lnTo>
                    <a:lnTo>
                      <a:pt x="68" y="338"/>
                    </a:lnTo>
                    <a:lnTo>
                      <a:pt x="82" y="374"/>
                    </a:lnTo>
                    <a:lnTo>
                      <a:pt x="96" y="410"/>
                    </a:lnTo>
                    <a:lnTo>
                      <a:pt x="108" y="448"/>
                    </a:lnTo>
                    <a:lnTo>
                      <a:pt x="118" y="484"/>
                    </a:lnTo>
                    <a:lnTo>
                      <a:pt x="128" y="522"/>
                    </a:lnTo>
                    <a:lnTo>
                      <a:pt x="136" y="562"/>
                    </a:lnTo>
                    <a:lnTo>
                      <a:pt x="144" y="600"/>
                    </a:lnTo>
                    <a:lnTo>
                      <a:pt x="150" y="640"/>
                    </a:lnTo>
                    <a:lnTo>
                      <a:pt x="154" y="680"/>
                    </a:lnTo>
                    <a:lnTo>
                      <a:pt x="158" y="720"/>
                    </a:lnTo>
                    <a:lnTo>
                      <a:pt x="160" y="760"/>
                    </a:lnTo>
                    <a:lnTo>
                      <a:pt x="160" y="800"/>
                    </a:lnTo>
                    <a:lnTo>
                      <a:pt x="160" y="842"/>
                    </a:lnTo>
                    <a:lnTo>
                      <a:pt x="158" y="882"/>
                    </a:lnTo>
                    <a:lnTo>
                      <a:pt x="154" y="922"/>
                    </a:lnTo>
                    <a:lnTo>
                      <a:pt x="150" y="962"/>
                    </a:lnTo>
                    <a:lnTo>
                      <a:pt x="144" y="1002"/>
                    </a:lnTo>
                    <a:lnTo>
                      <a:pt x="136" y="1040"/>
                    </a:lnTo>
                    <a:lnTo>
                      <a:pt x="128" y="1078"/>
                    </a:lnTo>
                    <a:lnTo>
                      <a:pt x="118" y="1116"/>
                    </a:lnTo>
                    <a:lnTo>
                      <a:pt x="108" y="1154"/>
                    </a:lnTo>
                    <a:lnTo>
                      <a:pt x="96" y="1190"/>
                    </a:lnTo>
                    <a:lnTo>
                      <a:pt x="82" y="1228"/>
                    </a:lnTo>
                    <a:lnTo>
                      <a:pt x="68" y="1264"/>
                    </a:lnTo>
                    <a:lnTo>
                      <a:pt x="52" y="1298"/>
                    </a:lnTo>
                    <a:lnTo>
                      <a:pt x="36" y="1334"/>
                    </a:lnTo>
                    <a:lnTo>
                      <a:pt x="18" y="1368"/>
                    </a:lnTo>
                    <a:lnTo>
                      <a:pt x="0" y="1400"/>
                    </a:lnTo>
                    <a:lnTo>
                      <a:pt x="346" y="1600"/>
                    </a:lnTo>
                    <a:lnTo>
                      <a:pt x="372" y="1556"/>
                    </a:lnTo>
                    <a:lnTo>
                      <a:pt x="394" y="1510"/>
                    </a:lnTo>
                    <a:lnTo>
                      <a:pt x="416" y="1464"/>
                    </a:lnTo>
                    <a:lnTo>
                      <a:pt x="438" y="1418"/>
                    </a:lnTo>
                    <a:lnTo>
                      <a:pt x="456" y="1370"/>
                    </a:lnTo>
                    <a:lnTo>
                      <a:pt x="474" y="1322"/>
                    </a:lnTo>
                    <a:lnTo>
                      <a:pt x="490" y="1272"/>
                    </a:lnTo>
                    <a:lnTo>
                      <a:pt x="504" y="1222"/>
                    </a:lnTo>
                    <a:lnTo>
                      <a:pt x="518" y="1172"/>
                    </a:lnTo>
                    <a:lnTo>
                      <a:pt x="528" y="1120"/>
                    </a:lnTo>
                    <a:lnTo>
                      <a:pt x="538" y="1068"/>
                    </a:lnTo>
                    <a:lnTo>
                      <a:pt x="546" y="1016"/>
                    </a:lnTo>
                    <a:lnTo>
                      <a:pt x="552" y="962"/>
                    </a:lnTo>
                    <a:lnTo>
                      <a:pt x="556" y="910"/>
                    </a:lnTo>
                    <a:lnTo>
                      <a:pt x="560" y="856"/>
                    </a:lnTo>
                    <a:lnTo>
                      <a:pt x="560" y="800"/>
                    </a:lnTo>
                    <a:lnTo>
                      <a:pt x="560" y="746"/>
                    </a:lnTo>
                    <a:lnTo>
                      <a:pt x="556" y="692"/>
                    </a:lnTo>
                    <a:lnTo>
                      <a:pt x="552" y="638"/>
                    </a:lnTo>
                    <a:lnTo>
                      <a:pt x="546" y="586"/>
                    </a:lnTo>
                    <a:lnTo>
                      <a:pt x="538" y="534"/>
                    </a:lnTo>
                    <a:lnTo>
                      <a:pt x="528" y="482"/>
                    </a:lnTo>
                    <a:lnTo>
                      <a:pt x="518" y="430"/>
                    </a:lnTo>
                    <a:lnTo>
                      <a:pt x="504" y="380"/>
                    </a:lnTo>
                    <a:lnTo>
                      <a:pt x="490" y="330"/>
                    </a:lnTo>
                    <a:lnTo>
                      <a:pt x="474" y="280"/>
                    </a:lnTo>
                    <a:lnTo>
                      <a:pt x="456" y="232"/>
                    </a:lnTo>
                    <a:lnTo>
                      <a:pt x="438" y="184"/>
                    </a:lnTo>
                    <a:lnTo>
                      <a:pt x="416" y="136"/>
                    </a:lnTo>
                    <a:lnTo>
                      <a:pt x="394" y="90"/>
                    </a:lnTo>
                    <a:lnTo>
                      <a:pt x="372" y="46"/>
                    </a:lnTo>
                    <a:lnTo>
                      <a:pt x="346" y="0"/>
                    </a:lnTo>
                    <a:close/>
                  </a:path>
                </a:pathLst>
              </a:custGeom>
              <a:noFill/>
              <a:ln w="38100" cap="flat" cmpd="sng">
                <a:solidFill>
                  <a:srgbClr val="5F5F5F"/>
                </a:solidFill>
                <a:prstDash val="solid"/>
                <a:round/>
                <a:headEnd type="none" w="med" len="med"/>
                <a:tailEnd type="none" w="med" len="med"/>
              </a:ln>
              <a:effectLst/>
              <a:extLst/>
            </p:spPr>
            <p:txBody>
              <a:bodyPr/>
              <a:lstStyle/>
              <a:p>
                <a:endParaRPr lang="en-GB"/>
              </a:p>
            </p:txBody>
          </p:sp>
          <p:sp>
            <p:nvSpPr>
              <p:cNvPr id="22" name="Freeform 7"/>
              <p:cNvSpPr>
                <a:spLocks/>
              </p:cNvSpPr>
              <p:nvPr/>
            </p:nvSpPr>
            <p:spPr bwMode="auto">
              <a:xfrm>
                <a:off x="2373314" y="5143694"/>
                <a:ext cx="2200275" cy="1587500"/>
              </a:xfrm>
              <a:custGeom>
                <a:avLst/>
                <a:gdLst>
                  <a:gd name="T0" fmla="*/ 0 w 1386"/>
                  <a:gd name="T1" fmla="*/ 317500 h 1000"/>
                  <a:gd name="T2" fmla="*/ 44450 w 1386"/>
                  <a:gd name="T3" fmla="*/ 390525 h 1000"/>
                  <a:gd name="T4" fmla="*/ 133350 w 1386"/>
                  <a:gd name="T5" fmla="*/ 523875 h 1000"/>
                  <a:gd name="T6" fmla="*/ 234950 w 1386"/>
                  <a:gd name="T7" fmla="*/ 654050 h 1000"/>
                  <a:gd name="T8" fmla="*/ 339725 w 1386"/>
                  <a:gd name="T9" fmla="*/ 777875 h 1000"/>
                  <a:gd name="T10" fmla="*/ 457200 w 1386"/>
                  <a:gd name="T11" fmla="*/ 895350 h 1000"/>
                  <a:gd name="T12" fmla="*/ 577850 w 1386"/>
                  <a:gd name="T13" fmla="*/ 1003300 h 1000"/>
                  <a:gd name="T14" fmla="*/ 708025 w 1386"/>
                  <a:gd name="T15" fmla="*/ 1101725 h 1000"/>
                  <a:gd name="T16" fmla="*/ 844550 w 1386"/>
                  <a:gd name="T17" fmla="*/ 1196975 h 1000"/>
                  <a:gd name="T18" fmla="*/ 984250 w 1386"/>
                  <a:gd name="T19" fmla="*/ 1279525 h 1000"/>
                  <a:gd name="T20" fmla="*/ 1133475 w 1386"/>
                  <a:gd name="T21" fmla="*/ 1352550 h 1000"/>
                  <a:gd name="T22" fmla="*/ 1285875 w 1386"/>
                  <a:gd name="T23" fmla="*/ 1419225 h 1000"/>
                  <a:gd name="T24" fmla="*/ 1441450 w 1386"/>
                  <a:gd name="T25" fmla="*/ 1473200 h 1000"/>
                  <a:gd name="T26" fmla="*/ 1603375 w 1386"/>
                  <a:gd name="T27" fmla="*/ 1517650 h 1000"/>
                  <a:gd name="T28" fmla="*/ 1771650 w 1386"/>
                  <a:gd name="T29" fmla="*/ 1552575 h 1000"/>
                  <a:gd name="T30" fmla="*/ 1939925 w 1386"/>
                  <a:gd name="T31" fmla="*/ 1574800 h 1000"/>
                  <a:gd name="T32" fmla="*/ 2114550 w 1386"/>
                  <a:gd name="T33" fmla="*/ 1587500 h 1000"/>
                  <a:gd name="T34" fmla="*/ 2200275 w 1386"/>
                  <a:gd name="T35" fmla="*/ 952500 h 1000"/>
                  <a:gd name="T36" fmla="*/ 2133600 w 1386"/>
                  <a:gd name="T37" fmla="*/ 952500 h 1000"/>
                  <a:gd name="T38" fmla="*/ 2006600 w 1386"/>
                  <a:gd name="T39" fmla="*/ 942975 h 1000"/>
                  <a:gd name="T40" fmla="*/ 1876425 w 1386"/>
                  <a:gd name="T41" fmla="*/ 927100 h 1000"/>
                  <a:gd name="T42" fmla="*/ 1752600 w 1386"/>
                  <a:gd name="T43" fmla="*/ 901700 h 1000"/>
                  <a:gd name="T44" fmla="*/ 1631950 w 1386"/>
                  <a:gd name="T45" fmla="*/ 866775 h 1000"/>
                  <a:gd name="T46" fmla="*/ 1514475 w 1386"/>
                  <a:gd name="T47" fmla="*/ 825500 h 1000"/>
                  <a:gd name="T48" fmla="*/ 1400175 w 1386"/>
                  <a:gd name="T49" fmla="*/ 777875 h 1000"/>
                  <a:gd name="T50" fmla="*/ 1289050 w 1386"/>
                  <a:gd name="T51" fmla="*/ 720725 h 1000"/>
                  <a:gd name="T52" fmla="*/ 1181100 w 1386"/>
                  <a:gd name="T53" fmla="*/ 657225 h 1000"/>
                  <a:gd name="T54" fmla="*/ 1079500 w 1386"/>
                  <a:gd name="T55" fmla="*/ 590550 h 1000"/>
                  <a:gd name="T56" fmla="*/ 984250 w 1386"/>
                  <a:gd name="T57" fmla="*/ 514350 h 1000"/>
                  <a:gd name="T58" fmla="*/ 892175 w 1386"/>
                  <a:gd name="T59" fmla="*/ 431800 h 1000"/>
                  <a:gd name="T60" fmla="*/ 806450 w 1386"/>
                  <a:gd name="T61" fmla="*/ 346075 h 1000"/>
                  <a:gd name="T62" fmla="*/ 727075 w 1386"/>
                  <a:gd name="T63" fmla="*/ 254000 h 1000"/>
                  <a:gd name="T64" fmla="*/ 650875 w 1386"/>
                  <a:gd name="T65" fmla="*/ 155575 h 1000"/>
                  <a:gd name="T66" fmla="*/ 584200 w 1386"/>
                  <a:gd name="T67" fmla="*/ 53975 h 1000"/>
                  <a:gd name="T68" fmla="*/ 552450 w 1386"/>
                  <a:gd name="T69" fmla="*/ 0 h 10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386" h="1000">
                    <a:moveTo>
                      <a:pt x="348" y="0"/>
                    </a:moveTo>
                    <a:lnTo>
                      <a:pt x="0" y="200"/>
                    </a:lnTo>
                    <a:lnTo>
                      <a:pt x="28" y="246"/>
                    </a:lnTo>
                    <a:lnTo>
                      <a:pt x="56" y="288"/>
                    </a:lnTo>
                    <a:lnTo>
                      <a:pt x="84" y="330"/>
                    </a:lnTo>
                    <a:lnTo>
                      <a:pt x="116" y="372"/>
                    </a:lnTo>
                    <a:lnTo>
                      <a:pt x="148" y="412"/>
                    </a:lnTo>
                    <a:lnTo>
                      <a:pt x="180" y="452"/>
                    </a:lnTo>
                    <a:lnTo>
                      <a:pt x="214" y="490"/>
                    </a:lnTo>
                    <a:lnTo>
                      <a:pt x="250" y="528"/>
                    </a:lnTo>
                    <a:lnTo>
                      <a:pt x="288" y="564"/>
                    </a:lnTo>
                    <a:lnTo>
                      <a:pt x="326" y="598"/>
                    </a:lnTo>
                    <a:lnTo>
                      <a:pt x="364" y="632"/>
                    </a:lnTo>
                    <a:lnTo>
                      <a:pt x="404" y="664"/>
                    </a:lnTo>
                    <a:lnTo>
                      <a:pt x="446" y="694"/>
                    </a:lnTo>
                    <a:lnTo>
                      <a:pt x="488" y="724"/>
                    </a:lnTo>
                    <a:lnTo>
                      <a:pt x="532" y="754"/>
                    </a:lnTo>
                    <a:lnTo>
                      <a:pt x="576" y="780"/>
                    </a:lnTo>
                    <a:lnTo>
                      <a:pt x="620" y="806"/>
                    </a:lnTo>
                    <a:lnTo>
                      <a:pt x="666" y="830"/>
                    </a:lnTo>
                    <a:lnTo>
                      <a:pt x="714" y="852"/>
                    </a:lnTo>
                    <a:lnTo>
                      <a:pt x="760" y="874"/>
                    </a:lnTo>
                    <a:lnTo>
                      <a:pt x="810" y="894"/>
                    </a:lnTo>
                    <a:lnTo>
                      <a:pt x="858" y="912"/>
                    </a:lnTo>
                    <a:lnTo>
                      <a:pt x="908" y="928"/>
                    </a:lnTo>
                    <a:lnTo>
                      <a:pt x="960" y="942"/>
                    </a:lnTo>
                    <a:lnTo>
                      <a:pt x="1010" y="956"/>
                    </a:lnTo>
                    <a:lnTo>
                      <a:pt x="1062" y="968"/>
                    </a:lnTo>
                    <a:lnTo>
                      <a:pt x="1116" y="978"/>
                    </a:lnTo>
                    <a:lnTo>
                      <a:pt x="1168" y="986"/>
                    </a:lnTo>
                    <a:lnTo>
                      <a:pt x="1222" y="992"/>
                    </a:lnTo>
                    <a:lnTo>
                      <a:pt x="1276" y="996"/>
                    </a:lnTo>
                    <a:lnTo>
                      <a:pt x="1332" y="1000"/>
                    </a:lnTo>
                    <a:lnTo>
                      <a:pt x="1386" y="1000"/>
                    </a:lnTo>
                    <a:lnTo>
                      <a:pt x="1386" y="600"/>
                    </a:lnTo>
                    <a:lnTo>
                      <a:pt x="1344" y="600"/>
                    </a:lnTo>
                    <a:lnTo>
                      <a:pt x="1304" y="598"/>
                    </a:lnTo>
                    <a:lnTo>
                      <a:pt x="1264" y="594"/>
                    </a:lnTo>
                    <a:lnTo>
                      <a:pt x="1222" y="590"/>
                    </a:lnTo>
                    <a:lnTo>
                      <a:pt x="1182" y="584"/>
                    </a:lnTo>
                    <a:lnTo>
                      <a:pt x="1144" y="576"/>
                    </a:lnTo>
                    <a:lnTo>
                      <a:pt x="1104" y="568"/>
                    </a:lnTo>
                    <a:lnTo>
                      <a:pt x="1066" y="558"/>
                    </a:lnTo>
                    <a:lnTo>
                      <a:pt x="1028" y="546"/>
                    </a:lnTo>
                    <a:lnTo>
                      <a:pt x="990" y="534"/>
                    </a:lnTo>
                    <a:lnTo>
                      <a:pt x="954" y="520"/>
                    </a:lnTo>
                    <a:lnTo>
                      <a:pt x="918" y="506"/>
                    </a:lnTo>
                    <a:lnTo>
                      <a:pt x="882" y="490"/>
                    </a:lnTo>
                    <a:lnTo>
                      <a:pt x="846" y="472"/>
                    </a:lnTo>
                    <a:lnTo>
                      <a:pt x="812" y="454"/>
                    </a:lnTo>
                    <a:lnTo>
                      <a:pt x="778" y="436"/>
                    </a:lnTo>
                    <a:lnTo>
                      <a:pt x="744" y="414"/>
                    </a:lnTo>
                    <a:lnTo>
                      <a:pt x="712" y="394"/>
                    </a:lnTo>
                    <a:lnTo>
                      <a:pt x="680" y="372"/>
                    </a:lnTo>
                    <a:lnTo>
                      <a:pt x="650" y="348"/>
                    </a:lnTo>
                    <a:lnTo>
                      <a:pt x="620" y="324"/>
                    </a:lnTo>
                    <a:lnTo>
                      <a:pt x="590" y="298"/>
                    </a:lnTo>
                    <a:lnTo>
                      <a:pt x="562" y="272"/>
                    </a:lnTo>
                    <a:lnTo>
                      <a:pt x="534" y="246"/>
                    </a:lnTo>
                    <a:lnTo>
                      <a:pt x="508" y="218"/>
                    </a:lnTo>
                    <a:lnTo>
                      <a:pt x="482" y="190"/>
                    </a:lnTo>
                    <a:lnTo>
                      <a:pt x="458" y="160"/>
                    </a:lnTo>
                    <a:lnTo>
                      <a:pt x="434" y="130"/>
                    </a:lnTo>
                    <a:lnTo>
                      <a:pt x="410" y="98"/>
                    </a:lnTo>
                    <a:lnTo>
                      <a:pt x="388" y="66"/>
                    </a:lnTo>
                    <a:lnTo>
                      <a:pt x="368" y="34"/>
                    </a:lnTo>
                    <a:lnTo>
                      <a:pt x="348" y="0"/>
                    </a:lnTo>
                    <a:close/>
                  </a:path>
                </a:pathLst>
              </a:custGeom>
              <a:noFill/>
              <a:ln w="38100" cap="flat" cmpd="sng">
                <a:solidFill>
                  <a:srgbClr val="5F5F5F"/>
                </a:solidFill>
                <a:prstDash val="solid"/>
                <a:round/>
                <a:headEnd type="none" w="med" len="med"/>
                <a:tailEnd type="none" w="med" len="med"/>
              </a:ln>
              <a:effectLst/>
              <a:extLst/>
            </p:spPr>
            <p:txBody>
              <a:bodyPr/>
              <a:lstStyle/>
              <a:p>
                <a:endParaRPr lang="en-GB"/>
              </a:p>
            </p:txBody>
          </p:sp>
          <p:sp>
            <p:nvSpPr>
              <p:cNvPr id="23" name="Freeform 8"/>
              <p:cNvSpPr>
                <a:spLocks/>
              </p:cNvSpPr>
              <p:nvPr/>
            </p:nvSpPr>
            <p:spPr bwMode="auto">
              <a:xfrm>
                <a:off x="2668587" y="3238693"/>
                <a:ext cx="1355725" cy="1905000"/>
              </a:xfrm>
              <a:custGeom>
                <a:avLst/>
                <a:gdLst>
                  <a:gd name="T0" fmla="*/ 1270000 w 854"/>
                  <a:gd name="T1" fmla="*/ 952500 h 1200"/>
                  <a:gd name="T2" fmla="*/ 1270000 w 854"/>
                  <a:gd name="T3" fmla="*/ 952500 h 1200"/>
                  <a:gd name="T4" fmla="*/ 1273175 w 854"/>
                  <a:gd name="T5" fmla="*/ 911225 h 1200"/>
                  <a:gd name="T6" fmla="*/ 1276350 w 854"/>
                  <a:gd name="T7" fmla="*/ 866775 h 1200"/>
                  <a:gd name="T8" fmla="*/ 1282700 w 854"/>
                  <a:gd name="T9" fmla="*/ 825500 h 1200"/>
                  <a:gd name="T10" fmla="*/ 1292225 w 854"/>
                  <a:gd name="T11" fmla="*/ 787400 h 1200"/>
                  <a:gd name="T12" fmla="*/ 1304925 w 854"/>
                  <a:gd name="T13" fmla="*/ 746125 h 1200"/>
                  <a:gd name="T14" fmla="*/ 1320800 w 854"/>
                  <a:gd name="T15" fmla="*/ 708025 h 1200"/>
                  <a:gd name="T16" fmla="*/ 1336675 w 854"/>
                  <a:gd name="T17" fmla="*/ 673100 h 1200"/>
                  <a:gd name="T18" fmla="*/ 1355725 w 854"/>
                  <a:gd name="T19" fmla="*/ 635000 h 1200"/>
                  <a:gd name="T20" fmla="*/ 257175 w 854"/>
                  <a:gd name="T21" fmla="*/ 0 h 1200"/>
                  <a:gd name="T22" fmla="*/ 257175 w 854"/>
                  <a:gd name="T23" fmla="*/ 0 h 1200"/>
                  <a:gd name="T24" fmla="*/ 225425 w 854"/>
                  <a:gd name="T25" fmla="*/ 53975 h 1200"/>
                  <a:gd name="T26" fmla="*/ 196850 w 854"/>
                  <a:gd name="T27" fmla="*/ 107950 h 1200"/>
                  <a:gd name="T28" fmla="*/ 171450 w 854"/>
                  <a:gd name="T29" fmla="*/ 161925 h 1200"/>
                  <a:gd name="T30" fmla="*/ 146050 w 854"/>
                  <a:gd name="T31" fmla="*/ 219075 h 1200"/>
                  <a:gd name="T32" fmla="*/ 123825 w 854"/>
                  <a:gd name="T33" fmla="*/ 276225 h 1200"/>
                  <a:gd name="T34" fmla="*/ 104775 w 854"/>
                  <a:gd name="T35" fmla="*/ 333375 h 1200"/>
                  <a:gd name="T36" fmla="*/ 85725 w 854"/>
                  <a:gd name="T37" fmla="*/ 393700 h 1200"/>
                  <a:gd name="T38" fmla="*/ 66675 w 854"/>
                  <a:gd name="T39" fmla="*/ 450850 h 1200"/>
                  <a:gd name="T40" fmla="*/ 50800 w 854"/>
                  <a:gd name="T41" fmla="*/ 511175 h 1200"/>
                  <a:gd name="T42" fmla="*/ 38100 w 854"/>
                  <a:gd name="T43" fmla="*/ 574675 h 1200"/>
                  <a:gd name="T44" fmla="*/ 28575 w 854"/>
                  <a:gd name="T45" fmla="*/ 635000 h 1200"/>
                  <a:gd name="T46" fmla="*/ 19050 w 854"/>
                  <a:gd name="T47" fmla="*/ 698500 h 1200"/>
                  <a:gd name="T48" fmla="*/ 9525 w 854"/>
                  <a:gd name="T49" fmla="*/ 762000 h 1200"/>
                  <a:gd name="T50" fmla="*/ 6350 w 854"/>
                  <a:gd name="T51" fmla="*/ 825500 h 1200"/>
                  <a:gd name="T52" fmla="*/ 3175 w 854"/>
                  <a:gd name="T53" fmla="*/ 889000 h 1200"/>
                  <a:gd name="T54" fmla="*/ 0 w 854"/>
                  <a:gd name="T55" fmla="*/ 952500 h 1200"/>
                  <a:gd name="T56" fmla="*/ 0 w 854"/>
                  <a:gd name="T57" fmla="*/ 952500 h 1200"/>
                  <a:gd name="T58" fmla="*/ 3175 w 854"/>
                  <a:gd name="T59" fmla="*/ 1019175 h 1200"/>
                  <a:gd name="T60" fmla="*/ 6350 w 854"/>
                  <a:gd name="T61" fmla="*/ 1082675 h 1200"/>
                  <a:gd name="T62" fmla="*/ 9525 w 854"/>
                  <a:gd name="T63" fmla="*/ 1146175 h 1200"/>
                  <a:gd name="T64" fmla="*/ 19050 w 854"/>
                  <a:gd name="T65" fmla="*/ 1209675 h 1200"/>
                  <a:gd name="T66" fmla="*/ 28575 w 854"/>
                  <a:gd name="T67" fmla="*/ 1273175 h 1200"/>
                  <a:gd name="T68" fmla="*/ 38100 w 854"/>
                  <a:gd name="T69" fmla="*/ 1333500 h 1200"/>
                  <a:gd name="T70" fmla="*/ 50800 w 854"/>
                  <a:gd name="T71" fmla="*/ 1393825 h 1200"/>
                  <a:gd name="T72" fmla="*/ 66675 w 854"/>
                  <a:gd name="T73" fmla="*/ 1454150 h 1200"/>
                  <a:gd name="T74" fmla="*/ 85725 w 854"/>
                  <a:gd name="T75" fmla="*/ 1514475 h 1200"/>
                  <a:gd name="T76" fmla="*/ 104775 w 854"/>
                  <a:gd name="T77" fmla="*/ 1571625 h 1200"/>
                  <a:gd name="T78" fmla="*/ 123825 w 854"/>
                  <a:gd name="T79" fmla="*/ 1631950 h 1200"/>
                  <a:gd name="T80" fmla="*/ 146050 w 854"/>
                  <a:gd name="T81" fmla="*/ 1689100 h 1200"/>
                  <a:gd name="T82" fmla="*/ 171450 w 854"/>
                  <a:gd name="T83" fmla="*/ 1743075 h 1200"/>
                  <a:gd name="T84" fmla="*/ 196850 w 854"/>
                  <a:gd name="T85" fmla="*/ 1800225 h 1200"/>
                  <a:gd name="T86" fmla="*/ 225425 w 854"/>
                  <a:gd name="T87" fmla="*/ 1854200 h 1200"/>
                  <a:gd name="T88" fmla="*/ 257175 w 854"/>
                  <a:gd name="T89" fmla="*/ 1905000 h 1200"/>
                  <a:gd name="T90" fmla="*/ 1355725 w 854"/>
                  <a:gd name="T91" fmla="*/ 1270000 h 1200"/>
                  <a:gd name="T92" fmla="*/ 1355725 w 854"/>
                  <a:gd name="T93" fmla="*/ 1270000 h 1200"/>
                  <a:gd name="T94" fmla="*/ 1336675 w 854"/>
                  <a:gd name="T95" fmla="*/ 1235075 h 1200"/>
                  <a:gd name="T96" fmla="*/ 1320800 w 854"/>
                  <a:gd name="T97" fmla="*/ 1196975 h 1200"/>
                  <a:gd name="T98" fmla="*/ 1304925 w 854"/>
                  <a:gd name="T99" fmla="*/ 1158875 h 1200"/>
                  <a:gd name="T100" fmla="*/ 1292225 w 854"/>
                  <a:gd name="T101" fmla="*/ 1120775 h 1200"/>
                  <a:gd name="T102" fmla="*/ 1282700 w 854"/>
                  <a:gd name="T103" fmla="*/ 1079500 h 1200"/>
                  <a:gd name="T104" fmla="*/ 1276350 w 854"/>
                  <a:gd name="T105" fmla="*/ 1038225 h 1200"/>
                  <a:gd name="T106" fmla="*/ 1273175 w 854"/>
                  <a:gd name="T107" fmla="*/ 996950 h 1200"/>
                  <a:gd name="T108" fmla="*/ 1270000 w 854"/>
                  <a:gd name="T109" fmla="*/ 952500 h 1200"/>
                  <a:gd name="T110" fmla="*/ 1270000 w 854"/>
                  <a:gd name="T111" fmla="*/ 952500 h 120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854" h="1200">
                    <a:moveTo>
                      <a:pt x="800" y="600"/>
                    </a:moveTo>
                    <a:lnTo>
                      <a:pt x="800" y="600"/>
                    </a:lnTo>
                    <a:lnTo>
                      <a:pt x="802" y="574"/>
                    </a:lnTo>
                    <a:lnTo>
                      <a:pt x="804" y="546"/>
                    </a:lnTo>
                    <a:lnTo>
                      <a:pt x="808" y="520"/>
                    </a:lnTo>
                    <a:lnTo>
                      <a:pt x="814" y="496"/>
                    </a:lnTo>
                    <a:lnTo>
                      <a:pt x="822" y="470"/>
                    </a:lnTo>
                    <a:lnTo>
                      <a:pt x="832" y="446"/>
                    </a:lnTo>
                    <a:lnTo>
                      <a:pt x="842" y="424"/>
                    </a:lnTo>
                    <a:lnTo>
                      <a:pt x="854" y="400"/>
                    </a:lnTo>
                    <a:lnTo>
                      <a:pt x="162" y="0"/>
                    </a:lnTo>
                    <a:lnTo>
                      <a:pt x="142" y="34"/>
                    </a:lnTo>
                    <a:lnTo>
                      <a:pt x="124" y="68"/>
                    </a:lnTo>
                    <a:lnTo>
                      <a:pt x="108" y="102"/>
                    </a:lnTo>
                    <a:lnTo>
                      <a:pt x="92" y="138"/>
                    </a:lnTo>
                    <a:lnTo>
                      <a:pt x="78" y="174"/>
                    </a:lnTo>
                    <a:lnTo>
                      <a:pt x="66" y="210"/>
                    </a:lnTo>
                    <a:lnTo>
                      <a:pt x="54" y="248"/>
                    </a:lnTo>
                    <a:lnTo>
                      <a:pt x="42" y="284"/>
                    </a:lnTo>
                    <a:lnTo>
                      <a:pt x="32" y="322"/>
                    </a:lnTo>
                    <a:lnTo>
                      <a:pt x="24" y="362"/>
                    </a:lnTo>
                    <a:lnTo>
                      <a:pt x="18" y="400"/>
                    </a:lnTo>
                    <a:lnTo>
                      <a:pt x="12" y="440"/>
                    </a:lnTo>
                    <a:lnTo>
                      <a:pt x="6" y="480"/>
                    </a:lnTo>
                    <a:lnTo>
                      <a:pt x="4" y="520"/>
                    </a:lnTo>
                    <a:lnTo>
                      <a:pt x="2" y="560"/>
                    </a:lnTo>
                    <a:lnTo>
                      <a:pt x="0" y="600"/>
                    </a:lnTo>
                    <a:lnTo>
                      <a:pt x="2" y="642"/>
                    </a:lnTo>
                    <a:lnTo>
                      <a:pt x="4" y="682"/>
                    </a:lnTo>
                    <a:lnTo>
                      <a:pt x="6" y="722"/>
                    </a:lnTo>
                    <a:lnTo>
                      <a:pt x="12" y="762"/>
                    </a:lnTo>
                    <a:lnTo>
                      <a:pt x="18" y="802"/>
                    </a:lnTo>
                    <a:lnTo>
                      <a:pt x="24" y="840"/>
                    </a:lnTo>
                    <a:lnTo>
                      <a:pt x="32" y="878"/>
                    </a:lnTo>
                    <a:lnTo>
                      <a:pt x="42" y="916"/>
                    </a:lnTo>
                    <a:lnTo>
                      <a:pt x="54" y="954"/>
                    </a:lnTo>
                    <a:lnTo>
                      <a:pt x="66" y="990"/>
                    </a:lnTo>
                    <a:lnTo>
                      <a:pt x="78" y="1028"/>
                    </a:lnTo>
                    <a:lnTo>
                      <a:pt x="92" y="1064"/>
                    </a:lnTo>
                    <a:lnTo>
                      <a:pt x="108" y="1098"/>
                    </a:lnTo>
                    <a:lnTo>
                      <a:pt x="124" y="1134"/>
                    </a:lnTo>
                    <a:lnTo>
                      <a:pt x="142" y="1168"/>
                    </a:lnTo>
                    <a:lnTo>
                      <a:pt x="162" y="1200"/>
                    </a:lnTo>
                    <a:lnTo>
                      <a:pt x="854" y="800"/>
                    </a:lnTo>
                    <a:lnTo>
                      <a:pt x="842" y="778"/>
                    </a:lnTo>
                    <a:lnTo>
                      <a:pt x="832" y="754"/>
                    </a:lnTo>
                    <a:lnTo>
                      <a:pt x="822" y="730"/>
                    </a:lnTo>
                    <a:lnTo>
                      <a:pt x="814" y="706"/>
                    </a:lnTo>
                    <a:lnTo>
                      <a:pt x="808" y="680"/>
                    </a:lnTo>
                    <a:lnTo>
                      <a:pt x="804" y="654"/>
                    </a:lnTo>
                    <a:lnTo>
                      <a:pt x="802" y="628"/>
                    </a:lnTo>
                    <a:lnTo>
                      <a:pt x="800" y="600"/>
                    </a:lnTo>
                    <a:close/>
                  </a:path>
                </a:pathLst>
              </a:custGeom>
              <a:noFill/>
              <a:ln w="12700" cap="flat" cmpd="sng">
                <a:solidFill>
                  <a:srgbClr val="000000"/>
                </a:solidFill>
                <a:prstDash val="solid"/>
                <a:round/>
                <a:headEnd type="none" w="med" len="med"/>
                <a:tailEnd type="none" w="med" len="med"/>
              </a:ln>
              <a:effectLst/>
              <a:extLst/>
            </p:spPr>
            <p:txBody>
              <a:bodyPr/>
              <a:lstStyle/>
              <a:p>
                <a:endParaRPr lang="en-GB"/>
              </a:p>
            </p:txBody>
          </p:sp>
          <p:sp>
            <p:nvSpPr>
              <p:cNvPr id="24" name="Freeform 9"/>
              <p:cNvSpPr>
                <a:spLocks/>
              </p:cNvSpPr>
              <p:nvPr/>
            </p:nvSpPr>
            <p:spPr bwMode="auto">
              <a:xfrm>
                <a:off x="2925763" y="4508694"/>
                <a:ext cx="1647825" cy="1587500"/>
              </a:xfrm>
              <a:custGeom>
                <a:avLst/>
                <a:gdLst>
                  <a:gd name="T0" fmla="*/ 1098550 w 1038"/>
                  <a:gd name="T1" fmla="*/ 0 h 1000"/>
                  <a:gd name="T2" fmla="*/ 0 w 1038"/>
                  <a:gd name="T3" fmla="*/ 635000 h 1000"/>
                  <a:gd name="T4" fmla="*/ 0 w 1038"/>
                  <a:gd name="T5" fmla="*/ 635000 h 1000"/>
                  <a:gd name="T6" fmla="*/ 31750 w 1038"/>
                  <a:gd name="T7" fmla="*/ 688975 h 1000"/>
                  <a:gd name="T8" fmla="*/ 63500 w 1038"/>
                  <a:gd name="T9" fmla="*/ 739775 h 1000"/>
                  <a:gd name="T10" fmla="*/ 98425 w 1038"/>
                  <a:gd name="T11" fmla="*/ 790575 h 1000"/>
                  <a:gd name="T12" fmla="*/ 136525 w 1038"/>
                  <a:gd name="T13" fmla="*/ 841375 h 1000"/>
                  <a:gd name="T14" fmla="*/ 174625 w 1038"/>
                  <a:gd name="T15" fmla="*/ 889000 h 1000"/>
                  <a:gd name="T16" fmla="*/ 212725 w 1038"/>
                  <a:gd name="T17" fmla="*/ 936625 h 1000"/>
                  <a:gd name="T18" fmla="*/ 254000 w 1038"/>
                  <a:gd name="T19" fmla="*/ 981075 h 1000"/>
                  <a:gd name="T20" fmla="*/ 295275 w 1038"/>
                  <a:gd name="T21" fmla="*/ 1025525 h 1000"/>
                  <a:gd name="T22" fmla="*/ 339725 w 1038"/>
                  <a:gd name="T23" fmla="*/ 1066800 h 1000"/>
                  <a:gd name="T24" fmla="*/ 384175 w 1038"/>
                  <a:gd name="T25" fmla="*/ 1108075 h 1000"/>
                  <a:gd name="T26" fmla="*/ 431800 w 1038"/>
                  <a:gd name="T27" fmla="*/ 1149350 h 1000"/>
                  <a:gd name="T28" fmla="*/ 479425 w 1038"/>
                  <a:gd name="T29" fmla="*/ 1187450 h 1000"/>
                  <a:gd name="T30" fmla="*/ 527050 w 1038"/>
                  <a:gd name="T31" fmla="*/ 1225550 h 1000"/>
                  <a:gd name="T32" fmla="*/ 577850 w 1038"/>
                  <a:gd name="T33" fmla="*/ 1260475 h 1000"/>
                  <a:gd name="T34" fmla="*/ 628650 w 1038"/>
                  <a:gd name="T35" fmla="*/ 1292225 h 1000"/>
                  <a:gd name="T36" fmla="*/ 682625 w 1038"/>
                  <a:gd name="T37" fmla="*/ 1327150 h 1000"/>
                  <a:gd name="T38" fmla="*/ 736600 w 1038"/>
                  <a:gd name="T39" fmla="*/ 1355725 h 1000"/>
                  <a:gd name="T40" fmla="*/ 790575 w 1038"/>
                  <a:gd name="T41" fmla="*/ 1384300 h 1000"/>
                  <a:gd name="T42" fmla="*/ 847725 w 1038"/>
                  <a:gd name="T43" fmla="*/ 1412875 h 1000"/>
                  <a:gd name="T44" fmla="*/ 904875 w 1038"/>
                  <a:gd name="T45" fmla="*/ 1438275 h 1000"/>
                  <a:gd name="T46" fmla="*/ 962025 w 1038"/>
                  <a:gd name="T47" fmla="*/ 1460500 h 1000"/>
                  <a:gd name="T48" fmla="*/ 1019175 w 1038"/>
                  <a:gd name="T49" fmla="*/ 1482725 h 1000"/>
                  <a:gd name="T50" fmla="*/ 1079500 w 1038"/>
                  <a:gd name="T51" fmla="*/ 1501775 h 1000"/>
                  <a:gd name="T52" fmla="*/ 1139825 w 1038"/>
                  <a:gd name="T53" fmla="*/ 1520825 h 1000"/>
                  <a:gd name="T54" fmla="*/ 1200150 w 1038"/>
                  <a:gd name="T55" fmla="*/ 1536700 h 1000"/>
                  <a:gd name="T56" fmla="*/ 1263650 w 1038"/>
                  <a:gd name="T57" fmla="*/ 1549400 h 1000"/>
                  <a:gd name="T58" fmla="*/ 1323975 w 1038"/>
                  <a:gd name="T59" fmla="*/ 1562100 h 1000"/>
                  <a:gd name="T60" fmla="*/ 1387475 w 1038"/>
                  <a:gd name="T61" fmla="*/ 1571625 h 1000"/>
                  <a:gd name="T62" fmla="*/ 1454150 w 1038"/>
                  <a:gd name="T63" fmla="*/ 1577975 h 1000"/>
                  <a:gd name="T64" fmla="*/ 1517650 w 1038"/>
                  <a:gd name="T65" fmla="*/ 1584325 h 1000"/>
                  <a:gd name="T66" fmla="*/ 1581150 w 1038"/>
                  <a:gd name="T67" fmla="*/ 1587500 h 1000"/>
                  <a:gd name="T68" fmla="*/ 1647825 w 1038"/>
                  <a:gd name="T69" fmla="*/ 1587500 h 1000"/>
                  <a:gd name="T70" fmla="*/ 1647825 w 1038"/>
                  <a:gd name="T71" fmla="*/ 317500 h 1000"/>
                  <a:gd name="T72" fmla="*/ 1647825 w 1038"/>
                  <a:gd name="T73" fmla="*/ 317500 h 1000"/>
                  <a:gd name="T74" fmla="*/ 1603375 w 1038"/>
                  <a:gd name="T75" fmla="*/ 317500 h 1000"/>
                  <a:gd name="T76" fmla="*/ 1562100 w 1038"/>
                  <a:gd name="T77" fmla="*/ 311150 h 1000"/>
                  <a:gd name="T78" fmla="*/ 1520825 w 1038"/>
                  <a:gd name="T79" fmla="*/ 304800 h 1000"/>
                  <a:gd name="T80" fmla="*/ 1479550 w 1038"/>
                  <a:gd name="T81" fmla="*/ 295275 h 1000"/>
                  <a:gd name="T82" fmla="*/ 1438275 w 1038"/>
                  <a:gd name="T83" fmla="*/ 282575 h 1000"/>
                  <a:gd name="T84" fmla="*/ 1400175 w 1038"/>
                  <a:gd name="T85" fmla="*/ 266700 h 1000"/>
                  <a:gd name="T86" fmla="*/ 1362075 w 1038"/>
                  <a:gd name="T87" fmla="*/ 250825 h 1000"/>
                  <a:gd name="T88" fmla="*/ 1327150 w 1038"/>
                  <a:gd name="T89" fmla="*/ 231775 h 1000"/>
                  <a:gd name="T90" fmla="*/ 1292225 w 1038"/>
                  <a:gd name="T91" fmla="*/ 209550 h 1000"/>
                  <a:gd name="T92" fmla="*/ 1260475 w 1038"/>
                  <a:gd name="T93" fmla="*/ 184150 h 1000"/>
                  <a:gd name="T94" fmla="*/ 1228725 w 1038"/>
                  <a:gd name="T95" fmla="*/ 158750 h 1000"/>
                  <a:gd name="T96" fmla="*/ 1196975 w 1038"/>
                  <a:gd name="T97" fmla="*/ 130175 h 1000"/>
                  <a:gd name="T98" fmla="*/ 1171575 w 1038"/>
                  <a:gd name="T99" fmla="*/ 101600 h 1000"/>
                  <a:gd name="T100" fmla="*/ 1143000 w 1038"/>
                  <a:gd name="T101" fmla="*/ 69850 h 1000"/>
                  <a:gd name="T102" fmla="*/ 1120775 w 1038"/>
                  <a:gd name="T103" fmla="*/ 34925 h 1000"/>
                  <a:gd name="T104" fmla="*/ 1098550 w 1038"/>
                  <a:gd name="T105" fmla="*/ 0 h 1000"/>
                  <a:gd name="T106" fmla="*/ 1098550 w 1038"/>
                  <a:gd name="T107" fmla="*/ 0 h 10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038" h="1000">
                    <a:moveTo>
                      <a:pt x="692" y="0"/>
                    </a:moveTo>
                    <a:lnTo>
                      <a:pt x="0" y="400"/>
                    </a:lnTo>
                    <a:lnTo>
                      <a:pt x="20" y="434"/>
                    </a:lnTo>
                    <a:lnTo>
                      <a:pt x="40" y="466"/>
                    </a:lnTo>
                    <a:lnTo>
                      <a:pt x="62" y="498"/>
                    </a:lnTo>
                    <a:lnTo>
                      <a:pt x="86" y="530"/>
                    </a:lnTo>
                    <a:lnTo>
                      <a:pt x="110" y="560"/>
                    </a:lnTo>
                    <a:lnTo>
                      <a:pt x="134" y="590"/>
                    </a:lnTo>
                    <a:lnTo>
                      <a:pt x="160" y="618"/>
                    </a:lnTo>
                    <a:lnTo>
                      <a:pt x="186" y="646"/>
                    </a:lnTo>
                    <a:lnTo>
                      <a:pt x="214" y="672"/>
                    </a:lnTo>
                    <a:lnTo>
                      <a:pt x="242" y="698"/>
                    </a:lnTo>
                    <a:lnTo>
                      <a:pt x="272" y="724"/>
                    </a:lnTo>
                    <a:lnTo>
                      <a:pt x="302" y="748"/>
                    </a:lnTo>
                    <a:lnTo>
                      <a:pt x="332" y="772"/>
                    </a:lnTo>
                    <a:lnTo>
                      <a:pt x="364" y="794"/>
                    </a:lnTo>
                    <a:lnTo>
                      <a:pt x="396" y="814"/>
                    </a:lnTo>
                    <a:lnTo>
                      <a:pt x="430" y="836"/>
                    </a:lnTo>
                    <a:lnTo>
                      <a:pt x="464" y="854"/>
                    </a:lnTo>
                    <a:lnTo>
                      <a:pt x="498" y="872"/>
                    </a:lnTo>
                    <a:lnTo>
                      <a:pt x="534" y="890"/>
                    </a:lnTo>
                    <a:lnTo>
                      <a:pt x="570" y="906"/>
                    </a:lnTo>
                    <a:lnTo>
                      <a:pt x="606" y="920"/>
                    </a:lnTo>
                    <a:lnTo>
                      <a:pt x="642" y="934"/>
                    </a:lnTo>
                    <a:lnTo>
                      <a:pt x="680" y="946"/>
                    </a:lnTo>
                    <a:lnTo>
                      <a:pt x="718" y="958"/>
                    </a:lnTo>
                    <a:lnTo>
                      <a:pt x="756" y="968"/>
                    </a:lnTo>
                    <a:lnTo>
                      <a:pt x="796" y="976"/>
                    </a:lnTo>
                    <a:lnTo>
                      <a:pt x="834" y="984"/>
                    </a:lnTo>
                    <a:lnTo>
                      <a:pt x="874" y="990"/>
                    </a:lnTo>
                    <a:lnTo>
                      <a:pt x="916" y="994"/>
                    </a:lnTo>
                    <a:lnTo>
                      <a:pt x="956" y="998"/>
                    </a:lnTo>
                    <a:lnTo>
                      <a:pt x="996" y="1000"/>
                    </a:lnTo>
                    <a:lnTo>
                      <a:pt x="1038" y="1000"/>
                    </a:lnTo>
                    <a:lnTo>
                      <a:pt x="1038" y="200"/>
                    </a:lnTo>
                    <a:lnTo>
                      <a:pt x="1010" y="200"/>
                    </a:lnTo>
                    <a:lnTo>
                      <a:pt x="984" y="196"/>
                    </a:lnTo>
                    <a:lnTo>
                      <a:pt x="958" y="192"/>
                    </a:lnTo>
                    <a:lnTo>
                      <a:pt x="932" y="186"/>
                    </a:lnTo>
                    <a:lnTo>
                      <a:pt x="906" y="178"/>
                    </a:lnTo>
                    <a:lnTo>
                      <a:pt x="882" y="168"/>
                    </a:lnTo>
                    <a:lnTo>
                      <a:pt x="858" y="158"/>
                    </a:lnTo>
                    <a:lnTo>
                      <a:pt x="836" y="146"/>
                    </a:lnTo>
                    <a:lnTo>
                      <a:pt x="814" y="132"/>
                    </a:lnTo>
                    <a:lnTo>
                      <a:pt x="794" y="116"/>
                    </a:lnTo>
                    <a:lnTo>
                      <a:pt x="774" y="100"/>
                    </a:lnTo>
                    <a:lnTo>
                      <a:pt x="754" y="82"/>
                    </a:lnTo>
                    <a:lnTo>
                      <a:pt x="738" y="64"/>
                    </a:lnTo>
                    <a:lnTo>
                      <a:pt x="720" y="44"/>
                    </a:lnTo>
                    <a:lnTo>
                      <a:pt x="706" y="22"/>
                    </a:lnTo>
                    <a:lnTo>
                      <a:pt x="692" y="0"/>
                    </a:lnTo>
                    <a:close/>
                  </a:path>
                </a:pathLst>
              </a:custGeom>
              <a:noFill/>
              <a:ln w="38100" cap="flat" cmpd="sng">
                <a:solidFill>
                  <a:srgbClr val="5F5F5F"/>
                </a:solidFill>
                <a:prstDash val="solid"/>
                <a:round/>
                <a:headEnd type="none" w="med" len="med"/>
                <a:tailEnd type="none" w="med" len="med"/>
              </a:ln>
              <a:effectLst/>
              <a:extLst/>
            </p:spPr>
            <p:txBody>
              <a:bodyPr/>
              <a:lstStyle/>
              <a:p>
                <a:endParaRPr lang="en-GB"/>
              </a:p>
            </p:txBody>
          </p:sp>
          <p:sp>
            <p:nvSpPr>
              <p:cNvPr id="25" name="Freeform 10"/>
              <p:cNvSpPr>
                <a:spLocks/>
              </p:cNvSpPr>
              <p:nvPr/>
            </p:nvSpPr>
            <p:spPr bwMode="auto">
              <a:xfrm>
                <a:off x="2925763" y="2286194"/>
                <a:ext cx="1647825" cy="1587500"/>
              </a:xfrm>
              <a:custGeom>
                <a:avLst/>
                <a:gdLst>
                  <a:gd name="T0" fmla="*/ 1647825 w 1038"/>
                  <a:gd name="T1" fmla="*/ 1270000 h 1000"/>
                  <a:gd name="T2" fmla="*/ 1647825 w 1038"/>
                  <a:gd name="T3" fmla="*/ 0 h 1000"/>
                  <a:gd name="T4" fmla="*/ 1647825 w 1038"/>
                  <a:gd name="T5" fmla="*/ 0 h 1000"/>
                  <a:gd name="T6" fmla="*/ 1581150 w 1038"/>
                  <a:gd name="T7" fmla="*/ 3175 h 1000"/>
                  <a:gd name="T8" fmla="*/ 1517650 w 1038"/>
                  <a:gd name="T9" fmla="*/ 6350 h 1000"/>
                  <a:gd name="T10" fmla="*/ 1454150 w 1038"/>
                  <a:gd name="T11" fmla="*/ 9525 h 1000"/>
                  <a:gd name="T12" fmla="*/ 1387475 w 1038"/>
                  <a:gd name="T13" fmla="*/ 19050 h 1000"/>
                  <a:gd name="T14" fmla="*/ 1323975 w 1038"/>
                  <a:gd name="T15" fmla="*/ 28575 h 1000"/>
                  <a:gd name="T16" fmla="*/ 1263650 w 1038"/>
                  <a:gd name="T17" fmla="*/ 41275 h 1000"/>
                  <a:gd name="T18" fmla="*/ 1200150 w 1038"/>
                  <a:gd name="T19" fmla="*/ 53975 h 1000"/>
                  <a:gd name="T20" fmla="*/ 1139825 w 1038"/>
                  <a:gd name="T21" fmla="*/ 69850 h 1000"/>
                  <a:gd name="T22" fmla="*/ 1079500 w 1038"/>
                  <a:gd name="T23" fmla="*/ 88900 h 1000"/>
                  <a:gd name="T24" fmla="*/ 1019175 w 1038"/>
                  <a:gd name="T25" fmla="*/ 107950 h 1000"/>
                  <a:gd name="T26" fmla="*/ 962025 w 1038"/>
                  <a:gd name="T27" fmla="*/ 130175 h 1000"/>
                  <a:gd name="T28" fmla="*/ 904875 w 1038"/>
                  <a:gd name="T29" fmla="*/ 152400 h 1000"/>
                  <a:gd name="T30" fmla="*/ 847725 w 1038"/>
                  <a:gd name="T31" fmla="*/ 177800 h 1000"/>
                  <a:gd name="T32" fmla="*/ 790575 w 1038"/>
                  <a:gd name="T33" fmla="*/ 203200 h 1000"/>
                  <a:gd name="T34" fmla="*/ 736600 w 1038"/>
                  <a:gd name="T35" fmla="*/ 231775 h 1000"/>
                  <a:gd name="T36" fmla="*/ 682625 w 1038"/>
                  <a:gd name="T37" fmla="*/ 263525 h 1000"/>
                  <a:gd name="T38" fmla="*/ 628650 w 1038"/>
                  <a:gd name="T39" fmla="*/ 295275 h 1000"/>
                  <a:gd name="T40" fmla="*/ 577850 w 1038"/>
                  <a:gd name="T41" fmla="*/ 330200 h 1000"/>
                  <a:gd name="T42" fmla="*/ 527050 w 1038"/>
                  <a:gd name="T43" fmla="*/ 365125 h 1000"/>
                  <a:gd name="T44" fmla="*/ 479425 w 1038"/>
                  <a:gd name="T45" fmla="*/ 403225 h 1000"/>
                  <a:gd name="T46" fmla="*/ 431800 w 1038"/>
                  <a:gd name="T47" fmla="*/ 441325 h 1000"/>
                  <a:gd name="T48" fmla="*/ 384175 w 1038"/>
                  <a:gd name="T49" fmla="*/ 479425 h 1000"/>
                  <a:gd name="T50" fmla="*/ 339725 w 1038"/>
                  <a:gd name="T51" fmla="*/ 520700 h 1000"/>
                  <a:gd name="T52" fmla="*/ 295275 w 1038"/>
                  <a:gd name="T53" fmla="*/ 565150 h 1000"/>
                  <a:gd name="T54" fmla="*/ 254000 w 1038"/>
                  <a:gd name="T55" fmla="*/ 609600 h 1000"/>
                  <a:gd name="T56" fmla="*/ 212725 w 1038"/>
                  <a:gd name="T57" fmla="*/ 654050 h 1000"/>
                  <a:gd name="T58" fmla="*/ 174625 w 1038"/>
                  <a:gd name="T59" fmla="*/ 701675 h 1000"/>
                  <a:gd name="T60" fmla="*/ 136525 w 1038"/>
                  <a:gd name="T61" fmla="*/ 749300 h 1000"/>
                  <a:gd name="T62" fmla="*/ 98425 w 1038"/>
                  <a:gd name="T63" fmla="*/ 796925 h 1000"/>
                  <a:gd name="T64" fmla="*/ 63500 w 1038"/>
                  <a:gd name="T65" fmla="*/ 847725 h 1000"/>
                  <a:gd name="T66" fmla="*/ 31750 w 1038"/>
                  <a:gd name="T67" fmla="*/ 901700 h 1000"/>
                  <a:gd name="T68" fmla="*/ 0 w 1038"/>
                  <a:gd name="T69" fmla="*/ 952500 h 1000"/>
                  <a:gd name="T70" fmla="*/ 1098550 w 1038"/>
                  <a:gd name="T71" fmla="*/ 1587500 h 1000"/>
                  <a:gd name="T72" fmla="*/ 1098550 w 1038"/>
                  <a:gd name="T73" fmla="*/ 1587500 h 1000"/>
                  <a:gd name="T74" fmla="*/ 1120775 w 1038"/>
                  <a:gd name="T75" fmla="*/ 1552575 h 1000"/>
                  <a:gd name="T76" fmla="*/ 1143000 w 1038"/>
                  <a:gd name="T77" fmla="*/ 1520825 h 1000"/>
                  <a:gd name="T78" fmla="*/ 1171575 w 1038"/>
                  <a:gd name="T79" fmla="*/ 1489075 h 1000"/>
                  <a:gd name="T80" fmla="*/ 1196975 w 1038"/>
                  <a:gd name="T81" fmla="*/ 1457325 h 1000"/>
                  <a:gd name="T82" fmla="*/ 1228725 w 1038"/>
                  <a:gd name="T83" fmla="*/ 1431925 h 1000"/>
                  <a:gd name="T84" fmla="*/ 1260475 w 1038"/>
                  <a:gd name="T85" fmla="*/ 1403350 h 1000"/>
                  <a:gd name="T86" fmla="*/ 1292225 w 1038"/>
                  <a:gd name="T87" fmla="*/ 1381125 h 1000"/>
                  <a:gd name="T88" fmla="*/ 1327150 w 1038"/>
                  <a:gd name="T89" fmla="*/ 1358900 h 1000"/>
                  <a:gd name="T90" fmla="*/ 1362075 w 1038"/>
                  <a:gd name="T91" fmla="*/ 1339850 h 1000"/>
                  <a:gd name="T92" fmla="*/ 1400175 w 1038"/>
                  <a:gd name="T93" fmla="*/ 1320800 h 1000"/>
                  <a:gd name="T94" fmla="*/ 1438275 w 1038"/>
                  <a:gd name="T95" fmla="*/ 1304925 h 1000"/>
                  <a:gd name="T96" fmla="*/ 1479550 w 1038"/>
                  <a:gd name="T97" fmla="*/ 1295400 h 1000"/>
                  <a:gd name="T98" fmla="*/ 1520825 w 1038"/>
                  <a:gd name="T99" fmla="*/ 1282700 h 1000"/>
                  <a:gd name="T100" fmla="*/ 1562100 w 1038"/>
                  <a:gd name="T101" fmla="*/ 1276350 h 1000"/>
                  <a:gd name="T102" fmla="*/ 1603375 w 1038"/>
                  <a:gd name="T103" fmla="*/ 1273175 h 1000"/>
                  <a:gd name="T104" fmla="*/ 1647825 w 1038"/>
                  <a:gd name="T105" fmla="*/ 1270000 h 1000"/>
                  <a:gd name="T106" fmla="*/ 1647825 w 1038"/>
                  <a:gd name="T107" fmla="*/ 1270000 h 10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038" h="1000">
                    <a:moveTo>
                      <a:pt x="1038" y="800"/>
                    </a:moveTo>
                    <a:lnTo>
                      <a:pt x="1038" y="0"/>
                    </a:lnTo>
                    <a:lnTo>
                      <a:pt x="996" y="2"/>
                    </a:lnTo>
                    <a:lnTo>
                      <a:pt x="956" y="4"/>
                    </a:lnTo>
                    <a:lnTo>
                      <a:pt x="916" y="6"/>
                    </a:lnTo>
                    <a:lnTo>
                      <a:pt x="874" y="12"/>
                    </a:lnTo>
                    <a:lnTo>
                      <a:pt x="834" y="18"/>
                    </a:lnTo>
                    <a:lnTo>
                      <a:pt x="796" y="26"/>
                    </a:lnTo>
                    <a:lnTo>
                      <a:pt x="756" y="34"/>
                    </a:lnTo>
                    <a:lnTo>
                      <a:pt x="718" y="44"/>
                    </a:lnTo>
                    <a:lnTo>
                      <a:pt x="680" y="56"/>
                    </a:lnTo>
                    <a:lnTo>
                      <a:pt x="642" y="68"/>
                    </a:lnTo>
                    <a:lnTo>
                      <a:pt x="606" y="82"/>
                    </a:lnTo>
                    <a:lnTo>
                      <a:pt x="570" y="96"/>
                    </a:lnTo>
                    <a:lnTo>
                      <a:pt x="534" y="112"/>
                    </a:lnTo>
                    <a:lnTo>
                      <a:pt x="498" y="128"/>
                    </a:lnTo>
                    <a:lnTo>
                      <a:pt x="464" y="146"/>
                    </a:lnTo>
                    <a:lnTo>
                      <a:pt x="430" y="166"/>
                    </a:lnTo>
                    <a:lnTo>
                      <a:pt x="396" y="186"/>
                    </a:lnTo>
                    <a:lnTo>
                      <a:pt x="364" y="208"/>
                    </a:lnTo>
                    <a:lnTo>
                      <a:pt x="332" y="230"/>
                    </a:lnTo>
                    <a:lnTo>
                      <a:pt x="302" y="254"/>
                    </a:lnTo>
                    <a:lnTo>
                      <a:pt x="272" y="278"/>
                    </a:lnTo>
                    <a:lnTo>
                      <a:pt x="242" y="302"/>
                    </a:lnTo>
                    <a:lnTo>
                      <a:pt x="214" y="328"/>
                    </a:lnTo>
                    <a:lnTo>
                      <a:pt x="186" y="356"/>
                    </a:lnTo>
                    <a:lnTo>
                      <a:pt x="160" y="384"/>
                    </a:lnTo>
                    <a:lnTo>
                      <a:pt x="134" y="412"/>
                    </a:lnTo>
                    <a:lnTo>
                      <a:pt x="110" y="442"/>
                    </a:lnTo>
                    <a:lnTo>
                      <a:pt x="86" y="472"/>
                    </a:lnTo>
                    <a:lnTo>
                      <a:pt x="62" y="502"/>
                    </a:lnTo>
                    <a:lnTo>
                      <a:pt x="40" y="534"/>
                    </a:lnTo>
                    <a:lnTo>
                      <a:pt x="20" y="568"/>
                    </a:lnTo>
                    <a:lnTo>
                      <a:pt x="0" y="600"/>
                    </a:lnTo>
                    <a:lnTo>
                      <a:pt x="692" y="1000"/>
                    </a:lnTo>
                    <a:lnTo>
                      <a:pt x="706" y="978"/>
                    </a:lnTo>
                    <a:lnTo>
                      <a:pt x="720" y="958"/>
                    </a:lnTo>
                    <a:lnTo>
                      <a:pt x="738" y="938"/>
                    </a:lnTo>
                    <a:lnTo>
                      <a:pt x="754" y="918"/>
                    </a:lnTo>
                    <a:lnTo>
                      <a:pt x="774" y="902"/>
                    </a:lnTo>
                    <a:lnTo>
                      <a:pt x="794" y="884"/>
                    </a:lnTo>
                    <a:lnTo>
                      <a:pt x="814" y="870"/>
                    </a:lnTo>
                    <a:lnTo>
                      <a:pt x="836" y="856"/>
                    </a:lnTo>
                    <a:lnTo>
                      <a:pt x="858" y="844"/>
                    </a:lnTo>
                    <a:lnTo>
                      <a:pt x="882" y="832"/>
                    </a:lnTo>
                    <a:lnTo>
                      <a:pt x="906" y="822"/>
                    </a:lnTo>
                    <a:lnTo>
                      <a:pt x="932" y="816"/>
                    </a:lnTo>
                    <a:lnTo>
                      <a:pt x="958" y="808"/>
                    </a:lnTo>
                    <a:lnTo>
                      <a:pt x="984" y="804"/>
                    </a:lnTo>
                    <a:lnTo>
                      <a:pt x="1010" y="802"/>
                    </a:lnTo>
                    <a:lnTo>
                      <a:pt x="1038" y="800"/>
                    </a:lnTo>
                    <a:close/>
                  </a:path>
                </a:pathLst>
              </a:custGeom>
              <a:noFill/>
              <a:ln w="38100" cap="flat" cmpd="sng">
                <a:solidFill>
                  <a:srgbClr val="5F5F5F"/>
                </a:solidFill>
                <a:prstDash val="solid"/>
                <a:round/>
                <a:headEnd type="none" w="med" len="med"/>
                <a:tailEnd type="none" w="med" len="med"/>
              </a:ln>
              <a:effectLst/>
              <a:extLst/>
            </p:spPr>
            <p:txBody>
              <a:bodyPr/>
              <a:lstStyle/>
              <a:p>
                <a:endParaRPr lang="en-GB"/>
              </a:p>
            </p:txBody>
          </p:sp>
          <p:sp>
            <p:nvSpPr>
              <p:cNvPr id="26" name="Freeform 11"/>
              <p:cNvSpPr>
                <a:spLocks/>
              </p:cNvSpPr>
              <p:nvPr/>
            </p:nvSpPr>
            <p:spPr bwMode="auto">
              <a:xfrm>
                <a:off x="4573587" y="4508694"/>
                <a:ext cx="1651000" cy="1587500"/>
              </a:xfrm>
              <a:custGeom>
                <a:avLst/>
                <a:gdLst>
                  <a:gd name="T0" fmla="*/ 0 w 1040"/>
                  <a:gd name="T1" fmla="*/ 317500 h 1000"/>
                  <a:gd name="T2" fmla="*/ 0 w 1040"/>
                  <a:gd name="T3" fmla="*/ 1587500 h 1000"/>
                  <a:gd name="T4" fmla="*/ 0 w 1040"/>
                  <a:gd name="T5" fmla="*/ 1587500 h 1000"/>
                  <a:gd name="T6" fmla="*/ 66675 w 1040"/>
                  <a:gd name="T7" fmla="*/ 1587500 h 1000"/>
                  <a:gd name="T8" fmla="*/ 133350 w 1040"/>
                  <a:gd name="T9" fmla="*/ 1584325 h 1000"/>
                  <a:gd name="T10" fmla="*/ 196850 w 1040"/>
                  <a:gd name="T11" fmla="*/ 1577975 h 1000"/>
                  <a:gd name="T12" fmla="*/ 260350 w 1040"/>
                  <a:gd name="T13" fmla="*/ 1571625 h 1000"/>
                  <a:gd name="T14" fmla="*/ 323850 w 1040"/>
                  <a:gd name="T15" fmla="*/ 1562100 h 1000"/>
                  <a:gd name="T16" fmla="*/ 387350 w 1040"/>
                  <a:gd name="T17" fmla="*/ 1549400 h 1000"/>
                  <a:gd name="T18" fmla="*/ 447675 w 1040"/>
                  <a:gd name="T19" fmla="*/ 1536700 h 1000"/>
                  <a:gd name="T20" fmla="*/ 511175 w 1040"/>
                  <a:gd name="T21" fmla="*/ 1520825 h 1000"/>
                  <a:gd name="T22" fmla="*/ 571500 w 1040"/>
                  <a:gd name="T23" fmla="*/ 1501775 h 1000"/>
                  <a:gd name="T24" fmla="*/ 628650 w 1040"/>
                  <a:gd name="T25" fmla="*/ 1482725 h 1000"/>
                  <a:gd name="T26" fmla="*/ 688975 w 1040"/>
                  <a:gd name="T27" fmla="*/ 1460500 h 1000"/>
                  <a:gd name="T28" fmla="*/ 746125 w 1040"/>
                  <a:gd name="T29" fmla="*/ 1438275 h 1000"/>
                  <a:gd name="T30" fmla="*/ 803275 w 1040"/>
                  <a:gd name="T31" fmla="*/ 1412875 h 1000"/>
                  <a:gd name="T32" fmla="*/ 857250 w 1040"/>
                  <a:gd name="T33" fmla="*/ 1384300 h 1000"/>
                  <a:gd name="T34" fmla="*/ 914400 w 1040"/>
                  <a:gd name="T35" fmla="*/ 1355725 h 1000"/>
                  <a:gd name="T36" fmla="*/ 965200 w 1040"/>
                  <a:gd name="T37" fmla="*/ 1327150 h 1000"/>
                  <a:gd name="T38" fmla="*/ 1019175 w 1040"/>
                  <a:gd name="T39" fmla="*/ 1292225 h 1000"/>
                  <a:gd name="T40" fmla="*/ 1069975 w 1040"/>
                  <a:gd name="T41" fmla="*/ 1260475 h 1000"/>
                  <a:gd name="T42" fmla="*/ 1120775 w 1040"/>
                  <a:gd name="T43" fmla="*/ 1225550 h 1000"/>
                  <a:gd name="T44" fmla="*/ 1168400 w 1040"/>
                  <a:gd name="T45" fmla="*/ 1187450 h 1000"/>
                  <a:gd name="T46" fmla="*/ 1216025 w 1040"/>
                  <a:gd name="T47" fmla="*/ 1149350 h 1000"/>
                  <a:gd name="T48" fmla="*/ 1263650 w 1040"/>
                  <a:gd name="T49" fmla="*/ 1108075 h 1000"/>
                  <a:gd name="T50" fmla="*/ 1308100 w 1040"/>
                  <a:gd name="T51" fmla="*/ 1066800 h 1000"/>
                  <a:gd name="T52" fmla="*/ 1352550 w 1040"/>
                  <a:gd name="T53" fmla="*/ 1025525 h 1000"/>
                  <a:gd name="T54" fmla="*/ 1397000 w 1040"/>
                  <a:gd name="T55" fmla="*/ 981075 h 1000"/>
                  <a:gd name="T56" fmla="*/ 1435100 w 1040"/>
                  <a:gd name="T57" fmla="*/ 936625 h 1000"/>
                  <a:gd name="T58" fmla="*/ 1476375 w 1040"/>
                  <a:gd name="T59" fmla="*/ 889000 h 1000"/>
                  <a:gd name="T60" fmla="*/ 1514475 w 1040"/>
                  <a:gd name="T61" fmla="*/ 841375 h 1000"/>
                  <a:gd name="T62" fmla="*/ 1549400 w 1040"/>
                  <a:gd name="T63" fmla="*/ 790575 h 1000"/>
                  <a:gd name="T64" fmla="*/ 1584325 w 1040"/>
                  <a:gd name="T65" fmla="*/ 739775 h 1000"/>
                  <a:gd name="T66" fmla="*/ 1619250 w 1040"/>
                  <a:gd name="T67" fmla="*/ 688975 h 1000"/>
                  <a:gd name="T68" fmla="*/ 1651000 w 1040"/>
                  <a:gd name="T69" fmla="*/ 635000 h 1000"/>
                  <a:gd name="T70" fmla="*/ 549275 w 1040"/>
                  <a:gd name="T71" fmla="*/ 0 h 1000"/>
                  <a:gd name="T72" fmla="*/ 549275 w 1040"/>
                  <a:gd name="T73" fmla="*/ 0 h 1000"/>
                  <a:gd name="T74" fmla="*/ 530225 w 1040"/>
                  <a:gd name="T75" fmla="*/ 34925 h 1000"/>
                  <a:gd name="T76" fmla="*/ 504825 w 1040"/>
                  <a:gd name="T77" fmla="*/ 69850 h 1000"/>
                  <a:gd name="T78" fmla="*/ 479425 w 1040"/>
                  <a:gd name="T79" fmla="*/ 101600 h 1000"/>
                  <a:gd name="T80" fmla="*/ 450850 w 1040"/>
                  <a:gd name="T81" fmla="*/ 130175 h 1000"/>
                  <a:gd name="T82" fmla="*/ 422275 w 1040"/>
                  <a:gd name="T83" fmla="*/ 158750 h 1000"/>
                  <a:gd name="T84" fmla="*/ 390525 w 1040"/>
                  <a:gd name="T85" fmla="*/ 184150 h 1000"/>
                  <a:gd name="T86" fmla="*/ 358775 w 1040"/>
                  <a:gd name="T87" fmla="*/ 209550 h 1000"/>
                  <a:gd name="T88" fmla="*/ 323850 w 1040"/>
                  <a:gd name="T89" fmla="*/ 231775 h 1000"/>
                  <a:gd name="T90" fmla="*/ 285750 w 1040"/>
                  <a:gd name="T91" fmla="*/ 250825 h 1000"/>
                  <a:gd name="T92" fmla="*/ 247650 w 1040"/>
                  <a:gd name="T93" fmla="*/ 266700 h 1000"/>
                  <a:gd name="T94" fmla="*/ 209550 w 1040"/>
                  <a:gd name="T95" fmla="*/ 282575 h 1000"/>
                  <a:gd name="T96" fmla="*/ 171450 w 1040"/>
                  <a:gd name="T97" fmla="*/ 295275 h 1000"/>
                  <a:gd name="T98" fmla="*/ 130175 w 1040"/>
                  <a:gd name="T99" fmla="*/ 304800 h 1000"/>
                  <a:gd name="T100" fmla="*/ 88900 w 1040"/>
                  <a:gd name="T101" fmla="*/ 311150 h 1000"/>
                  <a:gd name="T102" fmla="*/ 44450 w 1040"/>
                  <a:gd name="T103" fmla="*/ 317500 h 1000"/>
                  <a:gd name="T104" fmla="*/ 0 w 1040"/>
                  <a:gd name="T105" fmla="*/ 317500 h 1000"/>
                  <a:gd name="T106" fmla="*/ 0 w 1040"/>
                  <a:gd name="T107" fmla="*/ 317500 h 10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040" h="1000">
                    <a:moveTo>
                      <a:pt x="0" y="200"/>
                    </a:moveTo>
                    <a:lnTo>
                      <a:pt x="0" y="1000"/>
                    </a:lnTo>
                    <a:lnTo>
                      <a:pt x="42" y="1000"/>
                    </a:lnTo>
                    <a:lnTo>
                      <a:pt x="84" y="998"/>
                    </a:lnTo>
                    <a:lnTo>
                      <a:pt x="124" y="994"/>
                    </a:lnTo>
                    <a:lnTo>
                      <a:pt x="164" y="990"/>
                    </a:lnTo>
                    <a:lnTo>
                      <a:pt x="204" y="984"/>
                    </a:lnTo>
                    <a:lnTo>
                      <a:pt x="244" y="976"/>
                    </a:lnTo>
                    <a:lnTo>
                      <a:pt x="282" y="968"/>
                    </a:lnTo>
                    <a:lnTo>
                      <a:pt x="322" y="958"/>
                    </a:lnTo>
                    <a:lnTo>
                      <a:pt x="360" y="946"/>
                    </a:lnTo>
                    <a:lnTo>
                      <a:pt x="396" y="934"/>
                    </a:lnTo>
                    <a:lnTo>
                      <a:pt x="434" y="920"/>
                    </a:lnTo>
                    <a:lnTo>
                      <a:pt x="470" y="906"/>
                    </a:lnTo>
                    <a:lnTo>
                      <a:pt x="506" y="890"/>
                    </a:lnTo>
                    <a:lnTo>
                      <a:pt x="540" y="872"/>
                    </a:lnTo>
                    <a:lnTo>
                      <a:pt x="576" y="854"/>
                    </a:lnTo>
                    <a:lnTo>
                      <a:pt x="608" y="836"/>
                    </a:lnTo>
                    <a:lnTo>
                      <a:pt x="642" y="814"/>
                    </a:lnTo>
                    <a:lnTo>
                      <a:pt x="674" y="794"/>
                    </a:lnTo>
                    <a:lnTo>
                      <a:pt x="706" y="772"/>
                    </a:lnTo>
                    <a:lnTo>
                      <a:pt x="736" y="748"/>
                    </a:lnTo>
                    <a:lnTo>
                      <a:pt x="766" y="724"/>
                    </a:lnTo>
                    <a:lnTo>
                      <a:pt x="796" y="698"/>
                    </a:lnTo>
                    <a:lnTo>
                      <a:pt x="824" y="672"/>
                    </a:lnTo>
                    <a:lnTo>
                      <a:pt x="852" y="646"/>
                    </a:lnTo>
                    <a:lnTo>
                      <a:pt x="880" y="618"/>
                    </a:lnTo>
                    <a:lnTo>
                      <a:pt x="904" y="590"/>
                    </a:lnTo>
                    <a:lnTo>
                      <a:pt x="930" y="560"/>
                    </a:lnTo>
                    <a:lnTo>
                      <a:pt x="954" y="530"/>
                    </a:lnTo>
                    <a:lnTo>
                      <a:pt x="976" y="498"/>
                    </a:lnTo>
                    <a:lnTo>
                      <a:pt x="998" y="466"/>
                    </a:lnTo>
                    <a:lnTo>
                      <a:pt x="1020" y="434"/>
                    </a:lnTo>
                    <a:lnTo>
                      <a:pt x="1040" y="400"/>
                    </a:lnTo>
                    <a:lnTo>
                      <a:pt x="346" y="0"/>
                    </a:lnTo>
                    <a:lnTo>
                      <a:pt x="334" y="22"/>
                    </a:lnTo>
                    <a:lnTo>
                      <a:pt x="318" y="44"/>
                    </a:lnTo>
                    <a:lnTo>
                      <a:pt x="302" y="64"/>
                    </a:lnTo>
                    <a:lnTo>
                      <a:pt x="284" y="82"/>
                    </a:lnTo>
                    <a:lnTo>
                      <a:pt x="266" y="100"/>
                    </a:lnTo>
                    <a:lnTo>
                      <a:pt x="246" y="116"/>
                    </a:lnTo>
                    <a:lnTo>
                      <a:pt x="226" y="132"/>
                    </a:lnTo>
                    <a:lnTo>
                      <a:pt x="204" y="146"/>
                    </a:lnTo>
                    <a:lnTo>
                      <a:pt x="180" y="158"/>
                    </a:lnTo>
                    <a:lnTo>
                      <a:pt x="156" y="168"/>
                    </a:lnTo>
                    <a:lnTo>
                      <a:pt x="132" y="178"/>
                    </a:lnTo>
                    <a:lnTo>
                      <a:pt x="108" y="186"/>
                    </a:lnTo>
                    <a:lnTo>
                      <a:pt x="82" y="192"/>
                    </a:lnTo>
                    <a:lnTo>
                      <a:pt x="56" y="196"/>
                    </a:lnTo>
                    <a:lnTo>
                      <a:pt x="28" y="200"/>
                    </a:lnTo>
                    <a:lnTo>
                      <a:pt x="0" y="200"/>
                    </a:lnTo>
                    <a:close/>
                  </a:path>
                </a:pathLst>
              </a:custGeom>
              <a:noFill/>
              <a:ln w="12700">
                <a:solidFill>
                  <a:srgbClr val="000000"/>
                </a:solidFill>
                <a:prstDash val="solid"/>
                <a:round/>
                <a:headEnd/>
                <a:tailEnd/>
              </a:ln>
            </p:spPr>
            <p:txBody>
              <a:bodyPr/>
              <a:lstStyle/>
              <a:p>
                <a:endParaRPr lang="en-GB"/>
              </a:p>
            </p:txBody>
          </p:sp>
          <p:sp>
            <p:nvSpPr>
              <p:cNvPr id="27" name="Freeform 12"/>
              <p:cNvSpPr>
                <a:spLocks/>
              </p:cNvSpPr>
              <p:nvPr/>
            </p:nvSpPr>
            <p:spPr bwMode="auto">
              <a:xfrm>
                <a:off x="4573587" y="2286194"/>
                <a:ext cx="1651000" cy="1587500"/>
              </a:xfrm>
              <a:custGeom>
                <a:avLst/>
                <a:gdLst>
                  <a:gd name="T0" fmla="*/ 0 w 1040"/>
                  <a:gd name="T1" fmla="*/ 0 h 1000"/>
                  <a:gd name="T2" fmla="*/ 0 w 1040"/>
                  <a:gd name="T3" fmla="*/ 1270000 h 1000"/>
                  <a:gd name="T4" fmla="*/ 0 w 1040"/>
                  <a:gd name="T5" fmla="*/ 1270000 h 1000"/>
                  <a:gd name="T6" fmla="*/ 44450 w 1040"/>
                  <a:gd name="T7" fmla="*/ 1273175 h 1000"/>
                  <a:gd name="T8" fmla="*/ 88900 w 1040"/>
                  <a:gd name="T9" fmla="*/ 1276350 h 1000"/>
                  <a:gd name="T10" fmla="*/ 130175 w 1040"/>
                  <a:gd name="T11" fmla="*/ 1282700 h 1000"/>
                  <a:gd name="T12" fmla="*/ 171450 w 1040"/>
                  <a:gd name="T13" fmla="*/ 1295400 h 1000"/>
                  <a:gd name="T14" fmla="*/ 209550 w 1040"/>
                  <a:gd name="T15" fmla="*/ 1304925 h 1000"/>
                  <a:gd name="T16" fmla="*/ 247650 w 1040"/>
                  <a:gd name="T17" fmla="*/ 1320800 h 1000"/>
                  <a:gd name="T18" fmla="*/ 285750 w 1040"/>
                  <a:gd name="T19" fmla="*/ 1339850 h 1000"/>
                  <a:gd name="T20" fmla="*/ 323850 w 1040"/>
                  <a:gd name="T21" fmla="*/ 1358900 h 1000"/>
                  <a:gd name="T22" fmla="*/ 358775 w 1040"/>
                  <a:gd name="T23" fmla="*/ 1381125 h 1000"/>
                  <a:gd name="T24" fmla="*/ 390525 w 1040"/>
                  <a:gd name="T25" fmla="*/ 1403350 h 1000"/>
                  <a:gd name="T26" fmla="*/ 422275 w 1040"/>
                  <a:gd name="T27" fmla="*/ 1431925 h 1000"/>
                  <a:gd name="T28" fmla="*/ 450850 w 1040"/>
                  <a:gd name="T29" fmla="*/ 1457325 h 1000"/>
                  <a:gd name="T30" fmla="*/ 479425 w 1040"/>
                  <a:gd name="T31" fmla="*/ 1489075 h 1000"/>
                  <a:gd name="T32" fmla="*/ 504825 w 1040"/>
                  <a:gd name="T33" fmla="*/ 1520825 h 1000"/>
                  <a:gd name="T34" fmla="*/ 530225 w 1040"/>
                  <a:gd name="T35" fmla="*/ 1552575 h 1000"/>
                  <a:gd name="T36" fmla="*/ 549275 w 1040"/>
                  <a:gd name="T37" fmla="*/ 1587500 h 1000"/>
                  <a:gd name="T38" fmla="*/ 1651000 w 1040"/>
                  <a:gd name="T39" fmla="*/ 952500 h 1000"/>
                  <a:gd name="T40" fmla="*/ 1651000 w 1040"/>
                  <a:gd name="T41" fmla="*/ 952500 h 1000"/>
                  <a:gd name="T42" fmla="*/ 1619250 w 1040"/>
                  <a:gd name="T43" fmla="*/ 901700 h 1000"/>
                  <a:gd name="T44" fmla="*/ 1584325 w 1040"/>
                  <a:gd name="T45" fmla="*/ 847725 h 1000"/>
                  <a:gd name="T46" fmla="*/ 1549400 w 1040"/>
                  <a:gd name="T47" fmla="*/ 796925 h 1000"/>
                  <a:gd name="T48" fmla="*/ 1514475 w 1040"/>
                  <a:gd name="T49" fmla="*/ 749300 h 1000"/>
                  <a:gd name="T50" fmla="*/ 1476375 w 1040"/>
                  <a:gd name="T51" fmla="*/ 701675 h 1000"/>
                  <a:gd name="T52" fmla="*/ 1435100 w 1040"/>
                  <a:gd name="T53" fmla="*/ 654050 h 1000"/>
                  <a:gd name="T54" fmla="*/ 1397000 w 1040"/>
                  <a:gd name="T55" fmla="*/ 609600 h 1000"/>
                  <a:gd name="T56" fmla="*/ 1352550 w 1040"/>
                  <a:gd name="T57" fmla="*/ 565150 h 1000"/>
                  <a:gd name="T58" fmla="*/ 1308100 w 1040"/>
                  <a:gd name="T59" fmla="*/ 520700 h 1000"/>
                  <a:gd name="T60" fmla="*/ 1263650 w 1040"/>
                  <a:gd name="T61" fmla="*/ 479425 h 1000"/>
                  <a:gd name="T62" fmla="*/ 1216025 w 1040"/>
                  <a:gd name="T63" fmla="*/ 441325 h 1000"/>
                  <a:gd name="T64" fmla="*/ 1168400 w 1040"/>
                  <a:gd name="T65" fmla="*/ 403225 h 1000"/>
                  <a:gd name="T66" fmla="*/ 1120775 w 1040"/>
                  <a:gd name="T67" fmla="*/ 365125 h 1000"/>
                  <a:gd name="T68" fmla="*/ 1069975 w 1040"/>
                  <a:gd name="T69" fmla="*/ 330200 h 1000"/>
                  <a:gd name="T70" fmla="*/ 1019175 w 1040"/>
                  <a:gd name="T71" fmla="*/ 295275 h 1000"/>
                  <a:gd name="T72" fmla="*/ 965200 w 1040"/>
                  <a:gd name="T73" fmla="*/ 263525 h 1000"/>
                  <a:gd name="T74" fmla="*/ 914400 w 1040"/>
                  <a:gd name="T75" fmla="*/ 231775 h 1000"/>
                  <a:gd name="T76" fmla="*/ 857250 w 1040"/>
                  <a:gd name="T77" fmla="*/ 203200 h 1000"/>
                  <a:gd name="T78" fmla="*/ 803275 w 1040"/>
                  <a:gd name="T79" fmla="*/ 177800 h 1000"/>
                  <a:gd name="T80" fmla="*/ 746125 w 1040"/>
                  <a:gd name="T81" fmla="*/ 152400 h 1000"/>
                  <a:gd name="T82" fmla="*/ 688975 w 1040"/>
                  <a:gd name="T83" fmla="*/ 130175 h 1000"/>
                  <a:gd name="T84" fmla="*/ 628650 w 1040"/>
                  <a:gd name="T85" fmla="*/ 107950 h 1000"/>
                  <a:gd name="T86" fmla="*/ 571500 w 1040"/>
                  <a:gd name="T87" fmla="*/ 88900 h 1000"/>
                  <a:gd name="T88" fmla="*/ 511175 w 1040"/>
                  <a:gd name="T89" fmla="*/ 69850 h 1000"/>
                  <a:gd name="T90" fmla="*/ 447675 w 1040"/>
                  <a:gd name="T91" fmla="*/ 53975 h 1000"/>
                  <a:gd name="T92" fmla="*/ 387350 w 1040"/>
                  <a:gd name="T93" fmla="*/ 41275 h 1000"/>
                  <a:gd name="T94" fmla="*/ 323850 w 1040"/>
                  <a:gd name="T95" fmla="*/ 28575 h 1000"/>
                  <a:gd name="T96" fmla="*/ 260350 w 1040"/>
                  <a:gd name="T97" fmla="*/ 19050 h 1000"/>
                  <a:gd name="T98" fmla="*/ 196850 w 1040"/>
                  <a:gd name="T99" fmla="*/ 9525 h 1000"/>
                  <a:gd name="T100" fmla="*/ 133350 w 1040"/>
                  <a:gd name="T101" fmla="*/ 6350 h 1000"/>
                  <a:gd name="T102" fmla="*/ 66675 w 1040"/>
                  <a:gd name="T103" fmla="*/ 3175 h 1000"/>
                  <a:gd name="T104" fmla="*/ 0 w 1040"/>
                  <a:gd name="T105" fmla="*/ 0 h 1000"/>
                  <a:gd name="T106" fmla="*/ 0 w 1040"/>
                  <a:gd name="T107" fmla="*/ 0 h 10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040" h="1000">
                    <a:moveTo>
                      <a:pt x="0" y="0"/>
                    </a:moveTo>
                    <a:lnTo>
                      <a:pt x="0" y="800"/>
                    </a:lnTo>
                    <a:lnTo>
                      <a:pt x="28" y="802"/>
                    </a:lnTo>
                    <a:lnTo>
                      <a:pt x="56" y="804"/>
                    </a:lnTo>
                    <a:lnTo>
                      <a:pt x="82" y="808"/>
                    </a:lnTo>
                    <a:lnTo>
                      <a:pt x="108" y="816"/>
                    </a:lnTo>
                    <a:lnTo>
                      <a:pt x="132" y="822"/>
                    </a:lnTo>
                    <a:lnTo>
                      <a:pt x="156" y="832"/>
                    </a:lnTo>
                    <a:lnTo>
                      <a:pt x="180" y="844"/>
                    </a:lnTo>
                    <a:lnTo>
                      <a:pt x="204" y="856"/>
                    </a:lnTo>
                    <a:lnTo>
                      <a:pt x="226" y="870"/>
                    </a:lnTo>
                    <a:lnTo>
                      <a:pt x="246" y="884"/>
                    </a:lnTo>
                    <a:lnTo>
                      <a:pt x="266" y="902"/>
                    </a:lnTo>
                    <a:lnTo>
                      <a:pt x="284" y="918"/>
                    </a:lnTo>
                    <a:lnTo>
                      <a:pt x="302" y="938"/>
                    </a:lnTo>
                    <a:lnTo>
                      <a:pt x="318" y="958"/>
                    </a:lnTo>
                    <a:lnTo>
                      <a:pt x="334" y="978"/>
                    </a:lnTo>
                    <a:lnTo>
                      <a:pt x="346" y="1000"/>
                    </a:lnTo>
                    <a:lnTo>
                      <a:pt x="1040" y="600"/>
                    </a:lnTo>
                    <a:lnTo>
                      <a:pt x="1020" y="568"/>
                    </a:lnTo>
                    <a:lnTo>
                      <a:pt x="998" y="534"/>
                    </a:lnTo>
                    <a:lnTo>
                      <a:pt x="976" y="502"/>
                    </a:lnTo>
                    <a:lnTo>
                      <a:pt x="954" y="472"/>
                    </a:lnTo>
                    <a:lnTo>
                      <a:pt x="930" y="442"/>
                    </a:lnTo>
                    <a:lnTo>
                      <a:pt x="904" y="412"/>
                    </a:lnTo>
                    <a:lnTo>
                      <a:pt x="880" y="384"/>
                    </a:lnTo>
                    <a:lnTo>
                      <a:pt x="852" y="356"/>
                    </a:lnTo>
                    <a:lnTo>
                      <a:pt x="824" y="328"/>
                    </a:lnTo>
                    <a:lnTo>
                      <a:pt x="796" y="302"/>
                    </a:lnTo>
                    <a:lnTo>
                      <a:pt x="766" y="278"/>
                    </a:lnTo>
                    <a:lnTo>
                      <a:pt x="736" y="254"/>
                    </a:lnTo>
                    <a:lnTo>
                      <a:pt x="706" y="230"/>
                    </a:lnTo>
                    <a:lnTo>
                      <a:pt x="674" y="208"/>
                    </a:lnTo>
                    <a:lnTo>
                      <a:pt x="642" y="186"/>
                    </a:lnTo>
                    <a:lnTo>
                      <a:pt x="608" y="166"/>
                    </a:lnTo>
                    <a:lnTo>
                      <a:pt x="576" y="146"/>
                    </a:lnTo>
                    <a:lnTo>
                      <a:pt x="540" y="128"/>
                    </a:lnTo>
                    <a:lnTo>
                      <a:pt x="506" y="112"/>
                    </a:lnTo>
                    <a:lnTo>
                      <a:pt x="470" y="96"/>
                    </a:lnTo>
                    <a:lnTo>
                      <a:pt x="434" y="82"/>
                    </a:lnTo>
                    <a:lnTo>
                      <a:pt x="396" y="68"/>
                    </a:lnTo>
                    <a:lnTo>
                      <a:pt x="360" y="56"/>
                    </a:lnTo>
                    <a:lnTo>
                      <a:pt x="322" y="44"/>
                    </a:lnTo>
                    <a:lnTo>
                      <a:pt x="282" y="34"/>
                    </a:lnTo>
                    <a:lnTo>
                      <a:pt x="244" y="26"/>
                    </a:lnTo>
                    <a:lnTo>
                      <a:pt x="204" y="18"/>
                    </a:lnTo>
                    <a:lnTo>
                      <a:pt x="164" y="12"/>
                    </a:lnTo>
                    <a:lnTo>
                      <a:pt x="124" y="6"/>
                    </a:lnTo>
                    <a:lnTo>
                      <a:pt x="84" y="4"/>
                    </a:lnTo>
                    <a:lnTo>
                      <a:pt x="42" y="2"/>
                    </a:lnTo>
                    <a:lnTo>
                      <a:pt x="0" y="0"/>
                    </a:lnTo>
                    <a:close/>
                  </a:path>
                </a:pathLst>
              </a:custGeom>
              <a:noFill/>
              <a:ln w="12700" cap="flat" cmpd="sng">
                <a:solidFill>
                  <a:srgbClr val="000000"/>
                </a:solidFill>
                <a:prstDash val="solid"/>
                <a:round/>
                <a:headEnd type="none" w="med" len="med"/>
                <a:tailEnd type="none" w="med" len="med"/>
              </a:ln>
              <a:effectLst/>
              <a:extLst/>
            </p:spPr>
            <p:txBody>
              <a:bodyPr/>
              <a:lstStyle/>
              <a:p>
                <a:endParaRPr lang="en-GB"/>
              </a:p>
            </p:txBody>
          </p:sp>
          <p:sp>
            <p:nvSpPr>
              <p:cNvPr id="28" name="Freeform 13"/>
              <p:cNvSpPr>
                <a:spLocks/>
              </p:cNvSpPr>
              <p:nvPr/>
            </p:nvSpPr>
            <p:spPr bwMode="auto">
              <a:xfrm>
                <a:off x="5122864" y="3238693"/>
                <a:ext cx="1355725" cy="1905000"/>
              </a:xfrm>
              <a:custGeom>
                <a:avLst/>
                <a:gdLst>
                  <a:gd name="T0" fmla="*/ 85725 w 854"/>
                  <a:gd name="T1" fmla="*/ 952500 h 1200"/>
                  <a:gd name="T2" fmla="*/ 85725 w 854"/>
                  <a:gd name="T3" fmla="*/ 952500 h 1200"/>
                  <a:gd name="T4" fmla="*/ 85725 w 854"/>
                  <a:gd name="T5" fmla="*/ 996950 h 1200"/>
                  <a:gd name="T6" fmla="*/ 79375 w 854"/>
                  <a:gd name="T7" fmla="*/ 1038225 h 1200"/>
                  <a:gd name="T8" fmla="*/ 73025 w 854"/>
                  <a:gd name="T9" fmla="*/ 1079500 h 1200"/>
                  <a:gd name="T10" fmla="*/ 63500 w 854"/>
                  <a:gd name="T11" fmla="*/ 1120775 h 1200"/>
                  <a:gd name="T12" fmla="*/ 50800 w 854"/>
                  <a:gd name="T13" fmla="*/ 1158875 h 1200"/>
                  <a:gd name="T14" fmla="*/ 38100 w 854"/>
                  <a:gd name="T15" fmla="*/ 1196975 h 1200"/>
                  <a:gd name="T16" fmla="*/ 19050 w 854"/>
                  <a:gd name="T17" fmla="*/ 1235075 h 1200"/>
                  <a:gd name="T18" fmla="*/ 0 w 854"/>
                  <a:gd name="T19" fmla="*/ 1270000 h 1200"/>
                  <a:gd name="T20" fmla="*/ 1101725 w 854"/>
                  <a:gd name="T21" fmla="*/ 1905000 h 1200"/>
                  <a:gd name="T22" fmla="*/ 1101725 w 854"/>
                  <a:gd name="T23" fmla="*/ 1905000 h 1200"/>
                  <a:gd name="T24" fmla="*/ 1130300 w 854"/>
                  <a:gd name="T25" fmla="*/ 1854200 h 1200"/>
                  <a:gd name="T26" fmla="*/ 1158875 w 854"/>
                  <a:gd name="T27" fmla="*/ 1800225 h 1200"/>
                  <a:gd name="T28" fmla="*/ 1184275 w 854"/>
                  <a:gd name="T29" fmla="*/ 1743075 h 1200"/>
                  <a:gd name="T30" fmla="*/ 1209675 w 854"/>
                  <a:gd name="T31" fmla="*/ 1689100 h 1200"/>
                  <a:gd name="T32" fmla="*/ 1231900 w 854"/>
                  <a:gd name="T33" fmla="*/ 1631950 h 1200"/>
                  <a:gd name="T34" fmla="*/ 1254125 w 854"/>
                  <a:gd name="T35" fmla="*/ 1571625 h 1200"/>
                  <a:gd name="T36" fmla="*/ 1273175 w 854"/>
                  <a:gd name="T37" fmla="*/ 1514475 h 1200"/>
                  <a:gd name="T38" fmla="*/ 1289050 w 854"/>
                  <a:gd name="T39" fmla="*/ 1454150 h 1200"/>
                  <a:gd name="T40" fmla="*/ 1304925 w 854"/>
                  <a:gd name="T41" fmla="*/ 1393825 h 1200"/>
                  <a:gd name="T42" fmla="*/ 1317625 w 854"/>
                  <a:gd name="T43" fmla="*/ 1333500 h 1200"/>
                  <a:gd name="T44" fmla="*/ 1330325 w 854"/>
                  <a:gd name="T45" fmla="*/ 1273175 h 1200"/>
                  <a:gd name="T46" fmla="*/ 1339850 w 854"/>
                  <a:gd name="T47" fmla="*/ 1209675 h 1200"/>
                  <a:gd name="T48" fmla="*/ 1346200 w 854"/>
                  <a:gd name="T49" fmla="*/ 1146175 h 1200"/>
                  <a:gd name="T50" fmla="*/ 1352550 w 854"/>
                  <a:gd name="T51" fmla="*/ 1082675 h 1200"/>
                  <a:gd name="T52" fmla="*/ 1355725 w 854"/>
                  <a:gd name="T53" fmla="*/ 1019175 h 1200"/>
                  <a:gd name="T54" fmla="*/ 1355725 w 854"/>
                  <a:gd name="T55" fmla="*/ 952500 h 1200"/>
                  <a:gd name="T56" fmla="*/ 1355725 w 854"/>
                  <a:gd name="T57" fmla="*/ 952500 h 1200"/>
                  <a:gd name="T58" fmla="*/ 1355725 w 854"/>
                  <a:gd name="T59" fmla="*/ 889000 h 1200"/>
                  <a:gd name="T60" fmla="*/ 1352550 w 854"/>
                  <a:gd name="T61" fmla="*/ 825500 h 1200"/>
                  <a:gd name="T62" fmla="*/ 1346200 w 854"/>
                  <a:gd name="T63" fmla="*/ 762000 h 1200"/>
                  <a:gd name="T64" fmla="*/ 1339850 w 854"/>
                  <a:gd name="T65" fmla="*/ 698500 h 1200"/>
                  <a:gd name="T66" fmla="*/ 1330325 w 854"/>
                  <a:gd name="T67" fmla="*/ 635000 h 1200"/>
                  <a:gd name="T68" fmla="*/ 1317625 w 854"/>
                  <a:gd name="T69" fmla="*/ 574675 h 1200"/>
                  <a:gd name="T70" fmla="*/ 1304925 w 854"/>
                  <a:gd name="T71" fmla="*/ 511175 h 1200"/>
                  <a:gd name="T72" fmla="*/ 1289050 w 854"/>
                  <a:gd name="T73" fmla="*/ 450850 h 1200"/>
                  <a:gd name="T74" fmla="*/ 1273175 w 854"/>
                  <a:gd name="T75" fmla="*/ 393700 h 1200"/>
                  <a:gd name="T76" fmla="*/ 1254125 w 854"/>
                  <a:gd name="T77" fmla="*/ 333375 h 1200"/>
                  <a:gd name="T78" fmla="*/ 1231900 w 854"/>
                  <a:gd name="T79" fmla="*/ 276225 h 1200"/>
                  <a:gd name="T80" fmla="*/ 1209675 w 854"/>
                  <a:gd name="T81" fmla="*/ 219075 h 1200"/>
                  <a:gd name="T82" fmla="*/ 1184275 w 854"/>
                  <a:gd name="T83" fmla="*/ 161925 h 1200"/>
                  <a:gd name="T84" fmla="*/ 1158875 w 854"/>
                  <a:gd name="T85" fmla="*/ 107950 h 1200"/>
                  <a:gd name="T86" fmla="*/ 1130300 w 854"/>
                  <a:gd name="T87" fmla="*/ 53975 h 1200"/>
                  <a:gd name="T88" fmla="*/ 1101725 w 854"/>
                  <a:gd name="T89" fmla="*/ 0 h 1200"/>
                  <a:gd name="T90" fmla="*/ 0 w 854"/>
                  <a:gd name="T91" fmla="*/ 635000 h 1200"/>
                  <a:gd name="T92" fmla="*/ 0 w 854"/>
                  <a:gd name="T93" fmla="*/ 635000 h 1200"/>
                  <a:gd name="T94" fmla="*/ 19050 w 854"/>
                  <a:gd name="T95" fmla="*/ 673100 h 1200"/>
                  <a:gd name="T96" fmla="*/ 38100 w 854"/>
                  <a:gd name="T97" fmla="*/ 708025 h 1200"/>
                  <a:gd name="T98" fmla="*/ 50800 w 854"/>
                  <a:gd name="T99" fmla="*/ 746125 h 1200"/>
                  <a:gd name="T100" fmla="*/ 63500 w 854"/>
                  <a:gd name="T101" fmla="*/ 787400 h 1200"/>
                  <a:gd name="T102" fmla="*/ 73025 w 854"/>
                  <a:gd name="T103" fmla="*/ 825500 h 1200"/>
                  <a:gd name="T104" fmla="*/ 79375 w 854"/>
                  <a:gd name="T105" fmla="*/ 866775 h 1200"/>
                  <a:gd name="T106" fmla="*/ 85725 w 854"/>
                  <a:gd name="T107" fmla="*/ 911225 h 1200"/>
                  <a:gd name="T108" fmla="*/ 85725 w 854"/>
                  <a:gd name="T109" fmla="*/ 952500 h 1200"/>
                  <a:gd name="T110" fmla="*/ 85725 w 854"/>
                  <a:gd name="T111" fmla="*/ 952500 h 120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854" h="1200">
                    <a:moveTo>
                      <a:pt x="54" y="600"/>
                    </a:moveTo>
                    <a:lnTo>
                      <a:pt x="54" y="600"/>
                    </a:lnTo>
                    <a:lnTo>
                      <a:pt x="54" y="628"/>
                    </a:lnTo>
                    <a:lnTo>
                      <a:pt x="50" y="654"/>
                    </a:lnTo>
                    <a:lnTo>
                      <a:pt x="46" y="680"/>
                    </a:lnTo>
                    <a:lnTo>
                      <a:pt x="40" y="706"/>
                    </a:lnTo>
                    <a:lnTo>
                      <a:pt x="32" y="730"/>
                    </a:lnTo>
                    <a:lnTo>
                      <a:pt x="24" y="754"/>
                    </a:lnTo>
                    <a:lnTo>
                      <a:pt x="12" y="778"/>
                    </a:lnTo>
                    <a:lnTo>
                      <a:pt x="0" y="800"/>
                    </a:lnTo>
                    <a:lnTo>
                      <a:pt x="694" y="1200"/>
                    </a:lnTo>
                    <a:lnTo>
                      <a:pt x="712" y="1168"/>
                    </a:lnTo>
                    <a:lnTo>
                      <a:pt x="730" y="1134"/>
                    </a:lnTo>
                    <a:lnTo>
                      <a:pt x="746" y="1098"/>
                    </a:lnTo>
                    <a:lnTo>
                      <a:pt x="762" y="1064"/>
                    </a:lnTo>
                    <a:lnTo>
                      <a:pt x="776" y="1028"/>
                    </a:lnTo>
                    <a:lnTo>
                      <a:pt x="790" y="990"/>
                    </a:lnTo>
                    <a:lnTo>
                      <a:pt x="802" y="954"/>
                    </a:lnTo>
                    <a:lnTo>
                      <a:pt x="812" y="916"/>
                    </a:lnTo>
                    <a:lnTo>
                      <a:pt x="822" y="878"/>
                    </a:lnTo>
                    <a:lnTo>
                      <a:pt x="830" y="840"/>
                    </a:lnTo>
                    <a:lnTo>
                      <a:pt x="838" y="802"/>
                    </a:lnTo>
                    <a:lnTo>
                      <a:pt x="844" y="762"/>
                    </a:lnTo>
                    <a:lnTo>
                      <a:pt x="848" y="722"/>
                    </a:lnTo>
                    <a:lnTo>
                      <a:pt x="852" y="682"/>
                    </a:lnTo>
                    <a:lnTo>
                      <a:pt x="854" y="642"/>
                    </a:lnTo>
                    <a:lnTo>
                      <a:pt x="854" y="600"/>
                    </a:lnTo>
                    <a:lnTo>
                      <a:pt x="854" y="560"/>
                    </a:lnTo>
                    <a:lnTo>
                      <a:pt x="852" y="520"/>
                    </a:lnTo>
                    <a:lnTo>
                      <a:pt x="848" y="480"/>
                    </a:lnTo>
                    <a:lnTo>
                      <a:pt x="844" y="440"/>
                    </a:lnTo>
                    <a:lnTo>
                      <a:pt x="838" y="400"/>
                    </a:lnTo>
                    <a:lnTo>
                      <a:pt x="830" y="362"/>
                    </a:lnTo>
                    <a:lnTo>
                      <a:pt x="822" y="322"/>
                    </a:lnTo>
                    <a:lnTo>
                      <a:pt x="812" y="284"/>
                    </a:lnTo>
                    <a:lnTo>
                      <a:pt x="802" y="248"/>
                    </a:lnTo>
                    <a:lnTo>
                      <a:pt x="790" y="210"/>
                    </a:lnTo>
                    <a:lnTo>
                      <a:pt x="776" y="174"/>
                    </a:lnTo>
                    <a:lnTo>
                      <a:pt x="762" y="138"/>
                    </a:lnTo>
                    <a:lnTo>
                      <a:pt x="746" y="102"/>
                    </a:lnTo>
                    <a:lnTo>
                      <a:pt x="730" y="68"/>
                    </a:lnTo>
                    <a:lnTo>
                      <a:pt x="712" y="34"/>
                    </a:lnTo>
                    <a:lnTo>
                      <a:pt x="694" y="0"/>
                    </a:lnTo>
                    <a:lnTo>
                      <a:pt x="0" y="400"/>
                    </a:lnTo>
                    <a:lnTo>
                      <a:pt x="12" y="424"/>
                    </a:lnTo>
                    <a:lnTo>
                      <a:pt x="24" y="446"/>
                    </a:lnTo>
                    <a:lnTo>
                      <a:pt x="32" y="470"/>
                    </a:lnTo>
                    <a:lnTo>
                      <a:pt x="40" y="496"/>
                    </a:lnTo>
                    <a:lnTo>
                      <a:pt x="46" y="520"/>
                    </a:lnTo>
                    <a:lnTo>
                      <a:pt x="50" y="546"/>
                    </a:lnTo>
                    <a:lnTo>
                      <a:pt x="54" y="574"/>
                    </a:lnTo>
                    <a:lnTo>
                      <a:pt x="54" y="600"/>
                    </a:lnTo>
                    <a:close/>
                  </a:path>
                </a:pathLst>
              </a:custGeom>
              <a:noFill/>
              <a:ln w="38100" cap="flat" cmpd="sng">
                <a:solidFill>
                  <a:srgbClr val="5F5F5F"/>
                </a:solidFill>
                <a:prstDash val="solid"/>
                <a:round/>
                <a:headEnd type="none" w="med" len="med"/>
                <a:tailEnd type="none" w="med" len="med"/>
              </a:ln>
              <a:effectLst/>
              <a:extLst/>
            </p:spPr>
            <p:txBody>
              <a:bodyPr/>
              <a:lstStyle/>
              <a:p>
                <a:endParaRPr lang="en-GB"/>
              </a:p>
            </p:txBody>
          </p:sp>
          <p:sp>
            <p:nvSpPr>
              <p:cNvPr id="29" name="Rectangle 14"/>
              <p:cNvSpPr>
                <a:spLocks noChangeArrowheads="1"/>
              </p:cNvSpPr>
              <p:nvPr/>
            </p:nvSpPr>
            <p:spPr bwMode="auto">
              <a:xfrm>
                <a:off x="4573587" y="4191194"/>
                <a:ext cx="1588" cy="1588"/>
              </a:xfrm>
              <a:prstGeom prst="rect">
                <a:avLst/>
              </a:prstGeom>
              <a:solidFill>
                <a:srgbClr val="FFFFFF"/>
              </a:solidFill>
              <a:ln w="12700">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0" name="Freeform 15"/>
              <p:cNvSpPr>
                <a:spLocks/>
              </p:cNvSpPr>
              <p:nvPr/>
            </p:nvSpPr>
            <p:spPr bwMode="auto">
              <a:xfrm>
                <a:off x="3938587" y="3549844"/>
                <a:ext cx="1270000" cy="1270000"/>
              </a:xfrm>
              <a:custGeom>
                <a:avLst/>
                <a:gdLst>
                  <a:gd name="T0" fmla="*/ 1270000 w 800"/>
                  <a:gd name="T1" fmla="*/ 635000 h 800"/>
                  <a:gd name="T2" fmla="*/ 1257300 w 800"/>
                  <a:gd name="T3" fmla="*/ 765175 h 800"/>
                  <a:gd name="T4" fmla="*/ 1222375 w 800"/>
                  <a:gd name="T5" fmla="*/ 882650 h 800"/>
                  <a:gd name="T6" fmla="*/ 1162050 w 800"/>
                  <a:gd name="T7" fmla="*/ 990600 h 800"/>
                  <a:gd name="T8" fmla="*/ 1085850 w 800"/>
                  <a:gd name="T9" fmla="*/ 1085850 h 800"/>
                  <a:gd name="T10" fmla="*/ 990600 w 800"/>
                  <a:gd name="T11" fmla="*/ 1162050 h 800"/>
                  <a:gd name="T12" fmla="*/ 882650 w 800"/>
                  <a:gd name="T13" fmla="*/ 1222375 h 800"/>
                  <a:gd name="T14" fmla="*/ 765175 w 800"/>
                  <a:gd name="T15" fmla="*/ 1257300 h 800"/>
                  <a:gd name="T16" fmla="*/ 635000 w 800"/>
                  <a:gd name="T17" fmla="*/ 1270000 h 800"/>
                  <a:gd name="T18" fmla="*/ 571500 w 800"/>
                  <a:gd name="T19" fmla="*/ 1266825 h 800"/>
                  <a:gd name="T20" fmla="*/ 447675 w 800"/>
                  <a:gd name="T21" fmla="*/ 1241425 h 800"/>
                  <a:gd name="T22" fmla="*/ 333375 w 800"/>
                  <a:gd name="T23" fmla="*/ 1193800 h 800"/>
                  <a:gd name="T24" fmla="*/ 231775 w 800"/>
                  <a:gd name="T25" fmla="*/ 1127125 h 800"/>
                  <a:gd name="T26" fmla="*/ 146050 w 800"/>
                  <a:gd name="T27" fmla="*/ 1038225 h 800"/>
                  <a:gd name="T28" fmla="*/ 76200 w 800"/>
                  <a:gd name="T29" fmla="*/ 939800 h 800"/>
                  <a:gd name="T30" fmla="*/ 28575 w 800"/>
                  <a:gd name="T31" fmla="*/ 825500 h 800"/>
                  <a:gd name="T32" fmla="*/ 3175 w 800"/>
                  <a:gd name="T33" fmla="*/ 701675 h 800"/>
                  <a:gd name="T34" fmla="*/ 0 w 800"/>
                  <a:gd name="T35" fmla="*/ 635000 h 800"/>
                  <a:gd name="T36" fmla="*/ 12700 w 800"/>
                  <a:gd name="T37" fmla="*/ 508000 h 800"/>
                  <a:gd name="T38" fmla="*/ 50800 w 800"/>
                  <a:gd name="T39" fmla="*/ 387350 h 800"/>
                  <a:gd name="T40" fmla="*/ 107950 w 800"/>
                  <a:gd name="T41" fmla="*/ 279400 h 800"/>
                  <a:gd name="T42" fmla="*/ 187325 w 800"/>
                  <a:gd name="T43" fmla="*/ 187325 h 800"/>
                  <a:gd name="T44" fmla="*/ 279400 w 800"/>
                  <a:gd name="T45" fmla="*/ 107950 h 800"/>
                  <a:gd name="T46" fmla="*/ 387350 w 800"/>
                  <a:gd name="T47" fmla="*/ 50800 h 800"/>
                  <a:gd name="T48" fmla="*/ 508000 w 800"/>
                  <a:gd name="T49" fmla="*/ 12700 h 800"/>
                  <a:gd name="T50" fmla="*/ 635000 w 800"/>
                  <a:gd name="T51" fmla="*/ 0 h 800"/>
                  <a:gd name="T52" fmla="*/ 701675 w 800"/>
                  <a:gd name="T53" fmla="*/ 3175 h 800"/>
                  <a:gd name="T54" fmla="*/ 825500 w 800"/>
                  <a:gd name="T55" fmla="*/ 28575 h 800"/>
                  <a:gd name="T56" fmla="*/ 939800 w 800"/>
                  <a:gd name="T57" fmla="*/ 76200 h 800"/>
                  <a:gd name="T58" fmla="*/ 1038225 w 800"/>
                  <a:gd name="T59" fmla="*/ 146050 h 800"/>
                  <a:gd name="T60" fmla="*/ 1127125 w 800"/>
                  <a:gd name="T61" fmla="*/ 231775 h 800"/>
                  <a:gd name="T62" fmla="*/ 1193800 w 800"/>
                  <a:gd name="T63" fmla="*/ 333375 h 800"/>
                  <a:gd name="T64" fmla="*/ 1241425 w 800"/>
                  <a:gd name="T65" fmla="*/ 447675 h 800"/>
                  <a:gd name="T66" fmla="*/ 1266825 w 800"/>
                  <a:gd name="T67" fmla="*/ 571500 h 800"/>
                  <a:gd name="T68" fmla="*/ 1270000 w 800"/>
                  <a:gd name="T69" fmla="*/ 635000 h 8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800" h="800">
                    <a:moveTo>
                      <a:pt x="800" y="400"/>
                    </a:moveTo>
                    <a:lnTo>
                      <a:pt x="800" y="400"/>
                    </a:lnTo>
                    <a:lnTo>
                      <a:pt x="798" y="442"/>
                    </a:lnTo>
                    <a:lnTo>
                      <a:pt x="792" y="482"/>
                    </a:lnTo>
                    <a:lnTo>
                      <a:pt x="782" y="520"/>
                    </a:lnTo>
                    <a:lnTo>
                      <a:pt x="770" y="556"/>
                    </a:lnTo>
                    <a:lnTo>
                      <a:pt x="752" y="592"/>
                    </a:lnTo>
                    <a:lnTo>
                      <a:pt x="732" y="624"/>
                    </a:lnTo>
                    <a:lnTo>
                      <a:pt x="710" y="654"/>
                    </a:lnTo>
                    <a:lnTo>
                      <a:pt x="684" y="684"/>
                    </a:lnTo>
                    <a:lnTo>
                      <a:pt x="654" y="710"/>
                    </a:lnTo>
                    <a:lnTo>
                      <a:pt x="624" y="732"/>
                    </a:lnTo>
                    <a:lnTo>
                      <a:pt x="592" y="752"/>
                    </a:lnTo>
                    <a:lnTo>
                      <a:pt x="556" y="770"/>
                    </a:lnTo>
                    <a:lnTo>
                      <a:pt x="520" y="782"/>
                    </a:lnTo>
                    <a:lnTo>
                      <a:pt x="482" y="792"/>
                    </a:lnTo>
                    <a:lnTo>
                      <a:pt x="442" y="798"/>
                    </a:lnTo>
                    <a:lnTo>
                      <a:pt x="400" y="800"/>
                    </a:lnTo>
                    <a:lnTo>
                      <a:pt x="360" y="798"/>
                    </a:lnTo>
                    <a:lnTo>
                      <a:pt x="320" y="792"/>
                    </a:lnTo>
                    <a:lnTo>
                      <a:pt x="282" y="782"/>
                    </a:lnTo>
                    <a:lnTo>
                      <a:pt x="244" y="770"/>
                    </a:lnTo>
                    <a:lnTo>
                      <a:pt x="210" y="752"/>
                    </a:lnTo>
                    <a:lnTo>
                      <a:pt x="176" y="732"/>
                    </a:lnTo>
                    <a:lnTo>
                      <a:pt x="146" y="710"/>
                    </a:lnTo>
                    <a:lnTo>
                      <a:pt x="118" y="684"/>
                    </a:lnTo>
                    <a:lnTo>
                      <a:pt x="92" y="654"/>
                    </a:lnTo>
                    <a:lnTo>
                      <a:pt x="68" y="624"/>
                    </a:lnTo>
                    <a:lnTo>
                      <a:pt x="48" y="592"/>
                    </a:lnTo>
                    <a:lnTo>
                      <a:pt x="32" y="556"/>
                    </a:lnTo>
                    <a:lnTo>
                      <a:pt x="18" y="520"/>
                    </a:lnTo>
                    <a:lnTo>
                      <a:pt x="8" y="482"/>
                    </a:lnTo>
                    <a:lnTo>
                      <a:pt x="2" y="442"/>
                    </a:lnTo>
                    <a:lnTo>
                      <a:pt x="0" y="400"/>
                    </a:lnTo>
                    <a:lnTo>
                      <a:pt x="2" y="360"/>
                    </a:lnTo>
                    <a:lnTo>
                      <a:pt x="8" y="320"/>
                    </a:lnTo>
                    <a:lnTo>
                      <a:pt x="18" y="282"/>
                    </a:lnTo>
                    <a:lnTo>
                      <a:pt x="32" y="244"/>
                    </a:lnTo>
                    <a:lnTo>
                      <a:pt x="48" y="210"/>
                    </a:lnTo>
                    <a:lnTo>
                      <a:pt x="68" y="176"/>
                    </a:lnTo>
                    <a:lnTo>
                      <a:pt x="92" y="146"/>
                    </a:lnTo>
                    <a:lnTo>
                      <a:pt x="118" y="118"/>
                    </a:lnTo>
                    <a:lnTo>
                      <a:pt x="146" y="92"/>
                    </a:lnTo>
                    <a:lnTo>
                      <a:pt x="176" y="68"/>
                    </a:lnTo>
                    <a:lnTo>
                      <a:pt x="210" y="48"/>
                    </a:lnTo>
                    <a:lnTo>
                      <a:pt x="244" y="32"/>
                    </a:lnTo>
                    <a:lnTo>
                      <a:pt x="282" y="18"/>
                    </a:lnTo>
                    <a:lnTo>
                      <a:pt x="320" y="8"/>
                    </a:lnTo>
                    <a:lnTo>
                      <a:pt x="360" y="2"/>
                    </a:lnTo>
                    <a:lnTo>
                      <a:pt x="400" y="0"/>
                    </a:lnTo>
                    <a:lnTo>
                      <a:pt x="442" y="2"/>
                    </a:lnTo>
                    <a:lnTo>
                      <a:pt x="482" y="8"/>
                    </a:lnTo>
                    <a:lnTo>
                      <a:pt x="520" y="18"/>
                    </a:lnTo>
                    <a:lnTo>
                      <a:pt x="556" y="32"/>
                    </a:lnTo>
                    <a:lnTo>
                      <a:pt x="592" y="48"/>
                    </a:lnTo>
                    <a:lnTo>
                      <a:pt x="624" y="68"/>
                    </a:lnTo>
                    <a:lnTo>
                      <a:pt x="654" y="92"/>
                    </a:lnTo>
                    <a:lnTo>
                      <a:pt x="684" y="118"/>
                    </a:lnTo>
                    <a:lnTo>
                      <a:pt x="710" y="146"/>
                    </a:lnTo>
                    <a:lnTo>
                      <a:pt x="732" y="176"/>
                    </a:lnTo>
                    <a:lnTo>
                      <a:pt x="752" y="210"/>
                    </a:lnTo>
                    <a:lnTo>
                      <a:pt x="770" y="244"/>
                    </a:lnTo>
                    <a:lnTo>
                      <a:pt x="782" y="282"/>
                    </a:lnTo>
                    <a:lnTo>
                      <a:pt x="792" y="320"/>
                    </a:lnTo>
                    <a:lnTo>
                      <a:pt x="798" y="360"/>
                    </a:lnTo>
                    <a:lnTo>
                      <a:pt x="800" y="400"/>
                    </a:lnTo>
                    <a:close/>
                  </a:path>
                </a:pathLst>
              </a:custGeom>
              <a:solidFill>
                <a:srgbClr val="FFFF66"/>
              </a:solidFill>
              <a:ln w="38100" cap="flat" cmpd="sng">
                <a:solidFill>
                  <a:srgbClr val="5F5F5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grpSp>
        <p:sp>
          <p:nvSpPr>
            <p:cNvPr id="13" name="TextBox 12"/>
            <p:cNvSpPr txBox="1"/>
            <p:nvPr/>
          </p:nvSpPr>
          <p:spPr>
            <a:xfrm rot="1599477">
              <a:off x="4856455" y="3222185"/>
              <a:ext cx="806183" cy="338554"/>
            </a:xfrm>
            <a:prstGeom prst="rect">
              <a:avLst/>
            </a:prstGeom>
            <a:noFill/>
          </p:spPr>
          <p:txBody>
            <a:bodyPr wrap="none" rtlCol="0">
              <a:spAutoFit/>
            </a:bodyPr>
            <a:lstStyle/>
            <a:p>
              <a:r>
                <a:rPr lang="en-GB" sz="1600" b="1" i="1" dirty="0" smtClean="0">
                  <a:latin typeface="Source Sans Pro" panose="020B0503030403020204" pitchFamily="34" charset="0"/>
                </a:rPr>
                <a:t>Church</a:t>
              </a:r>
              <a:endParaRPr lang="en-GB" sz="1600" b="1" i="1" dirty="0">
                <a:latin typeface="Source Sans Pro" panose="020B0503030403020204" pitchFamily="34" charset="0"/>
              </a:endParaRPr>
            </a:p>
          </p:txBody>
        </p:sp>
        <p:sp>
          <p:nvSpPr>
            <p:cNvPr id="14" name="TextBox 13"/>
            <p:cNvSpPr txBox="1"/>
            <p:nvPr/>
          </p:nvSpPr>
          <p:spPr>
            <a:xfrm rot="5400000">
              <a:off x="5249874" y="4010581"/>
              <a:ext cx="856388" cy="584775"/>
            </a:xfrm>
            <a:prstGeom prst="rect">
              <a:avLst/>
            </a:prstGeom>
            <a:noFill/>
          </p:spPr>
          <p:txBody>
            <a:bodyPr wrap="none" rtlCol="0">
              <a:spAutoFit/>
            </a:bodyPr>
            <a:lstStyle/>
            <a:p>
              <a:pPr algn="ctr"/>
              <a:r>
                <a:rPr lang="en-GB" sz="1600" b="1" i="1" dirty="0" err="1" smtClean="0">
                  <a:latin typeface="Source Sans Pro" panose="020B0503030403020204" pitchFamily="34" charset="0"/>
                </a:rPr>
                <a:t>Restau</a:t>
              </a:r>
              <a:r>
                <a:rPr lang="en-GB" sz="1600" b="1" i="1" dirty="0" smtClean="0">
                  <a:latin typeface="Source Sans Pro" panose="020B0503030403020204" pitchFamily="34" charset="0"/>
                </a:rPr>
                <a:t>-</a:t>
              </a:r>
            </a:p>
            <a:p>
              <a:pPr algn="ctr"/>
              <a:r>
                <a:rPr lang="en-GB" sz="1600" b="1" i="1" dirty="0" smtClean="0">
                  <a:latin typeface="Source Sans Pro" panose="020B0503030403020204" pitchFamily="34" charset="0"/>
                </a:rPr>
                <a:t>rant</a:t>
              </a:r>
              <a:endParaRPr lang="en-GB" sz="1600" b="1" i="1" dirty="0">
                <a:latin typeface="Source Sans Pro" panose="020B0503030403020204" pitchFamily="34" charset="0"/>
              </a:endParaRPr>
            </a:p>
          </p:txBody>
        </p:sp>
        <p:sp>
          <p:nvSpPr>
            <p:cNvPr id="15" name="TextBox 14"/>
            <p:cNvSpPr txBox="1"/>
            <p:nvPr/>
          </p:nvSpPr>
          <p:spPr>
            <a:xfrm rot="8696463">
              <a:off x="4738726" y="5021811"/>
              <a:ext cx="875561" cy="338554"/>
            </a:xfrm>
            <a:prstGeom prst="rect">
              <a:avLst/>
            </a:prstGeom>
            <a:noFill/>
          </p:spPr>
          <p:txBody>
            <a:bodyPr wrap="none" rtlCol="0">
              <a:spAutoFit/>
            </a:bodyPr>
            <a:lstStyle/>
            <a:p>
              <a:pPr algn="ctr"/>
              <a:r>
                <a:rPr lang="en-GB" sz="1600" b="1" i="1" dirty="0" smtClean="0">
                  <a:latin typeface="Source Sans Pro" panose="020B0503030403020204" pitchFamily="34" charset="0"/>
                </a:rPr>
                <a:t>Nursery</a:t>
              </a:r>
              <a:endParaRPr lang="en-GB" sz="1600" b="1" i="1" dirty="0">
                <a:latin typeface="Source Sans Pro" panose="020B0503030403020204" pitchFamily="34" charset="0"/>
              </a:endParaRPr>
            </a:p>
          </p:txBody>
        </p:sp>
      </p:grpSp>
      <p:sp>
        <p:nvSpPr>
          <p:cNvPr id="31" name="TextBox 30"/>
          <p:cNvSpPr txBox="1"/>
          <p:nvPr/>
        </p:nvSpPr>
        <p:spPr>
          <a:xfrm>
            <a:off x="5659442" y="1584087"/>
            <a:ext cx="2329484" cy="1015663"/>
          </a:xfrm>
          <a:prstGeom prst="rect">
            <a:avLst/>
          </a:prstGeom>
          <a:noFill/>
        </p:spPr>
        <p:txBody>
          <a:bodyPr wrap="none" rtlCol="0">
            <a:spAutoFit/>
          </a:bodyPr>
          <a:lstStyle/>
          <a:p>
            <a:r>
              <a:rPr lang="en-GB" sz="6000" dirty="0" smtClean="0">
                <a:latin typeface="Source Sans Pro" panose="020B0503030403020204" pitchFamily="34" charset="0"/>
              </a:rPr>
              <a:t>C, N, Q</a:t>
            </a:r>
            <a:endParaRPr lang="en-GB" sz="6000" dirty="0">
              <a:latin typeface="Source Sans Pro" panose="020B0503030403020204" pitchFamily="34" charset="0"/>
            </a:endParaRPr>
          </a:p>
        </p:txBody>
      </p:sp>
      <p:sp>
        <p:nvSpPr>
          <p:cNvPr id="32" name="TextBox 31"/>
          <p:cNvSpPr txBox="1"/>
          <p:nvPr/>
        </p:nvSpPr>
        <p:spPr>
          <a:xfrm>
            <a:off x="6561354" y="3739028"/>
            <a:ext cx="1304268" cy="1015663"/>
          </a:xfrm>
          <a:prstGeom prst="rect">
            <a:avLst/>
          </a:prstGeom>
          <a:noFill/>
        </p:spPr>
        <p:txBody>
          <a:bodyPr wrap="none" rtlCol="0">
            <a:spAutoFit/>
          </a:bodyPr>
          <a:lstStyle/>
          <a:p>
            <a:r>
              <a:rPr lang="en-GB" sz="6000" dirty="0" smtClean="0">
                <a:latin typeface="Source Sans Pro" panose="020B0503030403020204" pitchFamily="34" charset="0"/>
              </a:rPr>
              <a:t>F, R</a:t>
            </a:r>
            <a:endParaRPr lang="en-GB" sz="6000" dirty="0">
              <a:latin typeface="Source Sans Pro" panose="020B0503030403020204" pitchFamily="34" charset="0"/>
            </a:endParaRPr>
          </a:p>
        </p:txBody>
      </p:sp>
      <p:sp>
        <p:nvSpPr>
          <p:cNvPr id="33" name="TextBox 32"/>
          <p:cNvSpPr txBox="1"/>
          <p:nvPr/>
        </p:nvSpPr>
        <p:spPr>
          <a:xfrm>
            <a:off x="5586972" y="5842337"/>
            <a:ext cx="686406" cy="1015663"/>
          </a:xfrm>
          <a:prstGeom prst="rect">
            <a:avLst/>
          </a:prstGeom>
          <a:noFill/>
        </p:spPr>
        <p:txBody>
          <a:bodyPr wrap="none" rtlCol="0">
            <a:spAutoFit/>
          </a:bodyPr>
          <a:lstStyle/>
          <a:p>
            <a:r>
              <a:rPr lang="en-GB" sz="6000" dirty="0" smtClean="0">
                <a:latin typeface="Source Sans Pro" panose="020B0503030403020204" pitchFamily="34" charset="0"/>
              </a:rPr>
              <a:t>H</a:t>
            </a:r>
            <a:endParaRPr lang="en-GB" sz="6000" dirty="0">
              <a:latin typeface="Source Sans Pro" panose="020B0503030403020204" pitchFamily="34" charset="0"/>
            </a:endParaRPr>
          </a:p>
        </p:txBody>
      </p:sp>
      <p:sp>
        <p:nvSpPr>
          <p:cNvPr id="34" name="TextBox 33"/>
          <p:cNvSpPr txBox="1"/>
          <p:nvPr/>
        </p:nvSpPr>
        <p:spPr>
          <a:xfrm>
            <a:off x="145484" y="2902041"/>
            <a:ext cx="8800551" cy="1200329"/>
          </a:xfrm>
          <a:prstGeom prst="rect">
            <a:avLst/>
          </a:prstGeom>
          <a:noFill/>
          <a:scene3d>
            <a:camera prst="orthographicFront"/>
            <a:lightRig rig="glow" dir="t"/>
          </a:scene3d>
        </p:spPr>
        <p:txBody>
          <a:bodyPr wrap="none" rtlCol="0">
            <a:spAutoFit/>
            <a:sp3d prstMaterial="dkEdge"/>
          </a:bodyPr>
          <a:lstStyle/>
          <a:p>
            <a:r>
              <a:rPr lang="en-GB" sz="7200" dirty="0" smtClean="0">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a:latin typeface="Source Sans Pro" panose="020B0503030403020204" pitchFamily="34" charset="0"/>
              </a:rPr>
              <a:t>Example answer sheet</a:t>
            </a:r>
            <a:endParaRPr lang="en-GB" sz="7200" dirty="0">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a:latin typeface="Source Sans Pro" panose="020B0503030403020204" pitchFamily="34" charset="0"/>
            </a:endParaRPr>
          </a:p>
        </p:txBody>
      </p:sp>
      <p:grpSp>
        <p:nvGrpSpPr>
          <p:cNvPr id="35" name="Group 34"/>
          <p:cNvGrpSpPr/>
          <p:nvPr/>
        </p:nvGrpSpPr>
        <p:grpSpPr>
          <a:xfrm>
            <a:off x="7988926" y="1680122"/>
            <a:ext cx="1124923" cy="823592"/>
            <a:chOff x="1829703" y="5983826"/>
            <a:chExt cx="1124923" cy="823592"/>
          </a:xfrm>
        </p:grpSpPr>
        <p:sp>
          <p:nvSpPr>
            <p:cNvPr id="36" name="Rectangle 35"/>
            <p:cNvSpPr/>
            <p:nvPr/>
          </p:nvSpPr>
          <p:spPr>
            <a:xfrm>
              <a:off x="1855709" y="5983826"/>
              <a:ext cx="1072907" cy="82359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p:cNvSpPr/>
            <p:nvPr/>
          </p:nvSpPr>
          <p:spPr>
            <a:xfrm>
              <a:off x="1829703" y="6248894"/>
              <a:ext cx="1124923" cy="369332"/>
            </a:xfrm>
            <a:prstGeom prst="rect">
              <a:avLst/>
            </a:prstGeom>
          </p:spPr>
          <p:txBody>
            <a:bodyPr wrap="none">
              <a:spAutoFit/>
            </a:bodyPr>
            <a:lstStyle/>
            <a:p>
              <a:pPr algn="ctr"/>
              <a:r>
                <a:rPr lang="en-GB" b="1" dirty="0" smtClean="0">
                  <a:solidFill>
                    <a:schemeClr val="bg1"/>
                  </a:solidFill>
                  <a:latin typeface="Source Sans Pro" panose="020B0503030403020204" pitchFamily="34" charset="0"/>
                </a:rPr>
                <a:t>Religious</a:t>
              </a:r>
              <a:endParaRPr lang="en-GB" dirty="0"/>
            </a:p>
          </p:txBody>
        </p:sp>
      </p:grpSp>
      <p:sp>
        <p:nvSpPr>
          <p:cNvPr id="38" name="Rectangle 37"/>
          <p:cNvSpPr/>
          <p:nvPr/>
        </p:nvSpPr>
        <p:spPr>
          <a:xfrm>
            <a:off x="7873128" y="3989407"/>
            <a:ext cx="1072907" cy="823592"/>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schemeClr val="bg1"/>
                </a:solidFill>
                <a:latin typeface="Source Sans Pro" panose="020B0503030403020204" pitchFamily="34" charset="0"/>
              </a:rPr>
              <a:t>Social</a:t>
            </a:r>
            <a:endParaRPr lang="en-GB" dirty="0"/>
          </a:p>
        </p:txBody>
      </p:sp>
      <p:grpSp>
        <p:nvGrpSpPr>
          <p:cNvPr id="39" name="Group 38"/>
          <p:cNvGrpSpPr/>
          <p:nvPr/>
        </p:nvGrpSpPr>
        <p:grpSpPr>
          <a:xfrm>
            <a:off x="7828962" y="4903172"/>
            <a:ext cx="1168846" cy="823592"/>
            <a:chOff x="6390664" y="5939584"/>
            <a:chExt cx="1168846" cy="823592"/>
          </a:xfrm>
        </p:grpSpPr>
        <p:sp>
          <p:nvSpPr>
            <p:cNvPr id="40" name="Rectangle 39"/>
            <p:cNvSpPr/>
            <p:nvPr/>
          </p:nvSpPr>
          <p:spPr>
            <a:xfrm>
              <a:off x="6438634" y="5939584"/>
              <a:ext cx="1072907" cy="823592"/>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p:cNvSpPr/>
            <p:nvPr/>
          </p:nvSpPr>
          <p:spPr>
            <a:xfrm>
              <a:off x="6390664" y="6166714"/>
              <a:ext cx="1168846" cy="369332"/>
            </a:xfrm>
            <a:prstGeom prst="rect">
              <a:avLst/>
            </a:prstGeom>
          </p:spPr>
          <p:txBody>
            <a:bodyPr wrap="none">
              <a:spAutoFit/>
            </a:bodyPr>
            <a:lstStyle/>
            <a:p>
              <a:pPr algn="ctr"/>
              <a:r>
                <a:rPr lang="en-GB" b="1" dirty="0" smtClean="0">
                  <a:solidFill>
                    <a:schemeClr val="bg1"/>
                  </a:solidFill>
                  <a:latin typeface="Source Sans Pro" panose="020B0503030403020204" pitchFamily="34" charset="0"/>
                </a:rPr>
                <a:t>Economic</a:t>
              </a:r>
              <a:endParaRPr lang="en-GB" dirty="0"/>
            </a:p>
          </p:txBody>
        </p:sp>
      </p:grpSp>
      <p:grpSp>
        <p:nvGrpSpPr>
          <p:cNvPr id="42" name="Group 41"/>
          <p:cNvGrpSpPr/>
          <p:nvPr/>
        </p:nvGrpSpPr>
        <p:grpSpPr>
          <a:xfrm>
            <a:off x="6390664" y="5939584"/>
            <a:ext cx="1168846" cy="823592"/>
            <a:chOff x="6390664" y="5939584"/>
            <a:chExt cx="1168846" cy="823592"/>
          </a:xfrm>
        </p:grpSpPr>
        <p:sp>
          <p:nvSpPr>
            <p:cNvPr id="43" name="Rectangle 42"/>
            <p:cNvSpPr/>
            <p:nvPr/>
          </p:nvSpPr>
          <p:spPr>
            <a:xfrm>
              <a:off x="6438634" y="5939584"/>
              <a:ext cx="1072907" cy="823592"/>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43"/>
            <p:cNvSpPr/>
            <p:nvPr/>
          </p:nvSpPr>
          <p:spPr>
            <a:xfrm>
              <a:off x="6390664" y="6166714"/>
              <a:ext cx="1168846" cy="369332"/>
            </a:xfrm>
            <a:prstGeom prst="rect">
              <a:avLst/>
            </a:prstGeom>
          </p:spPr>
          <p:txBody>
            <a:bodyPr wrap="none">
              <a:spAutoFit/>
            </a:bodyPr>
            <a:lstStyle/>
            <a:p>
              <a:pPr algn="ctr"/>
              <a:r>
                <a:rPr lang="en-GB" b="1" dirty="0" smtClean="0">
                  <a:solidFill>
                    <a:schemeClr val="bg1"/>
                  </a:solidFill>
                  <a:latin typeface="Source Sans Pro" panose="020B0503030403020204" pitchFamily="34" charset="0"/>
                </a:rPr>
                <a:t>Economic</a:t>
              </a:r>
              <a:endParaRPr lang="en-GB" dirty="0"/>
            </a:p>
          </p:txBody>
        </p:sp>
      </p:grpSp>
    </p:spTree>
    <p:custDataLst>
      <p:tags r:id="rId1"/>
    </p:custDataLst>
    <p:extLst>
      <p:ext uri="{BB962C8B-B14F-4D97-AF65-F5344CB8AC3E}">
        <p14:creationId xmlns:p14="http://schemas.microsoft.com/office/powerpoint/2010/main" val="10057053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42136" y="260648"/>
            <a:ext cx="8059728" cy="1323439"/>
          </a:xfrm>
          <a:prstGeom prst="rect">
            <a:avLst/>
          </a:prstGeom>
          <a:ln w="50800">
            <a:solidFill>
              <a:srgbClr val="00B0F0"/>
            </a:solidFill>
          </a:ln>
        </p:spPr>
        <p:txBody>
          <a:bodyPr wrap="square">
            <a:spAutoFit/>
          </a:bodyPr>
          <a:lstStyle/>
          <a:p>
            <a:pPr algn="ctr"/>
            <a:r>
              <a:rPr lang="en-GB" sz="4000" b="1" dirty="0" smtClean="0">
                <a:latin typeface="Source Sans Pro" panose="020B0503030403020204" pitchFamily="34" charset="0"/>
              </a:rPr>
              <a:t>Why </a:t>
            </a:r>
            <a:r>
              <a:rPr lang="en-GB" sz="4000" b="1" dirty="0">
                <a:latin typeface="Source Sans Pro" panose="020B0503030403020204" pitchFamily="34" charset="0"/>
              </a:rPr>
              <a:t>have Bradford buildings changed over time</a:t>
            </a:r>
            <a:r>
              <a:rPr lang="en-GB" sz="4000" b="1" dirty="0" smtClean="0">
                <a:latin typeface="Source Sans Pro" panose="020B0503030403020204" pitchFamily="34" charset="0"/>
              </a:rPr>
              <a:t>?</a:t>
            </a:r>
            <a:endParaRPr lang="en-GB" dirty="0"/>
          </a:p>
        </p:txBody>
      </p:sp>
      <p:grpSp>
        <p:nvGrpSpPr>
          <p:cNvPr id="4" name="Group 3"/>
          <p:cNvGrpSpPr/>
          <p:nvPr/>
        </p:nvGrpSpPr>
        <p:grpSpPr>
          <a:xfrm>
            <a:off x="333579" y="2653997"/>
            <a:ext cx="6173649" cy="4026544"/>
            <a:chOff x="333579" y="2390626"/>
            <a:chExt cx="6173649" cy="4026544"/>
          </a:xfrm>
        </p:grpSpPr>
        <p:sp>
          <p:nvSpPr>
            <p:cNvPr id="140" name="Freeform 139"/>
            <p:cNvSpPr/>
            <p:nvPr/>
          </p:nvSpPr>
          <p:spPr>
            <a:xfrm rot="10800000">
              <a:off x="5568831" y="5653698"/>
              <a:ext cx="568228" cy="536659"/>
            </a:xfrm>
            <a:custGeom>
              <a:avLst/>
              <a:gdLst>
                <a:gd name="connsiteX0" fmla="*/ 0 w 761119"/>
                <a:gd name="connsiteY0" fmla="*/ 433415 h 718834"/>
                <a:gd name="connsiteX1" fmla="*/ 47570 w 761119"/>
                <a:gd name="connsiteY1" fmla="*/ 364703 h 718834"/>
                <a:gd name="connsiteX2" fmla="*/ 89855 w 761119"/>
                <a:gd name="connsiteY2" fmla="*/ 317133 h 718834"/>
                <a:gd name="connsiteX3" fmla="*/ 126853 w 761119"/>
                <a:gd name="connsiteY3" fmla="*/ 280134 h 718834"/>
                <a:gd name="connsiteX4" fmla="*/ 179709 w 761119"/>
                <a:gd name="connsiteY4" fmla="*/ 227278 h 718834"/>
                <a:gd name="connsiteX5" fmla="*/ 206137 w 761119"/>
                <a:gd name="connsiteY5" fmla="*/ 200851 h 718834"/>
                <a:gd name="connsiteX6" fmla="*/ 232564 w 761119"/>
                <a:gd name="connsiteY6" fmla="*/ 179708 h 718834"/>
                <a:gd name="connsiteX7" fmla="*/ 285420 w 761119"/>
                <a:gd name="connsiteY7" fmla="*/ 142709 h 718834"/>
                <a:gd name="connsiteX8" fmla="*/ 354132 w 761119"/>
                <a:gd name="connsiteY8" fmla="*/ 100425 h 718834"/>
                <a:gd name="connsiteX9" fmla="*/ 417559 w 761119"/>
                <a:gd name="connsiteY9" fmla="*/ 68712 h 718834"/>
                <a:gd name="connsiteX10" fmla="*/ 470414 w 761119"/>
                <a:gd name="connsiteY10" fmla="*/ 52855 h 718834"/>
                <a:gd name="connsiteX11" fmla="*/ 512698 w 761119"/>
                <a:gd name="connsiteY11" fmla="*/ 31713 h 718834"/>
                <a:gd name="connsiteX12" fmla="*/ 581411 w 761119"/>
                <a:gd name="connsiteY12" fmla="*/ 15856 h 718834"/>
                <a:gd name="connsiteX13" fmla="*/ 650123 w 761119"/>
                <a:gd name="connsiteY13" fmla="*/ 5285 h 718834"/>
                <a:gd name="connsiteX14" fmla="*/ 687122 w 761119"/>
                <a:gd name="connsiteY14" fmla="*/ 0 h 718834"/>
                <a:gd name="connsiteX15" fmla="*/ 724120 w 761119"/>
                <a:gd name="connsiteY15" fmla="*/ 0 h 718834"/>
                <a:gd name="connsiteX16" fmla="*/ 755834 w 761119"/>
                <a:gd name="connsiteY16" fmla="*/ 0 h 718834"/>
                <a:gd name="connsiteX17" fmla="*/ 761119 w 761119"/>
                <a:gd name="connsiteY17" fmla="*/ 576125 h 718834"/>
                <a:gd name="connsiteX18" fmla="*/ 750548 w 761119"/>
                <a:gd name="connsiteY18" fmla="*/ 576125 h 718834"/>
                <a:gd name="connsiteX19" fmla="*/ 713549 w 761119"/>
                <a:gd name="connsiteY19" fmla="*/ 586696 h 718834"/>
                <a:gd name="connsiteX20" fmla="*/ 665979 w 761119"/>
                <a:gd name="connsiteY20" fmla="*/ 602552 h 718834"/>
                <a:gd name="connsiteX21" fmla="*/ 618409 w 761119"/>
                <a:gd name="connsiteY21" fmla="*/ 628980 h 718834"/>
                <a:gd name="connsiteX22" fmla="*/ 597267 w 761119"/>
                <a:gd name="connsiteY22" fmla="*/ 639551 h 718834"/>
                <a:gd name="connsiteX23" fmla="*/ 576125 w 761119"/>
                <a:gd name="connsiteY23" fmla="*/ 655408 h 718834"/>
                <a:gd name="connsiteX24" fmla="*/ 565554 w 761119"/>
                <a:gd name="connsiteY24" fmla="*/ 665979 h 718834"/>
                <a:gd name="connsiteX25" fmla="*/ 554983 w 761119"/>
                <a:gd name="connsiteY25" fmla="*/ 676550 h 718834"/>
                <a:gd name="connsiteX26" fmla="*/ 539126 w 761119"/>
                <a:gd name="connsiteY26" fmla="*/ 697692 h 718834"/>
                <a:gd name="connsiteX27" fmla="*/ 528555 w 761119"/>
                <a:gd name="connsiteY27" fmla="*/ 702978 h 718834"/>
                <a:gd name="connsiteX28" fmla="*/ 507413 w 761119"/>
                <a:gd name="connsiteY28" fmla="*/ 718834 h 718834"/>
                <a:gd name="connsiteX29" fmla="*/ 0 w 761119"/>
                <a:gd name="connsiteY29" fmla="*/ 433415 h 718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61119" h="718834">
                  <a:moveTo>
                    <a:pt x="0" y="433415"/>
                  </a:moveTo>
                  <a:lnTo>
                    <a:pt x="47570" y="364703"/>
                  </a:lnTo>
                  <a:lnTo>
                    <a:pt x="89855" y="317133"/>
                  </a:lnTo>
                  <a:lnTo>
                    <a:pt x="126853" y="280134"/>
                  </a:lnTo>
                  <a:lnTo>
                    <a:pt x="179709" y="227278"/>
                  </a:lnTo>
                  <a:lnTo>
                    <a:pt x="206137" y="200851"/>
                  </a:lnTo>
                  <a:lnTo>
                    <a:pt x="232564" y="179708"/>
                  </a:lnTo>
                  <a:lnTo>
                    <a:pt x="285420" y="142709"/>
                  </a:lnTo>
                  <a:lnTo>
                    <a:pt x="354132" y="100425"/>
                  </a:lnTo>
                  <a:lnTo>
                    <a:pt x="417559" y="68712"/>
                  </a:lnTo>
                  <a:lnTo>
                    <a:pt x="470414" y="52855"/>
                  </a:lnTo>
                  <a:lnTo>
                    <a:pt x="512698" y="31713"/>
                  </a:lnTo>
                  <a:lnTo>
                    <a:pt x="581411" y="15856"/>
                  </a:lnTo>
                  <a:lnTo>
                    <a:pt x="650123" y="5285"/>
                  </a:lnTo>
                  <a:lnTo>
                    <a:pt x="687122" y="0"/>
                  </a:lnTo>
                  <a:lnTo>
                    <a:pt x="724120" y="0"/>
                  </a:lnTo>
                  <a:lnTo>
                    <a:pt x="755834" y="0"/>
                  </a:lnTo>
                  <a:cubicBezTo>
                    <a:pt x="757596" y="192042"/>
                    <a:pt x="759357" y="384083"/>
                    <a:pt x="761119" y="576125"/>
                  </a:cubicBezTo>
                  <a:lnTo>
                    <a:pt x="750548" y="576125"/>
                  </a:lnTo>
                  <a:lnTo>
                    <a:pt x="713549" y="586696"/>
                  </a:lnTo>
                  <a:lnTo>
                    <a:pt x="665979" y="602552"/>
                  </a:lnTo>
                  <a:lnTo>
                    <a:pt x="618409" y="628980"/>
                  </a:lnTo>
                  <a:lnTo>
                    <a:pt x="597267" y="639551"/>
                  </a:lnTo>
                  <a:lnTo>
                    <a:pt x="576125" y="655408"/>
                  </a:lnTo>
                  <a:lnTo>
                    <a:pt x="565554" y="665979"/>
                  </a:lnTo>
                  <a:lnTo>
                    <a:pt x="554983" y="676550"/>
                  </a:lnTo>
                  <a:lnTo>
                    <a:pt x="539126" y="697692"/>
                  </a:lnTo>
                  <a:lnTo>
                    <a:pt x="528555" y="702978"/>
                  </a:lnTo>
                  <a:lnTo>
                    <a:pt x="507413" y="718834"/>
                  </a:lnTo>
                  <a:lnTo>
                    <a:pt x="0" y="433415"/>
                  </a:lnTo>
                  <a:close/>
                </a:path>
              </a:pathLst>
            </a:custGeom>
            <a:solidFill>
              <a:srgbClr val="FFC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5" name="Freeform 134"/>
            <p:cNvSpPr/>
            <p:nvPr/>
          </p:nvSpPr>
          <p:spPr>
            <a:xfrm rot="7012276">
              <a:off x="5788213" y="5162569"/>
              <a:ext cx="568228" cy="536659"/>
            </a:xfrm>
            <a:custGeom>
              <a:avLst/>
              <a:gdLst>
                <a:gd name="connsiteX0" fmla="*/ 0 w 761119"/>
                <a:gd name="connsiteY0" fmla="*/ 433415 h 718834"/>
                <a:gd name="connsiteX1" fmla="*/ 47570 w 761119"/>
                <a:gd name="connsiteY1" fmla="*/ 364703 h 718834"/>
                <a:gd name="connsiteX2" fmla="*/ 89855 w 761119"/>
                <a:gd name="connsiteY2" fmla="*/ 317133 h 718834"/>
                <a:gd name="connsiteX3" fmla="*/ 126853 w 761119"/>
                <a:gd name="connsiteY3" fmla="*/ 280134 h 718834"/>
                <a:gd name="connsiteX4" fmla="*/ 179709 w 761119"/>
                <a:gd name="connsiteY4" fmla="*/ 227278 h 718834"/>
                <a:gd name="connsiteX5" fmla="*/ 206137 w 761119"/>
                <a:gd name="connsiteY5" fmla="*/ 200851 h 718834"/>
                <a:gd name="connsiteX6" fmla="*/ 232564 w 761119"/>
                <a:gd name="connsiteY6" fmla="*/ 179708 h 718834"/>
                <a:gd name="connsiteX7" fmla="*/ 285420 w 761119"/>
                <a:gd name="connsiteY7" fmla="*/ 142709 h 718834"/>
                <a:gd name="connsiteX8" fmla="*/ 354132 w 761119"/>
                <a:gd name="connsiteY8" fmla="*/ 100425 h 718834"/>
                <a:gd name="connsiteX9" fmla="*/ 417559 w 761119"/>
                <a:gd name="connsiteY9" fmla="*/ 68712 h 718834"/>
                <a:gd name="connsiteX10" fmla="*/ 470414 w 761119"/>
                <a:gd name="connsiteY10" fmla="*/ 52855 h 718834"/>
                <a:gd name="connsiteX11" fmla="*/ 512698 w 761119"/>
                <a:gd name="connsiteY11" fmla="*/ 31713 h 718834"/>
                <a:gd name="connsiteX12" fmla="*/ 581411 w 761119"/>
                <a:gd name="connsiteY12" fmla="*/ 15856 h 718834"/>
                <a:gd name="connsiteX13" fmla="*/ 650123 w 761119"/>
                <a:gd name="connsiteY13" fmla="*/ 5285 h 718834"/>
                <a:gd name="connsiteX14" fmla="*/ 687122 w 761119"/>
                <a:gd name="connsiteY14" fmla="*/ 0 h 718834"/>
                <a:gd name="connsiteX15" fmla="*/ 724120 w 761119"/>
                <a:gd name="connsiteY15" fmla="*/ 0 h 718834"/>
                <a:gd name="connsiteX16" fmla="*/ 755834 w 761119"/>
                <a:gd name="connsiteY16" fmla="*/ 0 h 718834"/>
                <a:gd name="connsiteX17" fmla="*/ 761119 w 761119"/>
                <a:gd name="connsiteY17" fmla="*/ 576125 h 718834"/>
                <a:gd name="connsiteX18" fmla="*/ 750548 w 761119"/>
                <a:gd name="connsiteY18" fmla="*/ 576125 h 718834"/>
                <a:gd name="connsiteX19" fmla="*/ 713549 w 761119"/>
                <a:gd name="connsiteY19" fmla="*/ 586696 h 718834"/>
                <a:gd name="connsiteX20" fmla="*/ 665979 w 761119"/>
                <a:gd name="connsiteY20" fmla="*/ 602552 h 718834"/>
                <a:gd name="connsiteX21" fmla="*/ 618409 w 761119"/>
                <a:gd name="connsiteY21" fmla="*/ 628980 h 718834"/>
                <a:gd name="connsiteX22" fmla="*/ 597267 w 761119"/>
                <a:gd name="connsiteY22" fmla="*/ 639551 h 718834"/>
                <a:gd name="connsiteX23" fmla="*/ 576125 w 761119"/>
                <a:gd name="connsiteY23" fmla="*/ 655408 h 718834"/>
                <a:gd name="connsiteX24" fmla="*/ 565554 w 761119"/>
                <a:gd name="connsiteY24" fmla="*/ 665979 h 718834"/>
                <a:gd name="connsiteX25" fmla="*/ 554983 w 761119"/>
                <a:gd name="connsiteY25" fmla="*/ 676550 h 718834"/>
                <a:gd name="connsiteX26" fmla="*/ 539126 w 761119"/>
                <a:gd name="connsiteY26" fmla="*/ 697692 h 718834"/>
                <a:gd name="connsiteX27" fmla="*/ 528555 w 761119"/>
                <a:gd name="connsiteY27" fmla="*/ 702978 h 718834"/>
                <a:gd name="connsiteX28" fmla="*/ 507413 w 761119"/>
                <a:gd name="connsiteY28" fmla="*/ 718834 h 718834"/>
                <a:gd name="connsiteX29" fmla="*/ 0 w 761119"/>
                <a:gd name="connsiteY29" fmla="*/ 433415 h 718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61119" h="718834">
                  <a:moveTo>
                    <a:pt x="0" y="433415"/>
                  </a:moveTo>
                  <a:lnTo>
                    <a:pt x="47570" y="364703"/>
                  </a:lnTo>
                  <a:lnTo>
                    <a:pt x="89855" y="317133"/>
                  </a:lnTo>
                  <a:lnTo>
                    <a:pt x="126853" y="280134"/>
                  </a:lnTo>
                  <a:lnTo>
                    <a:pt x="179709" y="227278"/>
                  </a:lnTo>
                  <a:lnTo>
                    <a:pt x="206137" y="200851"/>
                  </a:lnTo>
                  <a:lnTo>
                    <a:pt x="232564" y="179708"/>
                  </a:lnTo>
                  <a:lnTo>
                    <a:pt x="285420" y="142709"/>
                  </a:lnTo>
                  <a:lnTo>
                    <a:pt x="354132" y="100425"/>
                  </a:lnTo>
                  <a:lnTo>
                    <a:pt x="417559" y="68712"/>
                  </a:lnTo>
                  <a:lnTo>
                    <a:pt x="470414" y="52855"/>
                  </a:lnTo>
                  <a:lnTo>
                    <a:pt x="512698" y="31713"/>
                  </a:lnTo>
                  <a:lnTo>
                    <a:pt x="581411" y="15856"/>
                  </a:lnTo>
                  <a:lnTo>
                    <a:pt x="650123" y="5285"/>
                  </a:lnTo>
                  <a:lnTo>
                    <a:pt x="687122" y="0"/>
                  </a:lnTo>
                  <a:lnTo>
                    <a:pt x="724120" y="0"/>
                  </a:lnTo>
                  <a:lnTo>
                    <a:pt x="755834" y="0"/>
                  </a:lnTo>
                  <a:cubicBezTo>
                    <a:pt x="757596" y="192042"/>
                    <a:pt x="759357" y="384083"/>
                    <a:pt x="761119" y="576125"/>
                  </a:cubicBezTo>
                  <a:lnTo>
                    <a:pt x="750548" y="576125"/>
                  </a:lnTo>
                  <a:lnTo>
                    <a:pt x="713549" y="586696"/>
                  </a:lnTo>
                  <a:lnTo>
                    <a:pt x="665979" y="602552"/>
                  </a:lnTo>
                  <a:lnTo>
                    <a:pt x="618409" y="628980"/>
                  </a:lnTo>
                  <a:lnTo>
                    <a:pt x="597267" y="639551"/>
                  </a:lnTo>
                  <a:lnTo>
                    <a:pt x="576125" y="655408"/>
                  </a:lnTo>
                  <a:lnTo>
                    <a:pt x="565554" y="665979"/>
                  </a:lnTo>
                  <a:lnTo>
                    <a:pt x="554983" y="676550"/>
                  </a:lnTo>
                  <a:lnTo>
                    <a:pt x="539126" y="697692"/>
                  </a:lnTo>
                  <a:lnTo>
                    <a:pt x="528555" y="702978"/>
                  </a:lnTo>
                  <a:lnTo>
                    <a:pt x="507413" y="718834"/>
                  </a:lnTo>
                  <a:lnTo>
                    <a:pt x="0" y="433415"/>
                  </a:lnTo>
                  <a:close/>
                </a:path>
              </a:pathLst>
            </a:custGeom>
            <a:solidFill>
              <a:srgbClr val="FFC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9" name="Freeform 138"/>
            <p:cNvSpPr/>
            <p:nvPr/>
          </p:nvSpPr>
          <p:spPr>
            <a:xfrm rot="3703464">
              <a:off x="5499200" y="4750209"/>
              <a:ext cx="568228" cy="536659"/>
            </a:xfrm>
            <a:custGeom>
              <a:avLst/>
              <a:gdLst>
                <a:gd name="connsiteX0" fmla="*/ 0 w 761119"/>
                <a:gd name="connsiteY0" fmla="*/ 433415 h 718834"/>
                <a:gd name="connsiteX1" fmla="*/ 47570 w 761119"/>
                <a:gd name="connsiteY1" fmla="*/ 364703 h 718834"/>
                <a:gd name="connsiteX2" fmla="*/ 89855 w 761119"/>
                <a:gd name="connsiteY2" fmla="*/ 317133 h 718834"/>
                <a:gd name="connsiteX3" fmla="*/ 126853 w 761119"/>
                <a:gd name="connsiteY3" fmla="*/ 280134 h 718834"/>
                <a:gd name="connsiteX4" fmla="*/ 179709 w 761119"/>
                <a:gd name="connsiteY4" fmla="*/ 227278 h 718834"/>
                <a:gd name="connsiteX5" fmla="*/ 206137 w 761119"/>
                <a:gd name="connsiteY5" fmla="*/ 200851 h 718834"/>
                <a:gd name="connsiteX6" fmla="*/ 232564 w 761119"/>
                <a:gd name="connsiteY6" fmla="*/ 179708 h 718834"/>
                <a:gd name="connsiteX7" fmla="*/ 285420 w 761119"/>
                <a:gd name="connsiteY7" fmla="*/ 142709 h 718834"/>
                <a:gd name="connsiteX8" fmla="*/ 354132 w 761119"/>
                <a:gd name="connsiteY8" fmla="*/ 100425 h 718834"/>
                <a:gd name="connsiteX9" fmla="*/ 417559 w 761119"/>
                <a:gd name="connsiteY9" fmla="*/ 68712 h 718834"/>
                <a:gd name="connsiteX10" fmla="*/ 470414 w 761119"/>
                <a:gd name="connsiteY10" fmla="*/ 52855 h 718834"/>
                <a:gd name="connsiteX11" fmla="*/ 512698 w 761119"/>
                <a:gd name="connsiteY11" fmla="*/ 31713 h 718834"/>
                <a:gd name="connsiteX12" fmla="*/ 581411 w 761119"/>
                <a:gd name="connsiteY12" fmla="*/ 15856 h 718834"/>
                <a:gd name="connsiteX13" fmla="*/ 650123 w 761119"/>
                <a:gd name="connsiteY13" fmla="*/ 5285 h 718834"/>
                <a:gd name="connsiteX14" fmla="*/ 687122 w 761119"/>
                <a:gd name="connsiteY14" fmla="*/ 0 h 718834"/>
                <a:gd name="connsiteX15" fmla="*/ 724120 w 761119"/>
                <a:gd name="connsiteY15" fmla="*/ 0 h 718834"/>
                <a:gd name="connsiteX16" fmla="*/ 755834 w 761119"/>
                <a:gd name="connsiteY16" fmla="*/ 0 h 718834"/>
                <a:gd name="connsiteX17" fmla="*/ 761119 w 761119"/>
                <a:gd name="connsiteY17" fmla="*/ 576125 h 718834"/>
                <a:gd name="connsiteX18" fmla="*/ 750548 w 761119"/>
                <a:gd name="connsiteY18" fmla="*/ 576125 h 718834"/>
                <a:gd name="connsiteX19" fmla="*/ 713549 w 761119"/>
                <a:gd name="connsiteY19" fmla="*/ 586696 h 718834"/>
                <a:gd name="connsiteX20" fmla="*/ 665979 w 761119"/>
                <a:gd name="connsiteY20" fmla="*/ 602552 h 718834"/>
                <a:gd name="connsiteX21" fmla="*/ 618409 w 761119"/>
                <a:gd name="connsiteY21" fmla="*/ 628980 h 718834"/>
                <a:gd name="connsiteX22" fmla="*/ 597267 w 761119"/>
                <a:gd name="connsiteY22" fmla="*/ 639551 h 718834"/>
                <a:gd name="connsiteX23" fmla="*/ 576125 w 761119"/>
                <a:gd name="connsiteY23" fmla="*/ 655408 h 718834"/>
                <a:gd name="connsiteX24" fmla="*/ 565554 w 761119"/>
                <a:gd name="connsiteY24" fmla="*/ 665979 h 718834"/>
                <a:gd name="connsiteX25" fmla="*/ 554983 w 761119"/>
                <a:gd name="connsiteY25" fmla="*/ 676550 h 718834"/>
                <a:gd name="connsiteX26" fmla="*/ 539126 w 761119"/>
                <a:gd name="connsiteY26" fmla="*/ 697692 h 718834"/>
                <a:gd name="connsiteX27" fmla="*/ 528555 w 761119"/>
                <a:gd name="connsiteY27" fmla="*/ 702978 h 718834"/>
                <a:gd name="connsiteX28" fmla="*/ 507413 w 761119"/>
                <a:gd name="connsiteY28" fmla="*/ 718834 h 718834"/>
                <a:gd name="connsiteX29" fmla="*/ 0 w 761119"/>
                <a:gd name="connsiteY29" fmla="*/ 433415 h 718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61119" h="718834">
                  <a:moveTo>
                    <a:pt x="0" y="433415"/>
                  </a:moveTo>
                  <a:lnTo>
                    <a:pt x="47570" y="364703"/>
                  </a:lnTo>
                  <a:lnTo>
                    <a:pt x="89855" y="317133"/>
                  </a:lnTo>
                  <a:lnTo>
                    <a:pt x="126853" y="280134"/>
                  </a:lnTo>
                  <a:lnTo>
                    <a:pt x="179709" y="227278"/>
                  </a:lnTo>
                  <a:lnTo>
                    <a:pt x="206137" y="200851"/>
                  </a:lnTo>
                  <a:lnTo>
                    <a:pt x="232564" y="179708"/>
                  </a:lnTo>
                  <a:lnTo>
                    <a:pt x="285420" y="142709"/>
                  </a:lnTo>
                  <a:lnTo>
                    <a:pt x="354132" y="100425"/>
                  </a:lnTo>
                  <a:lnTo>
                    <a:pt x="417559" y="68712"/>
                  </a:lnTo>
                  <a:lnTo>
                    <a:pt x="470414" y="52855"/>
                  </a:lnTo>
                  <a:lnTo>
                    <a:pt x="512698" y="31713"/>
                  </a:lnTo>
                  <a:lnTo>
                    <a:pt x="581411" y="15856"/>
                  </a:lnTo>
                  <a:lnTo>
                    <a:pt x="650123" y="5285"/>
                  </a:lnTo>
                  <a:lnTo>
                    <a:pt x="687122" y="0"/>
                  </a:lnTo>
                  <a:lnTo>
                    <a:pt x="724120" y="0"/>
                  </a:lnTo>
                  <a:lnTo>
                    <a:pt x="755834" y="0"/>
                  </a:lnTo>
                  <a:cubicBezTo>
                    <a:pt x="757596" y="192042"/>
                    <a:pt x="759357" y="384083"/>
                    <a:pt x="761119" y="576125"/>
                  </a:cubicBezTo>
                  <a:lnTo>
                    <a:pt x="750548" y="576125"/>
                  </a:lnTo>
                  <a:lnTo>
                    <a:pt x="713549" y="586696"/>
                  </a:lnTo>
                  <a:lnTo>
                    <a:pt x="665979" y="602552"/>
                  </a:lnTo>
                  <a:lnTo>
                    <a:pt x="618409" y="628980"/>
                  </a:lnTo>
                  <a:lnTo>
                    <a:pt x="597267" y="639551"/>
                  </a:lnTo>
                  <a:lnTo>
                    <a:pt x="576125" y="655408"/>
                  </a:lnTo>
                  <a:lnTo>
                    <a:pt x="565554" y="665979"/>
                  </a:lnTo>
                  <a:lnTo>
                    <a:pt x="554983" y="676550"/>
                  </a:lnTo>
                  <a:lnTo>
                    <a:pt x="539126" y="697692"/>
                  </a:lnTo>
                  <a:lnTo>
                    <a:pt x="528555" y="702978"/>
                  </a:lnTo>
                  <a:lnTo>
                    <a:pt x="507413" y="718834"/>
                  </a:lnTo>
                  <a:lnTo>
                    <a:pt x="0" y="433415"/>
                  </a:lnTo>
                  <a:close/>
                </a:path>
              </a:pathLst>
            </a:custGeom>
            <a:solidFill>
              <a:srgbClr val="92D05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8" name="Freeform 127"/>
            <p:cNvSpPr/>
            <p:nvPr/>
          </p:nvSpPr>
          <p:spPr>
            <a:xfrm rot="3461844">
              <a:off x="3330129" y="4746464"/>
              <a:ext cx="568228" cy="536659"/>
            </a:xfrm>
            <a:custGeom>
              <a:avLst/>
              <a:gdLst>
                <a:gd name="connsiteX0" fmla="*/ 0 w 761119"/>
                <a:gd name="connsiteY0" fmla="*/ 433415 h 718834"/>
                <a:gd name="connsiteX1" fmla="*/ 47570 w 761119"/>
                <a:gd name="connsiteY1" fmla="*/ 364703 h 718834"/>
                <a:gd name="connsiteX2" fmla="*/ 89855 w 761119"/>
                <a:gd name="connsiteY2" fmla="*/ 317133 h 718834"/>
                <a:gd name="connsiteX3" fmla="*/ 126853 w 761119"/>
                <a:gd name="connsiteY3" fmla="*/ 280134 h 718834"/>
                <a:gd name="connsiteX4" fmla="*/ 179709 w 761119"/>
                <a:gd name="connsiteY4" fmla="*/ 227278 h 718834"/>
                <a:gd name="connsiteX5" fmla="*/ 206137 w 761119"/>
                <a:gd name="connsiteY5" fmla="*/ 200851 h 718834"/>
                <a:gd name="connsiteX6" fmla="*/ 232564 w 761119"/>
                <a:gd name="connsiteY6" fmla="*/ 179708 h 718834"/>
                <a:gd name="connsiteX7" fmla="*/ 285420 w 761119"/>
                <a:gd name="connsiteY7" fmla="*/ 142709 h 718834"/>
                <a:gd name="connsiteX8" fmla="*/ 354132 w 761119"/>
                <a:gd name="connsiteY8" fmla="*/ 100425 h 718834"/>
                <a:gd name="connsiteX9" fmla="*/ 417559 w 761119"/>
                <a:gd name="connsiteY9" fmla="*/ 68712 h 718834"/>
                <a:gd name="connsiteX10" fmla="*/ 470414 w 761119"/>
                <a:gd name="connsiteY10" fmla="*/ 52855 h 718834"/>
                <a:gd name="connsiteX11" fmla="*/ 512698 w 761119"/>
                <a:gd name="connsiteY11" fmla="*/ 31713 h 718834"/>
                <a:gd name="connsiteX12" fmla="*/ 581411 w 761119"/>
                <a:gd name="connsiteY12" fmla="*/ 15856 h 718834"/>
                <a:gd name="connsiteX13" fmla="*/ 650123 w 761119"/>
                <a:gd name="connsiteY13" fmla="*/ 5285 h 718834"/>
                <a:gd name="connsiteX14" fmla="*/ 687122 w 761119"/>
                <a:gd name="connsiteY14" fmla="*/ 0 h 718834"/>
                <a:gd name="connsiteX15" fmla="*/ 724120 w 761119"/>
                <a:gd name="connsiteY15" fmla="*/ 0 h 718834"/>
                <a:gd name="connsiteX16" fmla="*/ 755834 w 761119"/>
                <a:gd name="connsiteY16" fmla="*/ 0 h 718834"/>
                <a:gd name="connsiteX17" fmla="*/ 761119 w 761119"/>
                <a:gd name="connsiteY17" fmla="*/ 576125 h 718834"/>
                <a:gd name="connsiteX18" fmla="*/ 750548 w 761119"/>
                <a:gd name="connsiteY18" fmla="*/ 576125 h 718834"/>
                <a:gd name="connsiteX19" fmla="*/ 713549 w 761119"/>
                <a:gd name="connsiteY19" fmla="*/ 586696 h 718834"/>
                <a:gd name="connsiteX20" fmla="*/ 665979 w 761119"/>
                <a:gd name="connsiteY20" fmla="*/ 602552 h 718834"/>
                <a:gd name="connsiteX21" fmla="*/ 618409 w 761119"/>
                <a:gd name="connsiteY21" fmla="*/ 628980 h 718834"/>
                <a:gd name="connsiteX22" fmla="*/ 597267 w 761119"/>
                <a:gd name="connsiteY22" fmla="*/ 639551 h 718834"/>
                <a:gd name="connsiteX23" fmla="*/ 576125 w 761119"/>
                <a:gd name="connsiteY23" fmla="*/ 655408 h 718834"/>
                <a:gd name="connsiteX24" fmla="*/ 565554 w 761119"/>
                <a:gd name="connsiteY24" fmla="*/ 665979 h 718834"/>
                <a:gd name="connsiteX25" fmla="*/ 554983 w 761119"/>
                <a:gd name="connsiteY25" fmla="*/ 676550 h 718834"/>
                <a:gd name="connsiteX26" fmla="*/ 539126 w 761119"/>
                <a:gd name="connsiteY26" fmla="*/ 697692 h 718834"/>
                <a:gd name="connsiteX27" fmla="*/ 528555 w 761119"/>
                <a:gd name="connsiteY27" fmla="*/ 702978 h 718834"/>
                <a:gd name="connsiteX28" fmla="*/ 507413 w 761119"/>
                <a:gd name="connsiteY28" fmla="*/ 718834 h 718834"/>
                <a:gd name="connsiteX29" fmla="*/ 0 w 761119"/>
                <a:gd name="connsiteY29" fmla="*/ 433415 h 718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61119" h="718834">
                  <a:moveTo>
                    <a:pt x="0" y="433415"/>
                  </a:moveTo>
                  <a:lnTo>
                    <a:pt x="47570" y="364703"/>
                  </a:lnTo>
                  <a:lnTo>
                    <a:pt x="89855" y="317133"/>
                  </a:lnTo>
                  <a:lnTo>
                    <a:pt x="126853" y="280134"/>
                  </a:lnTo>
                  <a:lnTo>
                    <a:pt x="179709" y="227278"/>
                  </a:lnTo>
                  <a:lnTo>
                    <a:pt x="206137" y="200851"/>
                  </a:lnTo>
                  <a:lnTo>
                    <a:pt x="232564" y="179708"/>
                  </a:lnTo>
                  <a:lnTo>
                    <a:pt x="285420" y="142709"/>
                  </a:lnTo>
                  <a:lnTo>
                    <a:pt x="354132" y="100425"/>
                  </a:lnTo>
                  <a:lnTo>
                    <a:pt x="417559" y="68712"/>
                  </a:lnTo>
                  <a:lnTo>
                    <a:pt x="470414" y="52855"/>
                  </a:lnTo>
                  <a:lnTo>
                    <a:pt x="512698" y="31713"/>
                  </a:lnTo>
                  <a:lnTo>
                    <a:pt x="581411" y="15856"/>
                  </a:lnTo>
                  <a:lnTo>
                    <a:pt x="650123" y="5285"/>
                  </a:lnTo>
                  <a:lnTo>
                    <a:pt x="687122" y="0"/>
                  </a:lnTo>
                  <a:lnTo>
                    <a:pt x="724120" y="0"/>
                  </a:lnTo>
                  <a:lnTo>
                    <a:pt x="755834" y="0"/>
                  </a:lnTo>
                  <a:cubicBezTo>
                    <a:pt x="757596" y="192042"/>
                    <a:pt x="759357" y="384083"/>
                    <a:pt x="761119" y="576125"/>
                  </a:cubicBezTo>
                  <a:lnTo>
                    <a:pt x="750548" y="576125"/>
                  </a:lnTo>
                  <a:lnTo>
                    <a:pt x="713549" y="586696"/>
                  </a:lnTo>
                  <a:lnTo>
                    <a:pt x="665979" y="602552"/>
                  </a:lnTo>
                  <a:lnTo>
                    <a:pt x="618409" y="628980"/>
                  </a:lnTo>
                  <a:lnTo>
                    <a:pt x="597267" y="639551"/>
                  </a:lnTo>
                  <a:lnTo>
                    <a:pt x="576125" y="655408"/>
                  </a:lnTo>
                  <a:lnTo>
                    <a:pt x="565554" y="665979"/>
                  </a:lnTo>
                  <a:lnTo>
                    <a:pt x="554983" y="676550"/>
                  </a:lnTo>
                  <a:lnTo>
                    <a:pt x="539126" y="697692"/>
                  </a:lnTo>
                  <a:lnTo>
                    <a:pt x="528555" y="702978"/>
                  </a:lnTo>
                  <a:lnTo>
                    <a:pt x="507413" y="718834"/>
                  </a:lnTo>
                  <a:lnTo>
                    <a:pt x="0" y="433415"/>
                  </a:ln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Freeform 135"/>
            <p:cNvSpPr/>
            <p:nvPr/>
          </p:nvSpPr>
          <p:spPr>
            <a:xfrm rot="10800000">
              <a:off x="1269794" y="5624226"/>
              <a:ext cx="568228" cy="536659"/>
            </a:xfrm>
            <a:custGeom>
              <a:avLst/>
              <a:gdLst>
                <a:gd name="connsiteX0" fmla="*/ 0 w 761119"/>
                <a:gd name="connsiteY0" fmla="*/ 433415 h 718834"/>
                <a:gd name="connsiteX1" fmla="*/ 47570 w 761119"/>
                <a:gd name="connsiteY1" fmla="*/ 364703 h 718834"/>
                <a:gd name="connsiteX2" fmla="*/ 89855 w 761119"/>
                <a:gd name="connsiteY2" fmla="*/ 317133 h 718834"/>
                <a:gd name="connsiteX3" fmla="*/ 126853 w 761119"/>
                <a:gd name="connsiteY3" fmla="*/ 280134 h 718834"/>
                <a:gd name="connsiteX4" fmla="*/ 179709 w 761119"/>
                <a:gd name="connsiteY4" fmla="*/ 227278 h 718834"/>
                <a:gd name="connsiteX5" fmla="*/ 206137 w 761119"/>
                <a:gd name="connsiteY5" fmla="*/ 200851 h 718834"/>
                <a:gd name="connsiteX6" fmla="*/ 232564 w 761119"/>
                <a:gd name="connsiteY6" fmla="*/ 179708 h 718834"/>
                <a:gd name="connsiteX7" fmla="*/ 285420 w 761119"/>
                <a:gd name="connsiteY7" fmla="*/ 142709 h 718834"/>
                <a:gd name="connsiteX8" fmla="*/ 354132 w 761119"/>
                <a:gd name="connsiteY8" fmla="*/ 100425 h 718834"/>
                <a:gd name="connsiteX9" fmla="*/ 417559 w 761119"/>
                <a:gd name="connsiteY9" fmla="*/ 68712 h 718834"/>
                <a:gd name="connsiteX10" fmla="*/ 470414 w 761119"/>
                <a:gd name="connsiteY10" fmla="*/ 52855 h 718834"/>
                <a:gd name="connsiteX11" fmla="*/ 512698 w 761119"/>
                <a:gd name="connsiteY11" fmla="*/ 31713 h 718834"/>
                <a:gd name="connsiteX12" fmla="*/ 581411 w 761119"/>
                <a:gd name="connsiteY12" fmla="*/ 15856 h 718834"/>
                <a:gd name="connsiteX13" fmla="*/ 650123 w 761119"/>
                <a:gd name="connsiteY13" fmla="*/ 5285 h 718834"/>
                <a:gd name="connsiteX14" fmla="*/ 687122 w 761119"/>
                <a:gd name="connsiteY14" fmla="*/ 0 h 718834"/>
                <a:gd name="connsiteX15" fmla="*/ 724120 w 761119"/>
                <a:gd name="connsiteY15" fmla="*/ 0 h 718834"/>
                <a:gd name="connsiteX16" fmla="*/ 755834 w 761119"/>
                <a:gd name="connsiteY16" fmla="*/ 0 h 718834"/>
                <a:gd name="connsiteX17" fmla="*/ 761119 w 761119"/>
                <a:gd name="connsiteY17" fmla="*/ 576125 h 718834"/>
                <a:gd name="connsiteX18" fmla="*/ 750548 w 761119"/>
                <a:gd name="connsiteY18" fmla="*/ 576125 h 718834"/>
                <a:gd name="connsiteX19" fmla="*/ 713549 w 761119"/>
                <a:gd name="connsiteY19" fmla="*/ 586696 h 718834"/>
                <a:gd name="connsiteX20" fmla="*/ 665979 w 761119"/>
                <a:gd name="connsiteY20" fmla="*/ 602552 h 718834"/>
                <a:gd name="connsiteX21" fmla="*/ 618409 w 761119"/>
                <a:gd name="connsiteY21" fmla="*/ 628980 h 718834"/>
                <a:gd name="connsiteX22" fmla="*/ 597267 w 761119"/>
                <a:gd name="connsiteY22" fmla="*/ 639551 h 718834"/>
                <a:gd name="connsiteX23" fmla="*/ 576125 w 761119"/>
                <a:gd name="connsiteY23" fmla="*/ 655408 h 718834"/>
                <a:gd name="connsiteX24" fmla="*/ 565554 w 761119"/>
                <a:gd name="connsiteY24" fmla="*/ 665979 h 718834"/>
                <a:gd name="connsiteX25" fmla="*/ 554983 w 761119"/>
                <a:gd name="connsiteY25" fmla="*/ 676550 h 718834"/>
                <a:gd name="connsiteX26" fmla="*/ 539126 w 761119"/>
                <a:gd name="connsiteY26" fmla="*/ 697692 h 718834"/>
                <a:gd name="connsiteX27" fmla="*/ 528555 w 761119"/>
                <a:gd name="connsiteY27" fmla="*/ 702978 h 718834"/>
                <a:gd name="connsiteX28" fmla="*/ 507413 w 761119"/>
                <a:gd name="connsiteY28" fmla="*/ 718834 h 718834"/>
                <a:gd name="connsiteX29" fmla="*/ 0 w 761119"/>
                <a:gd name="connsiteY29" fmla="*/ 433415 h 718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61119" h="718834">
                  <a:moveTo>
                    <a:pt x="0" y="433415"/>
                  </a:moveTo>
                  <a:lnTo>
                    <a:pt x="47570" y="364703"/>
                  </a:lnTo>
                  <a:lnTo>
                    <a:pt x="89855" y="317133"/>
                  </a:lnTo>
                  <a:lnTo>
                    <a:pt x="126853" y="280134"/>
                  </a:lnTo>
                  <a:lnTo>
                    <a:pt x="179709" y="227278"/>
                  </a:lnTo>
                  <a:lnTo>
                    <a:pt x="206137" y="200851"/>
                  </a:lnTo>
                  <a:lnTo>
                    <a:pt x="232564" y="179708"/>
                  </a:lnTo>
                  <a:lnTo>
                    <a:pt x="285420" y="142709"/>
                  </a:lnTo>
                  <a:lnTo>
                    <a:pt x="354132" y="100425"/>
                  </a:lnTo>
                  <a:lnTo>
                    <a:pt x="417559" y="68712"/>
                  </a:lnTo>
                  <a:lnTo>
                    <a:pt x="470414" y="52855"/>
                  </a:lnTo>
                  <a:lnTo>
                    <a:pt x="512698" y="31713"/>
                  </a:lnTo>
                  <a:lnTo>
                    <a:pt x="581411" y="15856"/>
                  </a:lnTo>
                  <a:lnTo>
                    <a:pt x="650123" y="5285"/>
                  </a:lnTo>
                  <a:lnTo>
                    <a:pt x="687122" y="0"/>
                  </a:lnTo>
                  <a:lnTo>
                    <a:pt x="724120" y="0"/>
                  </a:lnTo>
                  <a:lnTo>
                    <a:pt x="755834" y="0"/>
                  </a:lnTo>
                  <a:cubicBezTo>
                    <a:pt x="757596" y="192042"/>
                    <a:pt x="759357" y="384083"/>
                    <a:pt x="761119" y="576125"/>
                  </a:cubicBezTo>
                  <a:lnTo>
                    <a:pt x="750548" y="576125"/>
                  </a:lnTo>
                  <a:lnTo>
                    <a:pt x="713549" y="586696"/>
                  </a:lnTo>
                  <a:lnTo>
                    <a:pt x="665979" y="602552"/>
                  </a:lnTo>
                  <a:lnTo>
                    <a:pt x="618409" y="628980"/>
                  </a:lnTo>
                  <a:lnTo>
                    <a:pt x="597267" y="639551"/>
                  </a:lnTo>
                  <a:lnTo>
                    <a:pt x="576125" y="655408"/>
                  </a:lnTo>
                  <a:lnTo>
                    <a:pt x="565554" y="665979"/>
                  </a:lnTo>
                  <a:lnTo>
                    <a:pt x="554983" y="676550"/>
                  </a:lnTo>
                  <a:lnTo>
                    <a:pt x="539126" y="697692"/>
                  </a:lnTo>
                  <a:lnTo>
                    <a:pt x="528555" y="702978"/>
                  </a:lnTo>
                  <a:lnTo>
                    <a:pt x="507413" y="718834"/>
                  </a:lnTo>
                  <a:lnTo>
                    <a:pt x="0" y="433415"/>
                  </a:lnTo>
                  <a:close/>
                </a:path>
              </a:pathLst>
            </a:custGeom>
            <a:solidFill>
              <a:srgbClr val="FFC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5" name="Freeform 144"/>
            <p:cNvSpPr/>
            <p:nvPr/>
          </p:nvSpPr>
          <p:spPr>
            <a:xfrm rot="7292743">
              <a:off x="1470909" y="5192359"/>
              <a:ext cx="568228" cy="536659"/>
            </a:xfrm>
            <a:custGeom>
              <a:avLst/>
              <a:gdLst>
                <a:gd name="connsiteX0" fmla="*/ 0 w 761119"/>
                <a:gd name="connsiteY0" fmla="*/ 433415 h 718834"/>
                <a:gd name="connsiteX1" fmla="*/ 47570 w 761119"/>
                <a:gd name="connsiteY1" fmla="*/ 364703 h 718834"/>
                <a:gd name="connsiteX2" fmla="*/ 89855 w 761119"/>
                <a:gd name="connsiteY2" fmla="*/ 317133 h 718834"/>
                <a:gd name="connsiteX3" fmla="*/ 126853 w 761119"/>
                <a:gd name="connsiteY3" fmla="*/ 280134 h 718834"/>
                <a:gd name="connsiteX4" fmla="*/ 179709 w 761119"/>
                <a:gd name="connsiteY4" fmla="*/ 227278 h 718834"/>
                <a:gd name="connsiteX5" fmla="*/ 206137 w 761119"/>
                <a:gd name="connsiteY5" fmla="*/ 200851 h 718834"/>
                <a:gd name="connsiteX6" fmla="*/ 232564 w 761119"/>
                <a:gd name="connsiteY6" fmla="*/ 179708 h 718834"/>
                <a:gd name="connsiteX7" fmla="*/ 285420 w 761119"/>
                <a:gd name="connsiteY7" fmla="*/ 142709 h 718834"/>
                <a:gd name="connsiteX8" fmla="*/ 354132 w 761119"/>
                <a:gd name="connsiteY8" fmla="*/ 100425 h 718834"/>
                <a:gd name="connsiteX9" fmla="*/ 417559 w 761119"/>
                <a:gd name="connsiteY9" fmla="*/ 68712 h 718834"/>
                <a:gd name="connsiteX10" fmla="*/ 470414 w 761119"/>
                <a:gd name="connsiteY10" fmla="*/ 52855 h 718834"/>
                <a:gd name="connsiteX11" fmla="*/ 512698 w 761119"/>
                <a:gd name="connsiteY11" fmla="*/ 31713 h 718834"/>
                <a:gd name="connsiteX12" fmla="*/ 581411 w 761119"/>
                <a:gd name="connsiteY12" fmla="*/ 15856 h 718834"/>
                <a:gd name="connsiteX13" fmla="*/ 650123 w 761119"/>
                <a:gd name="connsiteY13" fmla="*/ 5285 h 718834"/>
                <a:gd name="connsiteX14" fmla="*/ 687122 w 761119"/>
                <a:gd name="connsiteY14" fmla="*/ 0 h 718834"/>
                <a:gd name="connsiteX15" fmla="*/ 724120 w 761119"/>
                <a:gd name="connsiteY15" fmla="*/ 0 h 718834"/>
                <a:gd name="connsiteX16" fmla="*/ 755834 w 761119"/>
                <a:gd name="connsiteY16" fmla="*/ 0 h 718834"/>
                <a:gd name="connsiteX17" fmla="*/ 761119 w 761119"/>
                <a:gd name="connsiteY17" fmla="*/ 576125 h 718834"/>
                <a:gd name="connsiteX18" fmla="*/ 750548 w 761119"/>
                <a:gd name="connsiteY18" fmla="*/ 576125 h 718834"/>
                <a:gd name="connsiteX19" fmla="*/ 713549 w 761119"/>
                <a:gd name="connsiteY19" fmla="*/ 586696 h 718834"/>
                <a:gd name="connsiteX20" fmla="*/ 665979 w 761119"/>
                <a:gd name="connsiteY20" fmla="*/ 602552 h 718834"/>
                <a:gd name="connsiteX21" fmla="*/ 618409 w 761119"/>
                <a:gd name="connsiteY21" fmla="*/ 628980 h 718834"/>
                <a:gd name="connsiteX22" fmla="*/ 597267 w 761119"/>
                <a:gd name="connsiteY22" fmla="*/ 639551 h 718834"/>
                <a:gd name="connsiteX23" fmla="*/ 576125 w 761119"/>
                <a:gd name="connsiteY23" fmla="*/ 655408 h 718834"/>
                <a:gd name="connsiteX24" fmla="*/ 565554 w 761119"/>
                <a:gd name="connsiteY24" fmla="*/ 665979 h 718834"/>
                <a:gd name="connsiteX25" fmla="*/ 554983 w 761119"/>
                <a:gd name="connsiteY25" fmla="*/ 676550 h 718834"/>
                <a:gd name="connsiteX26" fmla="*/ 539126 w 761119"/>
                <a:gd name="connsiteY26" fmla="*/ 697692 h 718834"/>
                <a:gd name="connsiteX27" fmla="*/ 528555 w 761119"/>
                <a:gd name="connsiteY27" fmla="*/ 702978 h 718834"/>
                <a:gd name="connsiteX28" fmla="*/ 507413 w 761119"/>
                <a:gd name="connsiteY28" fmla="*/ 718834 h 718834"/>
                <a:gd name="connsiteX29" fmla="*/ 0 w 761119"/>
                <a:gd name="connsiteY29" fmla="*/ 433415 h 718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61119" h="718834">
                  <a:moveTo>
                    <a:pt x="0" y="433415"/>
                  </a:moveTo>
                  <a:lnTo>
                    <a:pt x="47570" y="364703"/>
                  </a:lnTo>
                  <a:lnTo>
                    <a:pt x="89855" y="317133"/>
                  </a:lnTo>
                  <a:lnTo>
                    <a:pt x="126853" y="280134"/>
                  </a:lnTo>
                  <a:lnTo>
                    <a:pt x="179709" y="227278"/>
                  </a:lnTo>
                  <a:lnTo>
                    <a:pt x="206137" y="200851"/>
                  </a:lnTo>
                  <a:lnTo>
                    <a:pt x="232564" y="179708"/>
                  </a:lnTo>
                  <a:lnTo>
                    <a:pt x="285420" y="142709"/>
                  </a:lnTo>
                  <a:lnTo>
                    <a:pt x="354132" y="100425"/>
                  </a:lnTo>
                  <a:lnTo>
                    <a:pt x="417559" y="68712"/>
                  </a:lnTo>
                  <a:lnTo>
                    <a:pt x="470414" y="52855"/>
                  </a:lnTo>
                  <a:lnTo>
                    <a:pt x="512698" y="31713"/>
                  </a:lnTo>
                  <a:lnTo>
                    <a:pt x="581411" y="15856"/>
                  </a:lnTo>
                  <a:lnTo>
                    <a:pt x="650123" y="5285"/>
                  </a:lnTo>
                  <a:lnTo>
                    <a:pt x="687122" y="0"/>
                  </a:lnTo>
                  <a:lnTo>
                    <a:pt x="724120" y="0"/>
                  </a:lnTo>
                  <a:lnTo>
                    <a:pt x="755834" y="0"/>
                  </a:lnTo>
                  <a:cubicBezTo>
                    <a:pt x="757596" y="192042"/>
                    <a:pt x="759357" y="384083"/>
                    <a:pt x="761119" y="576125"/>
                  </a:cubicBezTo>
                  <a:lnTo>
                    <a:pt x="750548" y="576125"/>
                  </a:lnTo>
                  <a:lnTo>
                    <a:pt x="713549" y="586696"/>
                  </a:lnTo>
                  <a:lnTo>
                    <a:pt x="665979" y="602552"/>
                  </a:lnTo>
                  <a:lnTo>
                    <a:pt x="618409" y="628980"/>
                  </a:lnTo>
                  <a:lnTo>
                    <a:pt x="597267" y="639551"/>
                  </a:lnTo>
                  <a:lnTo>
                    <a:pt x="576125" y="655408"/>
                  </a:lnTo>
                  <a:lnTo>
                    <a:pt x="565554" y="665979"/>
                  </a:lnTo>
                  <a:lnTo>
                    <a:pt x="554983" y="676550"/>
                  </a:lnTo>
                  <a:lnTo>
                    <a:pt x="539126" y="697692"/>
                  </a:lnTo>
                  <a:lnTo>
                    <a:pt x="528555" y="702978"/>
                  </a:lnTo>
                  <a:lnTo>
                    <a:pt x="507413" y="718834"/>
                  </a:lnTo>
                  <a:lnTo>
                    <a:pt x="0" y="433415"/>
                  </a:lnTo>
                  <a:close/>
                </a:path>
              </a:pathLst>
            </a:custGeom>
            <a:solidFill>
              <a:srgbClr val="7030A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4" name="Freeform 143"/>
            <p:cNvSpPr/>
            <p:nvPr/>
          </p:nvSpPr>
          <p:spPr>
            <a:xfrm rot="3662277">
              <a:off x="1175277" y="4760761"/>
              <a:ext cx="568228" cy="536659"/>
            </a:xfrm>
            <a:custGeom>
              <a:avLst/>
              <a:gdLst>
                <a:gd name="connsiteX0" fmla="*/ 0 w 761119"/>
                <a:gd name="connsiteY0" fmla="*/ 433415 h 718834"/>
                <a:gd name="connsiteX1" fmla="*/ 47570 w 761119"/>
                <a:gd name="connsiteY1" fmla="*/ 364703 h 718834"/>
                <a:gd name="connsiteX2" fmla="*/ 89855 w 761119"/>
                <a:gd name="connsiteY2" fmla="*/ 317133 h 718834"/>
                <a:gd name="connsiteX3" fmla="*/ 126853 w 761119"/>
                <a:gd name="connsiteY3" fmla="*/ 280134 h 718834"/>
                <a:gd name="connsiteX4" fmla="*/ 179709 w 761119"/>
                <a:gd name="connsiteY4" fmla="*/ 227278 h 718834"/>
                <a:gd name="connsiteX5" fmla="*/ 206137 w 761119"/>
                <a:gd name="connsiteY5" fmla="*/ 200851 h 718834"/>
                <a:gd name="connsiteX6" fmla="*/ 232564 w 761119"/>
                <a:gd name="connsiteY6" fmla="*/ 179708 h 718834"/>
                <a:gd name="connsiteX7" fmla="*/ 285420 w 761119"/>
                <a:gd name="connsiteY7" fmla="*/ 142709 h 718834"/>
                <a:gd name="connsiteX8" fmla="*/ 354132 w 761119"/>
                <a:gd name="connsiteY8" fmla="*/ 100425 h 718834"/>
                <a:gd name="connsiteX9" fmla="*/ 417559 w 761119"/>
                <a:gd name="connsiteY9" fmla="*/ 68712 h 718834"/>
                <a:gd name="connsiteX10" fmla="*/ 470414 w 761119"/>
                <a:gd name="connsiteY10" fmla="*/ 52855 h 718834"/>
                <a:gd name="connsiteX11" fmla="*/ 512698 w 761119"/>
                <a:gd name="connsiteY11" fmla="*/ 31713 h 718834"/>
                <a:gd name="connsiteX12" fmla="*/ 581411 w 761119"/>
                <a:gd name="connsiteY12" fmla="*/ 15856 h 718834"/>
                <a:gd name="connsiteX13" fmla="*/ 650123 w 761119"/>
                <a:gd name="connsiteY13" fmla="*/ 5285 h 718834"/>
                <a:gd name="connsiteX14" fmla="*/ 687122 w 761119"/>
                <a:gd name="connsiteY14" fmla="*/ 0 h 718834"/>
                <a:gd name="connsiteX15" fmla="*/ 724120 w 761119"/>
                <a:gd name="connsiteY15" fmla="*/ 0 h 718834"/>
                <a:gd name="connsiteX16" fmla="*/ 755834 w 761119"/>
                <a:gd name="connsiteY16" fmla="*/ 0 h 718834"/>
                <a:gd name="connsiteX17" fmla="*/ 761119 w 761119"/>
                <a:gd name="connsiteY17" fmla="*/ 576125 h 718834"/>
                <a:gd name="connsiteX18" fmla="*/ 750548 w 761119"/>
                <a:gd name="connsiteY18" fmla="*/ 576125 h 718834"/>
                <a:gd name="connsiteX19" fmla="*/ 713549 w 761119"/>
                <a:gd name="connsiteY19" fmla="*/ 586696 h 718834"/>
                <a:gd name="connsiteX20" fmla="*/ 665979 w 761119"/>
                <a:gd name="connsiteY20" fmla="*/ 602552 h 718834"/>
                <a:gd name="connsiteX21" fmla="*/ 618409 w 761119"/>
                <a:gd name="connsiteY21" fmla="*/ 628980 h 718834"/>
                <a:gd name="connsiteX22" fmla="*/ 597267 w 761119"/>
                <a:gd name="connsiteY22" fmla="*/ 639551 h 718834"/>
                <a:gd name="connsiteX23" fmla="*/ 576125 w 761119"/>
                <a:gd name="connsiteY23" fmla="*/ 655408 h 718834"/>
                <a:gd name="connsiteX24" fmla="*/ 565554 w 761119"/>
                <a:gd name="connsiteY24" fmla="*/ 665979 h 718834"/>
                <a:gd name="connsiteX25" fmla="*/ 554983 w 761119"/>
                <a:gd name="connsiteY25" fmla="*/ 676550 h 718834"/>
                <a:gd name="connsiteX26" fmla="*/ 539126 w 761119"/>
                <a:gd name="connsiteY26" fmla="*/ 697692 h 718834"/>
                <a:gd name="connsiteX27" fmla="*/ 528555 w 761119"/>
                <a:gd name="connsiteY27" fmla="*/ 702978 h 718834"/>
                <a:gd name="connsiteX28" fmla="*/ 507413 w 761119"/>
                <a:gd name="connsiteY28" fmla="*/ 718834 h 718834"/>
                <a:gd name="connsiteX29" fmla="*/ 0 w 761119"/>
                <a:gd name="connsiteY29" fmla="*/ 433415 h 718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61119" h="718834">
                  <a:moveTo>
                    <a:pt x="0" y="433415"/>
                  </a:moveTo>
                  <a:lnTo>
                    <a:pt x="47570" y="364703"/>
                  </a:lnTo>
                  <a:lnTo>
                    <a:pt x="89855" y="317133"/>
                  </a:lnTo>
                  <a:lnTo>
                    <a:pt x="126853" y="280134"/>
                  </a:lnTo>
                  <a:lnTo>
                    <a:pt x="179709" y="227278"/>
                  </a:lnTo>
                  <a:lnTo>
                    <a:pt x="206137" y="200851"/>
                  </a:lnTo>
                  <a:lnTo>
                    <a:pt x="232564" y="179708"/>
                  </a:lnTo>
                  <a:lnTo>
                    <a:pt x="285420" y="142709"/>
                  </a:lnTo>
                  <a:lnTo>
                    <a:pt x="354132" y="100425"/>
                  </a:lnTo>
                  <a:lnTo>
                    <a:pt x="417559" y="68712"/>
                  </a:lnTo>
                  <a:lnTo>
                    <a:pt x="470414" y="52855"/>
                  </a:lnTo>
                  <a:lnTo>
                    <a:pt x="512698" y="31713"/>
                  </a:lnTo>
                  <a:lnTo>
                    <a:pt x="581411" y="15856"/>
                  </a:lnTo>
                  <a:lnTo>
                    <a:pt x="650123" y="5285"/>
                  </a:lnTo>
                  <a:lnTo>
                    <a:pt x="687122" y="0"/>
                  </a:lnTo>
                  <a:lnTo>
                    <a:pt x="724120" y="0"/>
                  </a:lnTo>
                  <a:lnTo>
                    <a:pt x="755834" y="0"/>
                  </a:lnTo>
                  <a:cubicBezTo>
                    <a:pt x="757596" y="192042"/>
                    <a:pt x="759357" y="384083"/>
                    <a:pt x="761119" y="576125"/>
                  </a:cubicBezTo>
                  <a:lnTo>
                    <a:pt x="750548" y="576125"/>
                  </a:lnTo>
                  <a:lnTo>
                    <a:pt x="713549" y="586696"/>
                  </a:lnTo>
                  <a:lnTo>
                    <a:pt x="665979" y="602552"/>
                  </a:lnTo>
                  <a:lnTo>
                    <a:pt x="618409" y="628980"/>
                  </a:lnTo>
                  <a:lnTo>
                    <a:pt x="597267" y="639551"/>
                  </a:lnTo>
                  <a:lnTo>
                    <a:pt x="576125" y="655408"/>
                  </a:lnTo>
                  <a:lnTo>
                    <a:pt x="565554" y="665979"/>
                  </a:lnTo>
                  <a:lnTo>
                    <a:pt x="554983" y="676550"/>
                  </a:lnTo>
                  <a:lnTo>
                    <a:pt x="539126" y="697692"/>
                  </a:lnTo>
                  <a:lnTo>
                    <a:pt x="528555" y="702978"/>
                  </a:lnTo>
                  <a:lnTo>
                    <a:pt x="507413" y="718834"/>
                  </a:lnTo>
                  <a:lnTo>
                    <a:pt x="0" y="433415"/>
                  </a:lnTo>
                  <a:close/>
                </a:path>
              </a:pathLst>
            </a:custGeom>
            <a:solidFill>
              <a:srgbClr val="7030A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8" name="Freeform 137"/>
            <p:cNvSpPr/>
            <p:nvPr/>
          </p:nvSpPr>
          <p:spPr>
            <a:xfrm rot="10800000">
              <a:off x="5601777" y="3471004"/>
              <a:ext cx="568228" cy="536659"/>
            </a:xfrm>
            <a:custGeom>
              <a:avLst/>
              <a:gdLst>
                <a:gd name="connsiteX0" fmla="*/ 0 w 761119"/>
                <a:gd name="connsiteY0" fmla="*/ 433415 h 718834"/>
                <a:gd name="connsiteX1" fmla="*/ 47570 w 761119"/>
                <a:gd name="connsiteY1" fmla="*/ 364703 h 718834"/>
                <a:gd name="connsiteX2" fmla="*/ 89855 w 761119"/>
                <a:gd name="connsiteY2" fmla="*/ 317133 h 718834"/>
                <a:gd name="connsiteX3" fmla="*/ 126853 w 761119"/>
                <a:gd name="connsiteY3" fmla="*/ 280134 h 718834"/>
                <a:gd name="connsiteX4" fmla="*/ 179709 w 761119"/>
                <a:gd name="connsiteY4" fmla="*/ 227278 h 718834"/>
                <a:gd name="connsiteX5" fmla="*/ 206137 w 761119"/>
                <a:gd name="connsiteY5" fmla="*/ 200851 h 718834"/>
                <a:gd name="connsiteX6" fmla="*/ 232564 w 761119"/>
                <a:gd name="connsiteY6" fmla="*/ 179708 h 718834"/>
                <a:gd name="connsiteX7" fmla="*/ 285420 w 761119"/>
                <a:gd name="connsiteY7" fmla="*/ 142709 h 718834"/>
                <a:gd name="connsiteX8" fmla="*/ 354132 w 761119"/>
                <a:gd name="connsiteY8" fmla="*/ 100425 h 718834"/>
                <a:gd name="connsiteX9" fmla="*/ 417559 w 761119"/>
                <a:gd name="connsiteY9" fmla="*/ 68712 h 718834"/>
                <a:gd name="connsiteX10" fmla="*/ 470414 w 761119"/>
                <a:gd name="connsiteY10" fmla="*/ 52855 h 718834"/>
                <a:gd name="connsiteX11" fmla="*/ 512698 w 761119"/>
                <a:gd name="connsiteY11" fmla="*/ 31713 h 718834"/>
                <a:gd name="connsiteX12" fmla="*/ 581411 w 761119"/>
                <a:gd name="connsiteY12" fmla="*/ 15856 h 718834"/>
                <a:gd name="connsiteX13" fmla="*/ 650123 w 761119"/>
                <a:gd name="connsiteY13" fmla="*/ 5285 h 718834"/>
                <a:gd name="connsiteX14" fmla="*/ 687122 w 761119"/>
                <a:gd name="connsiteY14" fmla="*/ 0 h 718834"/>
                <a:gd name="connsiteX15" fmla="*/ 724120 w 761119"/>
                <a:gd name="connsiteY15" fmla="*/ 0 h 718834"/>
                <a:gd name="connsiteX16" fmla="*/ 755834 w 761119"/>
                <a:gd name="connsiteY16" fmla="*/ 0 h 718834"/>
                <a:gd name="connsiteX17" fmla="*/ 761119 w 761119"/>
                <a:gd name="connsiteY17" fmla="*/ 576125 h 718834"/>
                <a:gd name="connsiteX18" fmla="*/ 750548 w 761119"/>
                <a:gd name="connsiteY18" fmla="*/ 576125 h 718834"/>
                <a:gd name="connsiteX19" fmla="*/ 713549 w 761119"/>
                <a:gd name="connsiteY19" fmla="*/ 586696 h 718834"/>
                <a:gd name="connsiteX20" fmla="*/ 665979 w 761119"/>
                <a:gd name="connsiteY20" fmla="*/ 602552 h 718834"/>
                <a:gd name="connsiteX21" fmla="*/ 618409 w 761119"/>
                <a:gd name="connsiteY21" fmla="*/ 628980 h 718834"/>
                <a:gd name="connsiteX22" fmla="*/ 597267 w 761119"/>
                <a:gd name="connsiteY22" fmla="*/ 639551 h 718834"/>
                <a:gd name="connsiteX23" fmla="*/ 576125 w 761119"/>
                <a:gd name="connsiteY23" fmla="*/ 655408 h 718834"/>
                <a:gd name="connsiteX24" fmla="*/ 565554 w 761119"/>
                <a:gd name="connsiteY24" fmla="*/ 665979 h 718834"/>
                <a:gd name="connsiteX25" fmla="*/ 554983 w 761119"/>
                <a:gd name="connsiteY25" fmla="*/ 676550 h 718834"/>
                <a:gd name="connsiteX26" fmla="*/ 539126 w 761119"/>
                <a:gd name="connsiteY26" fmla="*/ 697692 h 718834"/>
                <a:gd name="connsiteX27" fmla="*/ 528555 w 761119"/>
                <a:gd name="connsiteY27" fmla="*/ 702978 h 718834"/>
                <a:gd name="connsiteX28" fmla="*/ 507413 w 761119"/>
                <a:gd name="connsiteY28" fmla="*/ 718834 h 718834"/>
                <a:gd name="connsiteX29" fmla="*/ 0 w 761119"/>
                <a:gd name="connsiteY29" fmla="*/ 433415 h 718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61119" h="718834">
                  <a:moveTo>
                    <a:pt x="0" y="433415"/>
                  </a:moveTo>
                  <a:lnTo>
                    <a:pt x="47570" y="364703"/>
                  </a:lnTo>
                  <a:lnTo>
                    <a:pt x="89855" y="317133"/>
                  </a:lnTo>
                  <a:lnTo>
                    <a:pt x="126853" y="280134"/>
                  </a:lnTo>
                  <a:lnTo>
                    <a:pt x="179709" y="227278"/>
                  </a:lnTo>
                  <a:lnTo>
                    <a:pt x="206137" y="200851"/>
                  </a:lnTo>
                  <a:lnTo>
                    <a:pt x="232564" y="179708"/>
                  </a:lnTo>
                  <a:lnTo>
                    <a:pt x="285420" y="142709"/>
                  </a:lnTo>
                  <a:lnTo>
                    <a:pt x="354132" y="100425"/>
                  </a:lnTo>
                  <a:lnTo>
                    <a:pt x="417559" y="68712"/>
                  </a:lnTo>
                  <a:lnTo>
                    <a:pt x="470414" y="52855"/>
                  </a:lnTo>
                  <a:lnTo>
                    <a:pt x="512698" y="31713"/>
                  </a:lnTo>
                  <a:lnTo>
                    <a:pt x="581411" y="15856"/>
                  </a:lnTo>
                  <a:lnTo>
                    <a:pt x="650123" y="5285"/>
                  </a:lnTo>
                  <a:lnTo>
                    <a:pt x="687122" y="0"/>
                  </a:lnTo>
                  <a:lnTo>
                    <a:pt x="724120" y="0"/>
                  </a:lnTo>
                  <a:lnTo>
                    <a:pt x="755834" y="0"/>
                  </a:lnTo>
                  <a:cubicBezTo>
                    <a:pt x="757596" y="192042"/>
                    <a:pt x="759357" y="384083"/>
                    <a:pt x="761119" y="576125"/>
                  </a:cubicBezTo>
                  <a:lnTo>
                    <a:pt x="750548" y="576125"/>
                  </a:lnTo>
                  <a:lnTo>
                    <a:pt x="713549" y="586696"/>
                  </a:lnTo>
                  <a:lnTo>
                    <a:pt x="665979" y="602552"/>
                  </a:lnTo>
                  <a:lnTo>
                    <a:pt x="618409" y="628980"/>
                  </a:lnTo>
                  <a:lnTo>
                    <a:pt x="597267" y="639551"/>
                  </a:lnTo>
                  <a:lnTo>
                    <a:pt x="576125" y="655408"/>
                  </a:lnTo>
                  <a:lnTo>
                    <a:pt x="565554" y="665979"/>
                  </a:lnTo>
                  <a:lnTo>
                    <a:pt x="554983" y="676550"/>
                  </a:lnTo>
                  <a:lnTo>
                    <a:pt x="539126" y="697692"/>
                  </a:lnTo>
                  <a:lnTo>
                    <a:pt x="528555" y="702978"/>
                  </a:lnTo>
                  <a:lnTo>
                    <a:pt x="507413" y="718834"/>
                  </a:lnTo>
                  <a:lnTo>
                    <a:pt x="0" y="433415"/>
                  </a:lnTo>
                  <a:close/>
                </a:path>
              </a:pathLst>
            </a:custGeom>
            <a:solidFill>
              <a:srgbClr val="92D05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2" name="Freeform 131"/>
            <p:cNvSpPr/>
            <p:nvPr/>
          </p:nvSpPr>
          <p:spPr>
            <a:xfrm rot="7012276">
              <a:off x="5797087" y="3000444"/>
              <a:ext cx="568228" cy="536659"/>
            </a:xfrm>
            <a:custGeom>
              <a:avLst/>
              <a:gdLst>
                <a:gd name="connsiteX0" fmla="*/ 0 w 761119"/>
                <a:gd name="connsiteY0" fmla="*/ 433415 h 718834"/>
                <a:gd name="connsiteX1" fmla="*/ 47570 w 761119"/>
                <a:gd name="connsiteY1" fmla="*/ 364703 h 718834"/>
                <a:gd name="connsiteX2" fmla="*/ 89855 w 761119"/>
                <a:gd name="connsiteY2" fmla="*/ 317133 h 718834"/>
                <a:gd name="connsiteX3" fmla="*/ 126853 w 761119"/>
                <a:gd name="connsiteY3" fmla="*/ 280134 h 718834"/>
                <a:gd name="connsiteX4" fmla="*/ 179709 w 761119"/>
                <a:gd name="connsiteY4" fmla="*/ 227278 h 718834"/>
                <a:gd name="connsiteX5" fmla="*/ 206137 w 761119"/>
                <a:gd name="connsiteY5" fmla="*/ 200851 h 718834"/>
                <a:gd name="connsiteX6" fmla="*/ 232564 w 761119"/>
                <a:gd name="connsiteY6" fmla="*/ 179708 h 718834"/>
                <a:gd name="connsiteX7" fmla="*/ 285420 w 761119"/>
                <a:gd name="connsiteY7" fmla="*/ 142709 h 718834"/>
                <a:gd name="connsiteX8" fmla="*/ 354132 w 761119"/>
                <a:gd name="connsiteY8" fmla="*/ 100425 h 718834"/>
                <a:gd name="connsiteX9" fmla="*/ 417559 w 761119"/>
                <a:gd name="connsiteY9" fmla="*/ 68712 h 718834"/>
                <a:gd name="connsiteX10" fmla="*/ 470414 w 761119"/>
                <a:gd name="connsiteY10" fmla="*/ 52855 h 718834"/>
                <a:gd name="connsiteX11" fmla="*/ 512698 w 761119"/>
                <a:gd name="connsiteY11" fmla="*/ 31713 h 718834"/>
                <a:gd name="connsiteX12" fmla="*/ 581411 w 761119"/>
                <a:gd name="connsiteY12" fmla="*/ 15856 h 718834"/>
                <a:gd name="connsiteX13" fmla="*/ 650123 w 761119"/>
                <a:gd name="connsiteY13" fmla="*/ 5285 h 718834"/>
                <a:gd name="connsiteX14" fmla="*/ 687122 w 761119"/>
                <a:gd name="connsiteY14" fmla="*/ 0 h 718834"/>
                <a:gd name="connsiteX15" fmla="*/ 724120 w 761119"/>
                <a:gd name="connsiteY15" fmla="*/ 0 h 718834"/>
                <a:gd name="connsiteX16" fmla="*/ 755834 w 761119"/>
                <a:gd name="connsiteY16" fmla="*/ 0 h 718834"/>
                <a:gd name="connsiteX17" fmla="*/ 761119 w 761119"/>
                <a:gd name="connsiteY17" fmla="*/ 576125 h 718834"/>
                <a:gd name="connsiteX18" fmla="*/ 750548 w 761119"/>
                <a:gd name="connsiteY18" fmla="*/ 576125 h 718834"/>
                <a:gd name="connsiteX19" fmla="*/ 713549 w 761119"/>
                <a:gd name="connsiteY19" fmla="*/ 586696 h 718834"/>
                <a:gd name="connsiteX20" fmla="*/ 665979 w 761119"/>
                <a:gd name="connsiteY20" fmla="*/ 602552 h 718834"/>
                <a:gd name="connsiteX21" fmla="*/ 618409 w 761119"/>
                <a:gd name="connsiteY21" fmla="*/ 628980 h 718834"/>
                <a:gd name="connsiteX22" fmla="*/ 597267 w 761119"/>
                <a:gd name="connsiteY22" fmla="*/ 639551 h 718834"/>
                <a:gd name="connsiteX23" fmla="*/ 576125 w 761119"/>
                <a:gd name="connsiteY23" fmla="*/ 655408 h 718834"/>
                <a:gd name="connsiteX24" fmla="*/ 565554 w 761119"/>
                <a:gd name="connsiteY24" fmla="*/ 665979 h 718834"/>
                <a:gd name="connsiteX25" fmla="*/ 554983 w 761119"/>
                <a:gd name="connsiteY25" fmla="*/ 676550 h 718834"/>
                <a:gd name="connsiteX26" fmla="*/ 539126 w 761119"/>
                <a:gd name="connsiteY26" fmla="*/ 697692 h 718834"/>
                <a:gd name="connsiteX27" fmla="*/ 528555 w 761119"/>
                <a:gd name="connsiteY27" fmla="*/ 702978 h 718834"/>
                <a:gd name="connsiteX28" fmla="*/ 507413 w 761119"/>
                <a:gd name="connsiteY28" fmla="*/ 718834 h 718834"/>
                <a:gd name="connsiteX29" fmla="*/ 0 w 761119"/>
                <a:gd name="connsiteY29" fmla="*/ 433415 h 718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61119" h="718834">
                  <a:moveTo>
                    <a:pt x="0" y="433415"/>
                  </a:moveTo>
                  <a:lnTo>
                    <a:pt x="47570" y="364703"/>
                  </a:lnTo>
                  <a:lnTo>
                    <a:pt x="89855" y="317133"/>
                  </a:lnTo>
                  <a:lnTo>
                    <a:pt x="126853" y="280134"/>
                  </a:lnTo>
                  <a:lnTo>
                    <a:pt x="179709" y="227278"/>
                  </a:lnTo>
                  <a:lnTo>
                    <a:pt x="206137" y="200851"/>
                  </a:lnTo>
                  <a:lnTo>
                    <a:pt x="232564" y="179708"/>
                  </a:lnTo>
                  <a:lnTo>
                    <a:pt x="285420" y="142709"/>
                  </a:lnTo>
                  <a:lnTo>
                    <a:pt x="354132" y="100425"/>
                  </a:lnTo>
                  <a:lnTo>
                    <a:pt x="417559" y="68712"/>
                  </a:lnTo>
                  <a:lnTo>
                    <a:pt x="470414" y="52855"/>
                  </a:lnTo>
                  <a:lnTo>
                    <a:pt x="512698" y="31713"/>
                  </a:lnTo>
                  <a:lnTo>
                    <a:pt x="581411" y="15856"/>
                  </a:lnTo>
                  <a:lnTo>
                    <a:pt x="650123" y="5285"/>
                  </a:lnTo>
                  <a:lnTo>
                    <a:pt x="687122" y="0"/>
                  </a:lnTo>
                  <a:lnTo>
                    <a:pt x="724120" y="0"/>
                  </a:lnTo>
                  <a:lnTo>
                    <a:pt x="755834" y="0"/>
                  </a:lnTo>
                  <a:cubicBezTo>
                    <a:pt x="757596" y="192042"/>
                    <a:pt x="759357" y="384083"/>
                    <a:pt x="761119" y="576125"/>
                  </a:cubicBezTo>
                  <a:lnTo>
                    <a:pt x="750548" y="576125"/>
                  </a:lnTo>
                  <a:lnTo>
                    <a:pt x="713549" y="586696"/>
                  </a:lnTo>
                  <a:lnTo>
                    <a:pt x="665979" y="602552"/>
                  </a:lnTo>
                  <a:lnTo>
                    <a:pt x="618409" y="628980"/>
                  </a:lnTo>
                  <a:lnTo>
                    <a:pt x="597267" y="639551"/>
                  </a:lnTo>
                  <a:lnTo>
                    <a:pt x="576125" y="655408"/>
                  </a:lnTo>
                  <a:lnTo>
                    <a:pt x="565554" y="665979"/>
                  </a:lnTo>
                  <a:lnTo>
                    <a:pt x="554983" y="676550"/>
                  </a:lnTo>
                  <a:lnTo>
                    <a:pt x="539126" y="697692"/>
                  </a:lnTo>
                  <a:lnTo>
                    <a:pt x="528555" y="702978"/>
                  </a:lnTo>
                  <a:lnTo>
                    <a:pt x="507413" y="718834"/>
                  </a:lnTo>
                  <a:lnTo>
                    <a:pt x="0" y="433415"/>
                  </a:lnTo>
                  <a:close/>
                </a:path>
              </a:pathLst>
            </a:custGeom>
            <a:solidFill>
              <a:srgbClr val="FFC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7" name="Freeform 126"/>
            <p:cNvSpPr/>
            <p:nvPr/>
          </p:nvSpPr>
          <p:spPr>
            <a:xfrm rot="3461844">
              <a:off x="5498422" y="2584989"/>
              <a:ext cx="568228" cy="536659"/>
            </a:xfrm>
            <a:custGeom>
              <a:avLst/>
              <a:gdLst>
                <a:gd name="connsiteX0" fmla="*/ 0 w 761119"/>
                <a:gd name="connsiteY0" fmla="*/ 433415 h 718834"/>
                <a:gd name="connsiteX1" fmla="*/ 47570 w 761119"/>
                <a:gd name="connsiteY1" fmla="*/ 364703 h 718834"/>
                <a:gd name="connsiteX2" fmla="*/ 89855 w 761119"/>
                <a:gd name="connsiteY2" fmla="*/ 317133 h 718834"/>
                <a:gd name="connsiteX3" fmla="*/ 126853 w 761119"/>
                <a:gd name="connsiteY3" fmla="*/ 280134 h 718834"/>
                <a:gd name="connsiteX4" fmla="*/ 179709 w 761119"/>
                <a:gd name="connsiteY4" fmla="*/ 227278 h 718834"/>
                <a:gd name="connsiteX5" fmla="*/ 206137 w 761119"/>
                <a:gd name="connsiteY5" fmla="*/ 200851 h 718834"/>
                <a:gd name="connsiteX6" fmla="*/ 232564 w 761119"/>
                <a:gd name="connsiteY6" fmla="*/ 179708 h 718834"/>
                <a:gd name="connsiteX7" fmla="*/ 285420 w 761119"/>
                <a:gd name="connsiteY7" fmla="*/ 142709 h 718834"/>
                <a:gd name="connsiteX8" fmla="*/ 354132 w 761119"/>
                <a:gd name="connsiteY8" fmla="*/ 100425 h 718834"/>
                <a:gd name="connsiteX9" fmla="*/ 417559 w 761119"/>
                <a:gd name="connsiteY9" fmla="*/ 68712 h 718834"/>
                <a:gd name="connsiteX10" fmla="*/ 470414 w 761119"/>
                <a:gd name="connsiteY10" fmla="*/ 52855 h 718834"/>
                <a:gd name="connsiteX11" fmla="*/ 512698 w 761119"/>
                <a:gd name="connsiteY11" fmla="*/ 31713 h 718834"/>
                <a:gd name="connsiteX12" fmla="*/ 581411 w 761119"/>
                <a:gd name="connsiteY12" fmla="*/ 15856 h 718834"/>
                <a:gd name="connsiteX13" fmla="*/ 650123 w 761119"/>
                <a:gd name="connsiteY13" fmla="*/ 5285 h 718834"/>
                <a:gd name="connsiteX14" fmla="*/ 687122 w 761119"/>
                <a:gd name="connsiteY14" fmla="*/ 0 h 718834"/>
                <a:gd name="connsiteX15" fmla="*/ 724120 w 761119"/>
                <a:gd name="connsiteY15" fmla="*/ 0 h 718834"/>
                <a:gd name="connsiteX16" fmla="*/ 755834 w 761119"/>
                <a:gd name="connsiteY16" fmla="*/ 0 h 718834"/>
                <a:gd name="connsiteX17" fmla="*/ 761119 w 761119"/>
                <a:gd name="connsiteY17" fmla="*/ 576125 h 718834"/>
                <a:gd name="connsiteX18" fmla="*/ 750548 w 761119"/>
                <a:gd name="connsiteY18" fmla="*/ 576125 h 718834"/>
                <a:gd name="connsiteX19" fmla="*/ 713549 w 761119"/>
                <a:gd name="connsiteY19" fmla="*/ 586696 h 718834"/>
                <a:gd name="connsiteX20" fmla="*/ 665979 w 761119"/>
                <a:gd name="connsiteY20" fmla="*/ 602552 h 718834"/>
                <a:gd name="connsiteX21" fmla="*/ 618409 w 761119"/>
                <a:gd name="connsiteY21" fmla="*/ 628980 h 718834"/>
                <a:gd name="connsiteX22" fmla="*/ 597267 w 761119"/>
                <a:gd name="connsiteY22" fmla="*/ 639551 h 718834"/>
                <a:gd name="connsiteX23" fmla="*/ 576125 w 761119"/>
                <a:gd name="connsiteY23" fmla="*/ 655408 h 718834"/>
                <a:gd name="connsiteX24" fmla="*/ 565554 w 761119"/>
                <a:gd name="connsiteY24" fmla="*/ 665979 h 718834"/>
                <a:gd name="connsiteX25" fmla="*/ 554983 w 761119"/>
                <a:gd name="connsiteY25" fmla="*/ 676550 h 718834"/>
                <a:gd name="connsiteX26" fmla="*/ 539126 w 761119"/>
                <a:gd name="connsiteY26" fmla="*/ 697692 h 718834"/>
                <a:gd name="connsiteX27" fmla="*/ 528555 w 761119"/>
                <a:gd name="connsiteY27" fmla="*/ 702978 h 718834"/>
                <a:gd name="connsiteX28" fmla="*/ 507413 w 761119"/>
                <a:gd name="connsiteY28" fmla="*/ 718834 h 718834"/>
                <a:gd name="connsiteX29" fmla="*/ 0 w 761119"/>
                <a:gd name="connsiteY29" fmla="*/ 433415 h 718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61119" h="718834">
                  <a:moveTo>
                    <a:pt x="0" y="433415"/>
                  </a:moveTo>
                  <a:lnTo>
                    <a:pt x="47570" y="364703"/>
                  </a:lnTo>
                  <a:lnTo>
                    <a:pt x="89855" y="317133"/>
                  </a:lnTo>
                  <a:lnTo>
                    <a:pt x="126853" y="280134"/>
                  </a:lnTo>
                  <a:lnTo>
                    <a:pt x="179709" y="227278"/>
                  </a:lnTo>
                  <a:lnTo>
                    <a:pt x="206137" y="200851"/>
                  </a:lnTo>
                  <a:lnTo>
                    <a:pt x="232564" y="179708"/>
                  </a:lnTo>
                  <a:lnTo>
                    <a:pt x="285420" y="142709"/>
                  </a:lnTo>
                  <a:lnTo>
                    <a:pt x="354132" y="100425"/>
                  </a:lnTo>
                  <a:lnTo>
                    <a:pt x="417559" y="68712"/>
                  </a:lnTo>
                  <a:lnTo>
                    <a:pt x="470414" y="52855"/>
                  </a:lnTo>
                  <a:lnTo>
                    <a:pt x="512698" y="31713"/>
                  </a:lnTo>
                  <a:lnTo>
                    <a:pt x="581411" y="15856"/>
                  </a:lnTo>
                  <a:lnTo>
                    <a:pt x="650123" y="5285"/>
                  </a:lnTo>
                  <a:lnTo>
                    <a:pt x="687122" y="0"/>
                  </a:lnTo>
                  <a:lnTo>
                    <a:pt x="724120" y="0"/>
                  </a:lnTo>
                  <a:lnTo>
                    <a:pt x="755834" y="0"/>
                  </a:lnTo>
                  <a:cubicBezTo>
                    <a:pt x="757596" y="192042"/>
                    <a:pt x="759357" y="384083"/>
                    <a:pt x="761119" y="576125"/>
                  </a:cubicBezTo>
                  <a:lnTo>
                    <a:pt x="750548" y="576125"/>
                  </a:lnTo>
                  <a:lnTo>
                    <a:pt x="713549" y="586696"/>
                  </a:lnTo>
                  <a:lnTo>
                    <a:pt x="665979" y="602552"/>
                  </a:lnTo>
                  <a:lnTo>
                    <a:pt x="618409" y="628980"/>
                  </a:lnTo>
                  <a:lnTo>
                    <a:pt x="597267" y="639551"/>
                  </a:lnTo>
                  <a:lnTo>
                    <a:pt x="576125" y="655408"/>
                  </a:lnTo>
                  <a:lnTo>
                    <a:pt x="565554" y="665979"/>
                  </a:lnTo>
                  <a:lnTo>
                    <a:pt x="554983" y="676550"/>
                  </a:lnTo>
                  <a:lnTo>
                    <a:pt x="539126" y="697692"/>
                  </a:lnTo>
                  <a:lnTo>
                    <a:pt x="528555" y="702978"/>
                  </a:lnTo>
                  <a:lnTo>
                    <a:pt x="507413" y="718834"/>
                  </a:lnTo>
                  <a:lnTo>
                    <a:pt x="0" y="433415"/>
                  </a:ln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6" name="Freeform 125"/>
            <p:cNvSpPr/>
            <p:nvPr/>
          </p:nvSpPr>
          <p:spPr>
            <a:xfrm rot="10800000">
              <a:off x="3458402" y="3465555"/>
              <a:ext cx="568228" cy="536659"/>
            </a:xfrm>
            <a:custGeom>
              <a:avLst/>
              <a:gdLst>
                <a:gd name="connsiteX0" fmla="*/ 0 w 761119"/>
                <a:gd name="connsiteY0" fmla="*/ 433415 h 718834"/>
                <a:gd name="connsiteX1" fmla="*/ 47570 w 761119"/>
                <a:gd name="connsiteY1" fmla="*/ 364703 h 718834"/>
                <a:gd name="connsiteX2" fmla="*/ 89855 w 761119"/>
                <a:gd name="connsiteY2" fmla="*/ 317133 h 718834"/>
                <a:gd name="connsiteX3" fmla="*/ 126853 w 761119"/>
                <a:gd name="connsiteY3" fmla="*/ 280134 h 718834"/>
                <a:gd name="connsiteX4" fmla="*/ 179709 w 761119"/>
                <a:gd name="connsiteY4" fmla="*/ 227278 h 718834"/>
                <a:gd name="connsiteX5" fmla="*/ 206137 w 761119"/>
                <a:gd name="connsiteY5" fmla="*/ 200851 h 718834"/>
                <a:gd name="connsiteX6" fmla="*/ 232564 w 761119"/>
                <a:gd name="connsiteY6" fmla="*/ 179708 h 718834"/>
                <a:gd name="connsiteX7" fmla="*/ 285420 w 761119"/>
                <a:gd name="connsiteY7" fmla="*/ 142709 h 718834"/>
                <a:gd name="connsiteX8" fmla="*/ 354132 w 761119"/>
                <a:gd name="connsiteY8" fmla="*/ 100425 h 718834"/>
                <a:gd name="connsiteX9" fmla="*/ 417559 w 761119"/>
                <a:gd name="connsiteY9" fmla="*/ 68712 h 718834"/>
                <a:gd name="connsiteX10" fmla="*/ 470414 w 761119"/>
                <a:gd name="connsiteY10" fmla="*/ 52855 h 718834"/>
                <a:gd name="connsiteX11" fmla="*/ 512698 w 761119"/>
                <a:gd name="connsiteY11" fmla="*/ 31713 h 718834"/>
                <a:gd name="connsiteX12" fmla="*/ 581411 w 761119"/>
                <a:gd name="connsiteY12" fmla="*/ 15856 h 718834"/>
                <a:gd name="connsiteX13" fmla="*/ 650123 w 761119"/>
                <a:gd name="connsiteY13" fmla="*/ 5285 h 718834"/>
                <a:gd name="connsiteX14" fmla="*/ 687122 w 761119"/>
                <a:gd name="connsiteY14" fmla="*/ 0 h 718834"/>
                <a:gd name="connsiteX15" fmla="*/ 724120 w 761119"/>
                <a:gd name="connsiteY15" fmla="*/ 0 h 718834"/>
                <a:gd name="connsiteX16" fmla="*/ 755834 w 761119"/>
                <a:gd name="connsiteY16" fmla="*/ 0 h 718834"/>
                <a:gd name="connsiteX17" fmla="*/ 761119 w 761119"/>
                <a:gd name="connsiteY17" fmla="*/ 576125 h 718834"/>
                <a:gd name="connsiteX18" fmla="*/ 750548 w 761119"/>
                <a:gd name="connsiteY18" fmla="*/ 576125 h 718834"/>
                <a:gd name="connsiteX19" fmla="*/ 713549 w 761119"/>
                <a:gd name="connsiteY19" fmla="*/ 586696 h 718834"/>
                <a:gd name="connsiteX20" fmla="*/ 665979 w 761119"/>
                <a:gd name="connsiteY20" fmla="*/ 602552 h 718834"/>
                <a:gd name="connsiteX21" fmla="*/ 618409 w 761119"/>
                <a:gd name="connsiteY21" fmla="*/ 628980 h 718834"/>
                <a:gd name="connsiteX22" fmla="*/ 597267 w 761119"/>
                <a:gd name="connsiteY22" fmla="*/ 639551 h 718834"/>
                <a:gd name="connsiteX23" fmla="*/ 576125 w 761119"/>
                <a:gd name="connsiteY23" fmla="*/ 655408 h 718834"/>
                <a:gd name="connsiteX24" fmla="*/ 565554 w 761119"/>
                <a:gd name="connsiteY24" fmla="*/ 665979 h 718834"/>
                <a:gd name="connsiteX25" fmla="*/ 554983 w 761119"/>
                <a:gd name="connsiteY25" fmla="*/ 676550 h 718834"/>
                <a:gd name="connsiteX26" fmla="*/ 539126 w 761119"/>
                <a:gd name="connsiteY26" fmla="*/ 697692 h 718834"/>
                <a:gd name="connsiteX27" fmla="*/ 528555 w 761119"/>
                <a:gd name="connsiteY27" fmla="*/ 702978 h 718834"/>
                <a:gd name="connsiteX28" fmla="*/ 507413 w 761119"/>
                <a:gd name="connsiteY28" fmla="*/ 718834 h 718834"/>
                <a:gd name="connsiteX29" fmla="*/ 0 w 761119"/>
                <a:gd name="connsiteY29" fmla="*/ 433415 h 718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61119" h="718834">
                  <a:moveTo>
                    <a:pt x="0" y="433415"/>
                  </a:moveTo>
                  <a:lnTo>
                    <a:pt x="47570" y="364703"/>
                  </a:lnTo>
                  <a:lnTo>
                    <a:pt x="89855" y="317133"/>
                  </a:lnTo>
                  <a:lnTo>
                    <a:pt x="126853" y="280134"/>
                  </a:lnTo>
                  <a:lnTo>
                    <a:pt x="179709" y="227278"/>
                  </a:lnTo>
                  <a:lnTo>
                    <a:pt x="206137" y="200851"/>
                  </a:lnTo>
                  <a:lnTo>
                    <a:pt x="232564" y="179708"/>
                  </a:lnTo>
                  <a:lnTo>
                    <a:pt x="285420" y="142709"/>
                  </a:lnTo>
                  <a:lnTo>
                    <a:pt x="354132" y="100425"/>
                  </a:lnTo>
                  <a:lnTo>
                    <a:pt x="417559" y="68712"/>
                  </a:lnTo>
                  <a:lnTo>
                    <a:pt x="470414" y="52855"/>
                  </a:lnTo>
                  <a:lnTo>
                    <a:pt x="512698" y="31713"/>
                  </a:lnTo>
                  <a:lnTo>
                    <a:pt x="581411" y="15856"/>
                  </a:lnTo>
                  <a:lnTo>
                    <a:pt x="650123" y="5285"/>
                  </a:lnTo>
                  <a:lnTo>
                    <a:pt x="687122" y="0"/>
                  </a:lnTo>
                  <a:lnTo>
                    <a:pt x="724120" y="0"/>
                  </a:lnTo>
                  <a:lnTo>
                    <a:pt x="755834" y="0"/>
                  </a:lnTo>
                  <a:cubicBezTo>
                    <a:pt x="757596" y="192042"/>
                    <a:pt x="759357" y="384083"/>
                    <a:pt x="761119" y="576125"/>
                  </a:cubicBezTo>
                  <a:lnTo>
                    <a:pt x="750548" y="576125"/>
                  </a:lnTo>
                  <a:lnTo>
                    <a:pt x="713549" y="586696"/>
                  </a:lnTo>
                  <a:lnTo>
                    <a:pt x="665979" y="602552"/>
                  </a:lnTo>
                  <a:lnTo>
                    <a:pt x="618409" y="628980"/>
                  </a:lnTo>
                  <a:lnTo>
                    <a:pt x="597267" y="639551"/>
                  </a:lnTo>
                  <a:lnTo>
                    <a:pt x="576125" y="655408"/>
                  </a:lnTo>
                  <a:lnTo>
                    <a:pt x="565554" y="665979"/>
                  </a:lnTo>
                  <a:lnTo>
                    <a:pt x="554983" y="676550"/>
                  </a:lnTo>
                  <a:lnTo>
                    <a:pt x="539126" y="697692"/>
                  </a:lnTo>
                  <a:lnTo>
                    <a:pt x="528555" y="702978"/>
                  </a:lnTo>
                  <a:lnTo>
                    <a:pt x="507413" y="718834"/>
                  </a:lnTo>
                  <a:lnTo>
                    <a:pt x="0" y="433415"/>
                  </a:ln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3" name="Freeform 132"/>
            <p:cNvSpPr/>
            <p:nvPr/>
          </p:nvSpPr>
          <p:spPr>
            <a:xfrm rot="7012276">
              <a:off x="3635400" y="3005615"/>
              <a:ext cx="568228" cy="536659"/>
            </a:xfrm>
            <a:custGeom>
              <a:avLst/>
              <a:gdLst>
                <a:gd name="connsiteX0" fmla="*/ 0 w 761119"/>
                <a:gd name="connsiteY0" fmla="*/ 433415 h 718834"/>
                <a:gd name="connsiteX1" fmla="*/ 47570 w 761119"/>
                <a:gd name="connsiteY1" fmla="*/ 364703 h 718834"/>
                <a:gd name="connsiteX2" fmla="*/ 89855 w 761119"/>
                <a:gd name="connsiteY2" fmla="*/ 317133 h 718834"/>
                <a:gd name="connsiteX3" fmla="*/ 126853 w 761119"/>
                <a:gd name="connsiteY3" fmla="*/ 280134 h 718834"/>
                <a:gd name="connsiteX4" fmla="*/ 179709 w 761119"/>
                <a:gd name="connsiteY4" fmla="*/ 227278 h 718834"/>
                <a:gd name="connsiteX5" fmla="*/ 206137 w 761119"/>
                <a:gd name="connsiteY5" fmla="*/ 200851 h 718834"/>
                <a:gd name="connsiteX6" fmla="*/ 232564 w 761119"/>
                <a:gd name="connsiteY6" fmla="*/ 179708 h 718834"/>
                <a:gd name="connsiteX7" fmla="*/ 285420 w 761119"/>
                <a:gd name="connsiteY7" fmla="*/ 142709 h 718834"/>
                <a:gd name="connsiteX8" fmla="*/ 354132 w 761119"/>
                <a:gd name="connsiteY8" fmla="*/ 100425 h 718834"/>
                <a:gd name="connsiteX9" fmla="*/ 417559 w 761119"/>
                <a:gd name="connsiteY9" fmla="*/ 68712 h 718834"/>
                <a:gd name="connsiteX10" fmla="*/ 470414 w 761119"/>
                <a:gd name="connsiteY10" fmla="*/ 52855 h 718834"/>
                <a:gd name="connsiteX11" fmla="*/ 512698 w 761119"/>
                <a:gd name="connsiteY11" fmla="*/ 31713 h 718834"/>
                <a:gd name="connsiteX12" fmla="*/ 581411 w 761119"/>
                <a:gd name="connsiteY12" fmla="*/ 15856 h 718834"/>
                <a:gd name="connsiteX13" fmla="*/ 650123 w 761119"/>
                <a:gd name="connsiteY13" fmla="*/ 5285 h 718834"/>
                <a:gd name="connsiteX14" fmla="*/ 687122 w 761119"/>
                <a:gd name="connsiteY14" fmla="*/ 0 h 718834"/>
                <a:gd name="connsiteX15" fmla="*/ 724120 w 761119"/>
                <a:gd name="connsiteY15" fmla="*/ 0 h 718834"/>
                <a:gd name="connsiteX16" fmla="*/ 755834 w 761119"/>
                <a:gd name="connsiteY16" fmla="*/ 0 h 718834"/>
                <a:gd name="connsiteX17" fmla="*/ 761119 w 761119"/>
                <a:gd name="connsiteY17" fmla="*/ 576125 h 718834"/>
                <a:gd name="connsiteX18" fmla="*/ 750548 w 761119"/>
                <a:gd name="connsiteY18" fmla="*/ 576125 h 718834"/>
                <a:gd name="connsiteX19" fmla="*/ 713549 w 761119"/>
                <a:gd name="connsiteY19" fmla="*/ 586696 h 718834"/>
                <a:gd name="connsiteX20" fmla="*/ 665979 w 761119"/>
                <a:gd name="connsiteY20" fmla="*/ 602552 h 718834"/>
                <a:gd name="connsiteX21" fmla="*/ 618409 w 761119"/>
                <a:gd name="connsiteY21" fmla="*/ 628980 h 718834"/>
                <a:gd name="connsiteX22" fmla="*/ 597267 w 761119"/>
                <a:gd name="connsiteY22" fmla="*/ 639551 h 718834"/>
                <a:gd name="connsiteX23" fmla="*/ 576125 w 761119"/>
                <a:gd name="connsiteY23" fmla="*/ 655408 h 718834"/>
                <a:gd name="connsiteX24" fmla="*/ 565554 w 761119"/>
                <a:gd name="connsiteY24" fmla="*/ 665979 h 718834"/>
                <a:gd name="connsiteX25" fmla="*/ 554983 w 761119"/>
                <a:gd name="connsiteY25" fmla="*/ 676550 h 718834"/>
                <a:gd name="connsiteX26" fmla="*/ 539126 w 761119"/>
                <a:gd name="connsiteY26" fmla="*/ 697692 h 718834"/>
                <a:gd name="connsiteX27" fmla="*/ 528555 w 761119"/>
                <a:gd name="connsiteY27" fmla="*/ 702978 h 718834"/>
                <a:gd name="connsiteX28" fmla="*/ 507413 w 761119"/>
                <a:gd name="connsiteY28" fmla="*/ 718834 h 718834"/>
                <a:gd name="connsiteX29" fmla="*/ 0 w 761119"/>
                <a:gd name="connsiteY29" fmla="*/ 433415 h 718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61119" h="718834">
                  <a:moveTo>
                    <a:pt x="0" y="433415"/>
                  </a:moveTo>
                  <a:lnTo>
                    <a:pt x="47570" y="364703"/>
                  </a:lnTo>
                  <a:lnTo>
                    <a:pt x="89855" y="317133"/>
                  </a:lnTo>
                  <a:lnTo>
                    <a:pt x="126853" y="280134"/>
                  </a:lnTo>
                  <a:lnTo>
                    <a:pt x="179709" y="227278"/>
                  </a:lnTo>
                  <a:lnTo>
                    <a:pt x="206137" y="200851"/>
                  </a:lnTo>
                  <a:lnTo>
                    <a:pt x="232564" y="179708"/>
                  </a:lnTo>
                  <a:lnTo>
                    <a:pt x="285420" y="142709"/>
                  </a:lnTo>
                  <a:lnTo>
                    <a:pt x="354132" y="100425"/>
                  </a:lnTo>
                  <a:lnTo>
                    <a:pt x="417559" y="68712"/>
                  </a:lnTo>
                  <a:lnTo>
                    <a:pt x="470414" y="52855"/>
                  </a:lnTo>
                  <a:lnTo>
                    <a:pt x="512698" y="31713"/>
                  </a:lnTo>
                  <a:lnTo>
                    <a:pt x="581411" y="15856"/>
                  </a:lnTo>
                  <a:lnTo>
                    <a:pt x="650123" y="5285"/>
                  </a:lnTo>
                  <a:lnTo>
                    <a:pt x="687122" y="0"/>
                  </a:lnTo>
                  <a:lnTo>
                    <a:pt x="724120" y="0"/>
                  </a:lnTo>
                  <a:lnTo>
                    <a:pt x="755834" y="0"/>
                  </a:lnTo>
                  <a:cubicBezTo>
                    <a:pt x="757596" y="192042"/>
                    <a:pt x="759357" y="384083"/>
                    <a:pt x="761119" y="576125"/>
                  </a:cubicBezTo>
                  <a:lnTo>
                    <a:pt x="750548" y="576125"/>
                  </a:lnTo>
                  <a:lnTo>
                    <a:pt x="713549" y="586696"/>
                  </a:lnTo>
                  <a:lnTo>
                    <a:pt x="665979" y="602552"/>
                  </a:lnTo>
                  <a:lnTo>
                    <a:pt x="618409" y="628980"/>
                  </a:lnTo>
                  <a:lnTo>
                    <a:pt x="597267" y="639551"/>
                  </a:lnTo>
                  <a:lnTo>
                    <a:pt x="576125" y="655408"/>
                  </a:lnTo>
                  <a:lnTo>
                    <a:pt x="565554" y="665979"/>
                  </a:lnTo>
                  <a:lnTo>
                    <a:pt x="554983" y="676550"/>
                  </a:lnTo>
                  <a:lnTo>
                    <a:pt x="539126" y="697692"/>
                  </a:lnTo>
                  <a:lnTo>
                    <a:pt x="528555" y="702978"/>
                  </a:lnTo>
                  <a:lnTo>
                    <a:pt x="507413" y="718834"/>
                  </a:lnTo>
                  <a:lnTo>
                    <a:pt x="0" y="433415"/>
                  </a:lnTo>
                  <a:close/>
                </a:path>
              </a:pathLst>
            </a:custGeom>
            <a:solidFill>
              <a:srgbClr val="FFC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0" name="Freeform 129"/>
            <p:cNvSpPr/>
            <p:nvPr/>
          </p:nvSpPr>
          <p:spPr>
            <a:xfrm rot="3461844">
              <a:off x="3351729" y="2584989"/>
              <a:ext cx="568228" cy="536659"/>
            </a:xfrm>
            <a:custGeom>
              <a:avLst/>
              <a:gdLst>
                <a:gd name="connsiteX0" fmla="*/ 0 w 761119"/>
                <a:gd name="connsiteY0" fmla="*/ 433415 h 718834"/>
                <a:gd name="connsiteX1" fmla="*/ 47570 w 761119"/>
                <a:gd name="connsiteY1" fmla="*/ 364703 h 718834"/>
                <a:gd name="connsiteX2" fmla="*/ 89855 w 761119"/>
                <a:gd name="connsiteY2" fmla="*/ 317133 h 718834"/>
                <a:gd name="connsiteX3" fmla="*/ 126853 w 761119"/>
                <a:gd name="connsiteY3" fmla="*/ 280134 h 718834"/>
                <a:gd name="connsiteX4" fmla="*/ 179709 w 761119"/>
                <a:gd name="connsiteY4" fmla="*/ 227278 h 718834"/>
                <a:gd name="connsiteX5" fmla="*/ 206137 w 761119"/>
                <a:gd name="connsiteY5" fmla="*/ 200851 h 718834"/>
                <a:gd name="connsiteX6" fmla="*/ 232564 w 761119"/>
                <a:gd name="connsiteY6" fmla="*/ 179708 h 718834"/>
                <a:gd name="connsiteX7" fmla="*/ 285420 w 761119"/>
                <a:gd name="connsiteY7" fmla="*/ 142709 h 718834"/>
                <a:gd name="connsiteX8" fmla="*/ 354132 w 761119"/>
                <a:gd name="connsiteY8" fmla="*/ 100425 h 718834"/>
                <a:gd name="connsiteX9" fmla="*/ 417559 w 761119"/>
                <a:gd name="connsiteY9" fmla="*/ 68712 h 718834"/>
                <a:gd name="connsiteX10" fmla="*/ 470414 w 761119"/>
                <a:gd name="connsiteY10" fmla="*/ 52855 h 718834"/>
                <a:gd name="connsiteX11" fmla="*/ 512698 w 761119"/>
                <a:gd name="connsiteY11" fmla="*/ 31713 h 718834"/>
                <a:gd name="connsiteX12" fmla="*/ 581411 w 761119"/>
                <a:gd name="connsiteY12" fmla="*/ 15856 h 718834"/>
                <a:gd name="connsiteX13" fmla="*/ 650123 w 761119"/>
                <a:gd name="connsiteY13" fmla="*/ 5285 h 718834"/>
                <a:gd name="connsiteX14" fmla="*/ 687122 w 761119"/>
                <a:gd name="connsiteY14" fmla="*/ 0 h 718834"/>
                <a:gd name="connsiteX15" fmla="*/ 724120 w 761119"/>
                <a:gd name="connsiteY15" fmla="*/ 0 h 718834"/>
                <a:gd name="connsiteX16" fmla="*/ 755834 w 761119"/>
                <a:gd name="connsiteY16" fmla="*/ 0 h 718834"/>
                <a:gd name="connsiteX17" fmla="*/ 761119 w 761119"/>
                <a:gd name="connsiteY17" fmla="*/ 576125 h 718834"/>
                <a:gd name="connsiteX18" fmla="*/ 750548 w 761119"/>
                <a:gd name="connsiteY18" fmla="*/ 576125 h 718834"/>
                <a:gd name="connsiteX19" fmla="*/ 713549 w 761119"/>
                <a:gd name="connsiteY19" fmla="*/ 586696 h 718834"/>
                <a:gd name="connsiteX20" fmla="*/ 665979 w 761119"/>
                <a:gd name="connsiteY20" fmla="*/ 602552 h 718834"/>
                <a:gd name="connsiteX21" fmla="*/ 618409 w 761119"/>
                <a:gd name="connsiteY21" fmla="*/ 628980 h 718834"/>
                <a:gd name="connsiteX22" fmla="*/ 597267 w 761119"/>
                <a:gd name="connsiteY22" fmla="*/ 639551 h 718834"/>
                <a:gd name="connsiteX23" fmla="*/ 576125 w 761119"/>
                <a:gd name="connsiteY23" fmla="*/ 655408 h 718834"/>
                <a:gd name="connsiteX24" fmla="*/ 565554 w 761119"/>
                <a:gd name="connsiteY24" fmla="*/ 665979 h 718834"/>
                <a:gd name="connsiteX25" fmla="*/ 554983 w 761119"/>
                <a:gd name="connsiteY25" fmla="*/ 676550 h 718834"/>
                <a:gd name="connsiteX26" fmla="*/ 539126 w 761119"/>
                <a:gd name="connsiteY26" fmla="*/ 697692 h 718834"/>
                <a:gd name="connsiteX27" fmla="*/ 528555 w 761119"/>
                <a:gd name="connsiteY27" fmla="*/ 702978 h 718834"/>
                <a:gd name="connsiteX28" fmla="*/ 507413 w 761119"/>
                <a:gd name="connsiteY28" fmla="*/ 718834 h 718834"/>
                <a:gd name="connsiteX29" fmla="*/ 0 w 761119"/>
                <a:gd name="connsiteY29" fmla="*/ 433415 h 718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61119" h="718834">
                  <a:moveTo>
                    <a:pt x="0" y="433415"/>
                  </a:moveTo>
                  <a:lnTo>
                    <a:pt x="47570" y="364703"/>
                  </a:lnTo>
                  <a:lnTo>
                    <a:pt x="89855" y="317133"/>
                  </a:lnTo>
                  <a:lnTo>
                    <a:pt x="126853" y="280134"/>
                  </a:lnTo>
                  <a:lnTo>
                    <a:pt x="179709" y="227278"/>
                  </a:lnTo>
                  <a:lnTo>
                    <a:pt x="206137" y="200851"/>
                  </a:lnTo>
                  <a:lnTo>
                    <a:pt x="232564" y="179708"/>
                  </a:lnTo>
                  <a:lnTo>
                    <a:pt x="285420" y="142709"/>
                  </a:lnTo>
                  <a:lnTo>
                    <a:pt x="354132" y="100425"/>
                  </a:lnTo>
                  <a:lnTo>
                    <a:pt x="417559" y="68712"/>
                  </a:lnTo>
                  <a:lnTo>
                    <a:pt x="470414" y="52855"/>
                  </a:lnTo>
                  <a:lnTo>
                    <a:pt x="512698" y="31713"/>
                  </a:lnTo>
                  <a:lnTo>
                    <a:pt x="581411" y="15856"/>
                  </a:lnTo>
                  <a:lnTo>
                    <a:pt x="650123" y="5285"/>
                  </a:lnTo>
                  <a:lnTo>
                    <a:pt x="687122" y="0"/>
                  </a:lnTo>
                  <a:lnTo>
                    <a:pt x="724120" y="0"/>
                  </a:lnTo>
                  <a:lnTo>
                    <a:pt x="755834" y="0"/>
                  </a:lnTo>
                  <a:cubicBezTo>
                    <a:pt x="757596" y="192042"/>
                    <a:pt x="759357" y="384083"/>
                    <a:pt x="761119" y="576125"/>
                  </a:cubicBezTo>
                  <a:lnTo>
                    <a:pt x="750548" y="576125"/>
                  </a:lnTo>
                  <a:lnTo>
                    <a:pt x="713549" y="586696"/>
                  </a:lnTo>
                  <a:lnTo>
                    <a:pt x="665979" y="602552"/>
                  </a:lnTo>
                  <a:lnTo>
                    <a:pt x="618409" y="628980"/>
                  </a:lnTo>
                  <a:lnTo>
                    <a:pt x="597267" y="639551"/>
                  </a:lnTo>
                  <a:lnTo>
                    <a:pt x="576125" y="655408"/>
                  </a:lnTo>
                  <a:lnTo>
                    <a:pt x="565554" y="665979"/>
                  </a:lnTo>
                  <a:lnTo>
                    <a:pt x="554983" y="676550"/>
                  </a:lnTo>
                  <a:lnTo>
                    <a:pt x="539126" y="697692"/>
                  </a:lnTo>
                  <a:lnTo>
                    <a:pt x="528555" y="702978"/>
                  </a:lnTo>
                  <a:lnTo>
                    <a:pt x="507413" y="718834"/>
                  </a:lnTo>
                  <a:lnTo>
                    <a:pt x="0" y="433415"/>
                  </a:lnTo>
                  <a:close/>
                </a:path>
              </a:pathLst>
            </a:custGeom>
            <a:solidFill>
              <a:srgbClr val="FFC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5" name="Freeform 124"/>
            <p:cNvSpPr/>
            <p:nvPr/>
          </p:nvSpPr>
          <p:spPr>
            <a:xfrm rot="14367999">
              <a:off x="819092" y="3510375"/>
              <a:ext cx="568228" cy="536659"/>
            </a:xfrm>
            <a:custGeom>
              <a:avLst/>
              <a:gdLst>
                <a:gd name="connsiteX0" fmla="*/ 0 w 761119"/>
                <a:gd name="connsiteY0" fmla="*/ 433415 h 718834"/>
                <a:gd name="connsiteX1" fmla="*/ 47570 w 761119"/>
                <a:gd name="connsiteY1" fmla="*/ 364703 h 718834"/>
                <a:gd name="connsiteX2" fmla="*/ 89855 w 761119"/>
                <a:gd name="connsiteY2" fmla="*/ 317133 h 718834"/>
                <a:gd name="connsiteX3" fmla="*/ 126853 w 761119"/>
                <a:gd name="connsiteY3" fmla="*/ 280134 h 718834"/>
                <a:gd name="connsiteX4" fmla="*/ 179709 w 761119"/>
                <a:gd name="connsiteY4" fmla="*/ 227278 h 718834"/>
                <a:gd name="connsiteX5" fmla="*/ 206137 w 761119"/>
                <a:gd name="connsiteY5" fmla="*/ 200851 h 718834"/>
                <a:gd name="connsiteX6" fmla="*/ 232564 w 761119"/>
                <a:gd name="connsiteY6" fmla="*/ 179708 h 718834"/>
                <a:gd name="connsiteX7" fmla="*/ 285420 w 761119"/>
                <a:gd name="connsiteY7" fmla="*/ 142709 h 718834"/>
                <a:gd name="connsiteX8" fmla="*/ 354132 w 761119"/>
                <a:gd name="connsiteY8" fmla="*/ 100425 h 718834"/>
                <a:gd name="connsiteX9" fmla="*/ 417559 w 761119"/>
                <a:gd name="connsiteY9" fmla="*/ 68712 h 718834"/>
                <a:gd name="connsiteX10" fmla="*/ 470414 w 761119"/>
                <a:gd name="connsiteY10" fmla="*/ 52855 h 718834"/>
                <a:gd name="connsiteX11" fmla="*/ 512698 w 761119"/>
                <a:gd name="connsiteY11" fmla="*/ 31713 h 718834"/>
                <a:gd name="connsiteX12" fmla="*/ 581411 w 761119"/>
                <a:gd name="connsiteY12" fmla="*/ 15856 h 718834"/>
                <a:gd name="connsiteX13" fmla="*/ 650123 w 761119"/>
                <a:gd name="connsiteY13" fmla="*/ 5285 h 718834"/>
                <a:gd name="connsiteX14" fmla="*/ 687122 w 761119"/>
                <a:gd name="connsiteY14" fmla="*/ 0 h 718834"/>
                <a:gd name="connsiteX15" fmla="*/ 724120 w 761119"/>
                <a:gd name="connsiteY15" fmla="*/ 0 h 718834"/>
                <a:gd name="connsiteX16" fmla="*/ 755834 w 761119"/>
                <a:gd name="connsiteY16" fmla="*/ 0 h 718834"/>
                <a:gd name="connsiteX17" fmla="*/ 761119 w 761119"/>
                <a:gd name="connsiteY17" fmla="*/ 576125 h 718834"/>
                <a:gd name="connsiteX18" fmla="*/ 750548 w 761119"/>
                <a:gd name="connsiteY18" fmla="*/ 576125 h 718834"/>
                <a:gd name="connsiteX19" fmla="*/ 713549 w 761119"/>
                <a:gd name="connsiteY19" fmla="*/ 586696 h 718834"/>
                <a:gd name="connsiteX20" fmla="*/ 665979 w 761119"/>
                <a:gd name="connsiteY20" fmla="*/ 602552 h 718834"/>
                <a:gd name="connsiteX21" fmla="*/ 618409 w 761119"/>
                <a:gd name="connsiteY21" fmla="*/ 628980 h 718834"/>
                <a:gd name="connsiteX22" fmla="*/ 597267 w 761119"/>
                <a:gd name="connsiteY22" fmla="*/ 639551 h 718834"/>
                <a:gd name="connsiteX23" fmla="*/ 576125 w 761119"/>
                <a:gd name="connsiteY23" fmla="*/ 655408 h 718834"/>
                <a:gd name="connsiteX24" fmla="*/ 565554 w 761119"/>
                <a:gd name="connsiteY24" fmla="*/ 665979 h 718834"/>
                <a:gd name="connsiteX25" fmla="*/ 554983 w 761119"/>
                <a:gd name="connsiteY25" fmla="*/ 676550 h 718834"/>
                <a:gd name="connsiteX26" fmla="*/ 539126 w 761119"/>
                <a:gd name="connsiteY26" fmla="*/ 697692 h 718834"/>
                <a:gd name="connsiteX27" fmla="*/ 528555 w 761119"/>
                <a:gd name="connsiteY27" fmla="*/ 702978 h 718834"/>
                <a:gd name="connsiteX28" fmla="*/ 507413 w 761119"/>
                <a:gd name="connsiteY28" fmla="*/ 718834 h 718834"/>
                <a:gd name="connsiteX29" fmla="*/ 0 w 761119"/>
                <a:gd name="connsiteY29" fmla="*/ 433415 h 718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61119" h="718834">
                  <a:moveTo>
                    <a:pt x="0" y="433415"/>
                  </a:moveTo>
                  <a:lnTo>
                    <a:pt x="47570" y="364703"/>
                  </a:lnTo>
                  <a:lnTo>
                    <a:pt x="89855" y="317133"/>
                  </a:lnTo>
                  <a:lnTo>
                    <a:pt x="126853" y="280134"/>
                  </a:lnTo>
                  <a:lnTo>
                    <a:pt x="179709" y="227278"/>
                  </a:lnTo>
                  <a:lnTo>
                    <a:pt x="206137" y="200851"/>
                  </a:lnTo>
                  <a:lnTo>
                    <a:pt x="232564" y="179708"/>
                  </a:lnTo>
                  <a:lnTo>
                    <a:pt x="285420" y="142709"/>
                  </a:lnTo>
                  <a:lnTo>
                    <a:pt x="354132" y="100425"/>
                  </a:lnTo>
                  <a:lnTo>
                    <a:pt x="417559" y="68712"/>
                  </a:lnTo>
                  <a:lnTo>
                    <a:pt x="470414" y="52855"/>
                  </a:lnTo>
                  <a:lnTo>
                    <a:pt x="512698" y="31713"/>
                  </a:lnTo>
                  <a:lnTo>
                    <a:pt x="581411" y="15856"/>
                  </a:lnTo>
                  <a:lnTo>
                    <a:pt x="650123" y="5285"/>
                  </a:lnTo>
                  <a:lnTo>
                    <a:pt x="687122" y="0"/>
                  </a:lnTo>
                  <a:lnTo>
                    <a:pt x="724120" y="0"/>
                  </a:lnTo>
                  <a:lnTo>
                    <a:pt x="755834" y="0"/>
                  </a:lnTo>
                  <a:cubicBezTo>
                    <a:pt x="757596" y="192042"/>
                    <a:pt x="759357" y="384083"/>
                    <a:pt x="761119" y="576125"/>
                  </a:cubicBezTo>
                  <a:lnTo>
                    <a:pt x="750548" y="576125"/>
                  </a:lnTo>
                  <a:lnTo>
                    <a:pt x="713549" y="586696"/>
                  </a:lnTo>
                  <a:lnTo>
                    <a:pt x="665979" y="602552"/>
                  </a:lnTo>
                  <a:lnTo>
                    <a:pt x="618409" y="628980"/>
                  </a:lnTo>
                  <a:lnTo>
                    <a:pt x="597267" y="639551"/>
                  </a:lnTo>
                  <a:lnTo>
                    <a:pt x="576125" y="655408"/>
                  </a:lnTo>
                  <a:lnTo>
                    <a:pt x="565554" y="665979"/>
                  </a:lnTo>
                  <a:lnTo>
                    <a:pt x="554983" y="676550"/>
                  </a:lnTo>
                  <a:lnTo>
                    <a:pt x="539126" y="697692"/>
                  </a:lnTo>
                  <a:lnTo>
                    <a:pt x="528555" y="702978"/>
                  </a:lnTo>
                  <a:lnTo>
                    <a:pt x="507413" y="718834"/>
                  </a:lnTo>
                  <a:lnTo>
                    <a:pt x="0" y="433415"/>
                  </a:ln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3" name="Freeform 142"/>
            <p:cNvSpPr/>
            <p:nvPr/>
          </p:nvSpPr>
          <p:spPr>
            <a:xfrm rot="10800000">
              <a:off x="1306252" y="3473598"/>
              <a:ext cx="568228" cy="536659"/>
            </a:xfrm>
            <a:custGeom>
              <a:avLst/>
              <a:gdLst>
                <a:gd name="connsiteX0" fmla="*/ 0 w 761119"/>
                <a:gd name="connsiteY0" fmla="*/ 433415 h 718834"/>
                <a:gd name="connsiteX1" fmla="*/ 47570 w 761119"/>
                <a:gd name="connsiteY1" fmla="*/ 364703 h 718834"/>
                <a:gd name="connsiteX2" fmla="*/ 89855 w 761119"/>
                <a:gd name="connsiteY2" fmla="*/ 317133 h 718834"/>
                <a:gd name="connsiteX3" fmla="*/ 126853 w 761119"/>
                <a:gd name="connsiteY3" fmla="*/ 280134 h 718834"/>
                <a:gd name="connsiteX4" fmla="*/ 179709 w 761119"/>
                <a:gd name="connsiteY4" fmla="*/ 227278 h 718834"/>
                <a:gd name="connsiteX5" fmla="*/ 206137 w 761119"/>
                <a:gd name="connsiteY5" fmla="*/ 200851 h 718834"/>
                <a:gd name="connsiteX6" fmla="*/ 232564 w 761119"/>
                <a:gd name="connsiteY6" fmla="*/ 179708 h 718834"/>
                <a:gd name="connsiteX7" fmla="*/ 285420 w 761119"/>
                <a:gd name="connsiteY7" fmla="*/ 142709 h 718834"/>
                <a:gd name="connsiteX8" fmla="*/ 354132 w 761119"/>
                <a:gd name="connsiteY8" fmla="*/ 100425 h 718834"/>
                <a:gd name="connsiteX9" fmla="*/ 417559 w 761119"/>
                <a:gd name="connsiteY9" fmla="*/ 68712 h 718834"/>
                <a:gd name="connsiteX10" fmla="*/ 470414 w 761119"/>
                <a:gd name="connsiteY10" fmla="*/ 52855 h 718834"/>
                <a:gd name="connsiteX11" fmla="*/ 512698 w 761119"/>
                <a:gd name="connsiteY11" fmla="*/ 31713 h 718834"/>
                <a:gd name="connsiteX12" fmla="*/ 581411 w 761119"/>
                <a:gd name="connsiteY12" fmla="*/ 15856 h 718834"/>
                <a:gd name="connsiteX13" fmla="*/ 650123 w 761119"/>
                <a:gd name="connsiteY13" fmla="*/ 5285 h 718834"/>
                <a:gd name="connsiteX14" fmla="*/ 687122 w 761119"/>
                <a:gd name="connsiteY14" fmla="*/ 0 h 718834"/>
                <a:gd name="connsiteX15" fmla="*/ 724120 w 761119"/>
                <a:gd name="connsiteY15" fmla="*/ 0 h 718834"/>
                <a:gd name="connsiteX16" fmla="*/ 755834 w 761119"/>
                <a:gd name="connsiteY16" fmla="*/ 0 h 718834"/>
                <a:gd name="connsiteX17" fmla="*/ 761119 w 761119"/>
                <a:gd name="connsiteY17" fmla="*/ 576125 h 718834"/>
                <a:gd name="connsiteX18" fmla="*/ 750548 w 761119"/>
                <a:gd name="connsiteY18" fmla="*/ 576125 h 718834"/>
                <a:gd name="connsiteX19" fmla="*/ 713549 w 761119"/>
                <a:gd name="connsiteY19" fmla="*/ 586696 h 718834"/>
                <a:gd name="connsiteX20" fmla="*/ 665979 w 761119"/>
                <a:gd name="connsiteY20" fmla="*/ 602552 h 718834"/>
                <a:gd name="connsiteX21" fmla="*/ 618409 w 761119"/>
                <a:gd name="connsiteY21" fmla="*/ 628980 h 718834"/>
                <a:gd name="connsiteX22" fmla="*/ 597267 w 761119"/>
                <a:gd name="connsiteY22" fmla="*/ 639551 h 718834"/>
                <a:gd name="connsiteX23" fmla="*/ 576125 w 761119"/>
                <a:gd name="connsiteY23" fmla="*/ 655408 h 718834"/>
                <a:gd name="connsiteX24" fmla="*/ 565554 w 761119"/>
                <a:gd name="connsiteY24" fmla="*/ 665979 h 718834"/>
                <a:gd name="connsiteX25" fmla="*/ 554983 w 761119"/>
                <a:gd name="connsiteY25" fmla="*/ 676550 h 718834"/>
                <a:gd name="connsiteX26" fmla="*/ 539126 w 761119"/>
                <a:gd name="connsiteY26" fmla="*/ 697692 h 718834"/>
                <a:gd name="connsiteX27" fmla="*/ 528555 w 761119"/>
                <a:gd name="connsiteY27" fmla="*/ 702978 h 718834"/>
                <a:gd name="connsiteX28" fmla="*/ 507413 w 761119"/>
                <a:gd name="connsiteY28" fmla="*/ 718834 h 718834"/>
                <a:gd name="connsiteX29" fmla="*/ 0 w 761119"/>
                <a:gd name="connsiteY29" fmla="*/ 433415 h 718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61119" h="718834">
                  <a:moveTo>
                    <a:pt x="0" y="433415"/>
                  </a:moveTo>
                  <a:lnTo>
                    <a:pt x="47570" y="364703"/>
                  </a:lnTo>
                  <a:lnTo>
                    <a:pt x="89855" y="317133"/>
                  </a:lnTo>
                  <a:lnTo>
                    <a:pt x="126853" y="280134"/>
                  </a:lnTo>
                  <a:lnTo>
                    <a:pt x="179709" y="227278"/>
                  </a:lnTo>
                  <a:lnTo>
                    <a:pt x="206137" y="200851"/>
                  </a:lnTo>
                  <a:lnTo>
                    <a:pt x="232564" y="179708"/>
                  </a:lnTo>
                  <a:lnTo>
                    <a:pt x="285420" y="142709"/>
                  </a:lnTo>
                  <a:lnTo>
                    <a:pt x="354132" y="100425"/>
                  </a:lnTo>
                  <a:lnTo>
                    <a:pt x="417559" y="68712"/>
                  </a:lnTo>
                  <a:lnTo>
                    <a:pt x="470414" y="52855"/>
                  </a:lnTo>
                  <a:lnTo>
                    <a:pt x="512698" y="31713"/>
                  </a:lnTo>
                  <a:lnTo>
                    <a:pt x="581411" y="15856"/>
                  </a:lnTo>
                  <a:lnTo>
                    <a:pt x="650123" y="5285"/>
                  </a:lnTo>
                  <a:lnTo>
                    <a:pt x="687122" y="0"/>
                  </a:lnTo>
                  <a:lnTo>
                    <a:pt x="724120" y="0"/>
                  </a:lnTo>
                  <a:lnTo>
                    <a:pt x="755834" y="0"/>
                  </a:lnTo>
                  <a:cubicBezTo>
                    <a:pt x="757596" y="192042"/>
                    <a:pt x="759357" y="384083"/>
                    <a:pt x="761119" y="576125"/>
                  </a:cubicBezTo>
                  <a:lnTo>
                    <a:pt x="750548" y="576125"/>
                  </a:lnTo>
                  <a:lnTo>
                    <a:pt x="713549" y="586696"/>
                  </a:lnTo>
                  <a:lnTo>
                    <a:pt x="665979" y="602552"/>
                  </a:lnTo>
                  <a:lnTo>
                    <a:pt x="618409" y="628980"/>
                  </a:lnTo>
                  <a:lnTo>
                    <a:pt x="597267" y="639551"/>
                  </a:lnTo>
                  <a:lnTo>
                    <a:pt x="576125" y="655408"/>
                  </a:lnTo>
                  <a:lnTo>
                    <a:pt x="565554" y="665979"/>
                  </a:lnTo>
                  <a:lnTo>
                    <a:pt x="554983" y="676550"/>
                  </a:lnTo>
                  <a:lnTo>
                    <a:pt x="539126" y="697692"/>
                  </a:lnTo>
                  <a:lnTo>
                    <a:pt x="528555" y="702978"/>
                  </a:lnTo>
                  <a:lnTo>
                    <a:pt x="507413" y="718834"/>
                  </a:lnTo>
                  <a:lnTo>
                    <a:pt x="0" y="433415"/>
                  </a:lnTo>
                  <a:close/>
                </a:path>
              </a:pathLst>
            </a:custGeom>
            <a:solidFill>
              <a:srgbClr val="92D05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4" name="Freeform 133"/>
            <p:cNvSpPr/>
            <p:nvPr/>
          </p:nvSpPr>
          <p:spPr>
            <a:xfrm rot="7012276">
              <a:off x="1508828" y="3005615"/>
              <a:ext cx="568228" cy="536659"/>
            </a:xfrm>
            <a:custGeom>
              <a:avLst/>
              <a:gdLst>
                <a:gd name="connsiteX0" fmla="*/ 0 w 761119"/>
                <a:gd name="connsiteY0" fmla="*/ 433415 h 718834"/>
                <a:gd name="connsiteX1" fmla="*/ 47570 w 761119"/>
                <a:gd name="connsiteY1" fmla="*/ 364703 h 718834"/>
                <a:gd name="connsiteX2" fmla="*/ 89855 w 761119"/>
                <a:gd name="connsiteY2" fmla="*/ 317133 h 718834"/>
                <a:gd name="connsiteX3" fmla="*/ 126853 w 761119"/>
                <a:gd name="connsiteY3" fmla="*/ 280134 h 718834"/>
                <a:gd name="connsiteX4" fmla="*/ 179709 w 761119"/>
                <a:gd name="connsiteY4" fmla="*/ 227278 h 718834"/>
                <a:gd name="connsiteX5" fmla="*/ 206137 w 761119"/>
                <a:gd name="connsiteY5" fmla="*/ 200851 h 718834"/>
                <a:gd name="connsiteX6" fmla="*/ 232564 w 761119"/>
                <a:gd name="connsiteY6" fmla="*/ 179708 h 718834"/>
                <a:gd name="connsiteX7" fmla="*/ 285420 w 761119"/>
                <a:gd name="connsiteY7" fmla="*/ 142709 h 718834"/>
                <a:gd name="connsiteX8" fmla="*/ 354132 w 761119"/>
                <a:gd name="connsiteY8" fmla="*/ 100425 h 718834"/>
                <a:gd name="connsiteX9" fmla="*/ 417559 w 761119"/>
                <a:gd name="connsiteY9" fmla="*/ 68712 h 718834"/>
                <a:gd name="connsiteX10" fmla="*/ 470414 w 761119"/>
                <a:gd name="connsiteY10" fmla="*/ 52855 h 718834"/>
                <a:gd name="connsiteX11" fmla="*/ 512698 w 761119"/>
                <a:gd name="connsiteY11" fmla="*/ 31713 h 718834"/>
                <a:gd name="connsiteX12" fmla="*/ 581411 w 761119"/>
                <a:gd name="connsiteY12" fmla="*/ 15856 h 718834"/>
                <a:gd name="connsiteX13" fmla="*/ 650123 w 761119"/>
                <a:gd name="connsiteY13" fmla="*/ 5285 h 718834"/>
                <a:gd name="connsiteX14" fmla="*/ 687122 w 761119"/>
                <a:gd name="connsiteY14" fmla="*/ 0 h 718834"/>
                <a:gd name="connsiteX15" fmla="*/ 724120 w 761119"/>
                <a:gd name="connsiteY15" fmla="*/ 0 h 718834"/>
                <a:gd name="connsiteX16" fmla="*/ 755834 w 761119"/>
                <a:gd name="connsiteY16" fmla="*/ 0 h 718834"/>
                <a:gd name="connsiteX17" fmla="*/ 761119 w 761119"/>
                <a:gd name="connsiteY17" fmla="*/ 576125 h 718834"/>
                <a:gd name="connsiteX18" fmla="*/ 750548 w 761119"/>
                <a:gd name="connsiteY18" fmla="*/ 576125 h 718834"/>
                <a:gd name="connsiteX19" fmla="*/ 713549 w 761119"/>
                <a:gd name="connsiteY19" fmla="*/ 586696 h 718834"/>
                <a:gd name="connsiteX20" fmla="*/ 665979 w 761119"/>
                <a:gd name="connsiteY20" fmla="*/ 602552 h 718834"/>
                <a:gd name="connsiteX21" fmla="*/ 618409 w 761119"/>
                <a:gd name="connsiteY21" fmla="*/ 628980 h 718834"/>
                <a:gd name="connsiteX22" fmla="*/ 597267 w 761119"/>
                <a:gd name="connsiteY22" fmla="*/ 639551 h 718834"/>
                <a:gd name="connsiteX23" fmla="*/ 576125 w 761119"/>
                <a:gd name="connsiteY23" fmla="*/ 655408 h 718834"/>
                <a:gd name="connsiteX24" fmla="*/ 565554 w 761119"/>
                <a:gd name="connsiteY24" fmla="*/ 665979 h 718834"/>
                <a:gd name="connsiteX25" fmla="*/ 554983 w 761119"/>
                <a:gd name="connsiteY25" fmla="*/ 676550 h 718834"/>
                <a:gd name="connsiteX26" fmla="*/ 539126 w 761119"/>
                <a:gd name="connsiteY26" fmla="*/ 697692 h 718834"/>
                <a:gd name="connsiteX27" fmla="*/ 528555 w 761119"/>
                <a:gd name="connsiteY27" fmla="*/ 702978 h 718834"/>
                <a:gd name="connsiteX28" fmla="*/ 507413 w 761119"/>
                <a:gd name="connsiteY28" fmla="*/ 718834 h 718834"/>
                <a:gd name="connsiteX29" fmla="*/ 0 w 761119"/>
                <a:gd name="connsiteY29" fmla="*/ 433415 h 718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61119" h="718834">
                  <a:moveTo>
                    <a:pt x="0" y="433415"/>
                  </a:moveTo>
                  <a:lnTo>
                    <a:pt x="47570" y="364703"/>
                  </a:lnTo>
                  <a:lnTo>
                    <a:pt x="89855" y="317133"/>
                  </a:lnTo>
                  <a:lnTo>
                    <a:pt x="126853" y="280134"/>
                  </a:lnTo>
                  <a:lnTo>
                    <a:pt x="179709" y="227278"/>
                  </a:lnTo>
                  <a:lnTo>
                    <a:pt x="206137" y="200851"/>
                  </a:lnTo>
                  <a:lnTo>
                    <a:pt x="232564" y="179708"/>
                  </a:lnTo>
                  <a:lnTo>
                    <a:pt x="285420" y="142709"/>
                  </a:lnTo>
                  <a:lnTo>
                    <a:pt x="354132" y="100425"/>
                  </a:lnTo>
                  <a:lnTo>
                    <a:pt x="417559" y="68712"/>
                  </a:lnTo>
                  <a:lnTo>
                    <a:pt x="470414" y="52855"/>
                  </a:lnTo>
                  <a:lnTo>
                    <a:pt x="512698" y="31713"/>
                  </a:lnTo>
                  <a:lnTo>
                    <a:pt x="581411" y="15856"/>
                  </a:lnTo>
                  <a:lnTo>
                    <a:pt x="650123" y="5285"/>
                  </a:lnTo>
                  <a:lnTo>
                    <a:pt x="687122" y="0"/>
                  </a:lnTo>
                  <a:lnTo>
                    <a:pt x="724120" y="0"/>
                  </a:lnTo>
                  <a:lnTo>
                    <a:pt x="755834" y="0"/>
                  </a:lnTo>
                  <a:cubicBezTo>
                    <a:pt x="757596" y="192042"/>
                    <a:pt x="759357" y="384083"/>
                    <a:pt x="761119" y="576125"/>
                  </a:cubicBezTo>
                  <a:lnTo>
                    <a:pt x="750548" y="576125"/>
                  </a:lnTo>
                  <a:lnTo>
                    <a:pt x="713549" y="586696"/>
                  </a:lnTo>
                  <a:lnTo>
                    <a:pt x="665979" y="602552"/>
                  </a:lnTo>
                  <a:lnTo>
                    <a:pt x="618409" y="628980"/>
                  </a:lnTo>
                  <a:lnTo>
                    <a:pt x="597267" y="639551"/>
                  </a:lnTo>
                  <a:lnTo>
                    <a:pt x="576125" y="655408"/>
                  </a:lnTo>
                  <a:lnTo>
                    <a:pt x="565554" y="665979"/>
                  </a:lnTo>
                  <a:lnTo>
                    <a:pt x="554983" y="676550"/>
                  </a:lnTo>
                  <a:lnTo>
                    <a:pt x="539126" y="697692"/>
                  </a:lnTo>
                  <a:lnTo>
                    <a:pt x="528555" y="702978"/>
                  </a:lnTo>
                  <a:lnTo>
                    <a:pt x="507413" y="718834"/>
                  </a:lnTo>
                  <a:lnTo>
                    <a:pt x="0" y="433415"/>
                  </a:lnTo>
                  <a:close/>
                </a:path>
              </a:pathLst>
            </a:custGeom>
            <a:solidFill>
              <a:srgbClr val="FFC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1" name="Freeform 130"/>
            <p:cNvSpPr/>
            <p:nvPr/>
          </p:nvSpPr>
          <p:spPr>
            <a:xfrm rot="3461844">
              <a:off x="1205035" y="2584990"/>
              <a:ext cx="568228" cy="536659"/>
            </a:xfrm>
            <a:custGeom>
              <a:avLst/>
              <a:gdLst>
                <a:gd name="connsiteX0" fmla="*/ 0 w 761119"/>
                <a:gd name="connsiteY0" fmla="*/ 433415 h 718834"/>
                <a:gd name="connsiteX1" fmla="*/ 47570 w 761119"/>
                <a:gd name="connsiteY1" fmla="*/ 364703 h 718834"/>
                <a:gd name="connsiteX2" fmla="*/ 89855 w 761119"/>
                <a:gd name="connsiteY2" fmla="*/ 317133 h 718834"/>
                <a:gd name="connsiteX3" fmla="*/ 126853 w 761119"/>
                <a:gd name="connsiteY3" fmla="*/ 280134 h 718834"/>
                <a:gd name="connsiteX4" fmla="*/ 179709 w 761119"/>
                <a:gd name="connsiteY4" fmla="*/ 227278 h 718834"/>
                <a:gd name="connsiteX5" fmla="*/ 206137 w 761119"/>
                <a:gd name="connsiteY5" fmla="*/ 200851 h 718834"/>
                <a:gd name="connsiteX6" fmla="*/ 232564 w 761119"/>
                <a:gd name="connsiteY6" fmla="*/ 179708 h 718834"/>
                <a:gd name="connsiteX7" fmla="*/ 285420 w 761119"/>
                <a:gd name="connsiteY7" fmla="*/ 142709 h 718834"/>
                <a:gd name="connsiteX8" fmla="*/ 354132 w 761119"/>
                <a:gd name="connsiteY8" fmla="*/ 100425 h 718834"/>
                <a:gd name="connsiteX9" fmla="*/ 417559 w 761119"/>
                <a:gd name="connsiteY9" fmla="*/ 68712 h 718834"/>
                <a:gd name="connsiteX10" fmla="*/ 470414 w 761119"/>
                <a:gd name="connsiteY10" fmla="*/ 52855 h 718834"/>
                <a:gd name="connsiteX11" fmla="*/ 512698 w 761119"/>
                <a:gd name="connsiteY11" fmla="*/ 31713 h 718834"/>
                <a:gd name="connsiteX12" fmla="*/ 581411 w 761119"/>
                <a:gd name="connsiteY12" fmla="*/ 15856 h 718834"/>
                <a:gd name="connsiteX13" fmla="*/ 650123 w 761119"/>
                <a:gd name="connsiteY13" fmla="*/ 5285 h 718834"/>
                <a:gd name="connsiteX14" fmla="*/ 687122 w 761119"/>
                <a:gd name="connsiteY14" fmla="*/ 0 h 718834"/>
                <a:gd name="connsiteX15" fmla="*/ 724120 w 761119"/>
                <a:gd name="connsiteY15" fmla="*/ 0 h 718834"/>
                <a:gd name="connsiteX16" fmla="*/ 755834 w 761119"/>
                <a:gd name="connsiteY16" fmla="*/ 0 h 718834"/>
                <a:gd name="connsiteX17" fmla="*/ 761119 w 761119"/>
                <a:gd name="connsiteY17" fmla="*/ 576125 h 718834"/>
                <a:gd name="connsiteX18" fmla="*/ 750548 w 761119"/>
                <a:gd name="connsiteY18" fmla="*/ 576125 h 718834"/>
                <a:gd name="connsiteX19" fmla="*/ 713549 w 761119"/>
                <a:gd name="connsiteY19" fmla="*/ 586696 h 718834"/>
                <a:gd name="connsiteX20" fmla="*/ 665979 w 761119"/>
                <a:gd name="connsiteY20" fmla="*/ 602552 h 718834"/>
                <a:gd name="connsiteX21" fmla="*/ 618409 w 761119"/>
                <a:gd name="connsiteY21" fmla="*/ 628980 h 718834"/>
                <a:gd name="connsiteX22" fmla="*/ 597267 w 761119"/>
                <a:gd name="connsiteY22" fmla="*/ 639551 h 718834"/>
                <a:gd name="connsiteX23" fmla="*/ 576125 w 761119"/>
                <a:gd name="connsiteY23" fmla="*/ 655408 h 718834"/>
                <a:gd name="connsiteX24" fmla="*/ 565554 w 761119"/>
                <a:gd name="connsiteY24" fmla="*/ 665979 h 718834"/>
                <a:gd name="connsiteX25" fmla="*/ 554983 w 761119"/>
                <a:gd name="connsiteY25" fmla="*/ 676550 h 718834"/>
                <a:gd name="connsiteX26" fmla="*/ 539126 w 761119"/>
                <a:gd name="connsiteY26" fmla="*/ 697692 h 718834"/>
                <a:gd name="connsiteX27" fmla="*/ 528555 w 761119"/>
                <a:gd name="connsiteY27" fmla="*/ 702978 h 718834"/>
                <a:gd name="connsiteX28" fmla="*/ 507413 w 761119"/>
                <a:gd name="connsiteY28" fmla="*/ 718834 h 718834"/>
                <a:gd name="connsiteX29" fmla="*/ 0 w 761119"/>
                <a:gd name="connsiteY29" fmla="*/ 433415 h 718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61119" h="718834">
                  <a:moveTo>
                    <a:pt x="0" y="433415"/>
                  </a:moveTo>
                  <a:lnTo>
                    <a:pt x="47570" y="364703"/>
                  </a:lnTo>
                  <a:lnTo>
                    <a:pt x="89855" y="317133"/>
                  </a:lnTo>
                  <a:lnTo>
                    <a:pt x="126853" y="280134"/>
                  </a:lnTo>
                  <a:lnTo>
                    <a:pt x="179709" y="227278"/>
                  </a:lnTo>
                  <a:lnTo>
                    <a:pt x="206137" y="200851"/>
                  </a:lnTo>
                  <a:lnTo>
                    <a:pt x="232564" y="179708"/>
                  </a:lnTo>
                  <a:lnTo>
                    <a:pt x="285420" y="142709"/>
                  </a:lnTo>
                  <a:lnTo>
                    <a:pt x="354132" y="100425"/>
                  </a:lnTo>
                  <a:lnTo>
                    <a:pt x="417559" y="68712"/>
                  </a:lnTo>
                  <a:lnTo>
                    <a:pt x="470414" y="52855"/>
                  </a:lnTo>
                  <a:lnTo>
                    <a:pt x="512698" y="31713"/>
                  </a:lnTo>
                  <a:lnTo>
                    <a:pt x="581411" y="15856"/>
                  </a:lnTo>
                  <a:lnTo>
                    <a:pt x="650123" y="5285"/>
                  </a:lnTo>
                  <a:lnTo>
                    <a:pt x="687122" y="0"/>
                  </a:lnTo>
                  <a:lnTo>
                    <a:pt x="724120" y="0"/>
                  </a:lnTo>
                  <a:lnTo>
                    <a:pt x="755834" y="0"/>
                  </a:lnTo>
                  <a:cubicBezTo>
                    <a:pt x="757596" y="192042"/>
                    <a:pt x="759357" y="384083"/>
                    <a:pt x="761119" y="576125"/>
                  </a:cubicBezTo>
                  <a:lnTo>
                    <a:pt x="750548" y="576125"/>
                  </a:lnTo>
                  <a:lnTo>
                    <a:pt x="713549" y="586696"/>
                  </a:lnTo>
                  <a:lnTo>
                    <a:pt x="665979" y="602552"/>
                  </a:lnTo>
                  <a:lnTo>
                    <a:pt x="618409" y="628980"/>
                  </a:lnTo>
                  <a:lnTo>
                    <a:pt x="597267" y="639551"/>
                  </a:lnTo>
                  <a:lnTo>
                    <a:pt x="576125" y="655408"/>
                  </a:lnTo>
                  <a:lnTo>
                    <a:pt x="565554" y="665979"/>
                  </a:lnTo>
                  <a:lnTo>
                    <a:pt x="554983" y="676550"/>
                  </a:lnTo>
                  <a:lnTo>
                    <a:pt x="539126" y="697692"/>
                  </a:lnTo>
                  <a:lnTo>
                    <a:pt x="528555" y="702978"/>
                  </a:lnTo>
                  <a:lnTo>
                    <a:pt x="507413" y="718834"/>
                  </a:lnTo>
                  <a:lnTo>
                    <a:pt x="0" y="433415"/>
                  </a:lnTo>
                  <a:close/>
                </a:path>
              </a:pathLst>
            </a:custGeom>
            <a:solidFill>
              <a:srgbClr val="FFC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5" name="Group 14"/>
            <p:cNvGrpSpPr/>
            <p:nvPr/>
          </p:nvGrpSpPr>
          <p:grpSpPr>
            <a:xfrm>
              <a:off x="364231" y="2390626"/>
              <a:ext cx="1850771" cy="1850771"/>
              <a:chOff x="2033589" y="1651194"/>
              <a:chExt cx="5079998" cy="5080000"/>
            </a:xfrm>
          </p:grpSpPr>
          <p:sp>
            <p:nvSpPr>
              <p:cNvPr id="16" name="Freeform 2"/>
              <p:cNvSpPr>
                <a:spLocks/>
              </p:cNvSpPr>
              <p:nvPr/>
            </p:nvSpPr>
            <p:spPr bwMode="auto">
              <a:xfrm>
                <a:off x="4573588" y="1651194"/>
                <a:ext cx="2200275" cy="1587500"/>
              </a:xfrm>
              <a:custGeom>
                <a:avLst/>
                <a:gdLst>
                  <a:gd name="T0" fmla="*/ 2200275 w 1386"/>
                  <a:gd name="T1" fmla="*/ 1270000 h 1000"/>
                  <a:gd name="T2" fmla="*/ 2159000 w 1386"/>
                  <a:gd name="T3" fmla="*/ 1200150 h 1000"/>
                  <a:gd name="T4" fmla="*/ 2066925 w 1386"/>
                  <a:gd name="T5" fmla="*/ 1063625 h 1000"/>
                  <a:gd name="T6" fmla="*/ 1968500 w 1386"/>
                  <a:gd name="T7" fmla="*/ 933450 h 1000"/>
                  <a:gd name="T8" fmla="*/ 1860550 w 1386"/>
                  <a:gd name="T9" fmla="*/ 809625 h 1000"/>
                  <a:gd name="T10" fmla="*/ 1746250 w 1386"/>
                  <a:gd name="T11" fmla="*/ 695325 h 1000"/>
                  <a:gd name="T12" fmla="*/ 1622425 w 1386"/>
                  <a:gd name="T13" fmla="*/ 587375 h 1000"/>
                  <a:gd name="T14" fmla="*/ 1495425 w 1386"/>
                  <a:gd name="T15" fmla="*/ 485775 h 1000"/>
                  <a:gd name="T16" fmla="*/ 1358900 w 1386"/>
                  <a:gd name="T17" fmla="*/ 393700 h 1000"/>
                  <a:gd name="T18" fmla="*/ 1216025 w 1386"/>
                  <a:gd name="T19" fmla="*/ 311150 h 1000"/>
                  <a:gd name="T20" fmla="*/ 1069975 w 1386"/>
                  <a:gd name="T21" fmla="*/ 234950 h 1000"/>
                  <a:gd name="T22" fmla="*/ 917575 w 1386"/>
                  <a:gd name="T23" fmla="*/ 171450 h 1000"/>
                  <a:gd name="T24" fmla="*/ 758825 w 1386"/>
                  <a:gd name="T25" fmla="*/ 117475 h 1000"/>
                  <a:gd name="T26" fmla="*/ 596900 w 1386"/>
                  <a:gd name="T27" fmla="*/ 73025 h 1000"/>
                  <a:gd name="T28" fmla="*/ 431800 w 1386"/>
                  <a:gd name="T29" fmla="*/ 38100 h 1000"/>
                  <a:gd name="T30" fmla="*/ 260350 w 1386"/>
                  <a:gd name="T31" fmla="*/ 12700 h 1000"/>
                  <a:gd name="T32" fmla="*/ 88900 w 1386"/>
                  <a:gd name="T33" fmla="*/ 3175 h 1000"/>
                  <a:gd name="T34" fmla="*/ 0 w 1386"/>
                  <a:gd name="T35" fmla="*/ 635000 h 1000"/>
                  <a:gd name="T36" fmla="*/ 66675 w 1386"/>
                  <a:gd name="T37" fmla="*/ 638175 h 1000"/>
                  <a:gd name="T38" fmla="*/ 196850 w 1386"/>
                  <a:gd name="T39" fmla="*/ 644525 h 1000"/>
                  <a:gd name="T40" fmla="*/ 323850 w 1386"/>
                  <a:gd name="T41" fmla="*/ 663575 h 1000"/>
                  <a:gd name="T42" fmla="*/ 447675 w 1386"/>
                  <a:gd name="T43" fmla="*/ 688975 h 1000"/>
                  <a:gd name="T44" fmla="*/ 571500 w 1386"/>
                  <a:gd name="T45" fmla="*/ 723900 h 1000"/>
                  <a:gd name="T46" fmla="*/ 688975 w 1386"/>
                  <a:gd name="T47" fmla="*/ 765175 h 1000"/>
                  <a:gd name="T48" fmla="*/ 803275 w 1386"/>
                  <a:gd name="T49" fmla="*/ 812800 h 1000"/>
                  <a:gd name="T50" fmla="*/ 914400 w 1386"/>
                  <a:gd name="T51" fmla="*/ 866775 h 1000"/>
                  <a:gd name="T52" fmla="*/ 1019175 w 1386"/>
                  <a:gd name="T53" fmla="*/ 930275 h 1000"/>
                  <a:gd name="T54" fmla="*/ 1120775 w 1386"/>
                  <a:gd name="T55" fmla="*/ 1000125 h 1000"/>
                  <a:gd name="T56" fmla="*/ 1216025 w 1386"/>
                  <a:gd name="T57" fmla="*/ 1076325 h 1000"/>
                  <a:gd name="T58" fmla="*/ 1308100 w 1386"/>
                  <a:gd name="T59" fmla="*/ 1155700 h 1000"/>
                  <a:gd name="T60" fmla="*/ 1397000 w 1386"/>
                  <a:gd name="T61" fmla="*/ 1244600 h 1000"/>
                  <a:gd name="T62" fmla="*/ 1476375 w 1386"/>
                  <a:gd name="T63" fmla="*/ 1336675 h 1000"/>
                  <a:gd name="T64" fmla="*/ 1549400 w 1386"/>
                  <a:gd name="T65" fmla="*/ 1431925 h 1000"/>
                  <a:gd name="T66" fmla="*/ 1619250 w 1386"/>
                  <a:gd name="T67" fmla="*/ 1536700 h 1000"/>
                  <a:gd name="T68" fmla="*/ 1651000 w 1386"/>
                  <a:gd name="T69" fmla="*/ 1587500 h 10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386" h="1000">
                    <a:moveTo>
                      <a:pt x="1040" y="1000"/>
                    </a:moveTo>
                    <a:lnTo>
                      <a:pt x="1386" y="800"/>
                    </a:lnTo>
                    <a:lnTo>
                      <a:pt x="1360" y="756"/>
                    </a:lnTo>
                    <a:lnTo>
                      <a:pt x="1332" y="712"/>
                    </a:lnTo>
                    <a:lnTo>
                      <a:pt x="1302" y="670"/>
                    </a:lnTo>
                    <a:lnTo>
                      <a:pt x="1272" y="628"/>
                    </a:lnTo>
                    <a:lnTo>
                      <a:pt x="1240" y="588"/>
                    </a:lnTo>
                    <a:lnTo>
                      <a:pt x="1206" y="550"/>
                    </a:lnTo>
                    <a:lnTo>
                      <a:pt x="1172" y="510"/>
                    </a:lnTo>
                    <a:lnTo>
                      <a:pt x="1136" y="474"/>
                    </a:lnTo>
                    <a:lnTo>
                      <a:pt x="1100" y="438"/>
                    </a:lnTo>
                    <a:lnTo>
                      <a:pt x="1062" y="404"/>
                    </a:lnTo>
                    <a:lnTo>
                      <a:pt x="1022" y="370"/>
                    </a:lnTo>
                    <a:lnTo>
                      <a:pt x="982" y="338"/>
                    </a:lnTo>
                    <a:lnTo>
                      <a:pt x="942" y="306"/>
                    </a:lnTo>
                    <a:lnTo>
                      <a:pt x="898" y="276"/>
                    </a:lnTo>
                    <a:lnTo>
                      <a:pt x="856" y="248"/>
                    </a:lnTo>
                    <a:lnTo>
                      <a:pt x="812" y="222"/>
                    </a:lnTo>
                    <a:lnTo>
                      <a:pt x="766" y="196"/>
                    </a:lnTo>
                    <a:lnTo>
                      <a:pt x="720" y="172"/>
                    </a:lnTo>
                    <a:lnTo>
                      <a:pt x="674" y="148"/>
                    </a:lnTo>
                    <a:lnTo>
                      <a:pt x="626" y="128"/>
                    </a:lnTo>
                    <a:lnTo>
                      <a:pt x="578" y="108"/>
                    </a:lnTo>
                    <a:lnTo>
                      <a:pt x="528" y="90"/>
                    </a:lnTo>
                    <a:lnTo>
                      <a:pt x="478" y="74"/>
                    </a:lnTo>
                    <a:lnTo>
                      <a:pt x="428" y="58"/>
                    </a:lnTo>
                    <a:lnTo>
                      <a:pt x="376" y="46"/>
                    </a:lnTo>
                    <a:lnTo>
                      <a:pt x="324" y="34"/>
                    </a:lnTo>
                    <a:lnTo>
                      <a:pt x="272" y="24"/>
                    </a:lnTo>
                    <a:lnTo>
                      <a:pt x="218" y="16"/>
                    </a:lnTo>
                    <a:lnTo>
                      <a:pt x="164" y="8"/>
                    </a:lnTo>
                    <a:lnTo>
                      <a:pt x="110" y="4"/>
                    </a:lnTo>
                    <a:lnTo>
                      <a:pt x="56" y="2"/>
                    </a:lnTo>
                    <a:lnTo>
                      <a:pt x="0" y="0"/>
                    </a:lnTo>
                    <a:lnTo>
                      <a:pt x="0" y="400"/>
                    </a:lnTo>
                    <a:lnTo>
                      <a:pt x="42" y="402"/>
                    </a:lnTo>
                    <a:lnTo>
                      <a:pt x="84" y="404"/>
                    </a:lnTo>
                    <a:lnTo>
                      <a:pt x="124" y="406"/>
                    </a:lnTo>
                    <a:lnTo>
                      <a:pt x="164" y="412"/>
                    </a:lnTo>
                    <a:lnTo>
                      <a:pt x="204" y="418"/>
                    </a:lnTo>
                    <a:lnTo>
                      <a:pt x="244" y="426"/>
                    </a:lnTo>
                    <a:lnTo>
                      <a:pt x="282" y="434"/>
                    </a:lnTo>
                    <a:lnTo>
                      <a:pt x="322" y="444"/>
                    </a:lnTo>
                    <a:lnTo>
                      <a:pt x="360" y="456"/>
                    </a:lnTo>
                    <a:lnTo>
                      <a:pt x="396" y="468"/>
                    </a:lnTo>
                    <a:lnTo>
                      <a:pt x="434" y="482"/>
                    </a:lnTo>
                    <a:lnTo>
                      <a:pt x="470" y="496"/>
                    </a:lnTo>
                    <a:lnTo>
                      <a:pt x="506" y="512"/>
                    </a:lnTo>
                    <a:lnTo>
                      <a:pt x="540" y="528"/>
                    </a:lnTo>
                    <a:lnTo>
                      <a:pt x="576" y="546"/>
                    </a:lnTo>
                    <a:lnTo>
                      <a:pt x="608" y="566"/>
                    </a:lnTo>
                    <a:lnTo>
                      <a:pt x="642" y="586"/>
                    </a:lnTo>
                    <a:lnTo>
                      <a:pt x="674" y="608"/>
                    </a:lnTo>
                    <a:lnTo>
                      <a:pt x="706" y="630"/>
                    </a:lnTo>
                    <a:lnTo>
                      <a:pt x="736" y="654"/>
                    </a:lnTo>
                    <a:lnTo>
                      <a:pt x="766" y="678"/>
                    </a:lnTo>
                    <a:lnTo>
                      <a:pt x="796" y="702"/>
                    </a:lnTo>
                    <a:lnTo>
                      <a:pt x="824" y="728"/>
                    </a:lnTo>
                    <a:lnTo>
                      <a:pt x="852" y="756"/>
                    </a:lnTo>
                    <a:lnTo>
                      <a:pt x="880" y="784"/>
                    </a:lnTo>
                    <a:lnTo>
                      <a:pt x="904" y="812"/>
                    </a:lnTo>
                    <a:lnTo>
                      <a:pt x="930" y="842"/>
                    </a:lnTo>
                    <a:lnTo>
                      <a:pt x="954" y="872"/>
                    </a:lnTo>
                    <a:lnTo>
                      <a:pt x="976" y="902"/>
                    </a:lnTo>
                    <a:lnTo>
                      <a:pt x="998" y="934"/>
                    </a:lnTo>
                    <a:lnTo>
                      <a:pt x="1020" y="968"/>
                    </a:lnTo>
                    <a:lnTo>
                      <a:pt x="1040" y="1000"/>
                    </a:lnTo>
                    <a:close/>
                  </a:path>
                </a:pathLst>
              </a:custGeom>
              <a:noFill/>
              <a:ln w="12700">
                <a:solidFill>
                  <a:srgbClr val="000000"/>
                </a:solidFill>
                <a:prstDash val="solid"/>
                <a:round/>
                <a:headEnd/>
                <a:tailEnd/>
              </a:ln>
            </p:spPr>
            <p:txBody>
              <a:bodyPr/>
              <a:lstStyle/>
              <a:p>
                <a:endParaRPr lang="en-GB"/>
              </a:p>
            </p:txBody>
          </p:sp>
          <p:sp>
            <p:nvSpPr>
              <p:cNvPr id="17" name="Freeform 3"/>
              <p:cNvSpPr>
                <a:spLocks/>
              </p:cNvSpPr>
              <p:nvPr/>
            </p:nvSpPr>
            <p:spPr bwMode="auto">
              <a:xfrm>
                <a:off x="2373314" y="1651194"/>
                <a:ext cx="2200275" cy="1587500"/>
              </a:xfrm>
              <a:custGeom>
                <a:avLst/>
                <a:gdLst>
                  <a:gd name="T0" fmla="*/ 2200275 w 1386"/>
                  <a:gd name="T1" fmla="*/ 0 h 1000"/>
                  <a:gd name="T2" fmla="*/ 2114550 w 1386"/>
                  <a:gd name="T3" fmla="*/ 3175 h 1000"/>
                  <a:gd name="T4" fmla="*/ 1939925 w 1386"/>
                  <a:gd name="T5" fmla="*/ 12700 h 1000"/>
                  <a:gd name="T6" fmla="*/ 1771650 w 1386"/>
                  <a:gd name="T7" fmla="*/ 38100 h 1000"/>
                  <a:gd name="T8" fmla="*/ 1603375 w 1386"/>
                  <a:gd name="T9" fmla="*/ 73025 h 1000"/>
                  <a:gd name="T10" fmla="*/ 1441450 w 1386"/>
                  <a:gd name="T11" fmla="*/ 117475 h 1000"/>
                  <a:gd name="T12" fmla="*/ 1285875 w 1386"/>
                  <a:gd name="T13" fmla="*/ 171450 h 1000"/>
                  <a:gd name="T14" fmla="*/ 1133475 w 1386"/>
                  <a:gd name="T15" fmla="*/ 234950 h 1000"/>
                  <a:gd name="T16" fmla="*/ 984250 w 1386"/>
                  <a:gd name="T17" fmla="*/ 311150 h 1000"/>
                  <a:gd name="T18" fmla="*/ 844550 w 1386"/>
                  <a:gd name="T19" fmla="*/ 393700 h 1000"/>
                  <a:gd name="T20" fmla="*/ 708025 w 1386"/>
                  <a:gd name="T21" fmla="*/ 485775 h 1000"/>
                  <a:gd name="T22" fmla="*/ 577850 w 1386"/>
                  <a:gd name="T23" fmla="*/ 587375 h 1000"/>
                  <a:gd name="T24" fmla="*/ 457200 w 1386"/>
                  <a:gd name="T25" fmla="*/ 695325 h 1000"/>
                  <a:gd name="T26" fmla="*/ 339725 w 1386"/>
                  <a:gd name="T27" fmla="*/ 809625 h 1000"/>
                  <a:gd name="T28" fmla="*/ 234950 w 1386"/>
                  <a:gd name="T29" fmla="*/ 933450 h 1000"/>
                  <a:gd name="T30" fmla="*/ 133350 w 1386"/>
                  <a:gd name="T31" fmla="*/ 1063625 h 1000"/>
                  <a:gd name="T32" fmla="*/ 44450 w 1386"/>
                  <a:gd name="T33" fmla="*/ 1200150 h 1000"/>
                  <a:gd name="T34" fmla="*/ 552450 w 1386"/>
                  <a:gd name="T35" fmla="*/ 1587500 h 1000"/>
                  <a:gd name="T36" fmla="*/ 584200 w 1386"/>
                  <a:gd name="T37" fmla="*/ 1536700 h 1000"/>
                  <a:gd name="T38" fmla="*/ 650875 w 1386"/>
                  <a:gd name="T39" fmla="*/ 1431925 h 1000"/>
                  <a:gd name="T40" fmla="*/ 727075 w 1386"/>
                  <a:gd name="T41" fmla="*/ 1336675 h 1000"/>
                  <a:gd name="T42" fmla="*/ 806450 w 1386"/>
                  <a:gd name="T43" fmla="*/ 1244600 h 1000"/>
                  <a:gd name="T44" fmla="*/ 892175 w 1386"/>
                  <a:gd name="T45" fmla="*/ 1155700 h 1000"/>
                  <a:gd name="T46" fmla="*/ 984250 w 1386"/>
                  <a:gd name="T47" fmla="*/ 1076325 h 1000"/>
                  <a:gd name="T48" fmla="*/ 1079500 w 1386"/>
                  <a:gd name="T49" fmla="*/ 1000125 h 1000"/>
                  <a:gd name="T50" fmla="*/ 1181100 w 1386"/>
                  <a:gd name="T51" fmla="*/ 930275 h 1000"/>
                  <a:gd name="T52" fmla="*/ 1289050 w 1386"/>
                  <a:gd name="T53" fmla="*/ 866775 h 1000"/>
                  <a:gd name="T54" fmla="*/ 1400175 w 1386"/>
                  <a:gd name="T55" fmla="*/ 812800 h 1000"/>
                  <a:gd name="T56" fmla="*/ 1514475 w 1386"/>
                  <a:gd name="T57" fmla="*/ 765175 h 1000"/>
                  <a:gd name="T58" fmla="*/ 1631950 w 1386"/>
                  <a:gd name="T59" fmla="*/ 723900 h 1000"/>
                  <a:gd name="T60" fmla="*/ 1752600 w 1386"/>
                  <a:gd name="T61" fmla="*/ 688975 h 1000"/>
                  <a:gd name="T62" fmla="*/ 1876425 w 1386"/>
                  <a:gd name="T63" fmla="*/ 663575 h 1000"/>
                  <a:gd name="T64" fmla="*/ 2006600 w 1386"/>
                  <a:gd name="T65" fmla="*/ 644525 h 1000"/>
                  <a:gd name="T66" fmla="*/ 2133600 w 1386"/>
                  <a:gd name="T67" fmla="*/ 638175 h 1000"/>
                  <a:gd name="T68" fmla="*/ 2200275 w 1386"/>
                  <a:gd name="T69" fmla="*/ 635000 h 10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386" h="1000">
                    <a:moveTo>
                      <a:pt x="1386" y="400"/>
                    </a:moveTo>
                    <a:lnTo>
                      <a:pt x="1386" y="0"/>
                    </a:lnTo>
                    <a:lnTo>
                      <a:pt x="1332" y="2"/>
                    </a:lnTo>
                    <a:lnTo>
                      <a:pt x="1276" y="4"/>
                    </a:lnTo>
                    <a:lnTo>
                      <a:pt x="1222" y="8"/>
                    </a:lnTo>
                    <a:lnTo>
                      <a:pt x="1168" y="16"/>
                    </a:lnTo>
                    <a:lnTo>
                      <a:pt x="1116" y="24"/>
                    </a:lnTo>
                    <a:lnTo>
                      <a:pt x="1062" y="34"/>
                    </a:lnTo>
                    <a:lnTo>
                      <a:pt x="1010" y="46"/>
                    </a:lnTo>
                    <a:lnTo>
                      <a:pt x="960" y="58"/>
                    </a:lnTo>
                    <a:lnTo>
                      <a:pt x="908" y="74"/>
                    </a:lnTo>
                    <a:lnTo>
                      <a:pt x="858" y="90"/>
                    </a:lnTo>
                    <a:lnTo>
                      <a:pt x="810" y="108"/>
                    </a:lnTo>
                    <a:lnTo>
                      <a:pt x="760" y="128"/>
                    </a:lnTo>
                    <a:lnTo>
                      <a:pt x="714" y="148"/>
                    </a:lnTo>
                    <a:lnTo>
                      <a:pt x="666" y="172"/>
                    </a:lnTo>
                    <a:lnTo>
                      <a:pt x="620" y="196"/>
                    </a:lnTo>
                    <a:lnTo>
                      <a:pt x="576" y="222"/>
                    </a:lnTo>
                    <a:lnTo>
                      <a:pt x="532" y="248"/>
                    </a:lnTo>
                    <a:lnTo>
                      <a:pt x="488" y="276"/>
                    </a:lnTo>
                    <a:lnTo>
                      <a:pt x="446" y="306"/>
                    </a:lnTo>
                    <a:lnTo>
                      <a:pt x="404" y="338"/>
                    </a:lnTo>
                    <a:lnTo>
                      <a:pt x="364" y="370"/>
                    </a:lnTo>
                    <a:lnTo>
                      <a:pt x="326" y="404"/>
                    </a:lnTo>
                    <a:lnTo>
                      <a:pt x="288" y="438"/>
                    </a:lnTo>
                    <a:lnTo>
                      <a:pt x="250" y="474"/>
                    </a:lnTo>
                    <a:lnTo>
                      <a:pt x="214" y="510"/>
                    </a:lnTo>
                    <a:lnTo>
                      <a:pt x="180" y="550"/>
                    </a:lnTo>
                    <a:lnTo>
                      <a:pt x="148" y="588"/>
                    </a:lnTo>
                    <a:lnTo>
                      <a:pt x="116" y="628"/>
                    </a:lnTo>
                    <a:lnTo>
                      <a:pt x="84" y="670"/>
                    </a:lnTo>
                    <a:lnTo>
                      <a:pt x="56" y="712"/>
                    </a:lnTo>
                    <a:lnTo>
                      <a:pt x="28" y="756"/>
                    </a:lnTo>
                    <a:lnTo>
                      <a:pt x="0" y="800"/>
                    </a:lnTo>
                    <a:lnTo>
                      <a:pt x="348" y="1000"/>
                    </a:lnTo>
                    <a:lnTo>
                      <a:pt x="368" y="968"/>
                    </a:lnTo>
                    <a:lnTo>
                      <a:pt x="388" y="934"/>
                    </a:lnTo>
                    <a:lnTo>
                      <a:pt x="410" y="902"/>
                    </a:lnTo>
                    <a:lnTo>
                      <a:pt x="434" y="872"/>
                    </a:lnTo>
                    <a:lnTo>
                      <a:pt x="458" y="842"/>
                    </a:lnTo>
                    <a:lnTo>
                      <a:pt x="482" y="812"/>
                    </a:lnTo>
                    <a:lnTo>
                      <a:pt x="508" y="784"/>
                    </a:lnTo>
                    <a:lnTo>
                      <a:pt x="534" y="756"/>
                    </a:lnTo>
                    <a:lnTo>
                      <a:pt x="562" y="728"/>
                    </a:lnTo>
                    <a:lnTo>
                      <a:pt x="590" y="702"/>
                    </a:lnTo>
                    <a:lnTo>
                      <a:pt x="620" y="678"/>
                    </a:lnTo>
                    <a:lnTo>
                      <a:pt x="650" y="654"/>
                    </a:lnTo>
                    <a:lnTo>
                      <a:pt x="680" y="630"/>
                    </a:lnTo>
                    <a:lnTo>
                      <a:pt x="712" y="608"/>
                    </a:lnTo>
                    <a:lnTo>
                      <a:pt x="744" y="586"/>
                    </a:lnTo>
                    <a:lnTo>
                      <a:pt x="778" y="566"/>
                    </a:lnTo>
                    <a:lnTo>
                      <a:pt x="812" y="546"/>
                    </a:lnTo>
                    <a:lnTo>
                      <a:pt x="846" y="528"/>
                    </a:lnTo>
                    <a:lnTo>
                      <a:pt x="882" y="512"/>
                    </a:lnTo>
                    <a:lnTo>
                      <a:pt x="918" y="496"/>
                    </a:lnTo>
                    <a:lnTo>
                      <a:pt x="954" y="482"/>
                    </a:lnTo>
                    <a:lnTo>
                      <a:pt x="990" y="468"/>
                    </a:lnTo>
                    <a:lnTo>
                      <a:pt x="1028" y="456"/>
                    </a:lnTo>
                    <a:lnTo>
                      <a:pt x="1066" y="444"/>
                    </a:lnTo>
                    <a:lnTo>
                      <a:pt x="1104" y="434"/>
                    </a:lnTo>
                    <a:lnTo>
                      <a:pt x="1144" y="426"/>
                    </a:lnTo>
                    <a:lnTo>
                      <a:pt x="1182" y="418"/>
                    </a:lnTo>
                    <a:lnTo>
                      <a:pt x="1222" y="412"/>
                    </a:lnTo>
                    <a:lnTo>
                      <a:pt x="1264" y="406"/>
                    </a:lnTo>
                    <a:lnTo>
                      <a:pt x="1304" y="404"/>
                    </a:lnTo>
                    <a:lnTo>
                      <a:pt x="1344" y="402"/>
                    </a:lnTo>
                    <a:lnTo>
                      <a:pt x="1386" y="400"/>
                    </a:lnTo>
                    <a:close/>
                  </a:path>
                </a:pathLst>
              </a:custGeom>
              <a:noFill/>
              <a:ln w="38100" cap="flat" cmpd="sng">
                <a:solidFill>
                  <a:srgbClr val="5F5F5F"/>
                </a:solidFill>
                <a:prstDash val="solid"/>
                <a:round/>
                <a:headEnd type="none" w="med" len="med"/>
                <a:tailEnd type="none" w="med" len="med"/>
              </a:ln>
              <a:effectLst/>
              <a:extLst/>
            </p:spPr>
            <p:txBody>
              <a:bodyPr/>
              <a:lstStyle/>
              <a:p>
                <a:endParaRPr lang="en-GB"/>
              </a:p>
            </p:txBody>
          </p:sp>
          <p:sp>
            <p:nvSpPr>
              <p:cNvPr id="18" name="Freeform 4"/>
              <p:cNvSpPr>
                <a:spLocks/>
              </p:cNvSpPr>
              <p:nvPr/>
            </p:nvSpPr>
            <p:spPr bwMode="auto">
              <a:xfrm>
                <a:off x="2033589" y="2921193"/>
                <a:ext cx="892175" cy="2540000"/>
              </a:xfrm>
              <a:custGeom>
                <a:avLst/>
                <a:gdLst>
                  <a:gd name="T0" fmla="*/ 635000 w 562"/>
                  <a:gd name="T1" fmla="*/ 1270000 h 1600"/>
                  <a:gd name="T2" fmla="*/ 641350 w 562"/>
                  <a:gd name="T3" fmla="*/ 1143000 h 1600"/>
                  <a:gd name="T4" fmla="*/ 654050 w 562"/>
                  <a:gd name="T5" fmla="*/ 1016000 h 1600"/>
                  <a:gd name="T6" fmla="*/ 673100 w 562"/>
                  <a:gd name="T7" fmla="*/ 892175 h 1600"/>
                  <a:gd name="T8" fmla="*/ 701675 w 562"/>
                  <a:gd name="T9" fmla="*/ 768350 h 1600"/>
                  <a:gd name="T10" fmla="*/ 739775 w 562"/>
                  <a:gd name="T11" fmla="*/ 650875 h 1600"/>
                  <a:gd name="T12" fmla="*/ 781050 w 562"/>
                  <a:gd name="T13" fmla="*/ 536575 h 1600"/>
                  <a:gd name="T14" fmla="*/ 831850 w 562"/>
                  <a:gd name="T15" fmla="*/ 425450 h 1600"/>
                  <a:gd name="T16" fmla="*/ 892175 w 562"/>
                  <a:gd name="T17" fmla="*/ 317500 h 1600"/>
                  <a:gd name="T18" fmla="*/ 339725 w 562"/>
                  <a:gd name="T19" fmla="*/ 0 h 1600"/>
                  <a:gd name="T20" fmla="*/ 263525 w 562"/>
                  <a:gd name="T21" fmla="*/ 142875 h 1600"/>
                  <a:gd name="T22" fmla="*/ 196850 w 562"/>
                  <a:gd name="T23" fmla="*/ 292100 h 1600"/>
                  <a:gd name="T24" fmla="*/ 139700 w 562"/>
                  <a:gd name="T25" fmla="*/ 444500 h 1600"/>
                  <a:gd name="T26" fmla="*/ 88900 w 562"/>
                  <a:gd name="T27" fmla="*/ 603250 h 1600"/>
                  <a:gd name="T28" fmla="*/ 50800 w 562"/>
                  <a:gd name="T29" fmla="*/ 765175 h 1600"/>
                  <a:gd name="T30" fmla="*/ 22225 w 562"/>
                  <a:gd name="T31" fmla="*/ 930275 h 1600"/>
                  <a:gd name="T32" fmla="*/ 6350 w 562"/>
                  <a:gd name="T33" fmla="*/ 1098550 h 1600"/>
                  <a:gd name="T34" fmla="*/ 0 w 562"/>
                  <a:gd name="T35" fmla="*/ 1270000 h 1600"/>
                  <a:gd name="T36" fmla="*/ 3175 w 562"/>
                  <a:gd name="T37" fmla="*/ 1358900 h 1600"/>
                  <a:gd name="T38" fmla="*/ 12700 w 562"/>
                  <a:gd name="T39" fmla="*/ 1527175 h 1600"/>
                  <a:gd name="T40" fmla="*/ 34925 w 562"/>
                  <a:gd name="T41" fmla="*/ 1695450 h 1600"/>
                  <a:gd name="T42" fmla="*/ 69850 w 562"/>
                  <a:gd name="T43" fmla="*/ 1860550 h 1600"/>
                  <a:gd name="T44" fmla="*/ 111125 w 562"/>
                  <a:gd name="T45" fmla="*/ 2019300 h 1600"/>
                  <a:gd name="T46" fmla="*/ 165100 w 562"/>
                  <a:gd name="T47" fmla="*/ 2174875 h 1600"/>
                  <a:gd name="T48" fmla="*/ 228600 w 562"/>
                  <a:gd name="T49" fmla="*/ 2324100 h 1600"/>
                  <a:gd name="T50" fmla="*/ 301625 w 562"/>
                  <a:gd name="T51" fmla="*/ 2470150 h 1600"/>
                  <a:gd name="T52" fmla="*/ 892175 w 562"/>
                  <a:gd name="T53" fmla="*/ 2222500 h 1600"/>
                  <a:gd name="T54" fmla="*/ 860425 w 562"/>
                  <a:gd name="T55" fmla="*/ 2171700 h 1600"/>
                  <a:gd name="T56" fmla="*/ 806450 w 562"/>
                  <a:gd name="T57" fmla="*/ 2060575 h 1600"/>
                  <a:gd name="T58" fmla="*/ 758825 w 562"/>
                  <a:gd name="T59" fmla="*/ 1949450 h 1600"/>
                  <a:gd name="T60" fmla="*/ 720725 w 562"/>
                  <a:gd name="T61" fmla="*/ 1831975 h 1600"/>
                  <a:gd name="T62" fmla="*/ 685800 w 562"/>
                  <a:gd name="T63" fmla="*/ 1711325 h 1600"/>
                  <a:gd name="T64" fmla="*/ 663575 w 562"/>
                  <a:gd name="T65" fmla="*/ 1590675 h 1600"/>
                  <a:gd name="T66" fmla="*/ 644525 w 562"/>
                  <a:gd name="T67" fmla="*/ 1463675 h 1600"/>
                  <a:gd name="T68" fmla="*/ 638175 w 562"/>
                  <a:gd name="T69" fmla="*/ 1336675 h 1600"/>
                  <a:gd name="T70" fmla="*/ 635000 w 562"/>
                  <a:gd name="T71" fmla="*/ 1270000 h 16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62" h="1600">
                    <a:moveTo>
                      <a:pt x="400" y="800"/>
                    </a:moveTo>
                    <a:lnTo>
                      <a:pt x="400" y="800"/>
                    </a:lnTo>
                    <a:lnTo>
                      <a:pt x="402" y="760"/>
                    </a:lnTo>
                    <a:lnTo>
                      <a:pt x="404" y="720"/>
                    </a:lnTo>
                    <a:lnTo>
                      <a:pt x="406" y="680"/>
                    </a:lnTo>
                    <a:lnTo>
                      <a:pt x="412" y="640"/>
                    </a:lnTo>
                    <a:lnTo>
                      <a:pt x="418" y="600"/>
                    </a:lnTo>
                    <a:lnTo>
                      <a:pt x="424" y="562"/>
                    </a:lnTo>
                    <a:lnTo>
                      <a:pt x="432" y="522"/>
                    </a:lnTo>
                    <a:lnTo>
                      <a:pt x="442" y="484"/>
                    </a:lnTo>
                    <a:lnTo>
                      <a:pt x="454" y="448"/>
                    </a:lnTo>
                    <a:lnTo>
                      <a:pt x="466" y="410"/>
                    </a:lnTo>
                    <a:lnTo>
                      <a:pt x="478" y="374"/>
                    </a:lnTo>
                    <a:lnTo>
                      <a:pt x="492" y="338"/>
                    </a:lnTo>
                    <a:lnTo>
                      <a:pt x="508" y="302"/>
                    </a:lnTo>
                    <a:lnTo>
                      <a:pt x="524" y="268"/>
                    </a:lnTo>
                    <a:lnTo>
                      <a:pt x="542" y="234"/>
                    </a:lnTo>
                    <a:lnTo>
                      <a:pt x="562" y="200"/>
                    </a:lnTo>
                    <a:lnTo>
                      <a:pt x="214" y="0"/>
                    </a:lnTo>
                    <a:lnTo>
                      <a:pt x="190" y="46"/>
                    </a:lnTo>
                    <a:lnTo>
                      <a:pt x="166" y="90"/>
                    </a:lnTo>
                    <a:lnTo>
                      <a:pt x="144" y="136"/>
                    </a:lnTo>
                    <a:lnTo>
                      <a:pt x="124" y="184"/>
                    </a:lnTo>
                    <a:lnTo>
                      <a:pt x="104" y="232"/>
                    </a:lnTo>
                    <a:lnTo>
                      <a:pt x="88" y="280"/>
                    </a:lnTo>
                    <a:lnTo>
                      <a:pt x="70" y="330"/>
                    </a:lnTo>
                    <a:lnTo>
                      <a:pt x="56" y="380"/>
                    </a:lnTo>
                    <a:lnTo>
                      <a:pt x="44" y="430"/>
                    </a:lnTo>
                    <a:lnTo>
                      <a:pt x="32" y="482"/>
                    </a:lnTo>
                    <a:lnTo>
                      <a:pt x="22" y="534"/>
                    </a:lnTo>
                    <a:lnTo>
                      <a:pt x="14" y="586"/>
                    </a:lnTo>
                    <a:lnTo>
                      <a:pt x="8" y="638"/>
                    </a:lnTo>
                    <a:lnTo>
                      <a:pt x="4" y="692"/>
                    </a:lnTo>
                    <a:lnTo>
                      <a:pt x="2" y="746"/>
                    </a:lnTo>
                    <a:lnTo>
                      <a:pt x="0" y="800"/>
                    </a:lnTo>
                    <a:lnTo>
                      <a:pt x="2" y="856"/>
                    </a:lnTo>
                    <a:lnTo>
                      <a:pt x="4" y="910"/>
                    </a:lnTo>
                    <a:lnTo>
                      <a:pt x="8" y="962"/>
                    </a:lnTo>
                    <a:lnTo>
                      <a:pt x="14" y="1016"/>
                    </a:lnTo>
                    <a:lnTo>
                      <a:pt x="22" y="1068"/>
                    </a:lnTo>
                    <a:lnTo>
                      <a:pt x="32" y="1120"/>
                    </a:lnTo>
                    <a:lnTo>
                      <a:pt x="44" y="1172"/>
                    </a:lnTo>
                    <a:lnTo>
                      <a:pt x="56" y="1222"/>
                    </a:lnTo>
                    <a:lnTo>
                      <a:pt x="70" y="1272"/>
                    </a:lnTo>
                    <a:lnTo>
                      <a:pt x="88" y="1322"/>
                    </a:lnTo>
                    <a:lnTo>
                      <a:pt x="104" y="1370"/>
                    </a:lnTo>
                    <a:lnTo>
                      <a:pt x="124" y="1418"/>
                    </a:lnTo>
                    <a:lnTo>
                      <a:pt x="144" y="1464"/>
                    </a:lnTo>
                    <a:lnTo>
                      <a:pt x="166" y="1510"/>
                    </a:lnTo>
                    <a:lnTo>
                      <a:pt x="190" y="1556"/>
                    </a:lnTo>
                    <a:lnTo>
                      <a:pt x="214" y="1600"/>
                    </a:lnTo>
                    <a:lnTo>
                      <a:pt x="562" y="1400"/>
                    </a:lnTo>
                    <a:lnTo>
                      <a:pt x="542" y="1368"/>
                    </a:lnTo>
                    <a:lnTo>
                      <a:pt x="524" y="1334"/>
                    </a:lnTo>
                    <a:lnTo>
                      <a:pt x="508" y="1298"/>
                    </a:lnTo>
                    <a:lnTo>
                      <a:pt x="492" y="1264"/>
                    </a:lnTo>
                    <a:lnTo>
                      <a:pt x="478" y="1228"/>
                    </a:lnTo>
                    <a:lnTo>
                      <a:pt x="466" y="1190"/>
                    </a:lnTo>
                    <a:lnTo>
                      <a:pt x="454" y="1154"/>
                    </a:lnTo>
                    <a:lnTo>
                      <a:pt x="442" y="1116"/>
                    </a:lnTo>
                    <a:lnTo>
                      <a:pt x="432" y="1078"/>
                    </a:lnTo>
                    <a:lnTo>
                      <a:pt x="424" y="1040"/>
                    </a:lnTo>
                    <a:lnTo>
                      <a:pt x="418" y="1002"/>
                    </a:lnTo>
                    <a:lnTo>
                      <a:pt x="412" y="962"/>
                    </a:lnTo>
                    <a:lnTo>
                      <a:pt x="406" y="922"/>
                    </a:lnTo>
                    <a:lnTo>
                      <a:pt x="404" y="882"/>
                    </a:lnTo>
                    <a:lnTo>
                      <a:pt x="402" y="842"/>
                    </a:lnTo>
                    <a:lnTo>
                      <a:pt x="400" y="800"/>
                    </a:lnTo>
                    <a:close/>
                  </a:path>
                </a:pathLst>
              </a:custGeom>
              <a:noFill/>
              <a:ln w="12700" cap="flat" cmpd="sng">
                <a:solidFill>
                  <a:srgbClr val="000000"/>
                </a:solidFill>
                <a:prstDash val="solid"/>
                <a:round/>
                <a:headEnd type="none" w="med" len="med"/>
                <a:tailEnd type="none" w="med" len="med"/>
              </a:ln>
              <a:effectLst/>
              <a:extLst/>
            </p:spPr>
            <p:txBody>
              <a:bodyPr/>
              <a:lstStyle/>
              <a:p>
                <a:endParaRPr lang="en-GB"/>
              </a:p>
            </p:txBody>
          </p:sp>
          <p:sp>
            <p:nvSpPr>
              <p:cNvPr id="19" name="Freeform 5"/>
              <p:cNvSpPr>
                <a:spLocks/>
              </p:cNvSpPr>
              <p:nvPr/>
            </p:nvSpPr>
            <p:spPr bwMode="auto">
              <a:xfrm>
                <a:off x="4573588" y="5143694"/>
                <a:ext cx="2200275" cy="1587500"/>
              </a:xfrm>
              <a:custGeom>
                <a:avLst/>
                <a:gdLst>
                  <a:gd name="T0" fmla="*/ 0 w 1386"/>
                  <a:gd name="T1" fmla="*/ 1587500 h 1000"/>
                  <a:gd name="T2" fmla="*/ 88900 w 1386"/>
                  <a:gd name="T3" fmla="*/ 1587500 h 1000"/>
                  <a:gd name="T4" fmla="*/ 260350 w 1386"/>
                  <a:gd name="T5" fmla="*/ 1574800 h 1000"/>
                  <a:gd name="T6" fmla="*/ 431800 w 1386"/>
                  <a:gd name="T7" fmla="*/ 1552575 h 1000"/>
                  <a:gd name="T8" fmla="*/ 596900 w 1386"/>
                  <a:gd name="T9" fmla="*/ 1517650 h 1000"/>
                  <a:gd name="T10" fmla="*/ 758825 w 1386"/>
                  <a:gd name="T11" fmla="*/ 1473200 h 1000"/>
                  <a:gd name="T12" fmla="*/ 917575 w 1386"/>
                  <a:gd name="T13" fmla="*/ 1419225 h 1000"/>
                  <a:gd name="T14" fmla="*/ 1069975 w 1386"/>
                  <a:gd name="T15" fmla="*/ 1352550 h 1000"/>
                  <a:gd name="T16" fmla="*/ 1216025 w 1386"/>
                  <a:gd name="T17" fmla="*/ 1279525 h 1000"/>
                  <a:gd name="T18" fmla="*/ 1358900 w 1386"/>
                  <a:gd name="T19" fmla="*/ 1196975 h 1000"/>
                  <a:gd name="T20" fmla="*/ 1495425 w 1386"/>
                  <a:gd name="T21" fmla="*/ 1101725 h 1000"/>
                  <a:gd name="T22" fmla="*/ 1622425 w 1386"/>
                  <a:gd name="T23" fmla="*/ 1003300 h 1000"/>
                  <a:gd name="T24" fmla="*/ 1746250 w 1386"/>
                  <a:gd name="T25" fmla="*/ 895350 h 1000"/>
                  <a:gd name="T26" fmla="*/ 1860550 w 1386"/>
                  <a:gd name="T27" fmla="*/ 777875 h 1000"/>
                  <a:gd name="T28" fmla="*/ 1968500 w 1386"/>
                  <a:gd name="T29" fmla="*/ 654050 h 1000"/>
                  <a:gd name="T30" fmla="*/ 2066925 w 1386"/>
                  <a:gd name="T31" fmla="*/ 523875 h 1000"/>
                  <a:gd name="T32" fmla="*/ 2159000 w 1386"/>
                  <a:gd name="T33" fmla="*/ 390525 h 1000"/>
                  <a:gd name="T34" fmla="*/ 1651000 w 1386"/>
                  <a:gd name="T35" fmla="*/ 0 h 1000"/>
                  <a:gd name="T36" fmla="*/ 1619250 w 1386"/>
                  <a:gd name="T37" fmla="*/ 53975 h 1000"/>
                  <a:gd name="T38" fmla="*/ 1549400 w 1386"/>
                  <a:gd name="T39" fmla="*/ 155575 h 1000"/>
                  <a:gd name="T40" fmla="*/ 1476375 w 1386"/>
                  <a:gd name="T41" fmla="*/ 254000 h 1000"/>
                  <a:gd name="T42" fmla="*/ 1397000 w 1386"/>
                  <a:gd name="T43" fmla="*/ 346075 h 1000"/>
                  <a:gd name="T44" fmla="*/ 1308100 w 1386"/>
                  <a:gd name="T45" fmla="*/ 431800 h 1000"/>
                  <a:gd name="T46" fmla="*/ 1216025 w 1386"/>
                  <a:gd name="T47" fmla="*/ 514350 h 1000"/>
                  <a:gd name="T48" fmla="*/ 1120775 w 1386"/>
                  <a:gd name="T49" fmla="*/ 590550 h 1000"/>
                  <a:gd name="T50" fmla="*/ 1019175 w 1386"/>
                  <a:gd name="T51" fmla="*/ 657225 h 1000"/>
                  <a:gd name="T52" fmla="*/ 914400 w 1386"/>
                  <a:gd name="T53" fmla="*/ 720725 h 1000"/>
                  <a:gd name="T54" fmla="*/ 803275 w 1386"/>
                  <a:gd name="T55" fmla="*/ 777875 h 1000"/>
                  <a:gd name="T56" fmla="*/ 688975 w 1386"/>
                  <a:gd name="T57" fmla="*/ 825500 h 1000"/>
                  <a:gd name="T58" fmla="*/ 571500 w 1386"/>
                  <a:gd name="T59" fmla="*/ 866775 h 1000"/>
                  <a:gd name="T60" fmla="*/ 447675 w 1386"/>
                  <a:gd name="T61" fmla="*/ 901700 h 1000"/>
                  <a:gd name="T62" fmla="*/ 323850 w 1386"/>
                  <a:gd name="T63" fmla="*/ 927100 h 1000"/>
                  <a:gd name="T64" fmla="*/ 196850 w 1386"/>
                  <a:gd name="T65" fmla="*/ 942975 h 1000"/>
                  <a:gd name="T66" fmla="*/ 66675 w 1386"/>
                  <a:gd name="T67" fmla="*/ 952500 h 1000"/>
                  <a:gd name="T68" fmla="*/ 0 w 1386"/>
                  <a:gd name="T69" fmla="*/ 952500 h 10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386" h="1000">
                    <a:moveTo>
                      <a:pt x="0" y="600"/>
                    </a:moveTo>
                    <a:lnTo>
                      <a:pt x="0" y="1000"/>
                    </a:lnTo>
                    <a:lnTo>
                      <a:pt x="56" y="1000"/>
                    </a:lnTo>
                    <a:lnTo>
                      <a:pt x="110" y="996"/>
                    </a:lnTo>
                    <a:lnTo>
                      <a:pt x="164" y="992"/>
                    </a:lnTo>
                    <a:lnTo>
                      <a:pt x="218" y="986"/>
                    </a:lnTo>
                    <a:lnTo>
                      <a:pt x="272" y="978"/>
                    </a:lnTo>
                    <a:lnTo>
                      <a:pt x="324" y="968"/>
                    </a:lnTo>
                    <a:lnTo>
                      <a:pt x="376" y="956"/>
                    </a:lnTo>
                    <a:lnTo>
                      <a:pt x="428" y="942"/>
                    </a:lnTo>
                    <a:lnTo>
                      <a:pt x="478" y="928"/>
                    </a:lnTo>
                    <a:lnTo>
                      <a:pt x="528" y="912"/>
                    </a:lnTo>
                    <a:lnTo>
                      <a:pt x="578" y="894"/>
                    </a:lnTo>
                    <a:lnTo>
                      <a:pt x="626" y="874"/>
                    </a:lnTo>
                    <a:lnTo>
                      <a:pt x="674" y="852"/>
                    </a:lnTo>
                    <a:lnTo>
                      <a:pt x="720" y="830"/>
                    </a:lnTo>
                    <a:lnTo>
                      <a:pt x="766" y="806"/>
                    </a:lnTo>
                    <a:lnTo>
                      <a:pt x="812" y="780"/>
                    </a:lnTo>
                    <a:lnTo>
                      <a:pt x="856" y="754"/>
                    </a:lnTo>
                    <a:lnTo>
                      <a:pt x="898" y="724"/>
                    </a:lnTo>
                    <a:lnTo>
                      <a:pt x="942" y="694"/>
                    </a:lnTo>
                    <a:lnTo>
                      <a:pt x="982" y="664"/>
                    </a:lnTo>
                    <a:lnTo>
                      <a:pt x="1022" y="632"/>
                    </a:lnTo>
                    <a:lnTo>
                      <a:pt x="1062" y="598"/>
                    </a:lnTo>
                    <a:lnTo>
                      <a:pt x="1100" y="564"/>
                    </a:lnTo>
                    <a:lnTo>
                      <a:pt x="1136" y="528"/>
                    </a:lnTo>
                    <a:lnTo>
                      <a:pt x="1172" y="490"/>
                    </a:lnTo>
                    <a:lnTo>
                      <a:pt x="1206" y="452"/>
                    </a:lnTo>
                    <a:lnTo>
                      <a:pt x="1240" y="412"/>
                    </a:lnTo>
                    <a:lnTo>
                      <a:pt x="1272" y="372"/>
                    </a:lnTo>
                    <a:lnTo>
                      <a:pt x="1302" y="330"/>
                    </a:lnTo>
                    <a:lnTo>
                      <a:pt x="1332" y="288"/>
                    </a:lnTo>
                    <a:lnTo>
                      <a:pt x="1360" y="246"/>
                    </a:lnTo>
                    <a:lnTo>
                      <a:pt x="1386" y="200"/>
                    </a:lnTo>
                    <a:lnTo>
                      <a:pt x="1040" y="0"/>
                    </a:lnTo>
                    <a:lnTo>
                      <a:pt x="1020" y="34"/>
                    </a:lnTo>
                    <a:lnTo>
                      <a:pt x="998" y="66"/>
                    </a:lnTo>
                    <a:lnTo>
                      <a:pt x="976" y="98"/>
                    </a:lnTo>
                    <a:lnTo>
                      <a:pt x="954" y="130"/>
                    </a:lnTo>
                    <a:lnTo>
                      <a:pt x="930" y="160"/>
                    </a:lnTo>
                    <a:lnTo>
                      <a:pt x="904" y="190"/>
                    </a:lnTo>
                    <a:lnTo>
                      <a:pt x="880" y="218"/>
                    </a:lnTo>
                    <a:lnTo>
                      <a:pt x="852" y="246"/>
                    </a:lnTo>
                    <a:lnTo>
                      <a:pt x="824" y="272"/>
                    </a:lnTo>
                    <a:lnTo>
                      <a:pt x="796" y="298"/>
                    </a:lnTo>
                    <a:lnTo>
                      <a:pt x="766" y="324"/>
                    </a:lnTo>
                    <a:lnTo>
                      <a:pt x="736" y="348"/>
                    </a:lnTo>
                    <a:lnTo>
                      <a:pt x="706" y="372"/>
                    </a:lnTo>
                    <a:lnTo>
                      <a:pt x="674" y="394"/>
                    </a:lnTo>
                    <a:lnTo>
                      <a:pt x="642" y="414"/>
                    </a:lnTo>
                    <a:lnTo>
                      <a:pt x="608" y="436"/>
                    </a:lnTo>
                    <a:lnTo>
                      <a:pt x="576" y="454"/>
                    </a:lnTo>
                    <a:lnTo>
                      <a:pt x="540" y="472"/>
                    </a:lnTo>
                    <a:lnTo>
                      <a:pt x="506" y="490"/>
                    </a:lnTo>
                    <a:lnTo>
                      <a:pt x="470" y="506"/>
                    </a:lnTo>
                    <a:lnTo>
                      <a:pt x="434" y="520"/>
                    </a:lnTo>
                    <a:lnTo>
                      <a:pt x="396" y="534"/>
                    </a:lnTo>
                    <a:lnTo>
                      <a:pt x="360" y="546"/>
                    </a:lnTo>
                    <a:lnTo>
                      <a:pt x="322" y="558"/>
                    </a:lnTo>
                    <a:lnTo>
                      <a:pt x="282" y="568"/>
                    </a:lnTo>
                    <a:lnTo>
                      <a:pt x="244" y="576"/>
                    </a:lnTo>
                    <a:lnTo>
                      <a:pt x="204" y="584"/>
                    </a:lnTo>
                    <a:lnTo>
                      <a:pt x="164" y="590"/>
                    </a:lnTo>
                    <a:lnTo>
                      <a:pt x="124" y="594"/>
                    </a:lnTo>
                    <a:lnTo>
                      <a:pt x="84" y="598"/>
                    </a:lnTo>
                    <a:lnTo>
                      <a:pt x="42" y="600"/>
                    </a:lnTo>
                    <a:lnTo>
                      <a:pt x="0" y="600"/>
                    </a:lnTo>
                    <a:close/>
                  </a:path>
                </a:pathLst>
              </a:custGeom>
              <a:noFill/>
              <a:ln w="12700">
                <a:solidFill>
                  <a:srgbClr val="000000"/>
                </a:solidFill>
                <a:prstDash val="solid"/>
                <a:round/>
                <a:headEnd/>
                <a:tailEnd/>
              </a:ln>
            </p:spPr>
            <p:txBody>
              <a:bodyPr/>
              <a:lstStyle/>
              <a:p>
                <a:endParaRPr lang="en-GB"/>
              </a:p>
            </p:txBody>
          </p:sp>
          <p:sp>
            <p:nvSpPr>
              <p:cNvPr id="20" name="Freeform 6"/>
              <p:cNvSpPr>
                <a:spLocks/>
              </p:cNvSpPr>
              <p:nvPr/>
            </p:nvSpPr>
            <p:spPr bwMode="auto">
              <a:xfrm>
                <a:off x="6224587" y="2921193"/>
                <a:ext cx="889000" cy="2540000"/>
              </a:xfrm>
              <a:custGeom>
                <a:avLst/>
                <a:gdLst>
                  <a:gd name="T0" fmla="*/ 0 w 560"/>
                  <a:gd name="T1" fmla="*/ 317500 h 1600"/>
                  <a:gd name="T2" fmla="*/ 28575 w 560"/>
                  <a:gd name="T3" fmla="*/ 371475 h 1600"/>
                  <a:gd name="T4" fmla="*/ 82550 w 560"/>
                  <a:gd name="T5" fmla="*/ 479425 h 1600"/>
                  <a:gd name="T6" fmla="*/ 130175 w 560"/>
                  <a:gd name="T7" fmla="*/ 593725 h 1600"/>
                  <a:gd name="T8" fmla="*/ 171450 w 560"/>
                  <a:gd name="T9" fmla="*/ 711200 h 1600"/>
                  <a:gd name="T10" fmla="*/ 203200 w 560"/>
                  <a:gd name="T11" fmla="*/ 828675 h 1600"/>
                  <a:gd name="T12" fmla="*/ 228600 w 560"/>
                  <a:gd name="T13" fmla="*/ 952500 h 1600"/>
                  <a:gd name="T14" fmla="*/ 244475 w 560"/>
                  <a:gd name="T15" fmla="*/ 1079500 h 1600"/>
                  <a:gd name="T16" fmla="*/ 254000 w 560"/>
                  <a:gd name="T17" fmla="*/ 1206500 h 1600"/>
                  <a:gd name="T18" fmla="*/ 254000 w 560"/>
                  <a:gd name="T19" fmla="*/ 1270000 h 1600"/>
                  <a:gd name="T20" fmla="*/ 250825 w 560"/>
                  <a:gd name="T21" fmla="*/ 1400175 h 1600"/>
                  <a:gd name="T22" fmla="*/ 238125 w 560"/>
                  <a:gd name="T23" fmla="*/ 1527175 h 1600"/>
                  <a:gd name="T24" fmla="*/ 215900 w 560"/>
                  <a:gd name="T25" fmla="*/ 1651000 h 1600"/>
                  <a:gd name="T26" fmla="*/ 187325 w 560"/>
                  <a:gd name="T27" fmla="*/ 1771650 h 1600"/>
                  <a:gd name="T28" fmla="*/ 152400 w 560"/>
                  <a:gd name="T29" fmla="*/ 1889125 h 1600"/>
                  <a:gd name="T30" fmla="*/ 107950 w 560"/>
                  <a:gd name="T31" fmla="*/ 2006600 h 1600"/>
                  <a:gd name="T32" fmla="*/ 57150 w 560"/>
                  <a:gd name="T33" fmla="*/ 2117725 h 1600"/>
                  <a:gd name="T34" fmla="*/ 0 w 560"/>
                  <a:gd name="T35" fmla="*/ 2222500 h 1600"/>
                  <a:gd name="T36" fmla="*/ 549275 w 560"/>
                  <a:gd name="T37" fmla="*/ 2540000 h 1600"/>
                  <a:gd name="T38" fmla="*/ 625475 w 560"/>
                  <a:gd name="T39" fmla="*/ 2397125 h 1600"/>
                  <a:gd name="T40" fmla="*/ 695325 w 560"/>
                  <a:gd name="T41" fmla="*/ 2251075 h 1600"/>
                  <a:gd name="T42" fmla="*/ 752475 w 560"/>
                  <a:gd name="T43" fmla="*/ 2098675 h 1600"/>
                  <a:gd name="T44" fmla="*/ 800100 w 560"/>
                  <a:gd name="T45" fmla="*/ 1939925 h 1600"/>
                  <a:gd name="T46" fmla="*/ 838200 w 560"/>
                  <a:gd name="T47" fmla="*/ 1778000 h 1600"/>
                  <a:gd name="T48" fmla="*/ 866775 w 560"/>
                  <a:gd name="T49" fmla="*/ 1612900 h 1600"/>
                  <a:gd name="T50" fmla="*/ 882650 w 560"/>
                  <a:gd name="T51" fmla="*/ 1444625 h 1600"/>
                  <a:gd name="T52" fmla="*/ 889000 w 560"/>
                  <a:gd name="T53" fmla="*/ 1270000 h 1600"/>
                  <a:gd name="T54" fmla="*/ 889000 w 560"/>
                  <a:gd name="T55" fmla="*/ 1184275 h 1600"/>
                  <a:gd name="T56" fmla="*/ 876300 w 560"/>
                  <a:gd name="T57" fmla="*/ 1012825 h 1600"/>
                  <a:gd name="T58" fmla="*/ 854075 w 560"/>
                  <a:gd name="T59" fmla="*/ 847725 h 1600"/>
                  <a:gd name="T60" fmla="*/ 822325 w 560"/>
                  <a:gd name="T61" fmla="*/ 682625 h 1600"/>
                  <a:gd name="T62" fmla="*/ 777875 w 560"/>
                  <a:gd name="T63" fmla="*/ 523875 h 1600"/>
                  <a:gd name="T64" fmla="*/ 723900 w 560"/>
                  <a:gd name="T65" fmla="*/ 368300 h 1600"/>
                  <a:gd name="T66" fmla="*/ 660400 w 560"/>
                  <a:gd name="T67" fmla="*/ 215900 h 1600"/>
                  <a:gd name="T68" fmla="*/ 590550 w 560"/>
                  <a:gd name="T69" fmla="*/ 73025 h 1600"/>
                  <a:gd name="T70" fmla="*/ 549275 w 560"/>
                  <a:gd name="T71" fmla="*/ 0 h 16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60" h="1600">
                    <a:moveTo>
                      <a:pt x="346" y="0"/>
                    </a:moveTo>
                    <a:lnTo>
                      <a:pt x="0" y="200"/>
                    </a:lnTo>
                    <a:lnTo>
                      <a:pt x="18" y="234"/>
                    </a:lnTo>
                    <a:lnTo>
                      <a:pt x="36" y="268"/>
                    </a:lnTo>
                    <a:lnTo>
                      <a:pt x="52" y="302"/>
                    </a:lnTo>
                    <a:lnTo>
                      <a:pt x="68" y="338"/>
                    </a:lnTo>
                    <a:lnTo>
                      <a:pt x="82" y="374"/>
                    </a:lnTo>
                    <a:lnTo>
                      <a:pt x="96" y="410"/>
                    </a:lnTo>
                    <a:lnTo>
                      <a:pt x="108" y="448"/>
                    </a:lnTo>
                    <a:lnTo>
                      <a:pt x="118" y="484"/>
                    </a:lnTo>
                    <a:lnTo>
                      <a:pt x="128" y="522"/>
                    </a:lnTo>
                    <a:lnTo>
                      <a:pt x="136" y="562"/>
                    </a:lnTo>
                    <a:lnTo>
                      <a:pt x="144" y="600"/>
                    </a:lnTo>
                    <a:lnTo>
                      <a:pt x="150" y="640"/>
                    </a:lnTo>
                    <a:lnTo>
                      <a:pt x="154" y="680"/>
                    </a:lnTo>
                    <a:lnTo>
                      <a:pt x="158" y="720"/>
                    </a:lnTo>
                    <a:lnTo>
                      <a:pt x="160" y="760"/>
                    </a:lnTo>
                    <a:lnTo>
                      <a:pt x="160" y="800"/>
                    </a:lnTo>
                    <a:lnTo>
                      <a:pt x="160" y="842"/>
                    </a:lnTo>
                    <a:lnTo>
                      <a:pt x="158" y="882"/>
                    </a:lnTo>
                    <a:lnTo>
                      <a:pt x="154" y="922"/>
                    </a:lnTo>
                    <a:lnTo>
                      <a:pt x="150" y="962"/>
                    </a:lnTo>
                    <a:lnTo>
                      <a:pt x="144" y="1002"/>
                    </a:lnTo>
                    <a:lnTo>
                      <a:pt x="136" y="1040"/>
                    </a:lnTo>
                    <a:lnTo>
                      <a:pt x="128" y="1078"/>
                    </a:lnTo>
                    <a:lnTo>
                      <a:pt x="118" y="1116"/>
                    </a:lnTo>
                    <a:lnTo>
                      <a:pt x="108" y="1154"/>
                    </a:lnTo>
                    <a:lnTo>
                      <a:pt x="96" y="1190"/>
                    </a:lnTo>
                    <a:lnTo>
                      <a:pt x="82" y="1228"/>
                    </a:lnTo>
                    <a:lnTo>
                      <a:pt x="68" y="1264"/>
                    </a:lnTo>
                    <a:lnTo>
                      <a:pt x="52" y="1298"/>
                    </a:lnTo>
                    <a:lnTo>
                      <a:pt x="36" y="1334"/>
                    </a:lnTo>
                    <a:lnTo>
                      <a:pt x="18" y="1368"/>
                    </a:lnTo>
                    <a:lnTo>
                      <a:pt x="0" y="1400"/>
                    </a:lnTo>
                    <a:lnTo>
                      <a:pt x="346" y="1600"/>
                    </a:lnTo>
                    <a:lnTo>
                      <a:pt x="372" y="1556"/>
                    </a:lnTo>
                    <a:lnTo>
                      <a:pt x="394" y="1510"/>
                    </a:lnTo>
                    <a:lnTo>
                      <a:pt x="416" y="1464"/>
                    </a:lnTo>
                    <a:lnTo>
                      <a:pt x="438" y="1418"/>
                    </a:lnTo>
                    <a:lnTo>
                      <a:pt x="456" y="1370"/>
                    </a:lnTo>
                    <a:lnTo>
                      <a:pt x="474" y="1322"/>
                    </a:lnTo>
                    <a:lnTo>
                      <a:pt x="490" y="1272"/>
                    </a:lnTo>
                    <a:lnTo>
                      <a:pt x="504" y="1222"/>
                    </a:lnTo>
                    <a:lnTo>
                      <a:pt x="518" y="1172"/>
                    </a:lnTo>
                    <a:lnTo>
                      <a:pt x="528" y="1120"/>
                    </a:lnTo>
                    <a:lnTo>
                      <a:pt x="538" y="1068"/>
                    </a:lnTo>
                    <a:lnTo>
                      <a:pt x="546" y="1016"/>
                    </a:lnTo>
                    <a:lnTo>
                      <a:pt x="552" y="962"/>
                    </a:lnTo>
                    <a:lnTo>
                      <a:pt x="556" y="910"/>
                    </a:lnTo>
                    <a:lnTo>
                      <a:pt x="560" y="856"/>
                    </a:lnTo>
                    <a:lnTo>
                      <a:pt x="560" y="800"/>
                    </a:lnTo>
                    <a:lnTo>
                      <a:pt x="560" y="746"/>
                    </a:lnTo>
                    <a:lnTo>
                      <a:pt x="556" y="692"/>
                    </a:lnTo>
                    <a:lnTo>
                      <a:pt x="552" y="638"/>
                    </a:lnTo>
                    <a:lnTo>
                      <a:pt x="546" y="586"/>
                    </a:lnTo>
                    <a:lnTo>
                      <a:pt x="538" y="534"/>
                    </a:lnTo>
                    <a:lnTo>
                      <a:pt x="528" y="482"/>
                    </a:lnTo>
                    <a:lnTo>
                      <a:pt x="518" y="430"/>
                    </a:lnTo>
                    <a:lnTo>
                      <a:pt x="504" y="380"/>
                    </a:lnTo>
                    <a:lnTo>
                      <a:pt x="490" y="330"/>
                    </a:lnTo>
                    <a:lnTo>
                      <a:pt x="474" y="280"/>
                    </a:lnTo>
                    <a:lnTo>
                      <a:pt x="456" y="232"/>
                    </a:lnTo>
                    <a:lnTo>
                      <a:pt x="438" y="184"/>
                    </a:lnTo>
                    <a:lnTo>
                      <a:pt x="416" y="136"/>
                    </a:lnTo>
                    <a:lnTo>
                      <a:pt x="394" y="90"/>
                    </a:lnTo>
                    <a:lnTo>
                      <a:pt x="372" y="46"/>
                    </a:lnTo>
                    <a:lnTo>
                      <a:pt x="346" y="0"/>
                    </a:lnTo>
                    <a:close/>
                  </a:path>
                </a:pathLst>
              </a:custGeom>
              <a:noFill/>
              <a:ln w="38100" cap="flat" cmpd="sng">
                <a:solidFill>
                  <a:srgbClr val="5F5F5F"/>
                </a:solidFill>
                <a:prstDash val="solid"/>
                <a:round/>
                <a:headEnd type="none" w="med" len="med"/>
                <a:tailEnd type="none" w="med" len="med"/>
              </a:ln>
              <a:effectLst/>
              <a:extLst/>
            </p:spPr>
            <p:txBody>
              <a:bodyPr/>
              <a:lstStyle/>
              <a:p>
                <a:endParaRPr lang="en-GB"/>
              </a:p>
            </p:txBody>
          </p:sp>
          <p:sp>
            <p:nvSpPr>
              <p:cNvPr id="21" name="Freeform 7"/>
              <p:cNvSpPr>
                <a:spLocks/>
              </p:cNvSpPr>
              <p:nvPr/>
            </p:nvSpPr>
            <p:spPr bwMode="auto">
              <a:xfrm>
                <a:off x="2373314" y="5143694"/>
                <a:ext cx="2200275" cy="1587500"/>
              </a:xfrm>
              <a:custGeom>
                <a:avLst/>
                <a:gdLst>
                  <a:gd name="T0" fmla="*/ 0 w 1386"/>
                  <a:gd name="T1" fmla="*/ 317500 h 1000"/>
                  <a:gd name="T2" fmla="*/ 44450 w 1386"/>
                  <a:gd name="T3" fmla="*/ 390525 h 1000"/>
                  <a:gd name="T4" fmla="*/ 133350 w 1386"/>
                  <a:gd name="T5" fmla="*/ 523875 h 1000"/>
                  <a:gd name="T6" fmla="*/ 234950 w 1386"/>
                  <a:gd name="T7" fmla="*/ 654050 h 1000"/>
                  <a:gd name="T8" fmla="*/ 339725 w 1386"/>
                  <a:gd name="T9" fmla="*/ 777875 h 1000"/>
                  <a:gd name="T10" fmla="*/ 457200 w 1386"/>
                  <a:gd name="T11" fmla="*/ 895350 h 1000"/>
                  <a:gd name="T12" fmla="*/ 577850 w 1386"/>
                  <a:gd name="T13" fmla="*/ 1003300 h 1000"/>
                  <a:gd name="T14" fmla="*/ 708025 w 1386"/>
                  <a:gd name="T15" fmla="*/ 1101725 h 1000"/>
                  <a:gd name="T16" fmla="*/ 844550 w 1386"/>
                  <a:gd name="T17" fmla="*/ 1196975 h 1000"/>
                  <a:gd name="T18" fmla="*/ 984250 w 1386"/>
                  <a:gd name="T19" fmla="*/ 1279525 h 1000"/>
                  <a:gd name="T20" fmla="*/ 1133475 w 1386"/>
                  <a:gd name="T21" fmla="*/ 1352550 h 1000"/>
                  <a:gd name="T22" fmla="*/ 1285875 w 1386"/>
                  <a:gd name="T23" fmla="*/ 1419225 h 1000"/>
                  <a:gd name="T24" fmla="*/ 1441450 w 1386"/>
                  <a:gd name="T25" fmla="*/ 1473200 h 1000"/>
                  <a:gd name="T26" fmla="*/ 1603375 w 1386"/>
                  <a:gd name="T27" fmla="*/ 1517650 h 1000"/>
                  <a:gd name="T28" fmla="*/ 1771650 w 1386"/>
                  <a:gd name="T29" fmla="*/ 1552575 h 1000"/>
                  <a:gd name="T30" fmla="*/ 1939925 w 1386"/>
                  <a:gd name="T31" fmla="*/ 1574800 h 1000"/>
                  <a:gd name="T32" fmla="*/ 2114550 w 1386"/>
                  <a:gd name="T33" fmla="*/ 1587500 h 1000"/>
                  <a:gd name="T34" fmla="*/ 2200275 w 1386"/>
                  <a:gd name="T35" fmla="*/ 952500 h 1000"/>
                  <a:gd name="T36" fmla="*/ 2133600 w 1386"/>
                  <a:gd name="T37" fmla="*/ 952500 h 1000"/>
                  <a:gd name="T38" fmla="*/ 2006600 w 1386"/>
                  <a:gd name="T39" fmla="*/ 942975 h 1000"/>
                  <a:gd name="T40" fmla="*/ 1876425 w 1386"/>
                  <a:gd name="T41" fmla="*/ 927100 h 1000"/>
                  <a:gd name="T42" fmla="*/ 1752600 w 1386"/>
                  <a:gd name="T43" fmla="*/ 901700 h 1000"/>
                  <a:gd name="T44" fmla="*/ 1631950 w 1386"/>
                  <a:gd name="T45" fmla="*/ 866775 h 1000"/>
                  <a:gd name="T46" fmla="*/ 1514475 w 1386"/>
                  <a:gd name="T47" fmla="*/ 825500 h 1000"/>
                  <a:gd name="T48" fmla="*/ 1400175 w 1386"/>
                  <a:gd name="T49" fmla="*/ 777875 h 1000"/>
                  <a:gd name="T50" fmla="*/ 1289050 w 1386"/>
                  <a:gd name="T51" fmla="*/ 720725 h 1000"/>
                  <a:gd name="T52" fmla="*/ 1181100 w 1386"/>
                  <a:gd name="T53" fmla="*/ 657225 h 1000"/>
                  <a:gd name="T54" fmla="*/ 1079500 w 1386"/>
                  <a:gd name="T55" fmla="*/ 590550 h 1000"/>
                  <a:gd name="T56" fmla="*/ 984250 w 1386"/>
                  <a:gd name="T57" fmla="*/ 514350 h 1000"/>
                  <a:gd name="T58" fmla="*/ 892175 w 1386"/>
                  <a:gd name="T59" fmla="*/ 431800 h 1000"/>
                  <a:gd name="T60" fmla="*/ 806450 w 1386"/>
                  <a:gd name="T61" fmla="*/ 346075 h 1000"/>
                  <a:gd name="T62" fmla="*/ 727075 w 1386"/>
                  <a:gd name="T63" fmla="*/ 254000 h 1000"/>
                  <a:gd name="T64" fmla="*/ 650875 w 1386"/>
                  <a:gd name="T65" fmla="*/ 155575 h 1000"/>
                  <a:gd name="T66" fmla="*/ 584200 w 1386"/>
                  <a:gd name="T67" fmla="*/ 53975 h 1000"/>
                  <a:gd name="T68" fmla="*/ 552450 w 1386"/>
                  <a:gd name="T69" fmla="*/ 0 h 10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386" h="1000">
                    <a:moveTo>
                      <a:pt x="348" y="0"/>
                    </a:moveTo>
                    <a:lnTo>
                      <a:pt x="0" y="200"/>
                    </a:lnTo>
                    <a:lnTo>
                      <a:pt x="28" y="246"/>
                    </a:lnTo>
                    <a:lnTo>
                      <a:pt x="56" y="288"/>
                    </a:lnTo>
                    <a:lnTo>
                      <a:pt x="84" y="330"/>
                    </a:lnTo>
                    <a:lnTo>
                      <a:pt x="116" y="372"/>
                    </a:lnTo>
                    <a:lnTo>
                      <a:pt x="148" y="412"/>
                    </a:lnTo>
                    <a:lnTo>
                      <a:pt x="180" y="452"/>
                    </a:lnTo>
                    <a:lnTo>
                      <a:pt x="214" y="490"/>
                    </a:lnTo>
                    <a:lnTo>
                      <a:pt x="250" y="528"/>
                    </a:lnTo>
                    <a:lnTo>
                      <a:pt x="288" y="564"/>
                    </a:lnTo>
                    <a:lnTo>
                      <a:pt x="326" y="598"/>
                    </a:lnTo>
                    <a:lnTo>
                      <a:pt x="364" y="632"/>
                    </a:lnTo>
                    <a:lnTo>
                      <a:pt x="404" y="664"/>
                    </a:lnTo>
                    <a:lnTo>
                      <a:pt x="446" y="694"/>
                    </a:lnTo>
                    <a:lnTo>
                      <a:pt x="488" y="724"/>
                    </a:lnTo>
                    <a:lnTo>
                      <a:pt x="532" y="754"/>
                    </a:lnTo>
                    <a:lnTo>
                      <a:pt x="576" y="780"/>
                    </a:lnTo>
                    <a:lnTo>
                      <a:pt x="620" y="806"/>
                    </a:lnTo>
                    <a:lnTo>
                      <a:pt x="666" y="830"/>
                    </a:lnTo>
                    <a:lnTo>
                      <a:pt x="714" y="852"/>
                    </a:lnTo>
                    <a:lnTo>
                      <a:pt x="760" y="874"/>
                    </a:lnTo>
                    <a:lnTo>
                      <a:pt x="810" y="894"/>
                    </a:lnTo>
                    <a:lnTo>
                      <a:pt x="858" y="912"/>
                    </a:lnTo>
                    <a:lnTo>
                      <a:pt x="908" y="928"/>
                    </a:lnTo>
                    <a:lnTo>
                      <a:pt x="960" y="942"/>
                    </a:lnTo>
                    <a:lnTo>
                      <a:pt x="1010" y="956"/>
                    </a:lnTo>
                    <a:lnTo>
                      <a:pt x="1062" y="968"/>
                    </a:lnTo>
                    <a:lnTo>
                      <a:pt x="1116" y="978"/>
                    </a:lnTo>
                    <a:lnTo>
                      <a:pt x="1168" y="986"/>
                    </a:lnTo>
                    <a:lnTo>
                      <a:pt x="1222" y="992"/>
                    </a:lnTo>
                    <a:lnTo>
                      <a:pt x="1276" y="996"/>
                    </a:lnTo>
                    <a:lnTo>
                      <a:pt x="1332" y="1000"/>
                    </a:lnTo>
                    <a:lnTo>
                      <a:pt x="1386" y="1000"/>
                    </a:lnTo>
                    <a:lnTo>
                      <a:pt x="1386" y="600"/>
                    </a:lnTo>
                    <a:lnTo>
                      <a:pt x="1344" y="600"/>
                    </a:lnTo>
                    <a:lnTo>
                      <a:pt x="1304" y="598"/>
                    </a:lnTo>
                    <a:lnTo>
                      <a:pt x="1264" y="594"/>
                    </a:lnTo>
                    <a:lnTo>
                      <a:pt x="1222" y="590"/>
                    </a:lnTo>
                    <a:lnTo>
                      <a:pt x="1182" y="584"/>
                    </a:lnTo>
                    <a:lnTo>
                      <a:pt x="1144" y="576"/>
                    </a:lnTo>
                    <a:lnTo>
                      <a:pt x="1104" y="568"/>
                    </a:lnTo>
                    <a:lnTo>
                      <a:pt x="1066" y="558"/>
                    </a:lnTo>
                    <a:lnTo>
                      <a:pt x="1028" y="546"/>
                    </a:lnTo>
                    <a:lnTo>
                      <a:pt x="990" y="534"/>
                    </a:lnTo>
                    <a:lnTo>
                      <a:pt x="954" y="520"/>
                    </a:lnTo>
                    <a:lnTo>
                      <a:pt x="918" y="506"/>
                    </a:lnTo>
                    <a:lnTo>
                      <a:pt x="882" y="490"/>
                    </a:lnTo>
                    <a:lnTo>
                      <a:pt x="846" y="472"/>
                    </a:lnTo>
                    <a:lnTo>
                      <a:pt x="812" y="454"/>
                    </a:lnTo>
                    <a:lnTo>
                      <a:pt x="778" y="436"/>
                    </a:lnTo>
                    <a:lnTo>
                      <a:pt x="744" y="414"/>
                    </a:lnTo>
                    <a:lnTo>
                      <a:pt x="712" y="394"/>
                    </a:lnTo>
                    <a:lnTo>
                      <a:pt x="680" y="372"/>
                    </a:lnTo>
                    <a:lnTo>
                      <a:pt x="650" y="348"/>
                    </a:lnTo>
                    <a:lnTo>
                      <a:pt x="620" y="324"/>
                    </a:lnTo>
                    <a:lnTo>
                      <a:pt x="590" y="298"/>
                    </a:lnTo>
                    <a:lnTo>
                      <a:pt x="562" y="272"/>
                    </a:lnTo>
                    <a:lnTo>
                      <a:pt x="534" y="246"/>
                    </a:lnTo>
                    <a:lnTo>
                      <a:pt x="508" y="218"/>
                    </a:lnTo>
                    <a:lnTo>
                      <a:pt x="482" y="190"/>
                    </a:lnTo>
                    <a:lnTo>
                      <a:pt x="458" y="160"/>
                    </a:lnTo>
                    <a:lnTo>
                      <a:pt x="434" y="130"/>
                    </a:lnTo>
                    <a:lnTo>
                      <a:pt x="410" y="98"/>
                    </a:lnTo>
                    <a:lnTo>
                      <a:pt x="388" y="66"/>
                    </a:lnTo>
                    <a:lnTo>
                      <a:pt x="368" y="34"/>
                    </a:lnTo>
                    <a:lnTo>
                      <a:pt x="348" y="0"/>
                    </a:lnTo>
                    <a:close/>
                  </a:path>
                </a:pathLst>
              </a:custGeom>
              <a:noFill/>
              <a:ln w="38100" cap="flat" cmpd="sng">
                <a:solidFill>
                  <a:srgbClr val="5F5F5F"/>
                </a:solidFill>
                <a:prstDash val="solid"/>
                <a:round/>
                <a:headEnd type="none" w="med" len="med"/>
                <a:tailEnd type="none" w="med" len="med"/>
              </a:ln>
              <a:effectLst/>
              <a:extLst/>
            </p:spPr>
            <p:txBody>
              <a:bodyPr/>
              <a:lstStyle/>
              <a:p>
                <a:endParaRPr lang="en-GB"/>
              </a:p>
            </p:txBody>
          </p:sp>
          <p:sp>
            <p:nvSpPr>
              <p:cNvPr id="22" name="Freeform 8"/>
              <p:cNvSpPr>
                <a:spLocks/>
              </p:cNvSpPr>
              <p:nvPr/>
            </p:nvSpPr>
            <p:spPr bwMode="auto">
              <a:xfrm>
                <a:off x="2668587" y="3238693"/>
                <a:ext cx="1355725" cy="1905000"/>
              </a:xfrm>
              <a:custGeom>
                <a:avLst/>
                <a:gdLst>
                  <a:gd name="T0" fmla="*/ 1270000 w 854"/>
                  <a:gd name="T1" fmla="*/ 952500 h 1200"/>
                  <a:gd name="T2" fmla="*/ 1270000 w 854"/>
                  <a:gd name="T3" fmla="*/ 952500 h 1200"/>
                  <a:gd name="T4" fmla="*/ 1273175 w 854"/>
                  <a:gd name="T5" fmla="*/ 911225 h 1200"/>
                  <a:gd name="T6" fmla="*/ 1276350 w 854"/>
                  <a:gd name="T7" fmla="*/ 866775 h 1200"/>
                  <a:gd name="T8" fmla="*/ 1282700 w 854"/>
                  <a:gd name="T9" fmla="*/ 825500 h 1200"/>
                  <a:gd name="T10" fmla="*/ 1292225 w 854"/>
                  <a:gd name="T11" fmla="*/ 787400 h 1200"/>
                  <a:gd name="T12" fmla="*/ 1304925 w 854"/>
                  <a:gd name="T13" fmla="*/ 746125 h 1200"/>
                  <a:gd name="T14" fmla="*/ 1320800 w 854"/>
                  <a:gd name="T15" fmla="*/ 708025 h 1200"/>
                  <a:gd name="T16" fmla="*/ 1336675 w 854"/>
                  <a:gd name="T17" fmla="*/ 673100 h 1200"/>
                  <a:gd name="T18" fmla="*/ 1355725 w 854"/>
                  <a:gd name="T19" fmla="*/ 635000 h 1200"/>
                  <a:gd name="T20" fmla="*/ 257175 w 854"/>
                  <a:gd name="T21" fmla="*/ 0 h 1200"/>
                  <a:gd name="T22" fmla="*/ 257175 w 854"/>
                  <a:gd name="T23" fmla="*/ 0 h 1200"/>
                  <a:gd name="T24" fmla="*/ 225425 w 854"/>
                  <a:gd name="T25" fmla="*/ 53975 h 1200"/>
                  <a:gd name="T26" fmla="*/ 196850 w 854"/>
                  <a:gd name="T27" fmla="*/ 107950 h 1200"/>
                  <a:gd name="T28" fmla="*/ 171450 w 854"/>
                  <a:gd name="T29" fmla="*/ 161925 h 1200"/>
                  <a:gd name="T30" fmla="*/ 146050 w 854"/>
                  <a:gd name="T31" fmla="*/ 219075 h 1200"/>
                  <a:gd name="T32" fmla="*/ 123825 w 854"/>
                  <a:gd name="T33" fmla="*/ 276225 h 1200"/>
                  <a:gd name="T34" fmla="*/ 104775 w 854"/>
                  <a:gd name="T35" fmla="*/ 333375 h 1200"/>
                  <a:gd name="T36" fmla="*/ 85725 w 854"/>
                  <a:gd name="T37" fmla="*/ 393700 h 1200"/>
                  <a:gd name="T38" fmla="*/ 66675 w 854"/>
                  <a:gd name="T39" fmla="*/ 450850 h 1200"/>
                  <a:gd name="T40" fmla="*/ 50800 w 854"/>
                  <a:gd name="T41" fmla="*/ 511175 h 1200"/>
                  <a:gd name="T42" fmla="*/ 38100 w 854"/>
                  <a:gd name="T43" fmla="*/ 574675 h 1200"/>
                  <a:gd name="T44" fmla="*/ 28575 w 854"/>
                  <a:gd name="T45" fmla="*/ 635000 h 1200"/>
                  <a:gd name="T46" fmla="*/ 19050 w 854"/>
                  <a:gd name="T47" fmla="*/ 698500 h 1200"/>
                  <a:gd name="T48" fmla="*/ 9525 w 854"/>
                  <a:gd name="T49" fmla="*/ 762000 h 1200"/>
                  <a:gd name="T50" fmla="*/ 6350 w 854"/>
                  <a:gd name="T51" fmla="*/ 825500 h 1200"/>
                  <a:gd name="T52" fmla="*/ 3175 w 854"/>
                  <a:gd name="T53" fmla="*/ 889000 h 1200"/>
                  <a:gd name="T54" fmla="*/ 0 w 854"/>
                  <a:gd name="T55" fmla="*/ 952500 h 1200"/>
                  <a:gd name="T56" fmla="*/ 0 w 854"/>
                  <a:gd name="T57" fmla="*/ 952500 h 1200"/>
                  <a:gd name="T58" fmla="*/ 3175 w 854"/>
                  <a:gd name="T59" fmla="*/ 1019175 h 1200"/>
                  <a:gd name="T60" fmla="*/ 6350 w 854"/>
                  <a:gd name="T61" fmla="*/ 1082675 h 1200"/>
                  <a:gd name="T62" fmla="*/ 9525 w 854"/>
                  <a:gd name="T63" fmla="*/ 1146175 h 1200"/>
                  <a:gd name="T64" fmla="*/ 19050 w 854"/>
                  <a:gd name="T65" fmla="*/ 1209675 h 1200"/>
                  <a:gd name="T66" fmla="*/ 28575 w 854"/>
                  <a:gd name="T67" fmla="*/ 1273175 h 1200"/>
                  <a:gd name="T68" fmla="*/ 38100 w 854"/>
                  <a:gd name="T69" fmla="*/ 1333500 h 1200"/>
                  <a:gd name="T70" fmla="*/ 50800 w 854"/>
                  <a:gd name="T71" fmla="*/ 1393825 h 1200"/>
                  <a:gd name="T72" fmla="*/ 66675 w 854"/>
                  <a:gd name="T73" fmla="*/ 1454150 h 1200"/>
                  <a:gd name="T74" fmla="*/ 85725 w 854"/>
                  <a:gd name="T75" fmla="*/ 1514475 h 1200"/>
                  <a:gd name="T76" fmla="*/ 104775 w 854"/>
                  <a:gd name="T77" fmla="*/ 1571625 h 1200"/>
                  <a:gd name="T78" fmla="*/ 123825 w 854"/>
                  <a:gd name="T79" fmla="*/ 1631950 h 1200"/>
                  <a:gd name="T80" fmla="*/ 146050 w 854"/>
                  <a:gd name="T81" fmla="*/ 1689100 h 1200"/>
                  <a:gd name="T82" fmla="*/ 171450 w 854"/>
                  <a:gd name="T83" fmla="*/ 1743075 h 1200"/>
                  <a:gd name="T84" fmla="*/ 196850 w 854"/>
                  <a:gd name="T85" fmla="*/ 1800225 h 1200"/>
                  <a:gd name="T86" fmla="*/ 225425 w 854"/>
                  <a:gd name="T87" fmla="*/ 1854200 h 1200"/>
                  <a:gd name="T88" fmla="*/ 257175 w 854"/>
                  <a:gd name="T89" fmla="*/ 1905000 h 1200"/>
                  <a:gd name="T90" fmla="*/ 1355725 w 854"/>
                  <a:gd name="T91" fmla="*/ 1270000 h 1200"/>
                  <a:gd name="T92" fmla="*/ 1355725 w 854"/>
                  <a:gd name="T93" fmla="*/ 1270000 h 1200"/>
                  <a:gd name="T94" fmla="*/ 1336675 w 854"/>
                  <a:gd name="T95" fmla="*/ 1235075 h 1200"/>
                  <a:gd name="T96" fmla="*/ 1320800 w 854"/>
                  <a:gd name="T97" fmla="*/ 1196975 h 1200"/>
                  <a:gd name="T98" fmla="*/ 1304925 w 854"/>
                  <a:gd name="T99" fmla="*/ 1158875 h 1200"/>
                  <a:gd name="T100" fmla="*/ 1292225 w 854"/>
                  <a:gd name="T101" fmla="*/ 1120775 h 1200"/>
                  <a:gd name="T102" fmla="*/ 1282700 w 854"/>
                  <a:gd name="T103" fmla="*/ 1079500 h 1200"/>
                  <a:gd name="T104" fmla="*/ 1276350 w 854"/>
                  <a:gd name="T105" fmla="*/ 1038225 h 1200"/>
                  <a:gd name="T106" fmla="*/ 1273175 w 854"/>
                  <a:gd name="T107" fmla="*/ 996950 h 1200"/>
                  <a:gd name="T108" fmla="*/ 1270000 w 854"/>
                  <a:gd name="T109" fmla="*/ 952500 h 1200"/>
                  <a:gd name="T110" fmla="*/ 1270000 w 854"/>
                  <a:gd name="T111" fmla="*/ 952500 h 120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854" h="1200">
                    <a:moveTo>
                      <a:pt x="800" y="600"/>
                    </a:moveTo>
                    <a:lnTo>
                      <a:pt x="800" y="600"/>
                    </a:lnTo>
                    <a:lnTo>
                      <a:pt x="802" y="574"/>
                    </a:lnTo>
                    <a:lnTo>
                      <a:pt x="804" y="546"/>
                    </a:lnTo>
                    <a:lnTo>
                      <a:pt x="808" y="520"/>
                    </a:lnTo>
                    <a:lnTo>
                      <a:pt x="814" y="496"/>
                    </a:lnTo>
                    <a:lnTo>
                      <a:pt x="822" y="470"/>
                    </a:lnTo>
                    <a:lnTo>
                      <a:pt x="832" y="446"/>
                    </a:lnTo>
                    <a:lnTo>
                      <a:pt x="842" y="424"/>
                    </a:lnTo>
                    <a:lnTo>
                      <a:pt x="854" y="400"/>
                    </a:lnTo>
                    <a:lnTo>
                      <a:pt x="162" y="0"/>
                    </a:lnTo>
                    <a:lnTo>
                      <a:pt x="142" y="34"/>
                    </a:lnTo>
                    <a:lnTo>
                      <a:pt x="124" y="68"/>
                    </a:lnTo>
                    <a:lnTo>
                      <a:pt x="108" y="102"/>
                    </a:lnTo>
                    <a:lnTo>
                      <a:pt x="92" y="138"/>
                    </a:lnTo>
                    <a:lnTo>
                      <a:pt x="78" y="174"/>
                    </a:lnTo>
                    <a:lnTo>
                      <a:pt x="66" y="210"/>
                    </a:lnTo>
                    <a:lnTo>
                      <a:pt x="54" y="248"/>
                    </a:lnTo>
                    <a:lnTo>
                      <a:pt x="42" y="284"/>
                    </a:lnTo>
                    <a:lnTo>
                      <a:pt x="32" y="322"/>
                    </a:lnTo>
                    <a:lnTo>
                      <a:pt x="24" y="362"/>
                    </a:lnTo>
                    <a:lnTo>
                      <a:pt x="18" y="400"/>
                    </a:lnTo>
                    <a:lnTo>
                      <a:pt x="12" y="440"/>
                    </a:lnTo>
                    <a:lnTo>
                      <a:pt x="6" y="480"/>
                    </a:lnTo>
                    <a:lnTo>
                      <a:pt x="4" y="520"/>
                    </a:lnTo>
                    <a:lnTo>
                      <a:pt x="2" y="560"/>
                    </a:lnTo>
                    <a:lnTo>
                      <a:pt x="0" y="600"/>
                    </a:lnTo>
                    <a:lnTo>
                      <a:pt x="2" y="642"/>
                    </a:lnTo>
                    <a:lnTo>
                      <a:pt x="4" y="682"/>
                    </a:lnTo>
                    <a:lnTo>
                      <a:pt x="6" y="722"/>
                    </a:lnTo>
                    <a:lnTo>
                      <a:pt x="12" y="762"/>
                    </a:lnTo>
                    <a:lnTo>
                      <a:pt x="18" y="802"/>
                    </a:lnTo>
                    <a:lnTo>
                      <a:pt x="24" y="840"/>
                    </a:lnTo>
                    <a:lnTo>
                      <a:pt x="32" y="878"/>
                    </a:lnTo>
                    <a:lnTo>
                      <a:pt x="42" y="916"/>
                    </a:lnTo>
                    <a:lnTo>
                      <a:pt x="54" y="954"/>
                    </a:lnTo>
                    <a:lnTo>
                      <a:pt x="66" y="990"/>
                    </a:lnTo>
                    <a:lnTo>
                      <a:pt x="78" y="1028"/>
                    </a:lnTo>
                    <a:lnTo>
                      <a:pt x="92" y="1064"/>
                    </a:lnTo>
                    <a:lnTo>
                      <a:pt x="108" y="1098"/>
                    </a:lnTo>
                    <a:lnTo>
                      <a:pt x="124" y="1134"/>
                    </a:lnTo>
                    <a:lnTo>
                      <a:pt x="142" y="1168"/>
                    </a:lnTo>
                    <a:lnTo>
                      <a:pt x="162" y="1200"/>
                    </a:lnTo>
                    <a:lnTo>
                      <a:pt x="854" y="800"/>
                    </a:lnTo>
                    <a:lnTo>
                      <a:pt x="842" y="778"/>
                    </a:lnTo>
                    <a:lnTo>
                      <a:pt x="832" y="754"/>
                    </a:lnTo>
                    <a:lnTo>
                      <a:pt x="822" y="730"/>
                    </a:lnTo>
                    <a:lnTo>
                      <a:pt x="814" y="706"/>
                    </a:lnTo>
                    <a:lnTo>
                      <a:pt x="808" y="680"/>
                    </a:lnTo>
                    <a:lnTo>
                      <a:pt x="804" y="654"/>
                    </a:lnTo>
                    <a:lnTo>
                      <a:pt x="802" y="628"/>
                    </a:lnTo>
                    <a:lnTo>
                      <a:pt x="800" y="600"/>
                    </a:lnTo>
                    <a:close/>
                  </a:path>
                </a:pathLst>
              </a:custGeom>
              <a:noFill/>
              <a:ln w="12700" cap="flat" cmpd="sng">
                <a:solidFill>
                  <a:srgbClr val="000000"/>
                </a:solidFill>
                <a:prstDash val="solid"/>
                <a:round/>
                <a:headEnd type="none" w="med" len="med"/>
                <a:tailEnd type="none" w="med" len="med"/>
              </a:ln>
              <a:effectLst/>
              <a:extLst/>
            </p:spPr>
            <p:txBody>
              <a:bodyPr/>
              <a:lstStyle/>
              <a:p>
                <a:endParaRPr lang="en-GB"/>
              </a:p>
            </p:txBody>
          </p:sp>
          <p:sp>
            <p:nvSpPr>
              <p:cNvPr id="23" name="Freeform 9"/>
              <p:cNvSpPr>
                <a:spLocks/>
              </p:cNvSpPr>
              <p:nvPr/>
            </p:nvSpPr>
            <p:spPr bwMode="auto">
              <a:xfrm>
                <a:off x="2925763" y="4508694"/>
                <a:ext cx="1647825" cy="1587500"/>
              </a:xfrm>
              <a:custGeom>
                <a:avLst/>
                <a:gdLst>
                  <a:gd name="T0" fmla="*/ 1098550 w 1038"/>
                  <a:gd name="T1" fmla="*/ 0 h 1000"/>
                  <a:gd name="T2" fmla="*/ 0 w 1038"/>
                  <a:gd name="T3" fmla="*/ 635000 h 1000"/>
                  <a:gd name="T4" fmla="*/ 0 w 1038"/>
                  <a:gd name="T5" fmla="*/ 635000 h 1000"/>
                  <a:gd name="T6" fmla="*/ 31750 w 1038"/>
                  <a:gd name="T7" fmla="*/ 688975 h 1000"/>
                  <a:gd name="T8" fmla="*/ 63500 w 1038"/>
                  <a:gd name="T9" fmla="*/ 739775 h 1000"/>
                  <a:gd name="T10" fmla="*/ 98425 w 1038"/>
                  <a:gd name="T11" fmla="*/ 790575 h 1000"/>
                  <a:gd name="T12" fmla="*/ 136525 w 1038"/>
                  <a:gd name="T13" fmla="*/ 841375 h 1000"/>
                  <a:gd name="T14" fmla="*/ 174625 w 1038"/>
                  <a:gd name="T15" fmla="*/ 889000 h 1000"/>
                  <a:gd name="T16" fmla="*/ 212725 w 1038"/>
                  <a:gd name="T17" fmla="*/ 936625 h 1000"/>
                  <a:gd name="T18" fmla="*/ 254000 w 1038"/>
                  <a:gd name="T19" fmla="*/ 981075 h 1000"/>
                  <a:gd name="T20" fmla="*/ 295275 w 1038"/>
                  <a:gd name="T21" fmla="*/ 1025525 h 1000"/>
                  <a:gd name="T22" fmla="*/ 339725 w 1038"/>
                  <a:gd name="T23" fmla="*/ 1066800 h 1000"/>
                  <a:gd name="T24" fmla="*/ 384175 w 1038"/>
                  <a:gd name="T25" fmla="*/ 1108075 h 1000"/>
                  <a:gd name="T26" fmla="*/ 431800 w 1038"/>
                  <a:gd name="T27" fmla="*/ 1149350 h 1000"/>
                  <a:gd name="T28" fmla="*/ 479425 w 1038"/>
                  <a:gd name="T29" fmla="*/ 1187450 h 1000"/>
                  <a:gd name="T30" fmla="*/ 527050 w 1038"/>
                  <a:gd name="T31" fmla="*/ 1225550 h 1000"/>
                  <a:gd name="T32" fmla="*/ 577850 w 1038"/>
                  <a:gd name="T33" fmla="*/ 1260475 h 1000"/>
                  <a:gd name="T34" fmla="*/ 628650 w 1038"/>
                  <a:gd name="T35" fmla="*/ 1292225 h 1000"/>
                  <a:gd name="T36" fmla="*/ 682625 w 1038"/>
                  <a:gd name="T37" fmla="*/ 1327150 h 1000"/>
                  <a:gd name="T38" fmla="*/ 736600 w 1038"/>
                  <a:gd name="T39" fmla="*/ 1355725 h 1000"/>
                  <a:gd name="T40" fmla="*/ 790575 w 1038"/>
                  <a:gd name="T41" fmla="*/ 1384300 h 1000"/>
                  <a:gd name="T42" fmla="*/ 847725 w 1038"/>
                  <a:gd name="T43" fmla="*/ 1412875 h 1000"/>
                  <a:gd name="T44" fmla="*/ 904875 w 1038"/>
                  <a:gd name="T45" fmla="*/ 1438275 h 1000"/>
                  <a:gd name="T46" fmla="*/ 962025 w 1038"/>
                  <a:gd name="T47" fmla="*/ 1460500 h 1000"/>
                  <a:gd name="T48" fmla="*/ 1019175 w 1038"/>
                  <a:gd name="T49" fmla="*/ 1482725 h 1000"/>
                  <a:gd name="T50" fmla="*/ 1079500 w 1038"/>
                  <a:gd name="T51" fmla="*/ 1501775 h 1000"/>
                  <a:gd name="T52" fmla="*/ 1139825 w 1038"/>
                  <a:gd name="T53" fmla="*/ 1520825 h 1000"/>
                  <a:gd name="T54" fmla="*/ 1200150 w 1038"/>
                  <a:gd name="T55" fmla="*/ 1536700 h 1000"/>
                  <a:gd name="T56" fmla="*/ 1263650 w 1038"/>
                  <a:gd name="T57" fmla="*/ 1549400 h 1000"/>
                  <a:gd name="T58" fmla="*/ 1323975 w 1038"/>
                  <a:gd name="T59" fmla="*/ 1562100 h 1000"/>
                  <a:gd name="T60" fmla="*/ 1387475 w 1038"/>
                  <a:gd name="T61" fmla="*/ 1571625 h 1000"/>
                  <a:gd name="T62" fmla="*/ 1454150 w 1038"/>
                  <a:gd name="T63" fmla="*/ 1577975 h 1000"/>
                  <a:gd name="T64" fmla="*/ 1517650 w 1038"/>
                  <a:gd name="T65" fmla="*/ 1584325 h 1000"/>
                  <a:gd name="T66" fmla="*/ 1581150 w 1038"/>
                  <a:gd name="T67" fmla="*/ 1587500 h 1000"/>
                  <a:gd name="T68" fmla="*/ 1647825 w 1038"/>
                  <a:gd name="T69" fmla="*/ 1587500 h 1000"/>
                  <a:gd name="T70" fmla="*/ 1647825 w 1038"/>
                  <a:gd name="T71" fmla="*/ 317500 h 1000"/>
                  <a:gd name="T72" fmla="*/ 1647825 w 1038"/>
                  <a:gd name="T73" fmla="*/ 317500 h 1000"/>
                  <a:gd name="T74" fmla="*/ 1603375 w 1038"/>
                  <a:gd name="T75" fmla="*/ 317500 h 1000"/>
                  <a:gd name="T76" fmla="*/ 1562100 w 1038"/>
                  <a:gd name="T77" fmla="*/ 311150 h 1000"/>
                  <a:gd name="T78" fmla="*/ 1520825 w 1038"/>
                  <a:gd name="T79" fmla="*/ 304800 h 1000"/>
                  <a:gd name="T80" fmla="*/ 1479550 w 1038"/>
                  <a:gd name="T81" fmla="*/ 295275 h 1000"/>
                  <a:gd name="T82" fmla="*/ 1438275 w 1038"/>
                  <a:gd name="T83" fmla="*/ 282575 h 1000"/>
                  <a:gd name="T84" fmla="*/ 1400175 w 1038"/>
                  <a:gd name="T85" fmla="*/ 266700 h 1000"/>
                  <a:gd name="T86" fmla="*/ 1362075 w 1038"/>
                  <a:gd name="T87" fmla="*/ 250825 h 1000"/>
                  <a:gd name="T88" fmla="*/ 1327150 w 1038"/>
                  <a:gd name="T89" fmla="*/ 231775 h 1000"/>
                  <a:gd name="T90" fmla="*/ 1292225 w 1038"/>
                  <a:gd name="T91" fmla="*/ 209550 h 1000"/>
                  <a:gd name="T92" fmla="*/ 1260475 w 1038"/>
                  <a:gd name="T93" fmla="*/ 184150 h 1000"/>
                  <a:gd name="T94" fmla="*/ 1228725 w 1038"/>
                  <a:gd name="T95" fmla="*/ 158750 h 1000"/>
                  <a:gd name="T96" fmla="*/ 1196975 w 1038"/>
                  <a:gd name="T97" fmla="*/ 130175 h 1000"/>
                  <a:gd name="T98" fmla="*/ 1171575 w 1038"/>
                  <a:gd name="T99" fmla="*/ 101600 h 1000"/>
                  <a:gd name="T100" fmla="*/ 1143000 w 1038"/>
                  <a:gd name="T101" fmla="*/ 69850 h 1000"/>
                  <a:gd name="T102" fmla="*/ 1120775 w 1038"/>
                  <a:gd name="T103" fmla="*/ 34925 h 1000"/>
                  <a:gd name="T104" fmla="*/ 1098550 w 1038"/>
                  <a:gd name="T105" fmla="*/ 0 h 1000"/>
                  <a:gd name="T106" fmla="*/ 1098550 w 1038"/>
                  <a:gd name="T107" fmla="*/ 0 h 10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038" h="1000">
                    <a:moveTo>
                      <a:pt x="692" y="0"/>
                    </a:moveTo>
                    <a:lnTo>
                      <a:pt x="0" y="400"/>
                    </a:lnTo>
                    <a:lnTo>
                      <a:pt x="20" y="434"/>
                    </a:lnTo>
                    <a:lnTo>
                      <a:pt x="40" y="466"/>
                    </a:lnTo>
                    <a:lnTo>
                      <a:pt x="62" y="498"/>
                    </a:lnTo>
                    <a:lnTo>
                      <a:pt x="86" y="530"/>
                    </a:lnTo>
                    <a:lnTo>
                      <a:pt x="110" y="560"/>
                    </a:lnTo>
                    <a:lnTo>
                      <a:pt x="134" y="590"/>
                    </a:lnTo>
                    <a:lnTo>
                      <a:pt x="160" y="618"/>
                    </a:lnTo>
                    <a:lnTo>
                      <a:pt x="186" y="646"/>
                    </a:lnTo>
                    <a:lnTo>
                      <a:pt x="214" y="672"/>
                    </a:lnTo>
                    <a:lnTo>
                      <a:pt x="242" y="698"/>
                    </a:lnTo>
                    <a:lnTo>
                      <a:pt x="272" y="724"/>
                    </a:lnTo>
                    <a:lnTo>
                      <a:pt x="302" y="748"/>
                    </a:lnTo>
                    <a:lnTo>
                      <a:pt x="332" y="772"/>
                    </a:lnTo>
                    <a:lnTo>
                      <a:pt x="364" y="794"/>
                    </a:lnTo>
                    <a:lnTo>
                      <a:pt x="396" y="814"/>
                    </a:lnTo>
                    <a:lnTo>
                      <a:pt x="430" y="836"/>
                    </a:lnTo>
                    <a:lnTo>
                      <a:pt x="464" y="854"/>
                    </a:lnTo>
                    <a:lnTo>
                      <a:pt x="498" y="872"/>
                    </a:lnTo>
                    <a:lnTo>
                      <a:pt x="534" y="890"/>
                    </a:lnTo>
                    <a:lnTo>
                      <a:pt x="570" y="906"/>
                    </a:lnTo>
                    <a:lnTo>
                      <a:pt x="606" y="920"/>
                    </a:lnTo>
                    <a:lnTo>
                      <a:pt x="642" y="934"/>
                    </a:lnTo>
                    <a:lnTo>
                      <a:pt x="680" y="946"/>
                    </a:lnTo>
                    <a:lnTo>
                      <a:pt x="718" y="958"/>
                    </a:lnTo>
                    <a:lnTo>
                      <a:pt x="756" y="968"/>
                    </a:lnTo>
                    <a:lnTo>
                      <a:pt x="796" y="976"/>
                    </a:lnTo>
                    <a:lnTo>
                      <a:pt x="834" y="984"/>
                    </a:lnTo>
                    <a:lnTo>
                      <a:pt x="874" y="990"/>
                    </a:lnTo>
                    <a:lnTo>
                      <a:pt x="916" y="994"/>
                    </a:lnTo>
                    <a:lnTo>
                      <a:pt x="956" y="998"/>
                    </a:lnTo>
                    <a:lnTo>
                      <a:pt x="996" y="1000"/>
                    </a:lnTo>
                    <a:lnTo>
                      <a:pt x="1038" y="1000"/>
                    </a:lnTo>
                    <a:lnTo>
                      <a:pt x="1038" y="200"/>
                    </a:lnTo>
                    <a:lnTo>
                      <a:pt x="1010" y="200"/>
                    </a:lnTo>
                    <a:lnTo>
                      <a:pt x="984" y="196"/>
                    </a:lnTo>
                    <a:lnTo>
                      <a:pt x="958" y="192"/>
                    </a:lnTo>
                    <a:lnTo>
                      <a:pt x="932" y="186"/>
                    </a:lnTo>
                    <a:lnTo>
                      <a:pt x="906" y="178"/>
                    </a:lnTo>
                    <a:lnTo>
                      <a:pt x="882" y="168"/>
                    </a:lnTo>
                    <a:lnTo>
                      <a:pt x="858" y="158"/>
                    </a:lnTo>
                    <a:lnTo>
                      <a:pt x="836" y="146"/>
                    </a:lnTo>
                    <a:lnTo>
                      <a:pt x="814" y="132"/>
                    </a:lnTo>
                    <a:lnTo>
                      <a:pt x="794" y="116"/>
                    </a:lnTo>
                    <a:lnTo>
                      <a:pt x="774" y="100"/>
                    </a:lnTo>
                    <a:lnTo>
                      <a:pt x="754" y="82"/>
                    </a:lnTo>
                    <a:lnTo>
                      <a:pt x="738" y="64"/>
                    </a:lnTo>
                    <a:lnTo>
                      <a:pt x="720" y="44"/>
                    </a:lnTo>
                    <a:lnTo>
                      <a:pt x="706" y="22"/>
                    </a:lnTo>
                    <a:lnTo>
                      <a:pt x="692" y="0"/>
                    </a:lnTo>
                    <a:close/>
                  </a:path>
                </a:pathLst>
              </a:custGeom>
              <a:noFill/>
              <a:ln w="38100" cap="flat" cmpd="sng">
                <a:solidFill>
                  <a:srgbClr val="5F5F5F"/>
                </a:solidFill>
                <a:prstDash val="solid"/>
                <a:round/>
                <a:headEnd type="none" w="med" len="med"/>
                <a:tailEnd type="none" w="med" len="med"/>
              </a:ln>
              <a:effectLst/>
              <a:extLst/>
            </p:spPr>
            <p:txBody>
              <a:bodyPr/>
              <a:lstStyle/>
              <a:p>
                <a:endParaRPr lang="en-GB"/>
              </a:p>
            </p:txBody>
          </p:sp>
          <p:sp>
            <p:nvSpPr>
              <p:cNvPr id="24" name="Freeform 10"/>
              <p:cNvSpPr>
                <a:spLocks/>
              </p:cNvSpPr>
              <p:nvPr/>
            </p:nvSpPr>
            <p:spPr bwMode="auto">
              <a:xfrm>
                <a:off x="2925763" y="2286194"/>
                <a:ext cx="1647825" cy="1587500"/>
              </a:xfrm>
              <a:custGeom>
                <a:avLst/>
                <a:gdLst>
                  <a:gd name="T0" fmla="*/ 1647825 w 1038"/>
                  <a:gd name="T1" fmla="*/ 1270000 h 1000"/>
                  <a:gd name="T2" fmla="*/ 1647825 w 1038"/>
                  <a:gd name="T3" fmla="*/ 0 h 1000"/>
                  <a:gd name="T4" fmla="*/ 1647825 w 1038"/>
                  <a:gd name="T5" fmla="*/ 0 h 1000"/>
                  <a:gd name="T6" fmla="*/ 1581150 w 1038"/>
                  <a:gd name="T7" fmla="*/ 3175 h 1000"/>
                  <a:gd name="T8" fmla="*/ 1517650 w 1038"/>
                  <a:gd name="T9" fmla="*/ 6350 h 1000"/>
                  <a:gd name="T10" fmla="*/ 1454150 w 1038"/>
                  <a:gd name="T11" fmla="*/ 9525 h 1000"/>
                  <a:gd name="T12" fmla="*/ 1387475 w 1038"/>
                  <a:gd name="T13" fmla="*/ 19050 h 1000"/>
                  <a:gd name="T14" fmla="*/ 1323975 w 1038"/>
                  <a:gd name="T15" fmla="*/ 28575 h 1000"/>
                  <a:gd name="T16" fmla="*/ 1263650 w 1038"/>
                  <a:gd name="T17" fmla="*/ 41275 h 1000"/>
                  <a:gd name="T18" fmla="*/ 1200150 w 1038"/>
                  <a:gd name="T19" fmla="*/ 53975 h 1000"/>
                  <a:gd name="T20" fmla="*/ 1139825 w 1038"/>
                  <a:gd name="T21" fmla="*/ 69850 h 1000"/>
                  <a:gd name="T22" fmla="*/ 1079500 w 1038"/>
                  <a:gd name="T23" fmla="*/ 88900 h 1000"/>
                  <a:gd name="T24" fmla="*/ 1019175 w 1038"/>
                  <a:gd name="T25" fmla="*/ 107950 h 1000"/>
                  <a:gd name="T26" fmla="*/ 962025 w 1038"/>
                  <a:gd name="T27" fmla="*/ 130175 h 1000"/>
                  <a:gd name="T28" fmla="*/ 904875 w 1038"/>
                  <a:gd name="T29" fmla="*/ 152400 h 1000"/>
                  <a:gd name="T30" fmla="*/ 847725 w 1038"/>
                  <a:gd name="T31" fmla="*/ 177800 h 1000"/>
                  <a:gd name="T32" fmla="*/ 790575 w 1038"/>
                  <a:gd name="T33" fmla="*/ 203200 h 1000"/>
                  <a:gd name="T34" fmla="*/ 736600 w 1038"/>
                  <a:gd name="T35" fmla="*/ 231775 h 1000"/>
                  <a:gd name="T36" fmla="*/ 682625 w 1038"/>
                  <a:gd name="T37" fmla="*/ 263525 h 1000"/>
                  <a:gd name="T38" fmla="*/ 628650 w 1038"/>
                  <a:gd name="T39" fmla="*/ 295275 h 1000"/>
                  <a:gd name="T40" fmla="*/ 577850 w 1038"/>
                  <a:gd name="T41" fmla="*/ 330200 h 1000"/>
                  <a:gd name="T42" fmla="*/ 527050 w 1038"/>
                  <a:gd name="T43" fmla="*/ 365125 h 1000"/>
                  <a:gd name="T44" fmla="*/ 479425 w 1038"/>
                  <a:gd name="T45" fmla="*/ 403225 h 1000"/>
                  <a:gd name="T46" fmla="*/ 431800 w 1038"/>
                  <a:gd name="T47" fmla="*/ 441325 h 1000"/>
                  <a:gd name="T48" fmla="*/ 384175 w 1038"/>
                  <a:gd name="T49" fmla="*/ 479425 h 1000"/>
                  <a:gd name="T50" fmla="*/ 339725 w 1038"/>
                  <a:gd name="T51" fmla="*/ 520700 h 1000"/>
                  <a:gd name="T52" fmla="*/ 295275 w 1038"/>
                  <a:gd name="T53" fmla="*/ 565150 h 1000"/>
                  <a:gd name="T54" fmla="*/ 254000 w 1038"/>
                  <a:gd name="T55" fmla="*/ 609600 h 1000"/>
                  <a:gd name="T56" fmla="*/ 212725 w 1038"/>
                  <a:gd name="T57" fmla="*/ 654050 h 1000"/>
                  <a:gd name="T58" fmla="*/ 174625 w 1038"/>
                  <a:gd name="T59" fmla="*/ 701675 h 1000"/>
                  <a:gd name="T60" fmla="*/ 136525 w 1038"/>
                  <a:gd name="T61" fmla="*/ 749300 h 1000"/>
                  <a:gd name="T62" fmla="*/ 98425 w 1038"/>
                  <a:gd name="T63" fmla="*/ 796925 h 1000"/>
                  <a:gd name="T64" fmla="*/ 63500 w 1038"/>
                  <a:gd name="T65" fmla="*/ 847725 h 1000"/>
                  <a:gd name="T66" fmla="*/ 31750 w 1038"/>
                  <a:gd name="T67" fmla="*/ 901700 h 1000"/>
                  <a:gd name="T68" fmla="*/ 0 w 1038"/>
                  <a:gd name="T69" fmla="*/ 952500 h 1000"/>
                  <a:gd name="T70" fmla="*/ 1098550 w 1038"/>
                  <a:gd name="T71" fmla="*/ 1587500 h 1000"/>
                  <a:gd name="T72" fmla="*/ 1098550 w 1038"/>
                  <a:gd name="T73" fmla="*/ 1587500 h 1000"/>
                  <a:gd name="T74" fmla="*/ 1120775 w 1038"/>
                  <a:gd name="T75" fmla="*/ 1552575 h 1000"/>
                  <a:gd name="T76" fmla="*/ 1143000 w 1038"/>
                  <a:gd name="T77" fmla="*/ 1520825 h 1000"/>
                  <a:gd name="T78" fmla="*/ 1171575 w 1038"/>
                  <a:gd name="T79" fmla="*/ 1489075 h 1000"/>
                  <a:gd name="T80" fmla="*/ 1196975 w 1038"/>
                  <a:gd name="T81" fmla="*/ 1457325 h 1000"/>
                  <a:gd name="T82" fmla="*/ 1228725 w 1038"/>
                  <a:gd name="T83" fmla="*/ 1431925 h 1000"/>
                  <a:gd name="T84" fmla="*/ 1260475 w 1038"/>
                  <a:gd name="T85" fmla="*/ 1403350 h 1000"/>
                  <a:gd name="T86" fmla="*/ 1292225 w 1038"/>
                  <a:gd name="T87" fmla="*/ 1381125 h 1000"/>
                  <a:gd name="T88" fmla="*/ 1327150 w 1038"/>
                  <a:gd name="T89" fmla="*/ 1358900 h 1000"/>
                  <a:gd name="T90" fmla="*/ 1362075 w 1038"/>
                  <a:gd name="T91" fmla="*/ 1339850 h 1000"/>
                  <a:gd name="T92" fmla="*/ 1400175 w 1038"/>
                  <a:gd name="T93" fmla="*/ 1320800 h 1000"/>
                  <a:gd name="T94" fmla="*/ 1438275 w 1038"/>
                  <a:gd name="T95" fmla="*/ 1304925 h 1000"/>
                  <a:gd name="T96" fmla="*/ 1479550 w 1038"/>
                  <a:gd name="T97" fmla="*/ 1295400 h 1000"/>
                  <a:gd name="T98" fmla="*/ 1520825 w 1038"/>
                  <a:gd name="T99" fmla="*/ 1282700 h 1000"/>
                  <a:gd name="T100" fmla="*/ 1562100 w 1038"/>
                  <a:gd name="T101" fmla="*/ 1276350 h 1000"/>
                  <a:gd name="T102" fmla="*/ 1603375 w 1038"/>
                  <a:gd name="T103" fmla="*/ 1273175 h 1000"/>
                  <a:gd name="T104" fmla="*/ 1647825 w 1038"/>
                  <a:gd name="T105" fmla="*/ 1270000 h 1000"/>
                  <a:gd name="T106" fmla="*/ 1647825 w 1038"/>
                  <a:gd name="T107" fmla="*/ 1270000 h 10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038" h="1000">
                    <a:moveTo>
                      <a:pt x="1038" y="800"/>
                    </a:moveTo>
                    <a:lnTo>
                      <a:pt x="1038" y="0"/>
                    </a:lnTo>
                    <a:lnTo>
                      <a:pt x="996" y="2"/>
                    </a:lnTo>
                    <a:lnTo>
                      <a:pt x="956" y="4"/>
                    </a:lnTo>
                    <a:lnTo>
                      <a:pt x="916" y="6"/>
                    </a:lnTo>
                    <a:lnTo>
                      <a:pt x="874" y="12"/>
                    </a:lnTo>
                    <a:lnTo>
                      <a:pt x="834" y="18"/>
                    </a:lnTo>
                    <a:lnTo>
                      <a:pt x="796" y="26"/>
                    </a:lnTo>
                    <a:lnTo>
                      <a:pt x="756" y="34"/>
                    </a:lnTo>
                    <a:lnTo>
                      <a:pt x="718" y="44"/>
                    </a:lnTo>
                    <a:lnTo>
                      <a:pt x="680" y="56"/>
                    </a:lnTo>
                    <a:lnTo>
                      <a:pt x="642" y="68"/>
                    </a:lnTo>
                    <a:lnTo>
                      <a:pt x="606" y="82"/>
                    </a:lnTo>
                    <a:lnTo>
                      <a:pt x="570" y="96"/>
                    </a:lnTo>
                    <a:lnTo>
                      <a:pt x="534" y="112"/>
                    </a:lnTo>
                    <a:lnTo>
                      <a:pt x="498" y="128"/>
                    </a:lnTo>
                    <a:lnTo>
                      <a:pt x="464" y="146"/>
                    </a:lnTo>
                    <a:lnTo>
                      <a:pt x="430" y="166"/>
                    </a:lnTo>
                    <a:lnTo>
                      <a:pt x="396" y="186"/>
                    </a:lnTo>
                    <a:lnTo>
                      <a:pt x="364" y="208"/>
                    </a:lnTo>
                    <a:lnTo>
                      <a:pt x="332" y="230"/>
                    </a:lnTo>
                    <a:lnTo>
                      <a:pt x="302" y="254"/>
                    </a:lnTo>
                    <a:lnTo>
                      <a:pt x="272" y="278"/>
                    </a:lnTo>
                    <a:lnTo>
                      <a:pt x="242" y="302"/>
                    </a:lnTo>
                    <a:lnTo>
                      <a:pt x="214" y="328"/>
                    </a:lnTo>
                    <a:lnTo>
                      <a:pt x="186" y="356"/>
                    </a:lnTo>
                    <a:lnTo>
                      <a:pt x="160" y="384"/>
                    </a:lnTo>
                    <a:lnTo>
                      <a:pt x="134" y="412"/>
                    </a:lnTo>
                    <a:lnTo>
                      <a:pt x="110" y="442"/>
                    </a:lnTo>
                    <a:lnTo>
                      <a:pt x="86" y="472"/>
                    </a:lnTo>
                    <a:lnTo>
                      <a:pt x="62" y="502"/>
                    </a:lnTo>
                    <a:lnTo>
                      <a:pt x="40" y="534"/>
                    </a:lnTo>
                    <a:lnTo>
                      <a:pt x="20" y="568"/>
                    </a:lnTo>
                    <a:lnTo>
                      <a:pt x="0" y="600"/>
                    </a:lnTo>
                    <a:lnTo>
                      <a:pt x="692" y="1000"/>
                    </a:lnTo>
                    <a:lnTo>
                      <a:pt x="706" y="978"/>
                    </a:lnTo>
                    <a:lnTo>
                      <a:pt x="720" y="958"/>
                    </a:lnTo>
                    <a:lnTo>
                      <a:pt x="738" y="938"/>
                    </a:lnTo>
                    <a:lnTo>
                      <a:pt x="754" y="918"/>
                    </a:lnTo>
                    <a:lnTo>
                      <a:pt x="774" y="902"/>
                    </a:lnTo>
                    <a:lnTo>
                      <a:pt x="794" y="884"/>
                    </a:lnTo>
                    <a:lnTo>
                      <a:pt x="814" y="870"/>
                    </a:lnTo>
                    <a:lnTo>
                      <a:pt x="836" y="856"/>
                    </a:lnTo>
                    <a:lnTo>
                      <a:pt x="858" y="844"/>
                    </a:lnTo>
                    <a:lnTo>
                      <a:pt x="882" y="832"/>
                    </a:lnTo>
                    <a:lnTo>
                      <a:pt x="906" y="822"/>
                    </a:lnTo>
                    <a:lnTo>
                      <a:pt x="932" y="816"/>
                    </a:lnTo>
                    <a:lnTo>
                      <a:pt x="958" y="808"/>
                    </a:lnTo>
                    <a:lnTo>
                      <a:pt x="984" y="804"/>
                    </a:lnTo>
                    <a:lnTo>
                      <a:pt x="1010" y="802"/>
                    </a:lnTo>
                    <a:lnTo>
                      <a:pt x="1038" y="800"/>
                    </a:lnTo>
                    <a:close/>
                  </a:path>
                </a:pathLst>
              </a:custGeom>
              <a:noFill/>
              <a:ln w="38100" cap="flat" cmpd="sng">
                <a:solidFill>
                  <a:srgbClr val="5F5F5F"/>
                </a:solidFill>
                <a:prstDash val="solid"/>
                <a:round/>
                <a:headEnd type="none" w="med" len="med"/>
                <a:tailEnd type="none" w="med" len="med"/>
              </a:ln>
              <a:effectLst/>
              <a:extLst/>
            </p:spPr>
            <p:txBody>
              <a:bodyPr/>
              <a:lstStyle/>
              <a:p>
                <a:endParaRPr lang="en-GB"/>
              </a:p>
            </p:txBody>
          </p:sp>
          <p:sp>
            <p:nvSpPr>
              <p:cNvPr id="25" name="Freeform 11"/>
              <p:cNvSpPr>
                <a:spLocks/>
              </p:cNvSpPr>
              <p:nvPr/>
            </p:nvSpPr>
            <p:spPr bwMode="auto">
              <a:xfrm>
                <a:off x="4573587" y="4508694"/>
                <a:ext cx="1651000" cy="1587500"/>
              </a:xfrm>
              <a:custGeom>
                <a:avLst/>
                <a:gdLst>
                  <a:gd name="T0" fmla="*/ 0 w 1040"/>
                  <a:gd name="T1" fmla="*/ 317500 h 1000"/>
                  <a:gd name="T2" fmla="*/ 0 w 1040"/>
                  <a:gd name="T3" fmla="*/ 1587500 h 1000"/>
                  <a:gd name="T4" fmla="*/ 0 w 1040"/>
                  <a:gd name="T5" fmla="*/ 1587500 h 1000"/>
                  <a:gd name="T6" fmla="*/ 66675 w 1040"/>
                  <a:gd name="T7" fmla="*/ 1587500 h 1000"/>
                  <a:gd name="T8" fmla="*/ 133350 w 1040"/>
                  <a:gd name="T9" fmla="*/ 1584325 h 1000"/>
                  <a:gd name="T10" fmla="*/ 196850 w 1040"/>
                  <a:gd name="T11" fmla="*/ 1577975 h 1000"/>
                  <a:gd name="T12" fmla="*/ 260350 w 1040"/>
                  <a:gd name="T13" fmla="*/ 1571625 h 1000"/>
                  <a:gd name="T14" fmla="*/ 323850 w 1040"/>
                  <a:gd name="T15" fmla="*/ 1562100 h 1000"/>
                  <a:gd name="T16" fmla="*/ 387350 w 1040"/>
                  <a:gd name="T17" fmla="*/ 1549400 h 1000"/>
                  <a:gd name="T18" fmla="*/ 447675 w 1040"/>
                  <a:gd name="T19" fmla="*/ 1536700 h 1000"/>
                  <a:gd name="T20" fmla="*/ 511175 w 1040"/>
                  <a:gd name="T21" fmla="*/ 1520825 h 1000"/>
                  <a:gd name="T22" fmla="*/ 571500 w 1040"/>
                  <a:gd name="T23" fmla="*/ 1501775 h 1000"/>
                  <a:gd name="T24" fmla="*/ 628650 w 1040"/>
                  <a:gd name="T25" fmla="*/ 1482725 h 1000"/>
                  <a:gd name="T26" fmla="*/ 688975 w 1040"/>
                  <a:gd name="T27" fmla="*/ 1460500 h 1000"/>
                  <a:gd name="T28" fmla="*/ 746125 w 1040"/>
                  <a:gd name="T29" fmla="*/ 1438275 h 1000"/>
                  <a:gd name="T30" fmla="*/ 803275 w 1040"/>
                  <a:gd name="T31" fmla="*/ 1412875 h 1000"/>
                  <a:gd name="T32" fmla="*/ 857250 w 1040"/>
                  <a:gd name="T33" fmla="*/ 1384300 h 1000"/>
                  <a:gd name="T34" fmla="*/ 914400 w 1040"/>
                  <a:gd name="T35" fmla="*/ 1355725 h 1000"/>
                  <a:gd name="T36" fmla="*/ 965200 w 1040"/>
                  <a:gd name="T37" fmla="*/ 1327150 h 1000"/>
                  <a:gd name="T38" fmla="*/ 1019175 w 1040"/>
                  <a:gd name="T39" fmla="*/ 1292225 h 1000"/>
                  <a:gd name="T40" fmla="*/ 1069975 w 1040"/>
                  <a:gd name="T41" fmla="*/ 1260475 h 1000"/>
                  <a:gd name="T42" fmla="*/ 1120775 w 1040"/>
                  <a:gd name="T43" fmla="*/ 1225550 h 1000"/>
                  <a:gd name="T44" fmla="*/ 1168400 w 1040"/>
                  <a:gd name="T45" fmla="*/ 1187450 h 1000"/>
                  <a:gd name="T46" fmla="*/ 1216025 w 1040"/>
                  <a:gd name="T47" fmla="*/ 1149350 h 1000"/>
                  <a:gd name="T48" fmla="*/ 1263650 w 1040"/>
                  <a:gd name="T49" fmla="*/ 1108075 h 1000"/>
                  <a:gd name="T50" fmla="*/ 1308100 w 1040"/>
                  <a:gd name="T51" fmla="*/ 1066800 h 1000"/>
                  <a:gd name="T52" fmla="*/ 1352550 w 1040"/>
                  <a:gd name="T53" fmla="*/ 1025525 h 1000"/>
                  <a:gd name="T54" fmla="*/ 1397000 w 1040"/>
                  <a:gd name="T55" fmla="*/ 981075 h 1000"/>
                  <a:gd name="T56" fmla="*/ 1435100 w 1040"/>
                  <a:gd name="T57" fmla="*/ 936625 h 1000"/>
                  <a:gd name="T58" fmla="*/ 1476375 w 1040"/>
                  <a:gd name="T59" fmla="*/ 889000 h 1000"/>
                  <a:gd name="T60" fmla="*/ 1514475 w 1040"/>
                  <a:gd name="T61" fmla="*/ 841375 h 1000"/>
                  <a:gd name="T62" fmla="*/ 1549400 w 1040"/>
                  <a:gd name="T63" fmla="*/ 790575 h 1000"/>
                  <a:gd name="T64" fmla="*/ 1584325 w 1040"/>
                  <a:gd name="T65" fmla="*/ 739775 h 1000"/>
                  <a:gd name="T66" fmla="*/ 1619250 w 1040"/>
                  <a:gd name="T67" fmla="*/ 688975 h 1000"/>
                  <a:gd name="T68" fmla="*/ 1651000 w 1040"/>
                  <a:gd name="T69" fmla="*/ 635000 h 1000"/>
                  <a:gd name="T70" fmla="*/ 549275 w 1040"/>
                  <a:gd name="T71" fmla="*/ 0 h 1000"/>
                  <a:gd name="T72" fmla="*/ 549275 w 1040"/>
                  <a:gd name="T73" fmla="*/ 0 h 1000"/>
                  <a:gd name="T74" fmla="*/ 530225 w 1040"/>
                  <a:gd name="T75" fmla="*/ 34925 h 1000"/>
                  <a:gd name="T76" fmla="*/ 504825 w 1040"/>
                  <a:gd name="T77" fmla="*/ 69850 h 1000"/>
                  <a:gd name="T78" fmla="*/ 479425 w 1040"/>
                  <a:gd name="T79" fmla="*/ 101600 h 1000"/>
                  <a:gd name="T80" fmla="*/ 450850 w 1040"/>
                  <a:gd name="T81" fmla="*/ 130175 h 1000"/>
                  <a:gd name="T82" fmla="*/ 422275 w 1040"/>
                  <a:gd name="T83" fmla="*/ 158750 h 1000"/>
                  <a:gd name="T84" fmla="*/ 390525 w 1040"/>
                  <a:gd name="T85" fmla="*/ 184150 h 1000"/>
                  <a:gd name="T86" fmla="*/ 358775 w 1040"/>
                  <a:gd name="T87" fmla="*/ 209550 h 1000"/>
                  <a:gd name="T88" fmla="*/ 323850 w 1040"/>
                  <a:gd name="T89" fmla="*/ 231775 h 1000"/>
                  <a:gd name="T90" fmla="*/ 285750 w 1040"/>
                  <a:gd name="T91" fmla="*/ 250825 h 1000"/>
                  <a:gd name="T92" fmla="*/ 247650 w 1040"/>
                  <a:gd name="T93" fmla="*/ 266700 h 1000"/>
                  <a:gd name="T94" fmla="*/ 209550 w 1040"/>
                  <a:gd name="T95" fmla="*/ 282575 h 1000"/>
                  <a:gd name="T96" fmla="*/ 171450 w 1040"/>
                  <a:gd name="T97" fmla="*/ 295275 h 1000"/>
                  <a:gd name="T98" fmla="*/ 130175 w 1040"/>
                  <a:gd name="T99" fmla="*/ 304800 h 1000"/>
                  <a:gd name="T100" fmla="*/ 88900 w 1040"/>
                  <a:gd name="T101" fmla="*/ 311150 h 1000"/>
                  <a:gd name="T102" fmla="*/ 44450 w 1040"/>
                  <a:gd name="T103" fmla="*/ 317500 h 1000"/>
                  <a:gd name="T104" fmla="*/ 0 w 1040"/>
                  <a:gd name="T105" fmla="*/ 317500 h 1000"/>
                  <a:gd name="T106" fmla="*/ 0 w 1040"/>
                  <a:gd name="T107" fmla="*/ 317500 h 10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040" h="1000">
                    <a:moveTo>
                      <a:pt x="0" y="200"/>
                    </a:moveTo>
                    <a:lnTo>
                      <a:pt x="0" y="1000"/>
                    </a:lnTo>
                    <a:lnTo>
                      <a:pt x="42" y="1000"/>
                    </a:lnTo>
                    <a:lnTo>
                      <a:pt x="84" y="998"/>
                    </a:lnTo>
                    <a:lnTo>
                      <a:pt x="124" y="994"/>
                    </a:lnTo>
                    <a:lnTo>
                      <a:pt x="164" y="990"/>
                    </a:lnTo>
                    <a:lnTo>
                      <a:pt x="204" y="984"/>
                    </a:lnTo>
                    <a:lnTo>
                      <a:pt x="244" y="976"/>
                    </a:lnTo>
                    <a:lnTo>
                      <a:pt x="282" y="968"/>
                    </a:lnTo>
                    <a:lnTo>
                      <a:pt x="322" y="958"/>
                    </a:lnTo>
                    <a:lnTo>
                      <a:pt x="360" y="946"/>
                    </a:lnTo>
                    <a:lnTo>
                      <a:pt x="396" y="934"/>
                    </a:lnTo>
                    <a:lnTo>
                      <a:pt x="434" y="920"/>
                    </a:lnTo>
                    <a:lnTo>
                      <a:pt x="470" y="906"/>
                    </a:lnTo>
                    <a:lnTo>
                      <a:pt x="506" y="890"/>
                    </a:lnTo>
                    <a:lnTo>
                      <a:pt x="540" y="872"/>
                    </a:lnTo>
                    <a:lnTo>
                      <a:pt x="576" y="854"/>
                    </a:lnTo>
                    <a:lnTo>
                      <a:pt x="608" y="836"/>
                    </a:lnTo>
                    <a:lnTo>
                      <a:pt x="642" y="814"/>
                    </a:lnTo>
                    <a:lnTo>
                      <a:pt x="674" y="794"/>
                    </a:lnTo>
                    <a:lnTo>
                      <a:pt x="706" y="772"/>
                    </a:lnTo>
                    <a:lnTo>
                      <a:pt x="736" y="748"/>
                    </a:lnTo>
                    <a:lnTo>
                      <a:pt x="766" y="724"/>
                    </a:lnTo>
                    <a:lnTo>
                      <a:pt x="796" y="698"/>
                    </a:lnTo>
                    <a:lnTo>
                      <a:pt x="824" y="672"/>
                    </a:lnTo>
                    <a:lnTo>
                      <a:pt x="852" y="646"/>
                    </a:lnTo>
                    <a:lnTo>
                      <a:pt x="880" y="618"/>
                    </a:lnTo>
                    <a:lnTo>
                      <a:pt x="904" y="590"/>
                    </a:lnTo>
                    <a:lnTo>
                      <a:pt x="930" y="560"/>
                    </a:lnTo>
                    <a:lnTo>
                      <a:pt x="954" y="530"/>
                    </a:lnTo>
                    <a:lnTo>
                      <a:pt x="976" y="498"/>
                    </a:lnTo>
                    <a:lnTo>
                      <a:pt x="998" y="466"/>
                    </a:lnTo>
                    <a:lnTo>
                      <a:pt x="1020" y="434"/>
                    </a:lnTo>
                    <a:lnTo>
                      <a:pt x="1040" y="400"/>
                    </a:lnTo>
                    <a:lnTo>
                      <a:pt x="346" y="0"/>
                    </a:lnTo>
                    <a:lnTo>
                      <a:pt x="334" y="22"/>
                    </a:lnTo>
                    <a:lnTo>
                      <a:pt x="318" y="44"/>
                    </a:lnTo>
                    <a:lnTo>
                      <a:pt x="302" y="64"/>
                    </a:lnTo>
                    <a:lnTo>
                      <a:pt x="284" y="82"/>
                    </a:lnTo>
                    <a:lnTo>
                      <a:pt x="266" y="100"/>
                    </a:lnTo>
                    <a:lnTo>
                      <a:pt x="246" y="116"/>
                    </a:lnTo>
                    <a:lnTo>
                      <a:pt x="226" y="132"/>
                    </a:lnTo>
                    <a:lnTo>
                      <a:pt x="204" y="146"/>
                    </a:lnTo>
                    <a:lnTo>
                      <a:pt x="180" y="158"/>
                    </a:lnTo>
                    <a:lnTo>
                      <a:pt x="156" y="168"/>
                    </a:lnTo>
                    <a:lnTo>
                      <a:pt x="132" y="178"/>
                    </a:lnTo>
                    <a:lnTo>
                      <a:pt x="108" y="186"/>
                    </a:lnTo>
                    <a:lnTo>
                      <a:pt x="82" y="192"/>
                    </a:lnTo>
                    <a:lnTo>
                      <a:pt x="56" y="196"/>
                    </a:lnTo>
                    <a:lnTo>
                      <a:pt x="28" y="200"/>
                    </a:lnTo>
                    <a:lnTo>
                      <a:pt x="0" y="200"/>
                    </a:lnTo>
                    <a:close/>
                  </a:path>
                </a:pathLst>
              </a:custGeom>
              <a:noFill/>
              <a:ln w="12700">
                <a:solidFill>
                  <a:srgbClr val="000000"/>
                </a:solidFill>
                <a:prstDash val="solid"/>
                <a:round/>
                <a:headEnd/>
                <a:tailEnd/>
              </a:ln>
            </p:spPr>
            <p:txBody>
              <a:bodyPr/>
              <a:lstStyle/>
              <a:p>
                <a:endParaRPr lang="en-GB"/>
              </a:p>
            </p:txBody>
          </p:sp>
          <p:sp>
            <p:nvSpPr>
              <p:cNvPr id="26" name="Freeform 12"/>
              <p:cNvSpPr>
                <a:spLocks/>
              </p:cNvSpPr>
              <p:nvPr/>
            </p:nvSpPr>
            <p:spPr bwMode="auto">
              <a:xfrm>
                <a:off x="4573587" y="2286194"/>
                <a:ext cx="1651000" cy="1587500"/>
              </a:xfrm>
              <a:custGeom>
                <a:avLst/>
                <a:gdLst>
                  <a:gd name="T0" fmla="*/ 0 w 1040"/>
                  <a:gd name="T1" fmla="*/ 0 h 1000"/>
                  <a:gd name="T2" fmla="*/ 0 w 1040"/>
                  <a:gd name="T3" fmla="*/ 1270000 h 1000"/>
                  <a:gd name="T4" fmla="*/ 0 w 1040"/>
                  <a:gd name="T5" fmla="*/ 1270000 h 1000"/>
                  <a:gd name="T6" fmla="*/ 44450 w 1040"/>
                  <a:gd name="T7" fmla="*/ 1273175 h 1000"/>
                  <a:gd name="T8" fmla="*/ 88900 w 1040"/>
                  <a:gd name="T9" fmla="*/ 1276350 h 1000"/>
                  <a:gd name="T10" fmla="*/ 130175 w 1040"/>
                  <a:gd name="T11" fmla="*/ 1282700 h 1000"/>
                  <a:gd name="T12" fmla="*/ 171450 w 1040"/>
                  <a:gd name="T13" fmla="*/ 1295400 h 1000"/>
                  <a:gd name="T14" fmla="*/ 209550 w 1040"/>
                  <a:gd name="T15" fmla="*/ 1304925 h 1000"/>
                  <a:gd name="T16" fmla="*/ 247650 w 1040"/>
                  <a:gd name="T17" fmla="*/ 1320800 h 1000"/>
                  <a:gd name="T18" fmla="*/ 285750 w 1040"/>
                  <a:gd name="T19" fmla="*/ 1339850 h 1000"/>
                  <a:gd name="T20" fmla="*/ 323850 w 1040"/>
                  <a:gd name="T21" fmla="*/ 1358900 h 1000"/>
                  <a:gd name="T22" fmla="*/ 358775 w 1040"/>
                  <a:gd name="T23" fmla="*/ 1381125 h 1000"/>
                  <a:gd name="T24" fmla="*/ 390525 w 1040"/>
                  <a:gd name="T25" fmla="*/ 1403350 h 1000"/>
                  <a:gd name="T26" fmla="*/ 422275 w 1040"/>
                  <a:gd name="T27" fmla="*/ 1431925 h 1000"/>
                  <a:gd name="T28" fmla="*/ 450850 w 1040"/>
                  <a:gd name="T29" fmla="*/ 1457325 h 1000"/>
                  <a:gd name="T30" fmla="*/ 479425 w 1040"/>
                  <a:gd name="T31" fmla="*/ 1489075 h 1000"/>
                  <a:gd name="T32" fmla="*/ 504825 w 1040"/>
                  <a:gd name="T33" fmla="*/ 1520825 h 1000"/>
                  <a:gd name="T34" fmla="*/ 530225 w 1040"/>
                  <a:gd name="T35" fmla="*/ 1552575 h 1000"/>
                  <a:gd name="T36" fmla="*/ 549275 w 1040"/>
                  <a:gd name="T37" fmla="*/ 1587500 h 1000"/>
                  <a:gd name="T38" fmla="*/ 1651000 w 1040"/>
                  <a:gd name="T39" fmla="*/ 952500 h 1000"/>
                  <a:gd name="T40" fmla="*/ 1651000 w 1040"/>
                  <a:gd name="T41" fmla="*/ 952500 h 1000"/>
                  <a:gd name="T42" fmla="*/ 1619250 w 1040"/>
                  <a:gd name="T43" fmla="*/ 901700 h 1000"/>
                  <a:gd name="T44" fmla="*/ 1584325 w 1040"/>
                  <a:gd name="T45" fmla="*/ 847725 h 1000"/>
                  <a:gd name="T46" fmla="*/ 1549400 w 1040"/>
                  <a:gd name="T47" fmla="*/ 796925 h 1000"/>
                  <a:gd name="T48" fmla="*/ 1514475 w 1040"/>
                  <a:gd name="T49" fmla="*/ 749300 h 1000"/>
                  <a:gd name="T50" fmla="*/ 1476375 w 1040"/>
                  <a:gd name="T51" fmla="*/ 701675 h 1000"/>
                  <a:gd name="T52" fmla="*/ 1435100 w 1040"/>
                  <a:gd name="T53" fmla="*/ 654050 h 1000"/>
                  <a:gd name="T54" fmla="*/ 1397000 w 1040"/>
                  <a:gd name="T55" fmla="*/ 609600 h 1000"/>
                  <a:gd name="T56" fmla="*/ 1352550 w 1040"/>
                  <a:gd name="T57" fmla="*/ 565150 h 1000"/>
                  <a:gd name="T58" fmla="*/ 1308100 w 1040"/>
                  <a:gd name="T59" fmla="*/ 520700 h 1000"/>
                  <a:gd name="T60" fmla="*/ 1263650 w 1040"/>
                  <a:gd name="T61" fmla="*/ 479425 h 1000"/>
                  <a:gd name="T62" fmla="*/ 1216025 w 1040"/>
                  <a:gd name="T63" fmla="*/ 441325 h 1000"/>
                  <a:gd name="T64" fmla="*/ 1168400 w 1040"/>
                  <a:gd name="T65" fmla="*/ 403225 h 1000"/>
                  <a:gd name="T66" fmla="*/ 1120775 w 1040"/>
                  <a:gd name="T67" fmla="*/ 365125 h 1000"/>
                  <a:gd name="T68" fmla="*/ 1069975 w 1040"/>
                  <a:gd name="T69" fmla="*/ 330200 h 1000"/>
                  <a:gd name="T70" fmla="*/ 1019175 w 1040"/>
                  <a:gd name="T71" fmla="*/ 295275 h 1000"/>
                  <a:gd name="T72" fmla="*/ 965200 w 1040"/>
                  <a:gd name="T73" fmla="*/ 263525 h 1000"/>
                  <a:gd name="T74" fmla="*/ 914400 w 1040"/>
                  <a:gd name="T75" fmla="*/ 231775 h 1000"/>
                  <a:gd name="T76" fmla="*/ 857250 w 1040"/>
                  <a:gd name="T77" fmla="*/ 203200 h 1000"/>
                  <a:gd name="T78" fmla="*/ 803275 w 1040"/>
                  <a:gd name="T79" fmla="*/ 177800 h 1000"/>
                  <a:gd name="T80" fmla="*/ 746125 w 1040"/>
                  <a:gd name="T81" fmla="*/ 152400 h 1000"/>
                  <a:gd name="T82" fmla="*/ 688975 w 1040"/>
                  <a:gd name="T83" fmla="*/ 130175 h 1000"/>
                  <a:gd name="T84" fmla="*/ 628650 w 1040"/>
                  <a:gd name="T85" fmla="*/ 107950 h 1000"/>
                  <a:gd name="T86" fmla="*/ 571500 w 1040"/>
                  <a:gd name="T87" fmla="*/ 88900 h 1000"/>
                  <a:gd name="T88" fmla="*/ 511175 w 1040"/>
                  <a:gd name="T89" fmla="*/ 69850 h 1000"/>
                  <a:gd name="T90" fmla="*/ 447675 w 1040"/>
                  <a:gd name="T91" fmla="*/ 53975 h 1000"/>
                  <a:gd name="T92" fmla="*/ 387350 w 1040"/>
                  <a:gd name="T93" fmla="*/ 41275 h 1000"/>
                  <a:gd name="T94" fmla="*/ 323850 w 1040"/>
                  <a:gd name="T95" fmla="*/ 28575 h 1000"/>
                  <a:gd name="T96" fmla="*/ 260350 w 1040"/>
                  <a:gd name="T97" fmla="*/ 19050 h 1000"/>
                  <a:gd name="T98" fmla="*/ 196850 w 1040"/>
                  <a:gd name="T99" fmla="*/ 9525 h 1000"/>
                  <a:gd name="T100" fmla="*/ 133350 w 1040"/>
                  <a:gd name="T101" fmla="*/ 6350 h 1000"/>
                  <a:gd name="T102" fmla="*/ 66675 w 1040"/>
                  <a:gd name="T103" fmla="*/ 3175 h 1000"/>
                  <a:gd name="T104" fmla="*/ 0 w 1040"/>
                  <a:gd name="T105" fmla="*/ 0 h 1000"/>
                  <a:gd name="T106" fmla="*/ 0 w 1040"/>
                  <a:gd name="T107" fmla="*/ 0 h 10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040" h="1000">
                    <a:moveTo>
                      <a:pt x="0" y="0"/>
                    </a:moveTo>
                    <a:lnTo>
                      <a:pt x="0" y="800"/>
                    </a:lnTo>
                    <a:lnTo>
                      <a:pt x="28" y="802"/>
                    </a:lnTo>
                    <a:lnTo>
                      <a:pt x="56" y="804"/>
                    </a:lnTo>
                    <a:lnTo>
                      <a:pt x="82" y="808"/>
                    </a:lnTo>
                    <a:lnTo>
                      <a:pt x="108" y="816"/>
                    </a:lnTo>
                    <a:lnTo>
                      <a:pt x="132" y="822"/>
                    </a:lnTo>
                    <a:lnTo>
                      <a:pt x="156" y="832"/>
                    </a:lnTo>
                    <a:lnTo>
                      <a:pt x="180" y="844"/>
                    </a:lnTo>
                    <a:lnTo>
                      <a:pt x="204" y="856"/>
                    </a:lnTo>
                    <a:lnTo>
                      <a:pt x="226" y="870"/>
                    </a:lnTo>
                    <a:lnTo>
                      <a:pt x="246" y="884"/>
                    </a:lnTo>
                    <a:lnTo>
                      <a:pt x="266" y="902"/>
                    </a:lnTo>
                    <a:lnTo>
                      <a:pt x="284" y="918"/>
                    </a:lnTo>
                    <a:lnTo>
                      <a:pt x="302" y="938"/>
                    </a:lnTo>
                    <a:lnTo>
                      <a:pt x="318" y="958"/>
                    </a:lnTo>
                    <a:lnTo>
                      <a:pt x="334" y="978"/>
                    </a:lnTo>
                    <a:lnTo>
                      <a:pt x="346" y="1000"/>
                    </a:lnTo>
                    <a:lnTo>
                      <a:pt x="1040" y="600"/>
                    </a:lnTo>
                    <a:lnTo>
                      <a:pt x="1020" y="568"/>
                    </a:lnTo>
                    <a:lnTo>
                      <a:pt x="998" y="534"/>
                    </a:lnTo>
                    <a:lnTo>
                      <a:pt x="976" y="502"/>
                    </a:lnTo>
                    <a:lnTo>
                      <a:pt x="954" y="472"/>
                    </a:lnTo>
                    <a:lnTo>
                      <a:pt x="930" y="442"/>
                    </a:lnTo>
                    <a:lnTo>
                      <a:pt x="904" y="412"/>
                    </a:lnTo>
                    <a:lnTo>
                      <a:pt x="880" y="384"/>
                    </a:lnTo>
                    <a:lnTo>
                      <a:pt x="852" y="356"/>
                    </a:lnTo>
                    <a:lnTo>
                      <a:pt x="824" y="328"/>
                    </a:lnTo>
                    <a:lnTo>
                      <a:pt x="796" y="302"/>
                    </a:lnTo>
                    <a:lnTo>
                      <a:pt x="766" y="278"/>
                    </a:lnTo>
                    <a:lnTo>
                      <a:pt x="736" y="254"/>
                    </a:lnTo>
                    <a:lnTo>
                      <a:pt x="706" y="230"/>
                    </a:lnTo>
                    <a:lnTo>
                      <a:pt x="674" y="208"/>
                    </a:lnTo>
                    <a:lnTo>
                      <a:pt x="642" y="186"/>
                    </a:lnTo>
                    <a:lnTo>
                      <a:pt x="608" y="166"/>
                    </a:lnTo>
                    <a:lnTo>
                      <a:pt x="576" y="146"/>
                    </a:lnTo>
                    <a:lnTo>
                      <a:pt x="540" y="128"/>
                    </a:lnTo>
                    <a:lnTo>
                      <a:pt x="506" y="112"/>
                    </a:lnTo>
                    <a:lnTo>
                      <a:pt x="470" y="96"/>
                    </a:lnTo>
                    <a:lnTo>
                      <a:pt x="434" y="82"/>
                    </a:lnTo>
                    <a:lnTo>
                      <a:pt x="396" y="68"/>
                    </a:lnTo>
                    <a:lnTo>
                      <a:pt x="360" y="56"/>
                    </a:lnTo>
                    <a:lnTo>
                      <a:pt x="322" y="44"/>
                    </a:lnTo>
                    <a:lnTo>
                      <a:pt x="282" y="34"/>
                    </a:lnTo>
                    <a:lnTo>
                      <a:pt x="244" y="26"/>
                    </a:lnTo>
                    <a:lnTo>
                      <a:pt x="204" y="18"/>
                    </a:lnTo>
                    <a:lnTo>
                      <a:pt x="164" y="12"/>
                    </a:lnTo>
                    <a:lnTo>
                      <a:pt x="124" y="6"/>
                    </a:lnTo>
                    <a:lnTo>
                      <a:pt x="84" y="4"/>
                    </a:lnTo>
                    <a:lnTo>
                      <a:pt x="42" y="2"/>
                    </a:lnTo>
                    <a:lnTo>
                      <a:pt x="0" y="0"/>
                    </a:lnTo>
                    <a:close/>
                  </a:path>
                </a:pathLst>
              </a:custGeom>
              <a:noFill/>
              <a:ln w="12700" cap="flat" cmpd="sng">
                <a:solidFill>
                  <a:srgbClr val="000000"/>
                </a:solidFill>
                <a:prstDash val="solid"/>
                <a:round/>
                <a:headEnd type="none" w="med" len="med"/>
                <a:tailEnd type="none" w="med" len="med"/>
              </a:ln>
              <a:effectLst/>
              <a:extLst/>
            </p:spPr>
            <p:txBody>
              <a:bodyPr/>
              <a:lstStyle/>
              <a:p>
                <a:endParaRPr lang="en-GB"/>
              </a:p>
            </p:txBody>
          </p:sp>
          <p:sp>
            <p:nvSpPr>
              <p:cNvPr id="27" name="Freeform 13"/>
              <p:cNvSpPr>
                <a:spLocks/>
              </p:cNvSpPr>
              <p:nvPr/>
            </p:nvSpPr>
            <p:spPr bwMode="auto">
              <a:xfrm>
                <a:off x="5122864" y="3238693"/>
                <a:ext cx="1355725" cy="1905000"/>
              </a:xfrm>
              <a:custGeom>
                <a:avLst/>
                <a:gdLst>
                  <a:gd name="T0" fmla="*/ 85725 w 854"/>
                  <a:gd name="T1" fmla="*/ 952500 h 1200"/>
                  <a:gd name="T2" fmla="*/ 85725 w 854"/>
                  <a:gd name="T3" fmla="*/ 952500 h 1200"/>
                  <a:gd name="T4" fmla="*/ 85725 w 854"/>
                  <a:gd name="T5" fmla="*/ 996950 h 1200"/>
                  <a:gd name="T6" fmla="*/ 79375 w 854"/>
                  <a:gd name="T7" fmla="*/ 1038225 h 1200"/>
                  <a:gd name="T8" fmla="*/ 73025 w 854"/>
                  <a:gd name="T9" fmla="*/ 1079500 h 1200"/>
                  <a:gd name="T10" fmla="*/ 63500 w 854"/>
                  <a:gd name="T11" fmla="*/ 1120775 h 1200"/>
                  <a:gd name="T12" fmla="*/ 50800 w 854"/>
                  <a:gd name="T13" fmla="*/ 1158875 h 1200"/>
                  <a:gd name="T14" fmla="*/ 38100 w 854"/>
                  <a:gd name="T15" fmla="*/ 1196975 h 1200"/>
                  <a:gd name="T16" fmla="*/ 19050 w 854"/>
                  <a:gd name="T17" fmla="*/ 1235075 h 1200"/>
                  <a:gd name="T18" fmla="*/ 0 w 854"/>
                  <a:gd name="T19" fmla="*/ 1270000 h 1200"/>
                  <a:gd name="T20" fmla="*/ 1101725 w 854"/>
                  <a:gd name="T21" fmla="*/ 1905000 h 1200"/>
                  <a:gd name="T22" fmla="*/ 1101725 w 854"/>
                  <a:gd name="T23" fmla="*/ 1905000 h 1200"/>
                  <a:gd name="T24" fmla="*/ 1130300 w 854"/>
                  <a:gd name="T25" fmla="*/ 1854200 h 1200"/>
                  <a:gd name="T26" fmla="*/ 1158875 w 854"/>
                  <a:gd name="T27" fmla="*/ 1800225 h 1200"/>
                  <a:gd name="T28" fmla="*/ 1184275 w 854"/>
                  <a:gd name="T29" fmla="*/ 1743075 h 1200"/>
                  <a:gd name="T30" fmla="*/ 1209675 w 854"/>
                  <a:gd name="T31" fmla="*/ 1689100 h 1200"/>
                  <a:gd name="T32" fmla="*/ 1231900 w 854"/>
                  <a:gd name="T33" fmla="*/ 1631950 h 1200"/>
                  <a:gd name="T34" fmla="*/ 1254125 w 854"/>
                  <a:gd name="T35" fmla="*/ 1571625 h 1200"/>
                  <a:gd name="T36" fmla="*/ 1273175 w 854"/>
                  <a:gd name="T37" fmla="*/ 1514475 h 1200"/>
                  <a:gd name="T38" fmla="*/ 1289050 w 854"/>
                  <a:gd name="T39" fmla="*/ 1454150 h 1200"/>
                  <a:gd name="T40" fmla="*/ 1304925 w 854"/>
                  <a:gd name="T41" fmla="*/ 1393825 h 1200"/>
                  <a:gd name="T42" fmla="*/ 1317625 w 854"/>
                  <a:gd name="T43" fmla="*/ 1333500 h 1200"/>
                  <a:gd name="T44" fmla="*/ 1330325 w 854"/>
                  <a:gd name="T45" fmla="*/ 1273175 h 1200"/>
                  <a:gd name="T46" fmla="*/ 1339850 w 854"/>
                  <a:gd name="T47" fmla="*/ 1209675 h 1200"/>
                  <a:gd name="T48" fmla="*/ 1346200 w 854"/>
                  <a:gd name="T49" fmla="*/ 1146175 h 1200"/>
                  <a:gd name="T50" fmla="*/ 1352550 w 854"/>
                  <a:gd name="T51" fmla="*/ 1082675 h 1200"/>
                  <a:gd name="T52" fmla="*/ 1355725 w 854"/>
                  <a:gd name="T53" fmla="*/ 1019175 h 1200"/>
                  <a:gd name="T54" fmla="*/ 1355725 w 854"/>
                  <a:gd name="T55" fmla="*/ 952500 h 1200"/>
                  <a:gd name="T56" fmla="*/ 1355725 w 854"/>
                  <a:gd name="T57" fmla="*/ 952500 h 1200"/>
                  <a:gd name="T58" fmla="*/ 1355725 w 854"/>
                  <a:gd name="T59" fmla="*/ 889000 h 1200"/>
                  <a:gd name="T60" fmla="*/ 1352550 w 854"/>
                  <a:gd name="T61" fmla="*/ 825500 h 1200"/>
                  <a:gd name="T62" fmla="*/ 1346200 w 854"/>
                  <a:gd name="T63" fmla="*/ 762000 h 1200"/>
                  <a:gd name="T64" fmla="*/ 1339850 w 854"/>
                  <a:gd name="T65" fmla="*/ 698500 h 1200"/>
                  <a:gd name="T66" fmla="*/ 1330325 w 854"/>
                  <a:gd name="T67" fmla="*/ 635000 h 1200"/>
                  <a:gd name="T68" fmla="*/ 1317625 w 854"/>
                  <a:gd name="T69" fmla="*/ 574675 h 1200"/>
                  <a:gd name="T70" fmla="*/ 1304925 w 854"/>
                  <a:gd name="T71" fmla="*/ 511175 h 1200"/>
                  <a:gd name="T72" fmla="*/ 1289050 w 854"/>
                  <a:gd name="T73" fmla="*/ 450850 h 1200"/>
                  <a:gd name="T74" fmla="*/ 1273175 w 854"/>
                  <a:gd name="T75" fmla="*/ 393700 h 1200"/>
                  <a:gd name="T76" fmla="*/ 1254125 w 854"/>
                  <a:gd name="T77" fmla="*/ 333375 h 1200"/>
                  <a:gd name="T78" fmla="*/ 1231900 w 854"/>
                  <a:gd name="T79" fmla="*/ 276225 h 1200"/>
                  <a:gd name="T80" fmla="*/ 1209675 w 854"/>
                  <a:gd name="T81" fmla="*/ 219075 h 1200"/>
                  <a:gd name="T82" fmla="*/ 1184275 w 854"/>
                  <a:gd name="T83" fmla="*/ 161925 h 1200"/>
                  <a:gd name="T84" fmla="*/ 1158875 w 854"/>
                  <a:gd name="T85" fmla="*/ 107950 h 1200"/>
                  <a:gd name="T86" fmla="*/ 1130300 w 854"/>
                  <a:gd name="T87" fmla="*/ 53975 h 1200"/>
                  <a:gd name="T88" fmla="*/ 1101725 w 854"/>
                  <a:gd name="T89" fmla="*/ 0 h 1200"/>
                  <a:gd name="T90" fmla="*/ 0 w 854"/>
                  <a:gd name="T91" fmla="*/ 635000 h 1200"/>
                  <a:gd name="T92" fmla="*/ 0 w 854"/>
                  <a:gd name="T93" fmla="*/ 635000 h 1200"/>
                  <a:gd name="T94" fmla="*/ 19050 w 854"/>
                  <a:gd name="T95" fmla="*/ 673100 h 1200"/>
                  <a:gd name="T96" fmla="*/ 38100 w 854"/>
                  <a:gd name="T97" fmla="*/ 708025 h 1200"/>
                  <a:gd name="T98" fmla="*/ 50800 w 854"/>
                  <a:gd name="T99" fmla="*/ 746125 h 1200"/>
                  <a:gd name="T100" fmla="*/ 63500 w 854"/>
                  <a:gd name="T101" fmla="*/ 787400 h 1200"/>
                  <a:gd name="T102" fmla="*/ 73025 w 854"/>
                  <a:gd name="T103" fmla="*/ 825500 h 1200"/>
                  <a:gd name="T104" fmla="*/ 79375 w 854"/>
                  <a:gd name="T105" fmla="*/ 866775 h 1200"/>
                  <a:gd name="T106" fmla="*/ 85725 w 854"/>
                  <a:gd name="T107" fmla="*/ 911225 h 1200"/>
                  <a:gd name="T108" fmla="*/ 85725 w 854"/>
                  <a:gd name="T109" fmla="*/ 952500 h 1200"/>
                  <a:gd name="T110" fmla="*/ 85725 w 854"/>
                  <a:gd name="T111" fmla="*/ 952500 h 120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854" h="1200">
                    <a:moveTo>
                      <a:pt x="54" y="600"/>
                    </a:moveTo>
                    <a:lnTo>
                      <a:pt x="54" y="600"/>
                    </a:lnTo>
                    <a:lnTo>
                      <a:pt x="54" y="628"/>
                    </a:lnTo>
                    <a:lnTo>
                      <a:pt x="50" y="654"/>
                    </a:lnTo>
                    <a:lnTo>
                      <a:pt x="46" y="680"/>
                    </a:lnTo>
                    <a:lnTo>
                      <a:pt x="40" y="706"/>
                    </a:lnTo>
                    <a:lnTo>
                      <a:pt x="32" y="730"/>
                    </a:lnTo>
                    <a:lnTo>
                      <a:pt x="24" y="754"/>
                    </a:lnTo>
                    <a:lnTo>
                      <a:pt x="12" y="778"/>
                    </a:lnTo>
                    <a:lnTo>
                      <a:pt x="0" y="800"/>
                    </a:lnTo>
                    <a:lnTo>
                      <a:pt x="694" y="1200"/>
                    </a:lnTo>
                    <a:lnTo>
                      <a:pt x="712" y="1168"/>
                    </a:lnTo>
                    <a:lnTo>
                      <a:pt x="730" y="1134"/>
                    </a:lnTo>
                    <a:lnTo>
                      <a:pt x="746" y="1098"/>
                    </a:lnTo>
                    <a:lnTo>
                      <a:pt x="762" y="1064"/>
                    </a:lnTo>
                    <a:lnTo>
                      <a:pt x="776" y="1028"/>
                    </a:lnTo>
                    <a:lnTo>
                      <a:pt x="790" y="990"/>
                    </a:lnTo>
                    <a:lnTo>
                      <a:pt x="802" y="954"/>
                    </a:lnTo>
                    <a:lnTo>
                      <a:pt x="812" y="916"/>
                    </a:lnTo>
                    <a:lnTo>
                      <a:pt x="822" y="878"/>
                    </a:lnTo>
                    <a:lnTo>
                      <a:pt x="830" y="840"/>
                    </a:lnTo>
                    <a:lnTo>
                      <a:pt x="838" y="802"/>
                    </a:lnTo>
                    <a:lnTo>
                      <a:pt x="844" y="762"/>
                    </a:lnTo>
                    <a:lnTo>
                      <a:pt x="848" y="722"/>
                    </a:lnTo>
                    <a:lnTo>
                      <a:pt x="852" y="682"/>
                    </a:lnTo>
                    <a:lnTo>
                      <a:pt x="854" y="642"/>
                    </a:lnTo>
                    <a:lnTo>
                      <a:pt x="854" y="600"/>
                    </a:lnTo>
                    <a:lnTo>
                      <a:pt x="854" y="560"/>
                    </a:lnTo>
                    <a:lnTo>
                      <a:pt x="852" y="520"/>
                    </a:lnTo>
                    <a:lnTo>
                      <a:pt x="848" y="480"/>
                    </a:lnTo>
                    <a:lnTo>
                      <a:pt x="844" y="440"/>
                    </a:lnTo>
                    <a:lnTo>
                      <a:pt x="838" y="400"/>
                    </a:lnTo>
                    <a:lnTo>
                      <a:pt x="830" y="362"/>
                    </a:lnTo>
                    <a:lnTo>
                      <a:pt x="822" y="322"/>
                    </a:lnTo>
                    <a:lnTo>
                      <a:pt x="812" y="284"/>
                    </a:lnTo>
                    <a:lnTo>
                      <a:pt x="802" y="248"/>
                    </a:lnTo>
                    <a:lnTo>
                      <a:pt x="790" y="210"/>
                    </a:lnTo>
                    <a:lnTo>
                      <a:pt x="776" y="174"/>
                    </a:lnTo>
                    <a:lnTo>
                      <a:pt x="762" y="138"/>
                    </a:lnTo>
                    <a:lnTo>
                      <a:pt x="746" y="102"/>
                    </a:lnTo>
                    <a:lnTo>
                      <a:pt x="730" y="68"/>
                    </a:lnTo>
                    <a:lnTo>
                      <a:pt x="712" y="34"/>
                    </a:lnTo>
                    <a:lnTo>
                      <a:pt x="694" y="0"/>
                    </a:lnTo>
                    <a:lnTo>
                      <a:pt x="0" y="400"/>
                    </a:lnTo>
                    <a:lnTo>
                      <a:pt x="12" y="424"/>
                    </a:lnTo>
                    <a:lnTo>
                      <a:pt x="24" y="446"/>
                    </a:lnTo>
                    <a:lnTo>
                      <a:pt x="32" y="470"/>
                    </a:lnTo>
                    <a:lnTo>
                      <a:pt x="40" y="496"/>
                    </a:lnTo>
                    <a:lnTo>
                      <a:pt x="46" y="520"/>
                    </a:lnTo>
                    <a:lnTo>
                      <a:pt x="50" y="546"/>
                    </a:lnTo>
                    <a:lnTo>
                      <a:pt x="54" y="574"/>
                    </a:lnTo>
                    <a:lnTo>
                      <a:pt x="54" y="600"/>
                    </a:lnTo>
                    <a:close/>
                  </a:path>
                </a:pathLst>
              </a:custGeom>
              <a:noFill/>
              <a:ln w="38100" cap="flat" cmpd="sng">
                <a:solidFill>
                  <a:srgbClr val="5F5F5F"/>
                </a:solidFill>
                <a:prstDash val="solid"/>
                <a:round/>
                <a:headEnd type="none" w="med" len="med"/>
                <a:tailEnd type="none" w="med" len="med"/>
              </a:ln>
              <a:effectLst/>
              <a:extLst/>
            </p:spPr>
            <p:txBody>
              <a:bodyPr/>
              <a:lstStyle/>
              <a:p>
                <a:endParaRPr lang="en-GB"/>
              </a:p>
            </p:txBody>
          </p:sp>
          <p:sp>
            <p:nvSpPr>
              <p:cNvPr id="28" name="Rectangle 14"/>
              <p:cNvSpPr>
                <a:spLocks noChangeArrowheads="1"/>
              </p:cNvSpPr>
              <p:nvPr/>
            </p:nvSpPr>
            <p:spPr bwMode="auto">
              <a:xfrm>
                <a:off x="4573587" y="4191194"/>
                <a:ext cx="1588" cy="1588"/>
              </a:xfrm>
              <a:prstGeom prst="rect">
                <a:avLst/>
              </a:prstGeom>
              <a:solidFill>
                <a:srgbClr val="FFFFFF"/>
              </a:solidFill>
              <a:ln w="12700">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9" name="Freeform 15"/>
              <p:cNvSpPr>
                <a:spLocks/>
              </p:cNvSpPr>
              <p:nvPr/>
            </p:nvSpPr>
            <p:spPr bwMode="auto">
              <a:xfrm>
                <a:off x="3938587" y="3549844"/>
                <a:ext cx="1270000" cy="1270000"/>
              </a:xfrm>
              <a:custGeom>
                <a:avLst/>
                <a:gdLst>
                  <a:gd name="T0" fmla="*/ 1270000 w 800"/>
                  <a:gd name="T1" fmla="*/ 635000 h 800"/>
                  <a:gd name="T2" fmla="*/ 1257300 w 800"/>
                  <a:gd name="T3" fmla="*/ 765175 h 800"/>
                  <a:gd name="T4" fmla="*/ 1222375 w 800"/>
                  <a:gd name="T5" fmla="*/ 882650 h 800"/>
                  <a:gd name="T6" fmla="*/ 1162050 w 800"/>
                  <a:gd name="T7" fmla="*/ 990600 h 800"/>
                  <a:gd name="T8" fmla="*/ 1085850 w 800"/>
                  <a:gd name="T9" fmla="*/ 1085850 h 800"/>
                  <a:gd name="T10" fmla="*/ 990600 w 800"/>
                  <a:gd name="T11" fmla="*/ 1162050 h 800"/>
                  <a:gd name="T12" fmla="*/ 882650 w 800"/>
                  <a:gd name="T13" fmla="*/ 1222375 h 800"/>
                  <a:gd name="T14" fmla="*/ 765175 w 800"/>
                  <a:gd name="T15" fmla="*/ 1257300 h 800"/>
                  <a:gd name="T16" fmla="*/ 635000 w 800"/>
                  <a:gd name="T17" fmla="*/ 1270000 h 800"/>
                  <a:gd name="T18" fmla="*/ 571500 w 800"/>
                  <a:gd name="T19" fmla="*/ 1266825 h 800"/>
                  <a:gd name="T20" fmla="*/ 447675 w 800"/>
                  <a:gd name="T21" fmla="*/ 1241425 h 800"/>
                  <a:gd name="T22" fmla="*/ 333375 w 800"/>
                  <a:gd name="T23" fmla="*/ 1193800 h 800"/>
                  <a:gd name="T24" fmla="*/ 231775 w 800"/>
                  <a:gd name="T25" fmla="*/ 1127125 h 800"/>
                  <a:gd name="T26" fmla="*/ 146050 w 800"/>
                  <a:gd name="T27" fmla="*/ 1038225 h 800"/>
                  <a:gd name="T28" fmla="*/ 76200 w 800"/>
                  <a:gd name="T29" fmla="*/ 939800 h 800"/>
                  <a:gd name="T30" fmla="*/ 28575 w 800"/>
                  <a:gd name="T31" fmla="*/ 825500 h 800"/>
                  <a:gd name="T32" fmla="*/ 3175 w 800"/>
                  <a:gd name="T33" fmla="*/ 701675 h 800"/>
                  <a:gd name="T34" fmla="*/ 0 w 800"/>
                  <a:gd name="T35" fmla="*/ 635000 h 800"/>
                  <a:gd name="T36" fmla="*/ 12700 w 800"/>
                  <a:gd name="T37" fmla="*/ 508000 h 800"/>
                  <a:gd name="T38" fmla="*/ 50800 w 800"/>
                  <a:gd name="T39" fmla="*/ 387350 h 800"/>
                  <a:gd name="T40" fmla="*/ 107950 w 800"/>
                  <a:gd name="T41" fmla="*/ 279400 h 800"/>
                  <a:gd name="T42" fmla="*/ 187325 w 800"/>
                  <a:gd name="T43" fmla="*/ 187325 h 800"/>
                  <a:gd name="T44" fmla="*/ 279400 w 800"/>
                  <a:gd name="T45" fmla="*/ 107950 h 800"/>
                  <a:gd name="T46" fmla="*/ 387350 w 800"/>
                  <a:gd name="T47" fmla="*/ 50800 h 800"/>
                  <a:gd name="T48" fmla="*/ 508000 w 800"/>
                  <a:gd name="T49" fmla="*/ 12700 h 800"/>
                  <a:gd name="T50" fmla="*/ 635000 w 800"/>
                  <a:gd name="T51" fmla="*/ 0 h 800"/>
                  <a:gd name="T52" fmla="*/ 701675 w 800"/>
                  <a:gd name="T53" fmla="*/ 3175 h 800"/>
                  <a:gd name="T54" fmla="*/ 825500 w 800"/>
                  <a:gd name="T55" fmla="*/ 28575 h 800"/>
                  <a:gd name="T56" fmla="*/ 939800 w 800"/>
                  <a:gd name="T57" fmla="*/ 76200 h 800"/>
                  <a:gd name="T58" fmla="*/ 1038225 w 800"/>
                  <a:gd name="T59" fmla="*/ 146050 h 800"/>
                  <a:gd name="T60" fmla="*/ 1127125 w 800"/>
                  <a:gd name="T61" fmla="*/ 231775 h 800"/>
                  <a:gd name="T62" fmla="*/ 1193800 w 800"/>
                  <a:gd name="T63" fmla="*/ 333375 h 800"/>
                  <a:gd name="T64" fmla="*/ 1241425 w 800"/>
                  <a:gd name="T65" fmla="*/ 447675 h 800"/>
                  <a:gd name="T66" fmla="*/ 1266825 w 800"/>
                  <a:gd name="T67" fmla="*/ 571500 h 800"/>
                  <a:gd name="T68" fmla="*/ 1270000 w 800"/>
                  <a:gd name="T69" fmla="*/ 635000 h 8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800" h="800">
                    <a:moveTo>
                      <a:pt x="800" y="400"/>
                    </a:moveTo>
                    <a:lnTo>
                      <a:pt x="800" y="400"/>
                    </a:lnTo>
                    <a:lnTo>
                      <a:pt x="798" y="442"/>
                    </a:lnTo>
                    <a:lnTo>
                      <a:pt x="792" y="482"/>
                    </a:lnTo>
                    <a:lnTo>
                      <a:pt x="782" y="520"/>
                    </a:lnTo>
                    <a:lnTo>
                      <a:pt x="770" y="556"/>
                    </a:lnTo>
                    <a:lnTo>
                      <a:pt x="752" y="592"/>
                    </a:lnTo>
                    <a:lnTo>
                      <a:pt x="732" y="624"/>
                    </a:lnTo>
                    <a:lnTo>
                      <a:pt x="710" y="654"/>
                    </a:lnTo>
                    <a:lnTo>
                      <a:pt x="684" y="684"/>
                    </a:lnTo>
                    <a:lnTo>
                      <a:pt x="654" y="710"/>
                    </a:lnTo>
                    <a:lnTo>
                      <a:pt x="624" y="732"/>
                    </a:lnTo>
                    <a:lnTo>
                      <a:pt x="592" y="752"/>
                    </a:lnTo>
                    <a:lnTo>
                      <a:pt x="556" y="770"/>
                    </a:lnTo>
                    <a:lnTo>
                      <a:pt x="520" y="782"/>
                    </a:lnTo>
                    <a:lnTo>
                      <a:pt x="482" y="792"/>
                    </a:lnTo>
                    <a:lnTo>
                      <a:pt x="442" y="798"/>
                    </a:lnTo>
                    <a:lnTo>
                      <a:pt x="400" y="800"/>
                    </a:lnTo>
                    <a:lnTo>
                      <a:pt x="360" y="798"/>
                    </a:lnTo>
                    <a:lnTo>
                      <a:pt x="320" y="792"/>
                    </a:lnTo>
                    <a:lnTo>
                      <a:pt x="282" y="782"/>
                    </a:lnTo>
                    <a:lnTo>
                      <a:pt x="244" y="770"/>
                    </a:lnTo>
                    <a:lnTo>
                      <a:pt x="210" y="752"/>
                    </a:lnTo>
                    <a:lnTo>
                      <a:pt x="176" y="732"/>
                    </a:lnTo>
                    <a:lnTo>
                      <a:pt x="146" y="710"/>
                    </a:lnTo>
                    <a:lnTo>
                      <a:pt x="118" y="684"/>
                    </a:lnTo>
                    <a:lnTo>
                      <a:pt x="92" y="654"/>
                    </a:lnTo>
                    <a:lnTo>
                      <a:pt x="68" y="624"/>
                    </a:lnTo>
                    <a:lnTo>
                      <a:pt x="48" y="592"/>
                    </a:lnTo>
                    <a:lnTo>
                      <a:pt x="32" y="556"/>
                    </a:lnTo>
                    <a:lnTo>
                      <a:pt x="18" y="520"/>
                    </a:lnTo>
                    <a:lnTo>
                      <a:pt x="8" y="482"/>
                    </a:lnTo>
                    <a:lnTo>
                      <a:pt x="2" y="442"/>
                    </a:lnTo>
                    <a:lnTo>
                      <a:pt x="0" y="400"/>
                    </a:lnTo>
                    <a:lnTo>
                      <a:pt x="2" y="360"/>
                    </a:lnTo>
                    <a:lnTo>
                      <a:pt x="8" y="320"/>
                    </a:lnTo>
                    <a:lnTo>
                      <a:pt x="18" y="282"/>
                    </a:lnTo>
                    <a:lnTo>
                      <a:pt x="32" y="244"/>
                    </a:lnTo>
                    <a:lnTo>
                      <a:pt x="48" y="210"/>
                    </a:lnTo>
                    <a:lnTo>
                      <a:pt x="68" y="176"/>
                    </a:lnTo>
                    <a:lnTo>
                      <a:pt x="92" y="146"/>
                    </a:lnTo>
                    <a:lnTo>
                      <a:pt x="118" y="118"/>
                    </a:lnTo>
                    <a:lnTo>
                      <a:pt x="146" y="92"/>
                    </a:lnTo>
                    <a:lnTo>
                      <a:pt x="176" y="68"/>
                    </a:lnTo>
                    <a:lnTo>
                      <a:pt x="210" y="48"/>
                    </a:lnTo>
                    <a:lnTo>
                      <a:pt x="244" y="32"/>
                    </a:lnTo>
                    <a:lnTo>
                      <a:pt x="282" y="18"/>
                    </a:lnTo>
                    <a:lnTo>
                      <a:pt x="320" y="8"/>
                    </a:lnTo>
                    <a:lnTo>
                      <a:pt x="360" y="2"/>
                    </a:lnTo>
                    <a:lnTo>
                      <a:pt x="400" y="0"/>
                    </a:lnTo>
                    <a:lnTo>
                      <a:pt x="442" y="2"/>
                    </a:lnTo>
                    <a:lnTo>
                      <a:pt x="482" y="8"/>
                    </a:lnTo>
                    <a:lnTo>
                      <a:pt x="520" y="18"/>
                    </a:lnTo>
                    <a:lnTo>
                      <a:pt x="556" y="32"/>
                    </a:lnTo>
                    <a:lnTo>
                      <a:pt x="592" y="48"/>
                    </a:lnTo>
                    <a:lnTo>
                      <a:pt x="624" y="68"/>
                    </a:lnTo>
                    <a:lnTo>
                      <a:pt x="654" y="92"/>
                    </a:lnTo>
                    <a:lnTo>
                      <a:pt x="684" y="118"/>
                    </a:lnTo>
                    <a:lnTo>
                      <a:pt x="710" y="146"/>
                    </a:lnTo>
                    <a:lnTo>
                      <a:pt x="732" y="176"/>
                    </a:lnTo>
                    <a:lnTo>
                      <a:pt x="752" y="210"/>
                    </a:lnTo>
                    <a:lnTo>
                      <a:pt x="770" y="244"/>
                    </a:lnTo>
                    <a:lnTo>
                      <a:pt x="782" y="282"/>
                    </a:lnTo>
                    <a:lnTo>
                      <a:pt x="792" y="320"/>
                    </a:lnTo>
                    <a:lnTo>
                      <a:pt x="798" y="360"/>
                    </a:lnTo>
                    <a:lnTo>
                      <a:pt x="800" y="400"/>
                    </a:lnTo>
                    <a:close/>
                  </a:path>
                </a:pathLst>
              </a:custGeom>
              <a:solidFill>
                <a:srgbClr val="FFFF66"/>
              </a:solidFill>
              <a:ln w="38100" cap="flat" cmpd="sng">
                <a:solidFill>
                  <a:srgbClr val="5F5F5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grpSp>
        <p:grpSp>
          <p:nvGrpSpPr>
            <p:cNvPr id="30" name="Group 29"/>
            <p:cNvGrpSpPr/>
            <p:nvPr/>
          </p:nvGrpSpPr>
          <p:grpSpPr>
            <a:xfrm>
              <a:off x="2510344" y="2390626"/>
              <a:ext cx="1850771" cy="1850771"/>
              <a:chOff x="2033589" y="1651194"/>
              <a:chExt cx="5079998" cy="5080000"/>
            </a:xfrm>
          </p:grpSpPr>
          <p:sp>
            <p:nvSpPr>
              <p:cNvPr id="31" name="Freeform 2"/>
              <p:cNvSpPr>
                <a:spLocks/>
              </p:cNvSpPr>
              <p:nvPr/>
            </p:nvSpPr>
            <p:spPr bwMode="auto">
              <a:xfrm>
                <a:off x="4573588" y="1651194"/>
                <a:ext cx="2200275" cy="1587500"/>
              </a:xfrm>
              <a:custGeom>
                <a:avLst/>
                <a:gdLst>
                  <a:gd name="T0" fmla="*/ 2200275 w 1386"/>
                  <a:gd name="T1" fmla="*/ 1270000 h 1000"/>
                  <a:gd name="T2" fmla="*/ 2159000 w 1386"/>
                  <a:gd name="T3" fmla="*/ 1200150 h 1000"/>
                  <a:gd name="T4" fmla="*/ 2066925 w 1386"/>
                  <a:gd name="T5" fmla="*/ 1063625 h 1000"/>
                  <a:gd name="T6" fmla="*/ 1968500 w 1386"/>
                  <a:gd name="T7" fmla="*/ 933450 h 1000"/>
                  <a:gd name="T8" fmla="*/ 1860550 w 1386"/>
                  <a:gd name="T9" fmla="*/ 809625 h 1000"/>
                  <a:gd name="T10" fmla="*/ 1746250 w 1386"/>
                  <a:gd name="T11" fmla="*/ 695325 h 1000"/>
                  <a:gd name="T12" fmla="*/ 1622425 w 1386"/>
                  <a:gd name="T13" fmla="*/ 587375 h 1000"/>
                  <a:gd name="T14" fmla="*/ 1495425 w 1386"/>
                  <a:gd name="T15" fmla="*/ 485775 h 1000"/>
                  <a:gd name="T16" fmla="*/ 1358900 w 1386"/>
                  <a:gd name="T17" fmla="*/ 393700 h 1000"/>
                  <a:gd name="T18" fmla="*/ 1216025 w 1386"/>
                  <a:gd name="T19" fmla="*/ 311150 h 1000"/>
                  <a:gd name="T20" fmla="*/ 1069975 w 1386"/>
                  <a:gd name="T21" fmla="*/ 234950 h 1000"/>
                  <a:gd name="T22" fmla="*/ 917575 w 1386"/>
                  <a:gd name="T23" fmla="*/ 171450 h 1000"/>
                  <a:gd name="T24" fmla="*/ 758825 w 1386"/>
                  <a:gd name="T25" fmla="*/ 117475 h 1000"/>
                  <a:gd name="T26" fmla="*/ 596900 w 1386"/>
                  <a:gd name="T27" fmla="*/ 73025 h 1000"/>
                  <a:gd name="T28" fmla="*/ 431800 w 1386"/>
                  <a:gd name="T29" fmla="*/ 38100 h 1000"/>
                  <a:gd name="T30" fmla="*/ 260350 w 1386"/>
                  <a:gd name="T31" fmla="*/ 12700 h 1000"/>
                  <a:gd name="T32" fmla="*/ 88900 w 1386"/>
                  <a:gd name="T33" fmla="*/ 3175 h 1000"/>
                  <a:gd name="T34" fmla="*/ 0 w 1386"/>
                  <a:gd name="T35" fmla="*/ 635000 h 1000"/>
                  <a:gd name="T36" fmla="*/ 66675 w 1386"/>
                  <a:gd name="T37" fmla="*/ 638175 h 1000"/>
                  <a:gd name="T38" fmla="*/ 196850 w 1386"/>
                  <a:gd name="T39" fmla="*/ 644525 h 1000"/>
                  <a:gd name="T40" fmla="*/ 323850 w 1386"/>
                  <a:gd name="T41" fmla="*/ 663575 h 1000"/>
                  <a:gd name="T42" fmla="*/ 447675 w 1386"/>
                  <a:gd name="T43" fmla="*/ 688975 h 1000"/>
                  <a:gd name="T44" fmla="*/ 571500 w 1386"/>
                  <a:gd name="T45" fmla="*/ 723900 h 1000"/>
                  <a:gd name="T46" fmla="*/ 688975 w 1386"/>
                  <a:gd name="T47" fmla="*/ 765175 h 1000"/>
                  <a:gd name="T48" fmla="*/ 803275 w 1386"/>
                  <a:gd name="T49" fmla="*/ 812800 h 1000"/>
                  <a:gd name="T50" fmla="*/ 914400 w 1386"/>
                  <a:gd name="T51" fmla="*/ 866775 h 1000"/>
                  <a:gd name="T52" fmla="*/ 1019175 w 1386"/>
                  <a:gd name="T53" fmla="*/ 930275 h 1000"/>
                  <a:gd name="T54" fmla="*/ 1120775 w 1386"/>
                  <a:gd name="T55" fmla="*/ 1000125 h 1000"/>
                  <a:gd name="T56" fmla="*/ 1216025 w 1386"/>
                  <a:gd name="T57" fmla="*/ 1076325 h 1000"/>
                  <a:gd name="T58" fmla="*/ 1308100 w 1386"/>
                  <a:gd name="T59" fmla="*/ 1155700 h 1000"/>
                  <a:gd name="T60" fmla="*/ 1397000 w 1386"/>
                  <a:gd name="T61" fmla="*/ 1244600 h 1000"/>
                  <a:gd name="T62" fmla="*/ 1476375 w 1386"/>
                  <a:gd name="T63" fmla="*/ 1336675 h 1000"/>
                  <a:gd name="T64" fmla="*/ 1549400 w 1386"/>
                  <a:gd name="T65" fmla="*/ 1431925 h 1000"/>
                  <a:gd name="T66" fmla="*/ 1619250 w 1386"/>
                  <a:gd name="T67" fmla="*/ 1536700 h 1000"/>
                  <a:gd name="T68" fmla="*/ 1651000 w 1386"/>
                  <a:gd name="T69" fmla="*/ 1587500 h 10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386" h="1000">
                    <a:moveTo>
                      <a:pt x="1040" y="1000"/>
                    </a:moveTo>
                    <a:lnTo>
                      <a:pt x="1386" y="800"/>
                    </a:lnTo>
                    <a:lnTo>
                      <a:pt x="1360" y="756"/>
                    </a:lnTo>
                    <a:lnTo>
                      <a:pt x="1332" y="712"/>
                    </a:lnTo>
                    <a:lnTo>
                      <a:pt x="1302" y="670"/>
                    </a:lnTo>
                    <a:lnTo>
                      <a:pt x="1272" y="628"/>
                    </a:lnTo>
                    <a:lnTo>
                      <a:pt x="1240" y="588"/>
                    </a:lnTo>
                    <a:lnTo>
                      <a:pt x="1206" y="550"/>
                    </a:lnTo>
                    <a:lnTo>
                      <a:pt x="1172" y="510"/>
                    </a:lnTo>
                    <a:lnTo>
                      <a:pt x="1136" y="474"/>
                    </a:lnTo>
                    <a:lnTo>
                      <a:pt x="1100" y="438"/>
                    </a:lnTo>
                    <a:lnTo>
                      <a:pt x="1062" y="404"/>
                    </a:lnTo>
                    <a:lnTo>
                      <a:pt x="1022" y="370"/>
                    </a:lnTo>
                    <a:lnTo>
                      <a:pt x="982" y="338"/>
                    </a:lnTo>
                    <a:lnTo>
                      <a:pt x="942" y="306"/>
                    </a:lnTo>
                    <a:lnTo>
                      <a:pt x="898" y="276"/>
                    </a:lnTo>
                    <a:lnTo>
                      <a:pt x="856" y="248"/>
                    </a:lnTo>
                    <a:lnTo>
                      <a:pt x="812" y="222"/>
                    </a:lnTo>
                    <a:lnTo>
                      <a:pt x="766" y="196"/>
                    </a:lnTo>
                    <a:lnTo>
                      <a:pt x="720" y="172"/>
                    </a:lnTo>
                    <a:lnTo>
                      <a:pt x="674" y="148"/>
                    </a:lnTo>
                    <a:lnTo>
                      <a:pt x="626" y="128"/>
                    </a:lnTo>
                    <a:lnTo>
                      <a:pt x="578" y="108"/>
                    </a:lnTo>
                    <a:lnTo>
                      <a:pt x="528" y="90"/>
                    </a:lnTo>
                    <a:lnTo>
                      <a:pt x="478" y="74"/>
                    </a:lnTo>
                    <a:lnTo>
                      <a:pt x="428" y="58"/>
                    </a:lnTo>
                    <a:lnTo>
                      <a:pt x="376" y="46"/>
                    </a:lnTo>
                    <a:lnTo>
                      <a:pt x="324" y="34"/>
                    </a:lnTo>
                    <a:lnTo>
                      <a:pt x="272" y="24"/>
                    </a:lnTo>
                    <a:lnTo>
                      <a:pt x="218" y="16"/>
                    </a:lnTo>
                    <a:lnTo>
                      <a:pt x="164" y="8"/>
                    </a:lnTo>
                    <a:lnTo>
                      <a:pt x="110" y="4"/>
                    </a:lnTo>
                    <a:lnTo>
                      <a:pt x="56" y="2"/>
                    </a:lnTo>
                    <a:lnTo>
                      <a:pt x="0" y="0"/>
                    </a:lnTo>
                    <a:lnTo>
                      <a:pt x="0" y="400"/>
                    </a:lnTo>
                    <a:lnTo>
                      <a:pt x="42" y="402"/>
                    </a:lnTo>
                    <a:lnTo>
                      <a:pt x="84" y="404"/>
                    </a:lnTo>
                    <a:lnTo>
                      <a:pt x="124" y="406"/>
                    </a:lnTo>
                    <a:lnTo>
                      <a:pt x="164" y="412"/>
                    </a:lnTo>
                    <a:lnTo>
                      <a:pt x="204" y="418"/>
                    </a:lnTo>
                    <a:lnTo>
                      <a:pt x="244" y="426"/>
                    </a:lnTo>
                    <a:lnTo>
                      <a:pt x="282" y="434"/>
                    </a:lnTo>
                    <a:lnTo>
                      <a:pt x="322" y="444"/>
                    </a:lnTo>
                    <a:lnTo>
                      <a:pt x="360" y="456"/>
                    </a:lnTo>
                    <a:lnTo>
                      <a:pt x="396" y="468"/>
                    </a:lnTo>
                    <a:lnTo>
                      <a:pt x="434" y="482"/>
                    </a:lnTo>
                    <a:lnTo>
                      <a:pt x="470" y="496"/>
                    </a:lnTo>
                    <a:lnTo>
                      <a:pt x="506" y="512"/>
                    </a:lnTo>
                    <a:lnTo>
                      <a:pt x="540" y="528"/>
                    </a:lnTo>
                    <a:lnTo>
                      <a:pt x="576" y="546"/>
                    </a:lnTo>
                    <a:lnTo>
                      <a:pt x="608" y="566"/>
                    </a:lnTo>
                    <a:lnTo>
                      <a:pt x="642" y="586"/>
                    </a:lnTo>
                    <a:lnTo>
                      <a:pt x="674" y="608"/>
                    </a:lnTo>
                    <a:lnTo>
                      <a:pt x="706" y="630"/>
                    </a:lnTo>
                    <a:lnTo>
                      <a:pt x="736" y="654"/>
                    </a:lnTo>
                    <a:lnTo>
                      <a:pt x="766" y="678"/>
                    </a:lnTo>
                    <a:lnTo>
                      <a:pt x="796" y="702"/>
                    </a:lnTo>
                    <a:lnTo>
                      <a:pt x="824" y="728"/>
                    </a:lnTo>
                    <a:lnTo>
                      <a:pt x="852" y="756"/>
                    </a:lnTo>
                    <a:lnTo>
                      <a:pt x="880" y="784"/>
                    </a:lnTo>
                    <a:lnTo>
                      <a:pt x="904" y="812"/>
                    </a:lnTo>
                    <a:lnTo>
                      <a:pt x="930" y="842"/>
                    </a:lnTo>
                    <a:lnTo>
                      <a:pt x="954" y="872"/>
                    </a:lnTo>
                    <a:lnTo>
                      <a:pt x="976" y="902"/>
                    </a:lnTo>
                    <a:lnTo>
                      <a:pt x="998" y="934"/>
                    </a:lnTo>
                    <a:lnTo>
                      <a:pt x="1020" y="968"/>
                    </a:lnTo>
                    <a:lnTo>
                      <a:pt x="1040" y="1000"/>
                    </a:lnTo>
                    <a:close/>
                  </a:path>
                </a:pathLst>
              </a:custGeom>
              <a:noFill/>
              <a:ln w="12700">
                <a:solidFill>
                  <a:srgbClr val="000000"/>
                </a:solidFill>
                <a:prstDash val="solid"/>
                <a:round/>
                <a:headEnd/>
                <a:tailEnd/>
              </a:ln>
            </p:spPr>
            <p:txBody>
              <a:bodyPr/>
              <a:lstStyle/>
              <a:p>
                <a:endParaRPr lang="en-GB"/>
              </a:p>
            </p:txBody>
          </p:sp>
          <p:sp>
            <p:nvSpPr>
              <p:cNvPr id="32" name="Freeform 3"/>
              <p:cNvSpPr>
                <a:spLocks/>
              </p:cNvSpPr>
              <p:nvPr/>
            </p:nvSpPr>
            <p:spPr bwMode="auto">
              <a:xfrm>
                <a:off x="2373314" y="1651194"/>
                <a:ext cx="2200275" cy="1587500"/>
              </a:xfrm>
              <a:custGeom>
                <a:avLst/>
                <a:gdLst>
                  <a:gd name="T0" fmla="*/ 2200275 w 1386"/>
                  <a:gd name="T1" fmla="*/ 0 h 1000"/>
                  <a:gd name="T2" fmla="*/ 2114550 w 1386"/>
                  <a:gd name="T3" fmla="*/ 3175 h 1000"/>
                  <a:gd name="T4" fmla="*/ 1939925 w 1386"/>
                  <a:gd name="T5" fmla="*/ 12700 h 1000"/>
                  <a:gd name="T6" fmla="*/ 1771650 w 1386"/>
                  <a:gd name="T7" fmla="*/ 38100 h 1000"/>
                  <a:gd name="T8" fmla="*/ 1603375 w 1386"/>
                  <a:gd name="T9" fmla="*/ 73025 h 1000"/>
                  <a:gd name="T10" fmla="*/ 1441450 w 1386"/>
                  <a:gd name="T11" fmla="*/ 117475 h 1000"/>
                  <a:gd name="T12" fmla="*/ 1285875 w 1386"/>
                  <a:gd name="T13" fmla="*/ 171450 h 1000"/>
                  <a:gd name="T14" fmla="*/ 1133475 w 1386"/>
                  <a:gd name="T15" fmla="*/ 234950 h 1000"/>
                  <a:gd name="T16" fmla="*/ 984250 w 1386"/>
                  <a:gd name="T17" fmla="*/ 311150 h 1000"/>
                  <a:gd name="T18" fmla="*/ 844550 w 1386"/>
                  <a:gd name="T19" fmla="*/ 393700 h 1000"/>
                  <a:gd name="T20" fmla="*/ 708025 w 1386"/>
                  <a:gd name="T21" fmla="*/ 485775 h 1000"/>
                  <a:gd name="T22" fmla="*/ 577850 w 1386"/>
                  <a:gd name="T23" fmla="*/ 587375 h 1000"/>
                  <a:gd name="T24" fmla="*/ 457200 w 1386"/>
                  <a:gd name="T25" fmla="*/ 695325 h 1000"/>
                  <a:gd name="T26" fmla="*/ 339725 w 1386"/>
                  <a:gd name="T27" fmla="*/ 809625 h 1000"/>
                  <a:gd name="T28" fmla="*/ 234950 w 1386"/>
                  <a:gd name="T29" fmla="*/ 933450 h 1000"/>
                  <a:gd name="T30" fmla="*/ 133350 w 1386"/>
                  <a:gd name="T31" fmla="*/ 1063625 h 1000"/>
                  <a:gd name="T32" fmla="*/ 44450 w 1386"/>
                  <a:gd name="T33" fmla="*/ 1200150 h 1000"/>
                  <a:gd name="T34" fmla="*/ 552450 w 1386"/>
                  <a:gd name="T35" fmla="*/ 1587500 h 1000"/>
                  <a:gd name="T36" fmla="*/ 584200 w 1386"/>
                  <a:gd name="T37" fmla="*/ 1536700 h 1000"/>
                  <a:gd name="T38" fmla="*/ 650875 w 1386"/>
                  <a:gd name="T39" fmla="*/ 1431925 h 1000"/>
                  <a:gd name="T40" fmla="*/ 727075 w 1386"/>
                  <a:gd name="T41" fmla="*/ 1336675 h 1000"/>
                  <a:gd name="T42" fmla="*/ 806450 w 1386"/>
                  <a:gd name="T43" fmla="*/ 1244600 h 1000"/>
                  <a:gd name="T44" fmla="*/ 892175 w 1386"/>
                  <a:gd name="T45" fmla="*/ 1155700 h 1000"/>
                  <a:gd name="T46" fmla="*/ 984250 w 1386"/>
                  <a:gd name="T47" fmla="*/ 1076325 h 1000"/>
                  <a:gd name="T48" fmla="*/ 1079500 w 1386"/>
                  <a:gd name="T49" fmla="*/ 1000125 h 1000"/>
                  <a:gd name="T50" fmla="*/ 1181100 w 1386"/>
                  <a:gd name="T51" fmla="*/ 930275 h 1000"/>
                  <a:gd name="T52" fmla="*/ 1289050 w 1386"/>
                  <a:gd name="T53" fmla="*/ 866775 h 1000"/>
                  <a:gd name="T54" fmla="*/ 1400175 w 1386"/>
                  <a:gd name="T55" fmla="*/ 812800 h 1000"/>
                  <a:gd name="T56" fmla="*/ 1514475 w 1386"/>
                  <a:gd name="T57" fmla="*/ 765175 h 1000"/>
                  <a:gd name="T58" fmla="*/ 1631950 w 1386"/>
                  <a:gd name="T59" fmla="*/ 723900 h 1000"/>
                  <a:gd name="T60" fmla="*/ 1752600 w 1386"/>
                  <a:gd name="T61" fmla="*/ 688975 h 1000"/>
                  <a:gd name="T62" fmla="*/ 1876425 w 1386"/>
                  <a:gd name="T63" fmla="*/ 663575 h 1000"/>
                  <a:gd name="T64" fmla="*/ 2006600 w 1386"/>
                  <a:gd name="T65" fmla="*/ 644525 h 1000"/>
                  <a:gd name="T66" fmla="*/ 2133600 w 1386"/>
                  <a:gd name="T67" fmla="*/ 638175 h 1000"/>
                  <a:gd name="T68" fmla="*/ 2200275 w 1386"/>
                  <a:gd name="T69" fmla="*/ 635000 h 10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386" h="1000">
                    <a:moveTo>
                      <a:pt x="1386" y="400"/>
                    </a:moveTo>
                    <a:lnTo>
                      <a:pt x="1386" y="0"/>
                    </a:lnTo>
                    <a:lnTo>
                      <a:pt x="1332" y="2"/>
                    </a:lnTo>
                    <a:lnTo>
                      <a:pt x="1276" y="4"/>
                    </a:lnTo>
                    <a:lnTo>
                      <a:pt x="1222" y="8"/>
                    </a:lnTo>
                    <a:lnTo>
                      <a:pt x="1168" y="16"/>
                    </a:lnTo>
                    <a:lnTo>
                      <a:pt x="1116" y="24"/>
                    </a:lnTo>
                    <a:lnTo>
                      <a:pt x="1062" y="34"/>
                    </a:lnTo>
                    <a:lnTo>
                      <a:pt x="1010" y="46"/>
                    </a:lnTo>
                    <a:lnTo>
                      <a:pt x="960" y="58"/>
                    </a:lnTo>
                    <a:lnTo>
                      <a:pt x="908" y="74"/>
                    </a:lnTo>
                    <a:lnTo>
                      <a:pt x="858" y="90"/>
                    </a:lnTo>
                    <a:lnTo>
                      <a:pt x="810" y="108"/>
                    </a:lnTo>
                    <a:lnTo>
                      <a:pt x="760" y="128"/>
                    </a:lnTo>
                    <a:lnTo>
                      <a:pt x="714" y="148"/>
                    </a:lnTo>
                    <a:lnTo>
                      <a:pt x="666" y="172"/>
                    </a:lnTo>
                    <a:lnTo>
                      <a:pt x="620" y="196"/>
                    </a:lnTo>
                    <a:lnTo>
                      <a:pt x="576" y="222"/>
                    </a:lnTo>
                    <a:lnTo>
                      <a:pt x="532" y="248"/>
                    </a:lnTo>
                    <a:lnTo>
                      <a:pt x="488" y="276"/>
                    </a:lnTo>
                    <a:lnTo>
                      <a:pt x="446" y="306"/>
                    </a:lnTo>
                    <a:lnTo>
                      <a:pt x="404" y="338"/>
                    </a:lnTo>
                    <a:lnTo>
                      <a:pt x="364" y="370"/>
                    </a:lnTo>
                    <a:lnTo>
                      <a:pt x="326" y="404"/>
                    </a:lnTo>
                    <a:lnTo>
                      <a:pt x="288" y="438"/>
                    </a:lnTo>
                    <a:lnTo>
                      <a:pt x="250" y="474"/>
                    </a:lnTo>
                    <a:lnTo>
                      <a:pt x="214" y="510"/>
                    </a:lnTo>
                    <a:lnTo>
                      <a:pt x="180" y="550"/>
                    </a:lnTo>
                    <a:lnTo>
                      <a:pt x="148" y="588"/>
                    </a:lnTo>
                    <a:lnTo>
                      <a:pt x="116" y="628"/>
                    </a:lnTo>
                    <a:lnTo>
                      <a:pt x="84" y="670"/>
                    </a:lnTo>
                    <a:lnTo>
                      <a:pt x="56" y="712"/>
                    </a:lnTo>
                    <a:lnTo>
                      <a:pt x="28" y="756"/>
                    </a:lnTo>
                    <a:lnTo>
                      <a:pt x="0" y="800"/>
                    </a:lnTo>
                    <a:lnTo>
                      <a:pt x="348" y="1000"/>
                    </a:lnTo>
                    <a:lnTo>
                      <a:pt x="368" y="968"/>
                    </a:lnTo>
                    <a:lnTo>
                      <a:pt x="388" y="934"/>
                    </a:lnTo>
                    <a:lnTo>
                      <a:pt x="410" y="902"/>
                    </a:lnTo>
                    <a:lnTo>
                      <a:pt x="434" y="872"/>
                    </a:lnTo>
                    <a:lnTo>
                      <a:pt x="458" y="842"/>
                    </a:lnTo>
                    <a:lnTo>
                      <a:pt x="482" y="812"/>
                    </a:lnTo>
                    <a:lnTo>
                      <a:pt x="508" y="784"/>
                    </a:lnTo>
                    <a:lnTo>
                      <a:pt x="534" y="756"/>
                    </a:lnTo>
                    <a:lnTo>
                      <a:pt x="562" y="728"/>
                    </a:lnTo>
                    <a:lnTo>
                      <a:pt x="590" y="702"/>
                    </a:lnTo>
                    <a:lnTo>
                      <a:pt x="620" y="678"/>
                    </a:lnTo>
                    <a:lnTo>
                      <a:pt x="650" y="654"/>
                    </a:lnTo>
                    <a:lnTo>
                      <a:pt x="680" y="630"/>
                    </a:lnTo>
                    <a:lnTo>
                      <a:pt x="712" y="608"/>
                    </a:lnTo>
                    <a:lnTo>
                      <a:pt x="744" y="586"/>
                    </a:lnTo>
                    <a:lnTo>
                      <a:pt x="778" y="566"/>
                    </a:lnTo>
                    <a:lnTo>
                      <a:pt x="812" y="546"/>
                    </a:lnTo>
                    <a:lnTo>
                      <a:pt x="846" y="528"/>
                    </a:lnTo>
                    <a:lnTo>
                      <a:pt x="882" y="512"/>
                    </a:lnTo>
                    <a:lnTo>
                      <a:pt x="918" y="496"/>
                    </a:lnTo>
                    <a:lnTo>
                      <a:pt x="954" y="482"/>
                    </a:lnTo>
                    <a:lnTo>
                      <a:pt x="990" y="468"/>
                    </a:lnTo>
                    <a:lnTo>
                      <a:pt x="1028" y="456"/>
                    </a:lnTo>
                    <a:lnTo>
                      <a:pt x="1066" y="444"/>
                    </a:lnTo>
                    <a:lnTo>
                      <a:pt x="1104" y="434"/>
                    </a:lnTo>
                    <a:lnTo>
                      <a:pt x="1144" y="426"/>
                    </a:lnTo>
                    <a:lnTo>
                      <a:pt x="1182" y="418"/>
                    </a:lnTo>
                    <a:lnTo>
                      <a:pt x="1222" y="412"/>
                    </a:lnTo>
                    <a:lnTo>
                      <a:pt x="1264" y="406"/>
                    </a:lnTo>
                    <a:lnTo>
                      <a:pt x="1304" y="404"/>
                    </a:lnTo>
                    <a:lnTo>
                      <a:pt x="1344" y="402"/>
                    </a:lnTo>
                    <a:lnTo>
                      <a:pt x="1386" y="400"/>
                    </a:lnTo>
                    <a:close/>
                  </a:path>
                </a:pathLst>
              </a:custGeom>
              <a:noFill/>
              <a:ln w="38100" cap="flat" cmpd="sng">
                <a:solidFill>
                  <a:srgbClr val="5F5F5F"/>
                </a:solidFill>
                <a:prstDash val="solid"/>
                <a:round/>
                <a:headEnd type="none" w="med" len="med"/>
                <a:tailEnd type="none" w="med" len="med"/>
              </a:ln>
              <a:effectLst/>
              <a:extLst/>
            </p:spPr>
            <p:txBody>
              <a:bodyPr/>
              <a:lstStyle/>
              <a:p>
                <a:endParaRPr lang="en-GB"/>
              </a:p>
            </p:txBody>
          </p:sp>
          <p:sp>
            <p:nvSpPr>
              <p:cNvPr id="33" name="Freeform 4"/>
              <p:cNvSpPr>
                <a:spLocks/>
              </p:cNvSpPr>
              <p:nvPr/>
            </p:nvSpPr>
            <p:spPr bwMode="auto">
              <a:xfrm>
                <a:off x="2033589" y="2921193"/>
                <a:ext cx="892175" cy="2540000"/>
              </a:xfrm>
              <a:custGeom>
                <a:avLst/>
                <a:gdLst>
                  <a:gd name="T0" fmla="*/ 635000 w 562"/>
                  <a:gd name="T1" fmla="*/ 1270000 h 1600"/>
                  <a:gd name="T2" fmla="*/ 641350 w 562"/>
                  <a:gd name="T3" fmla="*/ 1143000 h 1600"/>
                  <a:gd name="T4" fmla="*/ 654050 w 562"/>
                  <a:gd name="T5" fmla="*/ 1016000 h 1600"/>
                  <a:gd name="T6" fmla="*/ 673100 w 562"/>
                  <a:gd name="T7" fmla="*/ 892175 h 1600"/>
                  <a:gd name="T8" fmla="*/ 701675 w 562"/>
                  <a:gd name="T9" fmla="*/ 768350 h 1600"/>
                  <a:gd name="T10" fmla="*/ 739775 w 562"/>
                  <a:gd name="T11" fmla="*/ 650875 h 1600"/>
                  <a:gd name="T12" fmla="*/ 781050 w 562"/>
                  <a:gd name="T13" fmla="*/ 536575 h 1600"/>
                  <a:gd name="T14" fmla="*/ 831850 w 562"/>
                  <a:gd name="T15" fmla="*/ 425450 h 1600"/>
                  <a:gd name="T16" fmla="*/ 892175 w 562"/>
                  <a:gd name="T17" fmla="*/ 317500 h 1600"/>
                  <a:gd name="T18" fmla="*/ 339725 w 562"/>
                  <a:gd name="T19" fmla="*/ 0 h 1600"/>
                  <a:gd name="T20" fmla="*/ 263525 w 562"/>
                  <a:gd name="T21" fmla="*/ 142875 h 1600"/>
                  <a:gd name="T22" fmla="*/ 196850 w 562"/>
                  <a:gd name="T23" fmla="*/ 292100 h 1600"/>
                  <a:gd name="T24" fmla="*/ 139700 w 562"/>
                  <a:gd name="T25" fmla="*/ 444500 h 1600"/>
                  <a:gd name="T26" fmla="*/ 88900 w 562"/>
                  <a:gd name="T27" fmla="*/ 603250 h 1600"/>
                  <a:gd name="T28" fmla="*/ 50800 w 562"/>
                  <a:gd name="T29" fmla="*/ 765175 h 1600"/>
                  <a:gd name="T30" fmla="*/ 22225 w 562"/>
                  <a:gd name="T31" fmla="*/ 930275 h 1600"/>
                  <a:gd name="T32" fmla="*/ 6350 w 562"/>
                  <a:gd name="T33" fmla="*/ 1098550 h 1600"/>
                  <a:gd name="T34" fmla="*/ 0 w 562"/>
                  <a:gd name="T35" fmla="*/ 1270000 h 1600"/>
                  <a:gd name="T36" fmla="*/ 3175 w 562"/>
                  <a:gd name="T37" fmla="*/ 1358900 h 1600"/>
                  <a:gd name="T38" fmla="*/ 12700 w 562"/>
                  <a:gd name="T39" fmla="*/ 1527175 h 1600"/>
                  <a:gd name="T40" fmla="*/ 34925 w 562"/>
                  <a:gd name="T41" fmla="*/ 1695450 h 1600"/>
                  <a:gd name="T42" fmla="*/ 69850 w 562"/>
                  <a:gd name="T43" fmla="*/ 1860550 h 1600"/>
                  <a:gd name="T44" fmla="*/ 111125 w 562"/>
                  <a:gd name="T45" fmla="*/ 2019300 h 1600"/>
                  <a:gd name="T46" fmla="*/ 165100 w 562"/>
                  <a:gd name="T47" fmla="*/ 2174875 h 1600"/>
                  <a:gd name="T48" fmla="*/ 228600 w 562"/>
                  <a:gd name="T49" fmla="*/ 2324100 h 1600"/>
                  <a:gd name="T50" fmla="*/ 301625 w 562"/>
                  <a:gd name="T51" fmla="*/ 2470150 h 1600"/>
                  <a:gd name="T52" fmla="*/ 892175 w 562"/>
                  <a:gd name="T53" fmla="*/ 2222500 h 1600"/>
                  <a:gd name="T54" fmla="*/ 860425 w 562"/>
                  <a:gd name="T55" fmla="*/ 2171700 h 1600"/>
                  <a:gd name="T56" fmla="*/ 806450 w 562"/>
                  <a:gd name="T57" fmla="*/ 2060575 h 1600"/>
                  <a:gd name="T58" fmla="*/ 758825 w 562"/>
                  <a:gd name="T59" fmla="*/ 1949450 h 1600"/>
                  <a:gd name="T60" fmla="*/ 720725 w 562"/>
                  <a:gd name="T61" fmla="*/ 1831975 h 1600"/>
                  <a:gd name="T62" fmla="*/ 685800 w 562"/>
                  <a:gd name="T63" fmla="*/ 1711325 h 1600"/>
                  <a:gd name="T64" fmla="*/ 663575 w 562"/>
                  <a:gd name="T65" fmla="*/ 1590675 h 1600"/>
                  <a:gd name="T66" fmla="*/ 644525 w 562"/>
                  <a:gd name="T67" fmla="*/ 1463675 h 1600"/>
                  <a:gd name="T68" fmla="*/ 638175 w 562"/>
                  <a:gd name="T69" fmla="*/ 1336675 h 1600"/>
                  <a:gd name="T70" fmla="*/ 635000 w 562"/>
                  <a:gd name="T71" fmla="*/ 1270000 h 16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62" h="1600">
                    <a:moveTo>
                      <a:pt x="400" y="800"/>
                    </a:moveTo>
                    <a:lnTo>
                      <a:pt x="400" y="800"/>
                    </a:lnTo>
                    <a:lnTo>
                      <a:pt x="402" y="760"/>
                    </a:lnTo>
                    <a:lnTo>
                      <a:pt x="404" y="720"/>
                    </a:lnTo>
                    <a:lnTo>
                      <a:pt x="406" y="680"/>
                    </a:lnTo>
                    <a:lnTo>
                      <a:pt x="412" y="640"/>
                    </a:lnTo>
                    <a:lnTo>
                      <a:pt x="418" y="600"/>
                    </a:lnTo>
                    <a:lnTo>
                      <a:pt x="424" y="562"/>
                    </a:lnTo>
                    <a:lnTo>
                      <a:pt x="432" y="522"/>
                    </a:lnTo>
                    <a:lnTo>
                      <a:pt x="442" y="484"/>
                    </a:lnTo>
                    <a:lnTo>
                      <a:pt x="454" y="448"/>
                    </a:lnTo>
                    <a:lnTo>
                      <a:pt x="466" y="410"/>
                    </a:lnTo>
                    <a:lnTo>
                      <a:pt x="478" y="374"/>
                    </a:lnTo>
                    <a:lnTo>
                      <a:pt x="492" y="338"/>
                    </a:lnTo>
                    <a:lnTo>
                      <a:pt x="508" y="302"/>
                    </a:lnTo>
                    <a:lnTo>
                      <a:pt x="524" y="268"/>
                    </a:lnTo>
                    <a:lnTo>
                      <a:pt x="542" y="234"/>
                    </a:lnTo>
                    <a:lnTo>
                      <a:pt x="562" y="200"/>
                    </a:lnTo>
                    <a:lnTo>
                      <a:pt x="214" y="0"/>
                    </a:lnTo>
                    <a:lnTo>
                      <a:pt x="190" y="46"/>
                    </a:lnTo>
                    <a:lnTo>
                      <a:pt x="166" y="90"/>
                    </a:lnTo>
                    <a:lnTo>
                      <a:pt x="144" y="136"/>
                    </a:lnTo>
                    <a:lnTo>
                      <a:pt x="124" y="184"/>
                    </a:lnTo>
                    <a:lnTo>
                      <a:pt x="104" y="232"/>
                    </a:lnTo>
                    <a:lnTo>
                      <a:pt x="88" y="280"/>
                    </a:lnTo>
                    <a:lnTo>
                      <a:pt x="70" y="330"/>
                    </a:lnTo>
                    <a:lnTo>
                      <a:pt x="56" y="380"/>
                    </a:lnTo>
                    <a:lnTo>
                      <a:pt x="44" y="430"/>
                    </a:lnTo>
                    <a:lnTo>
                      <a:pt x="32" y="482"/>
                    </a:lnTo>
                    <a:lnTo>
                      <a:pt x="22" y="534"/>
                    </a:lnTo>
                    <a:lnTo>
                      <a:pt x="14" y="586"/>
                    </a:lnTo>
                    <a:lnTo>
                      <a:pt x="8" y="638"/>
                    </a:lnTo>
                    <a:lnTo>
                      <a:pt x="4" y="692"/>
                    </a:lnTo>
                    <a:lnTo>
                      <a:pt x="2" y="746"/>
                    </a:lnTo>
                    <a:lnTo>
                      <a:pt x="0" y="800"/>
                    </a:lnTo>
                    <a:lnTo>
                      <a:pt x="2" y="856"/>
                    </a:lnTo>
                    <a:lnTo>
                      <a:pt x="4" y="910"/>
                    </a:lnTo>
                    <a:lnTo>
                      <a:pt x="8" y="962"/>
                    </a:lnTo>
                    <a:lnTo>
                      <a:pt x="14" y="1016"/>
                    </a:lnTo>
                    <a:lnTo>
                      <a:pt x="22" y="1068"/>
                    </a:lnTo>
                    <a:lnTo>
                      <a:pt x="32" y="1120"/>
                    </a:lnTo>
                    <a:lnTo>
                      <a:pt x="44" y="1172"/>
                    </a:lnTo>
                    <a:lnTo>
                      <a:pt x="56" y="1222"/>
                    </a:lnTo>
                    <a:lnTo>
                      <a:pt x="70" y="1272"/>
                    </a:lnTo>
                    <a:lnTo>
                      <a:pt x="88" y="1322"/>
                    </a:lnTo>
                    <a:lnTo>
                      <a:pt x="104" y="1370"/>
                    </a:lnTo>
                    <a:lnTo>
                      <a:pt x="124" y="1418"/>
                    </a:lnTo>
                    <a:lnTo>
                      <a:pt x="144" y="1464"/>
                    </a:lnTo>
                    <a:lnTo>
                      <a:pt x="166" y="1510"/>
                    </a:lnTo>
                    <a:lnTo>
                      <a:pt x="190" y="1556"/>
                    </a:lnTo>
                    <a:lnTo>
                      <a:pt x="214" y="1600"/>
                    </a:lnTo>
                    <a:lnTo>
                      <a:pt x="562" y="1400"/>
                    </a:lnTo>
                    <a:lnTo>
                      <a:pt x="542" y="1368"/>
                    </a:lnTo>
                    <a:lnTo>
                      <a:pt x="524" y="1334"/>
                    </a:lnTo>
                    <a:lnTo>
                      <a:pt x="508" y="1298"/>
                    </a:lnTo>
                    <a:lnTo>
                      <a:pt x="492" y="1264"/>
                    </a:lnTo>
                    <a:lnTo>
                      <a:pt x="478" y="1228"/>
                    </a:lnTo>
                    <a:lnTo>
                      <a:pt x="466" y="1190"/>
                    </a:lnTo>
                    <a:lnTo>
                      <a:pt x="454" y="1154"/>
                    </a:lnTo>
                    <a:lnTo>
                      <a:pt x="442" y="1116"/>
                    </a:lnTo>
                    <a:lnTo>
                      <a:pt x="432" y="1078"/>
                    </a:lnTo>
                    <a:lnTo>
                      <a:pt x="424" y="1040"/>
                    </a:lnTo>
                    <a:lnTo>
                      <a:pt x="418" y="1002"/>
                    </a:lnTo>
                    <a:lnTo>
                      <a:pt x="412" y="962"/>
                    </a:lnTo>
                    <a:lnTo>
                      <a:pt x="406" y="922"/>
                    </a:lnTo>
                    <a:lnTo>
                      <a:pt x="404" y="882"/>
                    </a:lnTo>
                    <a:lnTo>
                      <a:pt x="402" y="842"/>
                    </a:lnTo>
                    <a:lnTo>
                      <a:pt x="400" y="800"/>
                    </a:lnTo>
                    <a:close/>
                  </a:path>
                </a:pathLst>
              </a:custGeom>
              <a:noFill/>
              <a:ln w="12700" cap="flat" cmpd="sng">
                <a:solidFill>
                  <a:srgbClr val="000000"/>
                </a:solidFill>
                <a:prstDash val="solid"/>
                <a:round/>
                <a:headEnd type="none" w="med" len="med"/>
                <a:tailEnd type="none" w="med" len="med"/>
              </a:ln>
              <a:effectLst/>
              <a:extLst/>
            </p:spPr>
            <p:txBody>
              <a:bodyPr/>
              <a:lstStyle/>
              <a:p>
                <a:endParaRPr lang="en-GB"/>
              </a:p>
            </p:txBody>
          </p:sp>
          <p:sp>
            <p:nvSpPr>
              <p:cNvPr id="34" name="Freeform 5"/>
              <p:cNvSpPr>
                <a:spLocks/>
              </p:cNvSpPr>
              <p:nvPr/>
            </p:nvSpPr>
            <p:spPr bwMode="auto">
              <a:xfrm>
                <a:off x="4573588" y="5143694"/>
                <a:ext cx="2200275" cy="1587500"/>
              </a:xfrm>
              <a:custGeom>
                <a:avLst/>
                <a:gdLst>
                  <a:gd name="T0" fmla="*/ 0 w 1386"/>
                  <a:gd name="T1" fmla="*/ 1587500 h 1000"/>
                  <a:gd name="T2" fmla="*/ 88900 w 1386"/>
                  <a:gd name="T3" fmla="*/ 1587500 h 1000"/>
                  <a:gd name="T4" fmla="*/ 260350 w 1386"/>
                  <a:gd name="T5" fmla="*/ 1574800 h 1000"/>
                  <a:gd name="T6" fmla="*/ 431800 w 1386"/>
                  <a:gd name="T7" fmla="*/ 1552575 h 1000"/>
                  <a:gd name="T8" fmla="*/ 596900 w 1386"/>
                  <a:gd name="T9" fmla="*/ 1517650 h 1000"/>
                  <a:gd name="T10" fmla="*/ 758825 w 1386"/>
                  <a:gd name="T11" fmla="*/ 1473200 h 1000"/>
                  <a:gd name="T12" fmla="*/ 917575 w 1386"/>
                  <a:gd name="T13" fmla="*/ 1419225 h 1000"/>
                  <a:gd name="T14" fmla="*/ 1069975 w 1386"/>
                  <a:gd name="T15" fmla="*/ 1352550 h 1000"/>
                  <a:gd name="T16" fmla="*/ 1216025 w 1386"/>
                  <a:gd name="T17" fmla="*/ 1279525 h 1000"/>
                  <a:gd name="T18" fmla="*/ 1358900 w 1386"/>
                  <a:gd name="T19" fmla="*/ 1196975 h 1000"/>
                  <a:gd name="T20" fmla="*/ 1495425 w 1386"/>
                  <a:gd name="T21" fmla="*/ 1101725 h 1000"/>
                  <a:gd name="T22" fmla="*/ 1622425 w 1386"/>
                  <a:gd name="T23" fmla="*/ 1003300 h 1000"/>
                  <a:gd name="T24" fmla="*/ 1746250 w 1386"/>
                  <a:gd name="T25" fmla="*/ 895350 h 1000"/>
                  <a:gd name="T26" fmla="*/ 1860550 w 1386"/>
                  <a:gd name="T27" fmla="*/ 777875 h 1000"/>
                  <a:gd name="T28" fmla="*/ 1968500 w 1386"/>
                  <a:gd name="T29" fmla="*/ 654050 h 1000"/>
                  <a:gd name="T30" fmla="*/ 2066925 w 1386"/>
                  <a:gd name="T31" fmla="*/ 523875 h 1000"/>
                  <a:gd name="T32" fmla="*/ 2159000 w 1386"/>
                  <a:gd name="T33" fmla="*/ 390525 h 1000"/>
                  <a:gd name="T34" fmla="*/ 1651000 w 1386"/>
                  <a:gd name="T35" fmla="*/ 0 h 1000"/>
                  <a:gd name="T36" fmla="*/ 1619250 w 1386"/>
                  <a:gd name="T37" fmla="*/ 53975 h 1000"/>
                  <a:gd name="T38" fmla="*/ 1549400 w 1386"/>
                  <a:gd name="T39" fmla="*/ 155575 h 1000"/>
                  <a:gd name="T40" fmla="*/ 1476375 w 1386"/>
                  <a:gd name="T41" fmla="*/ 254000 h 1000"/>
                  <a:gd name="T42" fmla="*/ 1397000 w 1386"/>
                  <a:gd name="T43" fmla="*/ 346075 h 1000"/>
                  <a:gd name="T44" fmla="*/ 1308100 w 1386"/>
                  <a:gd name="T45" fmla="*/ 431800 h 1000"/>
                  <a:gd name="T46" fmla="*/ 1216025 w 1386"/>
                  <a:gd name="T47" fmla="*/ 514350 h 1000"/>
                  <a:gd name="T48" fmla="*/ 1120775 w 1386"/>
                  <a:gd name="T49" fmla="*/ 590550 h 1000"/>
                  <a:gd name="T50" fmla="*/ 1019175 w 1386"/>
                  <a:gd name="T51" fmla="*/ 657225 h 1000"/>
                  <a:gd name="T52" fmla="*/ 914400 w 1386"/>
                  <a:gd name="T53" fmla="*/ 720725 h 1000"/>
                  <a:gd name="T54" fmla="*/ 803275 w 1386"/>
                  <a:gd name="T55" fmla="*/ 777875 h 1000"/>
                  <a:gd name="T56" fmla="*/ 688975 w 1386"/>
                  <a:gd name="T57" fmla="*/ 825500 h 1000"/>
                  <a:gd name="T58" fmla="*/ 571500 w 1386"/>
                  <a:gd name="T59" fmla="*/ 866775 h 1000"/>
                  <a:gd name="T60" fmla="*/ 447675 w 1386"/>
                  <a:gd name="T61" fmla="*/ 901700 h 1000"/>
                  <a:gd name="T62" fmla="*/ 323850 w 1386"/>
                  <a:gd name="T63" fmla="*/ 927100 h 1000"/>
                  <a:gd name="T64" fmla="*/ 196850 w 1386"/>
                  <a:gd name="T65" fmla="*/ 942975 h 1000"/>
                  <a:gd name="T66" fmla="*/ 66675 w 1386"/>
                  <a:gd name="T67" fmla="*/ 952500 h 1000"/>
                  <a:gd name="T68" fmla="*/ 0 w 1386"/>
                  <a:gd name="T69" fmla="*/ 952500 h 10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386" h="1000">
                    <a:moveTo>
                      <a:pt x="0" y="600"/>
                    </a:moveTo>
                    <a:lnTo>
                      <a:pt x="0" y="1000"/>
                    </a:lnTo>
                    <a:lnTo>
                      <a:pt x="56" y="1000"/>
                    </a:lnTo>
                    <a:lnTo>
                      <a:pt x="110" y="996"/>
                    </a:lnTo>
                    <a:lnTo>
                      <a:pt x="164" y="992"/>
                    </a:lnTo>
                    <a:lnTo>
                      <a:pt x="218" y="986"/>
                    </a:lnTo>
                    <a:lnTo>
                      <a:pt x="272" y="978"/>
                    </a:lnTo>
                    <a:lnTo>
                      <a:pt x="324" y="968"/>
                    </a:lnTo>
                    <a:lnTo>
                      <a:pt x="376" y="956"/>
                    </a:lnTo>
                    <a:lnTo>
                      <a:pt x="428" y="942"/>
                    </a:lnTo>
                    <a:lnTo>
                      <a:pt x="478" y="928"/>
                    </a:lnTo>
                    <a:lnTo>
                      <a:pt x="528" y="912"/>
                    </a:lnTo>
                    <a:lnTo>
                      <a:pt x="578" y="894"/>
                    </a:lnTo>
                    <a:lnTo>
                      <a:pt x="626" y="874"/>
                    </a:lnTo>
                    <a:lnTo>
                      <a:pt x="674" y="852"/>
                    </a:lnTo>
                    <a:lnTo>
                      <a:pt x="720" y="830"/>
                    </a:lnTo>
                    <a:lnTo>
                      <a:pt x="766" y="806"/>
                    </a:lnTo>
                    <a:lnTo>
                      <a:pt x="812" y="780"/>
                    </a:lnTo>
                    <a:lnTo>
                      <a:pt x="856" y="754"/>
                    </a:lnTo>
                    <a:lnTo>
                      <a:pt x="898" y="724"/>
                    </a:lnTo>
                    <a:lnTo>
                      <a:pt x="942" y="694"/>
                    </a:lnTo>
                    <a:lnTo>
                      <a:pt x="982" y="664"/>
                    </a:lnTo>
                    <a:lnTo>
                      <a:pt x="1022" y="632"/>
                    </a:lnTo>
                    <a:lnTo>
                      <a:pt x="1062" y="598"/>
                    </a:lnTo>
                    <a:lnTo>
                      <a:pt x="1100" y="564"/>
                    </a:lnTo>
                    <a:lnTo>
                      <a:pt x="1136" y="528"/>
                    </a:lnTo>
                    <a:lnTo>
                      <a:pt x="1172" y="490"/>
                    </a:lnTo>
                    <a:lnTo>
                      <a:pt x="1206" y="452"/>
                    </a:lnTo>
                    <a:lnTo>
                      <a:pt x="1240" y="412"/>
                    </a:lnTo>
                    <a:lnTo>
                      <a:pt x="1272" y="372"/>
                    </a:lnTo>
                    <a:lnTo>
                      <a:pt x="1302" y="330"/>
                    </a:lnTo>
                    <a:lnTo>
                      <a:pt x="1332" y="288"/>
                    </a:lnTo>
                    <a:lnTo>
                      <a:pt x="1360" y="246"/>
                    </a:lnTo>
                    <a:lnTo>
                      <a:pt x="1386" y="200"/>
                    </a:lnTo>
                    <a:lnTo>
                      <a:pt x="1040" y="0"/>
                    </a:lnTo>
                    <a:lnTo>
                      <a:pt x="1020" y="34"/>
                    </a:lnTo>
                    <a:lnTo>
                      <a:pt x="998" y="66"/>
                    </a:lnTo>
                    <a:lnTo>
                      <a:pt x="976" y="98"/>
                    </a:lnTo>
                    <a:lnTo>
                      <a:pt x="954" y="130"/>
                    </a:lnTo>
                    <a:lnTo>
                      <a:pt x="930" y="160"/>
                    </a:lnTo>
                    <a:lnTo>
                      <a:pt x="904" y="190"/>
                    </a:lnTo>
                    <a:lnTo>
                      <a:pt x="880" y="218"/>
                    </a:lnTo>
                    <a:lnTo>
                      <a:pt x="852" y="246"/>
                    </a:lnTo>
                    <a:lnTo>
                      <a:pt x="824" y="272"/>
                    </a:lnTo>
                    <a:lnTo>
                      <a:pt x="796" y="298"/>
                    </a:lnTo>
                    <a:lnTo>
                      <a:pt x="766" y="324"/>
                    </a:lnTo>
                    <a:lnTo>
                      <a:pt x="736" y="348"/>
                    </a:lnTo>
                    <a:lnTo>
                      <a:pt x="706" y="372"/>
                    </a:lnTo>
                    <a:lnTo>
                      <a:pt x="674" y="394"/>
                    </a:lnTo>
                    <a:lnTo>
                      <a:pt x="642" y="414"/>
                    </a:lnTo>
                    <a:lnTo>
                      <a:pt x="608" y="436"/>
                    </a:lnTo>
                    <a:lnTo>
                      <a:pt x="576" y="454"/>
                    </a:lnTo>
                    <a:lnTo>
                      <a:pt x="540" y="472"/>
                    </a:lnTo>
                    <a:lnTo>
                      <a:pt x="506" y="490"/>
                    </a:lnTo>
                    <a:lnTo>
                      <a:pt x="470" y="506"/>
                    </a:lnTo>
                    <a:lnTo>
                      <a:pt x="434" y="520"/>
                    </a:lnTo>
                    <a:lnTo>
                      <a:pt x="396" y="534"/>
                    </a:lnTo>
                    <a:lnTo>
                      <a:pt x="360" y="546"/>
                    </a:lnTo>
                    <a:lnTo>
                      <a:pt x="322" y="558"/>
                    </a:lnTo>
                    <a:lnTo>
                      <a:pt x="282" y="568"/>
                    </a:lnTo>
                    <a:lnTo>
                      <a:pt x="244" y="576"/>
                    </a:lnTo>
                    <a:lnTo>
                      <a:pt x="204" y="584"/>
                    </a:lnTo>
                    <a:lnTo>
                      <a:pt x="164" y="590"/>
                    </a:lnTo>
                    <a:lnTo>
                      <a:pt x="124" y="594"/>
                    </a:lnTo>
                    <a:lnTo>
                      <a:pt x="84" y="598"/>
                    </a:lnTo>
                    <a:lnTo>
                      <a:pt x="42" y="600"/>
                    </a:lnTo>
                    <a:lnTo>
                      <a:pt x="0" y="600"/>
                    </a:lnTo>
                    <a:close/>
                  </a:path>
                </a:pathLst>
              </a:custGeom>
              <a:noFill/>
              <a:ln w="12700">
                <a:solidFill>
                  <a:srgbClr val="000000"/>
                </a:solidFill>
                <a:prstDash val="solid"/>
                <a:round/>
                <a:headEnd/>
                <a:tailEnd/>
              </a:ln>
            </p:spPr>
            <p:txBody>
              <a:bodyPr/>
              <a:lstStyle/>
              <a:p>
                <a:endParaRPr lang="en-GB"/>
              </a:p>
            </p:txBody>
          </p:sp>
          <p:sp>
            <p:nvSpPr>
              <p:cNvPr id="35" name="Freeform 6"/>
              <p:cNvSpPr>
                <a:spLocks/>
              </p:cNvSpPr>
              <p:nvPr/>
            </p:nvSpPr>
            <p:spPr bwMode="auto">
              <a:xfrm>
                <a:off x="6224587" y="2921193"/>
                <a:ext cx="889000" cy="2540000"/>
              </a:xfrm>
              <a:custGeom>
                <a:avLst/>
                <a:gdLst>
                  <a:gd name="T0" fmla="*/ 0 w 560"/>
                  <a:gd name="T1" fmla="*/ 317500 h 1600"/>
                  <a:gd name="T2" fmla="*/ 28575 w 560"/>
                  <a:gd name="T3" fmla="*/ 371475 h 1600"/>
                  <a:gd name="T4" fmla="*/ 82550 w 560"/>
                  <a:gd name="T5" fmla="*/ 479425 h 1600"/>
                  <a:gd name="T6" fmla="*/ 130175 w 560"/>
                  <a:gd name="T7" fmla="*/ 593725 h 1600"/>
                  <a:gd name="T8" fmla="*/ 171450 w 560"/>
                  <a:gd name="T9" fmla="*/ 711200 h 1600"/>
                  <a:gd name="T10" fmla="*/ 203200 w 560"/>
                  <a:gd name="T11" fmla="*/ 828675 h 1600"/>
                  <a:gd name="T12" fmla="*/ 228600 w 560"/>
                  <a:gd name="T13" fmla="*/ 952500 h 1600"/>
                  <a:gd name="T14" fmla="*/ 244475 w 560"/>
                  <a:gd name="T15" fmla="*/ 1079500 h 1600"/>
                  <a:gd name="T16" fmla="*/ 254000 w 560"/>
                  <a:gd name="T17" fmla="*/ 1206500 h 1600"/>
                  <a:gd name="T18" fmla="*/ 254000 w 560"/>
                  <a:gd name="T19" fmla="*/ 1270000 h 1600"/>
                  <a:gd name="T20" fmla="*/ 250825 w 560"/>
                  <a:gd name="T21" fmla="*/ 1400175 h 1600"/>
                  <a:gd name="T22" fmla="*/ 238125 w 560"/>
                  <a:gd name="T23" fmla="*/ 1527175 h 1600"/>
                  <a:gd name="T24" fmla="*/ 215900 w 560"/>
                  <a:gd name="T25" fmla="*/ 1651000 h 1600"/>
                  <a:gd name="T26" fmla="*/ 187325 w 560"/>
                  <a:gd name="T27" fmla="*/ 1771650 h 1600"/>
                  <a:gd name="T28" fmla="*/ 152400 w 560"/>
                  <a:gd name="T29" fmla="*/ 1889125 h 1600"/>
                  <a:gd name="T30" fmla="*/ 107950 w 560"/>
                  <a:gd name="T31" fmla="*/ 2006600 h 1600"/>
                  <a:gd name="T32" fmla="*/ 57150 w 560"/>
                  <a:gd name="T33" fmla="*/ 2117725 h 1600"/>
                  <a:gd name="T34" fmla="*/ 0 w 560"/>
                  <a:gd name="T35" fmla="*/ 2222500 h 1600"/>
                  <a:gd name="T36" fmla="*/ 549275 w 560"/>
                  <a:gd name="T37" fmla="*/ 2540000 h 1600"/>
                  <a:gd name="T38" fmla="*/ 625475 w 560"/>
                  <a:gd name="T39" fmla="*/ 2397125 h 1600"/>
                  <a:gd name="T40" fmla="*/ 695325 w 560"/>
                  <a:gd name="T41" fmla="*/ 2251075 h 1600"/>
                  <a:gd name="T42" fmla="*/ 752475 w 560"/>
                  <a:gd name="T43" fmla="*/ 2098675 h 1600"/>
                  <a:gd name="T44" fmla="*/ 800100 w 560"/>
                  <a:gd name="T45" fmla="*/ 1939925 h 1600"/>
                  <a:gd name="T46" fmla="*/ 838200 w 560"/>
                  <a:gd name="T47" fmla="*/ 1778000 h 1600"/>
                  <a:gd name="T48" fmla="*/ 866775 w 560"/>
                  <a:gd name="T49" fmla="*/ 1612900 h 1600"/>
                  <a:gd name="T50" fmla="*/ 882650 w 560"/>
                  <a:gd name="T51" fmla="*/ 1444625 h 1600"/>
                  <a:gd name="T52" fmla="*/ 889000 w 560"/>
                  <a:gd name="T53" fmla="*/ 1270000 h 1600"/>
                  <a:gd name="T54" fmla="*/ 889000 w 560"/>
                  <a:gd name="T55" fmla="*/ 1184275 h 1600"/>
                  <a:gd name="T56" fmla="*/ 876300 w 560"/>
                  <a:gd name="T57" fmla="*/ 1012825 h 1600"/>
                  <a:gd name="T58" fmla="*/ 854075 w 560"/>
                  <a:gd name="T59" fmla="*/ 847725 h 1600"/>
                  <a:gd name="T60" fmla="*/ 822325 w 560"/>
                  <a:gd name="T61" fmla="*/ 682625 h 1600"/>
                  <a:gd name="T62" fmla="*/ 777875 w 560"/>
                  <a:gd name="T63" fmla="*/ 523875 h 1600"/>
                  <a:gd name="T64" fmla="*/ 723900 w 560"/>
                  <a:gd name="T65" fmla="*/ 368300 h 1600"/>
                  <a:gd name="T66" fmla="*/ 660400 w 560"/>
                  <a:gd name="T67" fmla="*/ 215900 h 1600"/>
                  <a:gd name="T68" fmla="*/ 590550 w 560"/>
                  <a:gd name="T69" fmla="*/ 73025 h 1600"/>
                  <a:gd name="T70" fmla="*/ 549275 w 560"/>
                  <a:gd name="T71" fmla="*/ 0 h 16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60" h="1600">
                    <a:moveTo>
                      <a:pt x="346" y="0"/>
                    </a:moveTo>
                    <a:lnTo>
                      <a:pt x="0" y="200"/>
                    </a:lnTo>
                    <a:lnTo>
                      <a:pt x="18" y="234"/>
                    </a:lnTo>
                    <a:lnTo>
                      <a:pt x="36" y="268"/>
                    </a:lnTo>
                    <a:lnTo>
                      <a:pt x="52" y="302"/>
                    </a:lnTo>
                    <a:lnTo>
                      <a:pt x="68" y="338"/>
                    </a:lnTo>
                    <a:lnTo>
                      <a:pt x="82" y="374"/>
                    </a:lnTo>
                    <a:lnTo>
                      <a:pt x="96" y="410"/>
                    </a:lnTo>
                    <a:lnTo>
                      <a:pt x="108" y="448"/>
                    </a:lnTo>
                    <a:lnTo>
                      <a:pt x="118" y="484"/>
                    </a:lnTo>
                    <a:lnTo>
                      <a:pt x="128" y="522"/>
                    </a:lnTo>
                    <a:lnTo>
                      <a:pt x="136" y="562"/>
                    </a:lnTo>
                    <a:lnTo>
                      <a:pt x="144" y="600"/>
                    </a:lnTo>
                    <a:lnTo>
                      <a:pt x="150" y="640"/>
                    </a:lnTo>
                    <a:lnTo>
                      <a:pt x="154" y="680"/>
                    </a:lnTo>
                    <a:lnTo>
                      <a:pt x="158" y="720"/>
                    </a:lnTo>
                    <a:lnTo>
                      <a:pt x="160" y="760"/>
                    </a:lnTo>
                    <a:lnTo>
                      <a:pt x="160" y="800"/>
                    </a:lnTo>
                    <a:lnTo>
                      <a:pt x="160" y="842"/>
                    </a:lnTo>
                    <a:lnTo>
                      <a:pt x="158" y="882"/>
                    </a:lnTo>
                    <a:lnTo>
                      <a:pt x="154" y="922"/>
                    </a:lnTo>
                    <a:lnTo>
                      <a:pt x="150" y="962"/>
                    </a:lnTo>
                    <a:lnTo>
                      <a:pt x="144" y="1002"/>
                    </a:lnTo>
                    <a:lnTo>
                      <a:pt x="136" y="1040"/>
                    </a:lnTo>
                    <a:lnTo>
                      <a:pt x="128" y="1078"/>
                    </a:lnTo>
                    <a:lnTo>
                      <a:pt x="118" y="1116"/>
                    </a:lnTo>
                    <a:lnTo>
                      <a:pt x="108" y="1154"/>
                    </a:lnTo>
                    <a:lnTo>
                      <a:pt x="96" y="1190"/>
                    </a:lnTo>
                    <a:lnTo>
                      <a:pt x="82" y="1228"/>
                    </a:lnTo>
                    <a:lnTo>
                      <a:pt x="68" y="1264"/>
                    </a:lnTo>
                    <a:lnTo>
                      <a:pt x="52" y="1298"/>
                    </a:lnTo>
                    <a:lnTo>
                      <a:pt x="36" y="1334"/>
                    </a:lnTo>
                    <a:lnTo>
                      <a:pt x="18" y="1368"/>
                    </a:lnTo>
                    <a:lnTo>
                      <a:pt x="0" y="1400"/>
                    </a:lnTo>
                    <a:lnTo>
                      <a:pt x="346" y="1600"/>
                    </a:lnTo>
                    <a:lnTo>
                      <a:pt x="372" y="1556"/>
                    </a:lnTo>
                    <a:lnTo>
                      <a:pt x="394" y="1510"/>
                    </a:lnTo>
                    <a:lnTo>
                      <a:pt x="416" y="1464"/>
                    </a:lnTo>
                    <a:lnTo>
                      <a:pt x="438" y="1418"/>
                    </a:lnTo>
                    <a:lnTo>
                      <a:pt x="456" y="1370"/>
                    </a:lnTo>
                    <a:lnTo>
                      <a:pt x="474" y="1322"/>
                    </a:lnTo>
                    <a:lnTo>
                      <a:pt x="490" y="1272"/>
                    </a:lnTo>
                    <a:lnTo>
                      <a:pt x="504" y="1222"/>
                    </a:lnTo>
                    <a:lnTo>
                      <a:pt x="518" y="1172"/>
                    </a:lnTo>
                    <a:lnTo>
                      <a:pt x="528" y="1120"/>
                    </a:lnTo>
                    <a:lnTo>
                      <a:pt x="538" y="1068"/>
                    </a:lnTo>
                    <a:lnTo>
                      <a:pt x="546" y="1016"/>
                    </a:lnTo>
                    <a:lnTo>
                      <a:pt x="552" y="962"/>
                    </a:lnTo>
                    <a:lnTo>
                      <a:pt x="556" y="910"/>
                    </a:lnTo>
                    <a:lnTo>
                      <a:pt x="560" y="856"/>
                    </a:lnTo>
                    <a:lnTo>
                      <a:pt x="560" y="800"/>
                    </a:lnTo>
                    <a:lnTo>
                      <a:pt x="560" y="746"/>
                    </a:lnTo>
                    <a:lnTo>
                      <a:pt x="556" y="692"/>
                    </a:lnTo>
                    <a:lnTo>
                      <a:pt x="552" y="638"/>
                    </a:lnTo>
                    <a:lnTo>
                      <a:pt x="546" y="586"/>
                    </a:lnTo>
                    <a:lnTo>
                      <a:pt x="538" y="534"/>
                    </a:lnTo>
                    <a:lnTo>
                      <a:pt x="528" y="482"/>
                    </a:lnTo>
                    <a:lnTo>
                      <a:pt x="518" y="430"/>
                    </a:lnTo>
                    <a:lnTo>
                      <a:pt x="504" y="380"/>
                    </a:lnTo>
                    <a:lnTo>
                      <a:pt x="490" y="330"/>
                    </a:lnTo>
                    <a:lnTo>
                      <a:pt x="474" y="280"/>
                    </a:lnTo>
                    <a:lnTo>
                      <a:pt x="456" y="232"/>
                    </a:lnTo>
                    <a:lnTo>
                      <a:pt x="438" y="184"/>
                    </a:lnTo>
                    <a:lnTo>
                      <a:pt x="416" y="136"/>
                    </a:lnTo>
                    <a:lnTo>
                      <a:pt x="394" y="90"/>
                    </a:lnTo>
                    <a:lnTo>
                      <a:pt x="372" y="46"/>
                    </a:lnTo>
                    <a:lnTo>
                      <a:pt x="346" y="0"/>
                    </a:lnTo>
                    <a:close/>
                  </a:path>
                </a:pathLst>
              </a:custGeom>
              <a:noFill/>
              <a:ln w="38100" cap="flat" cmpd="sng">
                <a:solidFill>
                  <a:srgbClr val="5F5F5F"/>
                </a:solidFill>
                <a:prstDash val="solid"/>
                <a:round/>
                <a:headEnd type="none" w="med" len="med"/>
                <a:tailEnd type="none" w="med" len="med"/>
              </a:ln>
              <a:effectLst/>
              <a:extLst/>
            </p:spPr>
            <p:txBody>
              <a:bodyPr/>
              <a:lstStyle/>
              <a:p>
                <a:endParaRPr lang="en-GB"/>
              </a:p>
            </p:txBody>
          </p:sp>
          <p:sp>
            <p:nvSpPr>
              <p:cNvPr id="36" name="Freeform 7"/>
              <p:cNvSpPr>
                <a:spLocks/>
              </p:cNvSpPr>
              <p:nvPr/>
            </p:nvSpPr>
            <p:spPr bwMode="auto">
              <a:xfrm>
                <a:off x="2373314" y="5143694"/>
                <a:ext cx="2200275" cy="1587500"/>
              </a:xfrm>
              <a:custGeom>
                <a:avLst/>
                <a:gdLst>
                  <a:gd name="T0" fmla="*/ 0 w 1386"/>
                  <a:gd name="T1" fmla="*/ 317500 h 1000"/>
                  <a:gd name="T2" fmla="*/ 44450 w 1386"/>
                  <a:gd name="T3" fmla="*/ 390525 h 1000"/>
                  <a:gd name="T4" fmla="*/ 133350 w 1386"/>
                  <a:gd name="T5" fmla="*/ 523875 h 1000"/>
                  <a:gd name="T6" fmla="*/ 234950 w 1386"/>
                  <a:gd name="T7" fmla="*/ 654050 h 1000"/>
                  <a:gd name="T8" fmla="*/ 339725 w 1386"/>
                  <a:gd name="T9" fmla="*/ 777875 h 1000"/>
                  <a:gd name="T10" fmla="*/ 457200 w 1386"/>
                  <a:gd name="T11" fmla="*/ 895350 h 1000"/>
                  <a:gd name="T12" fmla="*/ 577850 w 1386"/>
                  <a:gd name="T13" fmla="*/ 1003300 h 1000"/>
                  <a:gd name="T14" fmla="*/ 708025 w 1386"/>
                  <a:gd name="T15" fmla="*/ 1101725 h 1000"/>
                  <a:gd name="T16" fmla="*/ 844550 w 1386"/>
                  <a:gd name="T17" fmla="*/ 1196975 h 1000"/>
                  <a:gd name="T18" fmla="*/ 984250 w 1386"/>
                  <a:gd name="T19" fmla="*/ 1279525 h 1000"/>
                  <a:gd name="T20" fmla="*/ 1133475 w 1386"/>
                  <a:gd name="T21" fmla="*/ 1352550 h 1000"/>
                  <a:gd name="T22" fmla="*/ 1285875 w 1386"/>
                  <a:gd name="T23" fmla="*/ 1419225 h 1000"/>
                  <a:gd name="T24" fmla="*/ 1441450 w 1386"/>
                  <a:gd name="T25" fmla="*/ 1473200 h 1000"/>
                  <a:gd name="T26" fmla="*/ 1603375 w 1386"/>
                  <a:gd name="T27" fmla="*/ 1517650 h 1000"/>
                  <a:gd name="T28" fmla="*/ 1771650 w 1386"/>
                  <a:gd name="T29" fmla="*/ 1552575 h 1000"/>
                  <a:gd name="T30" fmla="*/ 1939925 w 1386"/>
                  <a:gd name="T31" fmla="*/ 1574800 h 1000"/>
                  <a:gd name="T32" fmla="*/ 2114550 w 1386"/>
                  <a:gd name="T33" fmla="*/ 1587500 h 1000"/>
                  <a:gd name="T34" fmla="*/ 2200275 w 1386"/>
                  <a:gd name="T35" fmla="*/ 952500 h 1000"/>
                  <a:gd name="T36" fmla="*/ 2133600 w 1386"/>
                  <a:gd name="T37" fmla="*/ 952500 h 1000"/>
                  <a:gd name="T38" fmla="*/ 2006600 w 1386"/>
                  <a:gd name="T39" fmla="*/ 942975 h 1000"/>
                  <a:gd name="T40" fmla="*/ 1876425 w 1386"/>
                  <a:gd name="T41" fmla="*/ 927100 h 1000"/>
                  <a:gd name="T42" fmla="*/ 1752600 w 1386"/>
                  <a:gd name="T43" fmla="*/ 901700 h 1000"/>
                  <a:gd name="T44" fmla="*/ 1631950 w 1386"/>
                  <a:gd name="T45" fmla="*/ 866775 h 1000"/>
                  <a:gd name="T46" fmla="*/ 1514475 w 1386"/>
                  <a:gd name="T47" fmla="*/ 825500 h 1000"/>
                  <a:gd name="T48" fmla="*/ 1400175 w 1386"/>
                  <a:gd name="T49" fmla="*/ 777875 h 1000"/>
                  <a:gd name="T50" fmla="*/ 1289050 w 1386"/>
                  <a:gd name="T51" fmla="*/ 720725 h 1000"/>
                  <a:gd name="T52" fmla="*/ 1181100 w 1386"/>
                  <a:gd name="T53" fmla="*/ 657225 h 1000"/>
                  <a:gd name="T54" fmla="*/ 1079500 w 1386"/>
                  <a:gd name="T55" fmla="*/ 590550 h 1000"/>
                  <a:gd name="T56" fmla="*/ 984250 w 1386"/>
                  <a:gd name="T57" fmla="*/ 514350 h 1000"/>
                  <a:gd name="T58" fmla="*/ 892175 w 1386"/>
                  <a:gd name="T59" fmla="*/ 431800 h 1000"/>
                  <a:gd name="T60" fmla="*/ 806450 w 1386"/>
                  <a:gd name="T61" fmla="*/ 346075 h 1000"/>
                  <a:gd name="T62" fmla="*/ 727075 w 1386"/>
                  <a:gd name="T63" fmla="*/ 254000 h 1000"/>
                  <a:gd name="T64" fmla="*/ 650875 w 1386"/>
                  <a:gd name="T65" fmla="*/ 155575 h 1000"/>
                  <a:gd name="T66" fmla="*/ 584200 w 1386"/>
                  <a:gd name="T67" fmla="*/ 53975 h 1000"/>
                  <a:gd name="T68" fmla="*/ 552450 w 1386"/>
                  <a:gd name="T69" fmla="*/ 0 h 10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386" h="1000">
                    <a:moveTo>
                      <a:pt x="348" y="0"/>
                    </a:moveTo>
                    <a:lnTo>
                      <a:pt x="0" y="200"/>
                    </a:lnTo>
                    <a:lnTo>
                      <a:pt x="28" y="246"/>
                    </a:lnTo>
                    <a:lnTo>
                      <a:pt x="56" y="288"/>
                    </a:lnTo>
                    <a:lnTo>
                      <a:pt x="84" y="330"/>
                    </a:lnTo>
                    <a:lnTo>
                      <a:pt x="116" y="372"/>
                    </a:lnTo>
                    <a:lnTo>
                      <a:pt x="148" y="412"/>
                    </a:lnTo>
                    <a:lnTo>
                      <a:pt x="180" y="452"/>
                    </a:lnTo>
                    <a:lnTo>
                      <a:pt x="214" y="490"/>
                    </a:lnTo>
                    <a:lnTo>
                      <a:pt x="250" y="528"/>
                    </a:lnTo>
                    <a:lnTo>
                      <a:pt x="288" y="564"/>
                    </a:lnTo>
                    <a:lnTo>
                      <a:pt x="326" y="598"/>
                    </a:lnTo>
                    <a:lnTo>
                      <a:pt x="364" y="632"/>
                    </a:lnTo>
                    <a:lnTo>
                      <a:pt x="404" y="664"/>
                    </a:lnTo>
                    <a:lnTo>
                      <a:pt x="446" y="694"/>
                    </a:lnTo>
                    <a:lnTo>
                      <a:pt x="488" y="724"/>
                    </a:lnTo>
                    <a:lnTo>
                      <a:pt x="532" y="754"/>
                    </a:lnTo>
                    <a:lnTo>
                      <a:pt x="576" y="780"/>
                    </a:lnTo>
                    <a:lnTo>
                      <a:pt x="620" y="806"/>
                    </a:lnTo>
                    <a:lnTo>
                      <a:pt x="666" y="830"/>
                    </a:lnTo>
                    <a:lnTo>
                      <a:pt x="714" y="852"/>
                    </a:lnTo>
                    <a:lnTo>
                      <a:pt x="760" y="874"/>
                    </a:lnTo>
                    <a:lnTo>
                      <a:pt x="810" y="894"/>
                    </a:lnTo>
                    <a:lnTo>
                      <a:pt x="858" y="912"/>
                    </a:lnTo>
                    <a:lnTo>
                      <a:pt x="908" y="928"/>
                    </a:lnTo>
                    <a:lnTo>
                      <a:pt x="960" y="942"/>
                    </a:lnTo>
                    <a:lnTo>
                      <a:pt x="1010" y="956"/>
                    </a:lnTo>
                    <a:lnTo>
                      <a:pt x="1062" y="968"/>
                    </a:lnTo>
                    <a:lnTo>
                      <a:pt x="1116" y="978"/>
                    </a:lnTo>
                    <a:lnTo>
                      <a:pt x="1168" y="986"/>
                    </a:lnTo>
                    <a:lnTo>
                      <a:pt x="1222" y="992"/>
                    </a:lnTo>
                    <a:lnTo>
                      <a:pt x="1276" y="996"/>
                    </a:lnTo>
                    <a:lnTo>
                      <a:pt x="1332" y="1000"/>
                    </a:lnTo>
                    <a:lnTo>
                      <a:pt x="1386" y="1000"/>
                    </a:lnTo>
                    <a:lnTo>
                      <a:pt x="1386" y="600"/>
                    </a:lnTo>
                    <a:lnTo>
                      <a:pt x="1344" y="600"/>
                    </a:lnTo>
                    <a:lnTo>
                      <a:pt x="1304" y="598"/>
                    </a:lnTo>
                    <a:lnTo>
                      <a:pt x="1264" y="594"/>
                    </a:lnTo>
                    <a:lnTo>
                      <a:pt x="1222" y="590"/>
                    </a:lnTo>
                    <a:lnTo>
                      <a:pt x="1182" y="584"/>
                    </a:lnTo>
                    <a:lnTo>
                      <a:pt x="1144" y="576"/>
                    </a:lnTo>
                    <a:lnTo>
                      <a:pt x="1104" y="568"/>
                    </a:lnTo>
                    <a:lnTo>
                      <a:pt x="1066" y="558"/>
                    </a:lnTo>
                    <a:lnTo>
                      <a:pt x="1028" y="546"/>
                    </a:lnTo>
                    <a:lnTo>
                      <a:pt x="990" y="534"/>
                    </a:lnTo>
                    <a:lnTo>
                      <a:pt x="954" y="520"/>
                    </a:lnTo>
                    <a:lnTo>
                      <a:pt x="918" y="506"/>
                    </a:lnTo>
                    <a:lnTo>
                      <a:pt x="882" y="490"/>
                    </a:lnTo>
                    <a:lnTo>
                      <a:pt x="846" y="472"/>
                    </a:lnTo>
                    <a:lnTo>
                      <a:pt x="812" y="454"/>
                    </a:lnTo>
                    <a:lnTo>
                      <a:pt x="778" y="436"/>
                    </a:lnTo>
                    <a:lnTo>
                      <a:pt x="744" y="414"/>
                    </a:lnTo>
                    <a:lnTo>
                      <a:pt x="712" y="394"/>
                    </a:lnTo>
                    <a:lnTo>
                      <a:pt x="680" y="372"/>
                    </a:lnTo>
                    <a:lnTo>
                      <a:pt x="650" y="348"/>
                    </a:lnTo>
                    <a:lnTo>
                      <a:pt x="620" y="324"/>
                    </a:lnTo>
                    <a:lnTo>
                      <a:pt x="590" y="298"/>
                    </a:lnTo>
                    <a:lnTo>
                      <a:pt x="562" y="272"/>
                    </a:lnTo>
                    <a:lnTo>
                      <a:pt x="534" y="246"/>
                    </a:lnTo>
                    <a:lnTo>
                      <a:pt x="508" y="218"/>
                    </a:lnTo>
                    <a:lnTo>
                      <a:pt x="482" y="190"/>
                    </a:lnTo>
                    <a:lnTo>
                      <a:pt x="458" y="160"/>
                    </a:lnTo>
                    <a:lnTo>
                      <a:pt x="434" y="130"/>
                    </a:lnTo>
                    <a:lnTo>
                      <a:pt x="410" y="98"/>
                    </a:lnTo>
                    <a:lnTo>
                      <a:pt x="388" y="66"/>
                    </a:lnTo>
                    <a:lnTo>
                      <a:pt x="368" y="34"/>
                    </a:lnTo>
                    <a:lnTo>
                      <a:pt x="348" y="0"/>
                    </a:lnTo>
                    <a:close/>
                  </a:path>
                </a:pathLst>
              </a:custGeom>
              <a:noFill/>
              <a:ln w="38100" cap="flat" cmpd="sng">
                <a:solidFill>
                  <a:srgbClr val="5F5F5F"/>
                </a:solidFill>
                <a:prstDash val="solid"/>
                <a:round/>
                <a:headEnd type="none" w="med" len="med"/>
                <a:tailEnd type="none" w="med" len="med"/>
              </a:ln>
              <a:effectLst/>
              <a:extLst/>
            </p:spPr>
            <p:txBody>
              <a:bodyPr/>
              <a:lstStyle/>
              <a:p>
                <a:endParaRPr lang="en-GB"/>
              </a:p>
            </p:txBody>
          </p:sp>
          <p:sp>
            <p:nvSpPr>
              <p:cNvPr id="37" name="Freeform 8"/>
              <p:cNvSpPr>
                <a:spLocks/>
              </p:cNvSpPr>
              <p:nvPr/>
            </p:nvSpPr>
            <p:spPr bwMode="auto">
              <a:xfrm>
                <a:off x="2668587" y="3238693"/>
                <a:ext cx="1355725" cy="1905000"/>
              </a:xfrm>
              <a:custGeom>
                <a:avLst/>
                <a:gdLst>
                  <a:gd name="T0" fmla="*/ 1270000 w 854"/>
                  <a:gd name="T1" fmla="*/ 952500 h 1200"/>
                  <a:gd name="T2" fmla="*/ 1270000 w 854"/>
                  <a:gd name="T3" fmla="*/ 952500 h 1200"/>
                  <a:gd name="T4" fmla="*/ 1273175 w 854"/>
                  <a:gd name="T5" fmla="*/ 911225 h 1200"/>
                  <a:gd name="T6" fmla="*/ 1276350 w 854"/>
                  <a:gd name="T7" fmla="*/ 866775 h 1200"/>
                  <a:gd name="T8" fmla="*/ 1282700 w 854"/>
                  <a:gd name="T9" fmla="*/ 825500 h 1200"/>
                  <a:gd name="T10" fmla="*/ 1292225 w 854"/>
                  <a:gd name="T11" fmla="*/ 787400 h 1200"/>
                  <a:gd name="T12" fmla="*/ 1304925 w 854"/>
                  <a:gd name="T13" fmla="*/ 746125 h 1200"/>
                  <a:gd name="T14" fmla="*/ 1320800 w 854"/>
                  <a:gd name="T15" fmla="*/ 708025 h 1200"/>
                  <a:gd name="T16" fmla="*/ 1336675 w 854"/>
                  <a:gd name="T17" fmla="*/ 673100 h 1200"/>
                  <a:gd name="T18" fmla="*/ 1355725 w 854"/>
                  <a:gd name="T19" fmla="*/ 635000 h 1200"/>
                  <a:gd name="T20" fmla="*/ 257175 w 854"/>
                  <a:gd name="T21" fmla="*/ 0 h 1200"/>
                  <a:gd name="T22" fmla="*/ 257175 w 854"/>
                  <a:gd name="T23" fmla="*/ 0 h 1200"/>
                  <a:gd name="T24" fmla="*/ 225425 w 854"/>
                  <a:gd name="T25" fmla="*/ 53975 h 1200"/>
                  <a:gd name="T26" fmla="*/ 196850 w 854"/>
                  <a:gd name="T27" fmla="*/ 107950 h 1200"/>
                  <a:gd name="T28" fmla="*/ 171450 w 854"/>
                  <a:gd name="T29" fmla="*/ 161925 h 1200"/>
                  <a:gd name="T30" fmla="*/ 146050 w 854"/>
                  <a:gd name="T31" fmla="*/ 219075 h 1200"/>
                  <a:gd name="T32" fmla="*/ 123825 w 854"/>
                  <a:gd name="T33" fmla="*/ 276225 h 1200"/>
                  <a:gd name="T34" fmla="*/ 104775 w 854"/>
                  <a:gd name="T35" fmla="*/ 333375 h 1200"/>
                  <a:gd name="T36" fmla="*/ 85725 w 854"/>
                  <a:gd name="T37" fmla="*/ 393700 h 1200"/>
                  <a:gd name="T38" fmla="*/ 66675 w 854"/>
                  <a:gd name="T39" fmla="*/ 450850 h 1200"/>
                  <a:gd name="T40" fmla="*/ 50800 w 854"/>
                  <a:gd name="T41" fmla="*/ 511175 h 1200"/>
                  <a:gd name="T42" fmla="*/ 38100 w 854"/>
                  <a:gd name="T43" fmla="*/ 574675 h 1200"/>
                  <a:gd name="T44" fmla="*/ 28575 w 854"/>
                  <a:gd name="T45" fmla="*/ 635000 h 1200"/>
                  <a:gd name="T46" fmla="*/ 19050 w 854"/>
                  <a:gd name="T47" fmla="*/ 698500 h 1200"/>
                  <a:gd name="T48" fmla="*/ 9525 w 854"/>
                  <a:gd name="T49" fmla="*/ 762000 h 1200"/>
                  <a:gd name="T50" fmla="*/ 6350 w 854"/>
                  <a:gd name="T51" fmla="*/ 825500 h 1200"/>
                  <a:gd name="T52" fmla="*/ 3175 w 854"/>
                  <a:gd name="T53" fmla="*/ 889000 h 1200"/>
                  <a:gd name="T54" fmla="*/ 0 w 854"/>
                  <a:gd name="T55" fmla="*/ 952500 h 1200"/>
                  <a:gd name="T56" fmla="*/ 0 w 854"/>
                  <a:gd name="T57" fmla="*/ 952500 h 1200"/>
                  <a:gd name="T58" fmla="*/ 3175 w 854"/>
                  <a:gd name="T59" fmla="*/ 1019175 h 1200"/>
                  <a:gd name="T60" fmla="*/ 6350 w 854"/>
                  <a:gd name="T61" fmla="*/ 1082675 h 1200"/>
                  <a:gd name="T62" fmla="*/ 9525 w 854"/>
                  <a:gd name="T63" fmla="*/ 1146175 h 1200"/>
                  <a:gd name="T64" fmla="*/ 19050 w 854"/>
                  <a:gd name="T65" fmla="*/ 1209675 h 1200"/>
                  <a:gd name="T66" fmla="*/ 28575 w 854"/>
                  <a:gd name="T67" fmla="*/ 1273175 h 1200"/>
                  <a:gd name="T68" fmla="*/ 38100 w 854"/>
                  <a:gd name="T69" fmla="*/ 1333500 h 1200"/>
                  <a:gd name="T70" fmla="*/ 50800 w 854"/>
                  <a:gd name="T71" fmla="*/ 1393825 h 1200"/>
                  <a:gd name="T72" fmla="*/ 66675 w 854"/>
                  <a:gd name="T73" fmla="*/ 1454150 h 1200"/>
                  <a:gd name="T74" fmla="*/ 85725 w 854"/>
                  <a:gd name="T75" fmla="*/ 1514475 h 1200"/>
                  <a:gd name="T76" fmla="*/ 104775 w 854"/>
                  <a:gd name="T77" fmla="*/ 1571625 h 1200"/>
                  <a:gd name="T78" fmla="*/ 123825 w 854"/>
                  <a:gd name="T79" fmla="*/ 1631950 h 1200"/>
                  <a:gd name="T80" fmla="*/ 146050 w 854"/>
                  <a:gd name="T81" fmla="*/ 1689100 h 1200"/>
                  <a:gd name="T82" fmla="*/ 171450 w 854"/>
                  <a:gd name="T83" fmla="*/ 1743075 h 1200"/>
                  <a:gd name="T84" fmla="*/ 196850 w 854"/>
                  <a:gd name="T85" fmla="*/ 1800225 h 1200"/>
                  <a:gd name="T86" fmla="*/ 225425 w 854"/>
                  <a:gd name="T87" fmla="*/ 1854200 h 1200"/>
                  <a:gd name="T88" fmla="*/ 257175 w 854"/>
                  <a:gd name="T89" fmla="*/ 1905000 h 1200"/>
                  <a:gd name="T90" fmla="*/ 1355725 w 854"/>
                  <a:gd name="T91" fmla="*/ 1270000 h 1200"/>
                  <a:gd name="T92" fmla="*/ 1355725 w 854"/>
                  <a:gd name="T93" fmla="*/ 1270000 h 1200"/>
                  <a:gd name="T94" fmla="*/ 1336675 w 854"/>
                  <a:gd name="T95" fmla="*/ 1235075 h 1200"/>
                  <a:gd name="T96" fmla="*/ 1320800 w 854"/>
                  <a:gd name="T97" fmla="*/ 1196975 h 1200"/>
                  <a:gd name="T98" fmla="*/ 1304925 w 854"/>
                  <a:gd name="T99" fmla="*/ 1158875 h 1200"/>
                  <a:gd name="T100" fmla="*/ 1292225 w 854"/>
                  <a:gd name="T101" fmla="*/ 1120775 h 1200"/>
                  <a:gd name="T102" fmla="*/ 1282700 w 854"/>
                  <a:gd name="T103" fmla="*/ 1079500 h 1200"/>
                  <a:gd name="T104" fmla="*/ 1276350 w 854"/>
                  <a:gd name="T105" fmla="*/ 1038225 h 1200"/>
                  <a:gd name="T106" fmla="*/ 1273175 w 854"/>
                  <a:gd name="T107" fmla="*/ 996950 h 1200"/>
                  <a:gd name="T108" fmla="*/ 1270000 w 854"/>
                  <a:gd name="T109" fmla="*/ 952500 h 1200"/>
                  <a:gd name="T110" fmla="*/ 1270000 w 854"/>
                  <a:gd name="T111" fmla="*/ 952500 h 120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854" h="1200">
                    <a:moveTo>
                      <a:pt x="800" y="600"/>
                    </a:moveTo>
                    <a:lnTo>
                      <a:pt x="800" y="600"/>
                    </a:lnTo>
                    <a:lnTo>
                      <a:pt x="802" y="574"/>
                    </a:lnTo>
                    <a:lnTo>
                      <a:pt x="804" y="546"/>
                    </a:lnTo>
                    <a:lnTo>
                      <a:pt x="808" y="520"/>
                    </a:lnTo>
                    <a:lnTo>
                      <a:pt x="814" y="496"/>
                    </a:lnTo>
                    <a:lnTo>
                      <a:pt x="822" y="470"/>
                    </a:lnTo>
                    <a:lnTo>
                      <a:pt x="832" y="446"/>
                    </a:lnTo>
                    <a:lnTo>
                      <a:pt x="842" y="424"/>
                    </a:lnTo>
                    <a:lnTo>
                      <a:pt x="854" y="400"/>
                    </a:lnTo>
                    <a:lnTo>
                      <a:pt x="162" y="0"/>
                    </a:lnTo>
                    <a:lnTo>
                      <a:pt x="142" y="34"/>
                    </a:lnTo>
                    <a:lnTo>
                      <a:pt x="124" y="68"/>
                    </a:lnTo>
                    <a:lnTo>
                      <a:pt x="108" y="102"/>
                    </a:lnTo>
                    <a:lnTo>
                      <a:pt x="92" y="138"/>
                    </a:lnTo>
                    <a:lnTo>
                      <a:pt x="78" y="174"/>
                    </a:lnTo>
                    <a:lnTo>
                      <a:pt x="66" y="210"/>
                    </a:lnTo>
                    <a:lnTo>
                      <a:pt x="54" y="248"/>
                    </a:lnTo>
                    <a:lnTo>
                      <a:pt x="42" y="284"/>
                    </a:lnTo>
                    <a:lnTo>
                      <a:pt x="32" y="322"/>
                    </a:lnTo>
                    <a:lnTo>
                      <a:pt x="24" y="362"/>
                    </a:lnTo>
                    <a:lnTo>
                      <a:pt x="18" y="400"/>
                    </a:lnTo>
                    <a:lnTo>
                      <a:pt x="12" y="440"/>
                    </a:lnTo>
                    <a:lnTo>
                      <a:pt x="6" y="480"/>
                    </a:lnTo>
                    <a:lnTo>
                      <a:pt x="4" y="520"/>
                    </a:lnTo>
                    <a:lnTo>
                      <a:pt x="2" y="560"/>
                    </a:lnTo>
                    <a:lnTo>
                      <a:pt x="0" y="600"/>
                    </a:lnTo>
                    <a:lnTo>
                      <a:pt x="2" y="642"/>
                    </a:lnTo>
                    <a:lnTo>
                      <a:pt x="4" y="682"/>
                    </a:lnTo>
                    <a:lnTo>
                      <a:pt x="6" y="722"/>
                    </a:lnTo>
                    <a:lnTo>
                      <a:pt x="12" y="762"/>
                    </a:lnTo>
                    <a:lnTo>
                      <a:pt x="18" y="802"/>
                    </a:lnTo>
                    <a:lnTo>
                      <a:pt x="24" y="840"/>
                    </a:lnTo>
                    <a:lnTo>
                      <a:pt x="32" y="878"/>
                    </a:lnTo>
                    <a:lnTo>
                      <a:pt x="42" y="916"/>
                    </a:lnTo>
                    <a:lnTo>
                      <a:pt x="54" y="954"/>
                    </a:lnTo>
                    <a:lnTo>
                      <a:pt x="66" y="990"/>
                    </a:lnTo>
                    <a:lnTo>
                      <a:pt x="78" y="1028"/>
                    </a:lnTo>
                    <a:lnTo>
                      <a:pt x="92" y="1064"/>
                    </a:lnTo>
                    <a:lnTo>
                      <a:pt x="108" y="1098"/>
                    </a:lnTo>
                    <a:lnTo>
                      <a:pt x="124" y="1134"/>
                    </a:lnTo>
                    <a:lnTo>
                      <a:pt x="142" y="1168"/>
                    </a:lnTo>
                    <a:lnTo>
                      <a:pt x="162" y="1200"/>
                    </a:lnTo>
                    <a:lnTo>
                      <a:pt x="854" y="800"/>
                    </a:lnTo>
                    <a:lnTo>
                      <a:pt x="842" y="778"/>
                    </a:lnTo>
                    <a:lnTo>
                      <a:pt x="832" y="754"/>
                    </a:lnTo>
                    <a:lnTo>
                      <a:pt x="822" y="730"/>
                    </a:lnTo>
                    <a:lnTo>
                      <a:pt x="814" y="706"/>
                    </a:lnTo>
                    <a:lnTo>
                      <a:pt x="808" y="680"/>
                    </a:lnTo>
                    <a:lnTo>
                      <a:pt x="804" y="654"/>
                    </a:lnTo>
                    <a:lnTo>
                      <a:pt x="802" y="628"/>
                    </a:lnTo>
                    <a:lnTo>
                      <a:pt x="800" y="600"/>
                    </a:lnTo>
                    <a:close/>
                  </a:path>
                </a:pathLst>
              </a:custGeom>
              <a:noFill/>
              <a:ln w="12700" cap="flat" cmpd="sng">
                <a:solidFill>
                  <a:srgbClr val="000000"/>
                </a:solidFill>
                <a:prstDash val="solid"/>
                <a:round/>
                <a:headEnd type="none" w="med" len="med"/>
                <a:tailEnd type="none" w="med" len="med"/>
              </a:ln>
              <a:effectLst/>
              <a:extLst/>
            </p:spPr>
            <p:txBody>
              <a:bodyPr/>
              <a:lstStyle/>
              <a:p>
                <a:endParaRPr lang="en-GB"/>
              </a:p>
            </p:txBody>
          </p:sp>
          <p:sp>
            <p:nvSpPr>
              <p:cNvPr id="38" name="Freeform 9"/>
              <p:cNvSpPr>
                <a:spLocks/>
              </p:cNvSpPr>
              <p:nvPr/>
            </p:nvSpPr>
            <p:spPr bwMode="auto">
              <a:xfrm>
                <a:off x="2925763" y="4508694"/>
                <a:ext cx="1647825" cy="1587500"/>
              </a:xfrm>
              <a:custGeom>
                <a:avLst/>
                <a:gdLst>
                  <a:gd name="T0" fmla="*/ 1098550 w 1038"/>
                  <a:gd name="T1" fmla="*/ 0 h 1000"/>
                  <a:gd name="T2" fmla="*/ 0 w 1038"/>
                  <a:gd name="T3" fmla="*/ 635000 h 1000"/>
                  <a:gd name="T4" fmla="*/ 0 w 1038"/>
                  <a:gd name="T5" fmla="*/ 635000 h 1000"/>
                  <a:gd name="T6" fmla="*/ 31750 w 1038"/>
                  <a:gd name="T7" fmla="*/ 688975 h 1000"/>
                  <a:gd name="T8" fmla="*/ 63500 w 1038"/>
                  <a:gd name="T9" fmla="*/ 739775 h 1000"/>
                  <a:gd name="T10" fmla="*/ 98425 w 1038"/>
                  <a:gd name="T11" fmla="*/ 790575 h 1000"/>
                  <a:gd name="T12" fmla="*/ 136525 w 1038"/>
                  <a:gd name="T13" fmla="*/ 841375 h 1000"/>
                  <a:gd name="T14" fmla="*/ 174625 w 1038"/>
                  <a:gd name="T15" fmla="*/ 889000 h 1000"/>
                  <a:gd name="T16" fmla="*/ 212725 w 1038"/>
                  <a:gd name="T17" fmla="*/ 936625 h 1000"/>
                  <a:gd name="T18" fmla="*/ 254000 w 1038"/>
                  <a:gd name="T19" fmla="*/ 981075 h 1000"/>
                  <a:gd name="T20" fmla="*/ 295275 w 1038"/>
                  <a:gd name="T21" fmla="*/ 1025525 h 1000"/>
                  <a:gd name="T22" fmla="*/ 339725 w 1038"/>
                  <a:gd name="T23" fmla="*/ 1066800 h 1000"/>
                  <a:gd name="T24" fmla="*/ 384175 w 1038"/>
                  <a:gd name="T25" fmla="*/ 1108075 h 1000"/>
                  <a:gd name="T26" fmla="*/ 431800 w 1038"/>
                  <a:gd name="T27" fmla="*/ 1149350 h 1000"/>
                  <a:gd name="T28" fmla="*/ 479425 w 1038"/>
                  <a:gd name="T29" fmla="*/ 1187450 h 1000"/>
                  <a:gd name="T30" fmla="*/ 527050 w 1038"/>
                  <a:gd name="T31" fmla="*/ 1225550 h 1000"/>
                  <a:gd name="T32" fmla="*/ 577850 w 1038"/>
                  <a:gd name="T33" fmla="*/ 1260475 h 1000"/>
                  <a:gd name="T34" fmla="*/ 628650 w 1038"/>
                  <a:gd name="T35" fmla="*/ 1292225 h 1000"/>
                  <a:gd name="T36" fmla="*/ 682625 w 1038"/>
                  <a:gd name="T37" fmla="*/ 1327150 h 1000"/>
                  <a:gd name="T38" fmla="*/ 736600 w 1038"/>
                  <a:gd name="T39" fmla="*/ 1355725 h 1000"/>
                  <a:gd name="T40" fmla="*/ 790575 w 1038"/>
                  <a:gd name="T41" fmla="*/ 1384300 h 1000"/>
                  <a:gd name="T42" fmla="*/ 847725 w 1038"/>
                  <a:gd name="T43" fmla="*/ 1412875 h 1000"/>
                  <a:gd name="T44" fmla="*/ 904875 w 1038"/>
                  <a:gd name="T45" fmla="*/ 1438275 h 1000"/>
                  <a:gd name="T46" fmla="*/ 962025 w 1038"/>
                  <a:gd name="T47" fmla="*/ 1460500 h 1000"/>
                  <a:gd name="T48" fmla="*/ 1019175 w 1038"/>
                  <a:gd name="T49" fmla="*/ 1482725 h 1000"/>
                  <a:gd name="T50" fmla="*/ 1079500 w 1038"/>
                  <a:gd name="T51" fmla="*/ 1501775 h 1000"/>
                  <a:gd name="T52" fmla="*/ 1139825 w 1038"/>
                  <a:gd name="T53" fmla="*/ 1520825 h 1000"/>
                  <a:gd name="T54" fmla="*/ 1200150 w 1038"/>
                  <a:gd name="T55" fmla="*/ 1536700 h 1000"/>
                  <a:gd name="T56" fmla="*/ 1263650 w 1038"/>
                  <a:gd name="T57" fmla="*/ 1549400 h 1000"/>
                  <a:gd name="T58" fmla="*/ 1323975 w 1038"/>
                  <a:gd name="T59" fmla="*/ 1562100 h 1000"/>
                  <a:gd name="T60" fmla="*/ 1387475 w 1038"/>
                  <a:gd name="T61" fmla="*/ 1571625 h 1000"/>
                  <a:gd name="T62" fmla="*/ 1454150 w 1038"/>
                  <a:gd name="T63" fmla="*/ 1577975 h 1000"/>
                  <a:gd name="T64" fmla="*/ 1517650 w 1038"/>
                  <a:gd name="T65" fmla="*/ 1584325 h 1000"/>
                  <a:gd name="T66" fmla="*/ 1581150 w 1038"/>
                  <a:gd name="T67" fmla="*/ 1587500 h 1000"/>
                  <a:gd name="T68" fmla="*/ 1647825 w 1038"/>
                  <a:gd name="T69" fmla="*/ 1587500 h 1000"/>
                  <a:gd name="T70" fmla="*/ 1647825 w 1038"/>
                  <a:gd name="T71" fmla="*/ 317500 h 1000"/>
                  <a:gd name="T72" fmla="*/ 1647825 w 1038"/>
                  <a:gd name="T73" fmla="*/ 317500 h 1000"/>
                  <a:gd name="T74" fmla="*/ 1603375 w 1038"/>
                  <a:gd name="T75" fmla="*/ 317500 h 1000"/>
                  <a:gd name="T76" fmla="*/ 1562100 w 1038"/>
                  <a:gd name="T77" fmla="*/ 311150 h 1000"/>
                  <a:gd name="T78" fmla="*/ 1520825 w 1038"/>
                  <a:gd name="T79" fmla="*/ 304800 h 1000"/>
                  <a:gd name="T80" fmla="*/ 1479550 w 1038"/>
                  <a:gd name="T81" fmla="*/ 295275 h 1000"/>
                  <a:gd name="T82" fmla="*/ 1438275 w 1038"/>
                  <a:gd name="T83" fmla="*/ 282575 h 1000"/>
                  <a:gd name="T84" fmla="*/ 1400175 w 1038"/>
                  <a:gd name="T85" fmla="*/ 266700 h 1000"/>
                  <a:gd name="T86" fmla="*/ 1362075 w 1038"/>
                  <a:gd name="T87" fmla="*/ 250825 h 1000"/>
                  <a:gd name="T88" fmla="*/ 1327150 w 1038"/>
                  <a:gd name="T89" fmla="*/ 231775 h 1000"/>
                  <a:gd name="T90" fmla="*/ 1292225 w 1038"/>
                  <a:gd name="T91" fmla="*/ 209550 h 1000"/>
                  <a:gd name="T92" fmla="*/ 1260475 w 1038"/>
                  <a:gd name="T93" fmla="*/ 184150 h 1000"/>
                  <a:gd name="T94" fmla="*/ 1228725 w 1038"/>
                  <a:gd name="T95" fmla="*/ 158750 h 1000"/>
                  <a:gd name="T96" fmla="*/ 1196975 w 1038"/>
                  <a:gd name="T97" fmla="*/ 130175 h 1000"/>
                  <a:gd name="T98" fmla="*/ 1171575 w 1038"/>
                  <a:gd name="T99" fmla="*/ 101600 h 1000"/>
                  <a:gd name="T100" fmla="*/ 1143000 w 1038"/>
                  <a:gd name="T101" fmla="*/ 69850 h 1000"/>
                  <a:gd name="T102" fmla="*/ 1120775 w 1038"/>
                  <a:gd name="T103" fmla="*/ 34925 h 1000"/>
                  <a:gd name="T104" fmla="*/ 1098550 w 1038"/>
                  <a:gd name="T105" fmla="*/ 0 h 1000"/>
                  <a:gd name="T106" fmla="*/ 1098550 w 1038"/>
                  <a:gd name="T107" fmla="*/ 0 h 10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038" h="1000">
                    <a:moveTo>
                      <a:pt x="692" y="0"/>
                    </a:moveTo>
                    <a:lnTo>
                      <a:pt x="0" y="400"/>
                    </a:lnTo>
                    <a:lnTo>
                      <a:pt x="20" y="434"/>
                    </a:lnTo>
                    <a:lnTo>
                      <a:pt x="40" y="466"/>
                    </a:lnTo>
                    <a:lnTo>
                      <a:pt x="62" y="498"/>
                    </a:lnTo>
                    <a:lnTo>
                      <a:pt x="86" y="530"/>
                    </a:lnTo>
                    <a:lnTo>
                      <a:pt x="110" y="560"/>
                    </a:lnTo>
                    <a:lnTo>
                      <a:pt x="134" y="590"/>
                    </a:lnTo>
                    <a:lnTo>
                      <a:pt x="160" y="618"/>
                    </a:lnTo>
                    <a:lnTo>
                      <a:pt x="186" y="646"/>
                    </a:lnTo>
                    <a:lnTo>
                      <a:pt x="214" y="672"/>
                    </a:lnTo>
                    <a:lnTo>
                      <a:pt x="242" y="698"/>
                    </a:lnTo>
                    <a:lnTo>
                      <a:pt x="272" y="724"/>
                    </a:lnTo>
                    <a:lnTo>
                      <a:pt x="302" y="748"/>
                    </a:lnTo>
                    <a:lnTo>
                      <a:pt x="332" y="772"/>
                    </a:lnTo>
                    <a:lnTo>
                      <a:pt x="364" y="794"/>
                    </a:lnTo>
                    <a:lnTo>
                      <a:pt x="396" y="814"/>
                    </a:lnTo>
                    <a:lnTo>
                      <a:pt x="430" y="836"/>
                    </a:lnTo>
                    <a:lnTo>
                      <a:pt x="464" y="854"/>
                    </a:lnTo>
                    <a:lnTo>
                      <a:pt x="498" y="872"/>
                    </a:lnTo>
                    <a:lnTo>
                      <a:pt x="534" y="890"/>
                    </a:lnTo>
                    <a:lnTo>
                      <a:pt x="570" y="906"/>
                    </a:lnTo>
                    <a:lnTo>
                      <a:pt x="606" y="920"/>
                    </a:lnTo>
                    <a:lnTo>
                      <a:pt x="642" y="934"/>
                    </a:lnTo>
                    <a:lnTo>
                      <a:pt x="680" y="946"/>
                    </a:lnTo>
                    <a:lnTo>
                      <a:pt x="718" y="958"/>
                    </a:lnTo>
                    <a:lnTo>
                      <a:pt x="756" y="968"/>
                    </a:lnTo>
                    <a:lnTo>
                      <a:pt x="796" y="976"/>
                    </a:lnTo>
                    <a:lnTo>
                      <a:pt x="834" y="984"/>
                    </a:lnTo>
                    <a:lnTo>
                      <a:pt x="874" y="990"/>
                    </a:lnTo>
                    <a:lnTo>
                      <a:pt x="916" y="994"/>
                    </a:lnTo>
                    <a:lnTo>
                      <a:pt x="956" y="998"/>
                    </a:lnTo>
                    <a:lnTo>
                      <a:pt x="996" y="1000"/>
                    </a:lnTo>
                    <a:lnTo>
                      <a:pt x="1038" y="1000"/>
                    </a:lnTo>
                    <a:lnTo>
                      <a:pt x="1038" y="200"/>
                    </a:lnTo>
                    <a:lnTo>
                      <a:pt x="1010" y="200"/>
                    </a:lnTo>
                    <a:lnTo>
                      <a:pt x="984" y="196"/>
                    </a:lnTo>
                    <a:lnTo>
                      <a:pt x="958" y="192"/>
                    </a:lnTo>
                    <a:lnTo>
                      <a:pt x="932" y="186"/>
                    </a:lnTo>
                    <a:lnTo>
                      <a:pt x="906" y="178"/>
                    </a:lnTo>
                    <a:lnTo>
                      <a:pt x="882" y="168"/>
                    </a:lnTo>
                    <a:lnTo>
                      <a:pt x="858" y="158"/>
                    </a:lnTo>
                    <a:lnTo>
                      <a:pt x="836" y="146"/>
                    </a:lnTo>
                    <a:lnTo>
                      <a:pt x="814" y="132"/>
                    </a:lnTo>
                    <a:lnTo>
                      <a:pt x="794" y="116"/>
                    </a:lnTo>
                    <a:lnTo>
                      <a:pt x="774" y="100"/>
                    </a:lnTo>
                    <a:lnTo>
                      <a:pt x="754" y="82"/>
                    </a:lnTo>
                    <a:lnTo>
                      <a:pt x="738" y="64"/>
                    </a:lnTo>
                    <a:lnTo>
                      <a:pt x="720" y="44"/>
                    </a:lnTo>
                    <a:lnTo>
                      <a:pt x="706" y="22"/>
                    </a:lnTo>
                    <a:lnTo>
                      <a:pt x="692" y="0"/>
                    </a:lnTo>
                    <a:close/>
                  </a:path>
                </a:pathLst>
              </a:custGeom>
              <a:noFill/>
              <a:ln w="38100" cap="flat" cmpd="sng">
                <a:solidFill>
                  <a:srgbClr val="5F5F5F"/>
                </a:solidFill>
                <a:prstDash val="solid"/>
                <a:round/>
                <a:headEnd type="none" w="med" len="med"/>
                <a:tailEnd type="none" w="med" len="med"/>
              </a:ln>
              <a:effectLst/>
              <a:extLst/>
            </p:spPr>
            <p:txBody>
              <a:bodyPr/>
              <a:lstStyle/>
              <a:p>
                <a:endParaRPr lang="en-GB"/>
              </a:p>
            </p:txBody>
          </p:sp>
          <p:sp>
            <p:nvSpPr>
              <p:cNvPr id="39" name="Freeform 10"/>
              <p:cNvSpPr>
                <a:spLocks/>
              </p:cNvSpPr>
              <p:nvPr/>
            </p:nvSpPr>
            <p:spPr bwMode="auto">
              <a:xfrm>
                <a:off x="2925763" y="2286194"/>
                <a:ext cx="1647825" cy="1587500"/>
              </a:xfrm>
              <a:custGeom>
                <a:avLst/>
                <a:gdLst>
                  <a:gd name="T0" fmla="*/ 1647825 w 1038"/>
                  <a:gd name="T1" fmla="*/ 1270000 h 1000"/>
                  <a:gd name="T2" fmla="*/ 1647825 w 1038"/>
                  <a:gd name="T3" fmla="*/ 0 h 1000"/>
                  <a:gd name="T4" fmla="*/ 1647825 w 1038"/>
                  <a:gd name="T5" fmla="*/ 0 h 1000"/>
                  <a:gd name="T6" fmla="*/ 1581150 w 1038"/>
                  <a:gd name="T7" fmla="*/ 3175 h 1000"/>
                  <a:gd name="T8" fmla="*/ 1517650 w 1038"/>
                  <a:gd name="T9" fmla="*/ 6350 h 1000"/>
                  <a:gd name="T10" fmla="*/ 1454150 w 1038"/>
                  <a:gd name="T11" fmla="*/ 9525 h 1000"/>
                  <a:gd name="T12" fmla="*/ 1387475 w 1038"/>
                  <a:gd name="T13" fmla="*/ 19050 h 1000"/>
                  <a:gd name="T14" fmla="*/ 1323975 w 1038"/>
                  <a:gd name="T15" fmla="*/ 28575 h 1000"/>
                  <a:gd name="T16" fmla="*/ 1263650 w 1038"/>
                  <a:gd name="T17" fmla="*/ 41275 h 1000"/>
                  <a:gd name="T18" fmla="*/ 1200150 w 1038"/>
                  <a:gd name="T19" fmla="*/ 53975 h 1000"/>
                  <a:gd name="T20" fmla="*/ 1139825 w 1038"/>
                  <a:gd name="T21" fmla="*/ 69850 h 1000"/>
                  <a:gd name="T22" fmla="*/ 1079500 w 1038"/>
                  <a:gd name="T23" fmla="*/ 88900 h 1000"/>
                  <a:gd name="T24" fmla="*/ 1019175 w 1038"/>
                  <a:gd name="T25" fmla="*/ 107950 h 1000"/>
                  <a:gd name="T26" fmla="*/ 962025 w 1038"/>
                  <a:gd name="T27" fmla="*/ 130175 h 1000"/>
                  <a:gd name="T28" fmla="*/ 904875 w 1038"/>
                  <a:gd name="T29" fmla="*/ 152400 h 1000"/>
                  <a:gd name="T30" fmla="*/ 847725 w 1038"/>
                  <a:gd name="T31" fmla="*/ 177800 h 1000"/>
                  <a:gd name="T32" fmla="*/ 790575 w 1038"/>
                  <a:gd name="T33" fmla="*/ 203200 h 1000"/>
                  <a:gd name="T34" fmla="*/ 736600 w 1038"/>
                  <a:gd name="T35" fmla="*/ 231775 h 1000"/>
                  <a:gd name="T36" fmla="*/ 682625 w 1038"/>
                  <a:gd name="T37" fmla="*/ 263525 h 1000"/>
                  <a:gd name="T38" fmla="*/ 628650 w 1038"/>
                  <a:gd name="T39" fmla="*/ 295275 h 1000"/>
                  <a:gd name="T40" fmla="*/ 577850 w 1038"/>
                  <a:gd name="T41" fmla="*/ 330200 h 1000"/>
                  <a:gd name="T42" fmla="*/ 527050 w 1038"/>
                  <a:gd name="T43" fmla="*/ 365125 h 1000"/>
                  <a:gd name="T44" fmla="*/ 479425 w 1038"/>
                  <a:gd name="T45" fmla="*/ 403225 h 1000"/>
                  <a:gd name="T46" fmla="*/ 431800 w 1038"/>
                  <a:gd name="T47" fmla="*/ 441325 h 1000"/>
                  <a:gd name="T48" fmla="*/ 384175 w 1038"/>
                  <a:gd name="T49" fmla="*/ 479425 h 1000"/>
                  <a:gd name="T50" fmla="*/ 339725 w 1038"/>
                  <a:gd name="T51" fmla="*/ 520700 h 1000"/>
                  <a:gd name="T52" fmla="*/ 295275 w 1038"/>
                  <a:gd name="T53" fmla="*/ 565150 h 1000"/>
                  <a:gd name="T54" fmla="*/ 254000 w 1038"/>
                  <a:gd name="T55" fmla="*/ 609600 h 1000"/>
                  <a:gd name="T56" fmla="*/ 212725 w 1038"/>
                  <a:gd name="T57" fmla="*/ 654050 h 1000"/>
                  <a:gd name="T58" fmla="*/ 174625 w 1038"/>
                  <a:gd name="T59" fmla="*/ 701675 h 1000"/>
                  <a:gd name="T60" fmla="*/ 136525 w 1038"/>
                  <a:gd name="T61" fmla="*/ 749300 h 1000"/>
                  <a:gd name="T62" fmla="*/ 98425 w 1038"/>
                  <a:gd name="T63" fmla="*/ 796925 h 1000"/>
                  <a:gd name="T64" fmla="*/ 63500 w 1038"/>
                  <a:gd name="T65" fmla="*/ 847725 h 1000"/>
                  <a:gd name="T66" fmla="*/ 31750 w 1038"/>
                  <a:gd name="T67" fmla="*/ 901700 h 1000"/>
                  <a:gd name="T68" fmla="*/ 0 w 1038"/>
                  <a:gd name="T69" fmla="*/ 952500 h 1000"/>
                  <a:gd name="T70" fmla="*/ 1098550 w 1038"/>
                  <a:gd name="T71" fmla="*/ 1587500 h 1000"/>
                  <a:gd name="T72" fmla="*/ 1098550 w 1038"/>
                  <a:gd name="T73" fmla="*/ 1587500 h 1000"/>
                  <a:gd name="T74" fmla="*/ 1120775 w 1038"/>
                  <a:gd name="T75" fmla="*/ 1552575 h 1000"/>
                  <a:gd name="T76" fmla="*/ 1143000 w 1038"/>
                  <a:gd name="T77" fmla="*/ 1520825 h 1000"/>
                  <a:gd name="T78" fmla="*/ 1171575 w 1038"/>
                  <a:gd name="T79" fmla="*/ 1489075 h 1000"/>
                  <a:gd name="T80" fmla="*/ 1196975 w 1038"/>
                  <a:gd name="T81" fmla="*/ 1457325 h 1000"/>
                  <a:gd name="T82" fmla="*/ 1228725 w 1038"/>
                  <a:gd name="T83" fmla="*/ 1431925 h 1000"/>
                  <a:gd name="T84" fmla="*/ 1260475 w 1038"/>
                  <a:gd name="T85" fmla="*/ 1403350 h 1000"/>
                  <a:gd name="T86" fmla="*/ 1292225 w 1038"/>
                  <a:gd name="T87" fmla="*/ 1381125 h 1000"/>
                  <a:gd name="T88" fmla="*/ 1327150 w 1038"/>
                  <a:gd name="T89" fmla="*/ 1358900 h 1000"/>
                  <a:gd name="T90" fmla="*/ 1362075 w 1038"/>
                  <a:gd name="T91" fmla="*/ 1339850 h 1000"/>
                  <a:gd name="T92" fmla="*/ 1400175 w 1038"/>
                  <a:gd name="T93" fmla="*/ 1320800 h 1000"/>
                  <a:gd name="T94" fmla="*/ 1438275 w 1038"/>
                  <a:gd name="T95" fmla="*/ 1304925 h 1000"/>
                  <a:gd name="T96" fmla="*/ 1479550 w 1038"/>
                  <a:gd name="T97" fmla="*/ 1295400 h 1000"/>
                  <a:gd name="T98" fmla="*/ 1520825 w 1038"/>
                  <a:gd name="T99" fmla="*/ 1282700 h 1000"/>
                  <a:gd name="T100" fmla="*/ 1562100 w 1038"/>
                  <a:gd name="T101" fmla="*/ 1276350 h 1000"/>
                  <a:gd name="T102" fmla="*/ 1603375 w 1038"/>
                  <a:gd name="T103" fmla="*/ 1273175 h 1000"/>
                  <a:gd name="T104" fmla="*/ 1647825 w 1038"/>
                  <a:gd name="T105" fmla="*/ 1270000 h 1000"/>
                  <a:gd name="T106" fmla="*/ 1647825 w 1038"/>
                  <a:gd name="T107" fmla="*/ 1270000 h 10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038" h="1000">
                    <a:moveTo>
                      <a:pt x="1038" y="800"/>
                    </a:moveTo>
                    <a:lnTo>
                      <a:pt x="1038" y="0"/>
                    </a:lnTo>
                    <a:lnTo>
                      <a:pt x="996" y="2"/>
                    </a:lnTo>
                    <a:lnTo>
                      <a:pt x="956" y="4"/>
                    </a:lnTo>
                    <a:lnTo>
                      <a:pt x="916" y="6"/>
                    </a:lnTo>
                    <a:lnTo>
                      <a:pt x="874" y="12"/>
                    </a:lnTo>
                    <a:lnTo>
                      <a:pt x="834" y="18"/>
                    </a:lnTo>
                    <a:lnTo>
                      <a:pt x="796" y="26"/>
                    </a:lnTo>
                    <a:lnTo>
                      <a:pt x="756" y="34"/>
                    </a:lnTo>
                    <a:lnTo>
                      <a:pt x="718" y="44"/>
                    </a:lnTo>
                    <a:lnTo>
                      <a:pt x="680" y="56"/>
                    </a:lnTo>
                    <a:lnTo>
                      <a:pt x="642" y="68"/>
                    </a:lnTo>
                    <a:lnTo>
                      <a:pt x="606" y="82"/>
                    </a:lnTo>
                    <a:lnTo>
                      <a:pt x="570" y="96"/>
                    </a:lnTo>
                    <a:lnTo>
                      <a:pt x="534" y="112"/>
                    </a:lnTo>
                    <a:lnTo>
                      <a:pt x="498" y="128"/>
                    </a:lnTo>
                    <a:lnTo>
                      <a:pt x="464" y="146"/>
                    </a:lnTo>
                    <a:lnTo>
                      <a:pt x="430" y="166"/>
                    </a:lnTo>
                    <a:lnTo>
                      <a:pt x="396" y="186"/>
                    </a:lnTo>
                    <a:lnTo>
                      <a:pt x="364" y="208"/>
                    </a:lnTo>
                    <a:lnTo>
                      <a:pt x="332" y="230"/>
                    </a:lnTo>
                    <a:lnTo>
                      <a:pt x="302" y="254"/>
                    </a:lnTo>
                    <a:lnTo>
                      <a:pt x="272" y="278"/>
                    </a:lnTo>
                    <a:lnTo>
                      <a:pt x="242" y="302"/>
                    </a:lnTo>
                    <a:lnTo>
                      <a:pt x="214" y="328"/>
                    </a:lnTo>
                    <a:lnTo>
                      <a:pt x="186" y="356"/>
                    </a:lnTo>
                    <a:lnTo>
                      <a:pt x="160" y="384"/>
                    </a:lnTo>
                    <a:lnTo>
                      <a:pt x="134" y="412"/>
                    </a:lnTo>
                    <a:lnTo>
                      <a:pt x="110" y="442"/>
                    </a:lnTo>
                    <a:lnTo>
                      <a:pt x="86" y="472"/>
                    </a:lnTo>
                    <a:lnTo>
                      <a:pt x="62" y="502"/>
                    </a:lnTo>
                    <a:lnTo>
                      <a:pt x="40" y="534"/>
                    </a:lnTo>
                    <a:lnTo>
                      <a:pt x="20" y="568"/>
                    </a:lnTo>
                    <a:lnTo>
                      <a:pt x="0" y="600"/>
                    </a:lnTo>
                    <a:lnTo>
                      <a:pt x="692" y="1000"/>
                    </a:lnTo>
                    <a:lnTo>
                      <a:pt x="706" y="978"/>
                    </a:lnTo>
                    <a:lnTo>
                      <a:pt x="720" y="958"/>
                    </a:lnTo>
                    <a:lnTo>
                      <a:pt x="738" y="938"/>
                    </a:lnTo>
                    <a:lnTo>
                      <a:pt x="754" y="918"/>
                    </a:lnTo>
                    <a:lnTo>
                      <a:pt x="774" y="902"/>
                    </a:lnTo>
                    <a:lnTo>
                      <a:pt x="794" y="884"/>
                    </a:lnTo>
                    <a:lnTo>
                      <a:pt x="814" y="870"/>
                    </a:lnTo>
                    <a:lnTo>
                      <a:pt x="836" y="856"/>
                    </a:lnTo>
                    <a:lnTo>
                      <a:pt x="858" y="844"/>
                    </a:lnTo>
                    <a:lnTo>
                      <a:pt x="882" y="832"/>
                    </a:lnTo>
                    <a:lnTo>
                      <a:pt x="906" y="822"/>
                    </a:lnTo>
                    <a:lnTo>
                      <a:pt x="932" y="816"/>
                    </a:lnTo>
                    <a:lnTo>
                      <a:pt x="958" y="808"/>
                    </a:lnTo>
                    <a:lnTo>
                      <a:pt x="984" y="804"/>
                    </a:lnTo>
                    <a:lnTo>
                      <a:pt x="1010" y="802"/>
                    </a:lnTo>
                    <a:lnTo>
                      <a:pt x="1038" y="800"/>
                    </a:lnTo>
                    <a:close/>
                  </a:path>
                </a:pathLst>
              </a:custGeom>
              <a:noFill/>
              <a:ln w="38100" cap="flat" cmpd="sng">
                <a:solidFill>
                  <a:srgbClr val="5F5F5F"/>
                </a:solidFill>
                <a:prstDash val="solid"/>
                <a:round/>
                <a:headEnd type="none" w="med" len="med"/>
                <a:tailEnd type="none" w="med" len="med"/>
              </a:ln>
              <a:effectLst/>
              <a:extLst/>
            </p:spPr>
            <p:txBody>
              <a:bodyPr/>
              <a:lstStyle/>
              <a:p>
                <a:endParaRPr lang="en-GB"/>
              </a:p>
            </p:txBody>
          </p:sp>
          <p:sp>
            <p:nvSpPr>
              <p:cNvPr id="40" name="Freeform 11"/>
              <p:cNvSpPr>
                <a:spLocks/>
              </p:cNvSpPr>
              <p:nvPr/>
            </p:nvSpPr>
            <p:spPr bwMode="auto">
              <a:xfrm>
                <a:off x="4573587" y="4508694"/>
                <a:ext cx="1651000" cy="1587500"/>
              </a:xfrm>
              <a:custGeom>
                <a:avLst/>
                <a:gdLst>
                  <a:gd name="T0" fmla="*/ 0 w 1040"/>
                  <a:gd name="T1" fmla="*/ 317500 h 1000"/>
                  <a:gd name="T2" fmla="*/ 0 w 1040"/>
                  <a:gd name="T3" fmla="*/ 1587500 h 1000"/>
                  <a:gd name="T4" fmla="*/ 0 w 1040"/>
                  <a:gd name="T5" fmla="*/ 1587500 h 1000"/>
                  <a:gd name="T6" fmla="*/ 66675 w 1040"/>
                  <a:gd name="T7" fmla="*/ 1587500 h 1000"/>
                  <a:gd name="T8" fmla="*/ 133350 w 1040"/>
                  <a:gd name="T9" fmla="*/ 1584325 h 1000"/>
                  <a:gd name="T10" fmla="*/ 196850 w 1040"/>
                  <a:gd name="T11" fmla="*/ 1577975 h 1000"/>
                  <a:gd name="T12" fmla="*/ 260350 w 1040"/>
                  <a:gd name="T13" fmla="*/ 1571625 h 1000"/>
                  <a:gd name="T14" fmla="*/ 323850 w 1040"/>
                  <a:gd name="T15" fmla="*/ 1562100 h 1000"/>
                  <a:gd name="T16" fmla="*/ 387350 w 1040"/>
                  <a:gd name="T17" fmla="*/ 1549400 h 1000"/>
                  <a:gd name="T18" fmla="*/ 447675 w 1040"/>
                  <a:gd name="T19" fmla="*/ 1536700 h 1000"/>
                  <a:gd name="T20" fmla="*/ 511175 w 1040"/>
                  <a:gd name="T21" fmla="*/ 1520825 h 1000"/>
                  <a:gd name="T22" fmla="*/ 571500 w 1040"/>
                  <a:gd name="T23" fmla="*/ 1501775 h 1000"/>
                  <a:gd name="T24" fmla="*/ 628650 w 1040"/>
                  <a:gd name="T25" fmla="*/ 1482725 h 1000"/>
                  <a:gd name="T26" fmla="*/ 688975 w 1040"/>
                  <a:gd name="T27" fmla="*/ 1460500 h 1000"/>
                  <a:gd name="T28" fmla="*/ 746125 w 1040"/>
                  <a:gd name="T29" fmla="*/ 1438275 h 1000"/>
                  <a:gd name="T30" fmla="*/ 803275 w 1040"/>
                  <a:gd name="T31" fmla="*/ 1412875 h 1000"/>
                  <a:gd name="T32" fmla="*/ 857250 w 1040"/>
                  <a:gd name="T33" fmla="*/ 1384300 h 1000"/>
                  <a:gd name="T34" fmla="*/ 914400 w 1040"/>
                  <a:gd name="T35" fmla="*/ 1355725 h 1000"/>
                  <a:gd name="T36" fmla="*/ 965200 w 1040"/>
                  <a:gd name="T37" fmla="*/ 1327150 h 1000"/>
                  <a:gd name="T38" fmla="*/ 1019175 w 1040"/>
                  <a:gd name="T39" fmla="*/ 1292225 h 1000"/>
                  <a:gd name="T40" fmla="*/ 1069975 w 1040"/>
                  <a:gd name="T41" fmla="*/ 1260475 h 1000"/>
                  <a:gd name="T42" fmla="*/ 1120775 w 1040"/>
                  <a:gd name="T43" fmla="*/ 1225550 h 1000"/>
                  <a:gd name="T44" fmla="*/ 1168400 w 1040"/>
                  <a:gd name="T45" fmla="*/ 1187450 h 1000"/>
                  <a:gd name="T46" fmla="*/ 1216025 w 1040"/>
                  <a:gd name="T47" fmla="*/ 1149350 h 1000"/>
                  <a:gd name="T48" fmla="*/ 1263650 w 1040"/>
                  <a:gd name="T49" fmla="*/ 1108075 h 1000"/>
                  <a:gd name="T50" fmla="*/ 1308100 w 1040"/>
                  <a:gd name="T51" fmla="*/ 1066800 h 1000"/>
                  <a:gd name="T52" fmla="*/ 1352550 w 1040"/>
                  <a:gd name="T53" fmla="*/ 1025525 h 1000"/>
                  <a:gd name="T54" fmla="*/ 1397000 w 1040"/>
                  <a:gd name="T55" fmla="*/ 981075 h 1000"/>
                  <a:gd name="T56" fmla="*/ 1435100 w 1040"/>
                  <a:gd name="T57" fmla="*/ 936625 h 1000"/>
                  <a:gd name="T58" fmla="*/ 1476375 w 1040"/>
                  <a:gd name="T59" fmla="*/ 889000 h 1000"/>
                  <a:gd name="T60" fmla="*/ 1514475 w 1040"/>
                  <a:gd name="T61" fmla="*/ 841375 h 1000"/>
                  <a:gd name="T62" fmla="*/ 1549400 w 1040"/>
                  <a:gd name="T63" fmla="*/ 790575 h 1000"/>
                  <a:gd name="T64" fmla="*/ 1584325 w 1040"/>
                  <a:gd name="T65" fmla="*/ 739775 h 1000"/>
                  <a:gd name="T66" fmla="*/ 1619250 w 1040"/>
                  <a:gd name="T67" fmla="*/ 688975 h 1000"/>
                  <a:gd name="T68" fmla="*/ 1651000 w 1040"/>
                  <a:gd name="T69" fmla="*/ 635000 h 1000"/>
                  <a:gd name="T70" fmla="*/ 549275 w 1040"/>
                  <a:gd name="T71" fmla="*/ 0 h 1000"/>
                  <a:gd name="T72" fmla="*/ 549275 w 1040"/>
                  <a:gd name="T73" fmla="*/ 0 h 1000"/>
                  <a:gd name="T74" fmla="*/ 530225 w 1040"/>
                  <a:gd name="T75" fmla="*/ 34925 h 1000"/>
                  <a:gd name="T76" fmla="*/ 504825 w 1040"/>
                  <a:gd name="T77" fmla="*/ 69850 h 1000"/>
                  <a:gd name="T78" fmla="*/ 479425 w 1040"/>
                  <a:gd name="T79" fmla="*/ 101600 h 1000"/>
                  <a:gd name="T80" fmla="*/ 450850 w 1040"/>
                  <a:gd name="T81" fmla="*/ 130175 h 1000"/>
                  <a:gd name="T82" fmla="*/ 422275 w 1040"/>
                  <a:gd name="T83" fmla="*/ 158750 h 1000"/>
                  <a:gd name="T84" fmla="*/ 390525 w 1040"/>
                  <a:gd name="T85" fmla="*/ 184150 h 1000"/>
                  <a:gd name="T86" fmla="*/ 358775 w 1040"/>
                  <a:gd name="T87" fmla="*/ 209550 h 1000"/>
                  <a:gd name="T88" fmla="*/ 323850 w 1040"/>
                  <a:gd name="T89" fmla="*/ 231775 h 1000"/>
                  <a:gd name="T90" fmla="*/ 285750 w 1040"/>
                  <a:gd name="T91" fmla="*/ 250825 h 1000"/>
                  <a:gd name="T92" fmla="*/ 247650 w 1040"/>
                  <a:gd name="T93" fmla="*/ 266700 h 1000"/>
                  <a:gd name="T94" fmla="*/ 209550 w 1040"/>
                  <a:gd name="T95" fmla="*/ 282575 h 1000"/>
                  <a:gd name="T96" fmla="*/ 171450 w 1040"/>
                  <a:gd name="T97" fmla="*/ 295275 h 1000"/>
                  <a:gd name="T98" fmla="*/ 130175 w 1040"/>
                  <a:gd name="T99" fmla="*/ 304800 h 1000"/>
                  <a:gd name="T100" fmla="*/ 88900 w 1040"/>
                  <a:gd name="T101" fmla="*/ 311150 h 1000"/>
                  <a:gd name="T102" fmla="*/ 44450 w 1040"/>
                  <a:gd name="T103" fmla="*/ 317500 h 1000"/>
                  <a:gd name="T104" fmla="*/ 0 w 1040"/>
                  <a:gd name="T105" fmla="*/ 317500 h 1000"/>
                  <a:gd name="T106" fmla="*/ 0 w 1040"/>
                  <a:gd name="T107" fmla="*/ 317500 h 10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040" h="1000">
                    <a:moveTo>
                      <a:pt x="0" y="200"/>
                    </a:moveTo>
                    <a:lnTo>
                      <a:pt x="0" y="1000"/>
                    </a:lnTo>
                    <a:lnTo>
                      <a:pt x="42" y="1000"/>
                    </a:lnTo>
                    <a:lnTo>
                      <a:pt x="84" y="998"/>
                    </a:lnTo>
                    <a:lnTo>
                      <a:pt x="124" y="994"/>
                    </a:lnTo>
                    <a:lnTo>
                      <a:pt x="164" y="990"/>
                    </a:lnTo>
                    <a:lnTo>
                      <a:pt x="204" y="984"/>
                    </a:lnTo>
                    <a:lnTo>
                      <a:pt x="244" y="976"/>
                    </a:lnTo>
                    <a:lnTo>
                      <a:pt x="282" y="968"/>
                    </a:lnTo>
                    <a:lnTo>
                      <a:pt x="322" y="958"/>
                    </a:lnTo>
                    <a:lnTo>
                      <a:pt x="360" y="946"/>
                    </a:lnTo>
                    <a:lnTo>
                      <a:pt x="396" y="934"/>
                    </a:lnTo>
                    <a:lnTo>
                      <a:pt x="434" y="920"/>
                    </a:lnTo>
                    <a:lnTo>
                      <a:pt x="470" y="906"/>
                    </a:lnTo>
                    <a:lnTo>
                      <a:pt x="506" y="890"/>
                    </a:lnTo>
                    <a:lnTo>
                      <a:pt x="540" y="872"/>
                    </a:lnTo>
                    <a:lnTo>
                      <a:pt x="576" y="854"/>
                    </a:lnTo>
                    <a:lnTo>
                      <a:pt x="608" y="836"/>
                    </a:lnTo>
                    <a:lnTo>
                      <a:pt x="642" y="814"/>
                    </a:lnTo>
                    <a:lnTo>
                      <a:pt x="674" y="794"/>
                    </a:lnTo>
                    <a:lnTo>
                      <a:pt x="706" y="772"/>
                    </a:lnTo>
                    <a:lnTo>
                      <a:pt x="736" y="748"/>
                    </a:lnTo>
                    <a:lnTo>
                      <a:pt x="766" y="724"/>
                    </a:lnTo>
                    <a:lnTo>
                      <a:pt x="796" y="698"/>
                    </a:lnTo>
                    <a:lnTo>
                      <a:pt x="824" y="672"/>
                    </a:lnTo>
                    <a:lnTo>
                      <a:pt x="852" y="646"/>
                    </a:lnTo>
                    <a:lnTo>
                      <a:pt x="880" y="618"/>
                    </a:lnTo>
                    <a:lnTo>
                      <a:pt x="904" y="590"/>
                    </a:lnTo>
                    <a:lnTo>
                      <a:pt x="930" y="560"/>
                    </a:lnTo>
                    <a:lnTo>
                      <a:pt x="954" y="530"/>
                    </a:lnTo>
                    <a:lnTo>
                      <a:pt x="976" y="498"/>
                    </a:lnTo>
                    <a:lnTo>
                      <a:pt x="998" y="466"/>
                    </a:lnTo>
                    <a:lnTo>
                      <a:pt x="1020" y="434"/>
                    </a:lnTo>
                    <a:lnTo>
                      <a:pt x="1040" y="400"/>
                    </a:lnTo>
                    <a:lnTo>
                      <a:pt x="346" y="0"/>
                    </a:lnTo>
                    <a:lnTo>
                      <a:pt x="334" y="22"/>
                    </a:lnTo>
                    <a:lnTo>
                      <a:pt x="318" y="44"/>
                    </a:lnTo>
                    <a:lnTo>
                      <a:pt x="302" y="64"/>
                    </a:lnTo>
                    <a:lnTo>
                      <a:pt x="284" y="82"/>
                    </a:lnTo>
                    <a:lnTo>
                      <a:pt x="266" y="100"/>
                    </a:lnTo>
                    <a:lnTo>
                      <a:pt x="246" y="116"/>
                    </a:lnTo>
                    <a:lnTo>
                      <a:pt x="226" y="132"/>
                    </a:lnTo>
                    <a:lnTo>
                      <a:pt x="204" y="146"/>
                    </a:lnTo>
                    <a:lnTo>
                      <a:pt x="180" y="158"/>
                    </a:lnTo>
                    <a:lnTo>
                      <a:pt x="156" y="168"/>
                    </a:lnTo>
                    <a:lnTo>
                      <a:pt x="132" y="178"/>
                    </a:lnTo>
                    <a:lnTo>
                      <a:pt x="108" y="186"/>
                    </a:lnTo>
                    <a:lnTo>
                      <a:pt x="82" y="192"/>
                    </a:lnTo>
                    <a:lnTo>
                      <a:pt x="56" y="196"/>
                    </a:lnTo>
                    <a:lnTo>
                      <a:pt x="28" y="200"/>
                    </a:lnTo>
                    <a:lnTo>
                      <a:pt x="0" y="200"/>
                    </a:lnTo>
                    <a:close/>
                  </a:path>
                </a:pathLst>
              </a:custGeom>
              <a:noFill/>
              <a:ln w="12700">
                <a:solidFill>
                  <a:srgbClr val="000000"/>
                </a:solidFill>
                <a:prstDash val="solid"/>
                <a:round/>
                <a:headEnd/>
                <a:tailEnd/>
              </a:ln>
            </p:spPr>
            <p:txBody>
              <a:bodyPr/>
              <a:lstStyle/>
              <a:p>
                <a:endParaRPr lang="en-GB"/>
              </a:p>
            </p:txBody>
          </p:sp>
          <p:sp>
            <p:nvSpPr>
              <p:cNvPr id="41" name="Freeform 12"/>
              <p:cNvSpPr>
                <a:spLocks/>
              </p:cNvSpPr>
              <p:nvPr/>
            </p:nvSpPr>
            <p:spPr bwMode="auto">
              <a:xfrm>
                <a:off x="4573587" y="2286194"/>
                <a:ext cx="1651000" cy="1587500"/>
              </a:xfrm>
              <a:custGeom>
                <a:avLst/>
                <a:gdLst>
                  <a:gd name="T0" fmla="*/ 0 w 1040"/>
                  <a:gd name="T1" fmla="*/ 0 h 1000"/>
                  <a:gd name="T2" fmla="*/ 0 w 1040"/>
                  <a:gd name="T3" fmla="*/ 1270000 h 1000"/>
                  <a:gd name="T4" fmla="*/ 0 w 1040"/>
                  <a:gd name="T5" fmla="*/ 1270000 h 1000"/>
                  <a:gd name="T6" fmla="*/ 44450 w 1040"/>
                  <a:gd name="T7" fmla="*/ 1273175 h 1000"/>
                  <a:gd name="T8" fmla="*/ 88900 w 1040"/>
                  <a:gd name="T9" fmla="*/ 1276350 h 1000"/>
                  <a:gd name="T10" fmla="*/ 130175 w 1040"/>
                  <a:gd name="T11" fmla="*/ 1282700 h 1000"/>
                  <a:gd name="T12" fmla="*/ 171450 w 1040"/>
                  <a:gd name="T13" fmla="*/ 1295400 h 1000"/>
                  <a:gd name="T14" fmla="*/ 209550 w 1040"/>
                  <a:gd name="T15" fmla="*/ 1304925 h 1000"/>
                  <a:gd name="T16" fmla="*/ 247650 w 1040"/>
                  <a:gd name="T17" fmla="*/ 1320800 h 1000"/>
                  <a:gd name="T18" fmla="*/ 285750 w 1040"/>
                  <a:gd name="T19" fmla="*/ 1339850 h 1000"/>
                  <a:gd name="T20" fmla="*/ 323850 w 1040"/>
                  <a:gd name="T21" fmla="*/ 1358900 h 1000"/>
                  <a:gd name="T22" fmla="*/ 358775 w 1040"/>
                  <a:gd name="T23" fmla="*/ 1381125 h 1000"/>
                  <a:gd name="T24" fmla="*/ 390525 w 1040"/>
                  <a:gd name="T25" fmla="*/ 1403350 h 1000"/>
                  <a:gd name="T26" fmla="*/ 422275 w 1040"/>
                  <a:gd name="T27" fmla="*/ 1431925 h 1000"/>
                  <a:gd name="T28" fmla="*/ 450850 w 1040"/>
                  <a:gd name="T29" fmla="*/ 1457325 h 1000"/>
                  <a:gd name="T30" fmla="*/ 479425 w 1040"/>
                  <a:gd name="T31" fmla="*/ 1489075 h 1000"/>
                  <a:gd name="T32" fmla="*/ 504825 w 1040"/>
                  <a:gd name="T33" fmla="*/ 1520825 h 1000"/>
                  <a:gd name="T34" fmla="*/ 530225 w 1040"/>
                  <a:gd name="T35" fmla="*/ 1552575 h 1000"/>
                  <a:gd name="T36" fmla="*/ 549275 w 1040"/>
                  <a:gd name="T37" fmla="*/ 1587500 h 1000"/>
                  <a:gd name="T38" fmla="*/ 1651000 w 1040"/>
                  <a:gd name="T39" fmla="*/ 952500 h 1000"/>
                  <a:gd name="T40" fmla="*/ 1651000 w 1040"/>
                  <a:gd name="T41" fmla="*/ 952500 h 1000"/>
                  <a:gd name="T42" fmla="*/ 1619250 w 1040"/>
                  <a:gd name="T43" fmla="*/ 901700 h 1000"/>
                  <a:gd name="T44" fmla="*/ 1584325 w 1040"/>
                  <a:gd name="T45" fmla="*/ 847725 h 1000"/>
                  <a:gd name="T46" fmla="*/ 1549400 w 1040"/>
                  <a:gd name="T47" fmla="*/ 796925 h 1000"/>
                  <a:gd name="T48" fmla="*/ 1514475 w 1040"/>
                  <a:gd name="T49" fmla="*/ 749300 h 1000"/>
                  <a:gd name="T50" fmla="*/ 1476375 w 1040"/>
                  <a:gd name="T51" fmla="*/ 701675 h 1000"/>
                  <a:gd name="T52" fmla="*/ 1435100 w 1040"/>
                  <a:gd name="T53" fmla="*/ 654050 h 1000"/>
                  <a:gd name="T54" fmla="*/ 1397000 w 1040"/>
                  <a:gd name="T55" fmla="*/ 609600 h 1000"/>
                  <a:gd name="T56" fmla="*/ 1352550 w 1040"/>
                  <a:gd name="T57" fmla="*/ 565150 h 1000"/>
                  <a:gd name="T58" fmla="*/ 1308100 w 1040"/>
                  <a:gd name="T59" fmla="*/ 520700 h 1000"/>
                  <a:gd name="T60" fmla="*/ 1263650 w 1040"/>
                  <a:gd name="T61" fmla="*/ 479425 h 1000"/>
                  <a:gd name="T62" fmla="*/ 1216025 w 1040"/>
                  <a:gd name="T63" fmla="*/ 441325 h 1000"/>
                  <a:gd name="T64" fmla="*/ 1168400 w 1040"/>
                  <a:gd name="T65" fmla="*/ 403225 h 1000"/>
                  <a:gd name="T66" fmla="*/ 1120775 w 1040"/>
                  <a:gd name="T67" fmla="*/ 365125 h 1000"/>
                  <a:gd name="T68" fmla="*/ 1069975 w 1040"/>
                  <a:gd name="T69" fmla="*/ 330200 h 1000"/>
                  <a:gd name="T70" fmla="*/ 1019175 w 1040"/>
                  <a:gd name="T71" fmla="*/ 295275 h 1000"/>
                  <a:gd name="T72" fmla="*/ 965200 w 1040"/>
                  <a:gd name="T73" fmla="*/ 263525 h 1000"/>
                  <a:gd name="T74" fmla="*/ 914400 w 1040"/>
                  <a:gd name="T75" fmla="*/ 231775 h 1000"/>
                  <a:gd name="T76" fmla="*/ 857250 w 1040"/>
                  <a:gd name="T77" fmla="*/ 203200 h 1000"/>
                  <a:gd name="T78" fmla="*/ 803275 w 1040"/>
                  <a:gd name="T79" fmla="*/ 177800 h 1000"/>
                  <a:gd name="T80" fmla="*/ 746125 w 1040"/>
                  <a:gd name="T81" fmla="*/ 152400 h 1000"/>
                  <a:gd name="T82" fmla="*/ 688975 w 1040"/>
                  <a:gd name="T83" fmla="*/ 130175 h 1000"/>
                  <a:gd name="T84" fmla="*/ 628650 w 1040"/>
                  <a:gd name="T85" fmla="*/ 107950 h 1000"/>
                  <a:gd name="T86" fmla="*/ 571500 w 1040"/>
                  <a:gd name="T87" fmla="*/ 88900 h 1000"/>
                  <a:gd name="T88" fmla="*/ 511175 w 1040"/>
                  <a:gd name="T89" fmla="*/ 69850 h 1000"/>
                  <a:gd name="T90" fmla="*/ 447675 w 1040"/>
                  <a:gd name="T91" fmla="*/ 53975 h 1000"/>
                  <a:gd name="T92" fmla="*/ 387350 w 1040"/>
                  <a:gd name="T93" fmla="*/ 41275 h 1000"/>
                  <a:gd name="T94" fmla="*/ 323850 w 1040"/>
                  <a:gd name="T95" fmla="*/ 28575 h 1000"/>
                  <a:gd name="T96" fmla="*/ 260350 w 1040"/>
                  <a:gd name="T97" fmla="*/ 19050 h 1000"/>
                  <a:gd name="T98" fmla="*/ 196850 w 1040"/>
                  <a:gd name="T99" fmla="*/ 9525 h 1000"/>
                  <a:gd name="T100" fmla="*/ 133350 w 1040"/>
                  <a:gd name="T101" fmla="*/ 6350 h 1000"/>
                  <a:gd name="T102" fmla="*/ 66675 w 1040"/>
                  <a:gd name="T103" fmla="*/ 3175 h 1000"/>
                  <a:gd name="T104" fmla="*/ 0 w 1040"/>
                  <a:gd name="T105" fmla="*/ 0 h 1000"/>
                  <a:gd name="T106" fmla="*/ 0 w 1040"/>
                  <a:gd name="T107" fmla="*/ 0 h 10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040" h="1000">
                    <a:moveTo>
                      <a:pt x="0" y="0"/>
                    </a:moveTo>
                    <a:lnTo>
                      <a:pt x="0" y="800"/>
                    </a:lnTo>
                    <a:lnTo>
                      <a:pt x="28" y="802"/>
                    </a:lnTo>
                    <a:lnTo>
                      <a:pt x="56" y="804"/>
                    </a:lnTo>
                    <a:lnTo>
                      <a:pt x="82" y="808"/>
                    </a:lnTo>
                    <a:lnTo>
                      <a:pt x="108" y="816"/>
                    </a:lnTo>
                    <a:lnTo>
                      <a:pt x="132" y="822"/>
                    </a:lnTo>
                    <a:lnTo>
                      <a:pt x="156" y="832"/>
                    </a:lnTo>
                    <a:lnTo>
                      <a:pt x="180" y="844"/>
                    </a:lnTo>
                    <a:lnTo>
                      <a:pt x="204" y="856"/>
                    </a:lnTo>
                    <a:lnTo>
                      <a:pt x="226" y="870"/>
                    </a:lnTo>
                    <a:lnTo>
                      <a:pt x="246" y="884"/>
                    </a:lnTo>
                    <a:lnTo>
                      <a:pt x="266" y="902"/>
                    </a:lnTo>
                    <a:lnTo>
                      <a:pt x="284" y="918"/>
                    </a:lnTo>
                    <a:lnTo>
                      <a:pt x="302" y="938"/>
                    </a:lnTo>
                    <a:lnTo>
                      <a:pt x="318" y="958"/>
                    </a:lnTo>
                    <a:lnTo>
                      <a:pt x="334" y="978"/>
                    </a:lnTo>
                    <a:lnTo>
                      <a:pt x="346" y="1000"/>
                    </a:lnTo>
                    <a:lnTo>
                      <a:pt x="1040" y="600"/>
                    </a:lnTo>
                    <a:lnTo>
                      <a:pt x="1020" y="568"/>
                    </a:lnTo>
                    <a:lnTo>
                      <a:pt x="998" y="534"/>
                    </a:lnTo>
                    <a:lnTo>
                      <a:pt x="976" y="502"/>
                    </a:lnTo>
                    <a:lnTo>
                      <a:pt x="954" y="472"/>
                    </a:lnTo>
                    <a:lnTo>
                      <a:pt x="930" y="442"/>
                    </a:lnTo>
                    <a:lnTo>
                      <a:pt x="904" y="412"/>
                    </a:lnTo>
                    <a:lnTo>
                      <a:pt x="880" y="384"/>
                    </a:lnTo>
                    <a:lnTo>
                      <a:pt x="852" y="356"/>
                    </a:lnTo>
                    <a:lnTo>
                      <a:pt x="824" y="328"/>
                    </a:lnTo>
                    <a:lnTo>
                      <a:pt x="796" y="302"/>
                    </a:lnTo>
                    <a:lnTo>
                      <a:pt x="766" y="278"/>
                    </a:lnTo>
                    <a:lnTo>
                      <a:pt x="736" y="254"/>
                    </a:lnTo>
                    <a:lnTo>
                      <a:pt x="706" y="230"/>
                    </a:lnTo>
                    <a:lnTo>
                      <a:pt x="674" y="208"/>
                    </a:lnTo>
                    <a:lnTo>
                      <a:pt x="642" y="186"/>
                    </a:lnTo>
                    <a:lnTo>
                      <a:pt x="608" y="166"/>
                    </a:lnTo>
                    <a:lnTo>
                      <a:pt x="576" y="146"/>
                    </a:lnTo>
                    <a:lnTo>
                      <a:pt x="540" y="128"/>
                    </a:lnTo>
                    <a:lnTo>
                      <a:pt x="506" y="112"/>
                    </a:lnTo>
                    <a:lnTo>
                      <a:pt x="470" y="96"/>
                    </a:lnTo>
                    <a:lnTo>
                      <a:pt x="434" y="82"/>
                    </a:lnTo>
                    <a:lnTo>
                      <a:pt x="396" y="68"/>
                    </a:lnTo>
                    <a:lnTo>
                      <a:pt x="360" y="56"/>
                    </a:lnTo>
                    <a:lnTo>
                      <a:pt x="322" y="44"/>
                    </a:lnTo>
                    <a:lnTo>
                      <a:pt x="282" y="34"/>
                    </a:lnTo>
                    <a:lnTo>
                      <a:pt x="244" y="26"/>
                    </a:lnTo>
                    <a:lnTo>
                      <a:pt x="204" y="18"/>
                    </a:lnTo>
                    <a:lnTo>
                      <a:pt x="164" y="12"/>
                    </a:lnTo>
                    <a:lnTo>
                      <a:pt x="124" y="6"/>
                    </a:lnTo>
                    <a:lnTo>
                      <a:pt x="84" y="4"/>
                    </a:lnTo>
                    <a:lnTo>
                      <a:pt x="42" y="2"/>
                    </a:lnTo>
                    <a:lnTo>
                      <a:pt x="0" y="0"/>
                    </a:lnTo>
                    <a:close/>
                  </a:path>
                </a:pathLst>
              </a:custGeom>
              <a:noFill/>
              <a:ln w="12700" cap="flat" cmpd="sng">
                <a:solidFill>
                  <a:srgbClr val="000000"/>
                </a:solidFill>
                <a:prstDash val="solid"/>
                <a:round/>
                <a:headEnd type="none" w="med" len="med"/>
                <a:tailEnd type="none" w="med" len="med"/>
              </a:ln>
              <a:effectLst/>
              <a:extLst/>
            </p:spPr>
            <p:txBody>
              <a:bodyPr/>
              <a:lstStyle/>
              <a:p>
                <a:endParaRPr lang="en-GB"/>
              </a:p>
            </p:txBody>
          </p:sp>
          <p:sp>
            <p:nvSpPr>
              <p:cNvPr id="42" name="Freeform 13"/>
              <p:cNvSpPr>
                <a:spLocks/>
              </p:cNvSpPr>
              <p:nvPr/>
            </p:nvSpPr>
            <p:spPr bwMode="auto">
              <a:xfrm>
                <a:off x="5122864" y="3238693"/>
                <a:ext cx="1355725" cy="1905000"/>
              </a:xfrm>
              <a:custGeom>
                <a:avLst/>
                <a:gdLst>
                  <a:gd name="T0" fmla="*/ 85725 w 854"/>
                  <a:gd name="T1" fmla="*/ 952500 h 1200"/>
                  <a:gd name="T2" fmla="*/ 85725 w 854"/>
                  <a:gd name="T3" fmla="*/ 952500 h 1200"/>
                  <a:gd name="T4" fmla="*/ 85725 w 854"/>
                  <a:gd name="T5" fmla="*/ 996950 h 1200"/>
                  <a:gd name="T6" fmla="*/ 79375 w 854"/>
                  <a:gd name="T7" fmla="*/ 1038225 h 1200"/>
                  <a:gd name="T8" fmla="*/ 73025 w 854"/>
                  <a:gd name="T9" fmla="*/ 1079500 h 1200"/>
                  <a:gd name="T10" fmla="*/ 63500 w 854"/>
                  <a:gd name="T11" fmla="*/ 1120775 h 1200"/>
                  <a:gd name="T12" fmla="*/ 50800 w 854"/>
                  <a:gd name="T13" fmla="*/ 1158875 h 1200"/>
                  <a:gd name="T14" fmla="*/ 38100 w 854"/>
                  <a:gd name="T15" fmla="*/ 1196975 h 1200"/>
                  <a:gd name="T16" fmla="*/ 19050 w 854"/>
                  <a:gd name="T17" fmla="*/ 1235075 h 1200"/>
                  <a:gd name="T18" fmla="*/ 0 w 854"/>
                  <a:gd name="T19" fmla="*/ 1270000 h 1200"/>
                  <a:gd name="T20" fmla="*/ 1101725 w 854"/>
                  <a:gd name="T21" fmla="*/ 1905000 h 1200"/>
                  <a:gd name="T22" fmla="*/ 1101725 w 854"/>
                  <a:gd name="T23" fmla="*/ 1905000 h 1200"/>
                  <a:gd name="T24" fmla="*/ 1130300 w 854"/>
                  <a:gd name="T25" fmla="*/ 1854200 h 1200"/>
                  <a:gd name="T26" fmla="*/ 1158875 w 854"/>
                  <a:gd name="T27" fmla="*/ 1800225 h 1200"/>
                  <a:gd name="T28" fmla="*/ 1184275 w 854"/>
                  <a:gd name="T29" fmla="*/ 1743075 h 1200"/>
                  <a:gd name="T30" fmla="*/ 1209675 w 854"/>
                  <a:gd name="T31" fmla="*/ 1689100 h 1200"/>
                  <a:gd name="T32" fmla="*/ 1231900 w 854"/>
                  <a:gd name="T33" fmla="*/ 1631950 h 1200"/>
                  <a:gd name="T34" fmla="*/ 1254125 w 854"/>
                  <a:gd name="T35" fmla="*/ 1571625 h 1200"/>
                  <a:gd name="T36" fmla="*/ 1273175 w 854"/>
                  <a:gd name="T37" fmla="*/ 1514475 h 1200"/>
                  <a:gd name="T38" fmla="*/ 1289050 w 854"/>
                  <a:gd name="T39" fmla="*/ 1454150 h 1200"/>
                  <a:gd name="T40" fmla="*/ 1304925 w 854"/>
                  <a:gd name="T41" fmla="*/ 1393825 h 1200"/>
                  <a:gd name="T42" fmla="*/ 1317625 w 854"/>
                  <a:gd name="T43" fmla="*/ 1333500 h 1200"/>
                  <a:gd name="T44" fmla="*/ 1330325 w 854"/>
                  <a:gd name="T45" fmla="*/ 1273175 h 1200"/>
                  <a:gd name="T46" fmla="*/ 1339850 w 854"/>
                  <a:gd name="T47" fmla="*/ 1209675 h 1200"/>
                  <a:gd name="T48" fmla="*/ 1346200 w 854"/>
                  <a:gd name="T49" fmla="*/ 1146175 h 1200"/>
                  <a:gd name="T50" fmla="*/ 1352550 w 854"/>
                  <a:gd name="T51" fmla="*/ 1082675 h 1200"/>
                  <a:gd name="T52" fmla="*/ 1355725 w 854"/>
                  <a:gd name="T53" fmla="*/ 1019175 h 1200"/>
                  <a:gd name="T54" fmla="*/ 1355725 w 854"/>
                  <a:gd name="T55" fmla="*/ 952500 h 1200"/>
                  <a:gd name="T56" fmla="*/ 1355725 w 854"/>
                  <a:gd name="T57" fmla="*/ 952500 h 1200"/>
                  <a:gd name="T58" fmla="*/ 1355725 w 854"/>
                  <a:gd name="T59" fmla="*/ 889000 h 1200"/>
                  <a:gd name="T60" fmla="*/ 1352550 w 854"/>
                  <a:gd name="T61" fmla="*/ 825500 h 1200"/>
                  <a:gd name="T62" fmla="*/ 1346200 w 854"/>
                  <a:gd name="T63" fmla="*/ 762000 h 1200"/>
                  <a:gd name="T64" fmla="*/ 1339850 w 854"/>
                  <a:gd name="T65" fmla="*/ 698500 h 1200"/>
                  <a:gd name="T66" fmla="*/ 1330325 w 854"/>
                  <a:gd name="T67" fmla="*/ 635000 h 1200"/>
                  <a:gd name="T68" fmla="*/ 1317625 w 854"/>
                  <a:gd name="T69" fmla="*/ 574675 h 1200"/>
                  <a:gd name="T70" fmla="*/ 1304925 w 854"/>
                  <a:gd name="T71" fmla="*/ 511175 h 1200"/>
                  <a:gd name="T72" fmla="*/ 1289050 w 854"/>
                  <a:gd name="T73" fmla="*/ 450850 h 1200"/>
                  <a:gd name="T74" fmla="*/ 1273175 w 854"/>
                  <a:gd name="T75" fmla="*/ 393700 h 1200"/>
                  <a:gd name="T76" fmla="*/ 1254125 w 854"/>
                  <a:gd name="T77" fmla="*/ 333375 h 1200"/>
                  <a:gd name="T78" fmla="*/ 1231900 w 854"/>
                  <a:gd name="T79" fmla="*/ 276225 h 1200"/>
                  <a:gd name="T80" fmla="*/ 1209675 w 854"/>
                  <a:gd name="T81" fmla="*/ 219075 h 1200"/>
                  <a:gd name="T82" fmla="*/ 1184275 w 854"/>
                  <a:gd name="T83" fmla="*/ 161925 h 1200"/>
                  <a:gd name="T84" fmla="*/ 1158875 w 854"/>
                  <a:gd name="T85" fmla="*/ 107950 h 1200"/>
                  <a:gd name="T86" fmla="*/ 1130300 w 854"/>
                  <a:gd name="T87" fmla="*/ 53975 h 1200"/>
                  <a:gd name="T88" fmla="*/ 1101725 w 854"/>
                  <a:gd name="T89" fmla="*/ 0 h 1200"/>
                  <a:gd name="T90" fmla="*/ 0 w 854"/>
                  <a:gd name="T91" fmla="*/ 635000 h 1200"/>
                  <a:gd name="T92" fmla="*/ 0 w 854"/>
                  <a:gd name="T93" fmla="*/ 635000 h 1200"/>
                  <a:gd name="T94" fmla="*/ 19050 w 854"/>
                  <a:gd name="T95" fmla="*/ 673100 h 1200"/>
                  <a:gd name="T96" fmla="*/ 38100 w 854"/>
                  <a:gd name="T97" fmla="*/ 708025 h 1200"/>
                  <a:gd name="T98" fmla="*/ 50800 w 854"/>
                  <a:gd name="T99" fmla="*/ 746125 h 1200"/>
                  <a:gd name="T100" fmla="*/ 63500 w 854"/>
                  <a:gd name="T101" fmla="*/ 787400 h 1200"/>
                  <a:gd name="T102" fmla="*/ 73025 w 854"/>
                  <a:gd name="T103" fmla="*/ 825500 h 1200"/>
                  <a:gd name="T104" fmla="*/ 79375 w 854"/>
                  <a:gd name="T105" fmla="*/ 866775 h 1200"/>
                  <a:gd name="T106" fmla="*/ 85725 w 854"/>
                  <a:gd name="T107" fmla="*/ 911225 h 1200"/>
                  <a:gd name="T108" fmla="*/ 85725 w 854"/>
                  <a:gd name="T109" fmla="*/ 952500 h 1200"/>
                  <a:gd name="T110" fmla="*/ 85725 w 854"/>
                  <a:gd name="T111" fmla="*/ 952500 h 120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854" h="1200">
                    <a:moveTo>
                      <a:pt x="54" y="600"/>
                    </a:moveTo>
                    <a:lnTo>
                      <a:pt x="54" y="600"/>
                    </a:lnTo>
                    <a:lnTo>
                      <a:pt x="54" y="628"/>
                    </a:lnTo>
                    <a:lnTo>
                      <a:pt x="50" y="654"/>
                    </a:lnTo>
                    <a:lnTo>
                      <a:pt x="46" y="680"/>
                    </a:lnTo>
                    <a:lnTo>
                      <a:pt x="40" y="706"/>
                    </a:lnTo>
                    <a:lnTo>
                      <a:pt x="32" y="730"/>
                    </a:lnTo>
                    <a:lnTo>
                      <a:pt x="24" y="754"/>
                    </a:lnTo>
                    <a:lnTo>
                      <a:pt x="12" y="778"/>
                    </a:lnTo>
                    <a:lnTo>
                      <a:pt x="0" y="800"/>
                    </a:lnTo>
                    <a:lnTo>
                      <a:pt x="694" y="1200"/>
                    </a:lnTo>
                    <a:lnTo>
                      <a:pt x="712" y="1168"/>
                    </a:lnTo>
                    <a:lnTo>
                      <a:pt x="730" y="1134"/>
                    </a:lnTo>
                    <a:lnTo>
                      <a:pt x="746" y="1098"/>
                    </a:lnTo>
                    <a:lnTo>
                      <a:pt x="762" y="1064"/>
                    </a:lnTo>
                    <a:lnTo>
                      <a:pt x="776" y="1028"/>
                    </a:lnTo>
                    <a:lnTo>
                      <a:pt x="790" y="990"/>
                    </a:lnTo>
                    <a:lnTo>
                      <a:pt x="802" y="954"/>
                    </a:lnTo>
                    <a:lnTo>
                      <a:pt x="812" y="916"/>
                    </a:lnTo>
                    <a:lnTo>
                      <a:pt x="822" y="878"/>
                    </a:lnTo>
                    <a:lnTo>
                      <a:pt x="830" y="840"/>
                    </a:lnTo>
                    <a:lnTo>
                      <a:pt x="838" y="802"/>
                    </a:lnTo>
                    <a:lnTo>
                      <a:pt x="844" y="762"/>
                    </a:lnTo>
                    <a:lnTo>
                      <a:pt x="848" y="722"/>
                    </a:lnTo>
                    <a:lnTo>
                      <a:pt x="852" y="682"/>
                    </a:lnTo>
                    <a:lnTo>
                      <a:pt x="854" y="642"/>
                    </a:lnTo>
                    <a:lnTo>
                      <a:pt x="854" y="600"/>
                    </a:lnTo>
                    <a:lnTo>
                      <a:pt x="854" y="560"/>
                    </a:lnTo>
                    <a:lnTo>
                      <a:pt x="852" y="520"/>
                    </a:lnTo>
                    <a:lnTo>
                      <a:pt x="848" y="480"/>
                    </a:lnTo>
                    <a:lnTo>
                      <a:pt x="844" y="440"/>
                    </a:lnTo>
                    <a:lnTo>
                      <a:pt x="838" y="400"/>
                    </a:lnTo>
                    <a:lnTo>
                      <a:pt x="830" y="362"/>
                    </a:lnTo>
                    <a:lnTo>
                      <a:pt x="822" y="322"/>
                    </a:lnTo>
                    <a:lnTo>
                      <a:pt x="812" y="284"/>
                    </a:lnTo>
                    <a:lnTo>
                      <a:pt x="802" y="248"/>
                    </a:lnTo>
                    <a:lnTo>
                      <a:pt x="790" y="210"/>
                    </a:lnTo>
                    <a:lnTo>
                      <a:pt x="776" y="174"/>
                    </a:lnTo>
                    <a:lnTo>
                      <a:pt x="762" y="138"/>
                    </a:lnTo>
                    <a:lnTo>
                      <a:pt x="746" y="102"/>
                    </a:lnTo>
                    <a:lnTo>
                      <a:pt x="730" y="68"/>
                    </a:lnTo>
                    <a:lnTo>
                      <a:pt x="712" y="34"/>
                    </a:lnTo>
                    <a:lnTo>
                      <a:pt x="694" y="0"/>
                    </a:lnTo>
                    <a:lnTo>
                      <a:pt x="0" y="400"/>
                    </a:lnTo>
                    <a:lnTo>
                      <a:pt x="12" y="424"/>
                    </a:lnTo>
                    <a:lnTo>
                      <a:pt x="24" y="446"/>
                    </a:lnTo>
                    <a:lnTo>
                      <a:pt x="32" y="470"/>
                    </a:lnTo>
                    <a:lnTo>
                      <a:pt x="40" y="496"/>
                    </a:lnTo>
                    <a:lnTo>
                      <a:pt x="46" y="520"/>
                    </a:lnTo>
                    <a:lnTo>
                      <a:pt x="50" y="546"/>
                    </a:lnTo>
                    <a:lnTo>
                      <a:pt x="54" y="574"/>
                    </a:lnTo>
                    <a:lnTo>
                      <a:pt x="54" y="600"/>
                    </a:lnTo>
                    <a:close/>
                  </a:path>
                </a:pathLst>
              </a:custGeom>
              <a:noFill/>
              <a:ln w="38100" cap="flat" cmpd="sng">
                <a:solidFill>
                  <a:srgbClr val="5F5F5F"/>
                </a:solidFill>
                <a:prstDash val="solid"/>
                <a:round/>
                <a:headEnd type="none" w="med" len="med"/>
                <a:tailEnd type="none" w="med" len="med"/>
              </a:ln>
              <a:effectLst/>
              <a:extLst/>
            </p:spPr>
            <p:txBody>
              <a:bodyPr/>
              <a:lstStyle/>
              <a:p>
                <a:endParaRPr lang="en-GB"/>
              </a:p>
            </p:txBody>
          </p:sp>
          <p:sp>
            <p:nvSpPr>
              <p:cNvPr id="43" name="Rectangle 14"/>
              <p:cNvSpPr>
                <a:spLocks noChangeArrowheads="1"/>
              </p:cNvSpPr>
              <p:nvPr/>
            </p:nvSpPr>
            <p:spPr bwMode="auto">
              <a:xfrm>
                <a:off x="4573587" y="4191194"/>
                <a:ext cx="1588" cy="1588"/>
              </a:xfrm>
              <a:prstGeom prst="rect">
                <a:avLst/>
              </a:prstGeom>
              <a:solidFill>
                <a:srgbClr val="FFFFFF"/>
              </a:solidFill>
              <a:ln w="12700">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4" name="Freeform 15"/>
              <p:cNvSpPr>
                <a:spLocks/>
              </p:cNvSpPr>
              <p:nvPr/>
            </p:nvSpPr>
            <p:spPr bwMode="auto">
              <a:xfrm>
                <a:off x="3938587" y="3549844"/>
                <a:ext cx="1270000" cy="1270000"/>
              </a:xfrm>
              <a:custGeom>
                <a:avLst/>
                <a:gdLst>
                  <a:gd name="T0" fmla="*/ 1270000 w 800"/>
                  <a:gd name="T1" fmla="*/ 635000 h 800"/>
                  <a:gd name="T2" fmla="*/ 1257300 w 800"/>
                  <a:gd name="T3" fmla="*/ 765175 h 800"/>
                  <a:gd name="T4" fmla="*/ 1222375 w 800"/>
                  <a:gd name="T5" fmla="*/ 882650 h 800"/>
                  <a:gd name="T6" fmla="*/ 1162050 w 800"/>
                  <a:gd name="T7" fmla="*/ 990600 h 800"/>
                  <a:gd name="T8" fmla="*/ 1085850 w 800"/>
                  <a:gd name="T9" fmla="*/ 1085850 h 800"/>
                  <a:gd name="T10" fmla="*/ 990600 w 800"/>
                  <a:gd name="T11" fmla="*/ 1162050 h 800"/>
                  <a:gd name="T12" fmla="*/ 882650 w 800"/>
                  <a:gd name="T13" fmla="*/ 1222375 h 800"/>
                  <a:gd name="T14" fmla="*/ 765175 w 800"/>
                  <a:gd name="T15" fmla="*/ 1257300 h 800"/>
                  <a:gd name="T16" fmla="*/ 635000 w 800"/>
                  <a:gd name="T17" fmla="*/ 1270000 h 800"/>
                  <a:gd name="T18" fmla="*/ 571500 w 800"/>
                  <a:gd name="T19" fmla="*/ 1266825 h 800"/>
                  <a:gd name="T20" fmla="*/ 447675 w 800"/>
                  <a:gd name="T21" fmla="*/ 1241425 h 800"/>
                  <a:gd name="T22" fmla="*/ 333375 w 800"/>
                  <a:gd name="T23" fmla="*/ 1193800 h 800"/>
                  <a:gd name="T24" fmla="*/ 231775 w 800"/>
                  <a:gd name="T25" fmla="*/ 1127125 h 800"/>
                  <a:gd name="T26" fmla="*/ 146050 w 800"/>
                  <a:gd name="T27" fmla="*/ 1038225 h 800"/>
                  <a:gd name="T28" fmla="*/ 76200 w 800"/>
                  <a:gd name="T29" fmla="*/ 939800 h 800"/>
                  <a:gd name="T30" fmla="*/ 28575 w 800"/>
                  <a:gd name="T31" fmla="*/ 825500 h 800"/>
                  <a:gd name="T32" fmla="*/ 3175 w 800"/>
                  <a:gd name="T33" fmla="*/ 701675 h 800"/>
                  <a:gd name="T34" fmla="*/ 0 w 800"/>
                  <a:gd name="T35" fmla="*/ 635000 h 800"/>
                  <a:gd name="T36" fmla="*/ 12700 w 800"/>
                  <a:gd name="T37" fmla="*/ 508000 h 800"/>
                  <a:gd name="T38" fmla="*/ 50800 w 800"/>
                  <a:gd name="T39" fmla="*/ 387350 h 800"/>
                  <a:gd name="T40" fmla="*/ 107950 w 800"/>
                  <a:gd name="T41" fmla="*/ 279400 h 800"/>
                  <a:gd name="T42" fmla="*/ 187325 w 800"/>
                  <a:gd name="T43" fmla="*/ 187325 h 800"/>
                  <a:gd name="T44" fmla="*/ 279400 w 800"/>
                  <a:gd name="T45" fmla="*/ 107950 h 800"/>
                  <a:gd name="T46" fmla="*/ 387350 w 800"/>
                  <a:gd name="T47" fmla="*/ 50800 h 800"/>
                  <a:gd name="T48" fmla="*/ 508000 w 800"/>
                  <a:gd name="T49" fmla="*/ 12700 h 800"/>
                  <a:gd name="T50" fmla="*/ 635000 w 800"/>
                  <a:gd name="T51" fmla="*/ 0 h 800"/>
                  <a:gd name="T52" fmla="*/ 701675 w 800"/>
                  <a:gd name="T53" fmla="*/ 3175 h 800"/>
                  <a:gd name="T54" fmla="*/ 825500 w 800"/>
                  <a:gd name="T55" fmla="*/ 28575 h 800"/>
                  <a:gd name="T56" fmla="*/ 939800 w 800"/>
                  <a:gd name="T57" fmla="*/ 76200 h 800"/>
                  <a:gd name="T58" fmla="*/ 1038225 w 800"/>
                  <a:gd name="T59" fmla="*/ 146050 h 800"/>
                  <a:gd name="T60" fmla="*/ 1127125 w 800"/>
                  <a:gd name="T61" fmla="*/ 231775 h 800"/>
                  <a:gd name="T62" fmla="*/ 1193800 w 800"/>
                  <a:gd name="T63" fmla="*/ 333375 h 800"/>
                  <a:gd name="T64" fmla="*/ 1241425 w 800"/>
                  <a:gd name="T65" fmla="*/ 447675 h 800"/>
                  <a:gd name="T66" fmla="*/ 1266825 w 800"/>
                  <a:gd name="T67" fmla="*/ 571500 h 800"/>
                  <a:gd name="T68" fmla="*/ 1270000 w 800"/>
                  <a:gd name="T69" fmla="*/ 635000 h 8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800" h="800">
                    <a:moveTo>
                      <a:pt x="800" y="400"/>
                    </a:moveTo>
                    <a:lnTo>
                      <a:pt x="800" y="400"/>
                    </a:lnTo>
                    <a:lnTo>
                      <a:pt x="798" y="442"/>
                    </a:lnTo>
                    <a:lnTo>
                      <a:pt x="792" y="482"/>
                    </a:lnTo>
                    <a:lnTo>
                      <a:pt x="782" y="520"/>
                    </a:lnTo>
                    <a:lnTo>
                      <a:pt x="770" y="556"/>
                    </a:lnTo>
                    <a:lnTo>
                      <a:pt x="752" y="592"/>
                    </a:lnTo>
                    <a:lnTo>
                      <a:pt x="732" y="624"/>
                    </a:lnTo>
                    <a:lnTo>
                      <a:pt x="710" y="654"/>
                    </a:lnTo>
                    <a:lnTo>
                      <a:pt x="684" y="684"/>
                    </a:lnTo>
                    <a:lnTo>
                      <a:pt x="654" y="710"/>
                    </a:lnTo>
                    <a:lnTo>
                      <a:pt x="624" y="732"/>
                    </a:lnTo>
                    <a:lnTo>
                      <a:pt x="592" y="752"/>
                    </a:lnTo>
                    <a:lnTo>
                      <a:pt x="556" y="770"/>
                    </a:lnTo>
                    <a:lnTo>
                      <a:pt x="520" y="782"/>
                    </a:lnTo>
                    <a:lnTo>
                      <a:pt x="482" y="792"/>
                    </a:lnTo>
                    <a:lnTo>
                      <a:pt x="442" y="798"/>
                    </a:lnTo>
                    <a:lnTo>
                      <a:pt x="400" y="800"/>
                    </a:lnTo>
                    <a:lnTo>
                      <a:pt x="360" y="798"/>
                    </a:lnTo>
                    <a:lnTo>
                      <a:pt x="320" y="792"/>
                    </a:lnTo>
                    <a:lnTo>
                      <a:pt x="282" y="782"/>
                    </a:lnTo>
                    <a:lnTo>
                      <a:pt x="244" y="770"/>
                    </a:lnTo>
                    <a:lnTo>
                      <a:pt x="210" y="752"/>
                    </a:lnTo>
                    <a:lnTo>
                      <a:pt x="176" y="732"/>
                    </a:lnTo>
                    <a:lnTo>
                      <a:pt x="146" y="710"/>
                    </a:lnTo>
                    <a:lnTo>
                      <a:pt x="118" y="684"/>
                    </a:lnTo>
                    <a:lnTo>
                      <a:pt x="92" y="654"/>
                    </a:lnTo>
                    <a:lnTo>
                      <a:pt x="68" y="624"/>
                    </a:lnTo>
                    <a:lnTo>
                      <a:pt x="48" y="592"/>
                    </a:lnTo>
                    <a:lnTo>
                      <a:pt x="32" y="556"/>
                    </a:lnTo>
                    <a:lnTo>
                      <a:pt x="18" y="520"/>
                    </a:lnTo>
                    <a:lnTo>
                      <a:pt x="8" y="482"/>
                    </a:lnTo>
                    <a:lnTo>
                      <a:pt x="2" y="442"/>
                    </a:lnTo>
                    <a:lnTo>
                      <a:pt x="0" y="400"/>
                    </a:lnTo>
                    <a:lnTo>
                      <a:pt x="2" y="360"/>
                    </a:lnTo>
                    <a:lnTo>
                      <a:pt x="8" y="320"/>
                    </a:lnTo>
                    <a:lnTo>
                      <a:pt x="18" y="282"/>
                    </a:lnTo>
                    <a:lnTo>
                      <a:pt x="32" y="244"/>
                    </a:lnTo>
                    <a:lnTo>
                      <a:pt x="48" y="210"/>
                    </a:lnTo>
                    <a:lnTo>
                      <a:pt x="68" y="176"/>
                    </a:lnTo>
                    <a:lnTo>
                      <a:pt x="92" y="146"/>
                    </a:lnTo>
                    <a:lnTo>
                      <a:pt x="118" y="118"/>
                    </a:lnTo>
                    <a:lnTo>
                      <a:pt x="146" y="92"/>
                    </a:lnTo>
                    <a:lnTo>
                      <a:pt x="176" y="68"/>
                    </a:lnTo>
                    <a:lnTo>
                      <a:pt x="210" y="48"/>
                    </a:lnTo>
                    <a:lnTo>
                      <a:pt x="244" y="32"/>
                    </a:lnTo>
                    <a:lnTo>
                      <a:pt x="282" y="18"/>
                    </a:lnTo>
                    <a:lnTo>
                      <a:pt x="320" y="8"/>
                    </a:lnTo>
                    <a:lnTo>
                      <a:pt x="360" y="2"/>
                    </a:lnTo>
                    <a:lnTo>
                      <a:pt x="400" y="0"/>
                    </a:lnTo>
                    <a:lnTo>
                      <a:pt x="442" y="2"/>
                    </a:lnTo>
                    <a:lnTo>
                      <a:pt x="482" y="8"/>
                    </a:lnTo>
                    <a:lnTo>
                      <a:pt x="520" y="18"/>
                    </a:lnTo>
                    <a:lnTo>
                      <a:pt x="556" y="32"/>
                    </a:lnTo>
                    <a:lnTo>
                      <a:pt x="592" y="48"/>
                    </a:lnTo>
                    <a:lnTo>
                      <a:pt x="624" y="68"/>
                    </a:lnTo>
                    <a:lnTo>
                      <a:pt x="654" y="92"/>
                    </a:lnTo>
                    <a:lnTo>
                      <a:pt x="684" y="118"/>
                    </a:lnTo>
                    <a:lnTo>
                      <a:pt x="710" y="146"/>
                    </a:lnTo>
                    <a:lnTo>
                      <a:pt x="732" y="176"/>
                    </a:lnTo>
                    <a:lnTo>
                      <a:pt x="752" y="210"/>
                    </a:lnTo>
                    <a:lnTo>
                      <a:pt x="770" y="244"/>
                    </a:lnTo>
                    <a:lnTo>
                      <a:pt x="782" y="282"/>
                    </a:lnTo>
                    <a:lnTo>
                      <a:pt x="792" y="320"/>
                    </a:lnTo>
                    <a:lnTo>
                      <a:pt x="798" y="360"/>
                    </a:lnTo>
                    <a:lnTo>
                      <a:pt x="800" y="400"/>
                    </a:lnTo>
                    <a:close/>
                  </a:path>
                </a:pathLst>
              </a:custGeom>
              <a:solidFill>
                <a:srgbClr val="FFFF66"/>
              </a:solidFill>
              <a:ln w="38100" cap="flat" cmpd="sng">
                <a:solidFill>
                  <a:srgbClr val="5F5F5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grpSp>
        <p:grpSp>
          <p:nvGrpSpPr>
            <p:cNvPr id="45" name="Group 44"/>
            <p:cNvGrpSpPr/>
            <p:nvPr/>
          </p:nvGrpSpPr>
          <p:grpSpPr>
            <a:xfrm>
              <a:off x="4656457" y="2390626"/>
              <a:ext cx="1850771" cy="1850771"/>
              <a:chOff x="2033589" y="1651194"/>
              <a:chExt cx="5079998" cy="5080000"/>
            </a:xfrm>
          </p:grpSpPr>
          <p:sp>
            <p:nvSpPr>
              <p:cNvPr id="46" name="Freeform 2"/>
              <p:cNvSpPr>
                <a:spLocks/>
              </p:cNvSpPr>
              <p:nvPr/>
            </p:nvSpPr>
            <p:spPr bwMode="auto">
              <a:xfrm>
                <a:off x="4573588" y="1651194"/>
                <a:ext cx="2200275" cy="1587500"/>
              </a:xfrm>
              <a:custGeom>
                <a:avLst/>
                <a:gdLst>
                  <a:gd name="T0" fmla="*/ 2200275 w 1386"/>
                  <a:gd name="T1" fmla="*/ 1270000 h 1000"/>
                  <a:gd name="T2" fmla="*/ 2159000 w 1386"/>
                  <a:gd name="T3" fmla="*/ 1200150 h 1000"/>
                  <a:gd name="T4" fmla="*/ 2066925 w 1386"/>
                  <a:gd name="T5" fmla="*/ 1063625 h 1000"/>
                  <a:gd name="T6" fmla="*/ 1968500 w 1386"/>
                  <a:gd name="T7" fmla="*/ 933450 h 1000"/>
                  <a:gd name="T8" fmla="*/ 1860550 w 1386"/>
                  <a:gd name="T9" fmla="*/ 809625 h 1000"/>
                  <a:gd name="T10" fmla="*/ 1746250 w 1386"/>
                  <a:gd name="T11" fmla="*/ 695325 h 1000"/>
                  <a:gd name="T12" fmla="*/ 1622425 w 1386"/>
                  <a:gd name="T13" fmla="*/ 587375 h 1000"/>
                  <a:gd name="T14" fmla="*/ 1495425 w 1386"/>
                  <a:gd name="T15" fmla="*/ 485775 h 1000"/>
                  <a:gd name="T16" fmla="*/ 1358900 w 1386"/>
                  <a:gd name="T17" fmla="*/ 393700 h 1000"/>
                  <a:gd name="T18" fmla="*/ 1216025 w 1386"/>
                  <a:gd name="T19" fmla="*/ 311150 h 1000"/>
                  <a:gd name="T20" fmla="*/ 1069975 w 1386"/>
                  <a:gd name="T21" fmla="*/ 234950 h 1000"/>
                  <a:gd name="T22" fmla="*/ 917575 w 1386"/>
                  <a:gd name="T23" fmla="*/ 171450 h 1000"/>
                  <a:gd name="T24" fmla="*/ 758825 w 1386"/>
                  <a:gd name="T25" fmla="*/ 117475 h 1000"/>
                  <a:gd name="T26" fmla="*/ 596900 w 1386"/>
                  <a:gd name="T27" fmla="*/ 73025 h 1000"/>
                  <a:gd name="T28" fmla="*/ 431800 w 1386"/>
                  <a:gd name="T29" fmla="*/ 38100 h 1000"/>
                  <a:gd name="T30" fmla="*/ 260350 w 1386"/>
                  <a:gd name="T31" fmla="*/ 12700 h 1000"/>
                  <a:gd name="T32" fmla="*/ 88900 w 1386"/>
                  <a:gd name="T33" fmla="*/ 3175 h 1000"/>
                  <a:gd name="T34" fmla="*/ 0 w 1386"/>
                  <a:gd name="T35" fmla="*/ 635000 h 1000"/>
                  <a:gd name="T36" fmla="*/ 66675 w 1386"/>
                  <a:gd name="T37" fmla="*/ 638175 h 1000"/>
                  <a:gd name="T38" fmla="*/ 196850 w 1386"/>
                  <a:gd name="T39" fmla="*/ 644525 h 1000"/>
                  <a:gd name="T40" fmla="*/ 323850 w 1386"/>
                  <a:gd name="T41" fmla="*/ 663575 h 1000"/>
                  <a:gd name="T42" fmla="*/ 447675 w 1386"/>
                  <a:gd name="T43" fmla="*/ 688975 h 1000"/>
                  <a:gd name="T44" fmla="*/ 571500 w 1386"/>
                  <a:gd name="T45" fmla="*/ 723900 h 1000"/>
                  <a:gd name="T46" fmla="*/ 688975 w 1386"/>
                  <a:gd name="T47" fmla="*/ 765175 h 1000"/>
                  <a:gd name="T48" fmla="*/ 803275 w 1386"/>
                  <a:gd name="T49" fmla="*/ 812800 h 1000"/>
                  <a:gd name="T50" fmla="*/ 914400 w 1386"/>
                  <a:gd name="T51" fmla="*/ 866775 h 1000"/>
                  <a:gd name="T52" fmla="*/ 1019175 w 1386"/>
                  <a:gd name="T53" fmla="*/ 930275 h 1000"/>
                  <a:gd name="T54" fmla="*/ 1120775 w 1386"/>
                  <a:gd name="T55" fmla="*/ 1000125 h 1000"/>
                  <a:gd name="T56" fmla="*/ 1216025 w 1386"/>
                  <a:gd name="T57" fmla="*/ 1076325 h 1000"/>
                  <a:gd name="T58" fmla="*/ 1308100 w 1386"/>
                  <a:gd name="T59" fmla="*/ 1155700 h 1000"/>
                  <a:gd name="T60" fmla="*/ 1397000 w 1386"/>
                  <a:gd name="T61" fmla="*/ 1244600 h 1000"/>
                  <a:gd name="T62" fmla="*/ 1476375 w 1386"/>
                  <a:gd name="T63" fmla="*/ 1336675 h 1000"/>
                  <a:gd name="T64" fmla="*/ 1549400 w 1386"/>
                  <a:gd name="T65" fmla="*/ 1431925 h 1000"/>
                  <a:gd name="T66" fmla="*/ 1619250 w 1386"/>
                  <a:gd name="T67" fmla="*/ 1536700 h 1000"/>
                  <a:gd name="T68" fmla="*/ 1651000 w 1386"/>
                  <a:gd name="T69" fmla="*/ 1587500 h 10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386" h="1000">
                    <a:moveTo>
                      <a:pt x="1040" y="1000"/>
                    </a:moveTo>
                    <a:lnTo>
                      <a:pt x="1386" y="800"/>
                    </a:lnTo>
                    <a:lnTo>
                      <a:pt x="1360" y="756"/>
                    </a:lnTo>
                    <a:lnTo>
                      <a:pt x="1332" y="712"/>
                    </a:lnTo>
                    <a:lnTo>
                      <a:pt x="1302" y="670"/>
                    </a:lnTo>
                    <a:lnTo>
                      <a:pt x="1272" y="628"/>
                    </a:lnTo>
                    <a:lnTo>
                      <a:pt x="1240" y="588"/>
                    </a:lnTo>
                    <a:lnTo>
                      <a:pt x="1206" y="550"/>
                    </a:lnTo>
                    <a:lnTo>
                      <a:pt x="1172" y="510"/>
                    </a:lnTo>
                    <a:lnTo>
                      <a:pt x="1136" y="474"/>
                    </a:lnTo>
                    <a:lnTo>
                      <a:pt x="1100" y="438"/>
                    </a:lnTo>
                    <a:lnTo>
                      <a:pt x="1062" y="404"/>
                    </a:lnTo>
                    <a:lnTo>
                      <a:pt x="1022" y="370"/>
                    </a:lnTo>
                    <a:lnTo>
                      <a:pt x="982" y="338"/>
                    </a:lnTo>
                    <a:lnTo>
                      <a:pt x="942" y="306"/>
                    </a:lnTo>
                    <a:lnTo>
                      <a:pt x="898" y="276"/>
                    </a:lnTo>
                    <a:lnTo>
                      <a:pt x="856" y="248"/>
                    </a:lnTo>
                    <a:lnTo>
                      <a:pt x="812" y="222"/>
                    </a:lnTo>
                    <a:lnTo>
                      <a:pt x="766" y="196"/>
                    </a:lnTo>
                    <a:lnTo>
                      <a:pt x="720" y="172"/>
                    </a:lnTo>
                    <a:lnTo>
                      <a:pt x="674" y="148"/>
                    </a:lnTo>
                    <a:lnTo>
                      <a:pt x="626" y="128"/>
                    </a:lnTo>
                    <a:lnTo>
                      <a:pt x="578" y="108"/>
                    </a:lnTo>
                    <a:lnTo>
                      <a:pt x="528" y="90"/>
                    </a:lnTo>
                    <a:lnTo>
                      <a:pt x="478" y="74"/>
                    </a:lnTo>
                    <a:lnTo>
                      <a:pt x="428" y="58"/>
                    </a:lnTo>
                    <a:lnTo>
                      <a:pt x="376" y="46"/>
                    </a:lnTo>
                    <a:lnTo>
                      <a:pt x="324" y="34"/>
                    </a:lnTo>
                    <a:lnTo>
                      <a:pt x="272" y="24"/>
                    </a:lnTo>
                    <a:lnTo>
                      <a:pt x="218" y="16"/>
                    </a:lnTo>
                    <a:lnTo>
                      <a:pt x="164" y="8"/>
                    </a:lnTo>
                    <a:lnTo>
                      <a:pt x="110" y="4"/>
                    </a:lnTo>
                    <a:lnTo>
                      <a:pt x="56" y="2"/>
                    </a:lnTo>
                    <a:lnTo>
                      <a:pt x="0" y="0"/>
                    </a:lnTo>
                    <a:lnTo>
                      <a:pt x="0" y="400"/>
                    </a:lnTo>
                    <a:lnTo>
                      <a:pt x="42" y="402"/>
                    </a:lnTo>
                    <a:lnTo>
                      <a:pt x="84" y="404"/>
                    </a:lnTo>
                    <a:lnTo>
                      <a:pt x="124" y="406"/>
                    </a:lnTo>
                    <a:lnTo>
                      <a:pt x="164" y="412"/>
                    </a:lnTo>
                    <a:lnTo>
                      <a:pt x="204" y="418"/>
                    </a:lnTo>
                    <a:lnTo>
                      <a:pt x="244" y="426"/>
                    </a:lnTo>
                    <a:lnTo>
                      <a:pt x="282" y="434"/>
                    </a:lnTo>
                    <a:lnTo>
                      <a:pt x="322" y="444"/>
                    </a:lnTo>
                    <a:lnTo>
                      <a:pt x="360" y="456"/>
                    </a:lnTo>
                    <a:lnTo>
                      <a:pt x="396" y="468"/>
                    </a:lnTo>
                    <a:lnTo>
                      <a:pt x="434" y="482"/>
                    </a:lnTo>
                    <a:lnTo>
                      <a:pt x="470" y="496"/>
                    </a:lnTo>
                    <a:lnTo>
                      <a:pt x="506" y="512"/>
                    </a:lnTo>
                    <a:lnTo>
                      <a:pt x="540" y="528"/>
                    </a:lnTo>
                    <a:lnTo>
                      <a:pt x="576" y="546"/>
                    </a:lnTo>
                    <a:lnTo>
                      <a:pt x="608" y="566"/>
                    </a:lnTo>
                    <a:lnTo>
                      <a:pt x="642" y="586"/>
                    </a:lnTo>
                    <a:lnTo>
                      <a:pt x="674" y="608"/>
                    </a:lnTo>
                    <a:lnTo>
                      <a:pt x="706" y="630"/>
                    </a:lnTo>
                    <a:lnTo>
                      <a:pt x="736" y="654"/>
                    </a:lnTo>
                    <a:lnTo>
                      <a:pt x="766" y="678"/>
                    </a:lnTo>
                    <a:lnTo>
                      <a:pt x="796" y="702"/>
                    </a:lnTo>
                    <a:lnTo>
                      <a:pt x="824" y="728"/>
                    </a:lnTo>
                    <a:lnTo>
                      <a:pt x="852" y="756"/>
                    </a:lnTo>
                    <a:lnTo>
                      <a:pt x="880" y="784"/>
                    </a:lnTo>
                    <a:lnTo>
                      <a:pt x="904" y="812"/>
                    </a:lnTo>
                    <a:lnTo>
                      <a:pt x="930" y="842"/>
                    </a:lnTo>
                    <a:lnTo>
                      <a:pt x="954" y="872"/>
                    </a:lnTo>
                    <a:lnTo>
                      <a:pt x="976" y="902"/>
                    </a:lnTo>
                    <a:lnTo>
                      <a:pt x="998" y="934"/>
                    </a:lnTo>
                    <a:lnTo>
                      <a:pt x="1020" y="968"/>
                    </a:lnTo>
                    <a:lnTo>
                      <a:pt x="1040" y="1000"/>
                    </a:lnTo>
                    <a:close/>
                  </a:path>
                </a:pathLst>
              </a:custGeom>
              <a:noFill/>
              <a:ln w="12700">
                <a:solidFill>
                  <a:srgbClr val="000000"/>
                </a:solidFill>
                <a:prstDash val="solid"/>
                <a:round/>
                <a:headEnd/>
                <a:tailEnd/>
              </a:ln>
            </p:spPr>
            <p:txBody>
              <a:bodyPr/>
              <a:lstStyle/>
              <a:p>
                <a:endParaRPr lang="en-GB"/>
              </a:p>
            </p:txBody>
          </p:sp>
          <p:sp>
            <p:nvSpPr>
              <p:cNvPr id="47" name="Freeform 3"/>
              <p:cNvSpPr>
                <a:spLocks/>
              </p:cNvSpPr>
              <p:nvPr/>
            </p:nvSpPr>
            <p:spPr bwMode="auto">
              <a:xfrm>
                <a:off x="2373314" y="1651194"/>
                <a:ext cx="2200275" cy="1587500"/>
              </a:xfrm>
              <a:custGeom>
                <a:avLst/>
                <a:gdLst>
                  <a:gd name="T0" fmla="*/ 2200275 w 1386"/>
                  <a:gd name="T1" fmla="*/ 0 h 1000"/>
                  <a:gd name="T2" fmla="*/ 2114550 w 1386"/>
                  <a:gd name="T3" fmla="*/ 3175 h 1000"/>
                  <a:gd name="T4" fmla="*/ 1939925 w 1386"/>
                  <a:gd name="T5" fmla="*/ 12700 h 1000"/>
                  <a:gd name="T6" fmla="*/ 1771650 w 1386"/>
                  <a:gd name="T7" fmla="*/ 38100 h 1000"/>
                  <a:gd name="T8" fmla="*/ 1603375 w 1386"/>
                  <a:gd name="T9" fmla="*/ 73025 h 1000"/>
                  <a:gd name="T10" fmla="*/ 1441450 w 1386"/>
                  <a:gd name="T11" fmla="*/ 117475 h 1000"/>
                  <a:gd name="T12" fmla="*/ 1285875 w 1386"/>
                  <a:gd name="T13" fmla="*/ 171450 h 1000"/>
                  <a:gd name="T14" fmla="*/ 1133475 w 1386"/>
                  <a:gd name="T15" fmla="*/ 234950 h 1000"/>
                  <a:gd name="T16" fmla="*/ 984250 w 1386"/>
                  <a:gd name="T17" fmla="*/ 311150 h 1000"/>
                  <a:gd name="T18" fmla="*/ 844550 w 1386"/>
                  <a:gd name="T19" fmla="*/ 393700 h 1000"/>
                  <a:gd name="T20" fmla="*/ 708025 w 1386"/>
                  <a:gd name="T21" fmla="*/ 485775 h 1000"/>
                  <a:gd name="T22" fmla="*/ 577850 w 1386"/>
                  <a:gd name="T23" fmla="*/ 587375 h 1000"/>
                  <a:gd name="T24" fmla="*/ 457200 w 1386"/>
                  <a:gd name="T25" fmla="*/ 695325 h 1000"/>
                  <a:gd name="T26" fmla="*/ 339725 w 1386"/>
                  <a:gd name="T27" fmla="*/ 809625 h 1000"/>
                  <a:gd name="T28" fmla="*/ 234950 w 1386"/>
                  <a:gd name="T29" fmla="*/ 933450 h 1000"/>
                  <a:gd name="T30" fmla="*/ 133350 w 1386"/>
                  <a:gd name="T31" fmla="*/ 1063625 h 1000"/>
                  <a:gd name="T32" fmla="*/ 44450 w 1386"/>
                  <a:gd name="T33" fmla="*/ 1200150 h 1000"/>
                  <a:gd name="T34" fmla="*/ 552450 w 1386"/>
                  <a:gd name="T35" fmla="*/ 1587500 h 1000"/>
                  <a:gd name="T36" fmla="*/ 584200 w 1386"/>
                  <a:gd name="T37" fmla="*/ 1536700 h 1000"/>
                  <a:gd name="T38" fmla="*/ 650875 w 1386"/>
                  <a:gd name="T39" fmla="*/ 1431925 h 1000"/>
                  <a:gd name="T40" fmla="*/ 727075 w 1386"/>
                  <a:gd name="T41" fmla="*/ 1336675 h 1000"/>
                  <a:gd name="T42" fmla="*/ 806450 w 1386"/>
                  <a:gd name="T43" fmla="*/ 1244600 h 1000"/>
                  <a:gd name="T44" fmla="*/ 892175 w 1386"/>
                  <a:gd name="T45" fmla="*/ 1155700 h 1000"/>
                  <a:gd name="T46" fmla="*/ 984250 w 1386"/>
                  <a:gd name="T47" fmla="*/ 1076325 h 1000"/>
                  <a:gd name="T48" fmla="*/ 1079500 w 1386"/>
                  <a:gd name="T49" fmla="*/ 1000125 h 1000"/>
                  <a:gd name="T50" fmla="*/ 1181100 w 1386"/>
                  <a:gd name="T51" fmla="*/ 930275 h 1000"/>
                  <a:gd name="T52" fmla="*/ 1289050 w 1386"/>
                  <a:gd name="T53" fmla="*/ 866775 h 1000"/>
                  <a:gd name="T54" fmla="*/ 1400175 w 1386"/>
                  <a:gd name="T55" fmla="*/ 812800 h 1000"/>
                  <a:gd name="T56" fmla="*/ 1514475 w 1386"/>
                  <a:gd name="T57" fmla="*/ 765175 h 1000"/>
                  <a:gd name="T58" fmla="*/ 1631950 w 1386"/>
                  <a:gd name="T59" fmla="*/ 723900 h 1000"/>
                  <a:gd name="T60" fmla="*/ 1752600 w 1386"/>
                  <a:gd name="T61" fmla="*/ 688975 h 1000"/>
                  <a:gd name="T62" fmla="*/ 1876425 w 1386"/>
                  <a:gd name="T63" fmla="*/ 663575 h 1000"/>
                  <a:gd name="T64" fmla="*/ 2006600 w 1386"/>
                  <a:gd name="T65" fmla="*/ 644525 h 1000"/>
                  <a:gd name="T66" fmla="*/ 2133600 w 1386"/>
                  <a:gd name="T67" fmla="*/ 638175 h 1000"/>
                  <a:gd name="T68" fmla="*/ 2200275 w 1386"/>
                  <a:gd name="T69" fmla="*/ 635000 h 10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386" h="1000">
                    <a:moveTo>
                      <a:pt x="1386" y="400"/>
                    </a:moveTo>
                    <a:lnTo>
                      <a:pt x="1386" y="0"/>
                    </a:lnTo>
                    <a:lnTo>
                      <a:pt x="1332" y="2"/>
                    </a:lnTo>
                    <a:lnTo>
                      <a:pt x="1276" y="4"/>
                    </a:lnTo>
                    <a:lnTo>
                      <a:pt x="1222" y="8"/>
                    </a:lnTo>
                    <a:lnTo>
                      <a:pt x="1168" y="16"/>
                    </a:lnTo>
                    <a:lnTo>
                      <a:pt x="1116" y="24"/>
                    </a:lnTo>
                    <a:lnTo>
                      <a:pt x="1062" y="34"/>
                    </a:lnTo>
                    <a:lnTo>
                      <a:pt x="1010" y="46"/>
                    </a:lnTo>
                    <a:lnTo>
                      <a:pt x="960" y="58"/>
                    </a:lnTo>
                    <a:lnTo>
                      <a:pt x="908" y="74"/>
                    </a:lnTo>
                    <a:lnTo>
                      <a:pt x="858" y="90"/>
                    </a:lnTo>
                    <a:lnTo>
                      <a:pt x="810" y="108"/>
                    </a:lnTo>
                    <a:lnTo>
                      <a:pt x="760" y="128"/>
                    </a:lnTo>
                    <a:lnTo>
                      <a:pt x="714" y="148"/>
                    </a:lnTo>
                    <a:lnTo>
                      <a:pt x="666" y="172"/>
                    </a:lnTo>
                    <a:lnTo>
                      <a:pt x="620" y="196"/>
                    </a:lnTo>
                    <a:lnTo>
                      <a:pt x="576" y="222"/>
                    </a:lnTo>
                    <a:lnTo>
                      <a:pt x="532" y="248"/>
                    </a:lnTo>
                    <a:lnTo>
                      <a:pt x="488" y="276"/>
                    </a:lnTo>
                    <a:lnTo>
                      <a:pt x="446" y="306"/>
                    </a:lnTo>
                    <a:lnTo>
                      <a:pt x="404" y="338"/>
                    </a:lnTo>
                    <a:lnTo>
                      <a:pt x="364" y="370"/>
                    </a:lnTo>
                    <a:lnTo>
                      <a:pt x="326" y="404"/>
                    </a:lnTo>
                    <a:lnTo>
                      <a:pt x="288" y="438"/>
                    </a:lnTo>
                    <a:lnTo>
                      <a:pt x="250" y="474"/>
                    </a:lnTo>
                    <a:lnTo>
                      <a:pt x="214" y="510"/>
                    </a:lnTo>
                    <a:lnTo>
                      <a:pt x="180" y="550"/>
                    </a:lnTo>
                    <a:lnTo>
                      <a:pt x="148" y="588"/>
                    </a:lnTo>
                    <a:lnTo>
                      <a:pt x="116" y="628"/>
                    </a:lnTo>
                    <a:lnTo>
                      <a:pt x="84" y="670"/>
                    </a:lnTo>
                    <a:lnTo>
                      <a:pt x="56" y="712"/>
                    </a:lnTo>
                    <a:lnTo>
                      <a:pt x="28" y="756"/>
                    </a:lnTo>
                    <a:lnTo>
                      <a:pt x="0" y="800"/>
                    </a:lnTo>
                    <a:lnTo>
                      <a:pt x="348" y="1000"/>
                    </a:lnTo>
                    <a:lnTo>
                      <a:pt x="368" y="968"/>
                    </a:lnTo>
                    <a:lnTo>
                      <a:pt x="388" y="934"/>
                    </a:lnTo>
                    <a:lnTo>
                      <a:pt x="410" y="902"/>
                    </a:lnTo>
                    <a:lnTo>
                      <a:pt x="434" y="872"/>
                    </a:lnTo>
                    <a:lnTo>
                      <a:pt x="458" y="842"/>
                    </a:lnTo>
                    <a:lnTo>
                      <a:pt x="482" y="812"/>
                    </a:lnTo>
                    <a:lnTo>
                      <a:pt x="508" y="784"/>
                    </a:lnTo>
                    <a:lnTo>
                      <a:pt x="534" y="756"/>
                    </a:lnTo>
                    <a:lnTo>
                      <a:pt x="562" y="728"/>
                    </a:lnTo>
                    <a:lnTo>
                      <a:pt x="590" y="702"/>
                    </a:lnTo>
                    <a:lnTo>
                      <a:pt x="620" y="678"/>
                    </a:lnTo>
                    <a:lnTo>
                      <a:pt x="650" y="654"/>
                    </a:lnTo>
                    <a:lnTo>
                      <a:pt x="680" y="630"/>
                    </a:lnTo>
                    <a:lnTo>
                      <a:pt x="712" y="608"/>
                    </a:lnTo>
                    <a:lnTo>
                      <a:pt x="744" y="586"/>
                    </a:lnTo>
                    <a:lnTo>
                      <a:pt x="778" y="566"/>
                    </a:lnTo>
                    <a:lnTo>
                      <a:pt x="812" y="546"/>
                    </a:lnTo>
                    <a:lnTo>
                      <a:pt x="846" y="528"/>
                    </a:lnTo>
                    <a:lnTo>
                      <a:pt x="882" y="512"/>
                    </a:lnTo>
                    <a:lnTo>
                      <a:pt x="918" y="496"/>
                    </a:lnTo>
                    <a:lnTo>
                      <a:pt x="954" y="482"/>
                    </a:lnTo>
                    <a:lnTo>
                      <a:pt x="990" y="468"/>
                    </a:lnTo>
                    <a:lnTo>
                      <a:pt x="1028" y="456"/>
                    </a:lnTo>
                    <a:lnTo>
                      <a:pt x="1066" y="444"/>
                    </a:lnTo>
                    <a:lnTo>
                      <a:pt x="1104" y="434"/>
                    </a:lnTo>
                    <a:lnTo>
                      <a:pt x="1144" y="426"/>
                    </a:lnTo>
                    <a:lnTo>
                      <a:pt x="1182" y="418"/>
                    </a:lnTo>
                    <a:lnTo>
                      <a:pt x="1222" y="412"/>
                    </a:lnTo>
                    <a:lnTo>
                      <a:pt x="1264" y="406"/>
                    </a:lnTo>
                    <a:lnTo>
                      <a:pt x="1304" y="404"/>
                    </a:lnTo>
                    <a:lnTo>
                      <a:pt x="1344" y="402"/>
                    </a:lnTo>
                    <a:lnTo>
                      <a:pt x="1386" y="400"/>
                    </a:lnTo>
                    <a:close/>
                  </a:path>
                </a:pathLst>
              </a:custGeom>
              <a:noFill/>
              <a:ln w="38100" cap="flat" cmpd="sng">
                <a:solidFill>
                  <a:srgbClr val="5F5F5F"/>
                </a:solidFill>
                <a:prstDash val="solid"/>
                <a:round/>
                <a:headEnd type="none" w="med" len="med"/>
                <a:tailEnd type="none" w="med" len="med"/>
              </a:ln>
              <a:effectLst/>
              <a:extLst/>
            </p:spPr>
            <p:txBody>
              <a:bodyPr/>
              <a:lstStyle/>
              <a:p>
                <a:endParaRPr lang="en-GB"/>
              </a:p>
            </p:txBody>
          </p:sp>
          <p:sp>
            <p:nvSpPr>
              <p:cNvPr id="48" name="Freeform 4"/>
              <p:cNvSpPr>
                <a:spLocks/>
              </p:cNvSpPr>
              <p:nvPr/>
            </p:nvSpPr>
            <p:spPr bwMode="auto">
              <a:xfrm>
                <a:off x="2033589" y="2921193"/>
                <a:ext cx="892175" cy="2540000"/>
              </a:xfrm>
              <a:custGeom>
                <a:avLst/>
                <a:gdLst>
                  <a:gd name="T0" fmla="*/ 635000 w 562"/>
                  <a:gd name="T1" fmla="*/ 1270000 h 1600"/>
                  <a:gd name="T2" fmla="*/ 641350 w 562"/>
                  <a:gd name="T3" fmla="*/ 1143000 h 1600"/>
                  <a:gd name="T4" fmla="*/ 654050 w 562"/>
                  <a:gd name="T5" fmla="*/ 1016000 h 1600"/>
                  <a:gd name="T6" fmla="*/ 673100 w 562"/>
                  <a:gd name="T7" fmla="*/ 892175 h 1600"/>
                  <a:gd name="T8" fmla="*/ 701675 w 562"/>
                  <a:gd name="T9" fmla="*/ 768350 h 1600"/>
                  <a:gd name="T10" fmla="*/ 739775 w 562"/>
                  <a:gd name="T11" fmla="*/ 650875 h 1600"/>
                  <a:gd name="T12" fmla="*/ 781050 w 562"/>
                  <a:gd name="T13" fmla="*/ 536575 h 1600"/>
                  <a:gd name="T14" fmla="*/ 831850 w 562"/>
                  <a:gd name="T15" fmla="*/ 425450 h 1600"/>
                  <a:gd name="T16" fmla="*/ 892175 w 562"/>
                  <a:gd name="T17" fmla="*/ 317500 h 1600"/>
                  <a:gd name="T18" fmla="*/ 339725 w 562"/>
                  <a:gd name="T19" fmla="*/ 0 h 1600"/>
                  <a:gd name="T20" fmla="*/ 263525 w 562"/>
                  <a:gd name="T21" fmla="*/ 142875 h 1600"/>
                  <a:gd name="T22" fmla="*/ 196850 w 562"/>
                  <a:gd name="T23" fmla="*/ 292100 h 1600"/>
                  <a:gd name="T24" fmla="*/ 139700 w 562"/>
                  <a:gd name="T25" fmla="*/ 444500 h 1600"/>
                  <a:gd name="T26" fmla="*/ 88900 w 562"/>
                  <a:gd name="T27" fmla="*/ 603250 h 1600"/>
                  <a:gd name="T28" fmla="*/ 50800 w 562"/>
                  <a:gd name="T29" fmla="*/ 765175 h 1600"/>
                  <a:gd name="T30" fmla="*/ 22225 w 562"/>
                  <a:gd name="T31" fmla="*/ 930275 h 1600"/>
                  <a:gd name="T32" fmla="*/ 6350 w 562"/>
                  <a:gd name="T33" fmla="*/ 1098550 h 1600"/>
                  <a:gd name="T34" fmla="*/ 0 w 562"/>
                  <a:gd name="T35" fmla="*/ 1270000 h 1600"/>
                  <a:gd name="T36" fmla="*/ 3175 w 562"/>
                  <a:gd name="T37" fmla="*/ 1358900 h 1600"/>
                  <a:gd name="T38" fmla="*/ 12700 w 562"/>
                  <a:gd name="T39" fmla="*/ 1527175 h 1600"/>
                  <a:gd name="T40" fmla="*/ 34925 w 562"/>
                  <a:gd name="T41" fmla="*/ 1695450 h 1600"/>
                  <a:gd name="T42" fmla="*/ 69850 w 562"/>
                  <a:gd name="T43" fmla="*/ 1860550 h 1600"/>
                  <a:gd name="T44" fmla="*/ 111125 w 562"/>
                  <a:gd name="T45" fmla="*/ 2019300 h 1600"/>
                  <a:gd name="T46" fmla="*/ 165100 w 562"/>
                  <a:gd name="T47" fmla="*/ 2174875 h 1600"/>
                  <a:gd name="T48" fmla="*/ 228600 w 562"/>
                  <a:gd name="T49" fmla="*/ 2324100 h 1600"/>
                  <a:gd name="T50" fmla="*/ 301625 w 562"/>
                  <a:gd name="T51" fmla="*/ 2470150 h 1600"/>
                  <a:gd name="T52" fmla="*/ 892175 w 562"/>
                  <a:gd name="T53" fmla="*/ 2222500 h 1600"/>
                  <a:gd name="T54" fmla="*/ 860425 w 562"/>
                  <a:gd name="T55" fmla="*/ 2171700 h 1600"/>
                  <a:gd name="T56" fmla="*/ 806450 w 562"/>
                  <a:gd name="T57" fmla="*/ 2060575 h 1600"/>
                  <a:gd name="T58" fmla="*/ 758825 w 562"/>
                  <a:gd name="T59" fmla="*/ 1949450 h 1600"/>
                  <a:gd name="T60" fmla="*/ 720725 w 562"/>
                  <a:gd name="T61" fmla="*/ 1831975 h 1600"/>
                  <a:gd name="T62" fmla="*/ 685800 w 562"/>
                  <a:gd name="T63" fmla="*/ 1711325 h 1600"/>
                  <a:gd name="T64" fmla="*/ 663575 w 562"/>
                  <a:gd name="T65" fmla="*/ 1590675 h 1600"/>
                  <a:gd name="T66" fmla="*/ 644525 w 562"/>
                  <a:gd name="T67" fmla="*/ 1463675 h 1600"/>
                  <a:gd name="T68" fmla="*/ 638175 w 562"/>
                  <a:gd name="T69" fmla="*/ 1336675 h 1600"/>
                  <a:gd name="T70" fmla="*/ 635000 w 562"/>
                  <a:gd name="T71" fmla="*/ 1270000 h 16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62" h="1600">
                    <a:moveTo>
                      <a:pt x="400" y="800"/>
                    </a:moveTo>
                    <a:lnTo>
                      <a:pt x="400" y="800"/>
                    </a:lnTo>
                    <a:lnTo>
                      <a:pt x="402" y="760"/>
                    </a:lnTo>
                    <a:lnTo>
                      <a:pt x="404" y="720"/>
                    </a:lnTo>
                    <a:lnTo>
                      <a:pt x="406" y="680"/>
                    </a:lnTo>
                    <a:lnTo>
                      <a:pt x="412" y="640"/>
                    </a:lnTo>
                    <a:lnTo>
                      <a:pt x="418" y="600"/>
                    </a:lnTo>
                    <a:lnTo>
                      <a:pt x="424" y="562"/>
                    </a:lnTo>
                    <a:lnTo>
                      <a:pt x="432" y="522"/>
                    </a:lnTo>
                    <a:lnTo>
                      <a:pt x="442" y="484"/>
                    </a:lnTo>
                    <a:lnTo>
                      <a:pt x="454" y="448"/>
                    </a:lnTo>
                    <a:lnTo>
                      <a:pt x="466" y="410"/>
                    </a:lnTo>
                    <a:lnTo>
                      <a:pt x="478" y="374"/>
                    </a:lnTo>
                    <a:lnTo>
                      <a:pt x="492" y="338"/>
                    </a:lnTo>
                    <a:lnTo>
                      <a:pt x="508" y="302"/>
                    </a:lnTo>
                    <a:lnTo>
                      <a:pt x="524" y="268"/>
                    </a:lnTo>
                    <a:lnTo>
                      <a:pt x="542" y="234"/>
                    </a:lnTo>
                    <a:lnTo>
                      <a:pt x="562" y="200"/>
                    </a:lnTo>
                    <a:lnTo>
                      <a:pt x="214" y="0"/>
                    </a:lnTo>
                    <a:lnTo>
                      <a:pt x="190" y="46"/>
                    </a:lnTo>
                    <a:lnTo>
                      <a:pt x="166" y="90"/>
                    </a:lnTo>
                    <a:lnTo>
                      <a:pt x="144" y="136"/>
                    </a:lnTo>
                    <a:lnTo>
                      <a:pt x="124" y="184"/>
                    </a:lnTo>
                    <a:lnTo>
                      <a:pt x="104" y="232"/>
                    </a:lnTo>
                    <a:lnTo>
                      <a:pt x="88" y="280"/>
                    </a:lnTo>
                    <a:lnTo>
                      <a:pt x="70" y="330"/>
                    </a:lnTo>
                    <a:lnTo>
                      <a:pt x="56" y="380"/>
                    </a:lnTo>
                    <a:lnTo>
                      <a:pt x="44" y="430"/>
                    </a:lnTo>
                    <a:lnTo>
                      <a:pt x="32" y="482"/>
                    </a:lnTo>
                    <a:lnTo>
                      <a:pt x="22" y="534"/>
                    </a:lnTo>
                    <a:lnTo>
                      <a:pt x="14" y="586"/>
                    </a:lnTo>
                    <a:lnTo>
                      <a:pt x="8" y="638"/>
                    </a:lnTo>
                    <a:lnTo>
                      <a:pt x="4" y="692"/>
                    </a:lnTo>
                    <a:lnTo>
                      <a:pt x="2" y="746"/>
                    </a:lnTo>
                    <a:lnTo>
                      <a:pt x="0" y="800"/>
                    </a:lnTo>
                    <a:lnTo>
                      <a:pt x="2" y="856"/>
                    </a:lnTo>
                    <a:lnTo>
                      <a:pt x="4" y="910"/>
                    </a:lnTo>
                    <a:lnTo>
                      <a:pt x="8" y="962"/>
                    </a:lnTo>
                    <a:lnTo>
                      <a:pt x="14" y="1016"/>
                    </a:lnTo>
                    <a:lnTo>
                      <a:pt x="22" y="1068"/>
                    </a:lnTo>
                    <a:lnTo>
                      <a:pt x="32" y="1120"/>
                    </a:lnTo>
                    <a:lnTo>
                      <a:pt x="44" y="1172"/>
                    </a:lnTo>
                    <a:lnTo>
                      <a:pt x="56" y="1222"/>
                    </a:lnTo>
                    <a:lnTo>
                      <a:pt x="70" y="1272"/>
                    </a:lnTo>
                    <a:lnTo>
                      <a:pt x="88" y="1322"/>
                    </a:lnTo>
                    <a:lnTo>
                      <a:pt x="104" y="1370"/>
                    </a:lnTo>
                    <a:lnTo>
                      <a:pt x="124" y="1418"/>
                    </a:lnTo>
                    <a:lnTo>
                      <a:pt x="144" y="1464"/>
                    </a:lnTo>
                    <a:lnTo>
                      <a:pt x="166" y="1510"/>
                    </a:lnTo>
                    <a:lnTo>
                      <a:pt x="190" y="1556"/>
                    </a:lnTo>
                    <a:lnTo>
                      <a:pt x="214" y="1600"/>
                    </a:lnTo>
                    <a:lnTo>
                      <a:pt x="562" y="1400"/>
                    </a:lnTo>
                    <a:lnTo>
                      <a:pt x="542" y="1368"/>
                    </a:lnTo>
                    <a:lnTo>
                      <a:pt x="524" y="1334"/>
                    </a:lnTo>
                    <a:lnTo>
                      <a:pt x="508" y="1298"/>
                    </a:lnTo>
                    <a:lnTo>
                      <a:pt x="492" y="1264"/>
                    </a:lnTo>
                    <a:lnTo>
                      <a:pt x="478" y="1228"/>
                    </a:lnTo>
                    <a:lnTo>
                      <a:pt x="466" y="1190"/>
                    </a:lnTo>
                    <a:lnTo>
                      <a:pt x="454" y="1154"/>
                    </a:lnTo>
                    <a:lnTo>
                      <a:pt x="442" y="1116"/>
                    </a:lnTo>
                    <a:lnTo>
                      <a:pt x="432" y="1078"/>
                    </a:lnTo>
                    <a:lnTo>
                      <a:pt x="424" y="1040"/>
                    </a:lnTo>
                    <a:lnTo>
                      <a:pt x="418" y="1002"/>
                    </a:lnTo>
                    <a:lnTo>
                      <a:pt x="412" y="962"/>
                    </a:lnTo>
                    <a:lnTo>
                      <a:pt x="406" y="922"/>
                    </a:lnTo>
                    <a:lnTo>
                      <a:pt x="404" y="882"/>
                    </a:lnTo>
                    <a:lnTo>
                      <a:pt x="402" y="842"/>
                    </a:lnTo>
                    <a:lnTo>
                      <a:pt x="400" y="800"/>
                    </a:lnTo>
                    <a:close/>
                  </a:path>
                </a:pathLst>
              </a:custGeom>
              <a:noFill/>
              <a:ln w="12700" cap="flat" cmpd="sng">
                <a:solidFill>
                  <a:srgbClr val="000000"/>
                </a:solidFill>
                <a:prstDash val="solid"/>
                <a:round/>
                <a:headEnd type="none" w="med" len="med"/>
                <a:tailEnd type="none" w="med" len="med"/>
              </a:ln>
              <a:effectLst/>
              <a:extLst/>
            </p:spPr>
            <p:txBody>
              <a:bodyPr/>
              <a:lstStyle/>
              <a:p>
                <a:endParaRPr lang="en-GB"/>
              </a:p>
            </p:txBody>
          </p:sp>
          <p:sp>
            <p:nvSpPr>
              <p:cNvPr id="49" name="Freeform 5"/>
              <p:cNvSpPr>
                <a:spLocks/>
              </p:cNvSpPr>
              <p:nvPr/>
            </p:nvSpPr>
            <p:spPr bwMode="auto">
              <a:xfrm>
                <a:off x="4573588" y="5143694"/>
                <a:ext cx="2200275" cy="1587500"/>
              </a:xfrm>
              <a:custGeom>
                <a:avLst/>
                <a:gdLst>
                  <a:gd name="T0" fmla="*/ 0 w 1386"/>
                  <a:gd name="T1" fmla="*/ 1587500 h 1000"/>
                  <a:gd name="T2" fmla="*/ 88900 w 1386"/>
                  <a:gd name="T3" fmla="*/ 1587500 h 1000"/>
                  <a:gd name="T4" fmla="*/ 260350 w 1386"/>
                  <a:gd name="T5" fmla="*/ 1574800 h 1000"/>
                  <a:gd name="T6" fmla="*/ 431800 w 1386"/>
                  <a:gd name="T7" fmla="*/ 1552575 h 1000"/>
                  <a:gd name="T8" fmla="*/ 596900 w 1386"/>
                  <a:gd name="T9" fmla="*/ 1517650 h 1000"/>
                  <a:gd name="T10" fmla="*/ 758825 w 1386"/>
                  <a:gd name="T11" fmla="*/ 1473200 h 1000"/>
                  <a:gd name="T12" fmla="*/ 917575 w 1386"/>
                  <a:gd name="T13" fmla="*/ 1419225 h 1000"/>
                  <a:gd name="T14" fmla="*/ 1069975 w 1386"/>
                  <a:gd name="T15" fmla="*/ 1352550 h 1000"/>
                  <a:gd name="T16" fmla="*/ 1216025 w 1386"/>
                  <a:gd name="T17" fmla="*/ 1279525 h 1000"/>
                  <a:gd name="T18" fmla="*/ 1358900 w 1386"/>
                  <a:gd name="T19" fmla="*/ 1196975 h 1000"/>
                  <a:gd name="T20" fmla="*/ 1495425 w 1386"/>
                  <a:gd name="T21" fmla="*/ 1101725 h 1000"/>
                  <a:gd name="T22" fmla="*/ 1622425 w 1386"/>
                  <a:gd name="T23" fmla="*/ 1003300 h 1000"/>
                  <a:gd name="T24" fmla="*/ 1746250 w 1386"/>
                  <a:gd name="T25" fmla="*/ 895350 h 1000"/>
                  <a:gd name="T26" fmla="*/ 1860550 w 1386"/>
                  <a:gd name="T27" fmla="*/ 777875 h 1000"/>
                  <a:gd name="T28" fmla="*/ 1968500 w 1386"/>
                  <a:gd name="T29" fmla="*/ 654050 h 1000"/>
                  <a:gd name="T30" fmla="*/ 2066925 w 1386"/>
                  <a:gd name="T31" fmla="*/ 523875 h 1000"/>
                  <a:gd name="T32" fmla="*/ 2159000 w 1386"/>
                  <a:gd name="T33" fmla="*/ 390525 h 1000"/>
                  <a:gd name="T34" fmla="*/ 1651000 w 1386"/>
                  <a:gd name="T35" fmla="*/ 0 h 1000"/>
                  <a:gd name="T36" fmla="*/ 1619250 w 1386"/>
                  <a:gd name="T37" fmla="*/ 53975 h 1000"/>
                  <a:gd name="T38" fmla="*/ 1549400 w 1386"/>
                  <a:gd name="T39" fmla="*/ 155575 h 1000"/>
                  <a:gd name="T40" fmla="*/ 1476375 w 1386"/>
                  <a:gd name="T41" fmla="*/ 254000 h 1000"/>
                  <a:gd name="T42" fmla="*/ 1397000 w 1386"/>
                  <a:gd name="T43" fmla="*/ 346075 h 1000"/>
                  <a:gd name="T44" fmla="*/ 1308100 w 1386"/>
                  <a:gd name="T45" fmla="*/ 431800 h 1000"/>
                  <a:gd name="T46" fmla="*/ 1216025 w 1386"/>
                  <a:gd name="T47" fmla="*/ 514350 h 1000"/>
                  <a:gd name="T48" fmla="*/ 1120775 w 1386"/>
                  <a:gd name="T49" fmla="*/ 590550 h 1000"/>
                  <a:gd name="T50" fmla="*/ 1019175 w 1386"/>
                  <a:gd name="T51" fmla="*/ 657225 h 1000"/>
                  <a:gd name="T52" fmla="*/ 914400 w 1386"/>
                  <a:gd name="T53" fmla="*/ 720725 h 1000"/>
                  <a:gd name="T54" fmla="*/ 803275 w 1386"/>
                  <a:gd name="T55" fmla="*/ 777875 h 1000"/>
                  <a:gd name="T56" fmla="*/ 688975 w 1386"/>
                  <a:gd name="T57" fmla="*/ 825500 h 1000"/>
                  <a:gd name="T58" fmla="*/ 571500 w 1386"/>
                  <a:gd name="T59" fmla="*/ 866775 h 1000"/>
                  <a:gd name="T60" fmla="*/ 447675 w 1386"/>
                  <a:gd name="T61" fmla="*/ 901700 h 1000"/>
                  <a:gd name="T62" fmla="*/ 323850 w 1386"/>
                  <a:gd name="T63" fmla="*/ 927100 h 1000"/>
                  <a:gd name="T64" fmla="*/ 196850 w 1386"/>
                  <a:gd name="T65" fmla="*/ 942975 h 1000"/>
                  <a:gd name="T66" fmla="*/ 66675 w 1386"/>
                  <a:gd name="T67" fmla="*/ 952500 h 1000"/>
                  <a:gd name="T68" fmla="*/ 0 w 1386"/>
                  <a:gd name="T69" fmla="*/ 952500 h 10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386" h="1000">
                    <a:moveTo>
                      <a:pt x="0" y="600"/>
                    </a:moveTo>
                    <a:lnTo>
                      <a:pt x="0" y="1000"/>
                    </a:lnTo>
                    <a:lnTo>
                      <a:pt x="56" y="1000"/>
                    </a:lnTo>
                    <a:lnTo>
                      <a:pt x="110" y="996"/>
                    </a:lnTo>
                    <a:lnTo>
                      <a:pt x="164" y="992"/>
                    </a:lnTo>
                    <a:lnTo>
                      <a:pt x="218" y="986"/>
                    </a:lnTo>
                    <a:lnTo>
                      <a:pt x="272" y="978"/>
                    </a:lnTo>
                    <a:lnTo>
                      <a:pt x="324" y="968"/>
                    </a:lnTo>
                    <a:lnTo>
                      <a:pt x="376" y="956"/>
                    </a:lnTo>
                    <a:lnTo>
                      <a:pt x="428" y="942"/>
                    </a:lnTo>
                    <a:lnTo>
                      <a:pt x="478" y="928"/>
                    </a:lnTo>
                    <a:lnTo>
                      <a:pt x="528" y="912"/>
                    </a:lnTo>
                    <a:lnTo>
                      <a:pt x="578" y="894"/>
                    </a:lnTo>
                    <a:lnTo>
                      <a:pt x="626" y="874"/>
                    </a:lnTo>
                    <a:lnTo>
                      <a:pt x="674" y="852"/>
                    </a:lnTo>
                    <a:lnTo>
                      <a:pt x="720" y="830"/>
                    </a:lnTo>
                    <a:lnTo>
                      <a:pt x="766" y="806"/>
                    </a:lnTo>
                    <a:lnTo>
                      <a:pt x="812" y="780"/>
                    </a:lnTo>
                    <a:lnTo>
                      <a:pt x="856" y="754"/>
                    </a:lnTo>
                    <a:lnTo>
                      <a:pt x="898" y="724"/>
                    </a:lnTo>
                    <a:lnTo>
                      <a:pt x="942" y="694"/>
                    </a:lnTo>
                    <a:lnTo>
                      <a:pt x="982" y="664"/>
                    </a:lnTo>
                    <a:lnTo>
                      <a:pt x="1022" y="632"/>
                    </a:lnTo>
                    <a:lnTo>
                      <a:pt x="1062" y="598"/>
                    </a:lnTo>
                    <a:lnTo>
                      <a:pt x="1100" y="564"/>
                    </a:lnTo>
                    <a:lnTo>
                      <a:pt x="1136" y="528"/>
                    </a:lnTo>
                    <a:lnTo>
                      <a:pt x="1172" y="490"/>
                    </a:lnTo>
                    <a:lnTo>
                      <a:pt x="1206" y="452"/>
                    </a:lnTo>
                    <a:lnTo>
                      <a:pt x="1240" y="412"/>
                    </a:lnTo>
                    <a:lnTo>
                      <a:pt x="1272" y="372"/>
                    </a:lnTo>
                    <a:lnTo>
                      <a:pt x="1302" y="330"/>
                    </a:lnTo>
                    <a:lnTo>
                      <a:pt x="1332" y="288"/>
                    </a:lnTo>
                    <a:lnTo>
                      <a:pt x="1360" y="246"/>
                    </a:lnTo>
                    <a:lnTo>
                      <a:pt x="1386" y="200"/>
                    </a:lnTo>
                    <a:lnTo>
                      <a:pt x="1040" y="0"/>
                    </a:lnTo>
                    <a:lnTo>
                      <a:pt x="1020" y="34"/>
                    </a:lnTo>
                    <a:lnTo>
                      <a:pt x="998" y="66"/>
                    </a:lnTo>
                    <a:lnTo>
                      <a:pt x="976" y="98"/>
                    </a:lnTo>
                    <a:lnTo>
                      <a:pt x="954" y="130"/>
                    </a:lnTo>
                    <a:lnTo>
                      <a:pt x="930" y="160"/>
                    </a:lnTo>
                    <a:lnTo>
                      <a:pt x="904" y="190"/>
                    </a:lnTo>
                    <a:lnTo>
                      <a:pt x="880" y="218"/>
                    </a:lnTo>
                    <a:lnTo>
                      <a:pt x="852" y="246"/>
                    </a:lnTo>
                    <a:lnTo>
                      <a:pt x="824" y="272"/>
                    </a:lnTo>
                    <a:lnTo>
                      <a:pt x="796" y="298"/>
                    </a:lnTo>
                    <a:lnTo>
                      <a:pt x="766" y="324"/>
                    </a:lnTo>
                    <a:lnTo>
                      <a:pt x="736" y="348"/>
                    </a:lnTo>
                    <a:lnTo>
                      <a:pt x="706" y="372"/>
                    </a:lnTo>
                    <a:lnTo>
                      <a:pt x="674" y="394"/>
                    </a:lnTo>
                    <a:lnTo>
                      <a:pt x="642" y="414"/>
                    </a:lnTo>
                    <a:lnTo>
                      <a:pt x="608" y="436"/>
                    </a:lnTo>
                    <a:lnTo>
                      <a:pt x="576" y="454"/>
                    </a:lnTo>
                    <a:lnTo>
                      <a:pt x="540" y="472"/>
                    </a:lnTo>
                    <a:lnTo>
                      <a:pt x="506" y="490"/>
                    </a:lnTo>
                    <a:lnTo>
                      <a:pt x="470" y="506"/>
                    </a:lnTo>
                    <a:lnTo>
                      <a:pt x="434" y="520"/>
                    </a:lnTo>
                    <a:lnTo>
                      <a:pt x="396" y="534"/>
                    </a:lnTo>
                    <a:lnTo>
                      <a:pt x="360" y="546"/>
                    </a:lnTo>
                    <a:lnTo>
                      <a:pt x="322" y="558"/>
                    </a:lnTo>
                    <a:lnTo>
                      <a:pt x="282" y="568"/>
                    </a:lnTo>
                    <a:lnTo>
                      <a:pt x="244" y="576"/>
                    </a:lnTo>
                    <a:lnTo>
                      <a:pt x="204" y="584"/>
                    </a:lnTo>
                    <a:lnTo>
                      <a:pt x="164" y="590"/>
                    </a:lnTo>
                    <a:lnTo>
                      <a:pt x="124" y="594"/>
                    </a:lnTo>
                    <a:lnTo>
                      <a:pt x="84" y="598"/>
                    </a:lnTo>
                    <a:lnTo>
                      <a:pt x="42" y="600"/>
                    </a:lnTo>
                    <a:lnTo>
                      <a:pt x="0" y="600"/>
                    </a:lnTo>
                    <a:close/>
                  </a:path>
                </a:pathLst>
              </a:custGeom>
              <a:noFill/>
              <a:ln w="12700">
                <a:solidFill>
                  <a:srgbClr val="000000"/>
                </a:solidFill>
                <a:prstDash val="solid"/>
                <a:round/>
                <a:headEnd/>
                <a:tailEnd/>
              </a:ln>
            </p:spPr>
            <p:txBody>
              <a:bodyPr/>
              <a:lstStyle/>
              <a:p>
                <a:endParaRPr lang="en-GB"/>
              </a:p>
            </p:txBody>
          </p:sp>
          <p:sp>
            <p:nvSpPr>
              <p:cNvPr id="50" name="Freeform 6"/>
              <p:cNvSpPr>
                <a:spLocks/>
              </p:cNvSpPr>
              <p:nvPr/>
            </p:nvSpPr>
            <p:spPr bwMode="auto">
              <a:xfrm>
                <a:off x="6224587" y="2921193"/>
                <a:ext cx="889000" cy="2540000"/>
              </a:xfrm>
              <a:custGeom>
                <a:avLst/>
                <a:gdLst>
                  <a:gd name="T0" fmla="*/ 0 w 560"/>
                  <a:gd name="T1" fmla="*/ 317500 h 1600"/>
                  <a:gd name="T2" fmla="*/ 28575 w 560"/>
                  <a:gd name="T3" fmla="*/ 371475 h 1600"/>
                  <a:gd name="T4" fmla="*/ 82550 w 560"/>
                  <a:gd name="T5" fmla="*/ 479425 h 1600"/>
                  <a:gd name="T6" fmla="*/ 130175 w 560"/>
                  <a:gd name="T7" fmla="*/ 593725 h 1600"/>
                  <a:gd name="T8" fmla="*/ 171450 w 560"/>
                  <a:gd name="T9" fmla="*/ 711200 h 1600"/>
                  <a:gd name="T10" fmla="*/ 203200 w 560"/>
                  <a:gd name="T11" fmla="*/ 828675 h 1600"/>
                  <a:gd name="T12" fmla="*/ 228600 w 560"/>
                  <a:gd name="T13" fmla="*/ 952500 h 1600"/>
                  <a:gd name="T14" fmla="*/ 244475 w 560"/>
                  <a:gd name="T15" fmla="*/ 1079500 h 1600"/>
                  <a:gd name="T16" fmla="*/ 254000 w 560"/>
                  <a:gd name="T17" fmla="*/ 1206500 h 1600"/>
                  <a:gd name="T18" fmla="*/ 254000 w 560"/>
                  <a:gd name="T19" fmla="*/ 1270000 h 1600"/>
                  <a:gd name="T20" fmla="*/ 250825 w 560"/>
                  <a:gd name="T21" fmla="*/ 1400175 h 1600"/>
                  <a:gd name="T22" fmla="*/ 238125 w 560"/>
                  <a:gd name="T23" fmla="*/ 1527175 h 1600"/>
                  <a:gd name="T24" fmla="*/ 215900 w 560"/>
                  <a:gd name="T25" fmla="*/ 1651000 h 1600"/>
                  <a:gd name="T26" fmla="*/ 187325 w 560"/>
                  <a:gd name="T27" fmla="*/ 1771650 h 1600"/>
                  <a:gd name="T28" fmla="*/ 152400 w 560"/>
                  <a:gd name="T29" fmla="*/ 1889125 h 1600"/>
                  <a:gd name="T30" fmla="*/ 107950 w 560"/>
                  <a:gd name="T31" fmla="*/ 2006600 h 1600"/>
                  <a:gd name="T32" fmla="*/ 57150 w 560"/>
                  <a:gd name="T33" fmla="*/ 2117725 h 1600"/>
                  <a:gd name="T34" fmla="*/ 0 w 560"/>
                  <a:gd name="T35" fmla="*/ 2222500 h 1600"/>
                  <a:gd name="T36" fmla="*/ 549275 w 560"/>
                  <a:gd name="T37" fmla="*/ 2540000 h 1600"/>
                  <a:gd name="T38" fmla="*/ 625475 w 560"/>
                  <a:gd name="T39" fmla="*/ 2397125 h 1600"/>
                  <a:gd name="T40" fmla="*/ 695325 w 560"/>
                  <a:gd name="T41" fmla="*/ 2251075 h 1600"/>
                  <a:gd name="T42" fmla="*/ 752475 w 560"/>
                  <a:gd name="T43" fmla="*/ 2098675 h 1600"/>
                  <a:gd name="T44" fmla="*/ 800100 w 560"/>
                  <a:gd name="T45" fmla="*/ 1939925 h 1600"/>
                  <a:gd name="T46" fmla="*/ 838200 w 560"/>
                  <a:gd name="T47" fmla="*/ 1778000 h 1600"/>
                  <a:gd name="T48" fmla="*/ 866775 w 560"/>
                  <a:gd name="T49" fmla="*/ 1612900 h 1600"/>
                  <a:gd name="T50" fmla="*/ 882650 w 560"/>
                  <a:gd name="T51" fmla="*/ 1444625 h 1600"/>
                  <a:gd name="T52" fmla="*/ 889000 w 560"/>
                  <a:gd name="T53" fmla="*/ 1270000 h 1600"/>
                  <a:gd name="T54" fmla="*/ 889000 w 560"/>
                  <a:gd name="T55" fmla="*/ 1184275 h 1600"/>
                  <a:gd name="T56" fmla="*/ 876300 w 560"/>
                  <a:gd name="T57" fmla="*/ 1012825 h 1600"/>
                  <a:gd name="T58" fmla="*/ 854075 w 560"/>
                  <a:gd name="T59" fmla="*/ 847725 h 1600"/>
                  <a:gd name="T60" fmla="*/ 822325 w 560"/>
                  <a:gd name="T61" fmla="*/ 682625 h 1600"/>
                  <a:gd name="T62" fmla="*/ 777875 w 560"/>
                  <a:gd name="T63" fmla="*/ 523875 h 1600"/>
                  <a:gd name="T64" fmla="*/ 723900 w 560"/>
                  <a:gd name="T65" fmla="*/ 368300 h 1600"/>
                  <a:gd name="T66" fmla="*/ 660400 w 560"/>
                  <a:gd name="T67" fmla="*/ 215900 h 1600"/>
                  <a:gd name="T68" fmla="*/ 590550 w 560"/>
                  <a:gd name="T69" fmla="*/ 73025 h 1600"/>
                  <a:gd name="T70" fmla="*/ 549275 w 560"/>
                  <a:gd name="T71" fmla="*/ 0 h 16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60" h="1600">
                    <a:moveTo>
                      <a:pt x="346" y="0"/>
                    </a:moveTo>
                    <a:lnTo>
                      <a:pt x="0" y="200"/>
                    </a:lnTo>
                    <a:lnTo>
                      <a:pt x="18" y="234"/>
                    </a:lnTo>
                    <a:lnTo>
                      <a:pt x="36" y="268"/>
                    </a:lnTo>
                    <a:lnTo>
                      <a:pt x="52" y="302"/>
                    </a:lnTo>
                    <a:lnTo>
                      <a:pt x="68" y="338"/>
                    </a:lnTo>
                    <a:lnTo>
                      <a:pt x="82" y="374"/>
                    </a:lnTo>
                    <a:lnTo>
                      <a:pt x="96" y="410"/>
                    </a:lnTo>
                    <a:lnTo>
                      <a:pt x="108" y="448"/>
                    </a:lnTo>
                    <a:lnTo>
                      <a:pt x="118" y="484"/>
                    </a:lnTo>
                    <a:lnTo>
                      <a:pt x="128" y="522"/>
                    </a:lnTo>
                    <a:lnTo>
                      <a:pt x="136" y="562"/>
                    </a:lnTo>
                    <a:lnTo>
                      <a:pt x="144" y="600"/>
                    </a:lnTo>
                    <a:lnTo>
                      <a:pt x="150" y="640"/>
                    </a:lnTo>
                    <a:lnTo>
                      <a:pt x="154" y="680"/>
                    </a:lnTo>
                    <a:lnTo>
                      <a:pt x="158" y="720"/>
                    </a:lnTo>
                    <a:lnTo>
                      <a:pt x="160" y="760"/>
                    </a:lnTo>
                    <a:lnTo>
                      <a:pt x="160" y="800"/>
                    </a:lnTo>
                    <a:lnTo>
                      <a:pt x="160" y="842"/>
                    </a:lnTo>
                    <a:lnTo>
                      <a:pt x="158" y="882"/>
                    </a:lnTo>
                    <a:lnTo>
                      <a:pt x="154" y="922"/>
                    </a:lnTo>
                    <a:lnTo>
                      <a:pt x="150" y="962"/>
                    </a:lnTo>
                    <a:lnTo>
                      <a:pt x="144" y="1002"/>
                    </a:lnTo>
                    <a:lnTo>
                      <a:pt x="136" y="1040"/>
                    </a:lnTo>
                    <a:lnTo>
                      <a:pt x="128" y="1078"/>
                    </a:lnTo>
                    <a:lnTo>
                      <a:pt x="118" y="1116"/>
                    </a:lnTo>
                    <a:lnTo>
                      <a:pt x="108" y="1154"/>
                    </a:lnTo>
                    <a:lnTo>
                      <a:pt x="96" y="1190"/>
                    </a:lnTo>
                    <a:lnTo>
                      <a:pt x="82" y="1228"/>
                    </a:lnTo>
                    <a:lnTo>
                      <a:pt x="68" y="1264"/>
                    </a:lnTo>
                    <a:lnTo>
                      <a:pt x="52" y="1298"/>
                    </a:lnTo>
                    <a:lnTo>
                      <a:pt x="36" y="1334"/>
                    </a:lnTo>
                    <a:lnTo>
                      <a:pt x="18" y="1368"/>
                    </a:lnTo>
                    <a:lnTo>
                      <a:pt x="0" y="1400"/>
                    </a:lnTo>
                    <a:lnTo>
                      <a:pt x="346" y="1600"/>
                    </a:lnTo>
                    <a:lnTo>
                      <a:pt x="372" y="1556"/>
                    </a:lnTo>
                    <a:lnTo>
                      <a:pt x="394" y="1510"/>
                    </a:lnTo>
                    <a:lnTo>
                      <a:pt x="416" y="1464"/>
                    </a:lnTo>
                    <a:lnTo>
                      <a:pt x="438" y="1418"/>
                    </a:lnTo>
                    <a:lnTo>
                      <a:pt x="456" y="1370"/>
                    </a:lnTo>
                    <a:lnTo>
                      <a:pt x="474" y="1322"/>
                    </a:lnTo>
                    <a:lnTo>
                      <a:pt x="490" y="1272"/>
                    </a:lnTo>
                    <a:lnTo>
                      <a:pt x="504" y="1222"/>
                    </a:lnTo>
                    <a:lnTo>
                      <a:pt x="518" y="1172"/>
                    </a:lnTo>
                    <a:lnTo>
                      <a:pt x="528" y="1120"/>
                    </a:lnTo>
                    <a:lnTo>
                      <a:pt x="538" y="1068"/>
                    </a:lnTo>
                    <a:lnTo>
                      <a:pt x="546" y="1016"/>
                    </a:lnTo>
                    <a:lnTo>
                      <a:pt x="552" y="962"/>
                    </a:lnTo>
                    <a:lnTo>
                      <a:pt x="556" y="910"/>
                    </a:lnTo>
                    <a:lnTo>
                      <a:pt x="560" y="856"/>
                    </a:lnTo>
                    <a:lnTo>
                      <a:pt x="560" y="800"/>
                    </a:lnTo>
                    <a:lnTo>
                      <a:pt x="560" y="746"/>
                    </a:lnTo>
                    <a:lnTo>
                      <a:pt x="556" y="692"/>
                    </a:lnTo>
                    <a:lnTo>
                      <a:pt x="552" y="638"/>
                    </a:lnTo>
                    <a:lnTo>
                      <a:pt x="546" y="586"/>
                    </a:lnTo>
                    <a:lnTo>
                      <a:pt x="538" y="534"/>
                    </a:lnTo>
                    <a:lnTo>
                      <a:pt x="528" y="482"/>
                    </a:lnTo>
                    <a:lnTo>
                      <a:pt x="518" y="430"/>
                    </a:lnTo>
                    <a:lnTo>
                      <a:pt x="504" y="380"/>
                    </a:lnTo>
                    <a:lnTo>
                      <a:pt x="490" y="330"/>
                    </a:lnTo>
                    <a:lnTo>
                      <a:pt x="474" y="280"/>
                    </a:lnTo>
                    <a:lnTo>
                      <a:pt x="456" y="232"/>
                    </a:lnTo>
                    <a:lnTo>
                      <a:pt x="438" y="184"/>
                    </a:lnTo>
                    <a:lnTo>
                      <a:pt x="416" y="136"/>
                    </a:lnTo>
                    <a:lnTo>
                      <a:pt x="394" y="90"/>
                    </a:lnTo>
                    <a:lnTo>
                      <a:pt x="372" y="46"/>
                    </a:lnTo>
                    <a:lnTo>
                      <a:pt x="346" y="0"/>
                    </a:lnTo>
                    <a:close/>
                  </a:path>
                </a:pathLst>
              </a:custGeom>
              <a:noFill/>
              <a:ln w="38100" cap="flat" cmpd="sng">
                <a:solidFill>
                  <a:srgbClr val="5F5F5F"/>
                </a:solidFill>
                <a:prstDash val="solid"/>
                <a:round/>
                <a:headEnd type="none" w="med" len="med"/>
                <a:tailEnd type="none" w="med" len="med"/>
              </a:ln>
              <a:effectLst/>
              <a:extLst/>
            </p:spPr>
            <p:txBody>
              <a:bodyPr/>
              <a:lstStyle/>
              <a:p>
                <a:endParaRPr lang="en-GB"/>
              </a:p>
            </p:txBody>
          </p:sp>
          <p:sp>
            <p:nvSpPr>
              <p:cNvPr id="51" name="Freeform 7"/>
              <p:cNvSpPr>
                <a:spLocks/>
              </p:cNvSpPr>
              <p:nvPr/>
            </p:nvSpPr>
            <p:spPr bwMode="auto">
              <a:xfrm>
                <a:off x="2373314" y="5143694"/>
                <a:ext cx="2200275" cy="1587500"/>
              </a:xfrm>
              <a:custGeom>
                <a:avLst/>
                <a:gdLst>
                  <a:gd name="T0" fmla="*/ 0 w 1386"/>
                  <a:gd name="T1" fmla="*/ 317500 h 1000"/>
                  <a:gd name="T2" fmla="*/ 44450 w 1386"/>
                  <a:gd name="T3" fmla="*/ 390525 h 1000"/>
                  <a:gd name="T4" fmla="*/ 133350 w 1386"/>
                  <a:gd name="T5" fmla="*/ 523875 h 1000"/>
                  <a:gd name="T6" fmla="*/ 234950 w 1386"/>
                  <a:gd name="T7" fmla="*/ 654050 h 1000"/>
                  <a:gd name="T8" fmla="*/ 339725 w 1386"/>
                  <a:gd name="T9" fmla="*/ 777875 h 1000"/>
                  <a:gd name="T10" fmla="*/ 457200 w 1386"/>
                  <a:gd name="T11" fmla="*/ 895350 h 1000"/>
                  <a:gd name="T12" fmla="*/ 577850 w 1386"/>
                  <a:gd name="T13" fmla="*/ 1003300 h 1000"/>
                  <a:gd name="T14" fmla="*/ 708025 w 1386"/>
                  <a:gd name="T15" fmla="*/ 1101725 h 1000"/>
                  <a:gd name="T16" fmla="*/ 844550 w 1386"/>
                  <a:gd name="T17" fmla="*/ 1196975 h 1000"/>
                  <a:gd name="T18" fmla="*/ 984250 w 1386"/>
                  <a:gd name="T19" fmla="*/ 1279525 h 1000"/>
                  <a:gd name="T20" fmla="*/ 1133475 w 1386"/>
                  <a:gd name="T21" fmla="*/ 1352550 h 1000"/>
                  <a:gd name="T22" fmla="*/ 1285875 w 1386"/>
                  <a:gd name="T23" fmla="*/ 1419225 h 1000"/>
                  <a:gd name="T24" fmla="*/ 1441450 w 1386"/>
                  <a:gd name="T25" fmla="*/ 1473200 h 1000"/>
                  <a:gd name="T26" fmla="*/ 1603375 w 1386"/>
                  <a:gd name="T27" fmla="*/ 1517650 h 1000"/>
                  <a:gd name="T28" fmla="*/ 1771650 w 1386"/>
                  <a:gd name="T29" fmla="*/ 1552575 h 1000"/>
                  <a:gd name="T30" fmla="*/ 1939925 w 1386"/>
                  <a:gd name="T31" fmla="*/ 1574800 h 1000"/>
                  <a:gd name="T32" fmla="*/ 2114550 w 1386"/>
                  <a:gd name="T33" fmla="*/ 1587500 h 1000"/>
                  <a:gd name="T34" fmla="*/ 2200275 w 1386"/>
                  <a:gd name="T35" fmla="*/ 952500 h 1000"/>
                  <a:gd name="T36" fmla="*/ 2133600 w 1386"/>
                  <a:gd name="T37" fmla="*/ 952500 h 1000"/>
                  <a:gd name="T38" fmla="*/ 2006600 w 1386"/>
                  <a:gd name="T39" fmla="*/ 942975 h 1000"/>
                  <a:gd name="T40" fmla="*/ 1876425 w 1386"/>
                  <a:gd name="T41" fmla="*/ 927100 h 1000"/>
                  <a:gd name="T42" fmla="*/ 1752600 w 1386"/>
                  <a:gd name="T43" fmla="*/ 901700 h 1000"/>
                  <a:gd name="T44" fmla="*/ 1631950 w 1386"/>
                  <a:gd name="T45" fmla="*/ 866775 h 1000"/>
                  <a:gd name="T46" fmla="*/ 1514475 w 1386"/>
                  <a:gd name="T47" fmla="*/ 825500 h 1000"/>
                  <a:gd name="T48" fmla="*/ 1400175 w 1386"/>
                  <a:gd name="T49" fmla="*/ 777875 h 1000"/>
                  <a:gd name="T50" fmla="*/ 1289050 w 1386"/>
                  <a:gd name="T51" fmla="*/ 720725 h 1000"/>
                  <a:gd name="T52" fmla="*/ 1181100 w 1386"/>
                  <a:gd name="T53" fmla="*/ 657225 h 1000"/>
                  <a:gd name="T54" fmla="*/ 1079500 w 1386"/>
                  <a:gd name="T55" fmla="*/ 590550 h 1000"/>
                  <a:gd name="T56" fmla="*/ 984250 w 1386"/>
                  <a:gd name="T57" fmla="*/ 514350 h 1000"/>
                  <a:gd name="T58" fmla="*/ 892175 w 1386"/>
                  <a:gd name="T59" fmla="*/ 431800 h 1000"/>
                  <a:gd name="T60" fmla="*/ 806450 w 1386"/>
                  <a:gd name="T61" fmla="*/ 346075 h 1000"/>
                  <a:gd name="T62" fmla="*/ 727075 w 1386"/>
                  <a:gd name="T63" fmla="*/ 254000 h 1000"/>
                  <a:gd name="T64" fmla="*/ 650875 w 1386"/>
                  <a:gd name="T65" fmla="*/ 155575 h 1000"/>
                  <a:gd name="T66" fmla="*/ 584200 w 1386"/>
                  <a:gd name="T67" fmla="*/ 53975 h 1000"/>
                  <a:gd name="T68" fmla="*/ 552450 w 1386"/>
                  <a:gd name="T69" fmla="*/ 0 h 10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386" h="1000">
                    <a:moveTo>
                      <a:pt x="348" y="0"/>
                    </a:moveTo>
                    <a:lnTo>
                      <a:pt x="0" y="200"/>
                    </a:lnTo>
                    <a:lnTo>
                      <a:pt x="28" y="246"/>
                    </a:lnTo>
                    <a:lnTo>
                      <a:pt x="56" y="288"/>
                    </a:lnTo>
                    <a:lnTo>
                      <a:pt x="84" y="330"/>
                    </a:lnTo>
                    <a:lnTo>
                      <a:pt x="116" y="372"/>
                    </a:lnTo>
                    <a:lnTo>
                      <a:pt x="148" y="412"/>
                    </a:lnTo>
                    <a:lnTo>
                      <a:pt x="180" y="452"/>
                    </a:lnTo>
                    <a:lnTo>
                      <a:pt x="214" y="490"/>
                    </a:lnTo>
                    <a:lnTo>
                      <a:pt x="250" y="528"/>
                    </a:lnTo>
                    <a:lnTo>
                      <a:pt x="288" y="564"/>
                    </a:lnTo>
                    <a:lnTo>
                      <a:pt x="326" y="598"/>
                    </a:lnTo>
                    <a:lnTo>
                      <a:pt x="364" y="632"/>
                    </a:lnTo>
                    <a:lnTo>
                      <a:pt x="404" y="664"/>
                    </a:lnTo>
                    <a:lnTo>
                      <a:pt x="446" y="694"/>
                    </a:lnTo>
                    <a:lnTo>
                      <a:pt x="488" y="724"/>
                    </a:lnTo>
                    <a:lnTo>
                      <a:pt x="532" y="754"/>
                    </a:lnTo>
                    <a:lnTo>
                      <a:pt x="576" y="780"/>
                    </a:lnTo>
                    <a:lnTo>
                      <a:pt x="620" y="806"/>
                    </a:lnTo>
                    <a:lnTo>
                      <a:pt x="666" y="830"/>
                    </a:lnTo>
                    <a:lnTo>
                      <a:pt x="714" y="852"/>
                    </a:lnTo>
                    <a:lnTo>
                      <a:pt x="760" y="874"/>
                    </a:lnTo>
                    <a:lnTo>
                      <a:pt x="810" y="894"/>
                    </a:lnTo>
                    <a:lnTo>
                      <a:pt x="858" y="912"/>
                    </a:lnTo>
                    <a:lnTo>
                      <a:pt x="908" y="928"/>
                    </a:lnTo>
                    <a:lnTo>
                      <a:pt x="960" y="942"/>
                    </a:lnTo>
                    <a:lnTo>
                      <a:pt x="1010" y="956"/>
                    </a:lnTo>
                    <a:lnTo>
                      <a:pt x="1062" y="968"/>
                    </a:lnTo>
                    <a:lnTo>
                      <a:pt x="1116" y="978"/>
                    </a:lnTo>
                    <a:lnTo>
                      <a:pt x="1168" y="986"/>
                    </a:lnTo>
                    <a:lnTo>
                      <a:pt x="1222" y="992"/>
                    </a:lnTo>
                    <a:lnTo>
                      <a:pt x="1276" y="996"/>
                    </a:lnTo>
                    <a:lnTo>
                      <a:pt x="1332" y="1000"/>
                    </a:lnTo>
                    <a:lnTo>
                      <a:pt x="1386" y="1000"/>
                    </a:lnTo>
                    <a:lnTo>
                      <a:pt x="1386" y="600"/>
                    </a:lnTo>
                    <a:lnTo>
                      <a:pt x="1344" y="600"/>
                    </a:lnTo>
                    <a:lnTo>
                      <a:pt x="1304" y="598"/>
                    </a:lnTo>
                    <a:lnTo>
                      <a:pt x="1264" y="594"/>
                    </a:lnTo>
                    <a:lnTo>
                      <a:pt x="1222" y="590"/>
                    </a:lnTo>
                    <a:lnTo>
                      <a:pt x="1182" y="584"/>
                    </a:lnTo>
                    <a:lnTo>
                      <a:pt x="1144" y="576"/>
                    </a:lnTo>
                    <a:lnTo>
                      <a:pt x="1104" y="568"/>
                    </a:lnTo>
                    <a:lnTo>
                      <a:pt x="1066" y="558"/>
                    </a:lnTo>
                    <a:lnTo>
                      <a:pt x="1028" y="546"/>
                    </a:lnTo>
                    <a:lnTo>
                      <a:pt x="990" y="534"/>
                    </a:lnTo>
                    <a:lnTo>
                      <a:pt x="954" y="520"/>
                    </a:lnTo>
                    <a:lnTo>
                      <a:pt x="918" y="506"/>
                    </a:lnTo>
                    <a:lnTo>
                      <a:pt x="882" y="490"/>
                    </a:lnTo>
                    <a:lnTo>
                      <a:pt x="846" y="472"/>
                    </a:lnTo>
                    <a:lnTo>
                      <a:pt x="812" y="454"/>
                    </a:lnTo>
                    <a:lnTo>
                      <a:pt x="778" y="436"/>
                    </a:lnTo>
                    <a:lnTo>
                      <a:pt x="744" y="414"/>
                    </a:lnTo>
                    <a:lnTo>
                      <a:pt x="712" y="394"/>
                    </a:lnTo>
                    <a:lnTo>
                      <a:pt x="680" y="372"/>
                    </a:lnTo>
                    <a:lnTo>
                      <a:pt x="650" y="348"/>
                    </a:lnTo>
                    <a:lnTo>
                      <a:pt x="620" y="324"/>
                    </a:lnTo>
                    <a:lnTo>
                      <a:pt x="590" y="298"/>
                    </a:lnTo>
                    <a:lnTo>
                      <a:pt x="562" y="272"/>
                    </a:lnTo>
                    <a:lnTo>
                      <a:pt x="534" y="246"/>
                    </a:lnTo>
                    <a:lnTo>
                      <a:pt x="508" y="218"/>
                    </a:lnTo>
                    <a:lnTo>
                      <a:pt x="482" y="190"/>
                    </a:lnTo>
                    <a:lnTo>
                      <a:pt x="458" y="160"/>
                    </a:lnTo>
                    <a:lnTo>
                      <a:pt x="434" y="130"/>
                    </a:lnTo>
                    <a:lnTo>
                      <a:pt x="410" y="98"/>
                    </a:lnTo>
                    <a:lnTo>
                      <a:pt x="388" y="66"/>
                    </a:lnTo>
                    <a:lnTo>
                      <a:pt x="368" y="34"/>
                    </a:lnTo>
                    <a:lnTo>
                      <a:pt x="348" y="0"/>
                    </a:lnTo>
                    <a:close/>
                  </a:path>
                </a:pathLst>
              </a:custGeom>
              <a:noFill/>
              <a:ln w="38100" cap="flat" cmpd="sng">
                <a:solidFill>
                  <a:srgbClr val="5F5F5F"/>
                </a:solidFill>
                <a:prstDash val="solid"/>
                <a:round/>
                <a:headEnd type="none" w="med" len="med"/>
                <a:tailEnd type="none" w="med" len="med"/>
              </a:ln>
              <a:effectLst/>
              <a:extLst/>
            </p:spPr>
            <p:txBody>
              <a:bodyPr/>
              <a:lstStyle/>
              <a:p>
                <a:endParaRPr lang="en-GB"/>
              </a:p>
            </p:txBody>
          </p:sp>
          <p:sp>
            <p:nvSpPr>
              <p:cNvPr id="52" name="Freeform 8"/>
              <p:cNvSpPr>
                <a:spLocks/>
              </p:cNvSpPr>
              <p:nvPr/>
            </p:nvSpPr>
            <p:spPr bwMode="auto">
              <a:xfrm>
                <a:off x="2668587" y="3238693"/>
                <a:ext cx="1355725" cy="1905000"/>
              </a:xfrm>
              <a:custGeom>
                <a:avLst/>
                <a:gdLst>
                  <a:gd name="T0" fmla="*/ 1270000 w 854"/>
                  <a:gd name="T1" fmla="*/ 952500 h 1200"/>
                  <a:gd name="T2" fmla="*/ 1270000 w 854"/>
                  <a:gd name="T3" fmla="*/ 952500 h 1200"/>
                  <a:gd name="T4" fmla="*/ 1273175 w 854"/>
                  <a:gd name="T5" fmla="*/ 911225 h 1200"/>
                  <a:gd name="T6" fmla="*/ 1276350 w 854"/>
                  <a:gd name="T7" fmla="*/ 866775 h 1200"/>
                  <a:gd name="T8" fmla="*/ 1282700 w 854"/>
                  <a:gd name="T9" fmla="*/ 825500 h 1200"/>
                  <a:gd name="T10" fmla="*/ 1292225 w 854"/>
                  <a:gd name="T11" fmla="*/ 787400 h 1200"/>
                  <a:gd name="T12" fmla="*/ 1304925 w 854"/>
                  <a:gd name="T13" fmla="*/ 746125 h 1200"/>
                  <a:gd name="T14" fmla="*/ 1320800 w 854"/>
                  <a:gd name="T15" fmla="*/ 708025 h 1200"/>
                  <a:gd name="T16" fmla="*/ 1336675 w 854"/>
                  <a:gd name="T17" fmla="*/ 673100 h 1200"/>
                  <a:gd name="T18" fmla="*/ 1355725 w 854"/>
                  <a:gd name="T19" fmla="*/ 635000 h 1200"/>
                  <a:gd name="T20" fmla="*/ 257175 w 854"/>
                  <a:gd name="T21" fmla="*/ 0 h 1200"/>
                  <a:gd name="T22" fmla="*/ 257175 w 854"/>
                  <a:gd name="T23" fmla="*/ 0 h 1200"/>
                  <a:gd name="T24" fmla="*/ 225425 w 854"/>
                  <a:gd name="T25" fmla="*/ 53975 h 1200"/>
                  <a:gd name="T26" fmla="*/ 196850 w 854"/>
                  <a:gd name="T27" fmla="*/ 107950 h 1200"/>
                  <a:gd name="T28" fmla="*/ 171450 w 854"/>
                  <a:gd name="T29" fmla="*/ 161925 h 1200"/>
                  <a:gd name="T30" fmla="*/ 146050 w 854"/>
                  <a:gd name="T31" fmla="*/ 219075 h 1200"/>
                  <a:gd name="T32" fmla="*/ 123825 w 854"/>
                  <a:gd name="T33" fmla="*/ 276225 h 1200"/>
                  <a:gd name="T34" fmla="*/ 104775 w 854"/>
                  <a:gd name="T35" fmla="*/ 333375 h 1200"/>
                  <a:gd name="T36" fmla="*/ 85725 w 854"/>
                  <a:gd name="T37" fmla="*/ 393700 h 1200"/>
                  <a:gd name="T38" fmla="*/ 66675 w 854"/>
                  <a:gd name="T39" fmla="*/ 450850 h 1200"/>
                  <a:gd name="T40" fmla="*/ 50800 w 854"/>
                  <a:gd name="T41" fmla="*/ 511175 h 1200"/>
                  <a:gd name="T42" fmla="*/ 38100 w 854"/>
                  <a:gd name="T43" fmla="*/ 574675 h 1200"/>
                  <a:gd name="T44" fmla="*/ 28575 w 854"/>
                  <a:gd name="T45" fmla="*/ 635000 h 1200"/>
                  <a:gd name="T46" fmla="*/ 19050 w 854"/>
                  <a:gd name="T47" fmla="*/ 698500 h 1200"/>
                  <a:gd name="T48" fmla="*/ 9525 w 854"/>
                  <a:gd name="T49" fmla="*/ 762000 h 1200"/>
                  <a:gd name="T50" fmla="*/ 6350 w 854"/>
                  <a:gd name="T51" fmla="*/ 825500 h 1200"/>
                  <a:gd name="T52" fmla="*/ 3175 w 854"/>
                  <a:gd name="T53" fmla="*/ 889000 h 1200"/>
                  <a:gd name="T54" fmla="*/ 0 w 854"/>
                  <a:gd name="T55" fmla="*/ 952500 h 1200"/>
                  <a:gd name="T56" fmla="*/ 0 w 854"/>
                  <a:gd name="T57" fmla="*/ 952500 h 1200"/>
                  <a:gd name="T58" fmla="*/ 3175 w 854"/>
                  <a:gd name="T59" fmla="*/ 1019175 h 1200"/>
                  <a:gd name="T60" fmla="*/ 6350 w 854"/>
                  <a:gd name="T61" fmla="*/ 1082675 h 1200"/>
                  <a:gd name="T62" fmla="*/ 9525 w 854"/>
                  <a:gd name="T63" fmla="*/ 1146175 h 1200"/>
                  <a:gd name="T64" fmla="*/ 19050 w 854"/>
                  <a:gd name="T65" fmla="*/ 1209675 h 1200"/>
                  <a:gd name="T66" fmla="*/ 28575 w 854"/>
                  <a:gd name="T67" fmla="*/ 1273175 h 1200"/>
                  <a:gd name="T68" fmla="*/ 38100 w 854"/>
                  <a:gd name="T69" fmla="*/ 1333500 h 1200"/>
                  <a:gd name="T70" fmla="*/ 50800 w 854"/>
                  <a:gd name="T71" fmla="*/ 1393825 h 1200"/>
                  <a:gd name="T72" fmla="*/ 66675 w 854"/>
                  <a:gd name="T73" fmla="*/ 1454150 h 1200"/>
                  <a:gd name="T74" fmla="*/ 85725 w 854"/>
                  <a:gd name="T75" fmla="*/ 1514475 h 1200"/>
                  <a:gd name="T76" fmla="*/ 104775 w 854"/>
                  <a:gd name="T77" fmla="*/ 1571625 h 1200"/>
                  <a:gd name="T78" fmla="*/ 123825 w 854"/>
                  <a:gd name="T79" fmla="*/ 1631950 h 1200"/>
                  <a:gd name="T80" fmla="*/ 146050 w 854"/>
                  <a:gd name="T81" fmla="*/ 1689100 h 1200"/>
                  <a:gd name="T82" fmla="*/ 171450 w 854"/>
                  <a:gd name="T83" fmla="*/ 1743075 h 1200"/>
                  <a:gd name="T84" fmla="*/ 196850 w 854"/>
                  <a:gd name="T85" fmla="*/ 1800225 h 1200"/>
                  <a:gd name="T86" fmla="*/ 225425 w 854"/>
                  <a:gd name="T87" fmla="*/ 1854200 h 1200"/>
                  <a:gd name="T88" fmla="*/ 257175 w 854"/>
                  <a:gd name="T89" fmla="*/ 1905000 h 1200"/>
                  <a:gd name="T90" fmla="*/ 1355725 w 854"/>
                  <a:gd name="T91" fmla="*/ 1270000 h 1200"/>
                  <a:gd name="T92" fmla="*/ 1355725 w 854"/>
                  <a:gd name="T93" fmla="*/ 1270000 h 1200"/>
                  <a:gd name="T94" fmla="*/ 1336675 w 854"/>
                  <a:gd name="T95" fmla="*/ 1235075 h 1200"/>
                  <a:gd name="T96" fmla="*/ 1320800 w 854"/>
                  <a:gd name="T97" fmla="*/ 1196975 h 1200"/>
                  <a:gd name="T98" fmla="*/ 1304925 w 854"/>
                  <a:gd name="T99" fmla="*/ 1158875 h 1200"/>
                  <a:gd name="T100" fmla="*/ 1292225 w 854"/>
                  <a:gd name="T101" fmla="*/ 1120775 h 1200"/>
                  <a:gd name="T102" fmla="*/ 1282700 w 854"/>
                  <a:gd name="T103" fmla="*/ 1079500 h 1200"/>
                  <a:gd name="T104" fmla="*/ 1276350 w 854"/>
                  <a:gd name="T105" fmla="*/ 1038225 h 1200"/>
                  <a:gd name="T106" fmla="*/ 1273175 w 854"/>
                  <a:gd name="T107" fmla="*/ 996950 h 1200"/>
                  <a:gd name="T108" fmla="*/ 1270000 w 854"/>
                  <a:gd name="T109" fmla="*/ 952500 h 1200"/>
                  <a:gd name="T110" fmla="*/ 1270000 w 854"/>
                  <a:gd name="T111" fmla="*/ 952500 h 120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854" h="1200">
                    <a:moveTo>
                      <a:pt x="800" y="600"/>
                    </a:moveTo>
                    <a:lnTo>
                      <a:pt x="800" y="600"/>
                    </a:lnTo>
                    <a:lnTo>
                      <a:pt x="802" y="574"/>
                    </a:lnTo>
                    <a:lnTo>
                      <a:pt x="804" y="546"/>
                    </a:lnTo>
                    <a:lnTo>
                      <a:pt x="808" y="520"/>
                    </a:lnTo>
                    <a:lnTo>
                      <a:pt x="814" y="496"/>
                    </a:lnTo>
                    <a:lnTo>
                      <a:pt x="822" y="470"/>
                    </a:lnTo>
                    <a:lnTo>
                      <a:pt x="832" y="446"/>
                    </a:lnTo>
                    <a:lnTo>
                      <a:pt x="842" y="424"/>
                    </a:lnTo>
                    <a:lnTo>
                      <a:pt x="854" y="400"/>
                    </a:lnTo>
                    <a:lnTo>
                      <a:pt x="162" y="0"/>
                    </a:lnTo>
                    <a:lnTo>
                      <a:pt x="142" y="34"/>
                    </a:lnTo>
                    <a:lnTo>
                      <a:pt x="124" y="68"/>
                    </a:lnTo>
                    <a:lnTo>
                      <a:pt x="108" y="102"/>
                    </a:lnTo>
                    <a:lnTo>
                      <a:pt x="92" y="138"/>
                    </a:lnTo>
                    <a:lnTo>
                      <a:pt x="78" y="174"/>
                    </a:lnTo>
                    <a:lnTo>
                      <a:pt x="66" y="210"/>
                    </a:lnTo>
                    <a:lnTo>
                      <a:pt x="54" y="248"/>
                    </a:lnTo>
                    <a:lnTo>
                      <a:pt x="42" y="284"/>
                    </a:lnTo>
                    <a:lnTo>
                      <a:pt x="32" y="322"/>
                    </a:lnTo>
                    <a:lnTo>
                      <a:pt x="24" y="362"/>
                    </a:lnTo>
                    <a:lnTo>
                      <a:pt x="18" y="400"/>
                    </a:lnTo>
                    <a:lnTo>
                      <a:pt x="12" y="440"/>
                    </a:lnTo>
                    <a:lnTo>
                      <a:pt x="6" y="480"/>
                    </a:lnTo>
                    <a:lnTo>
                      <a:pt x="4" y="520"/>
                    </a:lnTo>
                    <a:lnTo>
                      <a:pt x="2" y="560"/>
                    </a:lnTo>
                    <a:lnTo>
                      <a:pt x="0" y="600"/>
                    </a:lnTo>
                    <a:lnTo>
                      <a:pt x="2" y="642"/>
                    </a:lnTo>
                    <a:lnTo>
                      <a:pt x="4" y="682"/>
                    </a:lnTo>
                    <a:lnTo>
                      <a:pt x="6" y="722"/>
                    </a:lnTo>
                    <a:lnTo>
                      <a:pt x="12" y="762"/>
                    </a:lnTo>
                    <a:lnTo>
                      <a:pt x="18" y="802"/>
                    </a:lnTo>
                    <a:lnTo>
                      <a:pt x="24" y="840"/>
                    </a:lnTo>
                    <a:lnTo>
                      <a:pt x="32" y="878"/>
                    </a:lnTo>
                    <a:lnTo>
                      <a:pt x="42" y="916"/>
                    </a:lnTo>
                    <a:lnTo>
                      <a:pt x="54" y="954"/>
                    </a:lnTo>
                    <a:lnTo>
                      <a:pt x="66" y="990"/>
                    </a:lnTo>
                    <a:lnTo>
                      <a:pt x="78" y="1028"/>
                    </a:lnTo>
                    <a:lnTo>
                      <a:pt x="92" y="1064"/>
                    </a:lnTo>
                    <a:lnTo>
                      <a:pt x="108" y="1098"/>
                    </a:lnTo>
                    <a:lnTo>
                      <a:pt x="124" y="1134"/>
                    </a:lnTo>
                    <a:lnTo>
                      <a:pt x="142" y="1168"/>
                    </a:lnTo>
                    <a:lnTo>
                      <a:pt x="162" y="1200"/>
                    </a:lnTo>
                    <a:lnTo>
                      <a:pt x="854" y="800"/>
                    </a:lnTo>
                    <a:lnTo>
                      <a:pt x="842" y="778"/>
                    </a:lnTo>
                    <a:lnTo>
                      <a:pt x="832" y="754"/>
                    </a:lnTo>
                    <a:lnTo>
                      <a:pt x="822" y="730"/>
                    </a:lnTo>
                    <a:lnTo>
                      <a:pt x="814" y="706"/>
                    </a:lnTo>
                    <a:lnTo>
                      <a:pt x="808" y="680"/>
                    </a:lnTo>
                    <a:lnTo>
                      <a:pt x="804" y="654"/>
                    </a:lnTo>
                    <a:lnTo>
                      <a:pt x="802" y="628"/>
                    </a:lnTo>
                    <a:lnTo>
                      <a:pt x="800" y="600"/>
                    </a:lnTo>
                    <a:close/>
                  </a:path>
                </a:pathLst>
              </a:custGeom>
              <a:noFill/>
              <a:ln w="12700" cap="flat" cmpd="sng">
                <a:solidFill>
                  <a:srgbClr val="000000"/>
                </a:solidFill>
                <a:prstDash val="solid"/>
                <a:round/>
                <a:headEnd type="none" w="med" len="med"/>
                <a:tailEnd type="none" w="med" len="med"/>
              </a:ln>
              <a:effectLst/>
              <a:extLst/>
            </p:spPr>
            <p:txBody>
              <a:bodyPr/>
              <a:lstStyle/>
              <a:p>
                <a:endParaRPr lang="en-GB"/>
              </a:p>
            </p:txBody>
          </p:sp>
          <p:sp>
            <p:nvSpPr>
              <p:cNvPr id="53" name="Freeform 9"/>
              <p:cNvSpPr>
                <a:spLocks/>
              </p:cNvSpPr>
              <p:nvPr/>
            </p:nvSpPr>
            <p:spPr bwMode="auto">
              <a:xfrm>
                <a:off x="2925763" y="4508694"/>
                <a:ext cx="1647825" cy="1587500"/>
              </a:xfrm>
              <a:custGeom>
                <a:avLst/>
                <a:gdLst>
                  <a:gd name="T0" fmla="*/ 1098550 w 1038"/>
                  <a:gd name="T1" fmla="*/ 0 h 1000"/>
                  <a:gd name="T2" fmla="*/ 0 w 1038"/>
                  <a:gd name="T3" fmla="*/ 635000 h 1000"/>
                  <a:gd name="T4" fmla="*/ 0 w 1038"/>
                  <a:gd name="T5" fmla="*/ 635000 h 1000"/>
                  <a:gd name="T6" fmla="*/ 31750 w 1038"/>
                  <a:gd name="T7" fmla="*/ 688975 h 1000"/>
                  <a:gd name="T8" fmla="*/ 63500 w 1038"/>
                  <a:gd name="T9" fmla="*/ 739775 h 1000"/>
                  <a:gd name="T10" fmla="*/ 98425 w 1038"/>
                  <a:gd name="T11" fmla="*/ 790575 h 1000"/>
                  <a:gd name="T12" fmla="*/ 136525 w 1038"/>
                  <a:gd name="T13" fmla="*/ 841375 h 1000"/>
                  <a:gd name="T14" fmla="*/ 174625 w 1038"/>
                  <a:gd name="T15" fmla="*/ 889000 h 1000"/>
                  <a:gd name="T16" fmla="*/ 212725 w 1038"/>
                  <a:gd name="T17" fmla="*/ 936625 h 1000"/>
                  <a:gd name="T18" fmla="*/ 254000 w 1038"/>
                  <a:gd name="T19" fmla="*/ 981075 h 1000"/>
                  <a:gd name="T20" fmla="*/ 295275 w 1038"/>
                  <a:gd name="T21" fmla="*/ 1025525 h 1000"/>
                  <a:gd name="T22" fmla="*/ 339725 w 1038"/>
                  <a:gd name="T23" fmla="*/ 1066800 h 1000"/>
                  <a:gd name="T24" fmla="*/ 384175 w 1038"/>
                  <a:gd name="T25" fmla="*/ 1108075 h 1000"/>
                  <a:gd name="T26" fmla="*/ 431800 w 1038"/>
                  <a:gd name="T27" fmla="*/ 1149350 h 1000"/>
                  <a:gd name="T28" fmla="*/ 479425 w 1038"/>
                  <a:gd name="T29" fmla="*/ 1187450 h 1000"/>
                  <a:gd name="T30" fmla="*/ 527050 w 1038"/>
                  <a:gd name="T31" fmla="*/ 1225550 h 1000"/>
                  <a:gd name="T32" fmla="*/ 577850 w 1038"/>
                  <a:gd name="T33" fmla="*/ 1260475 h 1000"/>
                  <a:gd name="T34" fmla="*/ 628650 w 1038"/>
                  <a:gd name="T35" fmla="*/ 1292225 h 1000"/>
                  <a:gd name="T36" fmla="*/ 682625 w 1038"/>
                  <a:gd name="T37" fmla="*/ 1327150 h 1000"/>
                  <a:gd name="T38" fmla="*/ 736600 w 1038"/>
                  <a:gd name="T39" fmla="*/ 1355725 h 1000"/>
                  <a:gd name="T40" fmla="*/ 790575 w 1038"/>
                  <a:gd name="T41" fmla="*/ 1384300 h 1000"/>
                  <a:gd name="T42" fmla="*/ 847725 w 1038"/>
                  <a:gd name="T43" fmla="*/ 1412875 h 1000"/>
                  <a:gd name="T44" fmla="*/ 904875 w 1038"/>
                  <a:gd name="T45" fmla="*/ 1438275 h 1000"/>
                  <a:gd name="T46" fmla="*/ 962025 w 1038"/>
                  <a:gd name="T47" fmla="*/ 1460500 h 1000"/>
                  <a:gd name="T48" fmla="*/ 1019175 w 1038"/>
                  <a:gd name="T49" fmla="*/ 1482725 h 1000"/>
                  <a:gd name="T50" fmla="*/ 1079500 w 1038"/>
                  <a:gd name="T51" fmla="*/ 1501775 h 1000"/>
                  <a:gd name="T52" fmla="*/ 1139825 w 1038"/>
                  <a:gd name="T53" fmla="*/ 1520825 h 1000"/>
                  <a:gd name="T54" fmla="*/ 1200150 w 1038"/>
                  <a:gd name="T55" fmla="*/ 1536700 h 1000"/>
                  <a:gd name="T56" fmla="*/ 1263650 w 1038"/>
                  <a:gd name="T57" fmla="*/ 1549400 h 1000"/>
                  <a:gd name="T58" fmla="*/ 1323975 w 1038"/>
                  <a:gd name="T59" fmla="*/ 1562100 h 1000"/>
                  <a:gd name="T60" fmla="*/ 1387475 w 1038"/>
                  <a:gd name="T61" fmla="*/ 1571625 h 1000"/>
                  <a:gd name="T62" fmla="*/ 1454150 w 1038"/>
                  <a:gd name="T63" fmla="*/ 1577975 h 1000"/>
                  <a:gd name="T64" fmla="*/ 1517650 w 1038"/>
                  <a:gd name="T65" fmla="*/ 1584325 h 1000"/>
                  <a:gd name="T66" fmla="*/ 1581150 w 1038"/>
                  <a:gd name="T67" fmla="*/ 1587500 h 1000"/>
                  <a:gd name="T68" fmla="*/ 1647825 w 1038"/>
                  <a:gd name="T69" fmla="*/ 1587500 h 1000"/>
                  <a:gd name="T70" fmla="*/ 1647825 w 1038"/>
                  <a:gd name="T71" fmla="*/ 317500 h 1000"/>
                  <a:gd name="T72" fmla="*/ 1647825 w 1038"/>
                  <a:gd name="T73" fmla="*/ 317500 h 1000"/>
                  <a:gd name="T74" fmla="*/ 1603375 w 1038"/>
                  <a:gd name="T75" fmla="*/ 317500 h 1000"/>
                  <a:gd name="T76" fmla="*/ 1562100 w 1038"/>
                  <a:gd name="T77" fmla="*/ 311150 h 1000"/>
                  <a:gd name="T78" fmla="*/ 1520825 w 1038"/>
                  <a:gd name="T79" fmla="*/ 304800 h 1000"/>
                  <a:gd name="T80" fmla="*/ 1479550 w 1038"/>
                  <a:gd name="T81" fmla="*/ 295275 h 1000"/>
                  <a:gd name="T82" fmla="*/ 1438275 w 1038"/>
                  <a:gd name="T83" fmla="*/ 282575 h 1000"/>
                  <a:gd name="T84" fmla="*/ 1400175 w 1038"/>
                  <a:gd name="T85" fmla="*/ 266700 h 1000"/>
                  <a:gd name="T86" fmla="*/ 1362075 w 1038"/>
                  <a:gd name="T87" fmla="*/ 250825 h 1000"/>
                  <a:gd name="T88" fmla="*/ 1327150 w 1038"/>
                  <a:gd name="T89" fmla="*/ 231775 h 1000"/>
                  <a:gd name="T90" fmla="*/ 1292225 w 1038"/>
                  <a:gd name="T91" fmla="*/ 209550 h 1000"/>
                  <a:gd name="T92" fmla="*/ 1260475 w 1038"/>
                  <a:gd name="T93" fmla="*/ 184150 h 1000"/>
                  <a:gd name="T94" fmla="*/ 1228725 w 1038"/>
                  <a:gd name="T95" fmla="*/ 158750 h 1000"/>
                  <a:gd name="T96" fmla="*/ 1196975 w 1038"/>
                  <a:gd name="T97" fmla="*/ 130175 h 1000"/>
                  <a:gd name="T98" fmla="*/ 1171575 w 1038"/>
                  <a:gd name="T99" fmla="*/ 101600 h 1000"/>
                  <a:gd name="T100" fmla="*/ 1143000 w 1038"/>
                  <a:gd name="T101" fmla="*/ 69850 h 1000"/>
                  <a:gd name="T102" fmla="*/ 1120775 w 1038"/>
                  <a:gd name="T103" fmla="*/ 34925 h 1000"/>
                  <a:gd name="T104" fmla="*/ 1098550 w 1038"/>
                  <a:gd name="T105" fmla="*/ 0 h 1000"/>
                  <a:gd name="T106" fmla="*/ 1098550 w 1038"/>
                  <a:gd name="T107" fmla="*/ 0 h 10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038" h="1000">
                    <a:moveTo>
                      <a:pt x="692" y="0"/>
                    </a:moveTo>
                    <a:lnTo>
                      <a:pt x="0" y="400"/>
                    </a:lnTo>
                    <a:lnTo>
                      <a:pt x="20" y="434"/>
                    </a:lnTo>
                    <a:lnTo>
                      <a:pt x="40" y="466"/>
                    </a:lnTo>
                    <a:lnTo>
                      <a:pt x="62" y="498"/>
                    </a:lnTo>
                    <a:lnTo>
                      <a:pt x="86" y="530"/>
                    </a:lnTo>
                    <a:lnTo>
                      <a:pt x="110" y="560"/>
                    </a:lnTo>
                    <a:lnTo>
                      <a:pt x="134" y="590"/>
                    </a:lnTo>
                    <a:lnTo>
                      <a:pt x="160" y="618"/>
                    </a:lnTo>
                    <a:lnTo>
                      <a:pt x="186" y="646"/>
                    </a:lnTo>
                    <a:lnTo>
                      <a:pt x="214" y="672"/>
                    </a:lnTo>
                    <a:lnTo>
                      <a:pt x="242" y="698"/>
                    </a:lnTo>
                    <a:lnTo>
                      <a:pt x="272" y="724"/>
                    </a:lnTo>
                    <a:lnTo>
                      <a:pt x="302" y="748"/>
                    </a:lnTo>
                    <a:lnTo>
                      <a:pt x="332" y="772"/>
                    </a:lnTo>
                    <a:lnTo>
                      <a:pt x="364" y="794"/>
                    </a:lnTo>
                    <a:lnTo>
                      <a:pt x="396" y="814"/>
                    </a:lnTo>
                    <a:lnTo>
                      <a:pt x="430" y="836"/>
                    </a:lnTo>
                    <a:lnTo>
                      <a:pt x="464" y="854"/>
                    </a:lnTo>
                    <a:lnTo>
                      <a:pt x="498" y="872"/>
                    </a:lnTo>
                    <a:lnTo>
                      <a:pt x="534" y="890"/>
                    </a:lnTo>
                    <a:lnTo>
                      <a:pt x="570" y="906"/>
                    </a:lnTo>
                    <a:lnTo>
                      <a:pt x="606" y="920"/>
                    </a:lnTo>
                    <a:lnTo>
                      <a:pt x="642" y="934"/>
                    </a:lnTo>
                    <a:lnTo>
                      <a:pt x="680" y="946"/>
                    </a:lnTo>
                    <a:lnTo>
                      <a:pt x="718" y="958"/>
                    </a:lnTo>
                    <a:lnTo>
                      <a:pt x="756" y="968"/>
                    </a:lnTo>
                    <a:lnTo>
                      <a:pt x="796" y="976"/>
                    </a:lnTo>
                    <a:lnTo>
                      <a:pt x="834" y="984"/>
                    </a:lnTo>
                    <a:lnTo>
                      <a:pt x="874" y="990"/>
                    </a:lnTo>
                    <a:lnTo>
                      <a:pt x="916" y="994"/>
                    </a:lnTo>
                    <a:lnTo>
                      <a:pt x="956" y="998"/>
                    </a:lnTo>
                    <a:lnTo>
                      <a:pt x="996" y="1000"/>
                    </a:lnTo>
                    <a:lnTo>
                      <a:pt x="1038" y="1000"/>
                    </a:lnTo>
                    <a:lnTo>
                      <a:pt x="1038" y="200"/>
                    </a:lnTo>
                    <a:lnTo>
                      <a:pt x="1010" y="200"/>
                    </a:lnTo>
                    <a:lnTo>
                      <a:pt x="984" y="196"/>
                    </a:lnTo>
                    <a:lnTo>
                      <a:pt x="958" y="192"/>
                    </a:lnTo>
                    <a:lnTo>
                      <a:pt x="932" y="186"/>
                    </a:lnTo>
                    <a:lnTo>
                      <a:pt x="906" y="178"/>
                    </a:lnTo>
                    <a:lnTo>
                      <a:pt x="882" y="168"/>
                    </a:lnTo>
                    <a:lnTo>
                      <a:pt x="858" y="158"/>
                    </a:lnTo>
                    <a:lnTo>
                      <a:pt x="836" y="146"/>
                    </a:lnTo>
                    <a:lnTo>
                      <a:pt x="814" y="132"/>
                    </a:lnTo>
                    <a:lnTo>
                      <a:pt x="794" y="116"/>
                    </a:lnTo>
                    <a:lnTo>
                      <a:pt x="774" y="100"/>
                    </a:lnTo>
                    <a:lnTo>
                      <a:pt x="754" y="82"/>
                    </a:lnTo>
                    <a:lnTo>
                      <a:pt x="738" y="64"/>
                    </a:lnTo>
                    <a:lnTo>
                      <a:pt x="720" y="44"/>
                    </a:lnTo>
                    <a:lnTo>
                      <a:pt x="706" y="22"/>
                    </a:lnTo>
                    <a:lnTo>
                      <a:pt x="692" y="0"/>
                    </a:lnTo>
                    <a:close/>
                  </a:path>
                </a:pathLst>
              </a:custGeom>
              <a:noFill/>
              <a:ln w="38100" cap="flat" cmpd="sng">
                <a:solidFill>
                  <a:srgbClr val="5F5F5F"/>
                </a:solidFill>
                <a:prstDash val="solid"/>
                <a:round/>
                <a:headEnd type="none" w="med" len="med"/>
                <a:tailEnd type="none" w="med" len="med"/>
              </a:ln>
              <a:effectLst/>
              <a:extLst/>
            </p:spPr>
            <p:txBody>
              <a:bodyPr/>
              <a:lstStyle/>
              <a:p>
                <a:endParaRPr lang="en-GB"/>
              </a:p>
            </p:txBody>
          </p:sp>
          <p:sp>
            <p:nvSpPr>
              <p:cNvPr id="54" name="Freeform 10"/>
              <p:cNvSpPr>
                <a:spLocks/>
              </p:cNvSpPr>
              <p:nvPr/>
            </p:nvSpPr>
            <p:spPr bwMode="auto">
              <a:xfrm>
                <a:off x="2925763" y="2286194"/>
                <a:ext cx="1647825" cy="1587500"/>
              </a:xfrm>
              <a:custGeom>
                <a:avLst/>
                <a:gdLst>
                  <a:gd name="T0" fmla="*/ 1647825 w 1038"/>
                  <a:gd name="T1" fmla="*/ 1270000 h 1000"/>
                  <a:gd name="T2" fmla="*/ 1647825 w 1038"/>
                  <a:gd name="T3" fmla="*/ 0 h 1000"/>
                  <a:gd name="T4" fmla="*/ 1647825 w 1038"/>
                  <a:gd name="T5" fmla="*/ 0 h 1000"/>
                  <a:gd name="T6" fmla="*/ 1581150 w 1038"/>
                  <a:gd name="T7" fmla="*/ 3175 h 1000"/>
                  <a:gd name="T8" fmla="*/ 1517650 w 1038"/>
                  <a:gd name="T9" fmla="*/ 6350 h 1000"/>
                  <a:gd name="T10" fmla="*/ 1454150 w 1038"/>
                  <a:gd name="T11" fmla="*/ 9525 h 1000"/>
                  <a:gd name="T12" fmla="*/ 1387475 w 1038"/>
                  <a:gd name="T13" fmla="*/ 19050 h 1000"/>
                  <a:gd name="T14" fmla="*/ 1323975 w 1038"/>
                  <a:gd name="T15" fmla="*/ 28575 h 1000"/>
                  <a:gd name="T16" fmla="*/ 1263650 w 1038"/>
                  <a:gd name="T17" fmla="*/ 41275 h 1000"/>
                  <a:gd name="T18" fmla="*/ 1200150 w 1038"/>
                  <a:gd name="T19" fmla="*/ 53975 h 1000"/>
                  <a:gd name="T20" fmla="*/ 1139825 w 1038"/>
                  <a:gd name="T21" fmla="*/ 69850 h 1000"/>
                  <a:gd name="T22" fmla="*/ 1079500 w 1038"/>
                  <a:gd name="T23" fmla="*/ 88900 h 1000"/>
                  <a:gd name="T24" fmla="*/ 1019175 w 1038"/>
                  <a:gd name="T25" fmla="*/ 107950 h 1000"/>
                  <a:gd name="T26" fmla="*/ 962025 w 1038"/>
                  <a:gd name="T27" fmla="*/ 130175 h 1000"/>
                  <a:gd name="T28" fmla="*/ 904875 w 1038"/>
                  <a:gd name="T29" fmla="*/ 152400 h 1000"/>
                  <a:gd name="T30" fmla="*/ 847725 w 1038"/>
                  <a:gd name="T31" fmla="*/ 177800 h 1000"/>
                  <a:gd name="T32" fmla="*/ 790575 w 1038"/>
                  <a:gd name="T33" fmla="*/ 203200 h 1000"/>
                  <a:gd name="T34" fmla="*/ 736600 w 1038"/>
                  <a:gd name="T35" fmla="*/ 231775 h 1000"/>
                  <a:gd name="T36" fmla="*/ 682625 w 1038"/>
                  <a:gd name="T37" fmla="*/ 263525 h 1000"/>
                  <a:gd name="T38" fmla="*/ 628650 w 1038"/>
                  <a:gd name="T39" fmla="*/ 295275 h 1000"/>
                  <a:gd name="T40" fmla="*/ 577850 w 1038"/>
                  <a:gd name="T41" fmla="*/ 330200 h 1000"/>
                  <a:gd name="T42" fmla="*/ 527050 w 1038"/>
                  <a:gd name="T43" fmla="*/ 365125 h 1000"/>
                  <a:gd name="T44" fmla="*/ 479425 w 1038"/>
                  <a:gd name="T45" fmla="*/ 403225 h 1000"/>
                  <a:gd name="T46" fmla="*/ 431800 w 1038"/>
                  <a:gd name="T47" fmla="*/ 441325 h 1000"/>
                  <a:gd name="T48" fmla="*/ 384175 w 1038"/>
                  <a:gd name="T49" fmla="*/ 479425 h 1000"/>
                  <a:gd name="T50" fmla="*/ 339725 w 1038"/>
                  <a:gd name="T51" fmla="*/ 520700 h 1000"/>
                  <a:gd name="T52" fmla="*/ 295275 w 1038"/>
                  <a:gd name="T53" fmla="*/ 565150 h 1000"/>
                  <a:gd name="T54" fmla="*/ 254000 w 1038"/>
                  <a:gd name="T55" fmla="*/ 609600 h 1000"/>
                  <a:gd name="T56" fmla="*/ 212725 w 1038"/>
                  <a:gd name="T57" fmla="*/ 654050 h 1000"/>
                  <a:gd name="T58" fmla="*/ 174625 w 1038"/>
                  <a:gd name="T59" fmla="*/ 701675 h 1000"/>
                  <a:gd name="T60" fmla="*/ 136525 w 1038"/>
                  <a:gd name="T61" fmla="*/ 749300 h 1000"/>
                  <a:gd name="T62" fmla="*/ 98425 w 1038"/>
                  <a:gd name="T63" fmla="*/ 796925 h 1000"/>
                  <a:gd name="T64" fmla="*/ 63500 w 1038"/>
                  <a:gd name="T65" fmla="*/ 847725 h 1000"/>
                  <a:gd name="T66" fmla="*/ 31750 w 1038"/>
                  <a:gd name="T67" fmla="*/ 901700 h 1000"/>
                  <a:gd name="T68" fmla="*/ 0 w 1038"/>
                  <a:gd name="T69" fmla="*/ 952500 h 1000"/>
                  <a:gd name="T70" fmla="*/ 1098550 w 1038"/>
                  <a:gd name="T71" fmla="*/ 1587500 h 1000"/>
                  <a:gd name="T72" fmla="*/ 1098550 w 1038"/>
                  <a:gd name="T73" fmla="*/ 1587500 h 1000"/>
                  <a:gd name="T74" fmla="*/ 1120775 w 1038"/>
                  <a:gd name="T75" fmla="*/ 1552575 h 1000"/>
                  <a:gd name="T76" fmla="*/ 1143000 w 1038"/>
                  <a:gd name="T77" fmla="*/ 1520825 h 1000"/>
                  <a:gd name="T78" fmla="*/ 1171575 w 1038"/>
                  <a:gd name="T79" fmla="*/ 1489075 h 1000"/>
                  <a:gd name="T80" fmla="*/ 1196975 w 1038"/>
                  <a:gd name="T81" fmla="*/ 1457325 h 1000"/>
                  <a:gd name="T82" fmla="*/ 1228725 w 1038"/>
                  <a:gd name="T83" fmla="*/ 1431925 h 1000"/>
                  <a:gd name="T84" fmla="*/ 1260475 w 1038"/>
                  <a:gd name="T85" fmla="*/ 1403350 h 1000"/>
                  <a:gd name="T86" fmla="*/ 1292225 w 1038"/>
                  <a:gd name="T87" fmla="*/ 1381125 h 1000"/>
                  <a:gd name="T88" fmla="*/ 1327150 w 1038"/>
                  <a:gd name="T89" fmla="*/ 1358900 h 1000"/>
                  <a:gd name="T90" fmla="*/ 1362075 w 1038"/>
                  <a:gd name="T91" fmla="*/ 1339850 h 1000"/>
                  <a:gd name="T92" fmla="*/ 1400175 w 1038"/>
                  <a:gd name="T93" fmla="*/ 1320800 h 1000"/>
                  <a:gd name="T94" fmla="*/ 1438275 w 1038"/>
                  <a:gd name="T95" fmla="*/ 1304925 h 1000"/>
                  <a:gd name="T96" fmla="*/ 1479550 w 1038"/>
                  <a:gd name="T97" fmla="*/ 1295400 h 1000"/>
                  <a:gd name="T98" fmla="*/ 1520825 w 1038"/>
                  <a:gd name="T99" fmla="*/ 1282700 h 1000"/>
                  <a:gd name="T100" fmla="*/ 1562100 w 1038"/>
                  <a:gd name="T101" fmla="*/ 1276350 h 1000"/>
                  <a:gd name="T102" fmla="*/ 1603375 w 1038"/>
                  <a:gd name="T103" fmla="*/ 1273175 h 1000"/>
                  <a:gd name="T104" fmla="*/ 1647825 w 1038"/>
                  <a:gd name="T105" fmla="*/ 1270000 h 1000"/>
                  <a:gd name="T106" fmla="*/ 1647825 w 1038"/>
                  <a:gd name="T107" fmla="*/ 1270000 h 10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038" h="1000">
                    <a:moveTo>
                      <a:pt x="1038" y="800"/>
                    </a:moveTo>
                    <a:lnTo>
                      <a:pt x="1038" y="0"/>
                    </a:lnTo>
                    <a:lnTo>
                      <a:pt x="996" y="2"/>
                    </a:lnTo>
                    <a:lnTo>
                      <a:pt x="956" y="4"/>
                    </a:lnTo>
                    <a:lnTo>
                      <a:pt x="916" y="6"/>
                    </a:lnTo>
                    <a:lnTo>
                      <a:pt x="874" y="12"/>
                    </a:lnTo>
                    <a:lnTo>
                      <a:pt x="834" y="18"/>
                    </a:lnTo>
                    <a:lnTo>
                      <a:pt x="796" y="26"/>
                    </a:lnTo>
                    <a:lnTo>
                      <a:pt x="756" y="34"/>
                    </a:lnTo>
                    <a:lnTo>
                      <a:pt x="718" y="44"/>
                    </a:lnTo>
                    <a:lnTo>
                      <a:pt x="680" y="56"/>
                    </a:lnTo>
                    <a:lnTo>
                      <a:pt x="642" y="68"/>
                    </a:lnTo>
                    <a:lnTo>
                      <a:pt x="606" y="82"/>
                    </a:lnTo>
                    <a:lnTo>
                      <a:pt x="570" y="96"/>
                    </a:lnTo>
                    <a:lnTo>
                      <a:pt x="534" y="112"/>
                    </a:lnTo>
                    <a:lnTo>
                      <a:pt x="498" y="128"/>
                    </a:lnTo>
                    <a:lnTo>
                      <a:pt x="464" y="146"/>
                    </a:lnTo>
                    <a:lnTo>
                      <a:pt x="430" y="166"/>
                    </a:lnTo>
                    <a:lnTo>
                      <a:pt x="396" y="186"/>
                    </a:lnTo>
                    <a:lnTo>
                      <a:pt x="364" y="208"/>
                    </a:lnTo>
                    <a:lnTo>
                      <a:pt x="332" y="230"/>
                    </a:lnTo>
                    <a:lnTo>
                      <a:pt x="302" y="254"/>
                    </a:lnTo>
                    <a:lnTo>
                      <a:pt x="272" y="278"/>
                    </a:lnTo>
                    <a:lnTo>
                      <a:pt x="242" y="302"/>
                    </a:lnTo>
                    <a:lnTo>
                      <a:pt x="214" y="328"/>
                    </a:lnTo>
                    <a:lnTo>
                      <a:pt x="186" y="356"/>
                    </a:lnTo>
                    <a:lnTo>
                      <a:pt x="160" y="384"/>
                    </a:lnTo>
                    <a:lnTo>
                      <a:pt x="134" y="412"/>
                    </a:lnTo>
                    <a:lnTo>
                      <a:pt x="110" y="442"/>
                    </a:lnTo>
                    <a:lnTo>
                      <a:pt x="86" y="472"/>
                    </a:lnTo>
                    <a:lnTo>
                      <a:pt x="62" y="502"/>
                    </a:lnTo>
                    <a:lnTo>
                      <a:pt x="40" y="534"/>
                    </a:lnTo>
                    <a:lnTo>
                      <a:pt x="20" y="568"/>
                    </a:lnTo>
                    <a:lnTo>
                      <a:pt x="0" y="600"/>
                    </a:lnTo>
                    <a:lnTo>
                      <a:pt x="692" y="1000"/>
                    </a:lnTo>
                    <a:lnTo>
                      <a:pt x="706" y="978"/>
                    </a:lnTo>
                    <a:lnTo>
                      <a:pt x="720" y="958"/>
                    </a:lnTo>
                    <a:lnTo>
                      <a:pt x="738" y="938"/>
                    </a:lnTo>
                    <a:lnTo>
                      <a:pt x="754" y="918"/>
                    </a:lnTo>
                    <a:lnTo>
                      <a:pt x="774" y="902"/>
                    </a:lnTo>
                    <a:lnTo>
                      <a:pt x="794" y="884"/>
                    </a:lnTo>
                    <a:lnTo>
                      <a:pt x="814" y="870"/>
                    </a:lnTo>
                    <a:lnTo>
                      <a:pt x="836" y="856"/>
                    </a:lnTo>
                    <a:lnTo>
                      <a:pt x="858" y="844"/>
                    </a:lnTo>
                    <a:lnTo>
                      <a:pt x="882" y="832"/>
                    </a:lnTo>
                    <a:lnTo>
                      <a:pt x="906" y="822"/>
                    </a:lnTo>
                    <a:lnTo>
                      <a:pt x="932" y="816"/>
                    </a:lnTo>
                    <a:lnTo>
                      <a:pt x="958" y="808"/>
                    </a:lnTo>
                    <a:lnTo>
                      <a:pt x="984" y="804"/>
                    </a:lnTo>
                    <a:lnTo>
                      <a:pt x="1010" y="802"/>
                    </a:lnTo>
                    <a:lnTo>
                      <a:pt x="1038" y="800"/>
                    </a:lnTo>
                    <a:close/>
                  </a:path>
                </a:pathLst>
              </a:custGeom>
              <a:noFill/>
              <a:ln w="38100" cap="flat" cmpd="sng">
                <a:solidFill>
                  <a:srgbClr val="5F5F5F"/>
                </a:solidFill>
                <a:prstDash val="solid"/>
                <a:round/>
                <a:headEnd type="none" w="med" len="med"/>
                <a:tailEnd type="none" w="med" len="med"/>
              </a:ln>
              <a:effectLst/>
              <a:extLst/>
            </p:spPr>
            <p:txBody>
              <a:bodyPr/>
              <a:lstStyle/>
              <a:p>
                <a:endParaRPr lang="en-GB"/>
              </a:p>
            </p:txBody>
          </p:sp>
          <p:sp>
            <p:nvSpPr>
              <p:cNvPr id="55" name="Freeform 11"/>
              <p:cNvSpPr>
                <a:spLocks/>
              </p:cNvSpPr>
              <p:nvPr/>
            </p:nvSpPr>
            <p:spPr bwMode="auto">
              <a:xfrm>
                <a:off x="4573587" y="4508694"/>
                <a:ext cx="1651000" cy="1587500"/>
              </a:xfrm>
              <a:custGeom>
                <a:avLst/>
                <a:gdLst>
                  <a:gd name="T0" fmla="*/ 0 w 1040"/>
                  <a:gd name="T1" fmla="*/ 317500 h 1000"/>
                  <a:gd name="T2" fmla="*/ 0 w 1040"/>
                  <a:gd name="T3" fmla="*/ 1587500 h 1000"/>
                  <a:gd name="T4" fmla="*/ 0 w 1040"/>
                  <a:gd name="T5" fmla="*/ 1587500 h 1000"/>
                  <a:gd name="T6" fmla="*/ 66675 w 1040"/>
                  <a:gd name="T7" fmla="*/ 1587500 h 1000"/>
                  <a:gd name="T8" fmla="*/ 133350 w 1040"/>
                  <a:gd name="T9" fmla="*/ 1584325 h 1000"/>
                  <a:gd name="T10" fmla="*/ 196850 w 1040"/>
                  <a:gd name="T11" fmla="*/ 1577975 h 1000"/>
                  <a:gd name="T12" fmla="*/ 260350 w 1040"/>
                  <a:gd name="T13" fmla="*/ 1571625 h 1000"/>
                  <a:gd name="T14" fmla="*/ 323850 w 1040"/>
                  <a:gd name="T15" fmla="*/ 1562100 h 1000"/>
                  <a:gd name="T16" fmla="*/ 387350 w 1040"/>
                  <a:gd name="T17" fmla="*/ 1549400 h 1000"/>
                  <a:gd name="T18" fmla="*/ 447675 w 1040"/>
                  <a:gd name="T19" fmla="*/ 1536700 h 1000"/>
                  <a:gd name="T20" fmla="*/ 511175 w 1040"/>
                  <a:gd name="T21" fmla="*/ 1520825 h 1000"/>
                  <a:gd name="T22" fmla="*/ 571500 w 1040"/>
                  <a:gd name="T23" fmla="*/ 1501775 h 1000"/>
                  <a:gd name="T24" fmla="*/ 628650 w 1040"/>
                  <a:gd name="T25" fmla="*/ 1482725 h 1000"/>
                  <a:gd name="T26" fmla="*/ 688975 w 1040"/>
                  <a:gd name="T27" fmla="*/ 1460500 h 1000"/>
                  <a:gd name="T28" fmla="*/ 746125 w 1040"/>
                  <a:gd name="T29" fmla="*/ 1438275 h 1000"/>
                  <a:gd name="T30" fmla="*/ 803275 w 1040"/>
                  <a:gd name="T31" fmla="*/ 1412875 h 1000"/>
                  <a:gd name="T32" fmla="*/ 857250 w 1040"/>
                  <a:gd name="T33" fmla="*/ 1384300 h 1000"/>
                  <a:gd name="T34" fmla="*/ 914400 w 1040"/>
                  <a:gd name="T35" fmla="*/ 1355725 h 1000"/>
                  <a:gd name="T36" fmla="*/ 965200 w 1040"/>
                  <a:gd name="T37" fmla="*/ 1327150 h 1000"/>
                  <a:gd name="T38" fmla="*/ 1019175 w 1040"/>
                  <a:gd name="T39" fmla="*/ 1292225 h 1000"/>
                  <a:gd name="T40" fmla="*/ 1069975 w 1040"/>
                  <a:gd name="T41" fmla="*/ 1260475 h 1000"/>
                  <a:gd name="T42" fmla="*/ 1120775 w 1040"/>
                  <a:gd name="T43" fmla="*/ 1225550 h 1000"/>
                  <a:gd name="T44" fmla="*/ 1168400 w 1040"/>
                  <a:gd name="T45" fmla="*/ 1187450 h 1000"/>
                  <a:gd name="T46" fmla="*/ 1216025 w 1040"/>
                  <a:gd name="T47" fmla="*/ 1149350 h 1000"/>
                  <a:gd name="T48" fmla="*/ 1263650 w 1040"/>
                  <a:gd name="T49" fmla="*/ 1108075 h 1000"/>
                  <a:gd name="T50" fmla="*/ 1308100 w 1040"/>
                  <a:gd name="T51" fmla="*/ 1066800 h 1000"/>
                  <a:gd name="T52" fmla="*/ 1352550 w 1040"/>
                  <a:gd name="T53" fmla="*/ 1025525 h 1000"/>
                  <a:gd name="T54" fmla="*/ 1397000 w 1040"/>
                  <a:gd name="T55" fmla="*/ 981075 h 1000"/>
                  <a:gd name="T56" fmla="*/ 1435100 w 1040"/>
                  <a:gd name="T57" fmla="*/ 936625 h 1000"/>
                  <a:gd name="T58" fmla="*/ 1476375 w 1040"/>
                  <a:gd name="T59" fmla="*/ 889000 h 1000"/>
                  <a:gd name="T60" fmla="*/ 1514475 w 1040"/>
                  <a:gd name="T61" fmla="*/ 841375 h 1000"/>
                  <a:gd name="T62" fmla="*/ 1549400 w 1040"/>
                  <a:gd name="T63" fmla="*/ 790575 h 1000"/>
                  <a:gd name="T64" fmla="*/ 1584325 w 1040"/>
                  <a:gd name="T65" fmla="*/ 739775 h 1000"/>
                  <a:gd name="T66" fmla="*/ 1619250 w 1040"/>
                  <a:gd name="T67" fmla="*/ 688975 h 1000"/>
                  <a:gd name="T68" fmla="*/ 1651000 w 1040"/>
                  <a:gd name="T69" fmla="*/ 635000 h 1000"/>
                  <a:gd name="T70" fmla="*/ 549275 w 1040"/>
                  <a:gd name="T71" fmla="*/ 0 h 1000"/>
                  <a:gd name="T72" fmla="*/ 549275 w 1040"/>
                  <a:gd name="T73" fmla="*/ 0 h 1000"/>
                  <a:gd name="T74" fmla="*/ 530225 w 1040"/>
                  <a:gd name="T75" fmla="*/ 34925 h 1000"/>
                  <a:gd name="T76" fmla="*/ 504825 w 1040"/>
                  <a:gd name="T77" fmla="*/ 69850 h 1000"/>
                  <a:gd name="T78" fmla="*/ 479425 w 1040"/>
                  <a:gd name="T79" fmla="*/ 101600 h 1000"/>
                  <a:gd name="T80" fmla="*/ 450850 w 1040"/>
                  <a:gd name="T81" fmla="*/ 130175 h 1000"/>
                  <a:gd name="T82" fmla="*/ 422275 w 1040"/>
                  <a:gd name="T83" fmla="*/ 158750 h 1000"/>
                  <a:gd name="T84" fmla="*/ 390525 w 1040"/>
                  <a:gd name="T85" fmla="*/ 184150 h 1000"/>
                  <a:gd name="T86" fmla="*/ 358775 w 1040"/>
                  <a:gd name="T87" fmla="*/ 209550 h 1000"/>
                  <a:gd name="T88" fmla="*/ 323850 w 1040"/>
                  <a:gd name="T89" fmla="*/ 231775 h 1000"/>
                  <a:gd name="T90" fmla="*/ 285750 w 1040"/>
                  <a:gd name="T91" fmla="*/ 250825 h 1000"/>
                  <a:gd name="T92" fmla="*/ 247650 w 1040"/>
                  <a:gd name="T93" fmla="*/ 266700 h 1000"/>
                  <a:gd name="T94" fmla="*/ 209550 w 1040"/>
                  <a:gd name="T95" fmla="*/ 282575 h 1000"/>
                  <a:gd name="T96" fmla="*/ 171450 w 1040"/>
                  <a:gd name="T97" fmla="*/ 295275 h 1000"/>
                  <a:gd name="T98" fmla="*/ 130175 w 1040"/>
                  <a:gd name="T99" fmla="*/ 304800 h 1000"/>
                  <a:gd name="T100" fmla="*/ 88900 w 1040"/>
                  <a:gd name="T101" fmla="*/ 311150 h 1000"/>
                  <a:gd name="T102" fmla="*/ 44450 w 1040"/>
                  <a:gd name="T103" fmla="*/ 317500 h 1000"/>
                  <a:gd name="T104" fmla="*/ 0 w 1040"/>
                  <a:gd name="T105" fmla="*/ 317500 h 1000"/>
                  <a:gd name="T106" fmla="*/ 0 w 1040"/>
                  <a:gd name="T107" fmla="*/ 317500 h 10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040" h="1000">
                    <a:moveTo>
                      <a:pt x="0" y="200"/>
                    </a:moveTo>
                    <a:lnTo>
                      <a:pt x="0" y="1000"/>
                    </a:lnTo>
                    <a:lnTo>
                      <a:pt x="42" y="1000"/>
                    </a:lnTo>
                    <a:lnTo>
                      <a:pt x="84" y="998"/>
                    </a:lnTo>
                    <a:lnTo>
                      <a:pt x="124" y="994"/>
                    </a:lnTo>
                    <a:lnTo>
                      <a:pt x="164" y="990"/>
                    </a:lnTo>
                    <a:lnTo>
                      <a:pt x="204" y="984"/>
                    </a:lnTo>
                    <a:lnTo>
                      <a:pt x="244" y="976"/>
                    </a:lnTo>
                    <a:lnTo>
                      <a:pt x="282" y="968"/>
                    </a:lnTo>
                    <a:lnTo>
                      <a:pt x="322" y="958"/>
                    </a:lnTo>
                    <a:lnTo>
                      <a:pt x="360" y="946"/>
                    </a:lnTo>
                    <a:lnTo>
                      <a:pt x="396" y="934"/>
                    </a:lnTo>
                    <a:lnTo>
                      <a:pt x="434" y="920"/>
                    </a:lnTo>
                    <a:lnTo>
                      <a:pt x="470" y="906"/>
                    </a:lnTo>
                    <a:lnTo>
                      <a:pt x="506" y="890"/>
                    </a:lnTo>
                    <a:lnTo>
                      <a:pt x="540" y="872"/>
                    </a:lnTo>
                    <a:lnTo>
                      <a:pt x="576" y="854"/>
                    </a:lnTo>
                    <a:lnTo>
                      <a:pt x="608" y="836"/>
                    </a:lnTo>
                    <a:lnTo>
                      <a:pt x="642" y="814"/>
                    </a:lnTo>
                    <a:lnTo>
                      <a:pt x="674" y="794"/>
                    </a:lnTo>
                    <a:lnTo>
                      <a:pt x="706" y="772"/>
                    </a:lnTo>
                    <a:lnTo>
                      <a:pt x="736" y="748"/>
                    </a:lnTo>
                    <a:lnTo>
                      <a:pt x="766" y="724"/>
                    </a:lnTo>
                    <a:lnTo>
                      <a:pt x="796" y="698"/>
                    </a:lnTo>
                    <a:lnTo>
                      <a:pt x="824" y="672"/>
                    </a:lnTo>
                    <a:lnTo>
                      <a:pt x="852" y="646"/>
                    </a:lnTo>
                    <a:lnTo>
                      <a:pt x="880" y="618"/>
                    </a:lnTo>
                    <a:lnTo>
                      <a:pt x="904" y="590"/>
                    </a:lnTo>
                    <a:lnTo>
                      <a:pt x="930" y="560"/>
                    </a:lnTo>
                    <a:lnTo>
                      <a:pt x="954" y="530"/>
                    </a:lnTo>
                    <a:lnTo>
                      <a:pt x="976" y="498"/>
                    </a:lnTo>
                    <a:lnTo>
                      <a:pt x="998" y="466"/>
                    </a:lnTo>
                    <a:lnTo>
                      <a:pt x="1020" y="434"/>
                    </a:lnTo>
                    <a:lnTo>
                      <a:pt x="1040" y="400"/>
                    </a:lnTo>
                    <a:lnTo>
                      <a:pt x="346" y="0"/>
                    </a:lnTo>
                    <a:lnTo>
                      <a:pt x="334" y="22"/>
                    </a:lnTo>
                    <a:lnTo>
                      <a:pt x="318" y="44"/>
                    </a:lnTo>
                    <a:lnTo>
                      <a:pt x="302" y="64"/>
                    </a:lnTo>
                    <a:lnTo>
                      <a:pt x="284" y="82"/>
                    </a:lnTo>
                    <a:lnTo>
                      <a:pt x="266" y="100"/>
                    </a:lnTo>
                    <a:lnTo>
                      <a:pt x="246" y="116"/>
                    </a:lnTo>
                    <a:lnTo>
                      <a:pt x="226" y="132"/>
                    </a:lnTo>
                    <a:lnTo>
                      <a:pt x="204" y="146"/>
                    </a:lnTo>
                    <a:lnTo>
                      <a:pt x="180" y="158"/>
                    </a:lnTo>
                    <a:lnTo>
                      <a:pt x="156" y="168"/>
                    </a:lnTo>
                    <a:lnTo>
                      <a:pt x="132" y="178"/>
                    </a:lnTo>
                    <a:lnTo>
                      <a:pt x="108" y="186"/>
                    </a:lnTo>
                    <a:lnTo>
                      <a:pt x="82" y="192"/>
                    </a:lnTo>
                    <a:lnTo>
                      <a:pt x="56" y="196"/>
                    </a:lnTo>
                    <a:lnTo>
                      <a:pt x="28" y="200"/>
                    </a:lnTo>
                    <a:lnTo>
                      <a:pt x="0" y="200"/>
                    </a:lnTo>
                    <a:close/>
                  </a:path>
                </a:pathLst>
              </a:custGeom>
              <a:noFill/>
              <a:ln w="12700">
                <a:solidFill>
                  <a:srgbClr val="000000"/>
                </a:solidFill>
                <a:prstDash val="solid"/>
                <a:round/>
                <a:headEnd/>
                <a:tailEnd/>
              </a:ln>
            </p:spPr>
            <p:txBody>
              <a:bodyPr/>
              <a:lstStyle/>
              <a:p>
                <a:endParaRPr lang="en-GB"/>
              </a:p>
            </p:txBody>
          </p:sp>
          <p:sp>
            <p:nvSpPr>
              <p:cNvPr id="56" name="Freeform 12"/>
              <p:cNvSpPr>
                <a:spLocks/>
              </p:cNvSpPr>
              <p:nvPr/>
            </p:nvSpPr>
            <p:spPr bwMode="auto">
              <a:xfrm>
                <a:off x="4573587" y="2286194"/>
                <a:ext cx="1651000" cy="1587500"/>
              </a:xfrm>
              <a:custGeom>
                <a:avLst/>
                <a:gdLst>
                  <a:gd name="T0" fmla="*/ 0 w 1040"/>
                  <a:gd name="T1" fmla="*/ 0 h 1000"/>
                  <a:gd name="T2" fmla="*/ 0 w 1040"/>
                  <a:gd name="T3" fmla="*/ 1270000 h 1000"/>
                  <a:gd name="T4" fmla="*/ 0 w 1040"/>
                  <a:gd name="T5" fmla="*/ 1270000 h 1000"/>
                  <a:gd name="T6" fmla="*/ 44450 w 1040"/>
                  <a:gd name="T7" fmla="*/ 1273175 h 1000"/>
                  <a:gd name="T8" fmla="*/ 88900 w 1040"/>
                  <a:gd name="T9" fmla="*/ 1276350 h 1000"/>
                  <a:gd name="T10" fmla="*/ 130175 w 1040"/>
                  <a:gd name="T11" fmla="*/ 1282700 h 1000"/>
                  <a:gd name="T12" fmla="*/ 171450 w 1040"/>
                  <a:gd name="T13" fmla="*/ 1295400 h 1000"/>
                  <a:gd name="T14" fmla="*/ 209550 w 1040"/>
                  <a:gd name="T15" fmla="*/ 1304925 h 1000"/>
                  <a:gd name="T16" fmla="*/ 247650 w 1040"/>
                  <a:gd name="T17" fmla="*/ 1320800 h 1000"/>
                  <a:gd name="T18" fmla="*/ 285750 w 1040"/>
                  <a:gd name="T19" fmla="*/ 1339850 h 1000"/>
                  <a:gd name="T20" fmla="*/ 323850 w 1040"/>
                  <a:gd name="T21" fmla="*/ 1358900 h 1000"/>
                  <a:gd name="T22" fmla="*/ 358775 w 1040"/>
                  <a:gd name="T23" fmla="*/ 1381125 h 1000"/>
                  <a:gd name="T24" fmla="*/ 390525 w 1040"/>
                  <a:gd name="T25" fmla="*/ 1403350 h 1000"/>
                  <a:gd name="T26" fmla="*/ 422275 w 1040"/>
                  <a:gd name="T27" fmla="*/ 1431925 h 1000"/>
                  <a:gd name="T28" fmla="*/ 450850 w 1040"/>
                  <a:gd name="T29" fmla="*/ 1457325 h 1000"/>
                  <a:gd name="T30" fmla="*/ 479425 w 1040"/>
                  <a:gd name="T31" fmla="*/ 1489075 h 1000"/>
                  <a:gd name="T32" fmla="*/ 504825 w 1040"/>
                  <a:gd name="T33" fmla="*/ 1520825 h 1000"/>
                  <a:gd name="T34" fmla="*/ 530225 w 1040"/>
                  <a:gd name="T35" fmla="*/ 1552575 h 1000"/>
                  <a:gd name="T36" fmla="*/ 549275 w 1040"/>
                  <a:gd name="T37" fmla="*/ 1587500 h 1000"/>
                  <a:gd name="T38" fmla="*/ 1651000 w 1040"/>
                  <a:gd name="T39" fmla="*/ 952500 h 1000"/>
                  <a:gd name="T40" fmla="*/ 1651000 w 1040"/>
                  <a:gd name="T41" fmla="*/ 952500 h 1000"/>
                  <a:gd name="T42" fmla="*/ 1619250 w 1040"/>
                  <a:gd name="T43" fmla="*/ 901700 h 1000"/>
                  <a:gd name="T44" fmla="*/ 1584325 w 1040"/>
                  <a:gd name="T45" fmla="*/ 847725 h 1000"/>
                  <a:gd name="T46" fmla="*/ 1549400 w 1040"/>
                  <a:gd name="T47" fmla="*/ 796925 h 1000"/>
                  <a:gd name="T48" fmla="*/ 1514475 w 1040"/>
                  <a:gd name="T49" fmla="*/ 749300 h 1000"/>
                  <a:gd name="T50" fmla="*/ 1476375 w 1040"/>
                  <a:gd name="T51" fmla="*/ 701675 h 1000"/>
                  <a:gd name="T52" fmla="*/ 1435100 w 1040"/>
                  <a:gd name="T53" fmla="*/ 654050 h 1000"/>
                  <a:gd name="T54" fmla="*/ 1397000 w 1040"/>
                  <a:gd name="T55" fmla="*/ 609600 h 1000"/>
                  <a:gd name="T56" fmla="*/ 1352550 w 1040"/>
                  <a:gd name="T57" fmla="*/ 565150 h 1000"/>
                  <a:gd name="T58" fmla="*/ 1308100 w 1040"/>
                  <a:gd name="T59" fmla="*/ 520700 h 1000"/>
                  <a:gd name="T60" fmla="*/ 1263650 w 1040"/>
                  <a:gd name="T61" fmla="*/ 479425 h 1000"/>
                  <a:gd name="T62" fmla="*/ 1216025 w 1040"/>
                  <a:gd name="T63" fmla="*/ 441325 h 1000"/>
                  <a:gd name="T64" fmla="*/ 1168400 w 1040"/>
                  <a:gd name="T65" fmla="*/ 403225 h 1000"/>
                  <a:gd name="T66" fmla="*/ 1120775 w 1040"/>
                  <a:gd name="T67" fmla="*/ 365125 h 1000"/>
                  <a:gd name="T68" fmla="*/ 1069975 w 1040"/>
                  <a:gd name="T69" fmla="*/ 330200 h 1000"/>
                  <a:gd name="T70" fmla="*/ 1019175 w 1040"/>
                  <a:gd name="T71" fmla="*/ 295275 h 1000"/>
                  <a:gd name="T72" fmla="*/ 965200 w 1040"/>
                  <a:gd name="T73" fmla="*/ 263525 h 1000"/>
                  <a:gd name="T74" fmla="*/ 914400 w 1040"/>
                  <a:gd name="T75" fmla="*/ 231775 h 1000"/>
                  <a:gd name="T76" fmla="*/ 857250 w 1040"/>
                  <a:gd name="T77" fmla="*/ 203200 h 1000"/>
                  <a:gd name="T78" fmla="*/ 803275 w 1040"/>
                  <a:gd name="T79" fmla="*/ 177800 h 1000"/>
                  <a:gd name="T80" fmla="*/ 746125 w 1040"/>
                  <a:gd name="T81" fmla="*/ 152400 h 1000"/>
                  <a:gd name="T82" fmla="*/ 688975 w 1040"/>
                  <a:gd name="T83" fmla="*/ 130175 h 1000"/>
                  <a:gd name="T84" fmla="*/ 628650 w 1040"/>
                  <a:gd name="T85" fmla="*/ 107950 h 1000"/>
                  <a:gd name="T86" fmla="*/ 571500 w 1040"/>
                  <a:gd name="T87" fmla="*/ 88900 h 1000"/>
                  <a:gd name="T88" fmla="*/ 511175 w 1040"/>
                  <a:gd name="T89" fmla="*/ 69850 h 1000"/>
                  <a:gd name="T90" fmla="*/ 447675 w 1040"/>
                  <a:gd name="T91" fmla="*/ 53975 h 1000"/>
                  <a:gd name="T92" fmla="*/ 387350 w 1040"/>
                  <a:gd name="T93" fmla="*/ 41275 h 1000"/>
                  <a:gd name="T94" fmla="*/ 323850 w 1040"/>
                  <a:gd name="T95" fmla="*/ 28575 h 1000"/>
                  <a:gd name="T96" fmla="*/ 260350 w 1040"/>
                  <a:gd name="T97" fmla="*/ 19050 h 1000"/>
                  <a:gd name="T98" fmla="*/ 196850 w 1040"/>
                  <a:gd name="T99" fmla="*/ 9525 h 1000"/>
                  <a:gd name="T100" fmla="*/ 133350 w 1040"/>
                  <a:gd name="T101" fmla="*/ 6350 h 1000"/>
                  <a:gd name="T102" fmla="*/ 66675 w 1040"/>
                  <a:gd name="T103" fmla="*/ 3175 h 1000"/>
                  <a:gd name="T104" fmla="*/ 0 w 1040"/>
                  <a:gd name="T105" fmla="*/ 0 h 1000"/>
                  <a:gd name="T106" fmla="*/ 0 w 1040"/>
                  <a:gd name="T107" fmla="*/ 0 h 10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040" h="1000">
                    <a:moveTo>
                      <a:pt x="0" y="0"/>
                    </a:moveTo>
                    <a:lnTo>
                      <a:pt x="0" y="800"/>
                    </a:lnTo>
                    <a:lnTo>
                      <a:pt x="28" y="802"/>
                    </a:lnTo>
                    <a:lnTo>
                      <a:pt x="56" y="804"/>
                    </a:lnTo>
                    <a:lnTo>
                      <a:pt x="82" y="808"/>
                    </a:lnTo>
                    <a:lnTo>
                      <a:pt x="108" y="816"/>
                    </a:lnTo>
                    <a:lnTo>
                      <a:pt x="132" y="822"/>
                    </a:lnTo>
                    <a:lnTo>
                      <a:pt x="156" y="832"/>
                    </a:lnTo>
                    <a:lnTo>
                      <a:pt x="180" y="844"/>
                    </a:lnTo>
                    <a:lnTo>
                      <a:pt x="204" y="856"/>
                    </a:lnTo>
                    <a:lnTo>
                      <a:pt x="226" y="870"/>
                    </a:lnTo>
                    <a:lnTo>
                      <a:pt x="246" y="884"/>
                    </a:lnTo>
                    <a:lnTo>
                      <a:pt x="266" y="902"/>
                    </a:lnTo>
                    <a:lnTo>
                      <a:pt x="284" y="918"/>
                    </a:lnTo>
                    <a:lnTo>
                      <a:pt x="302" y="938"/>
                    </a:lnTo>
                    <a:lnTo>
                      <a:pt x="318" y="958"/>
                    </a:lnTo>
                    <a:lnTo>
                      <a:pt x="334" y="978"/>
                    </a:lnTo>
                    <a:lnTo>
                      <a:pt x="346" y="1000"/>
                    </a:lnTo>
                    <a:lnTo>
                      <a:pt x="1040" y="600"/>
                    </a:lnTo>
                    <a:lnTo>
                      <a:pt x="1020" y="568"/>
                    </a:lnTo>
                    <a:lnTo>
                      <a:pt x="998" y="534"/>
                    </a:lnTo>
                    <a:lnTo>
                      <a:pt x="976" y="502"/>
                    </a:lnTo>
                    <a:lnTo>
                      <a:pt x="954" y="472"/>
                    </a:lnTo>
                    <a:lnTo>
                      <a:pt x="930" y="442"/>
                    </a:lnTo>
                    <a:lnTo>
                      <a:pt x="904" y="412"/>
                    </a:lnTo>
                    <a:lnTo>
                      <a:pt x="880" y="384"/>
                    </a:lnTo>
                    <a:lnTo>
                      <a:pt x="852" y="356"/>
                    </a:lnTo>
                    <a:lnTo>
                      <a:pt x="824" y="328"/>
                    </a:lnTo>
                    <a:lnTo>
                      <a:pt x="796" y="302"/>
                    </a:lnTo>
                    <a:lnTo>
                      <a:pt x="766" y="278"/>
                    </a:lnTo>
                    <a:lnTo>
                      <a:pt x="736" y="254"/>
                    </a:lnTo>
                    <a:lnTo>
                      <a:pt x="706" y="230"/>
                    </a:lnTo>
                    <a:lnTo>
                      <a:pt x="674" y="208"/>
                    </a:lnTo>
                    <a:lnTo>
                      <a:pt x="642" y="186"/>
                    </a:lnTo>
                    <a:lnTo>
                      <a:pt x="608" y="166"/>
                    </a:lnTo>
                    <a:lnTo>
                      <a:pt x="576" y="146"/>
                    </a:lnTo>
                    <a:lnTo>
                      <a:pt x="540" y="128"/>
                    </a:lnTo>
                    <a:lnTo>
                      <a:pt x="506" y="112"/>
                    </a:lnTo>
                    <a:lnTo>
                      <a:pt x="470" y="96"/>
                    </a:lnTo>
                    <a:lnTo>
                      <a:pt x="434" y="82"/>
                    </a:lnTo>
                    <a:lnTo>
                      <a:pt x="396" y="68"/>
                    </a:lnTo>
                    <a:lnTo>
                      <a:pt x="360" y="56"/>
                    </a:lnTo>
                    <a:lnTo>
                      <a:pt x="322" y="44"/>
                    </a:lnTo>
                    <a:lnTo>
                      <a:pt x="282" y="34"/>
                    </a:lnTo>
                    <a:lnTo>
                      <a:pt x="244" y="26"/>
                    </a:lnTo>
                    <a:lnTo>
                      <a:pt x="204" y="18"/>
                    </a:lnTo>
                    <a:lnTo>
                      <a:pt x="164" y="12"/>
                    </a:lnTo>
                    <a:lnTo>
                      <a:pt x="124" y="6"/>
                    </a:lnTo>
                    <a:lnTo>
                      <a:pt x="84" y="4"/>
                    </a:lnTo>
                    <a:lnTo>
                      <a:pt x="42" y="2"/>
                    </a:lnTo>
                    <a:lnTo>
                      <a:pt x="0" y="0"/>
                    </a:lnTo>
                    <a:close/>
                  </a:path>
                </a:pathLst>
              </a:custGeom>
              <a:noFill/>
              <a:ln w="12700" cap="flat" cmpd="sng">
                <a:solidFill>
                  <a:srgbClr val="000000"/>
                </a:solidFill>
                <a:prstDash val="solid"/>
                <a:round/>
                <a:headEnd type="none" w="med" len="med"/>
                <a:tailEnd type="none" w="med" len="med"/>
              </a:ln>
              <a:effectLst/>
              <a:extLst/>
            </p:spPr>
            <p:txBody>
              <a:bodyPr/>
              <a:lstStyle/>
              <a:p>
                <a:endParaRPr lang="en-GB"/>
              </a:p>
            </p:txBody>
          </p:sp>
          <p:sp>
            <p:nvSpPr>
              <p:cNvPr id="57" name="Freeform 13"/>
              <p:cNvSpPr>
                <a:spLocks/>
              </p:cNvSpPr>
              <p:nvPr/>
            </p:nvSpPr>
            <p:spPr bwMode="auto">
              <a:xfrm>
                <a:off x="5122864" y="3238693"/>
                <a:ext cx="1355725" cy="1905000"/>
              </a:xfrm>
              <a:custGeom>
                <a:avLst/>
                <a:gdLst>
                  <a:gd name="T0" fmla="*/ 85725 w 854"/>
                  <a:gd name="T1" fmla="*/ 952500 h 1200"/>
                  <a:gd name="T2" fmla="*/ 85725 w 854"/>
                  <a:gd name="T3" fmla="*/ 952500 h 1200"/>
                  <a:gd name="T4" fmla="*/ 85725 w 854"/>
                  <a:gd name="T5" fmla="*/ 996950 h 1200"/>
                  <a:gd name="T6" fmla="*/ 79375 w 854"/>
                  <a:gd name="T7" fmla="*/ 1038225 h 1200"/>
                  <a:gd name="T8" fmla="*/ 73025 w 854"/>
                  <a:gd name="T9" fmla="*/ 1079500 h 1200"/>
                  <a:gd name="T10" fmla="*/ 63500 w 854"/>
                  <a:gd name="T11" fmla="*/ 1120775 h 1200"/>
                  <a:gd name="T12" fmla="*/ 50800 w 854"/>
                  <a:gd name="T13" fmla="*/ 1158875 h 1200"/>
                  <a:gd name="T14" fmla="*/ 38100 w 854"/>
                  <a:gd name="T15" fmla="*/ 1196975 h 1200"/>
                  <a:gd name="T16" fmla="*/ 19050 w 854"/>
                  <a:gd name="T17" fmla="*/ 1235075 h 1200"/>
                  <a:gd name="T18" fmla="*/ 0 w 854"/>
                  <a:gd name="T19" fmla="*/ 1270000 h 1200"/>
                  <a:gd name="T20" fmla="*/ 1101725 w 854"/>
                  <a:gd name="T21" fmla="*/ 1905000 h 1200"/>
                  <a:gd name="T22" fmla="*/ 1101725 w 854"/>
                  <a:gd name="T23" fmla="*/ 1905000 h 1200"/>
                  <a:gd name="T24" fmla="*/ 1130300 w 854"/>
                  <a:gd name="T25" fmla="*/ 1854200 h 1200"/>
                  <a:gd name="T26" fmla="*/ 1158875 w 854"/>
                  <a:gd name="T27" fmla="*/ 1800225 h 1200"/>
                  <a:gd name="T28" fmla="*/ 1184275 w 854"/>
                  <a:gd name="T29" fmla="*/ 1743075 h 1200"/>
                  <a:gd name="T30" fmla="*/ 1209675 w 854"/>
                  <a:gd name="T31" fmla="*/ 1689100 h 1200"/>
                  <a:gd name="T32" fmla="*/ 1231900 w 854"/>
                  <a:gd name="T33" fmla="*/ 1631950 h 1200"/>
                  <a:gd name="T34" fmla="*/ 1254125 w 854"/>
                  <a:gd name="T35" fmla="*/ 1571625 h 1200"/>
                  <a:gd name="T36" fmla="*/ 1273175 w 854"/>
                  <a:gd name="T37" fmla="*/ 1514475 h 1200"/>
                  <a:gd name="T38" fmla="*/ 1289050 w 854"/>
                  <a:gd name="T39" fmla="*/ 1454150 h 1200"/>
                  <a:gd name="T40" fmla="*/ 1304925 w 854"/>
                  <a:gd name="T41" fmla="*/ 1393825 h 1200"/>
                  <a:gd name="T42" fmla="*/ 1317625 w 854"/>
                  <a:gd name="T43" fmla="*/ 1333500 h 1200"/>
                  <a:gd name="T44" fmla="*/ 1330325 w 854"/>
                  <a:gd name="T45" fmla="*/ 1273175 h 1200"/>
                  <a:gd name="T46" fmla="*/ 1339850 w 854"/>
                  <a:gd name="T47" fmla="*/ 1209675 h 1200"/>
                  <a:gd name="T48" fmla="*/ 1346200 w 854"/>
                  <a:gd name="T49" fmla="*/ 1146175 h 1200"/>
                  <a:gd name="T50" fmla="*/ 1352550 w 854"/>
                  <a:gd name="T51" fmla="*/ 1082675 h 1200"/>
                  <a:gd name="T52" fmla="*/ 1355725 w 854"/>
                  <a:gd name="T53" fmla="*/ 1019175 h 1200"/>
                  <a:gd name="T54" fmla="*/ 1355725 w 854"/>
                  <a:gd name="T55" fmla="*/ 952500 h 1200"/>
                  <a:gd name="T56" fmla="*/ 1355725 w 854"/>
                  <a:gd name="T57" fmla="*/ 952500 h 1200"/>
                  <a:gd name="T58" fmla="*/ 1355725 w 854"/>
                  <a:gd name="T59" fmla="*/ 889000 h 1200"/>
                  <a:gd name="T60" fmla="*/ 1352550 w 854"/>
                  <a:gd name="T61" fmla="*/ 825500 h 1200"/>
                  <a:gd name="T62" fmla="*/ 1346200 w 854"/>
                  <a:gd name="T63" fmla="*/ 762000 h 1200"/>
                  <a:gd name="T64" fmla="*/ 1339850 w 854"/>
                  <a:gd name="T65" fmla="*/ 698500 h 1200"/>
                  <a:gd name="T66" fmla="*/ 1330325 w 854"/>
                  <a:gd name="T67" fmla="*/ 635000 h 1200"/>
                  <a:gd name="T68" fmla="*/ 1317625 w 854"/>
                  <a:gd name="T69" fmla="*/ 574675 h 1200"/>
                  <a:gd name="T70" fmla="*/ 1304925 w 854"/>
                  <a:gd name="T71" fmla="*/ 511175 h 1200"/>
                  <a:gd name="T72" fmla="*/ 1289050 w 854"/>
                  <a:gd name="T73" fmla="*/ 450850 h 1200"/>
                  <a:gd name="T74" fmla="*/ 1273175 w 854"/>
                  <a:gd name="T75" fmla="*/ 393700 h 1200"/>
                  <a:gd name="T76" fmla="*/ 1254125 w 854"/>
                  <a:gd name="T77" fmla="*/ 333375 h 1200"/>
                  <a:gd name="T78" fmla="*/ 1231900 w 854"/>
                  <a:gd name="T79" fmla="*/ 276225 h 1200"/>
                  <a:gd name="T80" fmla="*/ 1209675 w 854"/>
                  <a:gd name="T81" fmla="*/ 219075 h 1200"/>
                  <a:gd name="T82" fmla="*/ 1184275 w 854"/>
                  <a:gd name="T83" fmla="*/ 161925 h 1200"/>
                  <a:gd name="T84" fmla="*/ 1158875 w 854"/>
                  <a:gd name="T85" fmla="*/ 107950 h 1200"/>
                  <a:gd name="T86" fmla="*/ 1130300 w 854"/>
                  <a:gd name="T87" fmla="*/ 53975 h 1200"/>
                  <a:gd name="T88" fmla="*/ 1101725 w 854"/>
                  <a:gd name="T89" fmla="*/ 0 h 1200"/>
                  <a:gd name="T90" fmla="*/ 0 w 854"/>
                  <a:gd name="T91" fmla="*/ 635000 h 1200"/>
                  <a:gd name="T92" fmla="*/ 0 w 854"/>
                  <a:gd name="T93" fmla="*/ 635000 h 1200"/>
                  <a:gd name="T94" fmla="*/ 19050 w 854"/>
                  <a:gd name="T95" fmla="*/ 673100 h 1200"/>
                  <a:gd name="T96" fmla="*/ 38100 w 854"/>
                  <a:gd name="T97" fmla="*/ 708025 h 1200"/>
                  <a:gd name="T98" fmla="*/ 50800 w 854"/>
                  <a:gd name="T99" fmla="*/ 746125 h 1200"/>
                  <a:gd name="T100" fmla="*/ 63500 w 854"/>
                  <a:gd name="T101" fmla="*/ 787400 h 1200"/>
                  <a:gd name="T102" fmla="*/ 73025 w 854"/>
                  <a:gd name="T103" fmla="*/ 825500 h 1200"/>
                  <a:gd name="T104" fmla="*/ 79375 w 854"/>
                  <a:gd name="T105" fmla="*/ 866775 h 1200"/>
                  <a:gd name="T106" fmla="*/ 85725 w 854"/>
                  <a:gd name="T107" fmla="*/ 911225 h 1200"/>
                  <a:gd name="T108" fmla="*/ 85725 w 854"/>
                  <a:gd name="T109" fmla="*/ 952500 h 1200"/>
                  <a:gd name="T110" fmla="*/ 85725 w 854"/>
                  <a:gd name="T111" fmla="*/ 952500 h 120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854" h="1200">
                    <a:moveTo>
                      <a:pt x="54" y="600"/>
                    </a:moveTo>
                    <a:lnTo>
                      <a:pt x="54" y="600"/>
                    </a:lnTo>
                    <a:lnTo>
                      <a:pt x="54" y="628"/>
                    </a:lnTo>
                    <a:lnTo>
                      <a:pt x="50" y="654"/>
                    </a:lnTo>
                    <a:lnTo>
                      <a:pt x="46" y="680"/>
                    </a:lnTo>
                    <a:lnTo>
                      <a:pt x="40" y="706"/>
                    </a:lnTo>
                    <a:lnTo>
                      <a:pt x="32" y="730"/>
                    </a:lnTo>
                    <a:lnTo>
                      <a:pt x="24" y="754"/>
                    </a:lnTo>
                    <a:lnTo>
                      <a:pt x="12" y="778"/>
                    </a:lnTo>
                    <a:lnTo>
                      <a:pt x="0" y="800"/>
                    </a:lnTo>
                    <a:lnTo>
                      <a:pt x="694" y="1200"/>
                    </a:lnTo>
                    <a:lnTo>
                      <a:pt x="712" y="1168"/>
                    </a:lnTo>
                    <a:lnTo>
                      <a:pt x="730" y="1134"/>
                    </a:lnTo>
                    <a:lnTo>
                      <a:pt x="746" y="1098"/>
                    </a:lnTo>
                    <a:lnTo>
                      <a:pt x="762" y="1064"/>
                    </a:lnTo>
                    <a:lnTo>
                      <a:pt x="776" y="1028"/>
                    </a:lnTo>
                    <a:lnTo>
                      <a:pt x="790" y="990"/>
                    </a:lnTo>
                    <a:lnTo>
                      <a:pt x="802" y="954"/>
                    </a:lnTo>
                    <a:lnTo>
                      <a:pt x="812" y="916"/>
                    </a:lnTo>
                    <a:lnTo>
                      <a:pt x="822" y="878"/>
                    </a:lnTo>
                    <a:lnTo>
                      <a:pt x="830" y="840"/>
                    </a:lnTo>
                    <a:lnTo>
                      <a:pt x="838" y="802"/>
                    </a:lnTo>
                    <a:lnTo>
                      <a:pt x="844" y="762"/>
                    </a:lnTo>
                    <a:lnTo>
                      <a:pt x="848" y="722"/>
                    </a:lnTo>
                    <a:lnTo>
                      <a:pt x="852" y="682"/>
                    </a:lnTo>
                    <a:lnTo>
                      <a:pt x="854" y="642"/>
                    </a:lnTo>
                    <a:lnTo>
                      <a:pt x="854" y="600"/>
                    </a:lnTo>
                    <a:lnTo>
                      <a:pt x="854" y="560"/>
                    </a:lnTo>
                    <a:lnTo>
                      <a:pt x="852" y="520"/>
                    </a:lnTo>
                    <a:lnTo>
                      <a:pt x="848" y="480"/>
                    </a:lnTo>
                    <a:lnTo>
                      <a:pt x="844" y="440"/>
                    </a:lnTo>
                    <a:lnTo>
                      <a:pt x="838" y="400"/>
                    </a:lnTo>
                    <a:lnTo>
                      <a:pt x="830" y="362"/>
                    </a:lnTo>
                    <a:lnTo>
                      <a:pt x="822" y="322"/>
                    </a:lnTo>
                    <a:lnTo>
                      <a:pt x="812" y="284"/>
                    </a:lnTo>
                    <a:lnTo>
                      <a:pt x="802" y="248"/>
                    </a:lnTo>
                    <a:lnTo>
                      <a:pt x="790" y="210"/>
                    </a:lnTo>
                    <a:lnTo>
                      <a:pt x="776" y="174"/>
                    </a:lnTo>
                    <a:lnTo>
                      <a:pt x="762" y="138"/>
                    </a:lnTo>
                    <a:lnTo>
                      <a:pt x="746" y="102"/>
                    </a:lnTo>
                    <a:lnTo>
                      <a:pt x="730" y="68"/>
                    </a:lnTo>
                    <a:lnTo>
                      <a:pt x="712" y="34"/>
                    </a:lnTo>
                    <a:lnTo>
                      <a:pt x="694" y="0"/>
                    </a:lnTo>
                    <a:lnTo>
                      <a:pt x="0" y="400"/>
                    </a:lnTo>
                    <a:lnTo>
                      <a:pt x="12" y="424"/>
                    </a:lnTo>
                    <a:lnTo>
                      <a:pt x="24" y="446"/>
                    </a:lnTo>
                    <a:lnTo>
                      <a:pt x="32" y="470"/>
                    </a:lnTo>
                    <a:lnTo>
                      <a:pt x="40" y="496"/>
                    </a:lnTo>
                    <a:lnTo>
                      <a:pt x="46" y="520"/>
                    </a:lnTo>
                    <a:lnTo>
                      <a:pt x="50" y="546"/>
                    </a:lnTo>
                    <a:lnTo>
                      <a:pt x="54" y="574"/>
                    </a:lnTo>
                    <a:lnTo>
                      <a:pt x="54" y="600"/>
                    </a:lnTo>
                    <a:close/>
                  </a:path>
                </a:pathLst>
              </a:custGeom>
              <a:noFill/>
              <a:ln w="38100" cap="flat" cmpd="sng">
                <a:solidFill>
                  <a:srgbClr val="5F5F5F"/>
                </a:solidFill>
                <a:prstDash val="solid"/>
                <a:round/>
                <a:headEnd type="none" w="med" len="med"/>
                <a:tailEnd type="none" w="med" len="med"/>
              </a:ln>
              <a:effectLst/>
              <a:extLst/>
            </p:spPr>
            <p:txBody>
              <a:bodyPr/>
              <a:lstStyle/>
              <a:p>
                <a:endParaRPr lang="en-GB"/>
              </a:p>
            </p:txBody>
          </p:sp>
          <p:sp>
            <p:nvSpPr>
              <p:cNvPr id="58" name="Rectangle 14"/>
              <p:cNvSpPr>
                <a:spLocks noChangeArrowheads="1"/>
              </p:cNvSpPr>
              <p:nvPr/>
            </p:nvSpPr>
            <p:spPr bwMode="auto">
              <a:xfrm>
                <a:off x="4573587" y="4191194"/>
                <a:ext cx="1588" cy="1588"/>
              </a:xfrm>
              <a:prstGeom prst="rect">
                <a:avLst/>
              </a:prstGeom>
              <a:solidFill>
                <a:srgbClr val="FFFFFF"/>
              </a:solidFill>
              <a:ln w="12700">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9" name="Freeform 15"/>
              <p:cNvSpPr>
                <a:spLocks/>
              </p:cNvSpPr>
              <p:nvPr/>
            </p:nvSpPr>
            <p:spPr bwMode="auto">
              <a:xfrm>
                <a:off x="3938587" y="3549844"/>
                <a:ext cx="1270000" cy="1270000"/>
              </a:xfrm>
              <a:custGeom>
                <a:avLst/>
                <a:gdLst>
                  <a:gd name="T0" fmla="*/ 1270000 w 800"/>
                  <a:gd name="T1" fmla="*/ 635000 h 800"/>
                  <a:gd name="T2" fmla="*/ 1257300 w 800"/>
                  <a:gd name="T3" fmla="*/ 765175 h 800"/>
                  <a:gd name="T4" fmla="*/ 1222375 w 800"/>
                  <a:gd name="T5" fmla="*/ 882650 h 800"/>
                  <a:gd name="T6" fmla="*/ 1162050 w 800"/>
                  <a:gd name="T7" fmla="*/ 990600 h 800"/>
                  <a:gd name="T8" fmla="*/ 1085850 w 800"/>
                  <a:gd name="T9" fmla="*/ 1085850 h 800"/>
                  <a:gd name="T10" fmla="*/ 990600 w 800"/>
                  <a:gd name="T11" fmla="*/ 1162050 h 800"/>
                  <a:gd name="T12" fmla="*/ 882650 w 800"/>
                  <a:gd name="T13" fmla="*/ 1222375 h 800"/>
                  <a:gd name="T14" fmla="*/ 765175 w 800"/>
                  <a:gd name="T15" fmla="*/ 1257300 h 800"/>
                  <a:gd name="T16" fmla="*/ 635000 w 800"/>
                  <a:gd name="T17" fmla="*/ 1270000 h 800"/>
                  <a:gd name="T18" fmla="*/ 571500 w 800"/>
                  <a:gd name="T19" fmla="*/ 1266825 h 800"/>
                  <a:gd name="T20" fmla="*/ 447675 w 800"/>
                  <a:gd name="T21" fmla="*/ 1241425 h 800"/>
                  <a:gd name="T22" fmla="*/ 333375 w 800"/>
                  <a:gd name="T23" fmla="*/ 1193800 h 800"/>
                  <a:gd name="T24" fmla="*/ 231775 w 800"/>
                  <a:gd name="T25" fmla="*/ 1127125 h 800"/>
                  <a:gd name="T26" fmla="*/ 146050 w 800"/>
                  <a:gd name="T27" fmla="*/ 1038225 h 800"/>
                  <a:gd name="T28" fmla="*/ 76200 w 800"/>
                  <a:gd name="T29" fmla="*/ 939800 h 800"/>
                  <a:gd name="T30" fmla="*/ 28575 w 800"/>
                  <a:gd name="T31" fmla="*/ 825500 h 800"/>
                  <a:gd name="T32" fmla="*/ 3175 w 800"/>
                  <a:gd name="T33" fmla="*/ 701675 h 800"/>
                  <a:gd name="T34" fmla="*/ 0 w 800"/>
                  <a:gd name="T35" fmla="*/ 635000 h 800"/>
                  <a:gd name="T36" fmla="*/ 12700 w 800"/>
                  <a:gd name="T37" fmla="*/ 508000 h 800"/>
                  <a:gd name="T38" fmla="*/ 50800 w 800"/>
                  <a:gd name="T39" fmla="*/ 387350 h 800"/>
                  <a:gd name="T40" fmla="*/ 107950 w 800"/>
                  <a:gd name="T41" fmla="*/ 279400 h 800"/>
                  <a:gd name="T42" fmla="*/ 187325 w 800"/>
                  <a:gd name="T43" fmla="*/ 187325 h 800"/>
                  <a:gd name="T44" fmla="*/ 279400 w 800"/>
                  <a:gd name="T45" fmla="*/ 107950 h 800"/>
                  <a:gd name="T46" fmla="*/ 387350 w 800"/>
                  <a:gd name="T47" fmla="*/ 50800 h 800"/>
                  <a:gd name="T48" fmla="*/ 508000 w 800"/>
                  <a:gd name="T49" fmla="*/ 12700 h 800"/>
                  <a:gd name="T50" fmla="*/ 635000 w 800"/>
                  <a:gd name="T51" fmla="*/ 0 h 800"/>
                  <a:gd name="T52" fmla="*/ 701675 w 800"/>
                  <a:gd name="T53" fmla="*/ 3175 h 800"/>
                  <a:gd name="T54" fmla="*/ 825500 w 800"/>
                  <a:gd name="T55" fmla="*/ 28575 h 800"/>
                  <a:gd name="T56" fmla="*/ 939800 w 800"/>
                  <a:gd name="T57" fmla="*/ 76200 h 800"/>
                  <a:gd name="T58" fmla="*/ 1038225 w 800"/>
                  <a:gd name="T59" fmla="*/ 146050 h 800"/>
                  <a:gd name="T60" fmla="*/ 1127125 w 800"/>
                  <a:gd name="T61" fmla="*/ 231775 h 800"/>
                  <a:gd name="T62" fmla="*/ 1193800 w 800"/>
                  <a:gd name="T63" fmla="*/ 333375 h 800"/>
                  <a:gd name="T64" fmla="*/ 1241425 w 800"/>
                  <a:gd name="T65" fmla="*/ 447675 h 800"/>
                  <a:gd name="T66" fmla="*/ 1266825 w 800"/>
                  <a:gd name="T67" fmla="*/ 571500 h 800"/>
                  <a:gd name="T68" fmla="*/ 1270000 w 800"/>
                  <a:gd name="T69" fmla="*/ 635000 h 8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800" h="800">
                    <a:moveTo>
                      <a:pt x="800" y="400"/>
                    </a:moveTo>
                    <a:lnTo>
                      <a:pt x="800" y="400"/>
                    </a:lnTo>
                    <a:lnTo>
                      <a:pt x="798" y="442"/>
                    </a:lnTo>
                    <a:lnTo>
                      <a:pt x="792" y="482"/>
                    </a:lnTo>
                    <a:lnTo>
                      <a:pt x="782" y="520"/>
                    </a:lnTo>
                    <a:lnTo>
                      <a:pt x="770" y="556"/>
                    </a:lnTo>
                    <a:lnTo>
                      <a:pt x="752" y="592"/>
                    </a:lnTo>
                    <a:lnTo>
                      <a:pt x="732" y="624"/>
                    </a:lnTo>
                    <a:lnTo>
                      <a:pt x="710" y="654"/>
                    </a:lnTo>
                    <a:lnTo>
                      <a:pt x="684" y="684"/>
                    </a:lnTo>
                    <a:lnTo>
                      <a:pt x="654" y="710"/>
                    </a:lnTo>
                    <a:lnTo>
                      <a:pt x="624" y="732"/>
                    </a:lnTo>
                    <a:lnTo>
                      <a:pt x="592" y="752"/>
                    </a:lnTo>
                    <a:lnTo>
                      <a:pt x="556" y="770"/>
                    </a:lnTo>
                    <a:lnTo>
                      <a:pt x="520" y="782"/>
                    </a:lnTo>
                    <a:lnTo>
                      <a:pt x="482" y="792"/>
                    </a:lnTo>
                    <a:lnTo>
                      <a:pt x="442" y="798"/>
                    </a:lnTo>
                    <a:lnTo>
                      <a:pt x="400" y="800"/>
                    </a:lnTo>
                    <a:lnTo>
                      <a:pt x="360" y="798"/>
                    </a:lnTo>
                    <a:lnTo>
                      <a:pt x="320" y="792"/>
                    </a:lnTo>
                    <a:lnTo>
                      <a:pt x="282" y="782"/>
                    </a:lnTo>
                    <a:lnTo>
                      <a:pt x="244" y="770"/>
                    </a:lnTo>
                    <a:lnTo>
                      <a:pt x="210" y="752"/>
                    </a:lnTo>
                    <a:lnTo>
                      <a:pt x="176" y="732"/>
                    </a:lnTo>
                    <a:lnTo>
                      <a:pt x="146" y="710"/>
                    </a:lnTo>
                    <a:lnTo>
                      <a:pt x="118" y="684"/>
                    </a:lnTo>
                    <a:lnTo>
                      <a:pt x="92" y="654"/>
                    </a:lnTo>
                    <a:lnTo>
                      <a:pt x="68" y="624"/>
                    </a:lnTo>
                    <a:lnTo>
                      <a:pt x="48" y="592"/>
                    </a:lnTo>
                    <a:lnTo>
                      <a:pt x="32" y="556"/>
                    </a:lnTo>
                    <a:lnTo>
                      <a:pt x="18" y="520"/>
                    </a:lnTo>
                    <a:lnTo>
                      <a:pt x="8" y="482"/>
                    </a:lnTo>
                    <a:lnTo>
                      <a:pt x="2" y="442"/>
                    </a:lnTo>
                    <a:lnTo>
                      <a:pt x="0" y="400"/>
                    </a:lnTo>
                    <a:lnTo>
                      <a:pt x="2" y="360"/>
                    </a:lnTo>
                    <a:lnTo>
                      <a:pt x="8" y="320"/>
                    </a:lnTo>
                    <a:lnTo>
                      <a:pt x="18" y="282"/>
                    </a:lnTo>
                    <a:lnTo>
                      <a:pt x="32" y="244"/>
                    </a:lnTo>
                    <a:lnTo>
                      <a:pt x="48" y="210"/>
                    </a:lnTo>
                    <a:lnTo>
                      <a:pt x="68" y="176"/>
                    </a:lnTo>
                    <a:lnTo>
                      <a:pt x="92" y="146"/>
                    </a:lnTo>
                    <a:lnTo>
                      <a:pt x="118" y="118"/>
                    </a:lnTo>
                    <a:lnTo>
                      <a:pt x="146" y="92"/>
                    </a:lnTo>
                    <a:lnTo>
                      <a:pt x="176" y="68"/>
                    </a:lnTo>
                    <a:lnTo>
                      <a:pt x="210" y="48"/>
                    </a:lnTo>
                    <a:lnTo>
                      <a:pt x="244" y="32"/>
                    </a:lnTo>
                    <a:lnTo>
                      <a:pt x="282" y="18"/>
                    </a:lnTo>
                    <a:lnTo>
                      <a:pt x="320" y="8"/>
                    </a:lnTo>
                    <a:lnTo>
                      <a:pt x="360" y="2"/>
                    </a:lnTo>
                    <a:lnTo>
                      <a:pt x="400" y="0"/>
                    </a:lnTo>
                    <a:lnTo>
                      <a:pt x="442" y="2"/>
                    </a:lnTo>
                    <a:lnTo>
                      <a:pt x="482" y="8"/>
                    </a:lnTo>
                    <a:lnTo>
                      <a:pt x="520" y="18"/>
                    </a:lnTo>
                    <a:lnTo>
                      <a:pt x="556" y="32"/>
                    </a:lnTo>
                    <a:lnTo>
                      <a:pt x="592" y="48"/>
                    </a:lnTo>
                    <a:lnTo>
                      <a:pt x="624" y="68"/>
                    </a:lnTo>
                    <a:lnTo>
                      <a:pt x="654" y="92"/>
                    </a:lnTo>
                    <a:lnTo>
                      <a:pt x="684" y="118"/>
                    </a:lnTo>
                    <a:lnTo>
                      <a:pt x="710" y="146"/>
                    </a:lnTo>
                    <a:lnTo>
                      <a:pt x="732" y="176"/>
                    </a:lnTo>
                    <a:lnTo>
                      <a:pt x="752" y="210"/>
                    </a:lnTo>
                    <a:lnTo>
                      <a:pt x="770" y="244"/>
                    </a:lnTo>
                    <a:lnTo>
                      <a:pt x="782" y="282"/>
                    </a:lnTo>
                    <a:lnTo>
                      <a:pt x="792" y="320"/>
                    </a:lnTo>
                    <a:lnTo>
                      <a:pt x="798" y="360"/>
                    </a:lnTo>
                    <a:lnTo>
                      <a:pt x="800" y="400"/>
                    </a:lnTo>
                    <a:close/>
                  </a:path>
                </a:pathLst>
              </a:custGeom>
              <a:solidFill>
                <a:srgbClr val="FFFF66"/>
              </a:solidFill>
              <a:ln w="38100" cap="flat" cmpd="sng">
                <a:solidFill>
                  <a:srgbClr val="5F5F5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grpSp>
        <p:grpSp>
          <p:nvGrpSpPr>
            <p:cNvPr id="60" name="Group 59"/>
            <p:cNvGrpSpPr/>
            <p:nvPr/>
          </p:nvGrpSpPr>
          <p:grpSpPr>
            <a:xfrm>
              <a:off x="333579" y="4566399"/>
              <a:ext cx="1850771" cy="1850771"/>
              <a:chOff x="2033589" y="1651194"/>
              <a:chExt cx="5079998" cy="5080000"/>
            </a:xfrm>
          </p:grpSpPr>
          <p:sp>
            <p:nvSpPr>
              <p:cNvPr id="61" name="Freeform 2"/>
              <p:cNvSpPr>
                <a:spLocks/>
              </p:cNvSpPr>
              <p:nvPr/>
            </p:nvSpPr>
            <p:spPr bwMode="auto">
              <a:xfrm>
                <a:off x="4573588" y="1651194"/>
                <a:ext cx="2200275" cy="1587500"/>
              </a:xfrm>
              <a:custGeom>
                <a:avLst/>
                <a:gdLst>
                  <a:gd name="T0" fmla="*/ 2200275 w 1386"/>
                  <a:gd name="T1" fmla="*/ 1270000 h 1000"/>
                  <a:gd name="T2" fmla="*/ 2159000 w 1386"/>
                  <a:gd name="T3" fmla="*/ 1200150 h 1000"/>
                  <a:gd name="T4" fmla="*/ 2066925 w 1386"/>
                  <a:gd name="T5" fmla="*/ 1063625 h 1000"/>
                  <a:gd name="T6" fmla="*/ 1968500 w 1386"/>
                  <a:gd name="T7" fmla="*/ 933450 h 1000"/>
                  <a:gd name="T8" fmla="*/ 1860550 w 1386"/>
                  <a:gd name="T9" fmla="*/ 809625 h 1000"/>
                  <a:gd name="T10" fmla="*/ 1746250 w 1386"/>
                  <a:gd name="T11" fmla="*/ 695325 h 1000"/>
                  <a:gd name="T12" fmla="*/ 1622425 w 1386"/>
                  <a:gd name="T13" fmla="*/ 587375 h 1000"/>
                  <a:gd name="T14" fmla="*/ 1495425 w 1386"/>
                  <a:gd name="T15" fmla="*/ 485775 h 1000"/>
                  <a:gd name="T16" fmla="*/ 1358900 w 1386"/>
                  <a:gd name="T17" fmla="*/ 393700 h 1000"/>
                  <a:gd name="T18" fmla="*/ 1216025 w 1386"/>
                  <a:gd name="T19" fmla="*/ 311150 h 1000"/>
                  <a:gd name="T20" fmla="*/ 1069975 w 1386"/>
                  <a:gd name="T21" fmla="*/ 234950 h 1000"/>
                  <a:gd name="T22" fmla="*/ 917575 w 1386"/>
                  <a:gd name="T23" fmla="*/ 171450 h 1000"/>
                  <a:gd name="T24" fmla="*/ 758825 w 1386"/>
                  <a:gd name="T25" fmla="*/ 117475 h 1000"/>
                  <a:gd name="T26" fmla="*/ 596900 w 1386"/>
                  <a:gd name="T27" fmla="*/ 73025 h 1000"/>
                  <a:gd name="T28" fmla="*/ 431800 w 1386"/>
                  <a:gd name="T29" fmla="*/ 38100 h 1000"/>
                  <a:gd name="T30" fmla="*/ 260350 w 1386"/>
                  <a:gd name="T31" fmla="*/ 12700 h 1000"/>
                  <a:gd name="T32" fmla="*/ 88900 w 1386"/>
                  <a:gd name="T33" fmla="*/ 3175 h 1000"/>
                  <a:gd name="T34" fmla="*/ 0 w 1386"/>
                  <a:gd name="T35" fmla="*/ 635000 h 1000"/>
                  <a:gd name="T36" fmla="*/ 66675 w 1386"/>
                  <a:gd name="T37" fmla="*/ 638175 h 1000"/>
                  <a:gd name="T38" fmla="*/ 196850 w 1386"/>
                  <a:gd name="T39" fmla="*/ 644525 h 1000"/>
                  <a:gd name="T40" fmla="*/ 323850 w 1386"/>
                  <a:gd name="T41" fmla="*/ 663575 h 1000"/>
                  <a:gd name="T42" fmla="*/ 447675 w 1386"/>
                  <a:gd name="T43" fmla="*/ 688975 h 1000"/>
                  <a:gd name="T44" fmla="*/ 571500 w 1386"/>
                  <a:gd name="T45" fmla="*/ 723900 h 1000"/>
                  <a:gd name="T46" fmla="*/ 688975 w 1386"/>
                  <a:gd name="T47" fmla="*/ 765175 h 1000"/>
                  <a:gd name="T48" fmla="*/ 803275 w 1386"/>
                  <a:gd name="T49" fmla="*/ 812800 h 1000"/>
                  <a:gd name="T50" fmla="*/ 914400 w 1386"/>
                  <a:gd name="T51" fmla="*/ 866775 h 1000"/>
                  <a:gd name="T52" fmla="*/ 1019175 w 1386"/>
                  <a:gd name="T53" fmla="*/ 930275 h 1000"/>
                  <a:gd name="T54" fmla="*/ 1120775 w 1386"/>
                  <a:gd name="T55" fmla="*/ 1000125 h 1000"/>
                  <a:gd name="T56" fmla="*/ 1216025 w 1386"/>
                  <a:gd name="T57" fmla="*/ 1076325 h 1000"/>
                  <a:gd name="T58" fmla="*/ 1308100 w 1386"/>
                  <a:gd name="T59" fmla="*/ 1155700 h 1000"/>
                  <a:gd name="T60" fmla="*/ 1397000 w 1386"/>
                  <a:gd name="T61" fmla="*/ 1244600 h 1000"/>
                  <a:gd name="T62" fmla="*/ 1476375 w 1386"/>
                  <a:gd name="T63" fmla="*/ 1336675 h 1000"/>
                  <a:gd name="T64" fmla="*/ 1549400 w 1386"/>
                  <a:gd name="T65" fmla="*/ 1431925 h 1000"/>
                  <a:gd name="T66" fmla="*/ 1619250 w 1386"/>
                  <a:gd name="T67" fmla="*/ 1536700 h 1000"/>
                  <a:gd name="T68" fmla="*/ 1651000 w 1386"/>
                  <a:gd name="T69" fmla="*/ 1587500 h 10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386" h="1000">
                    <a:moveTo>
                      <a:pt x="1040" y="1000"/>
                    </a:moveTo>
                    <a:lnTo>
                      <a:pt x="1386" y="800"/>
                    </a:lnTo>
                    <a:lnTo>
                      <a:pt x="1360" y="756"/>
                    </a:lnTo>
                    <a:lnTo>
                      <a:pt x="1332" y="712"/>
                    </a:lnTo>
                    <a:lnTo>
                      <a:pt x="1302" y="670"/>
                    </a:lnTo>
                    <a:lnTo>
                      <a:pt x="1272" y="628"/>
                    </a:lnTo>
                    <a:lnTo>
                      <a:pt x="1240" y="588"/>
                    </a:lnTo>
                    <a:lnTo>
                      <a:pt x="1206" y="550"/>
                    </a:lnTo>
                    <a:lnTo>
                      <a:pt x="1172" y="510"/>
                    </a:lnTo>
                    <a:lnTo>
                      <a:pt x="1136" y="474"/>
                    </a:lnTo>
                    <a:lnTo>
                      <a:pt x="1100" y="438"/>
                    </a:lnTo>
                    <a:lnTo>
                      <a:pt x="1062" y="404"/>
                    </a:lnTo>
                    <a:lnTo>
                      <a:pt x="1022" y="370"/>
                    </a:lnTo>
                    <a:lnTo>
                      <a:pt x="982" y="338"/>
                    </a:lnTo>
                    <a:lnTo>
                      <a:pt x="942" y="306"/>
                    </a:lnTo>
                    <a:lnTo>
                      <a:pt x="898" y="276"/>
                    </a:lnTo>
                    <a:lnTo>
                      <a:pt x="856" y="248"/>
                    </a:lnTo>
                    <a:lnTo>
                      <a:pt x="812" y="222"/>
                    </a:lnTo>
                    <a:lnTo>
                      <a:pt x="766" y="196"/>
                    </a:lnTo>
                    <a:lnTo>
                      <a:pt x="720" y="172"/>
                    </a:lnTo>
                    <a:lnTo>
                      <a:pt x="674" y="148"/>
                    </a:lnTo>
                    <a:lnTo>
                      <a:pt x="626" y="128"/>
                    </a:lnTo>
                    <a:lnTo>
                      <a:pt x="578" y="108"/>
                    </a:lnTo>
                    <a:lnTo>
                      <a:pt x="528" y="90"/>
                    </a:lnTo>
                    <a:lnTo>
                      <a:pt x="478" y="74"/>
                    </a:lnTo>
                    <a:lnTo>
                      <a:pt x="428" y="58"/>
                    </a:lnTo>
                    <a:lnTo>
                      <a:pt x="376" y="46"/>
                    </a:lnTo>
                    <a:lnTo>
                      <a:pt x="324" y="34"/>
                    </a:lnTo>
                    <a:lnTo>
                      <a:pt x="272" y="24"/>
                    </a:lnTo>
                    <a:lnTo>
                      <a:pt x="218" y="16"/>
                    </a:lnTo>
                    <a:lnTo>
                      <a:pt x="164" y="8"/>
                    </a:lnTo>
                    <a:lnTo>
                      <a:pt x="110" y="4"/>
                    </a:lnTo>
                    <a:lnTo>
                      <a:pt x="56" y="2"/>
                    </a:lnTo>
                    <a:lnTo>
                      <a:pt x="0" y="0"/>
                    </a:lnTo>
                    <a:lnTo>
                      <a:pt x="0" y="400"/>
                    </a:lnTo>
                    <a:lnTo>
                      <a:pt x="42" y="402"/>
                    </a:lnTo>
                    <a:lnTo>
                      <a:pt x="84" y="404"/>
                    </a:lnTo>
                    <a:lnTo>
                      <a:pt x="124" y="406"/>
                    </a:lnTo>
                    <a:lnTo>
                      <a:pt x="164" y="412"/>
                    </a:lnTo>
                    <a:lnTo>
                      <a:pt x="204" y="418"/>
                    </a:lnTo>
                    <a:lnTo>
                      <a:pt x="244" y="426"/>
                    </a:lnTo>
                    <a:lnTo>
                      <a:pt x="282" y="434"/>
                    </a:lnTo>
                    <a:lnTo>
                      <a:pt x="322" y="444"/>
                    </a:lnTo>
                    <a:lnTo>
                      <a:pt x="360" y="456"/>
                    </a:lnTo>
                    <a:lnTo>
                      <a:pt x="396" y="468"/>
                    </a:lnTo>
                    <a:lnTo>
                      <a:pt x="434" y="482"/>
                    </a:lnTo>
                    <a:lnTo>
                      <a:pt x="470" y="496"/>
                    </a:lnTo>
                    <a:lnTo>
                      <a:pt x="506" y="512"/>
                    </a:lnTo>
                    <a:lnTo>
                      <a:pt x="540" y="528"/>
                    </a:lnTo>
                    <a:lnTo>
                      <a:pt x="576" y="546"/>
                    </a:lnTo>
                    <a:lnTo>
                      <a:pt x="608" y="566"/>
                    </a:lnTo>
                    <a:lnTo>
                      <a:pt x="642" y="586"/>
                    </a:lnTo>
                    <a:lnTo>
                      <a:pt x="674" y="608"/>
                    </a:lnTo>
                    <a:lnTo>
                      <a:pt x="706" y="630"/>
                    </a:lnTo>
                    <a:lnTo>
                      <a:pt x="736" y="654"/>
                    </a:lnTo>
                    <a:lnTo>
                      <a:pt x="766" y="678"/>
                    </a:lnTo>
                    <a:lnTo>
                      <a:pt x="796" y="702"/>
                    </a:lnTo>
                    <a:lnTo>
                      <a:pt x="824" y="728"/>
                    </a:lnTo>
                    <a:lnTo>
                      <a:pt x="852" y="756"/>
                    </a:lnTo>
                    <a:lnTo>
                      <a:pt x="880" y="784"/>
                    </a:lnTo>
                    <a:lnTo>
                      <a:pt x="904" y="812"/>
                    </a:lnTo>
                    <a:lnTo>
                      <a:pt x="930" y="842"/>
                    </a:lnTo>
                    <a:lnTo>
                      <a:pt x="954" y="872"/>
                    </a:lnTo>
                    <a:lnTo>
                      <a:pt x="976" y="902"/>
                    </a:lnTo>
                    <a:lnTo>
                      <a:pt x="998" y="934"/>
                    </a:lnTo>
                    <a:lnTo>
                      <a:pt x="1020" y="968"/>
                    </a:lnTo>
                    <a:lnTo>
                      <a:pt x="1040" y="1000"/>
                    </a:lnTo>
                    <a:close/>
                  </a:path>
                </a:pathLst>
              </a:custGeom>
              <a:noFill/>
              <a:ln w="12700">
                <a:solidFill>
                  <a:srgbClr val="000000"/>
                </a:solidFill>
                <a:prstDash val="solid"/>
                <a:round/>
                <a:headEnd/>
                <a:tailEnd/>
              </a:ln>
            </p:spPr>
            <p:txBody>
              <a:bodyPr/>
              <a:lstStyle/>
              <a:p>
                <a:endParaRPr lang="en-GB"/>
              </a:p>
            </p:txBody>
          </p:sp>
          <p:sp>
            <p:nvSpPr>
              <p:cNvPr id="62" name="Freeform 3"/>
              <p:cNvSpPr>
                <a:spLocks/>
              </p:cNvSpPr>
              <p:nvPr/>
            </p:nvSpPr>
            <p:spPr bwMode="auto">
              <a:xfrm>
                <a:off x="2373314" y="1651194"/>
                <a:ext cx="2200275" cy="1587500"/>
              </a:xfrm>
              <a:custGeom>
                <a:avLst/>
                <a:gdLst>
                  <a:gd name="T0" fmla="*/ 2200275 w 1386"/>
                  <a:gd name="T1" fmla="*/ 0 h 1000"/>
                  <a:gd name="T2" fmla="*/ 2114550 w 1386"/>
                  <a:gd name="T3" fmla="*/ 3175 h 1000"/>
                  <a:gd name="T4" fmla="*/ 1939925 w 1386"/>
                  <a:gd name="T5" fmla="*/ 12700 h 1000"/>
                  <a:gd name="T6" fmla="*/ 1771650 w 1386"/>
                  <a:gd name="T7" fmla="*/ 38100 h 1000"/>
                  <a:gd name="T8" fmla="*/ 1603375 w 1386"/>
                  <a:gd name="T9" fmla="*/ 73025 h 1000"/>
                  <a:gd name="T10" fmla="*/ 1441450 w 1386"/>
                  <a:gd name="T11" fmla="*/ 117475 h 1000"/>
                  <a:gd name="T12" fmla="*/ 1285875 w 1386"/>
                  <a:gd name="T13" fmla="*/ 171450 h 1000"/>
                  <a:gd name="T14" fmla="*/ 1133475 w 1386"/>
                  <a:gd name="T15" fmla="*/ 234950 h 1000"/>
                  <a:gd name="T16" fmla="*/ 984250 w 1386"/>
                  <a:gd name="T17" fmla="*/ 311150 h 1000"/>
                  <a:gd name="T18" fmla="*/ 844550 w 1386"/>
                  <a:gd name="T19" fmla="*/ 393700 h 1000"/>
                  <a:gd name="T20" fmla="*/ 708025 w 1386"/>
                  <a:gd name="T21" fmla="*/ 485775 h 1000"/>
                  <a:gd name="T22" fmla="*/ 577850 w 1386"/>
                  <a:gd name="T23" fmla="*/ 587375 h 1000"/>
                  <a:gd name="T24" fmla="*/ 457200 w 1386"/>
                  <a:gd name="T25" fmla="*/ 695325 h 1000"/>
                  <a:gd name="T26" fmla="*/ 339725 w 1386"/>
                  <a:gd name="T27" fmla="*/ 809625 h 1000"/>
                  <a:gd name="T28" fmla="*/ 234950 w 1386"/>
                  <a:gd name="T29" fmla="*/ 933450 h 1000"/>
                  <a:gd name="T30" fmla="*/ 133350 w 1386"/>
                  <a:gd name="T31" fmla="*/ 1063625 h 1000"/>
                  <a:gd name="T32" fmla="*/ 44450 w 1386"/>
                  <a:gd name="T33" fmla="*/ 1200150 h 1000"/>
                  <a:gd name="T34" fmla="*/ 552450 w 1386"/>
                  <a:gd name="T35" fmla="*/ 1587500 h 1000"/>
                  <a:gd name="T36" fmla="*/ 584200 w 1386"/>
                  <a:gd name="T37" fmla="*/ 1536700 h 1000"/>
                  <a:gd name="T38" fmla="*/ 650875 w 1386"/>
                  <a:gd name="T39" fmla="*/ 1431925 h 1000"/>
                  <a:gd name="T40" fmla="*/ 727075 w 1386"/>
                  <a:gd name="T41" fmla="*/ 1336675 h 1000"/>
                  <a:gd name="T42" fmla="*/ 806450 w 1386"/>
                  <a:gd name="T43" fmla="*/ 1244600 h 1000"/>
                  <a:gd name="T44" fmla="*/ 892175 w 1386"/>
                  <a:gd name="T45" fmla="*/ 1155700 h 1000"/>
                  <a:gd name="T46" fmla="*/ 984250 w 1386"/>
                  <a:gd name="T47" fmla="*/ 1076325 h 1000"/>
                  <a:gd name="T48" fmla="*/ 1079500 w 1386"/>
                  <a:gd name="T49" fmla="*/ 1000125 h 1000"/>
                  <a:gd name="T50" fmla="*/ 1181100 w 1386"/>
                  <a:gd name="T51" fmla="*/ 930275 h 1000"/>
                  <a:gd name="T52" fmla="*/ 1289050 w 1386"/>
                  <a:gd name="T53" fmla="*/ 866775 h 1000"/>
                  <a:gd name="T54" fmla="*/ 1400175 w 1386"/>
                  <a:gd name="T55" fmla="*/ 812800 h 1000"/>
                  <a:gd name="T56" fmla="*/ 1514475 w 1386"/>
                  <a:gd name="T57" fmla="*/ 765175 h 1000"/>
                  <a:gd name="T58" fmla="*/ 1631950 w 1386"/>
                  <a:gd name="T59" fmla="*/ 723900 h 1000"/>
                  <a:gd name="T60" fmla="*/ 1752600 w 1386"/>
                  <a:gd name="T61" fmla="*/ 688975 h 1000"/>
                  <a:gd name="T62" fmla="*/ 1876425 w 1386"/>
                  <a:gd name="T63" fmla="*/ 663575 h 1000"/>
                  <a:gd name="T64" fmla="*/ 2006600 w 1386"/>
                  <a:gd name="T65" fmla="*/ 644525 h 1000"/>
                  <a:gd name="T66" fmla="*/ 2133600 w 1386"/>
                  <a:gd name="T67" fmla="*/ 638175 h 1000"/>
                  <a:gd name="T68" fmla="*/ 2200275 w 1386"/>
                  <a:gd name="T69" fmla="*/ 635000 h 10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386" h="1000">
                    <a:moveTo>
                      <a:pt x="1386" y="400"/>
                    </a:moveTo>
                    <a:lnTo>
                      <a:pt x="1386" y="0"/>
                    </a:lnTo>
                    <a:lnTo>
                      <a:pt x="1332" y="2"/>
                    </a:lnTo>
                    <a:lnTo>
                      <a:pt x="1276" y="4"/>
                    </a:lnTo>
                    <a:lnTo>
                      <a:pt x="1222" y="8"/>
                    </a:lnTo>
                    <a:lnTo>
                      <a:pt x="1168" y="16"/>
                    </a:lnTo>
                    <a:lnTo>
                      <a:pt x="1116" y="24"/>
                    </a:lnTo>
                    <a:lnTo>
                      <a:pt x="1062" y="34"/>
                    </a:lnTo>
                    <a:lnTo>
                      <a:pt x="1010" y="46"/>
                    </a:lnTo>
                    <a:lnTo>
                      <a:pt x="960" y="58"/>
                    </a:lnTo>
                    <a:lnTo>
                      <a:pt x="908" y="74"/>
                    </a:lnTo>
                    <a:lnTo>
                      <a:pt x="858" y="90"/>
                    </a:lnTo>
                    <a:lnTo>
                      <a:pt x="810" y="108"/>
                    </a:lnTo>
                    <a:lnTo>
                      <a:pt x="760" y="128"/>
                    </a:lnTo>
                    <a:lnTo>
                      <a:pt x="714" y="148"/>
                    </a:lnTo>
                    <a:lnTo>
                      <a:pt x="666" y="172"/>
                    </a:lnTo>
                    <a:lnTo>
                      <a:pt x="620" y="196"/>
                    </a:lnTo>
                    <a:lnTo>
                      <a:pt x="576" y="222"/>
                    </a:lnTo>
                    <a:lnTo>
                      <a:pt x="532" y="248"/>
                    </a:lnTo>
                    <a:lnTo>
                      <a:pt x="488" y="276"/>
                    </a:lnTo>
                    <a:lnTo>
                      <a:pt x="446" y="306"/>
                    </a:lnTo>
                    <a:lnTo>
                      <a:pt x="404" y="338"/>
                    </a:lnTo>
                    <a:lnTo>
                      <a:pt x="364" y="370"/>
                    </a:lnTo>
                    <a:lnTo>
                      <a:pt x="326" y="404"/>
                    </a:lnTo>
                    <a:lnTo>
                      <a:pt x="288" y="438"/>
                    </a:lnTo>
                    <a:lnTo>
                      <a:pt x="250" y="474"/>
                    </a:lnTo>
                    <a:lnTo>
                      <a:pt x="214" y="510"/>
                    </a:lnTo>
                    <a:lnTo>
                      <a:pt x="180" y="550"/>
                    </a:lnTo>
                    <a:lnTo>
                      <a:pt x="148" y="588"/>
                    </a:lnTo>
                    <a:lnTo>
                      <a:pt x="116" y="628"/>
                    </a:lnTo>
                    <a:lnTo>
                      <a:pt x="84" y="670"/>
                    </a:lnTo>
                    <a:lnTo>
                      <a:pt x="56" y="712"/>
                    </a:lnTo>
                    <a:lnTo>
                      <a:pt x="28" y="756"/>
                    </a:lnTo>
                    <a:lnTo>
                      <a:pt x="0" y="800"/>
                    </a:lnTo>
                    <a:lnTo>
                      <a:pt x="348" y="1000"/>
                    </a:lnTo>
                    <a:lnTo>
                      <a:pt x="368" y="968"/>
                    </a:lnTo>
                    <a:lnTo>
                      <a:pt x="388" y="934"/>
                    </a:lnTo>
                    <a:lnTo>
                      <a:pt x="410" y="902"/>
                    </a:lnTo>
                    <a:lnTo>
                      <a:pt x="434" y="872"/>
                    </a:lnTo>
                    <a:lnTo>
                      <a:pt x="458" y="842"/>
                    </a:lnTo>
                    <a:lnTo>
                      <a:pt x="482" y="812"/>
                    </a:lnTo>
                    <a:lnTo>
                      <a:pt x="508" y="784"/>
                    </a:lnTo>
                    <a:lnTo>
                      <a:pt x="534" y="756"/>
                    </a:lnTo>
                    <a:lnTo>
                      <a:pt x="562" y="728"/>
                    </a:lnTo>
                    <a:lnTo>
                      <a:pt x="590" y="702"/>
                    </a:lnTo>
                    <a:lnTo>
                      <a:pt x="620" y="678"/>
                    </a:lnTo>
                    <a:lnTo>
                      <a:pt x="650" y="654"/>
                    </a:lnTo>
                    <a:lnTo>
                      <a:pt x="680" y="630"/>
                    </a:lnTo>
                    <a:lnTo>
                      <a:pt x="712" y="608"/>
                    </a:lnTo>
                    <a:lnTo>
                      <a:pt x="744" y="586"/>
                    </a:lnTo>
                    <a:lnTo>
                      <a:pt x="778" y="566"/>
                    </a:lnTo>
                    <a:lnTo>
                      <a:pt x="812" y="546"/>
                    </a:lnTo>
                    <a:lnTo>
                      <a:pt x="846" y="528"/>
                    </a:lnTo>
                    <a:lnTo>
                      <a:pt x="882" y="512"/>
                    </a:lnTo>
                    <a:lnTo>
                      <a:pt x="918" y="496"/>
                    </a:lnTo>
                    <a:lnTo>
                      <a:pt x="954" y="482"/>
                    </a:lnTo>
                    <a:lnTo>
                      <a:pt x="990" y="468"/>
                    </a:lnTo>
                    <a:lnTo>
                      <a:pt x="1028" y="456"/>
                    </a:lnTo>
                    <a:lnTo>
                      <a:pt x="1066" y="444"/>
                    </a:lnTo>
                    <a:lnTo>
                      <a:pt x="1104" y="434"/>
                    </a:lnTo>
                    <a:lnTo>
                      <a:pt x="1144" y="426"/>
                    </a:lnTo>
                    <a:lnTo>
                      <a:pt x="1182" y="418"/>
                    </a:lnTo>
                    <a:lnTo>
                      <a:pt x="1222" y="412"/>
                    </a:lnTo>
                    <a:lnTo>
                      <a:pt x="1264" y="406"/>
                    </a:lnTo>
                    <a:lnTo>
                      <a:pt x="1304" y="404"/>
                    </a:lnTo>
                    <a:lnTo>
                      <a:pt x="1344" y="402"/>
                    </a:lnTo>
                    <a:lnTo>
                      <a:pt x="1386" y="400"/>
                    </a:lnTo>
                    <a:close/>
                  </a:path>
                </a:pathLst>
              </a:custGeom>
              <a:noFill/>
              <a:ln w="38100" cap="flat" cmpd="sng">
                <a:solidFill>
                  <a:srgbClr val="5F5F5F"/>
                </a:solidFill>
                <a:prstDash val="solid"/>
                <a:round/>
                <a:headEnd type="none" w="med" len="med"/>
                <a:tailEnd type="none" w="med" len="med"/>
              </a:ln>
              <a:effectLst/>
              <a:extLst/>
            </p:spPr>
            <p:txBody>
              <a:bodyPr/>
              <a:lstStyle/>
              <a:p>
                <a:endParaRPr lang="en-GB"/>
              </a:p>
            </p:txBody>
          </p:sp>
          <p:sp>
            <p:nvSpPr>
              <p:cNvPr id="63" name="Freeform 4"/>
              <p:cNvSpPr>
                <a:spLocks/>
              </p:cNvSpPr>
              <p:nvPr/>
            </p:nvSpPr>
            <p:spPr bwMode="auto">
              <a:xfrm>
                <a:off x="2033589" y="2921193"/>
                <a:ext cx="892175" cy="2540000"/>
              </a:xfrm>
              <a:custGeom>
                <a:avLst/>
                <a:gdLst>
                  <a:gd name="T0" fmla="*/ 635000 w 562"/>
                  <a:gd name="T1" fmla="*/ 1270000 h 1600"/>
                  <a:gd name="T2" fmla="*/ 641350 w 562"/>
                  <a:gd name="T3" fmla="*/ 1143000 h 1600"/>
                  <a:gd name="T4" fmla="*/ 654050 w 562"/>
                  <a:gd name="T5" fmla="*/ 1016000 h 1600"/>
                  <a:gd name="T6" fmla="*/ 673100 w 562"/>
                  <a:gd name="T7" fmla="*/ 892175 h 1600"/>
                  <a:gd name="T8" fmla="*/ 701675 w 562"/>
                  <a:gd name="T9" fmla="*/ 768350 h 1600"/>
                  <a:gd name="T10" fmla="*/ 739775 w 562"/>
                  <a:gd name="T11" fmla="*/ 650875 h 1600"/>
                  <a:gd name="T12" fmla="*/ 781050 w 562"/>
                  <a:gd name="T13" fmla="*/ 536575 h 1600"/>
                  <a:gd name="T14" fmla="*/ 831850 w 562"/>
                  <a:gd name="T15" fmla="*/ 425450 h 1600"/>
                  <a:gd name="T16" fmla="*/ 892175 w 562"/>
                  <a:gd name="T17" fmla="*/ 317500 h 1600"/>
                  <a:gd name="T18" fmla="*/ 339725 w 562"/>
                  <a:gd name="T19" fmla="*/ 0 h 1600"/>
                  <a:gd name="T20" fmla="*/ 263525 w 562"/>
                  <a:gd name="T21" fmla="*/ 142875 h 1600"/>
                  <a:gd name="T22" fmla="*/ 196850 w 562"/>
                  <a:gd name="T23" fmla="*/ 292100 h 1600"/>
                  <a:gd name="T24" fmla="*/ 139700 w 562"/>
                  <a:gd name="T25" fmla="*/ 444500 h 1600"/>
                  <a:gd name="T26" fmla="*/ 88900 w 562"/>
                  <a:gd name="T27" fmla="*/ 603250 h 1600"/>
                  <a:gd name="T28" fmla="*/ 50800 w 562"/>
                  <a:gd name="T29" fmla="*/ 765175 h 1600"/>
                  <a:gd name="T30" fmla="*/ 22225 w 562"/>
                  <a:gd name="T31" fmla="*/ 930275 h 1600"/>
                  <a:gd name="T32" fmla="*/ 6350 w 562"/>
                  <a:gd name="T33" fmla="*/ 1098550 h 1600"/>
                  <a:gd name="T34" fmla="*/ 0 w 562"/>
                  <a:gd name="T35" fmla="*/ 1270000 h 1600"/>
                  <a:gd name="T36" fmla="*/ 3175 w 562"/>
                  <a:gd name="T37" fmla="*/ 1358900 h 1600"/>
                  <a:gd name="T38" fmla="*/ 12700 w 562"/>
                  <a:gd name="T39" fmla="*/ 1527175 h 1600"/>
                  <a:gd name="T40" fmla="*/ 34925 w 562"/>
                  <a:gd name="T41" fmla="*/ 1695450 h 1600"/>
                  <a:gd name="T42" fmla="*/ 69850 w 562"/>
                  <a:gd name="T43" fmla="*/ 1860550 h 1600"/>
                  <a:gd name="T44" fmla="*/ 111125 w 562"/>
                  <a:gd name="T45" fmla="*/ 2019300 h 1600"/>
                  <a:gd name="T46" fmla="*/ 165100 w 562"/>
                  <a:gd name="T47" fmla="*/ 2174875 h 1600"/>
                  <a:gd name="T48" fmla="*/ 228600 w 562"/>
                  <a:gd name="T49" fmla="*/ 2324100 h 1600"/>
                  <a:gd name="T50" fmla="*/ 301625 w 562"/>
                  <a:gd name="T51" fmla="*/ 2470150 h 1600"/>
                  <a:gd name="T52" fmla="*/ 892175 w 562"/>
                  <a:gd name="T53" fmla="*/ 2222500 h 1600"/>
                  <a:gd name="T54" fmla="*/ 860425 w 562"/>
                  <a:gd name="T55" fmla="*/ 2171700 h 1600"/>
                  <a:gd name="T56" fmla="*/ 806450 w 562"/>
                  <a:gd name="T57" fmla="*/ 2060575 h 1600"/>
                  <a:gd name="T58" fmla="*/ 758825 w 562"/>
                  <a:gd name="T59" fmla="*/ 1949450 h 1600"/>
                  <a:gd name="T60" fmla="*/ 720725 w 562"/>
                  <a:gd name="T61" fmla="*/ 1831975 h 1600"/>
                  <a:gd name="T62" fmla="*/ 685800 w 562"/>
                  <a:gd name="T63" fmla="*/ 1711325 h 1600"/>
                  <a:gd name="T64" fmla="*/ 663575 w 562"/>
                  <a:gd name="T65" fmla="*/ 1590675 h 1600"/>
                  <a:gd name="T66" fmla="*/ 644525 w 562"/>
                  <a:gd name="T67" fmla="*/ 1463675 h 1600"/>
                  <a:gd name="T68" fmla="*/ 638175 w 562"/>
                  <a:gd name="T69" fmla="*/ 1336675 h 1600"/>
                  <a:gd name="T70" fmla="*/ 635000 w 562"/>
                  <a:gd name="T71" fmla="*/ 1270000 h 16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62" h="1600">
                    <a:moveTo>
                      <a:pt x="400" y="800"/>
                    </a:moveTo>
                    <a:lnTo>
                      <a:pt x="400" y="800"/>
                    </a:lnTo>
                    <a:lnTo>
                      <a:pt x="402" y="760"/>
                    </a:lnTo>
                    <a:lnTo>
                      <a:pt x="404" y="720"/>
                    </a:lnTo>
                    <a:lnTo>
                      <a:pt x="406" y="680"/>
                    </a:lnTo>
                    <a:lnTo>
                      <a:pt x="412" y="640"/>
                    </a:lnTo>
                    <a:lnTo>
                      <a:pt x="418" y="600"/>
                    </a:lnTo>
                    <a:lnTo>
                      <a:pt x="424" y="562"/>
                    </a:lnTo>
                    <a:lnTo>
                      <a:pt x="432" y="522"/>
                    </a:lnTo>
                    <a:lnTo>
                      <a:pt x="442" y="484"/>
                    </a:lnTo>
                    <a:lnTo>
                      <a:pt x="454" y="448"/>
                    </a:lnTo>
                    <a:lnTo>
                      <a:pt x="466" y="410"/>
                    </a:lnTo>
                    <a:lnTo>
                      <a:pt x="478" y="374"/>
                    </a:lnTo>
                    <a:lnTo>
                      <a:pt x="492" y="338"/>
                    </a:lnTo>
                    <a:lnTo>
                      <a:pt x="508" y="302"/>
                    </a:lnTo>
                    <a:lnTo>
                      <a:pt x="524" y="268"/>
                    </a:lnTo>
                    <a:lnTo>
                      <a:pt x="542" y="234"/>
                    </a:lnTo>
                    <a:lnTo>
                      <a:pt x="562" y="200"/>
                    </a:lnTo>
                    <a:lnTo>
                      <a:pt x="214" y="0"/>
                    </a:lnTo>
                    <a:lnTo>
                      <a:pt x="190" y="46"/>
                    </a:lnTo>
                    <a:lnTo>
                      <a:pt x="166" y="90"/>
                    </a:lnTo>
                    <a:lnTo>
                      <a:pt x="144" y="136"/>
                    </a:lnTo>
                    <a:lnTo>
                      <a:pt x="124" y="184"/>
                    </a:lnTo>
                    <a:lnTo>
                      <a:pt x="104" y="232"/>
                    </a:lnTo>
                    <a:lnTo>
                      <a:pt x="88" y="280"/>
                    </a:lnTo>
                    <a:lnTo>
                      <a:pt x="70" y="330"/>
                    </a:lnTo>
                    <a:lnTo>
                      <a:pt x="56" y="380"/>
                    </a:lnTo>
                    <a:lnTo>
                      <a:pt x="44" y="430"/>
                    </a:lnTo>
                    <a:lnTo>
                      <a:pt x="32" y="482"/>
                    </a:lnTo>
                    <a:lnTo>
                      <a:pt x="22" y="534"/>
                    </a:lnTo>
                    <a:lnTo>
                      <a:pt x="14" y="586"/>
                    </a:lnTo>
                    <a:lnTo>
                      <a:pt x="8" y="638"/>
                    </a:lnTo>
                    <a:lnTo>
                      <a:pt x="4" y="692"/>
                    </a:lnTo>
                    <a:lnTo>
                      <a:pt x="2" y="746"/>
                    </a:lnTo>
                    <a:lnTo>
                      <a:pt x="0" y="800"/>
                    </a:lnTo>
                    <a:lnTo>
                      <a:pt x="2" y="856"/>
                    </a:lnTo>
                    <a:lnTo>
                      <a:pt x="4" y="910"/>
                    </a:lnTo>
                    <a:lnTo>
                      <a:pt x="8" y="962"/>
                    </a:lnTo>
                    <a:lnTo>
                      <a:pt x="14" y="1016"/>
                    </a:lnTo>
                    <a:lnTo>
                      <a:pt x="22" y="1068"/>
                    </a:lnTo>
                    <a:lnTo>
                      <a:pt x="32" y="1120"/>
                    </a:lnTo>
                    <a:lnTo>
                      <a:pt x="44" y="1172"/>
                    </a:lnTo>
                    <a:lnTo>
                      <a:pt x="56" y="1222"/>
                    </a:lnTo>
                    <a:lnTo>
                      <a:pt x="70" y="1272"/>
                    </a:lnTo>
                    <a:lnTo>
                      <a:pt x="88" y="1322"/>
                    </a:lnTo>
                    <a:lnTo>
                      <a:pt x="104" y="1370"/>
                    </a:lnTo>
                    <a:lnTo>
                      <a:pt x="124" y="1418"/>
                    </a:lnTo>
                    <a:lnTo>
                      <a:pt x="144" y="1464"/>
                    </a:lnTo>
                    <a:lnTo>
                      <a:pt x="166" y="1510"/>
                    </a:lnTo>
                    <a:lnTo>
                      <a:pt x="190" y="1556"/>
                    </a:lnTo>
                    <a:lnTo>
                      <a:pt x="214" y="1600"/>
                    </a:lnTo>
                    <a:lnTo>
                      <a:pt x="562" y="1400"/>
                    </a:lnTo>
                    <a:lnTo>
                      <a:pt x="542" y="1368"/>
                    </a:lnTo>
                    <a:lnTo>
                      <a:pt x="524" y="1334"/>
                    </a:lnTo>
                    <a:lnTo>
                      <a:pt x="508" y="1298"/>
                    </a:lnTo>
                    <a:lnTo>
                      <a:pt x="492" y="1264"/>
                    </a:lnTo>
                    <a:lnTo>
                      <a:pt x="478" y="1228"/>
                    </a:lnTo>
                    <a:lnTo>
                      <a:pt x="466" y="1190"/>
                    </a:lnTo>
                    <a:lnTo>
                      <a:pt x="454" y="1154"/>
                    </a:lnTo>
                    <a:lnTo>
                      <a:pt x="442" y="1116"/>
                    </a:lnTo>
                    <a:lnTo>
                      <a:pt x="432" y="1078"/>
                    </a:lnTo>
                    <a:lnTo>
                      <a:pt x="424" y="1040"/>
                    </a:lnTo>
                    <a:lnTo>
                      <a:pt x="418" y="1002"/>
                    </a:lnTo>
                    <a:lnTo>
                      <a:pt x="412" y="962"/>
                    </a:lnTo>
                    <a:lnTo>
                      <a:pt x="406" y="922"/>
                    </a:lnTo>
                    <a:lnTo>
                      <a:pt x="404" y="882"/>
                    </a:lnTo>
                    <a:lnTo>
                      <a:pt x="402" y="842"/>
                    </a:lnTo>
                    <a:lnTo>
                      <a:pt x="400" y="800"/>
                    </a:lnTo>
                    <a:close/>
                  </a:path>
                </a:pathLst>
              </a:custGeom>
              <a:noFill/>
              <a:ln w="12700" cap="flat" cmpd="sng">
                <a:solidFill>
                  <a:srgbClr val="000000"/>
                </a:solidFill>
                <a:prstDash val="solid"/>
                <a:round/>
                <a:headEnd type="none" w="med" len="med"/>
                <a:tailEnd type="none" w="med" len="med"/>
              </a:ln>
              <a:effectLst/>
              <a:extLst/>
            </p:spPr>
            <p:txBody>
              <a:bodyPr/>
              <a:lstStyle/>
              <a:p>
                <a:endParaRPr lang="en-GB"/>
              </a:p>
            </p:txBody>
          </p:sp>
          <p:sp>
            <p:nvSpPr>
              <p:cNvPr id="64" name="Freeform 5"/>
              <p:cNvSpPr>
                <a:spLocks/>
              </p:cNvSpPr>
              <p:nvPr/>
            </p:nvSpPr>
            <p:spPr bwMode="auto">
              <a:xfrm>
                <a:off x="4573588" y="5143694"/>
                <a:ext cx="2200275" cy="1587500"/>
              </a:xfrm>
              <a:custGeom>
                <a:avLst/>
                <a:gdLst>
                  <a:gd name="T0" fmla="*/ 0 w 1386"/>
                  <a:gd name="T1" fmla="*/ 1587500 h 1000"/>
                  <a:gd name="T2" fmla="*/ 88900 w 1386"/>
                  <a:gd name="T3" fmla="*/ 1587500 h 1000"/>
                  <a:gd name="T4" fmla="*/ 260350 w 1386"/>
                  <a:gd name="T5" fmla="*/ 1574800 h 1000"/>
                  <a:gd name="T6" fmla="*/ 431800 w 1386"/>
                  <a:gd name="T7" fmla="*/ 1552575 h 1000"/>
                  <a:gd name="T8" fmla="*/ 596900 w 1386"/>
                  <a:gd name="T9" fmla="*/ 1517650 h 1000"/>
                  <a:gd name="T10" fmla="*/ 758825 w 1386"/>
                  <a:gd name="T11" fmla="*/ 1473200 h 1000"/>
                  <a:gd name="T12" fmla="*/ 917575 w 1386"/>
                  <a:gd name="T13" fmla="*/ 1419225 h 1000"/>
                  <a:gd name="T14" fmla="*/ 1069975 w 1386"/>
                  <a:gd name="T15" fmla="*/ 1352550 h 1000"/>
                  <a:gd name="T16" fmla="*/ 1216025 w 1386"/>
                  <a:gd name="T17" fmla="*/ 1279525 h 1000"/>
                  <a:gd name="T18" fmla="*/ 1358900 w 1386"/>
                  <a:gd name="T19" fmla="*/ 1196975 h 1000"/>
                  <a:gd name="T20" fmla="*/ 1495425 w 1386"/>
                  <a:gd name="T21" fmla="*/ 1101725 h 1000"/>
                  <a:gd name="T22" fmla="*/ 1622425 w 1386"/>
                  <a:gd name="T23" fmla="*/ 1003300 h 1000"/>
                  <a:gd name="T24" fmla="*/ 1746250 w 1386"/>
                  <a:gd name="T25" fmla="*/ 895350 h 1000"/>
                  <a:gd name="T26" fmla="*/ 1860550 w 1386"/>
                  <a:gd name="T27" fmla="*/ 777875 h 1000"/>
                  <a:gd name="T28" fmla="*/ 1968500 w 1386"/>
                  <a:gd name="T29" fmla="*/ 654050 h 1000"/>
                  <a:gd name="T30" fmla="*/ 2066925 w 1386"/>
                  <a:gd name="T31" fmla="*/ 523875 h 1000"/>
                  <a:gd name="T32" fmla="*/ 2159000 w 1386"/>
                  <a:gd name="T33" fmla="*/ 390525 h 1000"/>
                  <a:gd name="T34" fmla="*/ 1651000 w 1386"/>
                  <a:gd name="T35" fmla="*/ 0 h 1000"/>
                  <a:gd name="T36" fmla="*/ 1619250 w 1386"/>
                  <a:gd name="T37" fmla="*/ 53975 h 1000"/>
                  <a:gd name="T38" fmla="*/ 1549400 w 1386"/>
                  <a:gd name="T39" fmla="*/ 155575 h 1000"/>
                  <a:gd name="T40" fmla="*/ 1476375 w 1386"/>
                  <a:gd name="T41" fmla="*/ 254000 h 1000"/>
                  <a:gd name="T42" fmla="*/ 1397000 w 1386"/>
                  <a:gd name="T43" fmla="*/ 346075 h 1000"/>
                  <a:gd name="T44" fmla="*/ 1308100 w 1386"/>
                  <a:gd name="T45" fmla="*/ 431800 h 1000"/>
                  <a:gd name="T46" fmla="*/ 1216025 w 1386"/>
                  <a:gd name="T47" fmla="*/ 514350 h 1000"/>
                  <a:gd name="T48" fmla="*/ 1120775 w 1386"/>
                  <a:gd name="T49" fmla="*/ 590550 h 1000"/>
                  <a:gd name="T50" fmla="*/ 1019175 w 1386"/>
                  <a:gd name="T51" fmla="*/ 657225 h 1000"/>
                  <a:gd name="T52" fmla="*/ 914400 w 1386"/>
                  <a:gd name="T53" fmla="*/ 720725 h 1000"/>
                  <a:gd name="T54" fmla="*/ 803275 w 1386"/>
                  <a:gd name="T55" fmla="*/ 777875 h 1000"/>
                  <a:gd name="T56" fmla="*/ 688975 w 1386"/>
                  <a:gd name="T57" fmla="*/ 825500 h 1000"/>
                  <a:gd name="T58" fmla="*/ 571500 w 1386"/>
                  <a:gd name="T59" fmla="*/ 866775 h 1000"/>
                  <a:gd name="T60" fmla="*/ 447675 w 1386"/>
                  <a:gd name="T61" fmla="*/ 901700 h 1000"/>
                  <a:gd name="T62" fmla="*/ 323850 w 1386"/>
                  <a:gd name="T63" fmla="*/ 927100 h 1000"/>
                  <a:gd name="T64" fmla="*/ 196850 w 1386"/>
                  <a:gd name="T65" fmla="*/ 942975 h 1000"/>
                  <a:gd name="T66" fmla="*/ 66675 w 1386"/>
                  <a:gd name="T67" fmla="*/ 952500 h 1000"/>
                  <a:gd name="T68" fmla="*/ 0 w 1386"/>
                  <a:gd name="T69" fmla="*/ 952500 h 10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386" h="1000">
                    <a:moveTo>
                      <a:pt x="0" y="600"/>
                    </a:moveTo>
                    <a:lnTo>
                      <a:pt x="0" y="1000"/>
                    </a:lnTo>
                    <a:lnTo>
                      <a:pt x="56" y="1000"/>
                    </a:lnTo>
                    <a:lnTo>
                      <a:pt x="110" y="996"/>
                    </a:lnTo>
                    <a:lnTo>
                      <a:pt x="164" y="992"/>
                    </a:lnTo>
                    <a:lnTo>
                      <a:pt x="218" y="986"/>
                    </a:lnTo>
                    <a:lnTo>
                      <a:pt x="272" y="978"/>
                    </a:lnTo>
                    <a:lnTo>
                      <a:pt x="324" y="968"/>
                    </a:lnTo>
                    <a:lnTo>
                      <a:pt x="376" y="956"/>
                    </a:lnTo>
                    <a:lnTo>
                      <a:pt x="428" y="942"/>
                    </a:lnTo>
                    <a:lnTo>
                      <a:pt x="478" y="928"/>
                    </a:lnTo>
                    <a:lnTo>
                      <a:pt x="528" y="912"/>
                    </a:lnTo>
                    <a:lnTo>
                      <a:pt x="578" y="894"/>
                    </a:lnTo>
                    <a:lnTo>
                      <a:pt x="626" y="874"/>
                    </a:lnTo>
                    <a:lnTo>
                      <a:pt x="674" y="852"/>
                    </a:lnTo>
                    <a:lnTo>
                      <a:pt x="720" y="830"/>
                    </a:lnTo>
                    <a:lnTo>
                      <a:pt x="766" y="806"/>
                    </a:lnTo>
                    <a:lnTo>
                      <a:pt x="812" y="780"/>
                    </a:lnTo>
                    <a:lnTo>
                      <a:pt x="856" y="754"/>
                    </a:lnTo>
                    <a:lnTo>
                      <a:pt x="898" y="724"/>
                    </a:lnTo>
                    <a:lnTo>
                      <a:pt x="942" y="694"/>
                    </a:lnTo>
                    <a:lnTo>
                      <a:pt x="982" y="664"/>
                    </a:lnTo>
                    <a:lnTo>
                      <a:pt x="1022" y="632"/>
                    </a:lnTo>
                    <a:lnTo>
                      <a:pt x="1062" y="598"/>
                    </a:lnTo>
                    <a:lnTo>
                      <a:pt x="1100" y="564"/>
                    </a:lnTo>
                    <a:lnTo>
                      <a:pt x="1136" y="528"/>
                    </a:lnTo>
                    <a:lnTo>
                      <a:pt x="1172" y="490"/>
                    </a:lnTo>
                    <a:lnTo>
                      <a:pt x="1206" y="452"/>
                    </a:lnTo>
                    <a:lnTo>
                      <a:pt x="1240" y="412"/>
                    </a:lnTo>
                    <a:lnTo>
                      <a:pt x="1272" y="372"/>
                    </a:lnTo>
                    <a:lnTo>
                      <a:pt x="1302" y="330"/>
                    </a:lnTo>
                    <a:lnTo>
                      <a:pt x="1332" y="288"/>
                    </a:lnTo>
                    <a:lnTo>
                      <a:pt x="1360" y="246"/>
                    </a:lnTo>
                    <a:lnTo>
                      <a:pt x="1386" y="200"/>
                    </a:lnTo>
                    <a:lnTo>
                      <a:pt x="1040" y="0"/>
                    </a:lnTo>
                    <a:lnTo>
                      <a:pt x="1020" y="34"/>
                    </a:lnTo>
                    <a:lnTo>
                      <a:pt x="998" y="66"/>
                    </a:lnTo>
                    <a:lnTo>
                      <a:pt x="976" y="98"/>
                    </a:lnTo>
                    <a:lnTo>
                      <a:pt x="954" y="130"/>
                    </a:lnTo>
                    <a:lnTo>
                      <a:pt x="930" y="160"/>
                    </a:lnTo>
                    <a:lnTo>
                      <a:pt x="904" y="190"/>
                    </a:lnTo>
                    <a:lnTo>
                      <a:pt x="880" y="218"/>
                    </a:lnTo>
                    <a:lnTo>
                      <a:pt x="852" y="246"/>
                    </a:lnTo>
                    <a:lnTo>
                      <a:pt x="824" y="272"/>
                    </a:lnTo>
                    <a:lnTo>
                      <a:pt x="796" y="298"/>
                    </a:lnTo>
                    <a:lnTo>
                      <a:pt x="766" y="324"/>
                    </a:lnTo>
                    <a:lnTo>
                      <a:pt x="736" y="348"/>
                    </a:lnTo>
                    <a:lnTo>
                      <a:pt x="706" y="372"/>
                    </a:lnTo>
                    <a:lnTo>
                      <a:pt x="674" y="394"/>
                    </a:lnTo>
                    <a:lnTo>
                      <a:pt x="642" y="414"/>
                    </a:lnTo>
                    <a:lnTo>
                      <a:pt x="608" y="436"/>
                    </a:lnTo>
                    <a:lnTo>
                      <a:pt x="576" y="454"/>
                    </a:lnTo>
                    <a:lnTo>
                      <a:pt x="540" y="472"/>
                    </a:lnTo>
                    <a:lnTo>
                      <a:pt x="506" y="490"/>
                    </a:lnTo>
                    <a:lnTo>
                      <a:pt x="470" y="506"/>
                    </a:lnTo>
                    <a:lnTo>
                      <a:pt x="434" y="520"/>
                    </a:lnTo>
                    <a:lnTo>
                      <a:pt x="396" y="534"/>
                    </a:lnTo>
                    <a:lnTo>
                      <a:pt x="360" y="546"/>
                    </a:lnTo>
                    <a:lnTo>
                      <a:pt x="322" y="558"/>
                    </a:lnTo>
                    <a:lnTo>
                      <a:pt x="282" y="568"/>
                    </a:lnTo>
                    <a:lnTo>
                      <a:pt x="244" y="576"/>
                    </a:lnTo>
                    <a:lnTo>
                      <a:pt x="204" y="584"/>
                    </a:lnTo>
                    <a:lnTo>
                      <a:pt x="164" y="590"/>
                    </a:lnTo>
                    <a:lnTo>
                      <a:pt x="124" y="594"/>
                    </a:lnTo>
                    <a:lnTo>
                      <a:pt x="84" y="598"/>
                    </a:lnTo>
                    <a:lnTo>
                      <a:pt x="42" y="600"/>
                    </a:lnTo>
                    <a:lnTo>
                      <a:pt x="0" y="600"/>
                    </a:lnTo>
                    <a:close/>
                  </a:path>
                </a:pathLst>
              </a:custGeom>
              <a:noFill/>
              <a:ln w="12700">
                <a:solidFill>
                  <a:srgbClr val="000000"/>
                </a:solidFill>
                <a:prstDash val="solid"/>
                <a:round/>
                <a:headEnd/>
                <a:tailEnd/>
              </a:ln>
            </p:spPr>
            <p:txBody>
              <a:bodyPr/>
              <a:lstStyle/>
              <a:p>
                <a:endParaRPr lang="en-GB"/>
              </a:p>
            </p:txBody>
          </p:sp>
          <p:sp>
            <p:nvSpPr>
              <p:cNvPr id="65" name="Freeform 6"/>
              <p:cNvSpPr>
                <a:spLocks/>
              </p:cNvSpPr>
              <p:nvPr/>
            </p:nvSpPr>
            <p:spPr bwMode="auto">
              <a:xfrm>
                <a:off x="6224587" y="2921193"/>
                <a:ext cx="889000" cy="2540000"/>
              </a:xfrm>
              <a:custGeom>
                <a:avLst/>
                <a:gdLst>
                  <a:gd name="T0" fmla="*/ 0 w 560"/>
                  <a:gd name="T1" fmla="*/ 317500 h 1600"/>
                  <a:gd name="T2" fmla="*/ 28575 w 560"/>
                  <a:gd name="T3" fmla="*/ 371475 h 1600"/>
                  <a:gd name="T4" fmla="*/ 82550 w 560"/>
                  <a:gd name="T5" fmla="*/ 479425 h 1600"/>
                  <a:gd name="T6" fmla="*/ 130175 w 560"/>
                  <a:gd name="T7" fmla="*/ 593725 h 1600"/>
                  <a:gd name="T8" fmla="*/ 171450 w 560"/>
                  <a:gd name="T9" fmla="*/ 711200 h 1600"/>
                  <a:gd name="T10" fmla="*/ 203200 w 560"/>
                  <a:gd name="T11" fmla="*/ 828675 h 1600"/>
                  <a:gd name="T12" fmla="*/ 228600 w 560"/>
                  <a:gd name="T13" fmla="*/ 952500 h 1600"/>
                  <a:gd name="T14" fmla="*/ 244475 w 560"/>
                  <a:gd name="T15" fmla="*/ 1079500 h 1600"/>
                  <a:gd name="T16" fmla="*/ 254000 w 560"/>
                  <a:gd name="T17" fmla="*/ 1206500 h 1600"/>
                  <a:gd name="T18" fmla="*/ 254000 w 560"/>
                  <a:gd name="T19" fmla="*/ 1270000 h 1600"/>
                  <a:gd name="T20" fmla="*/ 250825 w 560"/>
                  <a:gd name="T21" fmla="*/ 1400175 h 1600"/>
                  <a:gd name="T22" fmla="*/ 238125 w 560"/>
                  <a:gd name="T23" fmla="*/ 1527175 h 1600"/>
                  <a:gd name="T24" fmla="*/ 215900 w 560"/>
                  <a:gd name="T25" fmla="*/ 1651000 h 1600"/>
                  <a:gd name="T26" fmla="*/ 187325 w 560"/>
                  <a:gd name="T27" fmla="*/ 1771650 h 1600"/>
                  <a:gd name="T28" fmla="*/ 152400 w 560"/>
                  <a:gd name="T29" fmla="*/ 1889125 h 1600"/>
                  <a:gd name="T30" fmla="*/ 107950 w 560"/>
                  <a:gd name="T31" fmla="*/ 2006600 h 1600"/>
                  <a:gd name="T32" fmla="*/ 57150 w 560"/>
                  <a:gd name="T33" fmla="*/ 2117725 h 1600"/>
                  <a:gd name="T34" fmla="*/ 0 w 560"/>
                  <a:gd name="T35" fmla="*/ 2222500 h 1600"/>
                  <a:gd name="T36" fmla="*/ 549275 w 560"/>
                  <a:gd name="T37" fmla="*/ 2540000 h 1600"/>
                  <a:gd name="T38" fmla="*/ 625475 w 560"/>
                  <a:gd name="T39" fmla="*/ 2397125 h 1600"/>
                  <a:gd name="T40" fmla="*/ 695325 w 560"/>
                  <a:gd name="T41" fmla="*/ 2251075 h 1600"/>
                  <a:gd name="T42" fmla="*/ 752475 w 560"/>
                  <a:gd name="T43" fmla="*/ 2098675 h 1600"/>
                  <a:gd name="T44" fmla="*/ 800100 w 560"/>
                  <a:gd name="T45" fmla="*/ 1939925 h 1600"/>
                  <a:gd name="T46" fmla="*/ 838200 w 560"/>
                  <a:gd name="T47" fmla="*/ 1778000 h 1600"/>
                  <a:gd name="T48" fmla="*/ 866775 w 560"/>
                  <a:gd name="T49" fmla="*/ 1612900 h 1600"/>
                  <a:gd name="T50" fmla="*/ 882650 w 560"/>
                  <a:gd name="T51" fmla="*/ 1444625 h 1600"/>
                  <a:gd name="T52" fmla="*/ 889000 w 560"/>
                  <a:gd name="T53" fmla="*/ 1270000 h 1600"/>
                  <a:gd name="T54" fmla="*/ 889000 w 560"/>
                  <a:gd name="T55" fmla="*/ 1184275 h 1600"/>
                  <a:gd name="T56" fmla="*/ 876300 w 560"/>
                  <a:gd name="T57" fmla="*/ 1012825 h 1600"/>
                  <a:gd name="T58" fmla="*/ 854075 w 560"/>
                  <a:gd name="T59" fmla="*/ 847725 h 1600"/>
                  <a:gd name="T60" fmla="*/ 822325 w 560"/>
                  <a:gd name="T61" fmla="*/ 682625 h 1600"/>
                  <a:gd name="T62" fmla="*/ 777875 w 560"/>
                  <a:gd name="T63" fmla="*/ 523875 h 1600"/>
                  <a:gd name="T64" fmla="*/ 723900 w 560"/>
                  <a:gd name="T65" fmla="*/ 368300 h 1600"/>
                  <a:gd name="T66" fmla="*/ 660400 w 560"/>
                  <a:gd name="T67" fmla="*/ 215900 h 1600"/>
                  <a:gd name="T68" fmla="*/ 590550 w 560"/>
                  <a:gd name="T69" fmla="*/ 73025 h 1600"/>
                  <a:gd name="T70" fmla="*/ 549275 w 560"/>
                  <a:gd name="T71" fmla="*/ 0 h 16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60" h="1600">
                    <a:moveTo>
                      <a:pt x="346" y="0"/>
                    </a:moveTo>
                    <a:lnTo>
                      <a:pt x="0" y="200"/>
                    </a:lnTo>
                    <a:lnTo>
                      <a:pt x="18" y="234"/>
                    </a:lnTo>
                    <a:lnTo>
                      <a:pt x="36" y="268"/>
                    </a:lnTo>
                    <a:lnTo>
                      <a:pt x="52" y="302"/>
                    </a:lnTo>
                    <a:lnTo>
                      <a:pt x="68" y="338"/>
                    </a:lnTo>
                    <a:lnTo>
                      <a:pt x="82" y="374"/>
                    </a:lnTo>
                    <a:lnTo>
                      <a:pt x="96" y="410"/>
                    </a:lnTo>
                    <a:lnTo>
                      <a:pt x="108" y="448"/>
                    </a:lnTo>
                    <a:lnTo>
                      <a:pt x="118" y="484"/>
                    </a:lnTo>
                    <a:lnTo>
                      <a:pt x="128" y="522"/>
                    </a:lnTo>
                    <a:lnTo>
                      <a:pt x="136" y="562"/>
                    </a:lnTo>
                    <a:lnTo>
                      <a:pt x="144" y="600"/>
                    </a:lnTo>
                    <a:lnTo>
                      <a:pt x="150" y="640"/>
                    </a:lnTo>
                    <a:lnTo>
                      <a:pt x="154" y="680"/>
                    </a:lnTo>
                    <a:lnTo>
                      <a:pt x="158" y="720"/>
                    </a:lnTo>
                    <a:lnTo>
                      <a:pt x="160" y="760"/>
                    </a:lnTo>
                    <a:lnTo>
                      <a:pt x="160" y="800"/>
                    </a:lnTo>
                    <a:lnTo>
                      <a:pt x="160" y="842"/>
                    </a:lnTo>
                    <a:lnTo>
                      <a:pt x="158" y="882"/>
                    </a:lnTo>
                    <a:lnTo>
                      <a:pt x="154" y="922"/>
                    </a:lnTo>
                    <a:lnTo>
                      <a:pt x="150" y="962"/>
                    </a:lnTo>
                    <a:lnTo>
                      <a:pt x="144" y="1002"/>
                    </a:lnTo>
                    <a:lnTo>
                      <a:pt x="136" y="1040"/>
                    </a:lnTo>
                    <a:lnTo>
                      <a:pt x="128" y="1078"/>
                    </a:lnTo>
                    <a:lnTo>
                      <a:pt x="118" y="1116"/>
                    </a:lnTo>
                    <a:lnTo>
                      <a:pt x="108" y="1154"/>
                    </a:lnTo>
                    <a:lnTo>
                      <a:pt x="96" y="1190"/>
                    </a:lnTo>
                    <a:lnTo>
                      <a:pt x="82" y="1228"/>
                    </a:lnTo>
                    <a:lnTo>
                      <a:pt x="68" y="1264"/>
                    </a:lnTo>
                    <a:lnTo>
                      <a:pt x="52" y="1298"/>
                    </a:lnTo>
                    <a:lnTo>
                      <a:pt x="36" y="1334"/>
                    </a:lnTo>
                    <a:lnTo>
                      <a:pt x="18" y="1368"/>
                    </a:lnTo>
                    <a:lnTo>
                      <a:pt x="0" y="1400"/>
                    </a:lnTo>
                    <a:lnTo>
                      <a:pt x="346" y="1600"/>
                    </a:lnTo>
                    <a:lnTo>
                      <a:pt x="372" y="1556"/>
                    </a:lnTo>
                    <a:lnTo>
                      <a:pt x="394" y="1510"/>
                    </a:lnTo>
                    <a:lnTo>
                      <a:pt x="416" y="1464"/>
                    </a:lnTo>
                    <a:lnTo>
                      <a:pt x="438" y="1418"/>
                    </a:lnTo>
                    <a:lnTo>
                      <a:pt x="456" y="1370"/>
                    </a:lnTo>
                    <a:lnTo>
                      <a:pt x="474" y="1322"/>
                    </a:lnTo>
                    <a:lnTo>
                      <a:pt x="490" y="1272"/>
                    </a:lnTo>
                    <a:lnTo>
                      <a:pt x="504" y="1222"/>
                    </a:lnTo>
                    <a:lnTo>
                      <a:pt x="518" y="1172"/>
                    </a:lnTo>
                    <a:lnTo>
                      <a:pt x="528" y="1120"/>
                    </a:lnTo>
                    <a:lnTo>
                      <a:pt x="538" y="1068"/>
                    </a:lnTo>
                    <a:lnTo>
                      <a:pt x="546" y="1016"/>
                    </a:lnTo>
                    <a:lnTo>
                      <a:pt x="552" y="962"/>
                    </a:lnTo>
                    <a:lnTo>
                      <a:pt x="556" y="910"/>
                    </a:lnTo>
                    <a:lnTo>
                      <a:pt x="560" y="856"/>
                    </a:lnTo>
                    <a:lnTo>
                      <a:pt x="560" y="800"/>
                    </a:lnTo>
                    <a:lnTo>
                      <a:pt x="560" y="746"/>
                    </a:lnTo>
                    <a:lnTo>
                      <a:pt x="556" y="692"/>
                    </a:lnTo>
                    <a:lnTo>
                      <a:pt x="552" y="638"/>
                    </a:lnTo>
                    <a:lnTo>
                      <a:pt x="546" y="586"/>
                    </a:lnTo>
                    <a:lnTo>
                      <a:pt x="538" y="534"/>
                    </a:lnTo>
                    <a:lnTo>
                      <a:pt x="528" y="482"/>
                    </a:lnTo>
                    <a:lnTo>
                      <a:pt x="518" y="430"/>
                    </a:lnTo>
                    <a:lnTo>
                      <a:pt x="504" y="380"/>
                    </a:lnTo>
                    <a:lnTo>
                      <a:pt x="490" y="330"/>
                    </a:lnTo>
                    <a:lnTo>
                      <a:pt x="474" y="280"/>
                    </a:lnTo>
                    <a:lnTo>
                      <a:pt x="456" y="232"/>
                    </a:lnTo>
                    <a:lnTo>
                      <a:pt x="438" y="184"/>
                    </a:lnTo>
                    <a:lnTo>
                      <a:pt x="416" y="136"/>
                    </a:lnTo>
                    <a:lnTo>
                      <a:pt x="394" y="90"/>
                    </a:lnTo>
                    <a:lnTo>
                      <a:pt x="372" y="46"/>
                    </a:lnTo>
                    <a:lnTo>
                      <a:pt x="346" y="0"/>
                    </a:lnTo>
                    <a:close/>
                  </a:path>
                </a:pathLst>
              </a:custGeom>
              <a:noFill/>
              <a:ln w="38100" cap="flat" cmpd="sng">
                <a:solidFill>
                  <a:srgbClr val="5F5F5F"/>
                </a:solidFill>
                <a:prstDash val="solid"/>
                <a:round/>
                <a:headEnd type="none" w="med" len="med"/>
                <a:tailEnd type="none" w="med" len="med"/>
              </a:ln>
              <a:effectLst/>
              <a:extLst/>
            </p:spPr>
            <p:txBody>
              <a:bodyPr/>
              <a:lstStyle/>
              <a:p>
                <a:endParaRPr lang="en-GB"/>
              </a:p>
            </p:txBody>
          </p:sp>
          <p:sp>
            <p:nvSpPr>
              <p:cNvPr id="66" name="Freeform 7"/>
              <p:cNvSpPr>
                <a:spLocks/>
              </p:cNvSpPr>
              <p:nvPr/>
            </p:nvSpPr>
            <p:spPr bwMode="auto">
              <a:xfrm>
                <a:off x="2373314" y="5143694"/>
                <a:ext cx="2200275" cy="1587500"/>
              </a:xfrm>
              <a:custGeom>
                <a:avLst/>
                <a:gdLst>
                  <a:gd name="T0" fmla="*/ 0 w 1386"/>
                  <a:gd name="T1" fmla="*/ 317500 h 1000"/>
                  <a:gd name="T2" fmla="*/ 44450 w 1386"/>
                  <a:gd name="T3" fmla="*/ 390525 h 1000"/>
                  <a:gd name="T4" fmla="*/ 133350 w 1386"/>
                  <a:gd name="T5" fmla="*/ 523875 h 1000"/>
                  <a:gd name="T6" fmla="*/ 234950 w 1386"/>
                  <a:gd name="T7" fmla="*/ 654050 h 1000"/>
                  <a:gd name="T8" fmla="*/ 339725 w 1386"/>
                  <a:gd name="T9" fmla="*/ 777875 h 1000"/>
                  <a:gd name="T10" fmla="*/ 457200 w 1386"/>
                  <a:gd name="T11" fmla="*/ 895350 h 1000"/>
                  <a:gd name="T12" fmla="*/ 577850 w 1386"/>
                  <a:gd name="T13" fmla="*/ 1003300 h 1000"/>
                  <a:gd name="T14" fmla="*/ 708025 w 1386"/>
                  <a:gd name="T15" fmla="*/ 1101725 h 1000"/>
                  <a:gd name="T16" fmla="*/ 844550 w 1386"/>
                  <a:gd name="T17" fmla="*/ 1196975 h 1000"/>
                  <a:gd name="T18" fmla="*/ 984250 w 1386"/>
                  <a:gd name="T19" fmla="*/ 1279525 h 1000"/>
                  <a:gd name="T20" fmla="*/ 1133475 w 1386"/>
                  <a:gd name="T21" fmla="*/ 1352550 h 1000"/>
                  <a:gd name="T22" fmla="*/ 1285875 w 1386"/>
                  <a:gd name="T23" fmla="*/ 1419225 h 1000"/>
                  <a:gd name="T24" fmla="*/ 1441450 w 1386"/>
                  <a:gd name="T25" fmla="*/ 1473200 h 1000"/>
                  <a:gd name="T26" fmla="*/ 1603375 w 1386"/>
                  <a:gd name="T27" fmla="*/ 1517650 h 1000"/>
                  <a:gd name="T28" fmla="*/ 1771650 w 1386"/>
                  <a:gd name="T29" fmla="*/ 1552575 h 1000"/>
                  <a:gd name="T30" fmla="*/ 1939925 w 1386"/>
                  <a:gd name="T31" fmla="*/ 1574800 h 1000"/>
                  <a:gd name="T32" fmla="*/ 2114550 w 1386"/>
                  <a:gd name="T33" fmla="*/ 1587500 h 1000"/>
                  <a:gd name="T34" fmla="*/ 2200275 w 1386"/>
                  <a:gd name="T35" fmla="*/ 952500 h 1000"/>
                  <a:gd name="T36" fmla="*/ 2133600 w 1386"/>
                  <a:gd name="T37" fmla="*/ 952500 h 1000"/>
                  <a:gd name="T38" fmla="*/ 2006600 w 1386"/>
                  <a:gd name="T39" fmla="*/ 942975 h 1000"/>
                  <a:gd name="T40" fmla="*/ 1876425 w 1386"/>
                  <a:gd name="T41" fmla="*/ 927100 h 1000"/>
                  <a:gd name="T42" fmla="*/ 1752600 w 1386"/>
                  <a:gd name="T43" fmla="*/ 901700 h 1000"/>
                  <a:gd name="T44" fmla="*/ 1631950 w 1386"/>
                  <a:gd name="T45" fmla="*/ 866775 h 1000"/>
                  <a:gd name="T46" fmla="*/ 1514475 w 1386"/>
                  <a:gd name="T47" fmla="*/ 825500 h 1000"/>
                  <a:gd name="T48" fmla="*/ 1400175 w 1386"/>
                  <a:gd name="T49" fmla="*/ 777875 h 1000"/>
                  <a:gd name="T50" fmla="*/ 1289050 w 1386"/>
                  <a:gd name="T51" fmla="*/ 720725 h 1000"/>
                  <a:gd name="T52" fmla="*/ 1181100 w 1386"/>
                  <a:gd name="T53" fmla="*/ 657225 h 1000"/>
                  <a:gd name="T54" fmla="*/ 1079500 w 1386"/>
                  <a:gd name="T55" fmla="*/ 590550 h 1000"/>
                  <a:gd name="T56" fmla="*/ 984250 w 1386"/>
                  <a:gd name="T57" fmla="*/ 514350 h 1000"/>
                  <a:gd name="T58" fmla="*/ 892175 w 1386"/>
                  <a:gd name="T59" fmla="*/ 431800 h 1000"/>
                  <a:gd name="T60" fmla="*/ 806450 w 1386"/>
                  <a:gd name="T61" fmla="*/ 346075 h 1000"/>
                  <a:gd name="T62" fmla="*/ 727075 w 1386"/>
                  <a:gd name="T63" fmla="*/ 254000 h 1000"/>
                  <a:gd name="T64" fmla="*/ 650875 w 1386"/>
                  <a:gd name="T65" fmla="*/ 155575 h 1000"/>
                  <a:gd name="T66" fmla="*/ 584200 w 1386"/>
                  <a:gd name="T67" fmla="*/ 53975 h 1000"/>
                  <a:gd name="T68" fmla="*/ 552450 w 1386"/>
                  <a:gd name="T69" fmla="*/ 0 h 10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386" h="1000">
                    <a:moveTo>
                      <a:pt x="348" y="0"/>
                    </a:moveTo>
                    <a:lnTo>
                      <a:pt x="0" y="200"/>
                    </a:lnTo>
                    <a:lnTo>
                      <a:pt x="28" y="246"/>
                    </a:lnTo>
                    <a:lnTo>
                      <a:pt x="56" y="288"/>
                    </a:lnTo>
                    <a:lnTo>
                      <a:pt x="84" y="330"/>
                    </a:lnTo>
                    <a:lnTo>
                      <a:pt x="116" y="372"/>
                    </a:lnTo>
                    <a:lnTo>
                      <a:pt x="148" y="412"/>
                    </a:lnTo>
                    <a:lnTo>
                      <a:pt x="180" y="452"/>
                    </a:lnTo>
                    <a:lnTo>
                      <a:pt x="214" y="490"/>
                    </a:lnTo>
                    <a:lnTo>
                      <a:pt x="250" y="528"/>
                    </a:lnTo>
                    <a:lnTo>
                      <a:pt x="288" y="564"/>
                    </a:lnTo>
                    <a:lnTo>
                      <a:pt x="326" y="598"/>
                    </a:lnTo>
                    <a:lnTo>
                      <a:pt x="364" y="632"/>
                    </a:lnTo>
                    <a:lnTo>
                      <a:pt x="404" y="664"/>
                    </a:lnTo>
                    <a:lnTo>
                      <a:pt x="446" y="694"/>
                    </a:lnTo>
                    <a:lnTo>
                      <a:pt x="488" y="724"/>
                    </a:lnTo>
                    <a:lnTo>
                      <a:pt x="532" y="754"/>
                    </a:lnTo>
                    <a:lnTo>
                      <a:pt x="576" y="780"/>
                    </a:lnTo>
                    <a:lnTo>
                      <a:pt x="620" y="806"/>
                    </a:lnTo>
                    <a:lnTo>
                      <a:pt x="666" y="830"/>
                    </a:lnTo>
                    <a:lnTo>
                      <a:pt x="714" y="852"/>
                    </a:lnTo>
                    <a:lnTo>
                      <a:pt x="760" y="874"/>
                    </a:lnTo>
                    <a:lnTo>
                      <a:pt x="810" y="894"/>
                    </a:lnTo>
                    <a:lnTo>
                      <a:pt x="858" y="912"/>
                    </a:lnTo>
                    <a:lnTo>
                      <a:pt x="908" y="928"/>
                    </a:lnTo>
                    <a:lnTo>
                      <a:pt x="960" y="942"/>
                    </a:lnTo>
                    <a:lnTo>
                      <a:pt x="1010" y="956"/>
                    </a:lnTo>
                    <a:lnTo>
                      <a:pt x="1062" y="968"/>
                    </a:lnTo>
                    <a:lnTo>
                      <a:pt x="1116" y="978"/>
                    </a:lnTo>
                    <a:lnTo>
                      <a:pt x="1168" y="986"/>
                    </a:lnTo>
                    <a:lnTo>
                      <a:pt x="1222" y="992"/>
                    </a:lnTo>
                    <a:lnTo>
                      <a:pt x="1276" y="996"/>
                    </a:lnTo>
                    <a:lnTo>
                      <a:pt x="1332" y="1000"/>
                    </a:lnTo>
                    <a:lnTo>
                      <a:pt x="1386" y="1000"/>
                    </a:lnTo>
                    <a:lnTo>
                      <a:pt x="1386" y="600"/>
                    </a:lnTo>
                    <a:lnTo>
                      <a:pt x="1344" y="600"/>
                    </a:lnTo>
                    <a:lnTo>
                      <a:pt x="1304" y="598"/>
                    </a:lnTo>
                    <a:lnTo>
                      <a:pt x="1264" y="594"/>
                    </a:lnTo>
                    <a:lnTo>
                      <a:pt x="1222" y="590"/>
                    </a:lnTo>
                    <a:lnTo>
                      <a:pt x="1182" y="584"/>
                    </a:lnTo>
                    <a:lnTo>
                      <a:pt x="1144" y="576"/>
                    </a:lnTo>
                    <a:lnTo>
                      <a:pt x="1104" y="568"/>
                    </a:lnTo>
                    <a:lnTo>
                      <a:pt x="1066" y="558"/>
                    </a:lnTo>
                    <a:lnTo>
                      <a:pt x="1028" y="546"/>
                    </a:lnTo>
                    <a:lnTo>
                      <a:pt x="990" y="534"/>
                    </a:lnTo>
                    <a:lnTo>
                      <a:pt x="954" y="520"/>
                    </a:lnTo>
                    <a:lnTo>
                      <a:pt x="918" y="506"/>
                    </a:lnTo>
                    <a:lnTo>
                      <a:pt x="882" y="490"/>
                    </a:lnTo>
                    <a:lnTo>
                      <a:pt x="846" y="472"/>
                    </a:lnTo>
                    <a:lnTo>
                      <a:pt x="812" y="454"/>
                    </a:lnTo>
                    <a:lnTo>
                      <a:pt x="778" y="436"/>
                    </a:lnTo>
                    <a:lnTo>
                      <a:pt x="744" y="414"/>
                    </a:lnTo>
                    <a:lnTo>
                      <a:pt x="712" y="394"/>
                    </a:lnTo>
                    <a:lnTo>
                      <a:pt x="680" y="372"/>
                    </a:lnTo>
                    <a:lnTo>
                      <a:pt x="650" y="348"/>
                    </a:lnTo>
                    <a:lnTo>
                      <a:pt x="620" y="324"/>
                    </a:lnTo>
                    <a:lnTo>
                      <a:pt x="590" y="298"/>
                    </a:lnTo>
                    <a:lnTo>
                      <a:pt x="562" y="272"/>
                    </a:lnTo>
                    <a:lnTo>
                      <a:pt x="534" y="246"/>
                    </a:lnTo>
                    <a:lnTo>
                      <a:pt x="508" y="218"/>
                    </a:lnTo>
                    <a:lnTo>
                      <a:pt x="482" y="190"/>
                    </a:lnTo>
                    <a:lnTo>
                      <a:pt x="458" y="160"/>
                    </a:lnTo>
                    <a:lnTo>
                      <a:pt x="434" y="130"/>
                    </a:lnTo>
                    <a:lnTo>
                      <a:pt x="410" y="98"/>
                    </a:lnTo>
                    <a:lnTo>
                      <a:pt x="388" y="66"/>
                    </a:lnTo>
                    <a:lnTo>
                      <a:pt x="368" y="34"/>
                    </a:lnTo>
                    <a:lnTo>
                      <a:pt x="348" y="0"/>
                    </a:lnTo>
                    <a:close/>
                  </a:path>
                </a:pathLst>
              </a:custGeom>
              <a:noFill/>
              <a:ln w="38100" cap="flat" cmpd="sng">
                <a:solidFill>
                  <a:srgbClr val="5F5F5F"/>
                </a:solidFill>
                <a:prstDash val="solid"/>
                <a:round/>
                <a:headEnd type="none" w="med" len="med"/>
                <a:tailEnd type="none" w="med" len="med"/>
              </a:ln>
              <a:effectLst/>
              <a:extLst/>
            </p:spPr>
            <p:txBody>
              <a:bodyPr/>
              <a:lstStyle/>
              <a:p>
                <a:endParaRPr lang="en-GB"/>
              </a:p>
            </p:txBody>
          </p:sp>
          <p:sp>
            <p:nvSpPr>
              <p:cNvPr id="67" name="Freeform 8"/>
              <p:cNvSpPr>
                <a:spLocks/>
              </p:cNvSpPr>
              <p:nvPr/>
            </p:nvSpPr>
            <p:spPr bwMode="auto">
              <a:xfrm>
                <a:off x="2668587" y="3238693"/>
                <a:ext cx="1355725" cy="1905000"/>
              </a:xfrm>
              <a:custGeom>
                <a:avLst/>
                <a:gdLst>
                  <a:gd name="T0" fmla="*/ 1270000 w 854"/>
                  <a:gd name="T1" fmla="*/ 952500 h 1200"/>
                  <a:gd name="T2" fmla="*/ 1270000 w 854"/>
                  <a:gd name="T3" fmla="*/ 952500 h 1200"/>
                  <a:gd name="T4" fmla="*/ 1273175 w 854"/>
                  <a:gd name="T5" fmla="*/ 911225 h 1200"/>
                  <a:gd name="T6" fmla="*/ 1276350 w 854"/>
                  <a:gd name="T7" fmla="*/ 866775 h 1200"/>
                  <a:gd name="T8" fmla="*/ 1282700 w 854"/>
                  <a:gd name="T9" fmla="*/ 825500 h 1200"/>
                  <a:gd name="T10" fmla="*/ 1292225 w 854"/>
                  <a:gd name="T11" fmla="*/ 787400 h 1200"/>
                  <a:gd name="T12" fmla="*/ 1304925 w 854"/>
                  <a:gd name="T13" fmla="*/ 746125 h 1200"/>
                  <a:gd name="T14" fmla="*/ 1320800 w 854"/>
                  <a:gd name="T15" fmla="*/ 708025 h 1200"/>
                  <a:gd name="T16" fmla="*/ 1336675 w 854"/>
                  <a:gd name="T17" fmla="*/ 673100 h 1200"/>
                  <a:gd name="T18" fmla="*/ 1355725 w 854"/>
                  <a:gd name="T19" fmla="*/ 635000 h 1200"/>
                  <a:gd name="T20" fmla="*/ 257175 w 854"/>
                  <a:gd name="T21" fmla="*/ 0 h 1200"/>
                  <a:gd name="T22" fmla="*/ 257175 w 854"/>
                  <a:gd name="T23" fmla="*/ 0 h 1200"/>
                  <a:gd name="T24" fmla="*/ 225425 w 854"/>
                  <a:gd name="T25" fmla="*/ 53975 h 1200"/>
                  <a:gd name="T26" fmla="*/ 196850 w 854"/>
                  <a:gd name="T27" fmla="*/ 107950 h 1200"/>
                  <a:gd name="T28" fmla="*/ 171450 w 854"/>
                  <a:gd name="T29" fmla="*/ 161925 h 1200"/>
                  <a:gd name="T30" fmla="*/ 146050 w 854"/>
                  <a:gd name="T31" fmla="*/ 219075 h 1200"/>
                  <a:gd name="T32" fmla="*/ 123825 w 854"/>
                  <a:gd name="T33" fmla="*/ 276225 h 1200"/>
                  <a:gd name="T34" fmla="*/ 104775 w 854"/>
                  <a:gd name="T35" fmla="*/ 333375 h 1200"/>
                  <a:gd name="T36" fmla="*/ 85725 w 854"/>
                  <a:gd name="T37" fmla="*/ 393700 h 1200"/>
                  <a:gd name="T38" fmla="*/ 66675 w 854"/>
                  <a:gd name="T39" fmla="*/ 450850 h 1200"/>
                  <a:gd name="T40" fmla="*/ 50800 w 854"/>
                  <a:gd name="T41" fmla="*/ 511175 h 1200"/>
                  <a:gd name="T42" fmla="*/ 38100 w 854"/>
                  <a:gd name="T43" fmla="*/ 574675 h 1200"/>
                  <a:gd name="T44" fmla="*/ 28575 w 854"/>
                  <a:gd name="T45" fmla="*/ 635000 h 1200"/>
                  <a:gd name="T46" fmla="*/ 19050 w 854"/>
                  <a:gd name="T47" fmla="*/ 698500 h 1200"/>
                  <a:gd name="T48" fmla="*/ 9525 w 854"/>
                  <a:gd name="T49" fmla="*/ 762000 h 1200"/>
                  <a:gd name="T50" fmla="*/ 6350 w 854"/>
                  <a:gd name="T51" fmla="*/ 825500 h 1200"/>
                  <a:gd name="T52" fmla="*/ 3175 w 854"/>
                  <a:gd name="T53" fmla="*/ 889000 h 1200"/>
                  <a:gd name="T54" fmla="*/ 0 w 854"/>
                  <a:gd name="T55" fmla="*/ 952500 h 1200"/>
                  <a:gd name="T56" fmla="*/ 0 w 854"/>
                  <a:gd name="T57" fmla="*/ 952500 h 1200"/>
                  <a:gd name="T58" fmla="*/ 3175 w 854"/>
                  <a:gd name="T59" fmla="*/ 1019175 h 1200"/>
                  <a:gd name="T60" fmla="*/ 6350 w 854"/>
                  <a:gd name="T61" fmla="*/ 1082675 h 1200"/>
                  <a:gd name="T62" fmla="*/ 9525 w 854"/>
                  <a:gd name="T63" fmla="*/ 1146175 h 1200"/>
                  <a:gd name="T64" fmla="*/ 19050 w 854"/>
                  <a:gd name="T65" fmla="*/ 1209675 h 1200"/>
                  <a:gd name="T66" fmla="*/ 28575 w 854"/>
                  <a:gd name="T67" fmla="*/ 1273175 h 1200"/>
                  <a:gd name="T68" fmla="*/ 38100 w 854"/>
                  <a:gd name="T69" fmla="*/ 1333500 h 1200"/>
                  <a:gd name="T70" fmla="*/ 50800 w 854"/>
                  <a:gd name="T71" fmla="*/ 1393825 h 1200"/>
                  <a:gd name="T72" fmla="*/ 66675 w 854"/>
                  <a:gd name="T73" fmla="*/ 1454150 h 1200"/>
                  <a:gd name="T74" fmla="*/ 85725 w 854"/>
                  <a:gd name="T75" fmla="*/ 1514475 h 1200"/>
                  <a:gd name="T76" fmla="*/ 104775 w 854"/>
                  <a:gd name="T77" fmla="*/ 1571625 h 1200"/>
                  <a:gd name="T78" fmla="*/ 123825 w 854"/>
                  <a:gd name="T79" fmla="*/ 1631950 h 1200"/>
                  <a:gd name="T80" fmla="*/ 146050 w 854"/>
                  <a:gd name="T81" fmla="*/ 1689100 h 1200"/>
                  <a:gd name="T82" fmla="*/ 171450 w 854"/>
                  <a:gd name="T83" fmla="*/ 1743075 h 1200"/>
                  <a:gd name="T84" fmla="*/ 196850 w 854"/>
                  <a:gd name="T85" fmla="*/ 1800225 h 1200"/>
                  <a:gd name="T86" fmla="*/ 225425 w 854"/>
                  <a:gd name="T87" fmla="*/ 1854200 h 1200"/>
                  <a:gd name="T88" fmla="*/ 257175 w 854"/>
                  <a:gd name="T89" fmla="*/ 1905000 h 1200"/>
                  <a:gd name="T90" fmla="*/ 1355725 w 854"/>
                  <a:gd name="T91" fmla="*/ 1270000 h 1200"/>
                  <a:gd name="T92" fmla="*/ 1355725 w 854"/>
                  <a:gd name="T93" fmla="*/ 1270000 h 1200"/>
                  <a:gd name="T94" fmla="*/ 1336675 w 854"/>
                  <a:gd name="T95" fmla="*/ 1235075 h 1200"/>
                  <a:gd name="T96" fmla="*/ 1320800 w 854"/>
                  <a:gd name="T97" fmla="*/ 1196975 h 1200"/>
                  <a:gd name="T98" fmla="*/ 1304925 w 854"/>
                  <a:gd name="T99" fmla="*/ 1158875 h 1200"/>
                  <a:gd name="T100" fmla="*/ 1292225 w 854"/>
                  <a:gd name="T101" fmla="*/ 1120775 h 1200"/>
                  <a:gd name="T102" fmla="*/ 1282700 w 854"/>
                  <a:gd name="T103" fmla="*/ 1079500 h 1200"/>
                  <a:gd name="T104" fmla="*/ 1276350 w 854"/>
                  <a:gd name="T105" fmla="*/ 1038225 h 1200"/>
                  <a:gd name="T106" fmla="*/ 1273175 w 854"/>
                  <a:gd name="T107" fmla="*/ 996950 h 1200"/>
                  <a:gd name="T108" fmla="*/ 1270000 w 854"/>
                  <a:gd name="T109" fmla="*/ 952500 h 1200"/>
                  <a:gd name="T110" fmla="*/ 1270000 w 854"/>
                  <a:gd name="T111" fmla="*/ 952500 h 120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854" h="1200">
                    <a:moveTo>
                      <a:pt x="800" y="600"/>
                    </a:moveTo>
                    <a:lnTo>
                      <a:pt x="800" y="600"/>
                    </a:lnTo>
                    <a:lnTo>
                      <a:pt x="802" y="574"/>
                    </a:lnTo>
                    <a:lnTo>
                      <a:pt x="804" y="546"/>
                    </a:lnTo>
                    <a:lnTo>
                      <a:pt x="808" y="520"/>
                    </a:lnTo>
                    <a:lnTo>
                      <a:pt x="814" y="496"/>
                    </a:lnTo>
                    <a:lnTo>
                      <a:pt x="822" y="470"/>
                    </a:lnTo>
                    <a:lnTo>
                      <a:pt x="832" y="446"/>
                    </a:lnTo>
                    <a:lnTo>
                      <a:pt x="842" y="424"/>
                    </a:lnTo>
                    <a:lnTo>
                      <a:pt x="854" y="400"/>
                    </a:lnTo>
                    <a:lnTo>
                      <a:pt x="162" y="0"/>
                    </a:lnTo>
                    <a:lnTo>
                      <a:pt x="142" y="34"/>
                    </a:lnTo>
                    <a:lnTo>
                      <a:pt x="124" y="68"/>
                    </a:lnTo>
                    <a:lnTo>
                      <a:pt x="108" y="102"/>
                    </a:lnTo>
                    <a:lnTo>
                      <a:pt x="92" y="138"/>
                    </a:lnTo>
                    <a:lnTo>
                      <a:pt x="78" y="174"/>
                    </a:lnTo>
                    <a:lnTo>
                      <a:pt x="66" y="210"/>
                    </a:lnTo>
                    <a:lnTo>
                      <a:pt x="54" y="248"/>
                    </a:lnTo>
                    <a:lnTo>
                      <a:pt x="42" y="284"/>
                    </a:lnTo>
                    <a:lnTo>
                      <a:pt x="32" y="322"/>
                    </a:lnTo>
                    <a:lnTo>
                      <a:pt x="24" y="362"/>
                    </a:lnTo>
                    <a:lnTo>
                      <a:pt x="18" y="400"/>
                    </a:lnTo>
                    <a:lnTo>
                      <a:pt x="12" y="440"/>
                    </a:lnTo>
                    <a:lnTo>
                      <a:pt x="6" y="480"/>
                    </a:lnTo>
                    <a:lnTo>
                      <a:pt x="4" y="520"/>
                    </a:lnTo>
                    <a:lnTo>
                      <a:pt x="2" y="560"/>
                    </a:lnTo>
                    <a:lnTo>
                      <a:pt x="0" y="600"/>
                    </a:lnTo>
                    <a:lnTo>
                      <a:pt x="2" y="642"/>
                    </a:lnTo>
                    <a:lnTo>
                      <a:pt x="4" y="682"/>
                    </a:lnTo>
                    <a:lnTo>
                      <a:pt x="6" y="722"/>
                    </a:lnTo>
                    <a:lnTo>
                      <a:pt x="12" y="762"/>
                    </a:lnTo>
                    <a:lnTo>
                      <a:pt x="18" y="802"/>
                    </a:lnTo>
                    <a:lnTo>
                      <a:pt x="24" y="840"/>
                    </a:lnTo>
                    <a:lnTo>
                      <a:pt x="32" y="878"/>
                    </a:lnTo>
                    <a:lnTo>
                      <a:pt x="42" y="916"/>
                    </a:lnTo>
                    <a:lnTo>
                      <a:pt x="54" y="954"/>
                    </a:lnTo>
                    <a:lnTo>
                      <a:pt x="66" y="990"/>
                    </a:lnTo>
                    <a:lnTo>
                      <a:pt x="78" y="1028"/>
                    </a:lnTo>
                    <a:lnTo>
                      <a:pt x="92" y="1064"/>
                    </a:lnTo>
                    <a:lnTo>
                      <a:pt x="108" y="1098"/>
                    </a:lnTo>
                    <a:lnTo>
                      <a:pt x="124" y="1134"/>
                    </a:lnTo>
                    <a:lnTo>
                      <a:pt x="142" y="1168"/>
                    </a:lnTo>
                    <a:lnTo>
                      <a:pt x="162" y="1200"/>
                    </a:lnTo>
                    <a:lnTo>
                      <a:pt x="854" y="800"/>
                    </a:lnTo>
                    <a:lnTo>
                      <a:pt x="842" y="778"/>
                    </a:lnTo>
                    <a:lnTo>
                      <a:pt x="832" y="754"/>
                    </a:lnTo>
                    <a:lnTo>
                      <a:pt x="822" y="730"/>
                    </a:lnTo>
                    <a:lnTo>
                      <a:pt x="814" y="706"/>
                    </a:lnTo>
                    <a:lnTo>
                      <a:pt x="808" y="680"/>
                    </a:lnTo>
                    <a:lnTo>
                      <a:pt x="804" y="654"/>
                    </a:lnTo>
                    <a:lnTo>
                      <a:pt x="802" y="628"/>
                    </a:lnTo>
                    <a:lnTo>
                      <a:pt x="800" y="600"/>
                    </a:lnTo>
                    <a:close/>
                  </a:path>
                </a:pathLst>
              </a:custGeom>
              <a:noFill/>
              <a:ln w="12700" cap="flat" cmpd="sng">
                <a:solidFill>
                  <a:srgbClr val="000000"/>
                </a:solidFill>
                <a:prstDash val="solid"/>
                <a:round/>
                <a:headEnd type="none" w="med" len="med"/>
                <a:tailEnd type="none" w="med" len="med"/>
              </a:ln>
              <a:effectLst/>
              <a:extLst/>
            </p:spPr>
            <p:txBody>
              <a:bodyPr/>
              <a:lstStyle/>
              <a:p>
                <a:endParaRPr lang="en-GB"/>
              </a:p>
            </p:txBody>
          </p:sp>
          <p:sp>
            <p:nvSpPr>
              <p:cNvPr id="68" name="Freeform 9"/>
              <p:cNvSpPr>
                <a:spLocks/>
              </p:cNvSpPr>
              <p:nvPr/>
            </p:nvSpPr>
            <p:spPr bwMode="auto">
              <a:xfrm>
                <a:off x="2925763" y="4508694"/>
                <a:ext cx="1647825" cy="1587500"/>
              </a:xfrm>
              <a:custGeom>
                <a:avLst/>
                <a:gdLst>
                  <a:gd name="T0" fmla="*/ 1098550 w 1038"/>
                  <a:gd name="T1" fmla="*/ 0 h 1000"/>
                  <a:gd name="T2" fmla="*/ 0 w 1038"/>
                  <a:gd name="T3" fmla="*/ 635000 h 1000"/>
                  <a:gd name="T4" fmla="*/ 0 w 1038"/>
                  <a:gd name="T5" fmla="*/ 635000 h 1000"/>
                  <a:gd name="T6" fmla="*/ 31750 w 1038"/>
                  <a:gd name="T7" fmla="*/ 688975 h 1000"/>
                  <a:gd name="T8" fmla="*/ 63500 w 1038"/>
                  <a:gd name="T9" fmla="*/ 739775 h 1000"/>
                  <a:gd name="T10" fmla="*/ 98425 w 1038"/>
                  <a:gd name="T11" fmla="*/ 790575 h 1000"/>
                  <a:gd name="T12" fmla="*/ 136525 w 1038"/>
                  <a:gd name="T13" fmla="*/ 841375 h 1000"/>
                  <a:gd name="T14" fmla="*/ 174625 w 1038"/>
                  <a:gd name="T15" fmla="*/ 889000 h 1000"/>
                  <a:gd name="T16" fmla="*/ 212725 w 1038"/>
                  <a:gd name="T17" fmla="*/ 936625 h 1000"/>
                  <a:gd name="T18" fmla="*/ 254000 w 1038"/>
                  <a:gd name="T19" fmla="*/ 981075 h 1000"/>
                  <a:gd name="T20" fmla="*/ 295275 w 1038"/>
                  <a:gd name="T21" fmla="*/ 1025525 h 1000"/>
                  <a:gd name="T22" fmla="*/ 339725 w 1038"/>
                  <a:gd name="T23" fmla="*/ 1066800 h 1000"/>
                  <a:gd name="T24" fmla="*/ 384175 w 1038"/>
                  <a:gd name="T25" fmla="*/ 1108075 h 1000"/>
                  <a:gd name="T26" fmla="*/ 431800 w 1038"/>
                  <a:gd name="T27" fmla="*/ 1149350 h 1000"/>
                  <a:gd name="T28" fmla="*/ 479425 w 1038"/>
                  <a:gd name="T29" fmla="*/ 1187450 h 1000"/>
                  <a:gd name="T30" fmla="*/ 527050 w 1038"/>
                  <a:gd name="T31" fmla="*/ 1225550 h 1000"/>
                  <a:gd name="T32" fmla="*/ 577850 w 1038"/>
                  <a:gd name="T33" fmla="*/ 1260475 h 1000"/>
                  <a:gd name="T34" fmla="*/ 628650 w 1038"/>
                  <a:gd name="T35" fmla="*/ 1292225 h 1000"/>
                  <a:gd name="T36" fmla="*/ 682625 w 1038"/>
                  <a:gd name="T37" fmla="*/ 1327150 h 1000"/>
                  <a:gd name="T38" fmla="*/ 736600 w 1038"/>
                  <a:gd name="T39" fmla="*/ 1355725 h 1000"/>
                  <a:gd name="T40" fmla="*/ 790575 w 1038"/>
                  <a:gd name="T41" fmla="*/ 1384300 h 1000"/>
                  <a:gd name="T42" fmla="*/ 847725 w 1038"/>
                  <a:gd name="T43" fmla="*/ 1412875 h 1000"/>
                  <a:gd name="T44" fmla="*/ 904875 w 1038"/>
                  <a:gd name="T45" fmla="*/ 1438275 h 1000"/>
                  <a:gd name="T46" fmla="*/ 962025 w 1038"/>
                  <a:gd name="T47" fmla="*/ 1460500 h 1000"/>
                  <a:gd name="T48" fmla="*/ 1019175 w 1038"/>
                  <a:gd name="T49" fmla="*/ 1482725 h 1000"/>
                  <a:gd name="T50" fmla="*/ 1079500 w 1038"/>
                  <a:gd name="T51" fmla="*/ 1501775 h 1000"/>
                  <a:gd name="T52" fmla="*/ 1139825 w 1038"/>
                  <a:gd name="T53" fmla="*/ 1520825 h 1000"/>
                  <a:gd name="T54" fmla="*/ 1200150 w 1038"/>
                  <a:gd name="T55" fmla="*/ 1536700 h 1000"/>
                  <a:gd name="T56" fmla="*/ 1263650 w 1038"/>
                  <a:gd name="T57" fmla="*/ 1549400 h 1000"/>
                  <a:gd name="T58" fmla="*/ 1323975 w 1038"/>
                  <a:gd name="T59" fmla="*/ 1562100 h 1000"/>
                  <a:gd name="T60" fmla="*/ 1387475 w 1038"/>
                  <a:gd name="T61" fmla="*/ 1571625 h 1000"/>
                  <a:gd name="T62" fmla="*/ 1454150 w 1038"/>
                  <a:gd name="T63" fmla="*/ 1577975 h 1000"/>
                  <a:gd name="T64" fmla="*/ 1517650 w 1038"/>
                  <a:gd name="T65" fmla="*/ 1584325 h 1000"/>
                  <a:gd name="T66" fmla="*/ 1581150 w 1038"/>
                  <a:gd name="T67" fmla="*/ 1587500 h 1000"/>
                  <a:gd name="T68" fmla="*/ 1647825 w 1038"/>
                  <a:gd name="T69" fmla="*/ 1587500 h 1000"/>
                  <a:gd name="T70" fmla="*/ 1647825 w 1038"/>
                  <a:gd name="T71" fmla="*/ 317500 h 1000"/>
                  <a:gd name="T72" fmla="*/ 1647825 w 1038"/>
                  <a:gd name="T73" fmla="*/ 317500 h 1000"/>
                  <a:gd name="T74" fmla="*/ 1603375 w 1038"/>
                  <a:gd name="T75" fmla="*/ 317500 h 1000"/>
                  <a:gd name="T76" fmla="*/ 1562100 w 1038"/>
                  <a:gd name="T77" fmla="*/ 311150 h 1000"/>
                  <a:gd name="T78" fmla="*/ 1520825 w 1038"/>
                  <a:gd name="T79" fmla="*/ 304800 h 1000"/>
                  <a:gd name="T80" fmla="*/ 1479550 w 1038"/>
                  <a:gd name="T81" fmla="*/ 295275 h 1000"/>
                  <a:gd name="T82" fmla="*/ 1438275 w 1038"/>
                  <a:gd name="T83" fmla="*/ 282575 h 1000"/>
                  <a:gd name="T84" fmla="*/ 1400175 w 1038"/>
                  <a:gd name="T85" fmla="*/ 266700 h 1000"/>
                  <a:gd name="T86" fmla="*/ 1362075 w 1038"/>
                  <a:gd name="T87" fmla="*/ 250825 h 1000"/>
                  <a:gd name="T88" fmla="*/ 1327150 w 1038"/>
                  <a:gd name="T89" fmla="*/ 231775 h 1000"/>
                  <a:gd name="T90" fmla="*/ 1292225 w 1038"/>
                  <a:gd name="T91" fmla="*/ 209550 h 1000"/>
                  <a:gd name="T92" fmla="*/ 1260475 w 1038"/>
                  <a:gd name="T93" fmla="*/ 184150 h 1000"/>
                  <a:gd name="T94" fmla="*/ 1228725 w 1038"/>
                  <a:gd name="T95" fmla="*/ 158750 h 1000"/>
                  <a:gd name="T96" fmla="*/ 1196975 w 1038"/>
                  <a:gd name="T97" fmla="*/ 130175 h 1000"/>
                  <a:gd name="T98" fmla="*/ 1171575 w 1038"/>
                  <a:gd name="T99" fmla="*/ 101600 h 1000"/>
                  <a:gd name="T100" fmla="*/ 1143000 w 1038"/>
                  <a:gd name="T101" fmla="*/ 69850 h 1000"/>
                  <a:gd name="T102" fmla="*/ 1120775 w 1038"/>
                  <a:gd name="T103" fmla="*/ 34925 h 1000"/>
                  <a:gd name="T104" fmla="*/ 1098550 w 1038"/>
                  <a:gd name="T105" fmla="*/ 0 h 1000"/>
                  <a:gd name="T106" fmla="*/ 1098550 w 1038"/>
                  <a:gd name="T107" fmla="*/ 0 h 10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038" h="1000">
                    <a:moveTo>
                      <a:pt x="692" y="0"/>
                    </a:moveTo>
                    <a:lnTo>
                      <a:pt x="0" y="400"/>
                    </a:lnTo>
                    <a:lnTo>
                      <a:pt x="20" y="434"/>
                    </a:lnTo>
                    <a:lnTo>
                      <a:pt x="40" y="466"/>
                    </a:lnTo>
                    <a:lnTo>
                      <a:pt x="62" y="498"/>
                    </a:lnTo>
                    <a:lnTo>
                      <a:pt x="86" y="530"/>
                    </a:lnTo>
                    <a:lnTo>
                      <a:pt x="110" y="560"/>
                    </a:lnTo>
                    <a:lnTo>
                      <a:pt x="134" y="590"/>
                    </a:lnTo>
                    <a:lnTo>
                      <a:pt x="160" y="618"/>
                    </a:lnTo>
                    <a:lnTo>
                      <a:pt x="186" y="646"/>
                    </a:lnTo>
                    <a:lnTo>
                      <a:pt x="214" y="672"/>
                    </a:lnTo>
                    <a:lnTo>
                      <a:pt x="242" y="698"/>
                    </a:lnTo>
                    <a:lnTo>
                      <a:pt x="272" y="724"/>
                    </a:lnTo>
                    <a:lnTo>
                      <a:pt x="302" y="748"/>
                    </a:lnTo>
                    <a:lnTo>
                      <a:pt x="332" y="772"/>
                    </a:lnTo>
                    <a:lnTo>
                      <a:pt x="364" y="794"/>
                    </a:lnTo>
                    <a:lnTo>
                      <a:pt x="396" y="814"/>
                    </a:lnTo>
                    <a:lnTo>
                      <a:pt x="430" y="836"/>
                    </a:lnTo>
                    <a:lnTo>
                      <a:pt x="464" y="854"/>
                    </a:lnTo>
                    <a:lnTo>
                      <a:pt x="498" y="872"/>
                    </a:lnTo>
                    <a:lnTo>
                      <a:pt x="534" y="890"/>
                    </a:lnTo>
                    <a:lnTo>
                      <a:pt x="570" y="906"/>
                    </a:lnTo>
                    <a:lnTo>
                      <a:pt x="606" y="920"/>
                    </a:lnTo>
                    <a:lnTo>
                      <a:pt x="642" y="934"/>
                    </a:lnTo>
                    <a:lnTo>
                      <a:pt x="680" y="946"/>
                    </a:lnTo>
                    <a:lnTo>
                      <a:pt x="718" y="958"/>
                    </a:lnTo>
                    <a:lnTo>
                      <a:pt x="756" y="968"/>
                    </a:lnTo>
                    <a:lnTo>
                      <a:pt x="796" y="976"/>
                    </a:lnTo>
                    <a:lnTo>
                      <a:pt x="834" y="984"/>
                    </a:lnTo>
                    <a:lnTo>
                      <a:pt x="874" y="990"/>
                    </a:lnTo>
                    <a:lnTo>
                      <a:pt x="916" y="994"/>
                    </a:lnTo>
                    <a:lnTo>
                      <a:pt x="956" y="998"/>
                    </a:lnTo>
                    <a:lnTo>
                      <a:pt x="996" y="1000"/>
                    </a:lnTo>
                    <a:lnTo>
                      <a:pt x="1038" y="1000"/>
                    </a:lnTo>
                    <a:lnTo>
                      <a:pt x="1038" y="200"/>
                    </a:lnTo>
                    <a:lnTo>
                      <a:pt x="1010" y="200"/>
                    </a:lnTo>
                    <a:lnTo>
                      <a:pt x="984" y="196"/>
                    </a:lnTo>
                    <a:lnTo>
                      <a:pt x="958" y="192"/>
                    </a:lnTo>
                    <a:lnTo>
                      <a:pt x="932" y="186"/>
                    </a:lnTo>
                    <a:lnTo>
                      <a:pt x="906" y="178"/>
                    </a:lnTo>
                    <a:lnTo>
                      <a:pt x="882" y="168"/>
                    </a:lnTo>
                    <a:lnTo>
                      <a:pt x="858" y="158"/>
                    </a:lnTo>
                    <a:lnTo>
                      <a:pt x="836" y="146"/>
                    </a:lnTo>
                    <a:lnTo>
                      <a:pt x="814" y="132"/>
                    </a:lnTo>
                    <a:lnTo>
                      <a:pt x="794" y="116"/>
                    </a:lnTo>
                    <a:lnTo>
                      <a:pt x="774" y="100"/>
                    </a:lnTo>
                    <a:lnTo>
                      <a:pt x="754" y="82"/>
                    </a:lnTo>
                    <a:lnTo>
                      <a:pt x="738" y="64"/>
                    </a:lnTo>
                    <a:lnTo>
                      <a:pt x="720" y="44"/>
                    </a:lnTo>
                    <a:lnTo>
                      <a:pt x="706" y="22"/>
                    </a:lnTo>
                    <a:lnTo>
                      <a:pt x="692" y="0"/>
                    </a:lnTo>
                    <a:close/>
                  </a:path>
                </a:pathLst>
              </a:custGeom>
              <a:noFill/>
              <a:ln w="38100" cap="flat" cmpd="sng">
                <a:solidFill>
                  <a:srgbClr val="5F5F5F"/>
                </a:solidFill>
                <a:prstDash val="solid"/>
                <a:round/>
                <a:headEnd type="none" w="med" len="med"/>
                <a:tailEnd type="none" w="med" len="med"/>
              </a:ln>
              <a:effectLst/>
              <a:extLst/>
            </p:spPr>
            <p:txBody>
              <a:bodyPr/>
              <a:lstStyle/>
              <a:p>
                <a:endParaRPr lang="en-GB"/>
              </a:p>
            </p:txBody>
          </p:sp>
          <p:sp>
            <p:nvSpPr>
              <p:cNvPr id="69" name="Freeform 10"/>
              <p:cNvSpPr>
                <a:spLocks/>
              </p:cNvSpPr>
              <p:nvPr/>
            </p:nvSpPr>
            <p:spPr bwMode="auto">
              <a:xfrm>
                <a:off x="2925763" y="2286194"/>
                <a:ext cx="1647825" cy="1587500"/>
              </a:xfrm>
              <a:custGeom>
                <a:avLst/>
                <a:gdLst>
                  <a:gd name="T0" fmla="*/ 1647825 w 1038"/>
                  <a:gd name="T1" fmla="*/ 1270000 h 1000"/>
                  <a:gd name="T2" fmla="*/ 1647825 w 1038"/>
                  <a:gd name="T3" fmla="*/ 0 h 1000"/>
                  <a:gd name="T4" fmla="*/ 1647825 w 1038"/>
                  <a:gd name="T5" fmla="*/ 0 h 1000"/>
                  <a:gd name="T6" fmla="*/ 1581150 w 1038"/>
                  <a:gd name="T7" fmla="*/ 3175 h 1000"/>
                  <a:gd name="T8" fmla="*/ 1517650 w 1038"/>
                  <a:gd name="T9" fmla="*/ 6350 h 1000"/>
                  <a:gd name="T10" fmla="*/ 1454150 w 1038"/>
                  <a:gd name="T11" fmla="*/ 9525 h 1000"/>
                  <a:gd name="T12" fmla="*/ 1387475 w 1038"/>
                  <a:gd name="T13" fmla="*/ 19050 h 1000"/>
                  <a:gd name="T14" fmla="*/ 1323975 w 1038"/>
                  <a:gd name="T15" fmla="*/ 28575 h 1000"/>
                  <a:gd name="T16" fmla="*/ 1263650 w 1038"/>
                  <a:gd name="T17" fmla="*/ 41275 h 1000"/>
                  <a:gd name="T18" fmla="*/ 1200150 w 1038"/>
                  <a:gd name="T19" fmla="*/ 53975 h 1000"/>
                  <a:gd name="T20" fmla="*/ 1139825 w 1038"/>
                  <a:gd name="T21" fmla="*/ 69850 h 1000"/>
                  <a:gd name="T22" fmla="*/ 1079500 w 1038"/>
                  <a:gd name="T23" fmla="*/ 88900 h 1000"/>
                  <a:gd name="T24" fmla="*/ 1019175 w 1038"/>
                  <a:gd name="T25" fmla="*/ 107950 h 1000"/>
                  <a:gd name="T26" fmla="*/ 962025 w 1038"/>
                  <a:gd name="T27" fmla="*/ 130175 h 1000"/>
                  <a:gd name="T28" fmla="*/ 904875 w 1038"/>
                  <a:gd name="T29" fmla="*/ 152400 h 1000"/>
                  <a:gd name="T30" fmla="*/ 847725 w 1038"/>
                  <a:gd name="T31" fmla="*/ 177800 h 1000"/>
                  <a:gd name="T32" fmla="*/ 790575 w 1038"/>
                  <a:gd name="T33" fmla="*/ 203200 h 1000"/>
                  <a:gd name="T34" fmla="*/ 736600 w 1038"/>
                  <a:gd name="T35" fmla="*/ 231775 h 1000"/>
                  <a:gd name="T36" fmla="*/ 682625 w 1038"/>
                  <a:gd name="T37" fmla="*/ 263525 h 1000"/>
                  <a:gd name="T38" fmla="*/ 628650 w 1038"/>
                  <a:gd name="T39" fmla="*/ 295275 h 1000"/>
                  <a:gd name="T40" fmla="*/ 577850 w 1038"/>
                  <a:gd name="T41" fmla="*/ 330200 h 1000"/>
                  <a:gd name="T42" fmla="*/ 527050 w 1038"/>
                  <a:gd name="T43" fmla="*/ 365125 h 1000"/>
                  <a:gd name="T44" fmla="*/ 479425 w 1038"/>
                  <a:gd name="T45" fmla="*/ 403225 h 1000"/>
                  <a:gd name="T46" fmla="*/ 431800 w 1038"/>
                  <a:gd name="T47" fmla="*/ 441325 h 1000"/>
                  <a:gd name="T48" fmla="*/ 384175 w 1038"/>
                  <a:gd name="T49" fmla="*/ 479425 h 1000"/>
                  <a:gd name="T50" fmla="*/ 339725 w 1038"/>
                  <a:gd name="T51" fmla="*/ 520700 h 1000"/>
                  <a:gd name="T52" fmla="*/ 295275 w 1038"/>
                  <a:gd name="T53" fmla="*/ 565150 h 1000"/>
                  <a:gd name="T54" fmla="*/ 254000 w 1038"/>
                  <a:gd name="T55" fmla="*/ 609600 h 1000"/>
                  <a:gd name="T56" fmla="*/ 212725 w 1038"/>
                  <a:gd name="T57" fmla="*/ 654050 h 1000"/>
                  <a:gd name="T58" fmla="*/ 174625 w 1038"/>
                  <a:gd name="T59" fmla="*/ 701675 h 1000"/>
                  <a:gd name="T60" fmla="*/ 136525 w 1038"/>
                  <a:gd name="T61" fmla="*/ 749300 h 1000"/>
                  <a:gd name="T62" fmla="*/ 98425 w 1038"/>
                  <a:gd name="T63" fmla="*/ 796925 h 1000"/>
                  <a:gd name="T64" fmla="*/ 63500 w 1038"/>
                  <a:gd name="T65" fmla="*/ 847725 h 1000"/>
                  <a:gd name="T66" fmla="*/ 31750 w 1038"/>
                  <a:gd name="T67" fmla="*/ 901700 h 1000"/>
                  <a:gd name="T68" fmla="*/ 0 w 1038"/>
                  <a:gd name="T69" fmla="*/ 952500 h 1000"/>
                  <a:gd name="T70" fmla="*/ 1098550 w 1038"/>
                  <a:gd name="T71" fmla="*/ 1587500 h 1000"/>
                  <a:gd name="T72" fmla="*/ 1098550 w 1038"/>
                  <a:gd name="T73" fmla="*/ 1587500 h 1000"/>
                  <a:gd name="T74" fmla="*/ 1120775 w 1038"/>
                  <a:gd name="T75" fmla="*/ 1552575 h 1000"/>
                  <a:gd name="T76" fmla="*/ 1143000 w 1038"/>
                  <a:gd name="T77" fmla="*/ 1520825 h 1000"/>
                  <a:gd name="T78" fmla="*/ 1171575 w 1038"/>
                  <a:gd name="T79" fmla="*/ 1489075 h 1000"/>
                  <a:gd name="T80" fmla="*/ 1196975 w 1038"/>
                  <a:gd name="T81" fmla="*/ 1457325 h 1000"/>
                  <a:gd name="T82" fmla="*/ 1228725 w 1038"/>
                  <a:gd name="T83" fmla="*/ 1431925 h 1000"/>
                  <a:gd name="T84" fmla="*/ 1260475 w 1038"/>
                  <a:gd name="T85" fmla="*/ 1403350 h 1000"/>
                  <a:gd name="T86" fmla="*/ 1292225 w 1038"/>
                  <a:gd name="T87" fmla="*/ 1381125 h 1000"/>
                  <a:gd name="T88" fmla="*/ 1327150 w 1038"/>
                  <a:gd name="T89" fmla="*/ 1358900 h 1000"/>
                  <a:gd name="T90" fmla="*/ 1362075 w 1038"/>
                  <a:gd name="T91" fmla="*/ 1339850 h 1000"/>
                  <a:gd name="T92" fmla="*/ 1400175 w 1038"/>
                  <a:gd name="T93" fmla="*/ 1320800 h 1000"/>
                  <a:gd name="T94" fmla="*/ 1438275 w 1038"/>
                  <a:gd name="T95" fmla="*/ 1304925 h 1000"/>
                  <a:gd name="T96" fmla="*/ 1479550 w 1038"/>
                  <a:gd name="T97" fmla="*/ 1295400 h 1000"/>
                  <a:gd name="T98" fmla="*/ 1520825 w 1038"/>
                  <a:gd name="T99" fmla="*/ 1282700 h 1000"/>
                  <a:gd name="T100" fmla="*/ 1562100 w 1038"/>
                  <a:gd name="T101" fmla="*/ 1276350 h 1000"/>
                  <a:gd name="T102" fmla="*/ 1603375 w 1038"/>
                  <a:gd name="T103" fmla="*/ 1273175 h 1000"/>
                  <a:gd name="T104" fmla="*/ 1647825 w 1038"/>
                  <a:gd name="T105" fmla="*/ 1270000 h 1000"/>
                  <a:gd name="T106" fmla="*/ 1647825 w 1038"/>
                  <a:gd name="T107" fmla="*/ 1270000 h 10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038" h="1000">
                    <a:moveTo>
                      <a:pt x="1038" y="800"/>
                    </a:moveTo>
                    <a:lnTo>
                      <a:pt x="1038" y="0"/>
                    </a:lnTo>
                    <a:lnTo>
                      <a:pt x="996" y="2"/>
                    </a:lnTo>
                    <a:lnTo>
                      <a:pt x="956" y="4"/>
                    </a:lnTo>
                    <a:lnTo>
                      <a:pt x="916" y="6"/>
                    </a:lnTo>
                    <a:lnTo>
                      <a:pt x="874" y="12"/>
                    </a:lnTo>
                    <a:lnTo>
                      <a:pt x="834" y="18"/>
                    </a:lnTo>
                    <a:lnTo>
                      <a:pt x="796" y="26"/>
                    </a:lnTo>
                    <a:lnTo>
                      <a:pt x="756" y="34"/>
                    </a:lnTo>
                    <a:lnTo>
                      <a:pt x="718" y="44"/>
                    </a:lnTo>
                    <a:lnTo>
                      <a:pt x="680" y="56"/>
                    </a:lnTo>
                    <a:lnTo>
                      <a:pt x="642" y="68"/>
                    </a:lnTo>
                    <a:lnTo>
                      <a:pt x="606" y="82"/>
                    </a:lnTo>
                    <a:lnTo>
                      <a:pt x="570" y="96"/>
                    </a:lnTo>
                    <a:lnTo>
                      <a:pt x="534" y="112"/>
                    </a:lnTo>
                    <a:lnTo>
                      <a:pt x="498" y="128"/>
                    </a:lnTo>
                    <a:lnTo>
                      <a:pt x="464" y="146"/>
                    </a:lnTo>
                    <a:lnTo>
                      <a:pt x="430" y="166"/>
                    </a:lnTo>
                    <a:lnTo>
                      <a:pt x="396" y="186"/>
                    </a:lnTo>
                    <a:lnTo>
                      <a:pt x="364" y="208"/>
                    </a:lnTo>
                    <a:lnTo>
                      <a:pt x="332" y="230"/>
                    </a:lnTo>
                    <a:lnTo>
                      <a:pt x="302" y="254"/>
                    </a:lnTo>
                    <a:lnTo>
                      <a:pt x="272" y="278"/>
                    </a:lnTo>
                    <a:lnTo>
                      <a:pt x="242" y="302"/>
                    </a:lnTo>
                    <a:lnTo>
                      <a:pt x="214" y="328"/>
                    </a:lnTo>
                    <a:lnTo>
                      <a:pt x="186" y="356"/>
                    </a:lnTo>
                    <a:lnTo>
                      <a:pt x="160" y="384"/>
                    </a:lnTo>
                    <a:lnTo>
                      <a:pt x="134" y="412"/>
                    </a:lnTo>
                    <a:lnTo>
                      <a:pt x="110" y="442"/>
                    </a:lnTo>
                    <a:lnTo>
                      <a:pt x="86" y="472"/>
                    </a:lnTo>
                    <a:lnTo>
                      <a:pt x="62" y="502"/>
                    </a:lnTo>
                    <a:lnTo>
                      <a:pt x="40" y="534"/>
                    </a:lnTo>
                    <a:lnTo>
                      <a:pt x="20" y="568"/>
                    </a:lnTo>
                    <a:lnTo>
                      <a:pt x="0" y="600"/>
                    </a:lnTo>
                    <a:lnTo>
                      <a:pt x="692" y="1000"/>
                    </a:lnTo>
                    <a:lnTo>
                      <a:pt x="706" y="978"/>
                    </a:lnTo>
                    <a:lnTo>
                      <a:pt x="720" y="958"/>
                    </a:lnTo>
                    <a:lnTo>
                      <a:pt x="738" y="938"/>
                    </a:lnTo>
                    <a:lnTo>
                      <a:pt x="754" y="918"/>
                    </a:lnTo>
                    <a:lnTo>
                      <a:pt x="774" y="902"/>
                    </a:lnTo>
                    <a:lnTo>
                      <a:pt x="794" y="884"/>
                    </a:lnTo>
                    <a:lnTo>
                      <a:pt x="814" y="870"/>
                    </a:lnTo>
                    <a:lnTo>
                      <a:pt x="836" y="856"/>
                    </a:lnTo>
                    <a:lnTo>
                      <a:pt x="858" y="844"/>
                    </a:lnTo>
                    <a:lnTo>
                      <a:pt x="882" y="832"/>
                    </a:lnTo>
                    <a:lnTo>
                      <a:pt x="906" y="822"/>
                    </a:lnTo>
                    <a:lnTo>
                      <a:pt x="932" y="816"/>
                    </a:lnTo>
                    <a:lnTo>
                      <a:pt x="958" y="808"/>
                    </a:lnTo>
                    <a:lnTo>
                      <a:pt x="984" y="804"/>
                    </a:lnTo>
                    <a:lnTo>
                      <a:pt x="1010" y="802"/>
                    </a:lnTo>
                    <a:lnTo>
                      <a:pt x="1038" y="800"/>
                    </a:lnTo>
                    <a:close/>
                  </a:path>
                </a:pathLst>
              </a:custGeom>
              <a:noFill/>
              <a:ln w="38100" cap="flat" cmpd="sng">
                <a:solidFill>
                  <a:srgbClr val="5F5F5F"/>
                </a:solidFill>
                <a:prstDash val="solid"/>
                <a:round/>
                <a:headEnd type="none" w="med" len="med"/>
                <a:tailEnd type="none" w="med" len="med"/>
              </a:ln>
              <a:effectLst/>
              <a:extLst/>
            </p:spPr>
            <p:txBody>
              <a:bodyPr/>
              <a:lstStyle/>
              <a:p>
                <a:endParaRPr lang="en-GB"/>
              </a:p>
            </p:txBody>
          </p:sp>
          <p:sp>
            <p:nvSpPr>
              <p:cNvPr id="70" name="Freeform 11"/>
              <p:cNvSpPr>
                <a:spLocks/>
              </p:cNvSpPr>
              <p:nvPr/>
            </p:nvSpPr>
            <p:spPr bwMode="auto">
              <a:xfrm>
                <a:off x="4573587" y="4508694"/>
                <a:ext cx="1651000" cy="1587500"/>
              </a:xfrm>
              <a:custGeom>
                <a:avLst/>
                <a:gdLst>
                  <a:gd name="T0" fmla="*/ 0 w 1040"/>
                  <a:gd name="T1" fmla="*/ 317500 h 1000"/>
                  <a:gd name="T2" fmla="*/ 0 w 1040"/>
                  <a:gd name="T3" fmla="*/ 1587500 h 1000"/>
                  <a:gd name="T4" fmla="*/ 0 w 1040"/>
                  <a:gd name="T5" fmla="*/ 1587500 h 1000"/>
                  <a:gd name="T6" fmla="*/ 66675 w 1040"/>
                  <a:gd name="T7" fmla="*/ 1587500 h 1000"/>
                  <a:gd name="T8" fmla="*/ 133350 w 1040"/>
                  <a:gd name="T9" fmla="*/ 1584325 h 1000"/>
                  <a:gd name="T10" fmla="*/ 196850 w 1040"/>
                  <a:gd name="T11" fmla="*/ 1577975 h 1000"/>
                  <a:gd name="T12" fmla="*/ 260350 w 1040"/>
                  <a:gd name="T13" fmla="*/ 1571625 h 1000"/>
                  <a:gd name="T14" fmla="*/ 323850 w 1040"/>
                  <a:gd name="T15" fmla="*/ 1562100 h 1000"/>
                  <a:gd name="T16" fmla="*/ 387350 w 1040"/>
                  <a:gd name="T17" fmla="*/ 1549400 h 1000"/>
                  <a:gd name="T18" fmla="*/ 447675 w 1040"/>
                  <a:gd name="T19" fmla="*/ 1536700 h 1000"/>
                  <a:gd name="T20" fmla="*/ 511175 w 1040"/>
                  <a:gd name="T21" fmla="*/ 1520825 h 1000"/>
                  <a:gd name="T22" fmla="*/ 571500 w 1040"/>
                  <a:gd name="T23" fmla="*/ 1501775 h 1000"/>
                  <a:gd name="T24" fmla="*/ 628650 w 1040"/>
                  <a:gd name="T25" fmla="*/ 1482725 h 1000"/>
                  <a:gd name="T26" fmla="*/ 688975 w 1040"/>
                  <a:gd name="T27" fmla="*/ 1460500 h 1000"/>
                  <a:gd name="T28" fmla="*/ 746125 w 1040"/>
                  <a:gd name="T29" fmla="*/ 1438275 h 1000"/>
                  <a:gd name="T30" fmla="*/ 803275 w 1040"/>
                  <a:gd name="T31" fmla="*/ 1412875 h 1000"/>
                  <a:gd name="T32" fmla="*/ 857250 w 1040"/>
                  <a:gd name="T33" fmla="*/ 1384300 h 1000"/>
                  <a:gd name="T34" fmla="*/ 914400 w 1040"/>
                  <a:gd name="T35" fmla="*/ 1355725 h 1000"/>
                  <a:gd name="T36" fmla="*/ 965200 w 1040"/>
                  <a:gd name="T37" fmla="*/ 1327150 h 1000"/>
                  <a:gd name="T38" fmla="*/ 1019175 w 1040"/>
                  <a:gd name="T39" fmla="*/ 1292225 h 1000"/>
                  <a:gd name="T40" fmla="*/ 1069975 w 1040"/>
                  <a:gd name="T41" fmla="*/ 1260475 h 1000"/>
                  <a:gd name="T42" fmla="*/ 1120775 w 1040"/>
                  <a:gd name="T43" fmla="*/ 1225550 h 1000"/>
                  <a:gd name="T44" fmla="*/ 1168400 w 1040"/>
                  <a:gd name="T45" fmla="*/ 1187450 h 1000"/>
                  <a:gd name="T46" fmla="*/ 1216025 w 1040"/>
                  <a:gd name="T47" fmla="*/ 1149350 h 1000"/>
                  <a:gd name="T48" fmla="*/ 1263650 w 1040"/>
                  <a:gd name="T49" fmla="*/ 1108075 h 1000"/>
                  <a:gd name="T50" fmla="*/ 1308100 w 1040"/>
                  <a:gd name="T51" fmla="*/ 1066800 h 1000"/>
                  <a:gd name="T52" fmla="*/ 1352550 w 1040"/>
                  <a:gd name="T53" fmla="*/ 1025525 h 1000"/>
                  <a:gd name="T54" fmla="*/ 1397000 w 1040"/>
                  <a:gd name="T55" fmla="*/ 981075 h 1000"/>
                  <a:gd name="T56" fmla="*/ 1435100 w 1040"/>
                  <a:gd name="T57" fmla="*/ 936625 h 1000"/>
                  <a:gd name="T58" fmla="*/ 1476375 w 1040"/>
                  <a:gd name="T59" fmla="*/ 889000 h 1000"/>
                  <a:gd name="T60" fmla="*/ 1514475 w 1040"/>
                  <a:gd name="T61" fmla="*/ 841375 h 1000"/>
                  <a:gd name="T62" fmla="*/ 1549400 w 1040"/>
                  <a:gd name="T63" fmla="*/ 790575 h 1000"/>
                  <a:gd name="T64" fmla="*/ 1584325 w 1040"/>
                  <a:gd name="T65" fmla="*/ 739775 h 1000"/>
                  <a:gd name="T66" fmla="*/ 1619250 w 1040"/>
                  <a:gd name="T67" fmla="*/ 688975 h 1000"/>
                  <a:gd name="T68" fmla="*/ 1651000 w 1040"/>
                  <a:gd name="T69" fmla="*/ 635000 h 1000"/>
                  <a:gd name="T70" fmla="*/ 549275 w 1040"/>
                  <a:gd name="T71" fmla="*/ 0 h 1000"/>
                  <a:gd name="T72" fmla="*/ 549275 w 1040"/>
                  <a:gd name="T73" fmla="*/ 0 h 1000"/>
                  <a:gd name="T74" fmla="*/ 530225 w 1040"/>
                  <a:gd name="T75" fmla="*/ 34925 h 1000"/>
                  <a:gd name="T76" fmla="*/ 504825 w 1040"/>
                  <a:gd name="T77" fmla="*/ 69850 h 1000"/>
                  <a:gd name="T78" fmla="*/ 479425 w 1040"/>
                  <a:gd name="T79" fmla="*/ 101600 h 1000"/>
                  <a:gd name="T80" fmla="*/ 450850 w 1040"/>
                  <a:gd name="T81" fmla="*/ 130175 h 1000"/>
                  <a:gd name="T82" fmla="*/ 422275 w 1040"/>
                  <a:gd name="T83" fmla="*/ 158750 h 1000"/>
                  <a:gd name="T84" fmla="*/ 390525 w 1040"/>
                  <a:gd name="T85" fmla="*/ 184150 h 1000"/>
                  <a:gd name="T86" fmla="*/ 358775 w 1040"/>
                  <a:gd name="T87" fmla="*/ 209550 h 1000"/>
                  <a:gd name="T88" fmla="*/ 323850 w 1040"/>
                  <a:gd name="T89" fmla="*/ 231775 h 1000"/>
                  <a:gd name="T90" fmla="*/ 285750 w 1040"/>
                  <a:gd name="T91" fmla="*/ 250825 h 1000"/>
                  <a:gd name="T92" fmla="*/ 247650 w 1040"/>
                  <a:gd name="T93" fmla="*/ 266700 h 1000"/>
                  <a:gd name="T94" fmla="*/ 209550 w 1040"/>
                  <a:gd name="T95" fmla="*/ 282575 h 1000"/>
                  <a:gd name="T96" fmla="*/ 171450 w 1040"/>
                  <a:gd name="T97" fmla="*/ 295275 h 1000"/>
                  <a:gd name="T98" fmla="*/ 130175 w 1040"/>
                  <a:gd name="T99" fmla="*/ 304800 h 1000"/>
                  <a:gd name="T100" fmla="*/ 88900 w 1040"/>
                  <a:gd name="T101" fmla="*/ 311150 h 1000"/>
                  <a:gd name="T102" fmla="*/ 44450 w 1040"/>
                  <a:gd name="T103" fmla="*/ 317500 h 1000"/>
                  <a:gd name="T104" fmla="*/ 0 w 1040"/>
                  <a:gd name="T105" fmla="*/ 317500 h 1000"/>
                  <a:gd name="T106" fmla="*/ 0 w 1040"/>
                  <a:gd name="T107" fmla="*/ 317500 h 10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040" h="1000">
                    <a:moveTo>
                      <a:pt x="0" y="200"/>
                    </a:moveTo>
                    <a:lnTo>
                      <a:pt x="0" y="1000"/>
                    </a:lnTo>
                    <a:lnTo>
                      <a:pt x="42" y="1000"/>
                    </a:lnTo>
                    <a:lnTo>
                      <a:pt x="84" y="998"/>
                    </a:lnTo>
                    <a:lnTo>
                      <a:pt x="124" y="994"/>
                    </a:lnTo>
                    <a:lnTo>
                      <a:pt x="164" y="990"/>
                    </a:lnTo>
                    <a:lnTo>
                      <a:pt x="204" y="984"/>
                    </a:lnTo>
                    <a:lnTo>
                      <a:pt x="244" y="976"/>
                    </a:lnTo>
                    <a:lnTo>
                      <a:pt x="282" y="968"/>
                    </a:lnTo>
                    <a:lnTo>
                      <a:pt x="322" y="958"/>
                    </a:lnTo>
                    <a:lnTo>
                      <a:pt x="360" y="946"/>
                    </a:lnTo>
                    <a:lnTo>
                      <a:pt x="396" y="934"/>
                    </a:lnTo>
                    <a:lnTo>
                      <a:pt x="434" y="920"/>
                    </a:lnTo>
                    <a:lnTo>
                      <a:pt x="470" y="906"/>
                    </a:lnTo>
                    <a:lnTo>
                      <a:pt x="506" y="890"/>
                    </a:lnTo>
                    <a:lnTo>
                      <a:pt x="540" y="872"/>
                    </a:lnTo>
                    <a:lnTo>
                      <a:pt x="576" y="854"/>
                    </a:lnTo>
                    <a:lnTo>
                      <a:pt x="608" y="836"/>
                    </a:lnTo>
                    <a:lnTo>
                      <a:pt x="642" y="814"/>
                    </a:lnTo>
                    <a:lnTo>
                      <a:pt x="674" y="794"/>
                    </a:lnTo>
                    <a:lnTo>
                      <a:pt x="706" y="772"/>
                    </a:lnTo>
                    <a:lnTo>
                      <a:pt x="736" y="748"/>
                    </a:lnTo>
                    <a:lnTo>
                      <a:pt x="766" y="724"/>
                    </a:lnTo>
                    <a:lnTo>
                      <a:pt x="796" y="698"/>
                    </a:lnTo>
                    <a:lnTo>
                      <a:pt x="824" y="672"/>
                    </a:lnTo>
                    <a:lnTo>
                      <a:pt x="852" y="646"/>
                    </a:lnTo>
                    <a:lnTo>
                      <a:pt x="880" y="618"/>
                    </a:lnTo>
                    <a:lnTo>
                      <a:pt x="904" y="590"/>
                    </a:lnTo>
                    <a:lnTo>
                      <a:pt x="930" y="560"/>
                    </a:lnTo>
                    <a:lnTo>
                      <a:pt x="954" y="530"/>
                    </a:lnTo>
                    <a:lnTo>
                      <a:pt x="976" y="498"/>
                    </a:lnTo>
                    <a:lnTo>
                      <a:pt x="998" y="466"/>
                    </a:lnTo>
                    <a:lnTo>
                      <a:pt x="1020" y="434"/>
                    </a:lnTo>
                    <a:lnTo>
                      <a:pt x="1040" y="400"/>
                    </a:lnTo>
                    <a:lnTo>
                      <a:pt x="346" y="0"/>
                    </a:lnTo>
                    <a:lnTo>
                      <a:pt x="334" y="22"/>
                    </a:lnTo>
                    <a:lnTo>
                      <a:pt x="318" y="44"/>
                    </a:lnTo>
                    <a:lnTo>
                      <a:pt x="302" y="64"/>
                    </a:lnTo>
                    <a:lnTo>
                      <a:pt x="284" y="82"/>
                    </a:lnTo>
                    <a:lnTo>
                      <a:pt x="266" y="100"/>
                    </a:lnTo>
                    <a:lnTo>
                      <a:pt x="246" y="116"/>
                    </a:lnTo>
                    <a:lnTo>
                      <a:pt x="226" y="132"/>
                    </a:lnTo>
                    <a:lnTo>
                      <a:pt x="204" y="146"/>
                    </a:lnTo>
                    <a:lnTo>
                      <a:pt x="180" y="158"/>
                    </a:lnTo>
                    <a:lnTo>
                      <a:pt x="156" y="168"/>
                    </a:lnTo>
                    <a:lnTo>
                      <a:pt x="132" y="178"/>
                    </a:lnTo>
                    <a:lnTo>
                      <a:pt x="108" y="186"/>
                    </a:lnTo>
                    <a:lnTo>
                      <a:pt x="82" y="192"/>
                    </a:lnTo>
                    <a:lnTo>
                      <a:pt x="56" y="196"/>
                    </a:lnTo>
                    <a:lnTo>
                      <a:pt x="28" y="200"/>
                    </a:lnTo>
                    <a:lnTo>
                      <a:pt x="0" y="200"/>
                    </a:lnTo>
                    <a:close/>
                  </a:path>
                </a:pathLst>
              </a:custGeom>
              <a:noFill/>
              <a:ln w="12700">
                <a:solidFill>
                  <a:srgbClr val="000000"/>
                </a:solidFill>
                <a:prstDash val="solid"/>
                <a:round/>
                <a:headEnd/>
                <a:tailEnd/>
              </a:ln>
            </p:spPr>
            <p:txBody>
              <a:bodyPr/>
              <a:lstStyle/>
              <a:p>
                <a:endParaRPr lang="en-GB"/>
              </a:p>
            </p:txBody>
          </p:sp>
          <p:sp>
            <p:nvSpPr>
              <p:cNvPr id="71" name="Freeform 12"/>
              <p:cNvSpPr>
                <a:spLocks/>
              </p:cNvSpPr>
              <p:nvPr/>
            </p:nvSpPr>
            <p:spPr bwMode="auto">
              <a:xfrm>
                <a:off x="4573587" y="2286194"/>
                <a:ext cx="1651000" cy="1587500"/>
              </a:xfrm>
              <a:custGeom>
                <a:avLst/>
                <a:gdLst>
                  <a:gd name="T0" fmla="*/ 0 w 1040"/>
                  <a:gd name="T1" fmla="*/ 0 h 1000"/>
                  <a:gd name="T2" fmla="*/ 0 w 1040"/>
                  <a:gd name="T3" fmla="*/ 1270000 h 1000"/>
                  <a:gd name="T4" fmla="*/ 0 w 1040"/>
                  <a:gd name="T5" fmla="*/ 1270000 h 1000"/>
                  <a:gd name="T6" fmla="*/ 44450 w 1040"/>
                  <a:gd name="T7" fmla="*/ 1273175 h 1000"/>
                  <a:gd name="T8" fmla="*/ 88900 w 1040"/>
                  <a:gd name="T9" fmla="*/ 1276350 h 1000"/>
                  <a:gd name="T10" fmla="*/ 130175 w 1040"/>
                  <a:gd name="T11" fmla="*/ 1282700 h 1000"/>
                  <a:gd name="T12" fmla="*/ 171450 w 1040"/>
                  <a:gd name="T13" fmla="*/ 1295400 h 1000"/>
                  <a:gd name="T14" fmla="*/ 209550 w 1040"/>
                  <a:gd name="T15" fmla="*/ 1304925 h 1000"/>
                  <a:gd name="T16" fmla="*/ 247650 w 1040"/>
                  <a:gd name="T17" fmla="*/ 1320800 h 1000"/>
                  <a:gd name="T18" fmla="*/ 285750 w 1040"/>
                  <a:gd name="T19" fmla="*/ 1339850 h 1000"/>
                  <a:gd name="T20" fmla="*/ 323850 w 1040"/>
                  <a:gd name="T21" fmla="*/ 1358900 h 1000"/>
                  <a:gd name="T22" fmla="*/ 358775 w 1040"/>
                  <a:gd name="T23" fmla="*/ 1381125 h 1000"/>
                  <a:gd name="T24" fmla="*/ 390525 w 1040"/>
                  <a:gd name="T25" fmla="*/ 1403350 h 1000"/>
                  <a:gd name="T26" fmla="*/ 422275 w 1040"/>
                  <a:gd name="T27" fmla="*/ 1431925 h 1000"/>
                  <a:gd name="T28" fmla="*/ 450850 w 1040"/>
                  <a:gd name="T29" fmla="*/ 1457325 h 1000"/>
                  <a:gd name="T30" fmla="*/ 479425 w 1040"/>
                  <a:gd name="T31" fmla="*/ 1489075 h 1000"/>
                  <a:gd name="T32" fmla="*/ 504825 w 1040"/>
                  <a:gd name="T33" fmla="*/ 1520825 h 1000"/>
                  <a:gd name="T34" fmla="*/ 530225 w 1040"/>
                  <a:gd name="T35" fmla="*/ 1552575 h 1000"/>
                  <a:gd name="T36" fmla="*/ 549275 w 1040"/>
                  <a:gd name="T37" fmla="*/ 1587500 h 1000"/>
                  <a:gd name="T38" fmla="*/ 1651000 w 1040"/>
                  <a:gd name="T39" fmla="*/ 952500 h 1000"/>
                  <a:gd name="T40" fmla="*/ 1651000 w 1040"/>
                  <a:gd name="T41" fmla="*/ 952500 h 1000"/>
                  <a:gd name="T42" fmla="*/ 1619250 w 1040"/>
                  <a:gd name="T43" fmla="*/ 901700 h 1000"/>
                  <a:gd name="T44" fmla="*/ 1584325 w 1040"/>
                  <a:gd name="T45" fmla="*/ 847725 h 1000"/>
                  <a:gd name="T46" fmla="*/ 1549400 w 1040"/>
                  <a:gd name="T47" fmla="*/ 796925 h 1000"/>
                  <a:gd name="T48" fmla="*/ 1514475 w 1040"/>
                  <a:gd name="T49" fmla="*/ 749300 h 1000"/>
                  <a:gd name="T50" fmla="*/ 1476375 w 1040"/>
                  <a:gd name="T51" fmla="*/ 701675 h 1000"/>
                  <a:gd name="T52" fmla="*/ 1435100 w 1040"/>
                  <a:gd name="T53" fmla="*/ 654050 h 1000"/>
                  <a:gd name="T54" fmla="*/ 1397000 w 1040"/>
                  <a:gd name="T55" fmla="*/ 609600 h 1000"/>
                  <a:gd name="T56" fmla="*/ 1352550 w 1040"/>
                  <a:gd name="T57" fmla="*/ 565150 h 1000"/>
                  <a:gd name="T58" fmla="*/ 1308100 w 1040"/>
                  <a:gd name="T59" fmla="*/ 520700 h 1000"/>
                  <a:gd name="T60" fmla="*/ 1263650 w 1040"/>
                  <a:gd name="T61" fmla="*/ 479425 h 1000"/>
                  <a:gd name="T62" fmla="*/ 1216025 w 1040"/>
                  <a:gd name="T63" fmla="*/ 441325 h 1000"/>
                  <a:gd name="T64" fmla="*/ 1168400 w 1040"/>
                  <a:gd name="T65" fmla="*/ 403225 h 1000"/>
                  <a:gd name="T66" fmla="*/ 1120775 w 1040"/>
                  <a:gd name="T67" fmla="*/ 365125 h 1000"/>
                  <a:gd name="T68" fmla="*/ 1069975 w 1040"/>
                  <a:gd name="T69" fmla="*/ 330200 h 1000"/>
                  <a:gd name="T70" fmla="*/ 1019175 w 1040"/>
                  <a:gd name="T71" fmla="*/ 295275 h 1000"/>
                  <a:gd name="T72" fmla="*/ 965200 w 1040"/>
                  <a:gd name="T73" fmla="*/ 263525 h 1000"/>
                  <a:gd name="T74" fmla="*/ 914400 w 1040"/>
                  <a:gd name="T75" fmla="*/ 231775 h 1000"/>
                  <a:gd name="T76" fmla="*/ 857250 w 1040"/>
                  <a:gd name="T77" fmla="*/ 203200 h 1000"/>
                  <a:gd name="T78" fmla="*/ 803275 w 1040"/>
                  <a:gd name="T79" fmla="*/ 177800 h 1000"/>
                  <a:gd name="T80" fmla="*/ 746125 w 1040"/>
                  <a:gd name="T81" fmla="*/ 152400 h 1000"/>
                  <a:gd name="T82" fmla="*/ 688975 w 1040"/>
                  <a:gd name="T83" fmla="*/ 130175 h 1000"/>
                  <a:gd name="T84" fmla="*/ 628650 w 1040"/>
                  <a:gd name="T85" fmla="*/ 107950 h 1000"/>
                  <a:gd name="T86" fmla="*/ 571500 w 1040"/>
                  <a:gd name="T87" fmla="*/ 88900 h 1000"/>
                  <a:gd name="T88" fmla="*/ 511175 w 1040"/>
                  <a:gd name="T89" fmla="*/ 69850 h 1000"/>
                  <a:gd name="T90" fmla="*/ 447675 w 1040"/>
                  <a:gd name="T91" fmla="*/ 53975 h 1000"/>
                  <a:gd name="T92" fmla="*/ 387350 w 1040"/>
                  <a:gd name="T93" fmla="*/ 41275 h 1000"/>
                  <a:gd name="T94" fmla="*/ 323850 w 1040"/>
                  <a:gd name="T95" fmla="*/ 28575 h 1000"/>
                  <a:gd name="T96" fmla="*/ 260350 w 1040"/>
                  <a:gd name="T97" fmla="*/ 19050 h 1000"/>
                  <a:gd name="T98" fmla="*/ 196850 w 1040"/>
                  <a:gd name="T99" fmla="*/ 9525 h 1000"/>
                  <a:gd name="T100" fmla="*/ 133350 w 1040"/>
                  <a:gd name="T101" fmla="*/ 6350 h 1000"/>
                  <a:gd name="T102" fmla="*/ 66675 w 1040"/>
                  <a:gd name="T103" fmla="*/ 3175 h 1000"/>
                  <a:gd name="T104" fmla="*/ 0 w 1040"/>
                  <a:gd name="T105" fmla="*/ 0 h 1000"/>
                  <a:gd name="T106" fmla="*/ 0 w 1040"/>
                  <a:gd name="T107" fmla="*/ 0 h 10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040" h="1000">
                    <a:moveTo>
                      <a:pt x="0" y="0"/>
                    </a:moveTo>
                    <a:lnTo>
                      <a:pt x="0" y="800"/>
                    </a:lnTo>
                    <a:lnTo>
                      <a:pt x="28" y="802"/>
                    </a:lnTo>
                    <a:lnTo>
                      <a:pt x="56" y="804"/>
                    </a:lnTo>
                    <a:lnTo>
                      <a:pt x="82" y="808"/>
                    </a:lnTo>
                    <a:lnTo>
                      <a:pt x="108" y="816"/>
                    </a:lnTo>
                    <a:lnTo>
                      <a:pt x="132" y="822"/>
                    </a:lnTo>
                    <a:lnTo>
                      <a:pt x="156" y="832"/>
                    </a:lnTo>
                    <a:lnTo>
                      <a:pt x="180" y="844"/>
                    </a:lnTo>
                    <a:lnTo>
                      <a:pt x="204" y="856"/>
                    </a:lnTo>
                    <a:lnTo>
                      <a:pt x="226" y="870"/>
                    </a:lnTo>
                    <a:lnTo>
                      <a:pt x="246" y="884"/>
                    </a:lnTo>
                    <a:lnTo>
                      <a:pt x="266" y="902"/>
                    </a:lnTo>
                    <a:lnTo>
                      <a:pt x="284" y="918"/>
                    </a:lnTo>
                    <a:lnTo>
                      <a:pt x="302" y="938"/>
                    </a:lnTo>
                    <a:lnTo>
                      <a:pt x="318" y="958"/>
                    </a:lnTo>
                    <a:lnTo>
                      <a:pt x="334" y="978"/>
                    </a:lnTo>
                    <a:lnTo>
                      <a:pt x="346" y="1000"/>
                    </a:lnTo>
                    <a:lnTo>
                      <a:pt x="1040" y="600"/>
                    </a:lnTo>
                    <a:lnTo>
                      <a:pt x="1020" y="568"/>
                    </a:lnTo>
                    <a:lnTo>
                      <a:pt x="998" y="534"/>
                    </a:lnTo>
                    <a:lnTo>
                      <a:pt x="976" y="502"/>
                    </a:lnTo>
                    <a:lnTo>
                      <a:pt x="954" y="472"/>
                    </a:lnTo>
                    <a:lnTo>
                      <a:pt x="930" y="442"/>
                    </a:lnTo>
                    <a:lnTo>
                      <a:pt x="904" y="412"/>
                    </a:lnTo>
                    <a:lnTo>
                      <a:pt x="880" y="384"/>
                    </a:lnTo>
                    <a:lnTo>
                      <a:pt x="852" y="356"/>
                    </a:lnTo>
                    <a:lnTo>
                      <a:pt x="824" y="328"/>
                    </a:lnTo>
                    <a:lnTo>
                      <a:pt x="796" y="302"/>
                    </a:lnTo>
                    <a:lnTo>
                      <a:pt x="766" y="278"/>
                    </a:lnTo>
                    <a:lnTo>
                      <a:pt x="736" y="254"/>
                    </a:lnTo>
                    <a:lnTo>
                      <a:pt x="706" y="230"/>
                    </a:lnTo>
                    <a:lnTo>
                      <a:pt x="674" y="208"/>
                    </a:lnTo>
                    <a:lnTo>
                      <a:pt x="642" y="186"/>
                    </a:lnTo>
                    <a:lnTo>
                      <a:pt x="608" y="166"/>
                    </a:lnTo>
                    <a:lnTo>
                      <a:pt x="576" y="146"/>
                    </a:lnTo>
                    <a:lnTo>
                      <a:pt x="540" y="128"/>
                    </a:lnTo>
                    <a:lnTo>
                      <a:pt x="506" y="112"/>
                    </a:lnTo>
                    <a:lnTo>
                      <a:pt x="470" y="96"/>
                    </a:lnTo>
                    <a:lnTo>
                      <a:pt x="434" y="82"/>
                    </a:lnTo>
                    <a:lnTo>
                      <a:pt x="396" y="68"/>
                    </a:lnTo>
                    <a:lnTo>
                      <a:pt x="360" y="56"/>
                    </a:lnTo>
                    <a:lnTo>
                      <a:pt x="322" y="44"/>
                    </a:lnTo>
                    <a:lnTo>
                      <a:pt x="282" y="34"/>
                    </a:lnTo>
                    <a:lnTo>
                      <a:pt x="244" y="26"/>
                    </a:lnTo>
                    <a:lnTo>
                      <a:pt x="204" y="18"/>
                    </a:lnTo>
                    <a:lnTo>
                      <a:pt x="164" y="12"/>
                    </a:lnTo>
                    <a:lnTo>
                      <a:pt x="124" y="6"/>
                    </a:lnTo>
                    <a:lnTo>
                      <a:pt x="84" y="4"/>
                    </a:lnTo>
                    <a:lnTo>
                      <a:pt x="42" y="2"/>
                    </a:lnTo>
                    <a:lnTo>
                      <a:pt x="0" y="0"/>
                    </a:lnTo>
                    <a:close/>
                  </a:path>
                </a:pathLst>
              </a:custGeom>
              <a:noFill/>
              <a:ln w="12700" cap="flat" cmpd="sng">
                <a:solidFill>
                  <a:srgbClr val="000000"/>
                </a:solidFill>
                <a:prstDash val="solid"/>
                <a:round/>
                <a:headEnd type="none" w="med" len="med"/>
                <a:tailEnd type="none" w="med" len="med"/>
              </a:ln>
              <a:effectLst/>
              <a:extLst/>
            </p:spPr>
            <p:txBody>
              <a:bodyPr/>
              <a:lstStyle/>
              <a:p>
                <a:endParaRPr lang="en-GB"/>
              </a:p>
            </p:txBody>
          </p:sp>
          <p:sp>
            <p:nvSpPr>
              <p:cNvPr id="72" name="Freeform 13"/>
              <p:cNvSpPr>
                <a:spLocks/>
              </p:cNvSpPr>
              <p:nvPr/>
            </p:nvSpPr>
            <p:spPr bwMode="auto">
              <a:xfrm>
                <a:off x="5122864" y="3238693"/>
                <a:ext cx="1355725" cy="1905000"/>
              </a:xfrm>
              <a:custGeom>
                <a:avLst/>
                <a:gdLst>
                  <a:gd name="T0" fmla="*/ 85725 w 854"/>
                  <a:gd name="T1" fmla="*/ 952500 h 1200"/>
                  <a:gd name="T2" fmla="*/ 85725 w 854"/>
                  <a:gd name="T3" fmla="*/ 952500 h 1200"/>
                  <a:gd name="T4" fmla="*/ 85725 w 854"/>
                  <a:gd name="T5" fmla="*/ 996950 h 1200"/>
                  <a:gd name="T6" fmla="*/ 79375 w 854"/>
                  <a:gd name="T7" fmla="*/ 1038225 h 1200"/>
                  <a:gd name="T8" fmla="*/ 73025 w 854"/>
                  <a:gd name="T9" fmla="*/ 1079500 h 1200"/>
                  <a:gd name="T10" fmla="*/ 63500 w 854"/>
                  <a:gd name="T11" fmla="*/ 1120775 h 1200"/>
                  <a:gd name="T12" fmla="*/ 50800 w 854"/>
                  <a:gd name="T13" fmla="*/ 1158875 h 1200"/>
                  <a:gd name="T14" fmla="*/ 38100 w 854"/>
                  <a:gd name="T15" fmla="*/ 1196975 h 1200"/>
                  <a:gd name="T16" fmla="*/ 19050 w 854"/>
                  <a:gd name="T17" fmla="*/ 1235075 h 1200"/>
                  <a:gd name="T18" fmla="*/ 0 w 854"/>
                  <a:gd name="T19" fmla="*/ 1270000 h 1200"/>
                  <a:gd name="T20" fmla="*/ 1101725 w 854"/>
                  <a:gd name="T21" fmla="*/ 1905000 h 1200"/>
                  <a:gd name="T22" fmla="*/ 1101725 w 854"/>
                  <a:gd name="T23" fmla="*/ 1905000 h 1200"/>
                  <a:gd name="T24" fmla="*/ 1130300 w 854"/>
                  <a:gd name="T25" fmla="*/ 1854200 h 1200"/>
                  <a:gd name="T26" fmla="*/ 1158875 w 854"/>
                  <a:gd name="T27" fmla="*/ 1800225 h 1200"/>
                  <a:gd name="T28" fmla="*/ 1184275 w 854"/>
                  <a:gd name="T29" fmla="*/ 1743075 h 1200"/>
                  <a:gd name="T30" fmla="*/ 1209675 w 854"/>
                  <a:gd name="T31" fmla="*/ 1689100 h 1200"/>
                  <a:gd name="T32" fmla="*/ 1231900 w 854"/>
                  <a:gd name="T33" fmla="*/ 1631950 h 1200"/>
                  <a:gd name="T34" fmla="*/ 1254125 w 854"/>
                  <a:gd name="T35" fmla="*/ 1571625 h 1200"/>
                  <a:gd name="T36" fmla="*/ 1273175 w 854"/>
                  <a:gd name="T37" fmla="*/ 1514475 h 1200"/>
                  <a:gd name="T38" fmla="*/ 1289050 w 854"/>
                  <a:gd name="T39" fmla="*/ 1454150 h 1200"/>
                  <a:gd name="T40" fmla="*/ 1304925 w 854"/>
                  <a:gd name="T41" fmla="*/ 1393825 h 1200"/>
                  <a:gd name="T42" fmla="*/ 1317625 w 854"/>
                  <a:gd name="T43" fmla="*/ 1333500 h 1200"/>
                  <a:gd name="T44" fmla="*/ 1330325 w 854"/>
                  <a:gd name="T45" fmla="*/ 1273175 h 1200"/>
                  <a:gd name="T46" fmla="*/ 1339850 w 854"/>
                  <a:gd name="T47" fmla="*/ 1209675 h 1200"/>
                  <a:gd name="T48" fmla="*/ 1346200 w 854"/>
                  <a:gd name="T49" fmla="*/ 1146175 h 1200"/>
                  <a:gd name="T50" fmla="*/ 1352550 w 854"/>
                  <a:gd name="T51" fmla="*/ 1082675 h 1200"/>
                  <a:gd name="T52" fmla="*/ 1355725 w 854"/>
                  <a:gd name="T53" fmla="*/ 1019175 h 1200"/>
                  <a:gd name="T54" fmla="*/ 1355725 w 854"/>
                  <a:gd name="T55" fmla="*/ 952500 h 1200"/>
                  <a:gd name="T56" fmla="*/ 1355725 w 854"/>
                  <a:gd name="T57" fmla="*/ 952500 h 1200"/>
                  <a:gd name="T58" fmla="*/ 1355725 w 854"/>
                  <a:gd name="T59" fmla="*/ 889000 h 1200"/>
                  <a:gd name="T60" fmla="*/ 1352550 w 854"/>
                  <a:gd name="T61" fmla="*/ 825500 h 1200"/>
                  <a:gd name="T62" fmla="*/ 1346200 w 854"/>
                  <a:gd name="T63" fmla="*/ 762000 h 1200"/>
                  <a:gd name="T64" fmla="*/ 1339850 w 854"/>
                  <a:gd name="T65" fmla="*/ 698500 h 1200"/>
                  <a:gd name="T66" fmla="*/ 1330325 w 854"/>
                  <a:gd name="T67" fmla="*/ 635000 h 1200"/>
                  <a:gd name="T68" fmla="*/ 1317625 w 854"/>
                  <a:gd name="T69" fmla="*/ 574675 h 1200"/>
                  <a:gd name="T70" fmla="*/ 1304925 w 854"/>
                  <a:gd name="T71" fmla="*/ 511175 h 1200"/>
                  <a:gd name="T72" fmla="*/ 1289050 w 854"/>
                  <a:gd name="T73" fmla="*/ 450850 h 1200"/>
                  <a:gd name="T74" fmla="*/ 1273175 w 854"/>
                  <a:gd name="T75" fmla="*/ 393700 h 1200"/>
                  <a:gd name="T76" fmla="*/ 1254125 w 854"/>
                  <a:gd name="T77" fmla="*/ 333375 h 1200"/>
                  <a:gd name="T78" fmla="*/ 1231900 w 854"/>
                  <a:gd name="T79" fmla="*/ 276225 h 1200"/>
                  <a:gd name="T80" fmla="*/ 1209675 w 854"/>
                  <a:gd name="T81" fmla="*/ 219075 h 1200"/>
                  <a:gd name="T82" fmla="*/ 1184275 w 854"/>
                  <a:gd name="T83" fmla="*/ 161925 h 1200"/>
                  <a:gd name="T84" fmla="*/ 1158875 w 854"/>
                  <a:gd name="T85" fmla="*/ 107950 h 1200"/>
                  <a:gd name="T86" fmla="*/ 1130300 w 854"/>
                  <a:gd name="T87" fmla="*/ 53975 h 1200"/>
                  <a:gd name="T88" fmla="*/ 1101725 w 854"/>
                  <a:gd name="T89" fmla="*/ 0 h 1200"/>
                  <a:gd name="T90" fmla="*/ 0 w 854"/>
                  <a:gd name="T91" fmla="*/ 635000 h 1200"/>
                  <a:gd name="T92" fmla="*/ 0 w 854"/>
                  <a:gd name="T93" fmla="*/ 635000 h 1200"/>
                  <a:gd name="T94" fmla="*/ 19050 w 854"/>
                  <a:gd name="T95" fmla="*/ 673100 h 1200"/>
                  <a:gd name="T96" fmla="*/ 38100 w 854"/>
                  <a:gd name="T97" fmla="*/ 708025 h 1200"/>
                  <a:gd name="T98" fmla="*/ 50800 w 854"/>
                  <a:gd name="T99" fmla="*/ 746125 h 1200"/>
                  <a:gd name="T100" fmla="*/ 63500 w 854"/>
                  <a:gd name="T101" fmla="*/ 787400 h 1200"/>
                  <a:gd name="T102" fmla="*/ 73025 w 854"/>
                  <a:gd name="T103" fmla="*/ 825500 h 1200"/>
                  <a:gd name="T104" fmla="*/ 79375 w 854"/>
                  <a:gd name="T105" fmla="*/ 866775 h 1200"/>
                  <a:gd name="T106" fmla="*/ 85725 w 854"/>
                  <a:gd name="T107" fmla="*/ 911225 h 1200"/>
                  <a:gd name="T108" fmla="*/ 85725 w 854"/>
                  <a:gd name="T109" fmla="*/ 952500 h 1200"/>
                  <a:gd name="T110" fmla="*/ 85725 w 854"/>
                  <a:gd name="T111" fmla="*/ 952500 h 120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854" h="1200">
                    <a:moveTo>
                      <a:pt x="54" y="600"/>
                    </a:moveTo>
                    <a:lnTo>
                      <a:pt x="54" y="600"/>
                    </a:lnTo>
                    <a:lnTo>
                      <a:pt x="54" y="628"/>
                    </a:lnTo>
                    <a:lnTo>
                      <a:pt x="50" y="654"/>
                    </a:lnTo>
                    <a:lnTo>
                      <a:pt x="46" y="680"/>
                    </a:lnTo>
                    <a:lnTo>
                      <a:pt x="40" y="706"/>
                    </a:lnTo>
                    <a:lnTo>
                      <a:pt x="32" y="730"/>
                    </a:lnTo>
                    <a:lnTo>
                      <a:pt x="24" y="754"/>
                    </a:lnTo>
                    <a:lnTo>
                      <a:pt x="12" y="778"/>
                    </a:lnTo>
                    <a:lnTo>
                      <a:pt x="0" y="800"/>
                    </a:lnTo>
                    <a:lnTo>
                      <a:pt x="694" y="1200"/>
                    </a:lnTo>
                    <a:lnTo>
                      <a:pt x="712" y="1168"/>
                    </a:lnTo>
                    <a:lnTo>
                      <a:pt x="730" y="1134"/>
                    </a:lnTo>
                    <a:lnTo>
                      <a:pt x="746" y="1098"/>
                    </a:lnTo>
                    <a:lnTo>
                      <a:pt x="762" y="1064"/>
                    </a:lnTo>
                    <a:lnTo>
                      <a:pt x="776" y="1028"/>
                    </a:lnTo>
                    <a:lnTo>
                      <a:pt x="790" y="990"/>
                    </a:lnTo>
                    <a:lnTo>
                      <a:pt x="802" y="954"/>
                    </a:lnTo>
                    <a:lnTo>
                      <a:pt x="812" y="916"/>
                    </a:lnTo>
                    <a:lnTo>
                      <a:pt x="822" y="878"/>
                    </a:lnTo>
                    <a:lnTo>
                      <a:pt x="830" y="840"/>
                    </a:lnTo>
                    <a:lnTo>
                      <a:pt x="838" y="802"/>
                    </a:lnTo>
                    <a:lnTo>
                      <a:pt x="844" y="762"/>
                    </a:lnTo>
                    <a:lnTo>
                      <a:pt x="848" y="722"/>
                    </a:lnTo>
                    <a:lnTo>
                      <a:pt x="852" y="682"/>
                    </a:lnTo>
                    <a:lnTo>
                      <a:pt x="854" y="642"/>
                    </a:lnTo>
                    <a:lnTo>
                      <a:pt x="854" y="600"/>
                    </a:lnTo>
                    <a:lnTo>
                      <a:pt x="854" y="560"/>
                    </a:lnTo>
                    <a:lnTo>
                      <a:pt x="852" y="520"/>
                    </a:lnTo>
                    <a:lnTo>
                      <a:pt x="848" y="480"/>
                    </a:lnTo>
                    <a:lnTo>
                      <a:pt x="844" y="440"/>
                    </a:lnTo>
                    <a:lnTo>
                      <a:pt x="838" y="400"/>
                    </a:lnTo>
                    <a:lnTo>
                      <a:pt x="830" y="362"/>
                    </a:lnTo>
                    <a:lnTo>
                      <a:pt x="822" y="322"/>
                    </a:lnTo>
                    <a:lnTo>
                      <a:pt x="812" y="284"/>
                    </a:lnTo>
                    <a:lnTo>
                      <a:pt x="802" y="248"/>
                    </a:lnTo>
                    <a:lnTo>
                      <a:pt x="790" y="210"/>
                    </a:lnTo>
                    <a:lnTo>
                      <a:pt x="776" y="174"/>
                    </a:lnTo>
                    <a:lnTo>
                      <a:pt x="762" y="138"/>
                    </a:lnTo>
                    <a:lnTo>
                      <a:pt x="746" y="102"/>
                    </a:lnTo>
                    <a:lnTo>
                      <a:pt x="730" y="68"/>
                    </a:lnTo>
                    <a:lnTo>
                      <a:pt x="712" y="34"/>
                    </a:lnTo>
                    <a:lnTo>
                      <a:pt x="694" y="0"/>
                    </a:lnTo>
                    <a:lnTo>
                      <a:pt x="0" y="400"/>
                    </a:lnTo>
                    <a:lnTo>
                      <a:pt x="12" y="424"/>
                    </a:lnTo>
                    <a:lnTo>
                      <a:pt x="24" y="446"/>
                    </a:lnTo>
                    <a:lnTo>
                      <a:pt x="32" y="470"/>
                    </a:lnTo>
                    <a:lnTo>
                      <a:pt x="40" y="496"/>
                    </a:lnTo>
                    <a:lnTo>
                      <a:pt x="46" y="520"/>
                    </a:lnTo>
                    <a:lnTo>
                      <a:pt x="50" y="546"/>
                    </a:lnTo>
                    <a:lnTo>
                      <a:pt x="54" y="574"/>
                    </a:lnTo>
                    <a:lnTo>
                      <a:pt x="54" y="600"/>
                    </a:lnTo>
                    <a:close/>
                  </a:path>
                </a:pathLst>
              </a:custGeom>
              <a:noFill/>
              <a:ln w="38100" cap="flat" cmpd="sng">
                <a:solidFill>
                  <a:srgbClr val="5F5F5F"/>
                </a:solidFill>
                <a:prstDash val="solid"/>
                <a:round/>
                <a:headEnd type="none" w="med" len="med"/>
                <a:tailEnd type="none" w="med" len="med"/>
              </a:ln>
              <a:effectLst/>
              <a:extLst/>
            </p:spPr>
            <p:txBody>
              <a:bodyPr/>
              <a:lstStyle/>
              <a:p>
                <a:endParaRPr lang="en-GB"/>
              </a:p>
            </p:txBody>
          </p:sp>
          <p:sp>
            <p:nvSpPr>
              <p:cNvPr id="73" name="Rectangle 14"/>
              <p:cNvSpPr>
                <a:spLocks noChangeArrowheads="1"/>
              </p:cNvSpPr>
              <p:nvPr/>
            </p:nvSpPr>
            <p:spPr bwMode="auto">
              <a:xfrm>
                <a:off x="4573587" y="4191194"/>
                <a:ext cx="1588" cy="1588"/>
              </a:xfrm>
              <a:prstGeom prst="rect">
                <a:avLst/>
              </a:prstGeom>
              <a:solidFill>
                <a:srgbClr val="FFFFFF"/>
              </a:solidFill>
              <a:ln w="12700">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74" name="Freeform 15"/>
              <p:cNvSpPr>
                <a:spLocks/>
              </p:cNvSpPr>
              <p:nvPr/>
            </p:nvSpPr>
            <p:spPr bwMode="auto">
              <a:xfrm>
                <a:off x="3938587" y="3549844"/>
                <a:ext cx="1270000" cy="1270000"/>
              </a:xfrm>
              <a:custGeom>
                <a:avLst/>
                <a:gdLst>
                  <a:gd name="T0" fmla="*/ 1270000 w 800"/>
                  <a:gd name="T1" fmla="*/ 635000 h 800"/>
                  <a:gd name="T2" fmla="*/ 1257300 w 800"/>
                  <a:gd name="T3" fmla="*/ 765175 h 800"/>
                  <a:gd name="T4" fmla="*/ 1222375 w 800"/>
                  <a:gd name="T5" fmla="*/ 882650 h 800"/>
                  <a:gd name="T6" fmla="*/ 1162050 w 800"/>
                  <a:gd name="T7" fmla="*/ 990600 h 800"/>
                  <a:gd name="T8" fmla="*/ 1085850 w 800"/>
                  <a:gd name="T9" fmla="*/ 1085850 h 800"/>
                  <a:gd name="T10" fmla="*/ 990600 w 800"/>
                  <a:gd name="T11" fmla="*/ 1162050 h 800"/>
                  <a:gd name="T12" fmla="*/ 882650 w 800"/>
                  <a:gd name="T13" fmla="*/ 1222375 h 800"/>
                  <a:gd name="T14" fmla="*/ 765175 w 800"/>
                  <a:gd name="T15" fmla="*/ 1257300 h 800"/>
                  <a:gd name="T16" fmla="*/ 635000 w 800"/>
                  <a:gd name="T17" fmla="*/ 1270000 h 800"/>
                  <a:gd name="T18" fmla="*/ 571500 w 800"/>
                  <a:gd name="T19" fmla="*/ 1266825 h 800"/>
                  <a:gd name="T20" fmla="*/ 447675 w 800"/>
                  <a:gd name="T21" fmla="*/ 1241425 h 800"/>
                  <a:gd name="T22" fmla="*/ 333375 w 800"/>
                  <a:gd name="T23" fmla="*/ 1193800 h 800"/>
                  <a:gd name="T24" fmla="*/ 231775 w 800"/>
                  <a:gd name="T25" fmla="*/ 1127125 h 800"/>
                  <a:gd name="T26" fmla="*/ 146050 w 800"/>
                  <a:gd name="T27" fmla="*/ 1038225 h 800"/>
                  <a:gd name="T28" fmla="*/ 76200 w 800"/>
                  <a:gd name="T29" fmla="*/ 939800 h 800"/>
                  <a:gd name="T30" fmla="*/ 28575 w 800"/>
                  <a:gd name="T31" fmla="*/ 825500 h 800"/>
                  <a:gd name="T32" fmla="*/ 3175 w 800"/>
                  <a:gd name="T33" fmla="*/ 701675 h 800"/>
                  <a:gd name="T34" fmla="*/ 0 w 800"/>
                  <a:gd name="T35" fmla="*/ 635000 h 800"/>
                  <a:gd name="T36" fmla="*/ 12700 w 800"/>
                  <a:gd name="T37" fmla="*/ 508000 h 800"/>
                  <a:gd name="T38" fmla="*/ 50800 w 800"/>
                  <a:gd name="T39" fmla="*/ 387350 h 800"/>
                  <a:gd name="T40" fmla="*/ 107950 w 800"/>
                  <a:gd name="T41" fmla="*/ 279400 h 800"/>
                  <a:gd name="T42" fmla="*/ 187325 w 800"/>
                  <a:gd name="T43" fmla="*/ 187325 h 800"/>
                  <a:gd name="T44" fmla="*/ 279400 w 800"/>
                  <a:gd name="T45" fmla="*/ 107950 h 800"/>
                  <a:gd name="T46" fmla="*/ 387350 w 800"/>
                  <a:gd name="T47" fmla="*/ 50800 h 800"/>
                  <a:gd name="T48" fmla="*/ 508000 w 800"/>
                  <a:gd name="T49" fmla="*/ 12700 h 800"/>
                  <a:gd name="T50" fmla="*/ 635000 w 800"/>
                  <a:gd name="T51" fmla="*/ 0 h 800"/>
                  <a:gd name="T52" fmla="*/ 701675 w 800"/>
                  <a:gd name="T53" fmla="*/ 3175 h 800"/>
                  <a:gd name="T54" fmla="*/ 825500 w 800"/>
                  <a:gd name="T55" fmla="*/ 28575 h 800"/>
                  <a:gd name="T56" fmla="*/ 939800 w 800"/>
                  <a:gd name="T57" fmla="*/ 76200 h 800"/>
                  <a:gd name="T58" fmla="*/ 1038225 w 800"/>
                  <a:gd name="T59" fmla="*/ 146050 h 800"/>
                  <a:gd name="T60" fmla="*/ 1127125 w 800"/>
                  <a:gd name="T61" fmla="*/ 231775 h 800"/>
                  <a:gd name="T62" fmla="*/ 1193800 w 800"/>
                  <a:gd name="T63" fmla="*/ 333375 h 800"/>
                  <a:gd name="T64" fmla="*/ 1241425 w 800"/>
                  <a:gd name="T65" fmla="*/ 447675 h 800"/>
                  <a:gd name="T66" fmla="*/ 1266825 w 800"/>
                  <a:gd name="T67" fmla="*/ 571500 h 800"/>
                  <a:gd name="T68" fmla="*/ 1270000 w 800"/>
                  <a:gd name="T69" fmla="*/ 635000 h 8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800" h="800">
                    <a:moveTo>
                      <a:pt x="800" y="400"/>
                    </a:moveTo>
                    <a:lnTo>
                      <a:pt x="800" y="400"/>
                    </a:lnTo>
                    <a:lnTo>
                      <a:pt x="798" y="442"/>
                    </a:lnTo>
                    <a:lnTo>
                      <a:pt x="792" y="482"/>
                    </a:lnTo>
                    <a:lnTo>
                      <a:pt x="782" y="520"/>
                    </a:lnTo>
                    <a:lnTo>
                      <a:pt x="770" y="556"/>
                    </a:lnTo>
                    <a:lnTo>
                      <a:pt x="752" y="592"/>
                    </a:lnTo>
                    <a:lnTo>
                      <a:pt x="732" y="624"/>
                    </a:lnTo>
                    <a:lnTo>
                      <a:pt x="710" y="654"/>
                    </a:lnTo>
                    <a:lnTo>
                      <a:pt x="684" y="684"/>
                    </a:lnTo>
                    <a:lnTo>
                      <a:pt x="654" y="710"/>
                    </a:lnTo>
                    <a:lnTo>
                      <a:pt x="624" y="732"/>
                    </a:lnTo>
                    <a:lnTo>
                      <a:pt x="592" y="752"/>
                    </a:lnTo>
                    <a:lnTo>
                      <a:pt x="556" y="770"/>
                    </a:lnTo>
                    <a:lnTo>
                      <a:pt x="520" y="782"/>
                    </a:lnTo>
                    <a:lnTo>
                      <a:pt x="482" y="792"/>
                    </a:lnTo>
                    <a:lnTo>
                      <a:pt x="442" y="798"/>
                    </a:lnTo>
                    <a:lnTo>
                      <a:pt x="400" y="800"/>
                    </a:lnTo>
                    <a:lnTo>
                      <a:pt x="360" y="798"/>
                    </a:lnTo>
                    <a:lnTo>
                      <a:pt x="320" y="792"/>
                    </a:lnTo>
                    <a:lnTo>
                      <a:pt x="282" y="782"/>
                    </a:lnTo>
                    <a:lnTo>
                      <a:pt x="244" y="770"/>
                    </a:lnTo>
                    <a:lnTo>
                      <a:pt x="210" y="752"/>
                    </a:lnTo>
                    <a:lnTo>
                      <a:pt x="176" y="732"/>
                    </a:lnTo>
                    <a:lnTo>
                      <a:pt x="146" y="710"/>
                    </a:lnTo>
                    <a:lnTo>
                      <a:pt x="118" y="684"/>
                    </a:lnTo>
                    <a:lnTo>
                      <a:pt x="92" y="654"/>
                    </a:lnTo>
                    <a:lnTo>
                      <a:pt x="68" y="624"/>
                    </a:lnTo>
                    <a:lnTo>
                      <a:pt x="48" y="592"/>
                    </a:lnTo>
                    <a:lnTo>
                      <a:pt x="32" y="556"/>
                    </a:lnTo>
                    <a:lnTo>
                      <a:pt x="18" y="520"/>
                    </a:lnTo>
                    <a:lnTo>
                      <a:pt x="8" y="482"/>
                    </a:lnTo>
                    <a:lnTo>
                      <a:pt x="2" y="442"/>
                    </a:lnTo>
                    <a:lnTo>
                      <a:pt x="0" y="400"/>
                    </a:lnTo>
                    <a:lnTo>
                      <a:pt x="2" y="360"/>
                    </a:lnTo>
                    <a:lnTo>
                      <a:pt x="8" y="320"/>
                    </a:lnTo>
                    <a:lnTo>
                      <a:pt x="18" y="282"/>
                    </a:lnTo>
                    <a:lnTo>
                      <a:pt x="32" y="244"/>
                    </a:lnTo>
                    <a:lnTo>
                      <a:pt x="48" y="210"/>
                    </a:lnTo>
                    <a:lnTo>
                      <a:pt x="68" y="176"/>
                    </a:lnTo>
                    <a:lnTo>
                      <a:pt x="92" y="146"/>
                    </a:lnTo>
                    <a:lnTo>
                      <a:pt x="118" y="118"/>
                    </a:lnTo>
                    <a:lnTo>
                      <a:pt x="146" y="92"/>
                    </a:lnTo>
                    <a:lnTo>
                      <a:pt x="176" y="68"/>
                    </a:lnTo>
                    <a:lnTo>
                      <a:pt x="210" y="48"/>
                    </a:lnTo>
                    <a:lnTo>
                      <a:pt x="244" y="32"/>
                    </a:lnTo>
                    <a:lnTo>
                      <a:pt x="282" y="18"/>
                    </a:lnTo>
                    <a:lnTo>
                      <a:pt x="320" y="8"/>
                    </a:lnTo>
                    <a:lnTo>
                      <a:pt x="360" y="2"/>
                    </a:lnTo>
                    <a:lnTo>
                      <a:pt x="400" y="0"/>
                    </a:lnTo>
                    <a:lnTo>
                      <a:pt x="442" y="2"/>
                    </a:lnTo>
                    <a:lnTo>
                      <a:pt x="482" y="8"/>
                    </a:lnTo>
                    <a:lnTo>
                      <a:pt x="520" y="18"/>
                    </a:lnTo>
                    <a:lnTo>
                      <a:pt x="556" y="32"/>
                    </a:lnTo>
                    <a:lnTo>
                      <a:pt x="592" y="48"/>
                    </a:lnTo>
                    <a:lnTo>
                      <a:pt x="624" y="68"/>
                    </a:lnTo>
                    <a:lnTo>
                      <a:pt x="654" y="92"/>
                    </a:lnTo>
                    <a:lnTo>
                      <a:pt x="684" y="118"/>
                    </a:lnTo>
                    <a:lnTo>
                      <a:pt x="710" y="146"/>
                    </a:lnTo>
                    <a:lnTo>
                      <a:pt x="732" y="176"/>
                    </a:lnTo>
                    <a:lnTo>
                      <a:pt x="752" y="210"/>
                    </a:lnTo>
                    <a:lnTo>
                      <a:pt x="770" y="244"/>
                    </a:lnTo>
                    <a:lnTo>
                      <a:pt x="782" y="282"/>
                    </a:lnTo>
                    <a:lnTo>
                      <a:pt x="792" y="320"/>
                    </a:lnTo>
                    <a:lnTo>
                      <a:pt x="798" y="360"/>
                    </a:lnTo>
                    <a:lnTo>
                      <a:pt x="800" y="400"/>
                    </a:lnTo>
                    <a:close/>
                  </a:path>
                </a:pathLst>
              </a:custGeom>
              <a:solidFill>
                <a:srgbClr val="FFFF66"/>
              </a:solidFill>
              <a:ln w="38100" cap="flat" cmpd="sng">
                <a:solidFill>
                  <a:srgbClr val="5F5F5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grpSp>
        <p:grpSp>
          <p:nvGrpSpPr>
            <p:cNvPr id="75" name="Group 74"/>
            <p:cNvGrpSpPr/>
            <p:nvPr/>
          </p:nvGrpSpPr>
          <p:grpSpPr>
            <a:xfrm>
              <a:off x="2479692" y="4566399"/>
              <a:ext cx="1850771" cy="1850771"/>
              <a:chOff x="2033589" y="1651194"/>
              <a:chExt cx="5079998" cy="5080000"/>
            </a:xfrm>
          </p:grpSpPr>
          <p:sp>
            <p:nvSpPr>
              <p:cNvPr id="76" name="Freeform 2"/>
              <p:cNvSpPr>
                <a:spLocks/>
              </p:cNvSpPr>
              <p:nvPr/>
            </p:nvSpPr>
            <p:spPr bwMode="auto">
              <a:xfrm>
                <a:off x="4573588" y="1651194"/>
                <a:ext cx="2200275" cy="1587500"/>
              </a:xfrm>
              <a:custGeom>
                <a:avLst/>
                <a:gdLst>
                  <a:gd name="T0" fmla="*/ 2200275 w 1386"/>
                  <a:gd name="T1" fmla="*/ 1270000 h 1000"/>
                  <a:gd name="T2" fmla="*/ 2159000 w 1386"/>
                  <a:gd name="T3" fmla="*/ 1200150 h 1000"/>
                  <a:gd name="T4" fmla="*/ 2066925 w 1386"/>
                  <a:gd name="T5" fmla="*/ 1063625 h 1000"/>
                  <a:gd name="T6" fmla="*/ 1968500 w 1386"/>
                  <a:gd name="T7" fmla="*/ 933450 h 1000"/>
                  <a:gd name="T8" fmla="*/ 1860550 w 1386"/>
                  <a:gd name="T9" fmla="*/ 809625 h 1000"/>
                  <a:gd name="T10" fmla="*/ 1746250 w 1386"/>
                  <a:gd name="T11" fmla="*/ 695325 h 1000"/>
                  <a:gd name="T12" fmla="*/ 1622425 w 1386"/>
                  <a:gd name="T13" fmla="*/ 587375 h 1000"/>
                  <a:gd name="T14" fmla="*/ 1495425 w 1386"/>
                  <a:gd name="T15" fmla="*/ 485775 h 1000"/>
                  <a:gd name="T16" fmla="*/ 1358900 w 1386"/>
                  <a:gd name="T17" fmla="*/ 393700 h 1000"/>
                  <a:gd name="T18" fmla="*/ 1216025 w 1386"/>
                  <a:gd name="T19" fmla="*/ 311150 h 1000"/>
                  <a:gd name="T20" fmla="*/ 1069975 w 1386"/>
                  <a:gd name="T21" fmla="*/ 234950 h 1000"/>
                  <a:gd name="T22" fmla="*/ 917575 w 1386"/>
                  <a:gd name="T23" fmla="*/ 171450 h 1000"/>
                  <a:gd name="T24" fmla="*/ 758825 w 1386"/>
                  <a:gd name="T25" fmla="*/ 117475 h 1000"/>
                  <a:gd name="T26" fmla="*/ 596900 w 1386"/>
                  <a:gd name="T27" fmla="*/ 73025 h 1000"/>
                  <a:gd name="T28" fmla="*/ 431800 w 1386"/>
                  <a:gd name="T29" fmla="*/ 38100 h 1000"/>
                  <a:gd name="T30" fmla="*/ 260350 w 1386"/>
                  <a:gd name="T31" fmla="*/ 12700 h 1000"/>
                  <a:gd name="T32" fmla="*/ 88900 w 1386"/>
                  <a:gd name="T33" fmla="*/ 3175 h 1000"/>
                  <a:gd name="T34" fmla="*/ 0 w 1386"/>
                  <a:gd name="T35" fmla="*/ 635000 h 1000"/>
                  <a:gd name="T36" fmla="*/ 66675 w 1386"/>
                  <a:gd name="T37" fmla="*/ 638175 h 1000"/>
                  <a:gd name="T38" fmla="*/ 196850 w 1386"/>
                  <a:gd name="T39" fmla="*/ 644525 h 1000"/>
                  <a:gd name="T40" fmla="*/ 323850 w 1386"/>
                  <a:gd name="T41" fmla="*/ 663575 h 1000"/>
                  <a:gd name="T42" fmla="*/ 447675 w 1386"/>
                  <a:gd name="T43" fmla="*/ 688975 h 1000"/>
                  <a:gd name="T44" fmla="*/ 571500 w 1386"/>
                  <a:gd name="T45" fmla="*/ 723900 h 1000"/>
                  <a:gd name="T46" fmla="*/ 688975 w 1386"/>
                  <a:gd name="T47" fmla="*/ 765175 h 1000"/>
                  <a:gd name="T48" fmla="*/ 803275 w 1386"/>
                  <a:gd name="T49" fmla="*/ 812800 h 1000"/>
                  <a:gd name="T50" fmla="*/ 914400 w 1386"/>
                  <a:gd name="T51" fmla="*/ 866775 h 1000"/>
                  <a:gd name="T52" fmla="*/ 1019175 w 1386"/>
                  <a:gd name="T53" fmla="*/ 930275 h 1000"/>
                  <a:gd name="T54" fmla="*/ 1120775 w 1386"/>
                  <a:gd name="T55" fmla="*/ 1000125 h 1000"/>
                  <a:gd name="T56" fmla="*/ 1216025 w 1386"/>
                  <a:gd name="T57" fmla="*/ 1076325 h 1000"/>
                  <a:gd name="T58" fmla="*/ 1308100 w 1386"/>
                  <a:gd name="T59" fmla="*/ 1155700 h 1000"/>
                  <a:gd name="T60" fmla="*/ 1397000 w 1386"/>
                  <a:gd name="T61" fmla="*/ 1244600 h 1000"/>
                  <a:gd name="T62" fmla="*/ 1476375 w 1386"/>
                  <a:gd name="T63" fmla="*/ 1336675 h 1000"/>
                  <a:gd name="T64" fmla="*/ 1549400 w 1386"/>
                  <a:gd name="T65" fmla="*/ 1431925 h 1000"/>
                  <a:gd name="T66" fmla="*/ 1619250 w 1386"/>
                  <a:gd name="T67" fmla="*/ 1536700 h 1000"/>
                  <a:gd name="T68" fmla="*/ 1651000 w 1386"/>
                  <a:gd name="T69" fmla="*/ 1587500 h 10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386" h="1000">
                    <a:moveTo>
                      <a:pt x="1040" y="1000"/>
                    </a:moveTo>
                    <a:lnTo>
                      <a:pt x="1386" y="800"/>
                    </a:lnTo>
                    <a:lnTo>
                      <a:pt x="1360" y="756"/>
                    </a:lnTo>
                    <a:lnTo>
                      <a:pt x="1332" y="712"/>
                    </a:lnTo>
                    <a:lnTo>
                      <a:pt x="1302" y="670"/>
                    </a:lnTo>
                    <a:lnTo>
                      <a:pt x="1272" y="628"/>
                    </a:lnTo>
                    <a:lnTo>
                      <a:pt x="1240" y="588"/>
                    </a:lnTo>
                    <a:lnTo>
                      <a:pt x="1206" y="550"/>
                    </a:lnTo>
                    <a:lnTo>
                      <a:pt x="1172" y="510"/>
                    </a:lnTo>
                    <a:lnTo>
                      <a:pt x="1136" y="474"/>
                    </a:lnTo>
                    <a:lnTo>
                      <a:pt x="1100" y="438"/>
                    </a:lnTo>
                    <a:lnTo>
                      <a:pt x="1062" y="404"/>
                    </a:lnTo>
                    <a:lnTo>
                      <a:pt x="1022" y="370"/>
                    </a:lnTo>
                    <a:lnTo>
                      <a:pt x="982" y="338"/>
                    </a:lnTo>
                    <a:lnTo>
                      <a:pt x="942" y="306"/>
                    </a:lnTo>
                    <a:lnTo>
                      <a:pt x="898" y="276"/>
                    </a:lnTo>
                    <a:lnTo>
                      <a:pt x="856" y="248"/>
                    </a:lnTo>
                    <a:lnTo>
                      <a:pt x="812" y="222"/>
                    </a:lnTo>
                    <a:lnTo>
                      <a:pt x="766" y="196"/>
                    </a:lnTo>
                    <a:lnTo>
                      <a:pt x="720" y="172"/>
                    </a:lnTo>
                    <a:lnTo>
                      <a:pt x="674" y="148"/>
                    </a:lnTo>
                    <a:lnTo>
                      <a:pt x="626" y="128"/>
                    </a:lnTo>
                    <a:lnTo>
                      <a:pt x="578" y="108"/>
                    </a:lnTo>
                    <a:lnTo>
                      <a:pt x="528" y="90"/>
                    </a:lnTo>
                    <a:lnTo>
                      <a:pt x="478" y="74"/>
                    </a:lnTo>
                    <a:lnTo>
                      <a:pt x="428" y="58"/>
                    </a:lnTo>
                    <a:lnTo>
                      <a:pt x="376" y="46"/>
                    </a:lnTo>
                    <a:lnTo>
                      <a:pt x="324" y="34"/>
                    </a:lnTo>
                    <a:lnTo>
                      <a:pt x="272" y="24"/>
                    </a:lnTo>
                    <a:lnTo>
                      <a:pt x="218" y="16"/>
                    </a:lnTo>
                    <a:lnTo>
                      <a:pt x="164" y="8"/>
                    </a:lnTo>
                    <a:lnTo>
                      <a:pt x="110" y="4"/>
                    </a:lnTo>
                    <a:lnTo>
                      <a:pt x="56" y="2"/>
                    </a:lnTo>
                    <a:lnTo>
                      <a:pt x="0" y="0"/>
                    </a:lnTo>
                    <a:lnTo>
                      <a:pt x="0" y="400"/>
                    </a:lnTo>
                    <a:lnTo>
                      <a:pt x="42" y="402"/>
                    </a:lnTo>
                    <a:lnTo>
                      <a:pt x="84" y="404"/>
                    </a:lnTo>
                    <a:lnTo>
                      <a:pt x="124" y="406"/>
                    </a:lnTo>
                    <a:lnTo>
                      <a:pt x="164" y="412"/>
                    </a:lnTo>
                    <a:lnTo>
                      <a:pt x="204" y="418"/>
                    </a:lnTo>
                    <a:lnTo>
                      <a:pt x="244" y="426"/>
                    </a:lnTo>
                    <a:lnTo>
                      <a:pt x="282" y="434"/>
                    </a:lnTo>
                    <a:lnTo>
                      <a:pt x="322" y="444"/>
                    </a:lnTo>
                    <a:lnTo>
                      <a:pt x="360" y="456"/>
                    </a:lnTo>
                    <a:lnTo>
                      <a:pt x="396" y="468"/>
                    </a:lnTo>
                    <a:lnTo>
                      <a:pt x="434" y="482"/>
                    </a:lnTo>
                    <a:lnTo>
                      <a:pt x="470" y="496"/>
                    </a:lnTo>
                    <a:lnTo>
                      <a:pt x="506" y="512"/>
                    </a:lnTo>
                    <a:lnTo>
                      <a:pt x="540" y="528"/>
                    </a:lnTo>
                    <a:lnTo>
                      <a:pt x="576" y="546"/>
                    </a:lnTo>
                    <a:lnTo>
                      <a:pt x="608" y="566"/>
                    </a:lnTo>
                    <a:lnTo>
                      <a:pt x="642" y="586"/>
                    </a:lnTo>
                    <a:lnTo>
                      <a:pt x="674" y="608"/>
                    </a:lnTo>
                    <a:lnTo>
                      <a:pt x="706" y="630"/>
                    </a:lnTo>
                    <a:lnTo>
                      <a:pt x="736" y="654"/>
                    </a:lnTo>
                    <a:lnTo>
                      <a:pt x="766" y="678"/>
                    </a:lnTo>
                    <a:lnTo>
                      <a:pt x="796" y="702"/>
                    </a:lnTo>
                    <a:lnTo>
                      <a:pt x="824" y="728"/>
                    </a:lnTo>
                    <a:lnTo>
                      <a:pt x="852" y="756"/>
                    </a:lnTo>
                    <a:lnTo>
                      <a:pt x="880" y="784"/>
                    </a:lnTo>
                    <a:lnTo>
                      <a:pt x="904" y="812"/>
                    </a:lnTo>
                    <a:lnTo>
                      <a:pt x="930" y="842"/>
                    </a:lnTo>
                    <a:lnTo>
                      <a:pt x="954" y="872"/>
                    </a:lnTo>
                    <a:lnTo>
                      <a:pt x="976" y="902"/>
                    </a:lnTo>
                    <a:lnTo>
                      <a:pt x="998" y="934"/>
                    </a:lnTo>
                    <a:lnTo>
                      <a:pt x="1020" y="968"/>
                    </a:lnTo>
                    <a:lnTo>
                      <a:pt x="1040" y="1000"/>
                    </a:lnTo>
                    <a:close/>
                  </a:path>
                </a:pathLst>
              </a:custGeom>
              <a:noFill/>
              <a:ln w="12700">
                <a:solidFill>
                  <a:srgbClr val="000000"/>
                </a:solidFill>
                <a:prstDash val="solid"/>
                <a:round/>
                <a:headEnd/>
                <a:tailEnd/>
              </a:ln>
            </p:spPr>
            <p:txBody>
              <a:bodyPr/>
              <a:lstStyle/>
              <a:p>
                <a:endParaRPr lang="en-GB"/>
              </a:p>
            </p:txBody>
          </p:sp>
          <p:sp>
            <p:nvSpPr>
              <p:cNvPr id="77" name="Freeform 3"/>
              <p:cNvSpPr>
                <a:spLocks/>
              </p:cNvSpPr>
              <p:nvPr/>
            </p:nvSpPr>
            <p:spPr bwMode="auto">
              <a:xfrm>
                <a:off x="2373314" y="1651194"/>
                <a:ext cx="2200275" cy="1587500"/>
              </a:xfrm>
              <a:custGeom>
                <a:avLst/>
                <a:gdLst>
                  <a:gd name="T0" fmla="*/ 2200275 w 1386"/>
                  <a:gd name="T1" fmla="*/ 0 h 1000"/>
                  <a:gd name="T2" fmla="*/ 2114550 w 1386"/>
                  <a:gd name="T3" fmla="*/ 3175 h 1000"/>
                  <a:gd name="T4" fmla="*/ 1939925 w 1386"/>
                  <a:gd name="T5" fmla="*/ 12700 h 1000"/>
                  <a:gd name="T6" fmla="*/ 1771650 w 1386"/>
                  <a:gd name="T7" fmla="*/ 38100 h 1000"/>
                  <a:gd name="T8" fmla="*/ 1603375 w 1386"/>
                  <a:gd name="T9" fmla="*/ 73025 h 1000"/>
                  <a:gd name="T10" fmla="*/ 1441450 w 1386"/>
                  <a:gd name="T11" fmla="*/ 117475 h 1000"/>
                  <a:gd name="T12" fmla="*/ 1285875 w 1386"/>
                  <a:gd name="T13" fmla="*/ 171450 h 1000"/>
                  <a:gd name="T14" fmla="*/ 1133475 w 1386"/>
                  <a:gd name="T15" fmla="*/ 234950 h 1000"/>
                  <a:gd name="T16" fmla="*/ 984250 w 1386"/>
                  <a:gd name="T17" fmla="*/ 311150 h 1000"/>
                  <a:gd name="T18" fmla="*/ 844550 w 1386"/>
                  <a:gd name="T19" fmla="*/ 393700 h 1000"/>
                  <a:gd name="T20" fmla="*/ 708025 w 1386"/>
                  <a:gd name="T21" fmla="*/ 485775 h 1000"/>
                  <a:gd name="T22" fmla="*/ 577850 w 1386"/>
                  <a:gd name="T23" fmla="*/ 587375 h 1000"/>
                  <a:gd name="T24" fmla="*/ 457200 w 1386"/>
                  <a:gd name="T25" fmla="*/ 695325 h 1000"/>
                  <a:gd name="T26" fmla="*/ 339725 w 1386"/>
                  <a:gd name="T27" fmla="*/ 809625 h 1000"/>
                  <a:gd name="T28" fmla="*/ 234950 w 1386"/>
                  <a:gd name="T29" fmla="*/ 933450 h 1000"/>
                  <a:gd name="T30" fmla="*/ 133350 w 1386"/>
                  <a:gd name="T31" fmla="*/ 1063625 h 1000"/>
                  <a:gd name="T32" fmla="*/ 44450 w 1386"/>
                  <a:gd name="T33" fmla="*/ 1200150 h 1000"/>
                  <a:gd name="T34" fmla="*/ 552450 w 1386"/>
                  <a:gd name="T35" fmla="*/ 1587500 h 1000"/>
                  <a:gd name="T36" fmla="*/ 584200 w 1386"/>
                  <a:gd name="T37" fmla="*/ 1536700 h 1000"/>
                  <a:gd name="T38" fmla="*/ 650875 w 1386"/>
                  <a:gd name="T39" fmla="*/ 1431925 h 1000"/>
                  <a:gd name="T40" fmla="*/ 727075 w 1386"/>
                  <a:gd name="T41" fmla="*/ 1336675 h 1000"/>
                  <a:gd name="T42" fmla="*/ 806450 w 1386"/>
                  <a:gd name="T43" fmla="*/ 1244600 h 1000"/>
                  <a:gd name="T44" fmla="*/ 892175 w 1386"/>
                  <a:gd name="T45" fmla="*/ 1155700 h 1000"/>
                  <a:gd name="T46" fmla="*/ 984250 w 1386"/>
                  <a:gd name="T47" fmla="*/ 1076325 h 1000"/>
                  <a:gd name="T48" fmla="*/ 1079500 w 1386"/>
                  <a:gd name="T49" fmla="*/ 1000125 h 1000"/>
                  <a:gd name="T50" fmla="*/ 1181100 w 1386"/>
                  <a:gd name="T51" fmla="*/ 930275 h 1000"/>
                  <a:gd name="T52" fmla="*/ 1289050 w 1386"/>
                  <a:gd name="T53" fmla="*/ 866775 h 1000"/>
                  <a:gd name="T54" fmla="*/ 1400175 w 1386"/>
                  <a:gd name="T55" fmla="*/ 812800 h 1000"/>
                  <a:gd name="T56" fmla="*/ 1514475 w 1386"/>
                  <a:gd name="T57" fmla="*/ 765175 h 1000"/>
                  <a:gd name="T58" fmla="*/ 1631950 w 1386"/>
                  <a:gd name="T59" fmla="*/ 723900 h 1000"/>
                  <a:gd name="T60" fmla="*/ 1752600 w 1386"/>
                  <a:gd name="T61" fmla="*/ 688975 h 1000"/>
                  <a:gd name="T62" fmla="*/ 1876425 w 1386"/>
                  <a:gd name="T63" fmla="*/ 663575 h 1000"/>
                  <a:gd name="T64" fmla="*/ 2006600 w 1386"/>
                  <a:gd name="T65" fmla="*/ 644525 h 1000"/>
                  <a:gd name="T66" fmla="*/ 2133600 w 1386"/>
                  <a:gd name="T67" fmla="*/ 638175 h 1000"/>
                  <a:gd name="T68" fmla="*/ 2200275 w 1386"/>
                  <a:gd name="T69" fmla="*/ 635000 h 10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386" h="1000">
                    <a:moveTo>
                      <a:pt x="1386" y="400"/>
                    </a:moveTo>
                    <a:lnTo>
                      <a:pt x="1386" y="0"/>
                    </a:lnTo>
                    <a:lnTo>
                      <a:pt x="1332" y="2"/>
                    </a:lnTo>
                    <a:lnTo>
                      <a:pt x="1276" y="4"/>
                    </a:lnTo>
                    <a:lnTo>
                      <a:pt x="1222" y="8"/>
                    </a:lnTo>
                    <a:lnTo>
                      <a:pt x="1168" y="16"/>
                    </a:lnTo>
                    <a:lnTo>
                      <a:pt x="1116" y="24"/>
                    </a:lnTo>
                    <a:lnTo>
                      <a:pt x="1062" y="34"/>
                    </a:lnTo>
                    <a:lnTo>
                      <a:pt x="1010" y="46"/>
                    </a:lnTo>
                    <a:lnTo>
                      <a:pt x="960" y="58"/>
                    </a:lnTo>
                    <a:lnTo>
                      <a:pt x="908" y="74"/>
                    </a:lnTo>
                    <a:lnTo>
                      <a:pt x="858" y="90"/>
                    </a:lnTo>
                    <a:lnTo>
                      <a:pt x="810" y="108"/>
                    </a:lnTo>
                    <a:lnTo>
                      <a:pt x="760" y="128"/>
                    </a:lnTo>
                    <a:lnTo>
                      <a:pt x="714" y="148"/>
                    </a:lnTo>
                    <a:lnTo>
                      <a:pt x="666" y="172"/>
                    </a:lnTo>
                    <a:lnTo>
                      <a:pt x="620" y="196"/>
                    </a:lnTo>
                    <a:lnTo>
                      <a:pt x="576" y="222"/>
                    </a:lnTo>
                    <a:lnTo>
                      <a:pt x="532" y="248"/>
                    </a:lnTo>
                    <a:lnTo>
                      <a:pt x="488" y="276"/>
                    </a:lnTo>
                    <a:lnTo>
                      <a:pt x="446" y="306"/>
                    </a:lnTo>
                    <a:lnTo>
                      <a:pt x="404" y="338"/>
                    </a:lnTo>
                    <a:lnTo>
                      <a:pt x="364" y="370"/>
                    </a:lnTo>
                    <a:lnTo>
                      <a:pt x="326" y="404"/>
                    </a:lnTo>
                    <a:lnTo>
                      <a:pt x="288" y="438"/>
                    </a:lnTo>
                    <a:lnTo>
                      <a:pt x="250" y="474"/>
                    </a:lnTo>
                    <a:lnTo>
                      <a:pt x="214" y="510"/>
                    </a:lnTo>
                    <a:lnTo>
                      <a:pt x="180" y="550"/>
                    </a:lnTo>
                    <a:lnTo>
                      <a:pt x="148" y="588"/>
                    </a:lnTo>
                    <a:lnTo>
                      <a:pt x="116" y="628"/>
                    </a:lnTo>
                    <a:lnTo>
                      <a:pt x="84" y="670"/>
                    </a:lnTo>
                    <a:lnTo>
                      <a:pt x="56" y="712"/>
                    </a:lnTo>
                    <a:lnTo>
                      <a:pt x="28" y="756"/>
                    </a:lnTo>
                    <a:lnTo>
                      <a:pt x="0" y="800"/>
                    </a:lnTo>
                    <a:lnTo>
                      <a:pt x="348" y="1000"/>
                    </a:lnTo>
                    <a:lnTo>
                      <a:pt x="368" y="968"/>
                    </a:lnTo>
                    <a:lnTo>
                      <a:pt x="388" y="934"/>
                    </a:lnTo>
                    <a:lnTo>
                      <a:pt x="410" y="902"/>
                    </a:lnTo>
                    <a:lnTo>
                      <a:pt x="434" y="872"/>
                    </a:lnTo>
                    <a:lnTo>
                      <a:pt x="458" y="842"/>
                    </a:lnTo>
                    <a:lnTo>
                      <a:pt x="482" y="812"/>
                    </a:lnTo>
                    <a:lnTo>
                      <a:pt x="508" y="784"/>
                    </a:lnTo>
                    <a:lnTo>
                      <a:pt x="534" y="756"/>
                    </a:lnTo>
                    <a:lnTo>
                      <a:pt x="562" y="728"/>
                    </a:lnTo>
                    <a:lnTo>
                      <a:pt x="590" y="702"/>
                    </a:lnTo>
                    <a:lnTo>
                      <a:pt x="620" y="678"/>
                    </a:lnTo>
                    <a:lnTo>
                      <a:pt x="650" y="654"/>
                    </a:lnTo>
                    <a:lnTo>
                      <a:pt x="680" y="630"/>
                    </a:lnTo>
                    <a:lnTo>
                      <a:pt x="712" y="608"/>
                    </a:lnTo>
                    <a:lnTo>
                      <a:pt x="744" y="586"/>
                    </a:lnTo>
                    <a:lnTo>
                      <a:pt x="778" y="566"/>
                    </a:lnTo>
                    <a:lnTo>
                      <a:pt x="812" y="546"/>
                    </a:lnTo>
                    <a:lnTo>
                      <a:pt x="846" y="528"/>
                    </a:lnTo>
                    <a:lnTo>
                      <a:pt x="882" y="512"/>
                    </a:lnTo>
                    <a:lnTo>
                      <a:pt x="918" y="496"/>
                    </a:lnTo>
                    <a:lnTo>
                      <a:pt x="954" y="482"/>
                    </a:lnTo>
                    <a:lnTo>
                      <a:pt x="990" y="468"/>
                    </a:lnTo>
                    <a:lnTo>
                      <a:pt x="1028" y="456"/>
                    </a:lnTo>
                    <a:lnTo>
                      <a:pt x="1066" y="444"/>
                    </a:lnTo>
                    <a:lnTo>
                      <a:pt x="1104" y="434"/>
                    </a:lnTo>
                    <a:lnTo>
                      <a:pt x="1144" y="426"/>
                    </a:lnTo>
                    <a:lnTo>
                      <a:pt x="1182" y="418"/>
                    </a:lnTo>
                    <a:lnTo>
                      <a:pt x="1222" y="412"/>
                    </a:lnTo>
                    <a:lnTo>
                      <a:pt x="1264" y="406"/>
                    </a:lnTo>
                    <a:lnTo>
                      <a:pt x="1304" y="404"/>
                    </a:lnTo>
                    <a:lnTo>
                      <a:pt x="1344" y="402"/>
                    </a:lnTo>
                    <a:lnTo>
                      <a:pt x="1386" y="400"/>
                    </a:lnTo>
                    <a:close/>
                  </a:path>
                </a:pathLst>
              </a:custGeom>
              <a:noFill/>
              <a:ln w="38100" cap="flat" cmpd="sng">
                <a:solidFill>
                  <a:srgbClr val="5F5F5F"/>
                </a:solidFill>
                <a:prstDash val="solid"/>
                <a:round/>
                <a:headEnd type="none" w="med" len="med"/>
                <a:tailEnd type="none" w="med" len="med"/>
              </a:ln>
              <a:effectLst/>
              <a:extLst/>
            </p:spPr>
            <p:txBody>
              <a:bodyPr/>
              <a:lstStyle/>
              <a:p>
                <a:endParaRPr lang="en-GB"/>
              </a:p>
            </p:txBody>
          </p:sp>
          <p:sp>
            <p:nvSpPr>
              <p:cNvPr id="78" name="Freeform 4"/>
              <p:cNvSpPr>
                <a:spLocks/>
              </p:cNvSpPr>
              <p:nvPr/>
            </p:nvSpPr>
            <p:spPr bwMode="auto">
              <a:xfrm>
                <a:off x="2033589" y="2921193"/>
                <a:ext cx="892175" cy="2540000"/>
              </a:xfrm>
              <a:custGeom>
                <a:avLst/>
                <a:gdLst>
                  <a:gd name="T0" fmla="*/ 635000 w 562"/>
                  <a:gd name="T1" fmla="*/ 1270000 h 1600"/>
                  <a:gd name="T2" fmla="*/ 641350 w 562"/>
                  <a:gd name="T3" fmla="*/ 1143000 h 1600"/>
                  <a:gd name="T4" fmla="*/ 654050 w 562"/>
                  <a:gd name="T5" fmla="*/ 1016000 h 1600"/>
                  <a:gd name="T6" fmla="*/ 673100 w 562"/>
                  <a:gd name="T7" fmla="*/ 892175 h 1600"/>
                  <a:gd name="T8" fmla="*/ 701675 w 562"/>
                  <a:gd name="T9" fmla="*/ 768350 h 1600"/>
                  <a:gd name="T10" fmla="*/ 739775 w 562"/>
                  <a:gd name="T11" fmla="*/ 650875 h 1600"/>
                  <a:gd name="T12" fmla="*/ 781050 w 562"/>
                  <a:gd name="T13" fmla="*/ 536575 h 1600"/>
                  <a:gd name="T14" fmla="*/ 831850 w 562"/>
                  <a:gd name="T15" fmla="*/ 425450 h 1600"/>
                  <a:gd name="T16" fmla="*/ 892175 w 562"/>
                  <a:gd name="T17" fmla="*/ 317500 h 1600"/>
                  <a:gd name="T18" fmla="*/ 339725 w 562"/>
                  <a:gd name="T19" fmla="*/ 0 h 1600"/>
                  <a:gd name="T20" fmla="*/ 263525 w 562"/>
                  <a:gd name="T21" fmla="*/ 142875 h 1600"/>
                  <a:gd name="T22" fmla="*/ 196850 w 562"/>
                  <a:gd name="T23" fmla="*/ 292100 h 1600"/>
                  <a:gd name="T24" fmla="*/ 139700 w 562"/>
                  <a:gd name="T25" fmla="*/ 444500 h 1600"/>
                  <a:gd name="T26" fmla="*/ 88900 w 562"/>
                  <a:gd name="T27" fmla="*/ 603250 h 1600"/>
                  <a:gd name="T28" fmla="*/ 50800 w 562"/>
                  <a:gd name="T29" fmla="*/ 765175 h 1600"/>
                  <a:gd name="T30" fmla="*/ 22225 w 562"/>
                  <a:gd name="T31" fmla="*/ 930275 h 1600"/>
                  <a:gd name="T32" fmla="*/ 6350 w 562"/>
                  <a:gd name="T33" fmla="*/ 1098550 h 1600"/>
                  <a:gd name="T34" fmla="*/ 0 w 562"/>
                  <a:gd name="T35" fmla="*/ 1270000 h 1600"/>
                  <a:gd name="T36" fmla="*/ 3175 w 562"/>
                  <a:gd name="T37" fmla="*/ 1358900 h 1600"/>
                  <a:gd name="T38" fmla="*/ 12700 w 562"/>
                  <a:gd name="T39" fmla="*/ 1527175 h 1600"/>
                  <a:gd name="T40" fmla="*/ 34925 w 562"/>
                  <a:gd name="T41" fmla="*/ 1695450 h 1600"/>
                  <a:gd name="T42" fmla="*/ 69850 w 562"/>
                  <a:gd name="T43" fmla="*/ 1860550 h 1600"/>
                  <a:gd name="T44" fmla="*/ 111125 w 562"/>
                  <a:gd name="T45" fmla="*/ 2019300 h 1600"/>
                  <a:gd name="T46" fmla="*/ 165100 w 562"/>
                  <a:gd name="T47" fmla="*/ 2174875 h 1600"/>
                  <a:gd name="T48" fmla="*/ 228600 w 562"/>
                  <a:gd name="T49" fmla="*/ 2324100 h 1600"/>
                  <a:gd name="T50" fmla="*/ 301625 w 562"/>
                  <a:gd name="T51" fmla="*/ 2470150 h 1600"/>
                  <a:gd name="T52" fmla="*/ 892175 w 562"/>
                  <a:gd name="T53" fmla="*/ 2222500 h 1600"/>
                  <a:gd name="T54" fmla="*/ 860425 w 562"/>
                  <a:gd name="T55" fmla="*/ 2171700 h 1600"/>
                  <a:gd name="T56" fmla="*/ 806450 w 562"/>
                  <a:gd name="T57" fmla="*/ 2060575 h 1600"/>
                  <a:gd name="T58" fmla="*/ 758825 w 562"/>
                  <a:gd name="T59" fmla="*/ 1949450 h 1600"/>
                  <a:gd name="T60" fmla="*/ 720725 w 562"/>
                  <a:gd name="T61" fmla="*/ 1831975 h 1600"/>
                  <a:gd name="T62" fmla="*/ 685800 w 562"/>
                  <a:gd name="T63" fmla="*/ 1711325 h 1600"/>
                  <a:gd name="T64" fmla="*/ 663575 w 562"/>
                  <a:gd name="T65" fmla="*/ 1590675 h 1600"/>
                  <a:gd name="T66" fmla="*/ 644525 w 562"/>
                  <a:gd name="T67" fmla="*/ 1463675 h 1600"/>
                  <a:gd name="T68" fmla="*/ 638175 w 562"/>
                  <a:gd name="T69" fmla="*/ 1336675 h 1600"/>
                  <a:gd name="T70" fmla="*/ 635000 w 562"/>
                  <a:gd name="T71" fmla="*/ 1270000 h 16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62" h="1600">
                    <a:moveTo>
                      <a:pt x="400" y="800"/>
                    </a:moveTo>
                    <a:lnTo>
                      <a:pt x="400" y="800"/>
                    </a:lnTo>
                    <a:lnTo>
                      <a:pt x="402" y="760"/>
                    </a:lnTo>
                    <a:lnTo>
                      <a:pt x="404" y="720"/>
                    </a:lnTo>
                    <a:lnTo>
                      <a:pt x="406" y="680"/>
                    </a:lnTo>
                    <a:lnTo>
                      <a:pt x="412" y="640"/>
                    </a:lnTo>
                    <a:lnTo>
                      <a:pt x="418" y="600"/>
                    </a:lnTo>
                    <a:lnTo>
                      <a:pt x="424" y="562"/>
                    </a:lnTo>
                    <a:lnTo>
                      <a:pt x="432" y="522"/>
                    </a:lnTo>
                    <a:lnTo>
                      <a:pt x="442" y="484"/>
                    </a:lnTo>
                    <a:lnTo>
                      <a:pt x="454" y="448"/>
                    </a:lnTo>
                    <a:lnTo>
                      <a:pt x="466" y="410"/>
                    </a:lnTo>
                    <a:lnTo>
                      <a:pt x="478" y="374"/>
                    </a:lnTo>
                    <a:lnTo>
                      <a:pt x="492" y="338"/>
                    </a:lnTo>
                    <a:lnTo>
                      <a:pt x="508" y="302"/>
                    </a:lnTo>
                    <a:lnTo>
                      <a:pt x="524" y="268"/>
                    </a:lnTo>
                    <a:lnTo>
                      <a:pt x="542" y="234"/>
                    </a:lnTo>
                    <a:lnTo>
                      <a:pt x="562" y="200"/>
                    </a:lnTo>
                    <a:lnTo>
                      <a:pt x="214" y="0"/>
                    </a:lnTo>
                    <a:lnTo>
                      <a:pt x="190" y="46"/>
                    </a:lnTo>
                    <a:lnTo>
                      <a:pt x="166" y="90"/>
                    </a:lnTo>
                    <a:lnTo>
                      <a:pt x="144" y="136"/>
                    </a:lnTo>
                    <a:lnTo>
                      <a:pt x="124" y="184"/>
                    </a:lnTo>
                    <a:lnTo>
                      <a:pt x="104" y="232"/>
                    </a:lnTo>
                    <a:lnTo>
                      <a:pt x="88" y="280"/>
                    </a:lnTo>
                    <a:lnTo>
                      <a:pt x="70" y="330"/>
                    </a:lnTo>
                    <a:lnTo>
                      <a:pt x="56" y="380"/>
                    </a:lnTo>
                    <a:lnTo>
                      <a:pt x="44" y="430"/>
                    </a:lnTo>
                    <a:lnTo>
                      <a:pt x="32" y="482"/>
                    </a:lnTo>
                    <a:lnTo>
                      <a:pt x="22" y="534"/>
                    </a:lnTo>
                    <a:lnTo>
                      <a:pt x="14" y="586"/>
                    </a:lnTo>
                    <a:lnTo>
                      <a:pt x="8" y="638"/>
                    </a:lnTo>
                    <a:lnTo>
                      <a:pt x="4" y="692"/>
                    </a:lnTo>
                    <a:lnTo>
                      <a:pt x="2" y="746"/>
                    </a:lnTo>
                    <a:lnTo>
                      <a:pt x="0" y="800"/>
                    </a:lnTo>
                    <a:lnTo>
                      <a:pt x="2" y="856"/>
                    </a:lnTo>
                    <a:lnTo>
                      <a:pt x="4" y="910"/>
                    </a:lnTo>
                    <a:lnTo>
                      <a:pt x="8" y="962"/>
                    </a:lnTo>
                    <a:lnTo>
                      <a:pt x="14" y="1016"/>
                    </a:lnTo>
                    <a:lnTo>
                      <a:pt x="22" y="1068"/>
                    </a:lnTo>
                    <a:lnTo>
                      <a:pt x="32" y="1120"/>
                    </a:lnTo>
                    <a:lnTo>
                      <a:pt x="44" y="1172"/>
                    </a:lnTo>
                    <a:lnTo>
                      <a:pt x="56" y="1222"/>
                    </a:lnTo>
                    <a:lnTo>
                      <a:pt x="70" y="1272"/>
                    </a:lnTo>
                    <a:lnTo>
                      <a:pt x="88" y="1322"/>
                    </a:lnTo>
                    <a:lnTo>
                      <a:pt x="104" y="1370"/>
                    </a:lnTo>
                    <a:lnTo>
                      <a:pt x="124" y="1418"/>
                    </a:lnTo>
                    <a:lnTo>
                      <a:pt x="144" y="1464"/>
                    </a:lnTo>
                    <a:lnTo>
                      <a:pt x="166" y="1510"/>
                    </a:lnTo>
                    <a:lnTo>
                      <a:pt x="190" y="1556"/>
                    </a:lnTo>
                    <a:lnTo>
                      <a:pt x="214" y="1600"/>
                    </a:lnTo>
                    <a:lnTo>
                      <a:pt x="562" y="1400"/>
                    </a:lnTo>
                    <a:lnTo>
                      <a:pt x="542" y="1368"/>
                    </a:lnTo>
                    <a:lnTo>
                      <a:pt x="524" y="1334"/>
                    </a:lnTo>
                    <a:lnTo>
                      <a:pt x="508" y="1298"/>
                    </a:lnTo>
                    <a:lnTo>
                      <a:pt x="492" y="1264"/>
                    </a:lnTo>
                    <a:lnTo>
                      <a:pt x="478" y="1228"/>
                    </a:lnTo>
                    <a:lnTo>
                      <a:pt x="466" y="1190"/>
                    </a:lnTo>
                    <a:lnTo>
                      <a:pt x="454" y="1154"/>
                    </a:lnTo>
                    <a:lnTo>
                      <a:pt x="442" y="1116"/>
                    </a:lnTo>
                    <a:lnTo>
                      <a:pt x="432" y="1078"/>
                    </a:lnTo>
                    <a:lnTo>
                      <a:pt x="424" y="1040"/>
                    </a:lnTo>
                    <a:lnTo>
                      <a:pt x="418" y="1002"/>
                    </a:lnTo>
                    <a:lnTo>
                      <a:pt x="412" y="962"/>
                    </a:lnTo>
                    <a:lnTo>
                      <a:pt x="406" y="922"/>
                    </a:lnTo>
                    <a:lnTo>
                      <a:pt x="404" y="882"/>
                    </a:lnTo>
                    <a:lnTo>
                      <a:pt x="402" y="842"/>
                    </a:lnTo>
                    <a:lnTo>
                      <a:pt x="400" y="800"/>
                    </a:lnTo>
                    <a:close/>
                  </a:path>
                </a:pathLst>
              </a:custGeom>
              <a:noFill/>
              <a:ln w="12700" cap="flat" cmpd="sng">
                <a:solidFill>
                  <a:srgbClr val="000000"/>
                </a:solidFill>
                <a:prstDash val="solid"/>
                <a:round/>
                <a:headEnd type="none" w="med" len="med"/>
                <a:tailEnd type="none" w="med" len="med"/>
              </a:ln>
              <a:effectLst/>
              <a:extLst/>
            </p:spPr>
            <p:txBody>
              <a:bodyPr/>
              <a:lstStyle/>
              <a:p>
                <a:endParaRPr lang="en-GB"/>
              </a:p>
            </p:txBody>
          </p:sp>
          <p:sp>
            <p:nvSpPr>
              <p:cNvPr id="79" name="Freeform 5"/>
              <p:cNvSpPr>
                <a:spLocks/>
              </p:cNvSpPr>
              <p:nvPr/>
            </p:nvSpPr>
            <p:spPr bwMode="auto">
              <a:xfrm>
                <a:off x="4573588" y="5143694"/>
                <a:ext cx="2200275" cy="1587500"/>
              </a:xfrm>
              <a:custGeom>
                <a:avLst/>
                <a:gdLst>
                  <a:gd name="T0" fmla="*/ 0 w 1386"/>
                  <a:gd name="T1" fmla="*/ 1587500 h 1000"/>
                  <a:gd name="T2" fmla="*/ 88900 w 1386"/>
                  <a:gd name="T3" fmla="*/ 1587500 h 1000"/>
                  <a:gd name="T4" fmla="*/ 260350 w 1386"/>
                  <a:gd name="T5" fmla="*/ 1574800 h 1000"/>
                  <a:gd name="T6" fmla="*/ 431800 w 1386"/>
                  <a:gd name="T7" fmla="*/ 1552575 h 1000"/>
                  <a:gd name="T8" fmla="*/ 596900 w 1386"/>
                  <a:gd name="T9" fmla="*/ 1517650 h 1000"/>
                  <a:gd name="T10" fmla="*/ 758825 w 1386"/>
                  <a:gd name="T11" fmla="*/ 1473200 h 1000"/>
                  <a:gd name="T12" fmla="*/ 917575 w 1386"/>
                  <a:gd name="T13" fmla="*/ 1419225 h 1000"/>
                  <a:gd name="T14" fmla="*/ 1069975 w 1386"/>
                  <a:gd name="T15" fmla="*/ 1352550 h 1000"/>
                  <a:gd name="T16" fmla="*/ 1216025 w 1386"/>
                  <a:gd name="T17" fmla="*/ 1279525 h 1000"/>
                  <a:gd name="T18" fmla="*/ 1358900 w 1386"/>
                  <a:gd name="T19" fmla="*/ 1196975 h 1000"/>
                  <a:gd name="T20" fmla="*/ 1495425 w 1386"/>
                  <a:gd name="T21" fmla="*/ 1101725 h 1000"/>
                  <a:gd name="T22" fmla="*/ 1622425 w 1386"/>
                  <a:gd name="T23" fmla="*/ 1003300 h 1000"/>
                  <a:gd name="T24" fmla="*/ 1746250 w 1386"/>
                  <a:gd name="T25" fmla="*/ 895350 h 1000"/>
                  <a:gd name="T26" fmla="*/ 1860550 w 1386"/>
                  <a:gd name="T27" fmla="*/ 777875 h 1000"/>
                  <a:gd name="T28" fmla="*/ 1968500 w 1386"/>
                  <a:gd name="T29" fmla="*/ 654050 h 1000"/>
                  <a:gd name="T30" fmla="*/ 2066925 w 1386"/>
                  <a:gd name="T31" fmla="*/ 523875 h 1000"/>
                  <a:gd name="T32" fmla="*/ 2159000 w 1386"/>
                  <a:gd name="T33" fmla="*/ 390525 h 1000"/>
                  <a:gd name="T34" fmla="*/ 1651000 w 1386"/>
                  <a:gd name="T35" fmla="*/ 0 h 1000"/>
                  <a:gd name="T36" fmla="*/ 1619250 w 1386"/>
                  <a:gd name="T37" fmla="*/ 53975 h 1000"/>
                  <a:gd name="T38" fmla="*/ 1549400 w 1386"/>
                  <a:gd name="T39" fmla="*/ 155575 h 1000"/>
                  <a:gd name="T40" fmla="*/ 1476375 w 1386"/>
                  <a:gd name="T41" fmla="*/ 254000 h 1000"/>
                  <a:gd name="T42" fmla="*/ 1397000 w 1386"/>
                  <a:gd name="T43" fmla="*/ 346075 h 1000"/>
                  <a:gd name="T44" fmla="*/ 1308100 w 1386"/>
                  <a:gd name="T45" fmla="*/ 431800 h 1000"/>
                  <a:gd name="T46" fmla="*/ 1216025 w 1386"/>
                  <a:gd name="T47" fmla="*/ 514350 h 1000"/>
                  <a:gd name="T48" fmla="*/ 1120775 w 1386"/>
                  <a:gd name="T49" fmla="*/ 590550 h 1000"/>
                  <a:gd name="T50" fmla="*/ 1019175 w 1386"/>
                  <a:gd name="T51" fmla="*/ 657225 h 1000"/>
                  <a:gd name="T52" fmla="*/ 914400 w 1386"/>
                  <a:gd name="T53" fmla="*/ 720725 h 1000"/>
                  <a:gd name="T54" fmla="*/ 803275 w 1386"/>
                  <a:gd name="T55" fmla="*/ 777875 h 1000"/>
                  <a:gd name="T56" fmla="*/ 688975 w 1386"/>
                  <a:gd name="T57" fmla="*/ 825500 h 1000"/>
                  <a:gd name="T58" fmla="*/ 571500 w 1386"/>
                  <a:gd name="T59" fmla="*/ 866775 h 1000"/>
                  <a:gd name="T60" fmla="*/ 447675 w 1386"/>
                  <a:gd name="T61" fmla="*/ 901700 h 1000"/>
                  <a:gd name="T62" fmla="*/ 323850 w 1386"/>
                  <a:gd name="T63" fmla="*/ 927100 h 1000"/>
                  <a:gd name="T64" fmla="*/ 196850 w 1386"/>
                  <a:gd name="T65" fmla="*/ 942975 h 1000"/>
                  <a:gd name="T66" fmla="*/ 66675 w 1386"/>
                  <a:gd name="T67" fmla="*/ 952500 h 1000"/>
                  <a:gd name="T68" fmla="*/ 0 w 1386"/>
                  <a:gd name="T69" fmla="*/ 952500 h 10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386" h="1000">
                    <a:moveTo>
                      <a:pt x="0" y="600"/>
                    </a:moveTo>
                    <a:lnTo>
                      <a:pt x="0" y="1000"/>
                    </a:lnTo>
                    <a:lnTo>
                      <a:pt x="56" y="1000"/>
                    </a:lnTo>
                    <a:lnTo>
                      <a:pt x="110" y="996"/>
                    </a:lnTo>
                    <a:lnTo>
                      <a:pt x="164" y="992"/>
                    </a:lnTo>
                    <a:lnTo>
                      <a:pt x="218" y="986"/>
                    </a:lnTo>
                    <a:lnTo>
                      <a:pt x="272" y="978"/>
                    </a:lnTo>
                    <a:lnTo>
                      <a:pt x="324" y="968"/>
                    </a:lnTo>
                    <a:lnTo>
                      <a:pt x="376" y="956"/>
                    </a:lnTo>
                    <a:lnTo>
                      <a:pt x="428" y="942"/>
                    </a:lnTo>
                    <a:lnTo>
                      <a:pt x="478" y="928"/>
                    </a:lnTo>
                    <a:lnTo>
                      <a:pt x="528" y="912"/>
                    </a:lnTo>
                    <a:lnTo>
                      <a:pt x="578" y="894"/>
                    </a:lnTo>
                    <a:lnTo>
                      <a:pt x="626" y="874"/>
                    </a:lnTo>
                    <a:lnTo>
                      <a:pt x="674" y="852"/>
                    </a:lnTo>
                    <a:lnTo>
                      <a:pt x="720" y="830"/>
                    </a:lnTo>
                    <a:lnTo>
                      <a:pt x="766" y="806"/>
                    </a:lnTo>
                    <a:lnTo>
                      <a:pt x="812" y="780"/>
                    </a:lnTo>
                    <a:lnTo>
                      <a:pt x="856" y="754"/>
                    </a:lnTo>
                    <a:lnTo>
                      <a:pt x="898" y="724"/>
                    </a:lnTo>
                    <a:lnTo>
                      <a:pt x="942" y="694"/>
                    </a:lnTo>
                    <a:lnTo>
                      <a:pt x="982" y="664"/>
                    </a:lnTo>
                    <a:lnTo>
                      <a:pt x="1022" y="632"/>
                    </a:lnTo>
                    <a:lnTo>
                      <a:pt x="1062" y="598"/>
                    </a:lnTo>
                    <a:lnTo>
                      <a:pt x="1100" y="564"/>
                    </a:lnTo>
                    <a:lnTo>
                      <a:pt x="1136" y="528"/>
                    </a:lnTo>
                    <a:lnTo>
                      <a:pt x="1172" y="490"/>
                    </a:lnTo>
                    <a:lnTo>
                      <a:pt x="1206" y="452"/>
                    </a:lnTo>
                    <a:lnTo>
                      <a:pt x="1240" y="412"/>
                    </a:lnTo>
                    <a:lnTo>
                      <a:pt x="1272" y="372"/>
                    </a:lnTo>
                    <a:lnTo>
                      <a:pt x="1302" y="330"/>
                    </a:lnTo>
                    <a:lnTo>
                      <a:pt x="1332" y="288"/>
                    </a:lnTo>
                    <a:lnTo>
                      <a:pt x="1360" y="246"/>
                    </a:lnTo>
                    <a:lnTo>
                      <a:pt x="1386" y="200"/>
                    </a:lnTo>
                    <a:lnTo>
                      <a:pt x="1040" y="0"/>
                    </a:lnTo>
                    <a:lnTo>
                      <a:pt x="1020" y="34"/>
                    </a:lnTo>
                    <a:lnTo>
                      <a:pt x="998" y="66"/>
                    </a:lnTo>
                    <a:lnTo>
                      <a:pt x="976" y="98"/>
                    </a:lnTo>
                    <a:lnTo>
                      <a:pt x="954" y="130"/>
                    </a:lnTo>
                    <a:lnTo>
                      <a:pt x="930" y="160"/>
                    </a:lnTo>
                    <a:lnTo>
                      <a:pt x="904" y="190"/>
                    </a:lnTo>
                    <a:lnTo>
                      <a:pt x="880" y="218"/>
                    </a:lnTo>
                    <a:lnTo>
                      <a:pt x="852" y="246"/>
                    </a:lnTo>
                    <a:lnTo>
                      <a:pt x="824" y="272"/>
                    </a:lnTo>
                    <a:lnTo>
                      <a:pt x="796" y="298"/>
                    </a:lnTo>
                    <a:lnTo>
                      <a:pt x="766" y="324"/>
                    </a:lnTo>
                    <a:lnTo>
                      <a:pt x="736" y="348"/>
                    </a:lnTo>
                    <a:lnTo>
                      <a:pt x="706" y="372"/>
                    </a:lnTo>
                    <a:lnTo>
                      <a:pt x="674" y="394"/>
                    </a:lnTo>
                    <a:lnTo>
                      <a:pt x="642" y="414"/>
                    </a:lnTo>
                    <a:lnTo>
                      <a:pt x="608" y="436"/>
                    </a:lnTo>
                    <a:lnTo>
                      <a:pt x="576" y="454"/>
                    </a:lnTo>
                    <a:lnTo>
                      <a:pt x="540" y="472"/>
                    </a:lnTo>
                    <a:lnTo>
                      <a:pt x="506" y="490"/>
                    </a:lnTo>
                    <a:lnTo>
                      <a:pt x="470" y="506"/>
                    </a:lnTo>
                    <a:lnTo>
                      <a:pt x="434" y="520"/>
                    </a:lnTo>
                    <a:lnTo>
                      <a:pt x="396" y="534"/>
                    </a:lnTo>
                    <a:lnTo>
                      <a:pt x="360" y="546"/>
                    </a:lnTo>
                    <a:lnTo>
                      <a:pt x="322" y="558"/>
                    </a:lnTo>
                    <a:lnTo>
                      <a:pt x="282" y="568"/>
                    </a:lnTo>
                    <a:lnTo>
                      <a:pt x="244" y="576"/>
                    </a:lnTo>
                    <a:lnTo>
                      <a:pt x="204" y="584"/>
                    </a:lnTo>
                    <a:lnTo>
                      <a:pt x="164" y="590"/>
                    </a:lnTo>
                    <a:lnTo>
                      <a:pt x="124" y="594"/>
                    </a:lnTo>
                    <a:lnTo>
                      <a:pt x="84" y="598"/>
                    </a:lnTo>
                    <a:lnTo>
                      <a:pt x="42" y="600"/>
                    </a:lnTo>
                    <a:lnTo>
                      <a:pt x="0" y="600"/>
                    </a:lnTo>
                    <a:close/>
                  </a:path>
                </a:pathLst>
              </a:custGeom>
              <a:noFill/>
              <a:ln w="12700">
                <a:solidFill>
                  <a:srgbClr val="000000"/>
                </a:solidFill>
                <a:prstDash val="solid"/>
                <a:round/>
                <a:headEnd/>
                <a:tailEnd/>
              </a:ln>
            </p:spPr>
            <p:txBody>
              <a:bodyPr/>
              <a:lstStyle/>
              <a:p>
                <a:endParaRPr lang="en-GB"/>
              </a:p>
            </p:txBody>
          </p:sp>
          <p:sp>
            <p:nvSpPr>
              <p:cNvPr id="80" name="Freeform 6"/>
              <p:cNvSpPr>
                <a:spLocks/>
              </p:cNvSpPr>
              <p:nvPr/>
            </p:nvSpPr>
            <p:spPr bwMode="auto">
              <a:xfrm>
                <a:off x="6224587" y="2921193"/>
                <a:ext cx="889000" cy="2540000"/>
              </a:xfrm>
              <a:custGeom>
                <a:avLst/>
                <a:gdLst>
                  <a:gd name="T0" fmla="*/ 0 w 560"/>
                  <a:gd name="T1" fmla="*/ 317500 h 1600"/>
                  <a:gd name="T2" fmla="*/ 28575 w 560"/>
                  <a:gd name="T3" fmla="*/ 371475 h 1600"/>
                  <a:gd name="T4" fmla="*/ 82550 w 560"/>
                  <a:gd name="T5" fmla="*/ 479425 h 1600"/>
                  <a:gd name="T6" fmla="*/ 130175 w 560"/>
                  <a:gd name="T7" fmla="*/ 593725 h 1600"/>
                  <a:gd name="T8" fmla="*/ 171450 w 560"/>
                  <a:gd name="T9" fmla="*/ 711200 h 1600"/>
                  <a:gd name="T10" fmla="*/ 203200 w 560"/>
                  <a:gd name="T11" fmla="*/ 828675 h 1600"/>
                  <a:gd name="T12" fmla="*/ 228600 w 560"/>
                  <a:gd name="T13" fmla="*/ 952500 h 1600"/>
                  <a:gd name="T14" fmla="*/ 244475 w 560"/>
                  <a:gd name="T15" fmla="*/ 1079500 h 1600"/>
                  <a:gd name="T16" fmla="*/ 254000 w 560"/>
                  <a:gd name="T17" fmla="*/ 1206500 h 1600"/>
                  <a:gd name="T18" fmla="*/ 254000 w 560"/>
                  <a:gd name="T19" fmla="*/ 1270000 h 1600"/>
                  <a:gd name="T20" fmla="*/ 250825 w 560"/>
                  <a:gd name="T21" fmla="*/ 1400175 h 1600"/>
                  <a:gd name="T22" fmla="*/ 238125 w 560"/>
                  <a:gd name="T23" fmla="*/ 1527175 h 1600"/>
                  <a:gd name="T24" fmla="*/ 215900 w 560"/>
                  <a:gd name="T25" fmla="*/ 1651000 h 1600"/>
                  <a:gd name="T26" fmla="*/ 187325 w 560"/>
                  <a:gd name="T27" fmla="*/ 1771650 h 1600"/>
                  <a:gd name="T28" fmla="*/ 152400 w 560"/>
                  <a:gd name="T29" fmla="*/ 1889125 h 1600"/>
                  <a:gd name="T30" fmla="*/ 107950 w 560"/>
                  <a:gd name="T31" fmla="*/ 2006600 h 1600"/>
                  <a:gd name="T32" fmla="*/ 57150 w 560"/>
                  <a:gd name="T33" fmla="*/ 2117725 h 1600"/>
                  <a:gd name="T34" fmla="*/ 0 w 560"/>
                  <a:gd name="T35" fmla="*/ 2222500 h 1600"/>
                  <a:gd name="T36" fmla="*/ 549275 w 560"/>
                  <a:gd name="T37" fmla="*/ 2540000 h 1600"/>
                  <a:gd name="T38" fmla="*/ 625475 w 560"/>
                  <a:gd name="T39" fmla="*/ 2397125 h 1600"/>
                  <a:gd name="T40" fmla="*/ 695325 w 560"/>
                  <a:gd name="T41" fmla="*/ 2251075 h 1600"/>
                  <a:gd name="T42" fmla="*/ 752475 w 560"/>
                  <a:gd name="T43" fmla="*/ 2098675 h 1600"/>
                  <a:gd name="T44" fmla="*/ 800100 w 560"/>
                  <a:gd name="T45" fmla="*/ 1939925 h 1600"/>
                  <a:gd name="T46" fmla="*/ 838200 w 560"/>
                  <a:gd name="T47" fmla="*/ 1778000 h 1600"/>
                  <a:gd name="T48" fmla="*/ 866775 w 560"/>
                  <a:gd name="T49" fmla="*/ 1612900 h 1600"/>
                  <a:gd name="T50" fmla="*/ 882650 w 560"/>
                  <a:gd name="T51" fmla="*/ 1444625 h 1600"/>
                  <a:gd name="T52" fmla="*/ 889000 w 560"/>
                  <a:gd name="T53" fmla="*/ 1270000 h 1600"/>
                  <a:gd name="T54" fmla="*/ 889000 w 560"/>
                  <a:gd name="T55" fmla="*/ 1184275 h 1600"/>
                  <a:gd name="T56" fmla="*/ 876300 w 560"/>
                  <a:gd name="T57" fmla="*/ 1012825 h 1600"/>
                  <a:gd name="T58" fmla="*/ 854075 w 560"/>
                  <a:gd name="T59" fmla="*/ 847725 h 1600"/>
                  <a:gd name="T60" fmla="*/ 822325 w 560"/>
                  <a:gd name="T61" fmla="*/ 682625 h 1600"/>
                  <a:gd name="T62" fmla="*/ 777875 w 560"/>
                  <a:gd name="T63" fmla="*/ 523875 h 1600"/>
                  <a:gd name="T64" fmla="*/ 723900 w 560"/>
                  <a:gd name="T65" fmla="*/ 368300 h 1600"/>
                  <a:gd name="T66" fmla="*/ 660400 w 560"/>
                  <a:gd name="T67" fmla="*/ 215900 h 1600"/>
                  <a:gd name="T68" fmla="*/ 590550 w 560"/>
                  <a:gd name="T69" fmla="*/ 73025 h 1600"/>
                  <a:gd name="T70" fmla="*/ 549275 w 560"/>
                  <a:gd name="T71" fmla="*/ 0 h 16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60" h="1600">
                    <a:moveTo>
                      <a:pt x="346" y="0"/>
                    </a:moveTo>
                    <a:lnTo>
                      <a:pt x="0" y="200"/>
                    </a:lnTo>
                    <a:lnTo>
                      <a:pt x="18" y="234"/>
                    </a:lnTo>
                    <a:lnTo>
                      <a:pt x="36" y="268"/>
                    </a:lnTo>
                    <a:lnTo>
                      <a:pt x="52" y="302"/>
                    </a:lnTo>
                    <a:lnTo>
                      <a:pt x="68" y="338"/>
                    </a:lnTo>
                    <a:lnTo>
                      <a:pt x="82" y="374"/>
                    </a:lnTo>
                    <a:lnTo>
                      <a:pt x="96" y="410"/>
                    </a:lnTo>
                    <a:lnTo>
                      <a:pt x="108" y="448"/>
                    </a:lnTo>
                    <a:lnTo>
                      <a:pt x="118" y="484"/>
                    </a:lnTo>
                    <a:lnTo>
                      <a:pt x="128" y="522"/>
                    </a:lnTo>
                    <a:lnTo>
                      <a:pt x="136" y="562"/>
                    </a:lnTo>
                    <a:lnTo>
                      <a:pt x="144" y="600"/>
                    </a:lnTo>
                    <a:lnTo>
                      <a:pt x="150" y="640"/>
                    </a:lnTo>
                    <a:lnTo>
                      <a:pt x="154" y="680"/>
                    </a:lnTo>
                    <a:lnTo>
                      <a:pt x="158" y="720"/>
                    </a:lnTo>
                    <a:lnTo>
                      <a:pt x="160" y="760"/>
                    </a:lnTo>
                    <a:lnTo>
                      <a:pt x="160" y="800"/>
                    </a:lnTo>
                    <a:lnTo>
                      <a:pt x="160" y="842"/>
                    </a:lnTo>
                    <a:lnTo>
                      <a:pt x="158" y="882"/>
                    </a:lnTo>
                    <a:lnTo>
                      <a:pt x="154" y="922"/>
                    </a:lnTo>
                    <a:lnTo>
                      <a:pt x="150" y="962"/>
                    </a:lnTo>
                    <a:lnTo>
                      <a:pt x="144" y="1002"/>
                    </a:lnTo>
                    <a:lnTo>
                      <a:pt x="136" y="1040"/>
                    </a:lnTo>
                    <a:lnTo>
                      <a:pt x="128" y="1078"/>
                    </a:lnTo>
                    <a:lnTo>
                      <a:pt x="118" y="1116"/>
                    </a:lnTo>
                    <a:lnTo>
                      <a:pt x="108" y="1154"/>
                    </a:lnTo>
                    <a:lnTo>
                      <a:pt x="96" y="1190"/>
                    </a:lnTo>
                    <a:lnTo>
                      <a:pt x="82" y="1228"/>
                    </a:lnTo>
                    <a:lnTo>
                      <a:pt x="68" y="1264"/>
                    </a:lnTo>
                    <a:lnTo>
                      <a:pt x="52" y="1298"/>
                    </a:lnTo>
                    <a:lnTo>
                      <a:pt x="36" y="1334"/>
                    </a:lnTo>
                    <a:lnTo>
                      <a:pt x="18" y="1368"/>
                    </a:lnTo>
                    <a:lnTo>
                      <a:pt x="0" y="1400"/>
                    </a:lnTo>
                    <a:lnTo>
                      <a:pt x="346" y="1600"/>
                    </a:lnTo>
                    <a:lnTo>
                      <a:pt x="372" y="1556"/>
                    </a:lnTo>
                    <a:lnTo>
                      <a:pt x="394" y="1510"/>
                    </a:lnTo>
                    <a:lnTo>
                      <a:pt x="416" y="1464"/>
                    </a:lnTo>
                    <a:lnTo>
                      <a:pt x="438" y="1418"/>
                    </a:lnTo>
                    <a:lnTo>
                      <a:pt x="456" y="1370"/>
                    </a:lnTo>
                    <a:lnTo>
                      <a:pt x="474" y="1322"/>
                    </a:lnTo>
                    <a:lnTo>
                      <a:pt x="490" y="1272"/>
                    </a:lnTo>
                    <a:lnTo>
                      <a:pt x="504" y="1222"/>
                    </a:lnTo>
                    <a:lnTo>
                      <a:pt x="518" y="1172"/>
                    </a:lnTo>
                    <a:lnTo>
                      <a:pt x="528" y="1120"/>
                    </a:lnTo>
                    <a:lnTo>
                      <a:pt x="538" y="1068"/>
                    </a:lnTo>
                    <a:lnTo>
                      <a:pt x="546" y="1016"/>
                    </a:lnTo>
                    <a:lnTo>
                      <a:pt x="552" y="962"/>
                    </a:lnTo>
                    <a:lnTo>
                      <a:pt x="556" y="910"/>
                    </a:lnTo>
                    <a:lnTo>
                      <a:pt x="560" y="856"/>
                    </a:lnTo>
                    <a:lnTo>
                      <a:pt x="560" y="800"/>
                    </a:lnTo>
                    <a:lnTo>
                      <a:pt x="560" y="746"/>
                    </a:lnTo>
                    <a:lnTo>
                      <a:pt x="556" y="692"/>
                    </a:lnTo>
                    <a:lnTo>
                      <a:pt x="552" y="638"/>
                    </a:lnTo>
                    <a:lnTo>
                      <a:pt x="546" y="586"/>
                    </a:lnTo>
                    <a:lnTo>
                      <a:pt x="538" y="534"/>
                    </a:lnTo>
                    <a:lnTo>
                      <a:pt x="528" y="482"/>
                    </a:lnTo>
                    <a:lnTo>
                      <a:pt x="518" y="430"/>
                    </a:lnTo>
                    <a:lnTo>
                      <a:pt x="504" y="380"/>
                    </a:lnTo>
                    <a:lnTo>
                      <a:pt x="490" y="330"/>
                    </a:lnTo>
                    <a:lnTo>
                      <a:pt x="474" y="280"/>
                    </a:lnTo>
                    <a:lnTo>
                      <a:pt x="456" y="232"/>
                    </a:lnTo>
                    <a:lnTo>
                      <a:pt x="438" y="184"/>
                    </a:lnTo>
                    <a:lnTo>
                      <a:pt x="416" y="136"/>
                    </a:lnTo>
                    <a:lnTo>
                      <a:pt x="394" y="90"/>
                    </a:lnTo>
                    <a:lnTo>
                      <a:pt x="372" y="46"/>
                    </a:lnTo>
                    <a:lnTo>
                      <a:pt x="346" y="0"/>
                    </a:lnTo>
                    <a:close/>
                  </a:path>
                </a:pathLst>
              </a:custGeom>
              <a:noFill/>
              <a:ln w="38100" cap="flat" cmpd="sng">
                <a:solidFill>
                  <a:srgbClr val="5F5F5F"/>
                </a:solidFill>
                <a:prstDash val="solid"/>
                <a:round/>
                <a:headEnd type="none" w="med" len="med"/>
                <a:tailEnd type="none" w="med" len="med"/>
              </a:ln>
              <a:effectLst/>
              <a:extLst/>
            </p:spPr>
            <p:txBody>
              <a:bodyPr/>
              <a:lstStyle/>
              <a:p>
                <a:endParaRPr lang="en-GB"/>
              </a:p>
            </p:txBody>
          </p:sp>
          <p:sp>
            <p:nvSpPr>
              <p:cNvPr id="81" name="Freeform 7"/>
              <p:cNvSpPr>
                <a:spLocks/>
              </p:cNvSpPr>
              <p:nvPr/>
            </p:nvSpPr>
            <p:spPr bwMode="auto">
              <a:xfrm>
                <a:off x="2373314" y="5143694"/>
                <a:ext cx="2200275" cy="1587500"/>
              </a:xfrm>
              <a:custGeom>
                <a:avLst/>
                <a:gdLst>
                  <a:gd name="T0" fmla="*/ 0 w 1386"/>
                  <a:gd name="T1" fmla="*/ 317500 h 1000"/>
                  <a:gd name="T2" fmla="*/ 44450 w 1386"/>
                  <a:gd name="T3" fmla="*/ 390525 h 1000"/>
                  <a:gd name="T4" fmla="*/ 133350 w 1386"/>
                  <a:gd name="T5" fmla="*/ 523875 h 1000"/>
                  <a:gd name="T6" fmla="*/ 234950 w 1386"/>
                  <a:gd name="T7" fmla="*/ 654050 h 1000"/>
                  <a:gd name="T8" fmla="*/ 339725 w 1386"/>
                  <a:gd name="T9" fmla="*/ 777875 h 1000"/>
                  <a:gd name="T10" fmla="*/ 457200 w 1386"/>
                  <a:gd name="T11" fmla="*/ 895350 h 1000"/>
                  <a:gd name="T12" fmla="*/ 577850 w 1386"/>
                  <a:gd name="T13" fmla="*/ 1003300 h 1000"/>
                  <a:gd name="T14" fmla="*/ 708025 w 1386"/>
                  <a:gd name="T15" fmla="*/ 1101725 h 1000"/>
                  <a:gd name="T16" fmla="*/ 844550 w 1386"/>
                  <a:gd name="T17" fmla="*/ 1196975 h 1000"/>
                  <a:gd name="T18" fmla="*/ 984250 w 1386"/>
                  <a:gd name="T19" fmla="*/ 1279525 h 1000"/>
                  <a:gd name="T20" fmla="*/ 1133475 w 1386"/>
                  <a:gd name="T21" fmla="*/ 1352550 h 1000"/>
                  <a:gd name="T22" fmla="*/ 1285875 w 1386"/>
                  <a:gd name="T23" fmla="*/ 1419225 h 1000"/>
                  <a:gd name="T24" fmla="*/ 1441450 w 1386"/>
                  <a:gd name="T25" fmla="*/ 1473200 h 1000"/>
                  <a:gd name="T26" fmla="*/ 1603375 w 1386"/>
                  <a:gd name="T27" fmla="*/ 1517650 h 1000"/>
                  <a:gd name="T28" fmla="*/ 1771650 w 1386"/>
                  <a:gd name="T29" fmla="*/ 1552575 h 1000"/>
                  <a:gd name="T30" fmla="*/ 1939925 w 1386"/>
                  <a:gd name="T31" fmla="*/ 1574800 h 1000"/>
                  <a:gd name="T32" fmla="*/ 2114550 w 1386"/>
                  <a:gd name="T33" fmla="*/ 1587500 h 1000"/>
                  <a:gd name="T34" fmla="*/ 2200275 w 1386"/>
                  <a:gd name="T35" fmla="*/ 952500 h 1000"/>
                  <a:gd name="T36" fmla="*/ 2133600 w 1386"/>
                  <a:gd name="T37" fmla="*/ 952500 h 1000"/>
                  <a:gd name="T38" fmla="*/ 2006600 w 1386"/>
                  <a:gd name="T39" fmla="*/ 942975 h 1000"/>
                  <a:gd name="T40" fmla="*/ 1876425 w 1386"/>
                  <a:gd name="T41" fmla="*/ 927100 h 1000"/>
                  <a:gd name="T42" fmla="*/ 1752600 w 1386"/>
                  <a:gd name="T43" fmla="*/ 901700 h 1000"/>
                  <a:gd name="T44" fmla="*/ 1631950 w 1386"/>
                  <a:gd name="T45" fmla="*/ 866775 h 1000"/>
                  <a:gd name="T46" fmla="*/ 1514475 w 1386"/>
                  <a:gd name="T47" fmla="*/ 825500 h 1000"/>
                  <a:gd name="T48" fmla="*/ 1400175 w 1386"/>
                  <a:gd name="T49" fmla="*/ 777875 h 1000"/>
                  <a:gd name="T50" fmla="*/ 1289050 w 1386"/>
                  <a:gd name="T51" fmla="*/ 720725 h 1000"/>
                  <a:gd name="T52" fmla="*/ 1181100 w 1386"/>
                  <a:gd name="T53" fmla="*/ 657225 h 1000"/>
                  <a:gd name="T54" fmla="*/ 1079500 w 1386"/>
                  <a:gd name="T55" fmla="*/ 590550 h 1000"/>
                  <a:gd name="T56" fmla="*/ 984250 w 1386"/>
                  <a:gd name="T57" fmla="*/ 514350 h 1000"/>
                  <a:gd name="T58" fmla="*/ 892175 w 1386"/>
                  <a:gd name="T59" fmla="*/ 431800 h 1000"/>
                  <a:gd name="T60" fmla="*/ 806450 w 1386"/>
                  <a:gd name="T61" fmla="*/ 346075 h 1000"/>
                  <a:gd name="T62" fmla="*/ 727075 w 1386"/>
                  <a:gd name="T63" fmla="*/ 254000 h 1000"/>
                  <a:gd name="T64" fmla="*/ 650875 w 1386"/>
                  <a:gd name="T65" fmla="*/ 155575 h 1000"/>
                  <a:gd name="T66" fmla="*/ 584200 w 1386"/>
                  <a:gd name="T67" fmla="*/ 53975 h 1000"/>
                  <a:gd name="T68" fmla="*/ 552450 w 1386"/>
                  <a:gd name="T69" fmla="*/ 0 h 10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386" h="1000">
                    <a:moveTo>
                      <a:pt x="348" y="0"/>
                    </a:moveTo>
                    <a:lnTo>
                      <a:pt x="0" y="200"/>
                    </a:lnTo>
                    <a:lnTo>
                      <a:pt x="28" y="246"/>
                    </a:lnTo>
                    <a:lnTo>
                      <a:pt x="56" y="288"/>
                    </a:lnTo>
                    <a:lnTo>
                      <a:pt x="84" y="330"/>
                    </a:lnTo>
                    <a:lnTo>
                      <a:pt x="116" y="372"/>
                    </a:lnTo>
                    <a:lnTo>
                      <a:pt x="148" y="412"/>
                    </a:lnTo>
                    <a:lnTo>
                      <a:pt x="180" y="452"/>
                    </a:lnTo>
                    <a:lnTo>
                      <a:pt x="214" y="490"/>
                    </a:lnTo>
                    <a:lnTo>
                      <a:pt x="250" y="528"/>
                    </a:lnTo>
                    <a:lnTo>
                      <a:pt x="288" y="564"/>
                    </a:lnTo>
                    <a:lnTo>
                      <a:pt x="326" y="598"/>
                    </a:lnTo>
                    <a:lnTo>
                      <a:pt x="364" y="632"/>
                    </a:lnTo>
                    <a:lnTo>
                      <a:pt x="404" y="664"/>
                    </a:lnTo>
                    <a:lnTo>
                      <a:pt x="446" y="694"/>
                    </a:lnTo>
                    <a:lnTo>
                      <a:pt x="488" y="724"/>
                    </a:lnTo>
                    <a:lnTo>
                      <a:pt x="532" y="754"/>
                    </a:lnTo>
                    <a:lnTo>
                      <a:pt x="576" y="780"/>
                    </a:lnTo>
                    <a:lnTo>
                      <a:pt x="620" y="806"/>
                    </a:lnTo>
                    <a:lnTo>
                      <a:pt x="666" y="830"/>
                    </a:lnTo>
                    <a:lnTo>
                      <a:pt x="714" y="852"/>
                    </a:lnTo>
                    <a:lnTo>
                      <a:pt x="760" y="874"/>
                    </a:lnTo>
                    <a:lnTo>
                      <a:pt x="810" y="894"/>
                    </a:lnTo>
                    <a:lnTo>
                      <a:pt x="858" y="912"/>
                    </a:lnTo>
                    <a:lnTo>
                      <a:pt x="908" y="928"/>
                    </a:lnTo>
                    <a:lnTo>
                      <a:pt x="960" y="942"/>
                    </a:lnTo>
                    <a:lnTo>
                      <a:pt x="1010" y="956"/>
                    </a:lnTo>
                    <a:lnTo>
                      <a:pt x="1062" y="968"/>
                    </a:lnTo>
                    <a:lnTo>
                      <a:pt x="1116" y="978"/>
                    </a:lnTo>
                    <a:lnTo>
                      <a:pt x="1168" y="986"/>
                    </a:lnTo>
                    <a:lnTo>
                      <a:pt x="1222" y="992"/>
                    </a:lnTo>
                    <a:lnTo>
                      <a:pt x="1276" y="996"/>
                    </a:lnTo>
                    <a:lnTo>
                      <a:pt x="1332" y="1000"/>
                    </a:lnTo>
                    <a:lnTo>
                      <a:pt x="1386" y="1000"/>
                    </a:lnTo>
                    <a:lnTo>
                      <a:pt x="1386" y="600"/>
                    </a:lnTo>
                    <a:lnTo>
                      <a:pt x="1344" y="600"/>
                    </a:lnTo>
                    <a:lnTo>
                      <a:pt x="1304" y="598"/>
                    </a:lnTo>
                    <a:lnTo>
                      <a:pt x="1264" y="594"/>
                    </a:lnTo>
                    <a:lnTo>
                      <a:pt x="1222" y="590"/>
                    </a:lnTo>
                    <a:lnTo>
                      <a:pt x="1182" y="584"/>
                    </a:lnTo>
                    <a:lnTo>
                      <a:pt x="1144" y="576"/>
                    </a:lnTo>
                    <a:lnTo>
                      <a:pt x="1104" y="568"/>
                    </a:lnTo>
                    <a:lnTo>
                      <a:pt x="1066" y="558"/>
                    </a:lnTo>
                    <a:lnTo>
                      <a:pt x="1028" y="546"/>
                    </a:lnTo>
                    <a:lnTo>
                      <a:pt x="990" y="534"/>
                    </a:lnTo>
                    <a:lnTo>
                      <a:pt x="954" y="520"/>
                    </a:lnTo>
                    <a:lnTo>
                      <a:pt x="918" y="506"/>
                    </a:lnTo>
                    <a:lnTo>
                      <a:pt x="882" y="490"/>
                    </a:lnTo>
                    <a:lnTo>
                      <a:pt x="846" y="472"/>
                    </a:lnTo>
                    <a:lnTo>
                      <a:pt x="812" y="454"/>
                    </a:lnTo>
                    <a:lnTo>
                      <a:pt x="778" y="436"/>
                    </a:lnTo>
                    <a:lnTo>
                      <a:pt x="744" y="414"/>
                    </a:lnTo>
                    <a:lnTo>
                      <a:pt x="712" y="394"/>
                    </a:lnTo>
                    <a:lnTo>
                      <a:pt x="680" y="372"/>
                    </a:lnTo>
                    <a:lnTo>
                      <a:pt x="650" y="348"/>
                    </a:lnTo>
                    <a:lnTo>
                      <a:pt x="620" y="324"/>
                    </a:lnTo>
                    <a:lnTo>
                      <a:pt x="590" y="298"/>
                    </a:lnTo>
                    <a:lnTo>
                      <a:pt x="562" y="272"/>
                    </a:lnTo>
                    <a:lnTo>
                      <a:pt x="534" y="246"/>
                    </a:lnTo>
                    <a:lnTo>
                      <a:pt x="508" y="218"/>
                    </a:lnTo>
                    <a:lnTo>
                      <a:pt x="482" y="190"/>
                    </a:lnTo>
                    <a:lnTo>
                      <a:pt x="458" y="160"/>
                    </a:lnTo>
                    <a:lnTo>
                      <a:pt x="434" y="130"/>
                    </a:lnTo>
                    <a:lnTo>
                      <a:pt x="410" y="98"/>
                    </a:lnTo>
                    <a:lnTo>
                      <a:pt x="388" y="66"/>
                    </a:lnTo>
                    <a:lnTo>
                      <a:pt x="368" y="34"/>
                    </a:lnTo>
                    <a:lnTo>
                      <a:pt x="348" y="0"/>
                    </a:lnTo>
                    <a:close/>
                  </a:path>
                </a:pathLst>
              </a:custGeom>
              <a:noFill/>
              <a:ln w="38100" cap="flat" cmpd="sng">
                <a:solidFill>
                  <a:srgbClr val="5F5F5F"/>
                </a:solidFill>
                <a:prstDash val="solid"/>
                <a:round/>
                <a:headEnd type="none" w="med" len="med"/>
                <a:tailEnd type="none" w="med" len="med"/>
              </a:ln>
              <a:effectLst/>
              <a:extLst/>
            </p:spPr>
            <p:txBody>
              <a:bodyPr/>
              <a:lstStyle/>
              <a:p>
                <a:endParaRPr lang="en-GB"/>
              </a:p>
            </p:txBody>
          </p:sp>
          <p:sp>
            <p:nvSpPr>
              <p:cNvPr id="82" name="Freeform 8"/>
              <p:cNvSpPr>
                <a:spLocks/>
              </p:cNvSpPr>
              <p:nvPr/>
            </p:nvSpPr>
            <p:spPr bwMode="auto">
              <a:xfrm>
                <a:off x="2668587" y="3238693"/>
                <a:ext cx="1355725" cy="1905000"/>
              </a:xfrm>
              <a:custGeom>
                <a:avLst/>
                <a:gdLst>
                  <a:gd name="T0" fmla="*/ 1270000 w 854"/>
                  <a:gd name="T1" fmla="*/ 952500 h 1200"/>
                  <a:gd name="T2" fmla="*/ 1270000 w 854"/>
                  <a:gd name="T3" fmla="*/ 952500 h 1200"/>
                  <a:gd name="T4" fmla="*/ 1273175 w 854"/>
                  <a:gd name="T5" fmla="*/ 911225 h 1200"/>
                  <a:gd name="T6" fmla="*/ 1276350 w 854"/>
                  <a:gd name="T7" fmla="*/ 866775 h 1200"/>
                  <a:gd name="T8" fmla="*/ 1282700 w 854"/>
                  <a:gd name="T9" fmla="*/ 825500 h 1200"/>
                  <a:gd name="T10" fmla="*/ 1292225 w 854"/>
                  <a:gd name="T11" fmla="*/ 787400 h 1200"/>
                  <a:gd name="T12" fmla="*/ 1304925 w 854"/>
                  <a:gd name="T13" fmla="*/ 746125 h 1200"/>
                  <a:gd name="T14" fmla="*/ 1320800 w 854"/>
                  <a:gd name="T15" fmla="*/ 708025 h 1200"/>
                  <a:gd name="T16" fmla="*/ 1336675 w 854"/>
                  <a:gd name="T17" fmla="*/ 673100 h 1200"/>
                  <a:gd name="T18" fmla="*/ 1355725 w 854"/>
                  <a:gd name="T19" fmla="*/ 635000 h 1200"/>
                  <a:gd name="T20" fmla="*/ 257175 w 854"/>
                  <a:gd name="T21" fmla="*/ 0 h 1200"/>
                  <a:gd name="T22" fmla="*/ 257175 w 854"/>
                  <a:gd name="T23" fmla="*/ 0 h 1200"/>
                  <a:gd name="T24" fmla="*/ 225425 w 854"/>
                  <a:gd name="T25" fmla="*/ 53975 h 1200"/>
                  <a:gd name="T26" fmla="*/ 196850 w 854"/>
                  <a:gd name="T27" fmla="*/ 107950 h 1200"/>
                  <a:gd name="T28" fmla="*/ 171450 w 854"/>
                  <a:gd name="T29" fmla="*/ 161925 h 1200"/>
                  <a:gd name="T30" fmla="*/ 146050 w 854"/>
                  <a:gd name="T31" fmla="*/ 219075 h 1200"/>
                  <a:gd name="T32" fmla="*/ 123825 w 854"/>
                  <a:gd name="T33" fmla="*/ 276225 h 1200"/>
                  <a:gd name="T34" fmla="*/ 104775 w 854"/>
                  <a:gd name="T35" fmla="*/ 333375 h 1200"/>
                  <a:gd name="T36" fmla="*/ 85725 w 854"/>
                  <a:gd name="T37" fmla="*/ 393700 h 1200"/>
                  <a:gd name="T38" fmla="*/ 66675 w 854"/>
                  <a:gd name="T39" fmla="*/ 450850 h 1200"/>
                  <a:gd name="T40" fmla="*/ 50800 w 854"/>
                  <a:gd name="T41" fmla="*/ 511175 h 1200"/>
                  <a:gd name="T42" fmla="*/ 38100 w 854"/>
                  <a:gd name="T43" fmla="*/ 574675 h 1200"/>
                  <a:gd name="T44" fmla="*/ 28575 w 854"/>
                  <a:gd name="T45" fmla="*/ 635000 h 1200"/>
                  <a:gd name="T46" fmla="*/ 19050 w 854"/>
                  <a:gd name="T47" fmla="*/ 698500 h 1200"/>
                  <a:gd name="T48" fmla="*/ 9525 w 854"/>
                  <a:gd name="T49" fmla="*/ 762000 h 1200"/>
                  <a:gd name="T50" fmla="*/ 6350 w 854"/>
                  <a:gd name="T51" fmla="*/ 825500 h 1200"/>
                  <a:gd name="T52" fmla="*/ 3175 w 854"/>
                  <a:gd name="T53" fmla="*/ 889000 h 1200"/>
                  <a:gd name="T54" fmla="*/ 0 w 854"/>
                  <a:gd name="T55" fmla="*/ 952500 h 1200"/>
                  <a:gd name="T56" fmla="*/ 0 w 854"/>
                  <a:gd name="T57" fmla="*/ 952500 h 1200"/>
                  <a:gd name="T58" fmla="*/ 3175 w 854"/>
                  <a:gd name="T59" fmla="*/ 1019175 h 1200"/>
                  <a:gd name="T60" fmla="*/ 6350 w 854"/>
                  <a:gd name="T61" fmla="*/ 1082675 h 1200"/>
                  <a:gd name="T62" fmla="*/ 9525 w 854"/>
                  <a:gd name="T63" fmla="*/ 1146175 h 1200"/>
                  <a:gd name="T64" fmla="*/ 19050 w 854"/>
                  <a:gd name="T65" fmla="*/ 1209675 h 1200"/>
                  <a:gd name="T66" fmla="*/ 28575 w 854"/>
                  <a:gd name="T67" fmla="*/ 1273175 h 1200"/>
                  <a:gd name="T68" fmla="*/ 38100 w 854"/>
                  <a:gd name="T69" fmla="*/ 1333500 h 1200"/>
                  <a:gd name="T70" fmla="*/ 50800 w 854"/>
                  <a:gd name="T71" fmla="*/ 1393825 h 1200"/>
                  <a:gd name="T72" fmla="*/ 66675 w 854"/>
                  <a:gd name="T73" fmla="*/ 1454150 h 1200"/>
                  <a:gd name="T74" fmla="*/ 85725 w 854"/>
                  <a:gd name="T75" fmla="*/ 1514475 h 1200"/>
                  <a:gd name="T76" fmla="*/ 104775 w 854"/>
                  <a:gd name="T77" fmla="*/ 1571625 h 1200"/>
                  <a:gd name="T78" fmla="*/ 123825 w 854"/>
                  <a:gd name="T79" fmla="*/ 1631950 h 1200"/>
                  <a:gd name="T80" fmla="*/ 146050 w 854"/>
                  <a:gd name="T81" fmla="*/ 1689100 h 1200"/>
                  <a:gd name="T82" fmla="*/ 171450 w 854"/>
                  <a:gd name="T83" fmla="*/ 1743075 h 1200"/>
                  <a:gd name="T84" fmla="*/ 196850 w 854"/>
                  <a:gd name="T85" fmla="*/ 1800225 h 1200"/>
                  <a:gd name="T86" fmla="*/ 225425 w 854"/>
                  <a:gd name="T87" fmla="*/ 1854200 h 1200"/>
                  <a:gd name="T88" fmla="*/ 257175 w 854"/>
                  <a:gd name="T89" fmla="*/ 1905000 h 1200"/>
                  <a:gd name="T90" fmla="*/ 1355725 w 854"/>
                  <a:gd name="T91" fmla="*/ 1270000 h 1200"/>
                  <a:gd name="T92" fmla="*/ 1355725 w 854"/>
                  <a:gd name="T93" fmla="*/ 1270000 h 1200"/>
                  <a:gd name="T94" fmla="*/ 1336675 w 854"/>
                  <a:gd name="T95" fmla="*/ 1235075 h 1200"/>
                  <a:gd name="T96" fmla="*/ 1320800 w 854"/>
                  <a:gd name="T97" fmla="*/ 1196975 h 1200"/>
                  <a:gd name="T98" fmla="*/ 1304925 w 854"/>
                  <a:gd name="T99" fmla="*/ 1158875 h 1200"/>
                  <a:gd name="T100" fmla="*/ 1292225 w 854"/>
                  <a:gd name="T101" fmla="*/ 1120775 h 1200"/>
                  <a:gd name="T102" fmla="*/ 1282700 w 854"/>
                  <a:gd name="T103" fmla="*/ 1079500 h 1200"/>
                  <a:gd name="T104" fmla="*/ 1276350 w 854"/>
                  <a:gd name="T105" fmla="*/ 1038225 h 1200"/>
                  <a:gd name="T106" fmla="*/ 1273175 w 854"/>
                  <a:gd name="T107" fmla="*/ 996950 h 1200"/>
                  <a:gd name="T108" fmla="*/ 1270000 w 854"/>
                  <a:gd name="T109" fmla="*/ 952500 h 1200"/>
                  <a:gd name="T110" fmla="*/ 1270000 w 854"/>
                  <a:gd name="T111" fmla="*/ 952500 h 120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854" h="1200">
                    <a:moveTo>
                      <a:pt x="800" y="600"/>
                    </a:moveTo>
                    <a:lnTo>
                      <a:pt x="800" y="600"/>
                    </a:lnTo>
                    <a:lnTo>
                      <a:pt x="802" y="574"/>
                    </a:lnTo>
                    <a:lnTo>
                      <a:pt x="804" y="546"/>
                    </a:lnTo>
                    <a:lnTo>
                      <a:pt x="808" y="520"/>
                    </a:lnTo>
                    <a:lnTo>
                      <a:pt x="814" y="496"/>
                    </a:lnTo>
                    <a:lnTo>
                      <a:pt x="822" y="470"/>
                    </a:lnTo>
                    <a:lnTo>
                      <a:pt x="832" y="446"/>
                    </a:lnTo>
                    <a:lnTo>
                      <a:pt x="842" y="424"/>
                    </a:lnTo>
                    <a:lnTo>
                      <a:pt x="854" y="400"/>
                    </a:lnTo>
                    <a:lnTo>
                      <a:pt x="162" y="0"/>
                    </a:lnTo>
                    <a:lnTo>
                      <a:pt x="142" y="34"/>
                    </a:lnTo>
                    <a:lnTo>
                      <a:pt x="124" y="68"/>
                    </a:lnTo>
                    <a:lnTo>
                      <a:pt x="108" y="102"/>
                    </a:lnTo>
                    <a:lnTo>
                      <a:pt x="92" y="138"/>
                    </a:lnTo>
                    <a:lnTo>
                      <a:pt x="78" y="174"/>
                    </a:lnTo>
                    <a:lnTo>
                      <a:pt x="66" y="210"/>
                    </a:lnTo>
                    <a:lnTo>
                      <a:pt x="54" y="248"/>
                    </a:lnTo>
                    <a:lnTo>
                      <a:pt x="42" y="284"/>
                    </a:lnTo>
                    <a:lnTo>
                      <a:pt x="32" y="322"/>
                    </a:lnTo>
                    <a:lnTo>
                      <a:pt x="24" y="362"/>
                    </a:lnTo>
                    <a:lnTo>
                      <a:pt x="18" y="400"/>
                    </a:lnTo>
                    <a:lnTo>
                      <a:pt x="12" y="440"/>
                    </a:lnTo>
                    <a:lnTo>
                      <a:pt x="6" y="480"/>
                    </a:lnTo>
                    <a:lnTo>
                      <a:pt x="4" y="520"/>
                    </a:lnTo>
                    <a:lnTo>
                      <a:pt x="2" y="560"/>
                    </a:lnTo>
                    <a:lnTo>
                      <a:pt x="0" y="600"/>
                    </a:lnTo>
                    <a:lnTo>
                      <a:pt x="2" y="642"/>
                    </a:lnTo>
                    <a:lnTo>
                      <a:pt x="4" y="682"/>
                    </a:lnTo>
                    <a:lnTo>
                      <a:pt x="6" y="722"/>
                    </a:lnTo>
                    <a:lnTo>
                      <a:pt x="12" y="762"/>
                    </a:lnTo>
                    <a:lnTo>
                      <a:pt x="18" y="802"/>
                    </a:lnTo>
                    <a:lnTo>
                      <a:pt x="24" y="840"/>
                    </a:lnTo>
                    <a:lnTo>
                      <a:pt x="32" y="878"/>
                    </a:lnTo>
                    <a:lnTo>
                      <a:pt x="42" y="916"/>
                    </a:lnTo>
                    <a:lnTo>
                      <a:pt x="54" y="954"/>
                    </a:lnTo>
                    <a:lnTo>
                      <a:pt x="66" y="990"/>
                    </a:lnTo>
                    <a:lnTo>
                      <a:pt x="78" y="1028"/>
                    </a:lnTo>
                    <a:lnTo>
                      <a:pt x="92" y="1064"/>
                    </a:lnTo>
                    <a:lnTo>
                      <a:pt x="108" y="1098"/>
                    </a:lnTo>
                    <a:lnTo>
                      <a:pt x="124" y="1134"/>
                    </a:lnTo>
                    <a:lnTo>
                      <a:pt x="142" y="1168"/>
                    </a:lnTo>
                    <a:lnTo>
                      <a:pt x="162" y="1200"/>
                    </a:lnTo>
                    <a:lnTo>
                      <a:pt x="854" y="800"/>
                    </a:lnTo>
                    <a:lnTo>
                      <a:pt x="842" y="778"/>
                    </a:lnTo>
                    <a:lnTo>
                      <a:pt x="832" y="754"/>
                    </a:lnTo>
                    <a:lnTo>
                      <a:pt x="822" y="730"/>
                    </a:lnTo>
                    <a:lnTo>
                      <a:pt x="814" y="706"/>
                    </a:lnTo>
                    <a:lnTo>
                      <a:pt x="808" y="680"/>
                    </a:lnTo>
                    <a:lnTo>
                      <a:pt x="804" y="654"/>
                    </a:lnTo>
                    <a:lnTo>
                      <a:pt x="802" y="628"/>
                    </a:lnTo>
                    <a:lnTo>
                      <a:pt x="800" y="600"/>
                    </a:lnTo>
                    <a:close/>
                  </a:path>
                </a:pathLst>
              </a:custGeom>
              <a:noFill/>
              <a:ln w="12700" cap="flat" cmpd="sng">
                <a:solidFill>
                  <a:srgbClr val="000000"/>
                </a:solidFill>
                <a:prstDash val="solid"/>
                <a:round/>
                <a:headEnd type="none" w="med" len="med"/>
                <a:tailEnd type="none" w="med" len="med"/>
              </a:ln>
              <a:effectLst/>
              <a:extLst/>
            </p:spPr>
            <p:txBody>
              <a:bodyPr/>
              <a:lstStyle/>
              <a:p>
                <a:endParaRPr lang="en-GB"/>
              </a:p>
            </p:txBody>
          </p:sp>
          <p:sp>
            <p:nvSpPr>
              <p:cNvPr id="83" name="Freeform 9"/>
              <p:cNvSpPr>
                <a:spLocks/>
              </p:cNvSpPr>
              <p:nvPr/>
            </p:nvSpPr>
            <p:spPr bwMode="auto">
              <a:xfrm>
                <a:off x="2925763" y="4508694"/>
                <a:ext cx="1647825" cy="1587500"/>
              </a:xfrm>
              <a:custGeom>
                <a:avLst/>
                <a:gdLst>
                  <a:gd name="T0" fmla="*/ 1098550 w 1038"/>
                  <a:gd name="T1" fmla="*/ 0 h 1000"/>
                  <a:gd name="T2" fmla="*/ 0 w 1038"/>
                  <a:gd name="T3" fmla="*/ 635000 h 1000"/>
                  <a:gd name="T4" fmla="*/ 0 w 1038"/>
                  <a:gd name="T5" fmla="*/ 635000 h 1000"/>
                  <a:gd name="T6" fmla="*/ 31750 w 1038"/>
                  <a:gd name="T7" fmla="*/ 688975 h 1000"/>
                  <a:gd name="T8" fmla="*/ 63500 w 1038"/>
                  <a:gd name="T9" fmla="*/ 739775 h 1000"/>
                  <a:gd name="T10" fmla="*/ 98425 w 1038"/>
                  <a:gd name="T11" fmla="*/ 790575 h 1000"/>
                  <a:gd name="T12" fmla="*/ 136525 w 1038"/>
                  <a:gd name="T13" fmla="*/ 841375 h 1000"/>
                  <a:gd name="T14" fmla="*/ 174625 w 1038"/>
                  <a:gd name="T15" fmla="*/ 889000 h 1000"/>
                  <a:gd name="T16" fmla="*/ 212725 w 1038"/>
                  <a:gd name="T17" fmla="*/ 936625 h 1000"/>
                  <a:gd name="T18" fmla="*/ 254000 w 1038"/>
                  <a:gd name="T19" fmla="*/ 981075 h 1000"/>
                  <a:gd name="T20" fmla="*/ 295275 w 1038"/>
                  <a:gd name="T21" fmla="*/ 1025525 h 1000"/>
                  <a:gd name="T22" fmla="*/ 339725 w 1038"/>
                  <a:gd name="T23" fmla="*/ 1066800 h 1000"/>
                  <a:gd name="T24" fmla="*/ 384175 w 1038"/>
                  <a:gd name="T25" fmla="*/ 1108075 h 1000"/>
                  <a:gd name="T26" fmla="*/ 431800 w 1038"/>
                  <a:gd name="T27" fmla="*/ 1149350 h 1000"/>
                  <a:gd name="T28" fmla="*/ 479425 w 1038"/>
                  <a:gd name="T29" fmla="*/ 1187450 h 1000"/>
                  <a:gd name="T30" fmla="*/ 527050 w 1038"/>
                  <a:gd name="T31" fmla="*/ 1225550 h 1000"/>
                  <a:gd name="T32" fmla="*/ 577850 w 1038"/>
                  <a:gd name="T33" fmla="*/ 1260475 h 1000"/>
                  <a:gd name="T34" fmla="*/ 628650 w 1038"/>
                  <a:gd name="T35" fmla="*/ 1292225 h 1000"/>
                  <a:gd name="T36" fmla="*/ 682625 w 1038"/>
                  <a:gd name="T37" fmla="*/ 1327150 h 1000"/>
                  <a:gd name="T38" fmla="*/ 736600 w 1038"/>
                  <a:gd name="T39" fmla="*/ 1355725 h 1000"/>
                  <a:gd name="T40" fmla="*/ 790575 w 1038"/>
                  <a:gd name="T41" fmla="*/ 1384300 h 1000"/>
                  <a:gd name="T42" fmla="*/ 847725 w 1038"/>
                  <a:gd name="T43" fmla="*/ 1412875 h 1000"/>
                  <a:gd name="T44" fmla="*/ 904875 w 1038"/>
                  <a:gd name="T45" fmla="*/ 1438275 h 1000"/>
                  <a:gd name="T46" fmla="*/ 962025 w 1038"/>
                  <a:gd name="T47" fmla="*/ 1460500 h 1000"/>
                  <a:gd name="T48" fmla="*/ 1019175 w 1038"/>
                  <a:gd name="T49" fmla="*/ 1482725 h 1000"/>
                  <a:gd name="T50" fmla="*/ 1079500 w 1038"/>
                  <a:gd name="T51" fmla="*/ 1501775 h 1000"/>
                  <a:gd name="T52" fmla="*/ 1139825 w 1038"/>
                  <a:gd name="T53" fmla="*/ 1520825 h 1000"/>
                  <a:gd name="T54" fmla="*/ 1200150 w 1038"/>
                  <a:gd name="T55" fmla="*/ 1536700 h 1000"/>
                  <a:gd name="T56" fmla="*/ 1263650 w 1038"/>
                  <a:gd name="T57" fmla="*/ 1549400 h 1000"/>
                  <a:gd name="T58" fmla="*/ 1323975 w 1038"/>
                  <a:gd name="T59" fmla="*/ 1562100 h 1000"/>
                  <a:gd name="T60" fmla="*/ 1387475 w 1038"/>
                  <a:gd name="T61" fmla="*/ 1571625 h 1000"/>
                  <a:gd name="T62" fmla="*/ 1454150 w 1038"/>
                  <a:gd name="T63" fmla="*/ 1577975 h 1000"/>
                  <a:gd name="T64" fmla="*/ 1517650 w 1038"/>
                  <a:gd name="T65" fmla="*/ 1584325 h 1000"/>
                  <a:gd name="T66" fmla="*/ 1581150 w 1038"/>
                  <a:gd name="T67" fmla="*/ 1587500 h 1000"/>
                  <a:gd name="T68" fmla="*/ 1647825 w 1038"/>
                  <a:gd name="T69" fmla="*/ 1587500 h 1000"/>
                  <a:gd name="T70" fmla="*/ 1647825 w 1038"/>
                  <a:gd name="T71" fmla="*/ 317500 h 1000"/>
                  <a:gd name="T72" fmla="*/ 1647825 w 1038"/>
                  <a:gd name="T73" fmla="*/ 317500 h 1000"/>
                  <a:gd name="T74" fmla="*/ 1603375 w 1038"/>
                  <a:gd name="T75" fmla="*/ 317500 h 1000"/>
                  <a:gd name="T76" fmla="*/ 1562100 w 1038"/>
                  <a:gd name="T77" fmla="*/ 311150 h 1000"/>
                  <a:gd name="T78" fmla="*/ 1520825 w 1038"/>
                  <a:gd name="T79" fmla="*/ 304800 h 1000"/>
                  <a:gd name="T80" fmla="*/ 1479550 w 1038"/>
                  <a:gd name="T81" fmla="*/ 295275 h 1000"/>
                  <a:gd name="T82" fmla="*/ 1438275 w 1038"/>
                  <a:gd name="T83" fmla="*/ 282575 h 1000"/>
                  <a:gd name="T84" fmla="*/ 1400175 w 1038"/>
                  <a:gd name="T85" fmla="*/ 266700 h 1000"/>
                  <a:gd name="T86" fmla="*/ 1362075 w 1038"/>
                  <a:gd name="T87" fmla="*/ 250825 h 1000"/>
                  <a:gd name="T88" fmla="*/ 1327150 w 1038"/>
                  <a:gd name="T89" fmla="*/ 231775 h 1000"/>
                  <a:gd name="T90" fmla="*/ 1292225 w 1038"/>
                  <a:gd name="T91" fmla="*/ 209550 h 1000"/>
                  <a:gd name="T92" fmla="*/ 1260475 w 1038"/>
                  <a:gd name="T93" fmla="*/ 184150 h 1000"/>
                  <a:gd name="T94" fmla="*/ 1228725 w 1038"/>
                  <a:gd name="T95" fmla="*/ 158750 h 1000"/>
                  <a:gd name="T96" fmla="*/ 1196975 w 1038"/>
                  <a:gd name="T97" fmla="*/ 130175 h 1000"/>
                  <a:gd name="T98" fmla="*/ 1171575 w 1038"/>
                  <a:gd name="T99" fmla="*/ 101600 h 1000"/>
                  <a:gd name="T100" fmla="*/ 1143000 w 1038"/>
                  <a:gd name="T101" fmla="*/ 69850 h 1000"/>
                  <a:gd name="T102" fmla="*/ 1120775 w 1038"/>
                  <a:gd name="T103" fmla="*/ 34925 h 1000"/>
                  <a:gd name="T104" fmla="*/ 1098550 w 1038"/>
                  <a:gd name="T105" fmla="*/ 0 h 1000"/>
                  <a:gd name="T106" fmla="*/ 1098550 w 1038"/>
                  <a:gd name="T107" fmla="*/ 0 h 10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038" h="1000">
                    <a:moveTo>
                      <a:pt x="692" y="0"/>
                    </a:moveTo>
                    <a:lnTo>
                      <a:pt x="0" y="400"/>
                    </a:lnTo>
                    <a:lnTo>
                      <a:pt x="20" y="434"/>
                    </a:lnTo>
                    <a:lnTo>
                      <a:pt x="40" y="466"/>
                    </a:lnTo>
                    <a:lnTo>
                      <a:pt x="62" y="498"/>
                    </a:lnTo>
                    <a:lnTo>
                      <a:pt x="86" y="530"/>
                    </a:lnTo>
                    <a:lnTo>
                      <a:pt x="110" y="560"/>
                    </a:lnTo>
                    <a:lnTo>
                      <a:pt x="134" y="590"/>
                    </a:lnTo>
                    <a:lnTo>
                      <a:pt x="160" y="618"/>
                    </a:lnTo>
                    <a:lnTo>
                      <a:pt x="186" y="646"/>
                    </a:lnTo>
                    <a:lnTo>
                      <a:pt x="214" y="672"/>
                    </a:lnTo>
                    <a:lnTo>
                      <a:pt x="242" y="698"/>
                    </a:lnTo>
                    <a:lnTo>
                      <a:pt x="272" y="724"/>
                    </a:lnTo>
                    <a:lnTo>
                      <a:pt x="302" y="748"/>
                    </a:lnTo>
                    <a:lnTo>
                      <a:pt x="332" y="772"/>
                    </a:lnTo>
                    <a:lnTo>
                      <a:pt x="364" y="794"/>
                    </a:lnTo>
                    <a:lnTo>
                      <a:pt x="396" y="814"/>
                    </a:lnTo>
                    <a:lnTo>
                      <a:pt x="430" y="836"/>
                    </a:lnTo>
                    <a:lnTo>
                      <a:pt x="464" y="854"/>
                    </a:lnTo>
                    <a:lnTo>
                      <a:pt x="498" y="872"/>
                    </a:lnTo>
                    <a:lnTo>
                      <a:pt x="534" y="890"/>
                    </a:lnTo>
                    <a:lnTo>
                      <a:pt x="570" y="906"/>
                    </a:lnTo>
                    <a:lnTo>
                      <a:pt x="606" y="920"/>
                    </a:lnTo>
                    <a:lnTo>
                      <a:pt x="642" y="934"/>
                    </a:lnTo>
                    <a:lnTo>
                      <a:pt x="680" y="946"/>
                    </a:lnTo>
                    <a:lnTo>
                      <a:pt x="718" y="958"/>
                    </a:lnTo>
                    <a:lnTo>
                      <a:pt x="756" y="968"/>
                    </a:lnTo>
                    <a:lnTo>
                      <a:pt x="796" y="976"/>
                    </a:lnTo>
                    <a:lnTo>
                      <a:pt x="834" y="984"/>
                    </a:lnTo>
                    <a:lnTo>
                      <a:pt x="874" y="990"/>
                    </a:lnTo>
                    <a:lnTo>
                      <a:pt x="916" y="994"/>
                    </a:lnTo>
                    <a:lnTo>
                      <a:pt x="956" y="998"/>
                    </a:lnTo>
                    <a:lnTo>
                      <a:pt x="996" y="1000"/>
                    </a:lnTo>
                    <a:lnTo>
                      <a:pt x="1038" y="1000"/>
                    </a:lnTo>
                    <a:lnTo>
                      <a:pt x="1038" y="200"/>
                    </a:lnTo>
                    <a:lnTo>
                      <a:pt x="1010" y="200"/>
                    </a:lnTo>
                    <a:lnTo>
                      <a:pt x="984" y="196"/>
                    </a:lnTo>
                    <a:lnTo>
                      <a:pt x="958" y="192"/>
                    </a:lnTo>
                    <a:lnTo>
                      <a:pt x="932" y="186"/>
                    </a:lnTo>
                    <a:lnTo>
                      <a:pt x="906" y="178"/>
                    </a:lnTo>
                    <a:lnTo>
                      <a:pt x="882" y="168"/>
                    </a:lnTo>
                    <a:lnTo>
                      <a:pt x="858" y="158"/>
                    </a:lnTo>
                    <a:lnTo>
                      <a:pt x="836" y="146"/>
                    </a:lnTo>
                    <a:lnTo>
                      <a:pt x="814" y="132"/>
                    </a:lnTo>
                    <a:lnTo>
                      <a:pt x="794" y="116"/>
                    </a:lnTo>
                    <a:lnTo>
                      <a:pt x="774" y="100"/>
                    </a:lnTo>
                    <a:lnTo>
                      <a:pt x="754" y="82"/>
                    </a:lnTo>
                    <a:lnTo>
                      <a:pt x="738" y="64"/>
                    </a:lnTo>
                    <a:lnTo>
                      <a:pt x="720" y="44"/>
                    </a:lnTo>
                    <a:lnTo>
                      <a:pt x="706" y="22"/>
                    </a:lnTo>
                    <a:lnTo>
                      <a:pt x="692" y="0"/>
                    </a:lnTo>
                    <a:close/>
                  </a:path>
                </a:pathLst>
              </a:custGeom>
              <a:noFill/>
              <a:ln w="38100" cap="flat" cmpd="sng">
                <a:solidFill>
                  <a:srgbClr val="5F5F5F"/>
                </a:solidFill>
                <a:prstDash val="solid"/>
                <a:round/>
                <a:headEnd type="none" w="med" len="med"/>
                <a:tailEnd type="none" w="med" len="med"/>
              </a:ln>
              <a:effectLst/>
              <a:extLst/>
            </p:spPr>
            <p:txBody>
              <a:bodyPr/>
              <a:lstStyle/>
              <a:p>
                <a:endParaRPr lang="en-GB"/>
              </a:p>
            </p:txBody>
          </p:sp>
          <p:sp>
            <p:nvSpPr>
              <p:cNvPr id="84" name="Freeform 10"/>
              <p:cNvSpPr>
                <a:spLocks/>
              </p:cNvSpPr>
              <p:nvPr/>
            </p:nvSpPr>
            <p:spPr bwMode="auto">
              <a:xfrm>
                <a:off x="2925763" y="2286194"/>
                <a:ext cx="1647825" cy="1587500"/>
              </a:xfrm>
              <a:custGeom>
                <a:avLst/>
                <a:gdLst>
                  <a:gd name="T0" fmla="*/ 1647825 w 1038"/>
                  <a:gd name="T1" fmla="*/ 1270000 h 1000"/>
                  <a:gd name="T2" fmla="*/ 1647825 w 1038"/>
                  <a:gd name="T3" fmla="*/ 0 h 1000"/>
                  <a:gd name="T4" fmla="*/ 1647825 w 1038"/>
                  <a:gd name="T5" fmla="*/ 0 h 1000"/>
                  <a:gd name="T6" fmla="*/ 1581150 w 1038"/>
                  <a:gd name="T7" fmla="*/ 3175 h 1000"/>
                  <a:gd name="T8" fmla="*/ 1517650 w 1038"/>
                  <a:gd name="T9" fmla="*/ 6350 h 1000"/>
                  <a:gd name="T10" fmla="*/ 1454150 w 1038"/>
                  <a:gd name="T11" fmla="*/ 9525 h 1000"/>
                  <a:gd name="T12" fmla="*/ 1387475 w 1038"/>
                  <a:gd name="T13" fmla="*/ 19050 h 1000"/>
                  <a:gd name="T14" fmla="*/ 1323975 w 1038"/>
                  <a:gd name="T15" fmla="*/ 28575 h 1000"/>
                  <a:gd name="T16" fmla="*/ 1263650 w 1038"/>
                  <a:gd name="T17" fmla="*/ 41275 h 1000"/>
                  <a:gd name="T18" fmla="*/ 1200150 w 1038"/>
                  <a:gd name="T19" fmla="*/ 53975 h 1000"/>
                  <a:gd name="T20" fmla="*/ 1139825 w 1038"/>
                  <a:gd name="T21" fmla="*/ 69850 h 1000"/>
                  <a:gd name="T22" fmla="*/ 1079500 w 1038"/>
                  <a:gd name="T23" fmla="*/ 88900 h 1000"/>
                  <a:gd name="T24" fmla="*/ 1019175 w 1038"/>
                  <a:gd name="T25" fmla="*/ 107950 h 1000"/>
                  <a:gd name="T26" fmla="*/ 962025 w 1038"/>
                  <a:gd name="T27" fmla="*/ 130175 h 1000"/>
                  <a:gd name="T28" fmla="*/ 904875 w 1038"/>
                  <a:gd name="T29" fmla="*/ 152400 h 1000"/>
                  <a:gd name="T30" fmla="*/ 847725 w 1038"/>
                  <a:gd name="T31" fmla="*/ 177800 h 1000"/>
                  <a:gd name="T32" fmla="*/ 790575 w 1038"/>
                  <a:gd name="T33" fmla="*/ 203200 h 1000"/>
                  <a:gd name="T34" fmla="*/ 736600 w 1038"/>
                  <a:gd name="T35" fmla="*/ 231775 h 1000"/>
                  <a:gd name="T36" fmla="*/ 682625 w 1038"/>
                  <a:gd name="T37" fmla="*/ 263525 h 1000"/>
                  <a:gd name="T38" fmla="*/ 628650 w 1038"/>
                  <a:gd name="T39" fmla="*/ 295275 h 1000"/>
                  <a:gd name="T40" fmla="*/ 577850 w 1038"/>
                  <a:gd name="T41" fmla="*/ 330200 h 1000"/>
                  <a:gd name="T42" fmla="*/ 527050 w 1038"/>
                  <a:gd name="T43" fmla="*/ 365125 h 1000"/>
                  <a:gd name="T44" fmla="*/ 479425 w 1038"/>
                  <a:gd name="T45" fmla="*/ 403225 h 1000"/>
                  <a:gd name="T46" fmla="*/ 431800 w 1038"/>
                  <a:gd name="T47" fmla="*/ 441325 h 1000"/>
                  <a:gd name="T48" fmla="*/ 384175 w 1038"/>
                  <a:gd name="T49" fmla="*/ 479425 h 1000"/>
                  <a:gd name="T50" fmla="*/ 339725 w 1038"/>
                  <a:gd name="T51" fmla="*/ 520700 h 1000"/>
                  <a:gd name="T52" fmla="*/ 295275 w 1038"/>
                  <a:gd name="T53" fmla="*/ 565150 h 1000"/>
                  <a:gd name="T54" fmla="*/ 254000 w 1038"/>
                  <a:gd name="T55" fmla="*/ 609600 h 1000"/>
                  <a:gd name="T56" fmla="*/ 212725 w 1038"/>
                  <a:gd name="T57" fmla="*/ 654050 h 1000"/>
                  <a:gd name="T58" fmla="*/ 174625 w 1038"/>
                  <a:gd name="T59" fmla="*/ 701675 h 1000"/>
                  <a:gd name="T60" fmla="*/ 136525 w 1038"/>
                  <a:gd name="T61" fmla="*/ 749300 h 1000"/>
                  <a:gd name="T62" fmla="*/ 98425 w 1038"/>
                  <a:gd name="T63" fmla="*/ 796925 h 1000"/>
                  <a:gd name="T64" fmla="*/ 63500 w 1038"/>
                  <a:gd name="T65" fmla="*/ 847725 h 1000"/>
                  <a:gd name="T66" fmla="*/ 31750 w 1038"/>
                  <a:gd name="T67" fmla="*/ 901700 h 1000"/>
                  <a:gd name="T68" fmla="*/ 0 w 1038"/>
                  <a:gd name="T69" fmla="*/ 952500 h 1000"/>
                  <a:gd name="T70" fmla="*/ 1098550 w 1038"/>
                  <a:gd name="T71" fmla="*/ 1587500 h 1000"/>
                  <a:gd name="T72" fmla="*/ 1098550 w 1038"/>
                  <a:gd name="T73" fmla="*/ 1587500 h 1000"/>
                  <a:gd name="T74" fmla="*/ 1120775 w 1038"/>
                  <a:gd name="T75" fmla="*/ 1552575 h 1000"/>
                  <a:gd name="T76" fmla="*/ 1143000 w 1038"/>
                  <a:gd name="T77" fmla="*/ 1520825 h 1000"/>
                  <a:gd name="T78" fmla="*/ 1171575 w 1038"/>
                  <a:gd name="T79" fmla="*/ 1489075 h 1000"/>
                  <a:gd name="T80" fmla="*/ 1196975 w 1038"/>
                  <a:gd name="T81" fmla="*/ 1457325 h 1000"/>
                  <a:gd name="T82" fmla="*/ 1228725 w 1038"/>
                  <a:gd name="T83" fmla="*/ 1431925 h 1000"/>
                  <a:gd name="T84" fmla="*/ 1260475 w 1038"/>
                  <a:gd name="T85" fmla="*/ 1403350 h 1000"/>
                  <a:gd name="T86" fmla="*/ 1292225 w 1038"/>
                  <a:gd name="T87" fmla="*/ 1381125 h 1000"/>
                  <a:gd name="T88" fmla="*/ 1327150 w 1038"/>
                  <a:gd name="T89" fmla="*/ 1358900 h 1000"/>
                  <a:gd name="T90" fmla="*/ 1362075 w 1038"/>
                  <a:gd name="T91" fmla="*/ 1339850 h 1000"/>
                  <a:gd name="T92" fmla="*/ 1400175 w 1038"/>
                  <a:gd name="T93" fmla="*/ 1320800 h 1000"/>
                  <a:gd name="T94" fmla="*/ 1438275 w 1038"/>
                  <a:gd name="T95" fmla="*/ 1304925 h 1000"/>
                  <a:gd name="T96" fmla="*/ 1479550 w 1038"/>
                  <a:gd name="T97" fmla="*/ 1295400 h 1000"/>
                  <a:gd name="T98" fmla="*/ 1520825 w 1038"/>
                  <a:gd name="T99" fmla="*/ 1282700 h 1000"/>
                  <a:gd name="T100" fmla="*/ 1562100 w 1038"/>
                  <a:gd name="T101" fmla="*/ 1276350 h 1000"/>
                  <a:gd name="T102" fmla="*/ 1603375 w 1038"/>
                  <a:gd name="T103" fmla="*/ 1273175 h 1000"/>
                  <a:gd name="T104" fmla="*/ 1647825 w 1038"/>
                  <a:gd name="T105" fmla="*/ 1270000 h 1000"/>
                  <a:gd name="T106" fmla="*/ 1647825 w 1038"/>
                  <a:gd name="T107" fmla="*/ 1270000 h 10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038" h="1000">
                    <a:moveTo>
                      <a:pt x="1038" y="800"/>
                    </a:moveTo>
                    <a:lnTo>
                      <a:pt x="1038" y="0"/>
                    </a:lnTo>
                    <a:lnTo>
                      <a:pt x="996" y="2"/>
                    </a:lnTo>
                    <a:lnTo>
                      <a:pt x="956" y="4"/>
                    </a:lnTo>
                    <a:lnTo>
                      <a:pt x="916" y="6"/>
                    </a:lnTo>
                    <a:lnTo>
                      <a:pt x="874" y="12"/>
                    </a:lnTo>
                    <a:lnTo>
                      <a:pt x="834" y="18"/>
                    </a:lnTo>
                    <a:lnTo>
                      <a:pt x="796" y="26"/>
                    </a:lnTo>
                    <a:lnTo>
                      <a:pt x="756" y="34"/>
                    </a:lnTo>
                    <a:lnTo>
                      <a:pt x="718" y="44"/>
                    </a:lnTo>
                    <a:lnTo>
                      <a:pt x="680" y="56"/>
                    </a:lnTo>
                    <a:lnTo>
                      <a:pt x="642" y="68"/>
                    </a:lnTo>
                    <a:lnTo>
                      <a:pt x="606" y="82"/>
                    </a:lnTo>
                    <a:lnTo>
                      <a:pt x="570" y="96"/>
                    </a:lnTo>
                    <a:lnTo>
                      <a:pt x="534" y="112"/>
                    </a:lnTo>
                    <a:lnTo>
                      <a:pt x="498" y="128"/>
                    </a:lnTo>
                    <a:lnTo>
                      <a:pt x="464" y="146"/>
                    </a:lnTo>
                    <a:lnTo>
                      <a:pt x="430" y="166"/>
                    </a:lnTo>
                    <a:lnTo>
                      <a:pt x="396" y="186"/>
                    </a:lnTo>
                    <a:lnTo>
                      <a:pt x="364" y="208"/>
                    </a:lnTo>
                    <a:lnTo>
                      <a:pt x="332" y="230"/>
                    </a:lnTo>
                    <a:lnTo>
                      <a:pt x="302" y="254"/>
                    </a:lnTo>
                    <a:lnTo>
                      <a:pt x="272" y="278"/>
                    </a:lnTo>
                    <a:lnTo>
                      <a:pt x="242" y="302"/>
                    </a:lnTo>
                    <a:lnTo>
                      <a:pt x="214" y="328"/>
                    </a:lnTo>
                    <a:lnTo>
                      <a:pt x="186" y="356"/>
                    </a:lnTo>
                    <a:lnTo>
                      <a:pt x="160" y="384"/>
                    </a:lnTo>
                    <a:lnTo>
                      <a:pt x="134" y="412"/>
                    </a:lnTo>
                    <a:lnTo>
                      <a:pt x="110" y="442"/>
                    </a:lnTo>
                    <a:lnTo>
                      <a:pt x="86" y="472"/>
                    </a:lnTo>
                    <a:lnTo>
                      <a:pt x="62" y="502"/>
                    </a:lnTo>
                    <a:lnTo>
                      <a:pt x="40" y="534"/>
                    </a:lnTo>
                    <a:lnTo>
                      <a:pt x="20" y="568"/>
                    </a:lnTo>
                    <a:lnTo>
                      <a:pt x="0" y="600"/>
                    </a:lnTo>
                    <a:lnTo>
                      <a:pt x="692" y="1000"/>
                    </a:lnTo>
                    <a:lnTo>
                      <a:pt x="706" y="978"/>
                    </a:lnTo>
                    <a:lnTo>
                      <a:pt x="720" y="958"/>
                    </a:lnTo>
                    <a:lnTo>
                      <a:pt x="738" y="938"/>
                    </a:lnTo>
                    <a:lnTo>
                      <a:pt x="754" y="918"/>
                    </a:lnTo>
                    <a:lnTo>
                      <a:pt x="774" y="902"/>
                    </a:lnTo>
                    <a:lnTo>
                      <a:pt x="794" y="884"/>
                    </a:lnTo>
                    <a:lnTo>
                      <a:pt x="814" y="870"/>
                    </a:lnTo>
                    <a:lnTo>
                      <a:pt x="836" y="856"/>
                    </a:lnTo>
                    <a:lnTo>
                      <a:pt x="858" y="844"/>
                    </a:lnTo>
                    <a:lnTo>
                      <a:pt x="882" y="832"/>
                    </a:lnTo>
                    <a:lnTo>
                      <a:pt x="906" y="822"/>
                    </a:lnTo>
                    <a:lnTo>
                      <a:pt x="932" y="816"/>
                    </a:lnTo>
                    <a:lnTo>
                      <a:pt x="958" y="808"/>
                    </a:lnTo>
                    <a:lnTo>
                      <a:pt x="984" y="804"/>
                    </a:lnTo>
                    <a:lnTo>
                      <a:pt x="1010" y="802"/>
                    </a:lnTo>
                    <a:lnTo>
                      <a:pt x="1038" y="800"/>
                    </a:lnTo>
                    <a:close/>
                  </a:path>
                </a:pathLst>
              </a:custGeom>
              <a:noFill/>
              <a:ln w="38100" cap="flat" cmpd="sng">
                <a:solidFill>
                  <a:srgbClr val="5F5F5F"/>
                </a:solidFill>
                <a:prstDash val="solid"/>
                <a:round/>
                <a:headEnd type="none" w="med" len="med"/>
                <a:tailEnd type="none" w="med" len="med"/>
              </a:ln>
              <a:effectLst/>
              <a:extLst/>
            </p:spPr>
            <p:txBody>
              <a:bodyPr/>
              <a:lstStyle/>
              <a:p>
                <a:endParaRPr lang="en-GB"/>
              </a:p>
            </p:txBody>
          </p:sp>
          <p:sp>
            <p:nvSpPr>
              <p:cNvPr id="85" name="Freeform 11"/>
              <p:cNvSpPr>
                <a:spLocks/>
              </p:cNvSpPr>
              <p:nvPr/>
            </p:nvSpPr>
            <p:spPr bwMode="auto">
              <a:xfrm>
                <a:off x="4573587" y="4508694"/>
                <a:ext cx="1651000" cy="1587500"/>
              </a:xfrm>
              <a:custGeom>
                <a:avLst/>
                <a:gdLst>
                  <a:gd name="T0" fmla="*/ 0 w 1040"/>
                  <a:gd name="T1" fmla="*/ 317500 h 1000"/>
                  <a:gd name="T2" fmla="*/ 0 w 1040"/>
                  <a:gd name="T3" fmla="*/ 1587500 h 1000"/>
                  <a:gd name="T4" fmla="*/ 0 w 1040"/>
                  <a:gd name="T5" fmla="*/ 1587500 h 1000"/>
                  <a:gd name="T6" fmla="*/ 66675 w 1040"/>
                  <a:gd name="T7" fmla="*/ 1587500 h 1000"/>
                  <a:gd name="T8" fmla="*/ 133350 w 1040"/>
                  <a:gd name="T9" fmla="*/ 1584325 h 1000"/>
                  <a:gd name="T10" fmla="*/ 196850 w 1040"/>
                  <a:gd name="T11" fmla="*/ 1577975 h 1000"/>
                  <a:gd name="T12" fmla="*/ 260350 w 1040"/>
                  <a:gd name="T13" fmla="*/ 1571625 h 1000"/>
                  <a:gd name="T14" fmla="*/ 323850 w 1040"/>
                  <a:gd name="T15" fmla="*/ 1562100 h 1000"/>
                  <a:gd name="T16" fmla="*/ 387350 w 1040"/>
                  <a:gd name="T17" fmla="*/ 1549400 h 1000"/>
                  <a:gd name="T18" fmla="*/ 447675 w 1040"/>
                  <a:gd name="T19" fmla="*/ 1536700 h 1000"/>
                  <a:gd name="T20" fmla="*/ 511175 w 1040"/>
                  <a:gd name="T21" fmla="*/ 1520825 h 1000"/>
                  <a:gd name="T22" fmla="*/ 571500 w 1040"/>
                  <a:gd name="T23" fmla="*/ 1501775 h 1000"/>
                  <a:gd name="T24" fmla="*/ 628650 w 1040"/>
                  <a:gd name="T25" fmla="*/ 1482725 h 1000"/>
                  <a:gd name="T26" fmla="*/ 688975 w 1040"/>
                  <a:gd name="T27" fmla="*/ 1460500 h 1000"/>
                  <a:gd name="T28" fmla="*/ 746125 w 1040"/>
                  <a:gd name="T29" fmla="*/ 1438275 h 1000"/>
                  <a:gd name="T30" fmla="*/ 803275 w 1040"/>
                  <a:gd name="T31" fmla="*/ 1412875 h 1000"/>
                  <a:gd name="T32" fmla="*/ 857250 w 1040"/>
                  <a:gd name="T33" fmla="*/ 1384300 h 1000"/>
                  <a:gd name="T34" fmla="*/ 914400 w 1040"/>
                  <a:gd name="T35" fmla="*/ 1355725 h 1000"/>
                  <a:gd name="T36" fmla="*/ 965200 w 1040"/>
                  <a:gd name="T37" fmla="*/ 1327150 h 1000"/>
                  <a:gd name="T38" fmla="*/ 1019175 w 1040"/>
                  <a:gd name="T39" fmla="*/ 1292225 h 1000"/>
                  <a:gd name="T40" fmla="*/ 1069975 w 1040"/>
                  <a:gd name="T41" fmla="*/ 1260475 h 1000"/>
                  <a:gd name="T42" fmla="*/ 1120775 w 1040"/>
                  <a:gd name="T43" fmla="*/ 1225550 h 1000"/>
                  <a:gd name="T44" fmla="*/ 1168400 w 1040"/>
                  <a:gd name="T45" fmla="*/ 1187450 h 1000"/>
                  <a:gd name="T46" fmla="*/ 1216025 w 1040"/>
                  <a:gd name="T47" fmla="*/ 1149350 h 1000"/>
                  <a:gd name="T48" fmla="*/ 1263650 w 1040"/>
                  <a:gd name="T49" fmla="*/ 1108075 h 1000"/>
                  <a:gd name="T50" fmla="*/ 1308100 w 1040"/>
                  <a:gd name="T51" fmla="*/ 1066800 h 1000"/>
                  <a:gd name="T52" fmla="*/ 1352550 w 1040"/>
                  <a:gd name="T53" fmla="*/ 1025525 h 1000"/>
                  <a:gd name="T54" fmla="*/ 1397000 w 1040"/>
                  <a:gd name="T55" fmla="*/ 981075 h 1000"/>
                  <a:gd name="T56" fmla="*/ 1435100 w 1040"/>
                  <a:gd name="T57" fmla="*/ 936625 h 1000"/>
                  <a:gd name="T58" fmla="*/ 1476375 w 1040"/>
                  <a:gd name="T59" fmla="*/ 889000 h 1000"/>
                  <a:gd name="T60" fmla="*/ 1514475 w 1040"/>
                  <a:gd name="T61" fmla="*/ 841375 h 1000"/>
                  <a:gd name="T62" fmla="*/ 1549400 w 1040"/>
                  <a:gd name="T63" fmla="*/ 790575 h 1000"/>
                  <a:gd name="T64" fmla="*/ 1584325 w 1040"/>
                  <a:gd name="T65" fmla="*/ 739775 h 1000"/>
                  <a:gd name="T66" fmla="*/ 1619250 w 1040"/>
                  <a:gd name="T67" fmla="*/ 688975 h 1000"/>
                  <a:gd name="T68" fmla="*/ 1651000 w 1040"/>
                  <a:gd name="T69" fmla="*/ 635000 h 1000"/>
                  <a:gd name="T70" fmla="*/ 549275 w 1040"/>
                  <a:gd name="T71" fmla="*/ 0 h 1000"/>
                  <a:gd name="T72" fmla="*/ 549275 w 1040"/>
                  <a:gd name="T73" fmla="*/ 0 h 1000"/>
                  <a:gd name="T74" fmla="*/ 530225 w 1040"/>
                  <a:gd name="T75" fmla="*/ 34925 h 1000"/>
                  <a:gd name="T76" fmla="*/ 504825 w 1040"/>
                  <a:gd name="T77" fmla="*/ 69850 h 1000"/>
                  <a:gd name="T78" fmla="*/ 479425 w 1040"/>
                  <a:gd name="T79" fmla="*/ 101600 h 1000"/>
                  <a:gd name="T80" fmla="*/ 450850 w 1040"/>
                  <a:gd name="T81" fmla="*/ 130175 h 1000"/>
                  <a:gd name="T82" fmla="*/ 422275 w 1040"/>
                  <a:gd name="T83" fmla="*/ 158750 h 1000"/>
                  <a:gd name="T84" fmla="*/ 390525 w 1040"/>
                  <a:gd name="T85" fmla="*/ 184150 h 1000"/>
                  <a:gd name="T86" fmla="*/ 358775 w 1040"/>
                  <a:gd name="T87" fmla="*/ 209550 h 1000"/>
                  <a:gd name="T88" fmla="*/ 323850 w 1040"/>
                  <a:gd name="T89" fmla="*/ 231775 h 1000"/>
                  <a:gd name="T90" fmla="*/ 285750 w 1040"/>
                  <a:gd name="T91" fmla="*/ 250825 h 1000"/>
                  <a:gd name="T92" fmla="*/ 247650 w 1040"/>
                  <a:gd name="T93" fmla="*/ 266700 h 1000"/>
                  <a:gd name="T94" fmla="*/ 209550 w 1040"/>
                  <a:gd name="T95" fmla="*/ 282575 h 1000"/>
                  <a:gd name="T96" fmla="*/ 171450 w 1040"/>
                  <a:gd name="T97" fmla="*/ 295275 h 1000"/>
                  <a:gd name="T98" fmla="*/ 130175 w 1040"/>
                  <a:gd name="T99" fmla="*/ 304800 h 1000"/>
                  <a:gd name="T100" fmla="*/ 88900 w 1040"/>
                  <a:gd name="T101" fmla="*/ 311150 h 1000"/>
                  <a:gd name="T102" fmla="*/ 44450 w 1040"/>
                  <a:gd name="T103" fmla="*/ 317500 h 1000"/>
                  <a:gd name="T104" fmla="*/ 0 w 1040"/>
                  <a:gd name="T105" fmla="*/ 317500 h 1000"/>
                  <a:gd name="T106" fmla="*/ 0 w 1040"/>
                  <a:gd name="T107" fmla="*/ 317500 h 10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040" h="1000">
                    <a:moveTo>
                      <a:pt x="0" y="200"/>
                    </a:moveTo>
                    <a:lnTo>
                      <a:pt x="0" y="1000"/>
                    </a:lnTo>
                    <a:lnTo>
                      <a:pt x="42" y="1000"/>
                    </a:lnTo>
                    <a:lnTo>
                      <a:pt x="84" y="998"/>
                    </a:lnTo>
                    <a:lnTo>
                      <a:pt x="124" y="994"/>
                    </a:lnTo>
                    <a:lnTo>
                      <a:pt x="164" y="990"/>
                    </a:lnTo>
                    <a:lnTo>
                      <a:pt x="204" y="984"/>
                    </a:lnTo>
                    <a:lnTo>
                      <a:pt x="244" y="976"/>
                    </a:lnTo>
                    <a:lnTo>
                      <a:pt x="282" y="968"/>
                    </a:lnTo>
                    <a:lnTo>
                      <a:pt x="322" y="958"/>
                    </a:lnTo>
                    <a:lnTo>
                      <a:pt x="360" y="946"/>
                    </a:lnTo>
                    <a:lnTo>
                      <a:pt x="396" y="934"/>
                    </a:lnTo>
                    <a:lnTo>
                      <a:pt x="434" y="920"/>
                    </a:lnTo>
                    <a:lnTo>
                      <a:pt x="470" y="906"/>
                    </a:lnTo>
                    <a:lnTo>
                      <a:pt x="506" y="890"/>
                    </a:lnTo>
                    <a:lnTo>
                      <a:pt x="540" y="872"/>
                    </a:lnTo>
                    <a:lnTo>
                      <a:pt x="576" y="854"/>
                    </a:lnTo>
                    <a:lnTo>
                      <a:pt x="608" y="836"/>
                    </a:lnTo>
                    <a:lnTo>
                      <a:pt x="642" y="814"/>
                    </a:lnTo>
                    <a:lnTo>
                      <a:pt x="674" y="794"/>
                    </a:lnTo>
                    <a:lnTo>
                      <a:pt x="706" y="772"/>
                    </a:lnTo>
                    <a:lnTo>
                      <a:pt x="736" y="748"/>
                    </a:lnTo>
                    <a:lnTo>
                      <a:pt x="766" y="724"/>
                    </a:lnTo>
                    <a:lnTo>
                      <a:pt x="796" y="698"/>
                    </a:lnTo>
                    <a:lnTo>
                      <a:pt x="824" y="672"/>
                    </a:lnTo>
                    <a:lnTo>
                      <a:pt x="852" y="646"/>
                    </a:lnTo>
                    <a:lnTo>
                      <a:pt x="880" y="618"/>
                    </a:lnTo>
                    <a:lnTo>
                      <a:pt x="904" y="590"/>
                    </a:lnTo>
                    <a:lnTo>
                      <a:pt x="930" y="560"/>
                    </a:lnTo>
                    <a:lnTo>
                      <a:pt x="954" y="530"/>
                    </a:lnTo>
                    <a:lnTo>
                      <a:pt x="976" y="498"/>
                    </a:lnTo>
                    <a:lnTo>
                      <a:pt x="998" y="466"/>
                    </a:lnTo>
                    <a:lnTo>
                      <a:pt x="1020" y="434"/>
                    </a:lnTo>
                    <a:lnTo>
                      <a:pt x="1040" y="400"/>
                    </a:lnTo>
                    <a:lnTo>
                      <a:pt x="346" y="0"/>
                    </a:lnTo>
                    <a:lnTo>
                      <a:pt x="334" y="22"/>
                    </a:lnTo>
                    <a:lnTo>
                      <a:pt x="318" y="44"/>
                    </a:lnTo>
                    <a:lnTo>
                      <a:pt x="302" y="64"/>
                    </a:lnTo>
                    <a:lnTo>
                      <a:pt x="284" y="82"/>
                    </a:lnTo>
                    <a:lnTo>
                      <a:pt x="266" y="100"/>
                    </a:lnTo>
                    <a:lnTo>
                      <a:pt x="246" y="116"/>
                    </a:lnTo>
                    <a:lnTo>
                      <a:pt x="226" y="132"/>
                    </a:lnTo>
                    <a:lnTo>
                      <a:pt x="204" y="146"/>
                    </a:lnTo>
                    <a:lnTo>
                      <a:pt x="180" y="158"/>
                    </a:lnTo>
                    <a:lnTo>
                      <a:pt x="156" y="168"/>
                    </a:lnTo>
                    <a:lnTo>
                      <a:pt x="132" y="178"/>
                    </a:lnTo>
                    <a:lnTo>
                      <a:pt x="108" y="186"/>
                    </a:lnTo>
                    <a:lnTo>
                      <a:pt x="82" y="192"/>
                    </a:lnTo>
                    <a:lnTo>
                      <a:pt x="56" y="196"/>
                    </a:lnTo>
                    <a:lnTo>
                      <a:pt x="28" y="200"/>
                    </a:lnTo>
                    <a:lnTo>
                      <a:pt x="0" y="200"/>
                    </a:lnTo>
                    <a:close/>
                  </a:path>
                </a:pathLst>
              </a:custGeom>
              <a:noFill/>
              <a:ln w="12700">
                <a:solidFill>
                  <a:srgbClr val="000000"/>
                </a:solidFill>
                <a:prstDash val="solid"/>
                <a:round/>
                <a:headEnd/>
                <a:tailEnd/>
              </a:ln>
            </p:spPr>
            <p:txBody>
              <a:bodyPr/>
              <a:lstStyle/>
              <a:p>
                <a:endParaRPr lang="en-GB"/>
              </a:p>
            </p:txBody>
          </p:sp>
          <p:sp>
            <p:nvSpPr>
              <p:cNvPr id="86" name="Freeform 12"/>
              <p:cNvSpPr>
                <a:spLocks/>
              </p:cNvSpPr>
              <p:nvPr/>
            </p:nvSpPr>
            <p:spPr bwMode="auto">
              <a:xfrm>
                <a:off x="4573587" y="2286194"/>
                <a:ext cx="1651000" cy="1587500"/>
              </a:xfrm>
              <a:custGeom>
                <a:avLst/>
                <a:gdLst>
                  <a:gd name="T0" fmla="*/ 0 w 1040"/>
                  <a:gd name="T1" fmla="*/ 0 h 1000"/>
                  <a:gd name="T2" fmla="*/ 0 w 1040"/>
                  <a:gd name="T3" fmla="*/ 1270000 h 1000"/>
                  <a:gd name="T4" fmla="*/ 0 w 1040"/>
                  <a:gd name="T5" fmla="*/ 1270000 h 1000"/>
                  <a:gd name="T6" fmla="*/ 44450 w 1040"/>
                  <a:gd name="T7" fmla="*/ 1273175 h 1000"/>
                  <a:gd name="T8" fmla="*/ 88900 w 1040"/>
                  <a:gd name="T9" fmla="*/ 1276350 h 1000"/>
                  <a:gd name="T10" fmla="*/ 130175 w 1040"/>
                  <a:gd name="T11" fmla="*/ 1282700 h 1000"/>
                  <a:gd name="T12" fmla="*/ 171450 w 1040"/>
                  <a:gd name="T13" fmla="*/ 1295400 h 1000"/>
                  <a:gd name="T14" fmla="*/ 209550 w 1040"/>
                  <a:gd name="T15" fmla="*/ 1304925 h 1000"/>
                  <a:gd name="T16" fmla="*/ 247650 w 1040"/>
                  <a:gd name="T17" fmla="*/ 1320800 h 1000"/>
                  <a:gd name="T18" fmla="*/ 285750 w 1040"/>
                  <a:gd name="T19" fmla="*/ 1339850 h 1000"/>
                  <a:gd name="T20" fmla="*/ 323850 w 1040"/>
                  <a:gd name="T21" fmla="*/ 1358900 h 1000"/>
                  <a:gd name="T22" fmla="*/ 358775 w 1040"/>
                  <a:gd name="T23" fmla="*/ 1381125 h 1000"/>
                  <a:gd name="T24" fmla="*/ 390525 w 1040"/>
                  <a:gd name="T25" fmla="*/ 1403350 h 1000"/>
                  <a:gd name="T26" fmla="*/ 422275 w 1040"/>
                  <a:gd name="T27" fmla="*/ 1431925 h 1000"/>
                  <a:gd name="T28" fmla="*/ 450850 w 1040"/>
                  <a:gd name="T29" fmla="*/ 1457325 h 1000"/>
                  <a:gd name="T30" fmla="*/ 479425 w 1040"/>
                  <a:gd name="T31" fmla="*/ 1489075 h 1000"/>
                  <a:gd name="T32" fmla="*/ 504825 w 1040"/>
                  <a:gd name="T33" fmla="*/ 1520825 h 1000"/>
                  <a:gd name="T34" fmla="*/ 530225 w 1040"/>
                  <a:gd name="T35" fmla="*/ 1552575 h 1000"/>
                  <a:gd name="T36" fmla="*/ 549275 w 1040"/>
                  <a:gd name="T37" fmla="*/ 1587500 h 1000"/>
                  <a:gd name="T38" fmla="*/ 1651000 w 1040"/>
                  <a:gd name="T39" fmla="*/ 952500 h 1000"/>
                  <a:gd name="T40" fmla="*/ 1651000 w 1040"/>
                  <a:gd name="T41" fmla="*/ 952500 h 1000"/>
                  <a:gd name="T42" fmla="*/ 1619250 w 1040"/>
                  <a:gd name="T43" fmla="*/ 901700 h 1000"/>
                  <a:gd name="T44" fmla="*/ 1584325 w 1040"/>
                  <a:gd name="T45" fmla="*/ 847725 h 1000"/>
                  <a:gd name="T46" fmla="*/ 1549400 w 1040"/>
                  <a:gd name="T47" fmla="*/ 796925 h 1000"/>
                  <a:gd name="T48" fmla="*/ 1514475 w 1040"/>
                  <a:gd name="T49" fmla="*/ 749300 h 1000"/>
                  <a:gd name="T50" fmla="*/ 1476375 w 1040"/>
                  <a:gd name="T51" fmla="*/ 701675 h 1000"/>
                  <a:gd name="T52" fmla="*/ 1435100 w 1040"/>
                  <a:gd name="T53" fmla="*/ 654050 h 1000"/>
                  <a:gd name="T54" fmla="*/ 1397000 w 1040"/>
                  <a:gd name="T55" fmla="*/ 609600 h 1000"/>
                  <a:gd name="T56" fmla="*/ 1352550 w 1040"/>
                  <a:gd name="T57" fmla="*/ 565150 h 1000"/>
                  <a:gd name="T58" fmla="*/ 1308100 w 1040"/>
                  <a:gd name="T59" fmla="*/ 520700 h 1000"/>
                  <a:gd name="T60" fmla="*/ 1263650 w 1040"/>
                  <a:gd name="T61" fmla="*/ 479425 h 1000"/>
                  <a:gd name="T62" fmla="*/ 1216025 w 1040"/>
                  <a:gd name="T63" fmla="*/ 441325 h 1000"/>
                  <a:gd name="T64" fmla="*/ 1168400 w 1040"/>
                  <a:gd name="T65" fmla="*/ 403225 h 1000"/>
                  <a:gd name="T66" fmla="*/ 1120775 w 1040"/>
                  <a:gd name="T67" fmla="*/ 365125 h 1000"/>
                  <a:gd name="T68" fmla="*/ 1069975 w 1040"/>
                  <a:gd name="T69" fmla="*/ 330200 h 1000"/>
                  <a:gd name="T70" fmla="*/ 1019175 w 1040"/>
                  <a:gd name="T71" fmla="*/ 295275 h 1000"/>
                  <a:gd name="T72" fmla="*/ 965200 w 1040"/>
                  <a:gd name="T73" fmla="*/ 263525 h 1000"/>
                  <a:gd name="T74" fmla="*/ 914400 w 1040"/>
                  <a:gd name="T75" fmla="*/ 231775 h 1000"/>
                  <a:gd name="T76" fmla="*/ 857250 w 1040"/>
                  <a:gd name="T77" fmla="*/ 203200 h 1000"/>
                  <a:gd name="T78" fmla="*/ 803275 w 1040"/>
                  <a:gd name="T79" fmla="*/ 177800 h 1000"/>
                  <a:gd name="T80" fmla="*/ 746125 w 1040"/>
                  <a:gd name="T81" fmla="*/ 152400 h 1000"/>
                  <a:gd name="T82" fmla="*/ 688975 w 1040"/>
                  <a:gd name="T83" fmla="*/ 130175 h 1000"/>
                  <a:gd name="T84" fmla="*/ 628650 w 1040"/>
                  <a:gd name="T85" fmla="*/ 107950 h 1000"/>
                  <a:gd name="T86" fmla="*/ 571500 w 1040"/>
                  <a:gd name="T87" fmla="*/ 88900 h 1000"/>
                  <a:gd name="T88" fmla="*/ 511175 w 1040"/>
                  <a:gd name="T89" fmla="*/ 69850 h 1000"/>
                  <a:gd name="T90" fmla="*/ 447675 w 1040"/>
                  <a:gd name="T91" fmla="*/ 53975 h 1000"/>
                  <a:gd name="T92" fmla="*/ 387350 w 1040"/>
                  <a:gd name="T93" fmla="*/ 41275 h 1000"/>
                  <a:gd name="T94" fmla="*/ 323850 w 1040"/>
                  <a:gd name="T95" fmla="*/ 28575 h 1000"/>
                  <a:gd name="T96" fmla="*/ 260350 w 1040"/>
                  <a:gd name="T97" fmla="*/ 19050 h 1000"/>
                  <a:gd name="T98" fmla="*/ 196850 w 1040"/>
                  <a:gd name="T99" fmla="*/ 9525 h 1000"/>
                  <a:gd name="T100" fmla="*/ 133350 w 1040"/>
                  <a:gd name="T101" fmla="*/ 6350 h 1000"/>
                  <a:gd name="T102" fmla="*/ 66675 w 1040"/>
                  <a:gd name="T103" fmla="*/ 3175 h 1000"/>
                  <a:gd name="T104" fmla="*/ 0 w 1040"/>
                  <a:gd name="T105" fmla="*/ 0 h 1000"/>
                  <a:gd name="T106" fmla="*/ 0 w 1040"/>
                  <a:gd name="T107" fmla="*/ 0 h 10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040" h="1000">
                    <a:moveTo>
                      <a:pt x="0" y="0"/>
                    </a:moveTo>
                    <a:lnTo>
                      <a:pt x="0" y="800"/>
                    </a:lnTo>
                    <a:lnTo>
                      <a:pt x="28" y="802"/>
                    </a:lnTo>
                    <a:lnTo>
                      <a:pt x="56" y="804"/>
                    </a:lnTo>
                    <a:lnTo>
                      <a:pt x="82" y="808"/>
                    </a:lnTo>
                    <a:lnTo>
                      <a:pt x="108" y="816"/>
                    </a:lnTo>
                    <a:lnTo>
                      <a:pt x="132" y="822"/>
                    </a:lnTo>
                    <a:lnTo>
                      <a:pt x="156" y="832"/>
                    </a:lnTo>
                    <a:lnTo>
                      <a:pt x="180" y="844"/>
                    </a:lnTo>
                    <a:lnTo>
                      <a:pt x="204" y="856"/>
                    </a:lnTo>
                    <a:lnTo>
                      <a:pt x="226" y="870"/>
                    </a:lnTo>
                    <a:lnTo>
                      <a:pt x="246" y="884"/>
                    </a:lnTo>
                    <a:lnTo>
                      <a:pt x="266" y="902"/>
                    </a:lnTo>
                    <a:lnTo>
                      <a:pt x="284" y="918"/>
                    </a:lnTo>
                    <a:lnTo>
                      <a:pt x="302" y="938"/>
                    </a:lnTo>
                    <a:lnTo>
                      <a:pt x="318" y="958"/>
                    </a:lnTo>
                    <a:lnTo>
                      <a:pt x="334" y="978"/>
                    </a:lnTo>
                    <a:lnTo>
                      <a:pt x="346" y="1000"/>
                    </a:lnTo>
                    <a:lnTo>
                      <a:pt x="1040" y="600"/>
                    </a:lnTo>
                    <a:lnTo>
                      <a:pt x="1020" y="568"/>
                    </a:lnTo>
                    <a:lnTo>
                      <a:pt x="998" y="534"/>
                    </a:lnTo>
                    <a:lnTo>
                      <a:pt x="976" y="502"/>
                    </a:lnTo>
                    <a:lnTo>
                      <a:pt x="954" y="472"/>
                    </a:lnTo>
                    <a:lnTo>
                      <a:pt x="930" y="442"/>
                    </a:lnTo>
                    <a:lnTo>
                      <a:pt x="904" y="412"/>
                    </a:lnTo>
                    <a:lnTo>
                      <a:pt x="880" y="384"/>
                    </a:lnTo>
                    <a:lnTo>
                      <a:pt x="852" y="356"/>
                    </a:lnTo>
                    <a:lnTo>
                      <a:pt x="824" y="328"/>
                    </a:lnTo>
                    <a:lnTo>
                      <a:pt x="796" y="302"/>
                    </a:lnTo>
                    <a:lnTo>
                      <a:pt x="766" y="278"/>
                    </a:lnTo>
                    <a:lnTo>
                      <a:pt x="736" y="254"/>
                    </a:lnTo>
                    <a:lnTo>
                      <a:pt x="706" y="230"/>
                    </a:lnTo>
                    <a:lnTo>
                      <a:pt x="674" y="208"/>
                    </a:lnTo>
                    <a:lnTo>
                      <a:pt x="642" y="186"/>
                    </a:lnTo>
                    <a:lnTo>
                      <a:pt x="608" y="166"/>
                    </a:lnTo>
                    <a:lnTo>
                      <a:pt x="576" y="146"/>
                    </a:lnTo>
                    <a:lnTo>
                      <a:pt x="540" y="128"/>
                    </a:lnTo>
                    <a:lnTo>
                      <a:pt x="506" y="112"/>
                    </a:lnTo>
                    <a:lnTo>
                      <a:pt x="470" y="96"/>
                    </a:lnTo>
                    <a:lnTo>
                      <a:pt x="434" y="82"/>
                    </a:lnTo>
                    <a:lnTo>
                      <a:pt x="396" y="68"/>
                    </a:lnTo>
                    <a:lnTo>
                      <a:pt x="360" y="56"/>
                    </a:lnTo>
                    <a:lnTo>
                      <a:pt x="322" y="44"/>
                    </a:lnTo>
                    <a:lnTo>
                      <a:pt x="282" y="34"/>
                    </a:lnTo>
                    <a:lnTo>
                      <a:pt x="244" y="26"/>
                    </a:lnTo>
                    <a:lnTo>
                      <a:pt x="204" y="18"/>
                    </a:lnTo>
                    <a:lnTo>
                      <a:pt x="164" y="12"/>
                    </a:lnTo>
                    <a:lnTo>
                      <a:pt x="124" y="6"/>
                    </a:lnTo>
                    <a:lnTo>
                      <a:pt x="84" y="4"/>
                    </a:lnTo>
                    <a:lnTo>
                      <a:pt x="42" y="2"/>
                    </a:lnTo>
                    <a:lnTo>
                      <a:pt x="0" y="0"/>
                    </a:lnTo>
                    <a:close/>
                  </a:path>
                </a:pathLst>
              </a:custGeom>
              <a:noFill/>
              <a:ln w="12700" cap="flat" cmpd="sng">
                <a:solidFill>
                  <a:srgbClr val="000000"/>
                </a:solidFill>
                <a:prstDash val="solid"/>
                <a:round/>
                <a:headEnd type="none" w="med" len="med"/>
                <a:tailEnd type="none" w="med" len="med"/>
              </a:ln>
              <a:effectLst/>
              <a:extLst/>
            </p:spPr>
            <p:txBody>
              <a:bodyPr/>
              <a:lstStyle/>
              <a:p>
                <a:endParaRPr lang="en-GB"/>
              </a:p>
            </p:txBody>
          </p:sp>
          <p:sp>
            <p:nvSpPr>
              <p:cNvPr id="87" name="Freeform 13"/>
              <p:cNvSpPr>
                <a:spLocks/>
              </p:cNvSpPr>
              <p:nvPr/>
            </p:nvSpPr>
            <p:spPr bwMode="auto">
              <a:xfrm>
                <a:off x="5122864" y="3238693"/>
                <a:ext cx="1355725" cy="1905000"/>
              </a:xfrm>
              <a:custGeom>
                <a:avLst/>
                <a:gdLst>
                  <a:gd name="T0" fmla="*/ 85725 w 854"/>
                  <a:gd name="T1" fmla="*/ 952500 h 1200"/>
                  <a:gd name="T2" fmla="*/ 85725 w 854"/>
                  <a:gd name="T3" fmla="*/ 952500 h 1200"/>
                  <a:gd name="T4" fmla="*/ 85725 w 854"/>
                  <a:gd name="T5" fmla="*/ 996950 h 1200"/>
                  <a:gd name="T6" fmla="*/ 79375 w 854"/>
                  <a:gd name="T7" fmla="*/ 1038225 h 1200"/>
                  <a:gd name="T8" fmla="*/ 73025 w 854"/>
                  <a:gd name="T9" fmla="*/ 1079500 h 1200"/>
                  <a:gd name="T10" fmla="*/ 63500 w 854"/>
                  <a:gd name="T11" fmla="*/ 1120775 h 1200"/>
                  <a:gd name="T12" fmla="*/ 50800 w 854"/>
                  <a:gd name="T13" fmla="*/ 1158875 h 1200"/>
                  <a:gd name="T14" fmla="*/ 38100 w 854"/>
                  <a:gd name="T15" fmla="*/ 1196975 h 1200"/>
                  <a:gd name="T16" fmla="*/ 19050 w 854"/>
                  <a:gd name="T17" fmla="*/ 1235075 h 1200"/>
                  <a:gd name="T18" fmla="*/ 0 w 854"/>
                  <a:gd name="T19" fmla="*/ 1270000 h 1200"/>
                  <a:gd name="T20" fmla="*/ 1101725 w 854"/>
                  <a:gd name="T21" fmla="*/ 1905000 h 1200"/>
                  <a:gd name="T22" fmla="*/ 1101725 w 854"/>
                  <a:gd name="T23" fmla="*/ 1905000 h 1200"/>
                  <a:gd name="T24" fmla="*/ 1130300 w 854"/>
                  <a:gd name="T25" fmla="*/ 1854200 h 1200"/>
                  <a:gd name="T26" fmla="*/ 1158875 w 854"/>
                  <a:gd name="T27" fmla="*/ 1800225 h 1200"/>
                  <a:gd name="T28" fmla="*/ 1184275 w 854"/>
                  <a:gd name="T29" fmla="*/ 1743075 h 1200"/>
                  <a:gd name="T30" fmla="*/ 1209675 w 854"/>
                  <a:gd name="T31" fmla="*/ 1689100 h 1200"/>
                  <a:gd name="T32" fmla="*/ 1231900 w 854"/>
                  <a:gd name="T33" fmla="*/ 1631950 h 1200"/>
                  <a:gd name="T34" fmla="*/ 1254125 w 854"/>
                  <a:gd name="T35" fmla="*/ 1571625 h 1200"/>
                  <a:gd name="T36" fmla="*/ 1273175 w 854"/>
                  <a:gd name="T37" fmla="*/ 1514475 h 1200"/>
                  <a:gd name="T38" fmla="*/ 1289050 w 854"/>
                  <a:gd name="T39" fmla="*/ 1454150 h 1200"/>
                  <a:gd name="T40" fmla="*/ 1304925 w 854"/>
                  <a:gd name="T41" fmla="*/ 1393825 h 1200"/>
                  <a:gd name="T42" fmla="*/ 1317625 w 854"/>
                  <a:gd name="T43" fmla="*/ 1333500 h 1200"/>
                  <a:gd name="T44" fmla="*/ 1330325 w 854"/>
                  <a:gd name="T45" fmla="*/ 1273175 h 1200"/>
                  <a:gd name="T46" fmla="*/ 1339850 w 854"/>
                  <a:gd name="T47" fmla="*/ 1209675 h 1200"/>
                  <a:gd name="T48" fmla="*/ 1346200 w 854"/>
                  <a:gd name="T49" fmla="*/ 1146175 h 1200"/>
                  <a:gd name="T50" fmla="*/ 1352550 w 854"/>
                  <a:gd name="T51" fmla="*/ 1082675 h 1200"/>
                  <a:gd name="T52" fmla="*/ 1355725 w 854"/>
                  <a:gd name="T53" fmla="*/ 1019175 h 1200"/>
                  <a:gd name="T54" fmla="*/ 1355725 w 854"/>
                  <a:gd name="T55" fmla="*/ 952500 h 1200"/>
                  <a:gd name="T56" fmla="*/ 1355725 w 854"/>
                  <a:gd name="T57" fmla="*/ 952500 h 1200"/>
                  <a:gd name="T58" fmla="*/ 1355725 w 854"/>
                  <a:gd name="T59" fmla="*/ 889000 h 1200"/>
                  <a:gd name="T60" fmla="*/ 1352550 w 854"/>
                  <a:gd name="T61" fmla="*/ 825500 h 1200"/>
                  <a:gd name="T62" fmla="*/ 1346200 w 854"/>
                  <a:gd name="T63" fmla="*/ 762000 h 1200"/>
                  <a:gd name="T64" fmla="*/ 1339850 w 854"/>
                  <a:gd name="T65" fmla="*/ 698500 h 1200"/>
                  <a:gd name="T66" fmla="*/ 1330325 w 854"/>
                  <a:gd name="T67" fmla="*/ 635000 h 1200"/>
                  <a:gd name="T68" fmla="*/ 1317625 w 854"/>
                  <a:gd name="T69" fmla="*/ 574675 h 1200"/>
                  <a:gd name="T70" fmla="*/ 1304925 w 854"/>
                  <a:gd name="T71" fmla="*/ 511175 h 1200"/>
                  <a:gd name="T72" fmla="*/ 1289050 w 854"/>
                  <a:gd name="T73" fmla="*/ 450850 h 1200"/>
                  <a:gd name="T74" fmla="*/ 1273175 w 854"/>
                  <a:gd name="T75" fmla="*/ 393700 h 1200"/>
                  <a:gd name="T76" fmla="*/ 1254125 w 854"/>
                  <a:gd name="T77" fmla="*/ 333375 h 1200"/>
                  <a:gd name="T78" fmla="*/ 1231900 w 854"/>
                  <a:gd name="T79" fmla="*/ 276225 h 1200"/>
                  <a:gd name="T80" fmla="*/ 1209675 w 854"/>
                  <a:gd name="T81" fmla="*/ 219075 h 1200"/>
                  <a:gd name="T82" fmla="*/ 1184275 w 854"/>
                  <a:gd name="T83" fmla="*/ 161925 h 1200"/>
                  <a:gd name="T84" fmla="*/ 1158875 w 854"/>
                  <a:gd name="T85" fmla="*/ 107950 h 1200"/>
                  <a:gd name="T86" fmla="*/ 1130300 w 854"/>
                  <a:gd name="T87" fmla="*/ 53975 h 1200"/>
                  <a:gd name="T88" fmla="*/ 1101725 w 854"/>
                  <a:gd name="T89" fmla="*/ 0 h 1200"/>
                  <a:gd name="T90" fmla="*/ 0 w 854"/>
                  <a:gd name="T91" fmla="*/ 635000 h 1200"/>
                  <a:gd name="T92" fmla="*/ 0 w 854"/>
                  <a:gd name="T93" fmla="*/ 635000 h 1200"/>
                  <a:gd name="T94" fmla="*/ 19050 w 854"/>
                  <a:gd name="T95" fmla="*/ 673100 h 1200"/>
                  <a:gd name="T96" fmla="*/ 38100 w 854"/>
                  <a:gd name="T97" fmla="*/ 708025 h 1200"/>
                  <a:gd name="T98" fmla="*/ 50800 w 854"/>
                  <a:gd name="T99" fmla="*/ 746125 h 1200"/>
                  <a:gd name="T100" fmla="*/ 63500 w 854"/>
                  <a:gd name="T101" fmla="*/ 787400 h 1200"/>
                  <a:gd name="T102" fmla="*/ 73025 w 854"/>
                  <a:gd name="T103" fmla="*/ 825500 h 1200"/>
                  <a:gd name="T104" fmla="*/ 79375 w 854"/>
                  <a:gd name="T105" fmla="*/ 866775 h 1200"/>
                  <a:gd name="T106" fmla="*/ 85725 w 854"/>
                  <a:gd name="T107" fmla="*/ 911225 h 1200"/>
                  <a:gd name="T108" fmla="*/ 85725 w 854"/>
                  <a:gd name="T109" fmla="*/ 952500 h 1200"/>
                  <a:gd name="T110" fmla="*/ 85725 w 854"/>
                  <a:gd name="T111" fmla="*/ 952500 h 120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854" h="1200">
                    <a:moveTo>
                      <a:pt x="54" y="600"/>
                    </a:moveTo>
                    <a:lnTo>
                      <a:pt x="54" y="600"/>
                    </a:lnTo>
                    <a:lnTo>
                      <a:pt x="54" y="628"/>
                    </a:lnTo>
                    <a:lnTo>
                      <a:pt x="50" y="654"/>
                    </a:lnTo>
                    <a:lnTo>
                      <a:pt x="46" y="680"/>
                    </a:lnTo>
                    <a:lnTo>
                      <a:pt x="40" y="706"/>
                    </a:lnTo>
                    <a:lnTo>
                      <a:pt x="32" y="730"/>
                    </a:lnTo>
                    <a:lnTo>
                      <a:pt x="24" y="754"/>
                    </a:lnTo>
                    <a:lnTo>
                      <a:pt x="12" y="778"/>
                    </a:lnTo>
                    <a:lnTo>
                      <a:pt x="0" y="800"/>
                    </a:lnTo>
                    <a:lnTo>
                      <a:pt x="694" y="1200"/>
                    </a:lnTo>
                    <a:lnTo>
                      <a:pt x="712" y="1168"/>
                    </a:lnTo>
                    <a:lnTo>
                      <a:pt x="730" y="1134"/>
                    </a:lnTo>
                    <a:lnTo>
                      <a:pt x="746" y="1098"/>
                    </a:lnTo>
                    <a:lnTo>
                      <a:pt x="762" y="1064"/>
                    </a:lnTo>
                    <a:lnTo>
                      <a:pt x="776" y="1028"/>
                    </a:lnTo>
                    <a:lnTo>
                      <a:pt x="790" y="990"/>
                    </a:lnTo>
                    <a:lnTo>
                      <a:pt x="802" y="954"/>
                    </a:lnTo>
                    <a:lnTo>
                      <a:pt x="812" y="916"/>
                    </a:lnTo>
                    <a:lnTo>
                      <a:pt x="822" y="878"/>
                    </a:lnTo>
                    <a:lnTo>
                      <a:pt x="830" y="840"/>
                    </a:lnTo>
                    <a:lnTo>
                      <a:pt x="838" y="802"/>
                    </a:lnTo>
                    <a:lnTo>
                      <a:pt x="844" y="762"/>
                    </a:lnTo>
                    <a:lnTo>
                      <a:pt x="848" y="722"/>
                    </a:lnTo>
                    <a:lnTo>
                      <a:pt x="852" y="682"/>
                    </a:lnTo>
                    <a:lnTo>
                      <a:pt x="854" y="642"/>
                    </a:lnTo>
                    <a:lnTo>
                      <a:pt x="854" y="600"/>
                    </a:lnTo>
                    <a:lnTo>
                      <a:pt x="854" y="560"/>
                    </a:lnTo>
                    <a:lnTo>
                      <a:pt x="852" y="520"/>
                    </a:lnTo>
                    <a:lnTo>
                      <a:pt x="848" y="480"/>
                    </a:lnTo>
                    <a:lnTo>
                      <a:pt x="844" y="440"/>
                    </a:lnTo>
                    <a:lnTo>
                      <a:pt x="838" y="400"/>
                    </a:lnTo>
                    <a:lnTo>
                      <a:pt x="830" y="362"/>
                    </a:lnTo>
                    <a:lnTo>
                      <a:pt x="822" y="322"/>
                    </a:lnTo>
                    <a:lnTo>
                      <a:pt x="812" y="284"/>
                    </a:lnTo>
                    <a:lnTo>
                      <a:pt x="802" y="248"/>
                    </a:lnTo>
                    <a:lnTo>
                      <a:pt x="790" y="210"/>
                    </a:lnTo>
                    <a:lnTo>
                      <a:pt x="776" y="174"/>
                    </a:lnTo>
                    <a:lnTo>
                      <a:pt x="762" y="138"/>
                    </a:lnTo>
                    <a:lnTo>
                      <a:pt x="746" y="102"/>
                    </a:lnTo>
                    <a:lnTo>
                      <a:pt x="730" y="68"/>
                    </a:lnTo>
                    <a:lnTo>
                      <a:pt x="712" y="34"/>
                    </a:lnTo>
                    <a:lnTo>
                      <a:pt x="694" y="0"/>
                    </a:lnTo>
                    <a:lnTo>
                      <a:pt x="0" y="400"/>
                    </a:lnTo>
                    <a:lnTo>
                      <a:pt x="12" y="424"/>
                    </a:lnTo>
                    <a:lnTo>
                      <a:pt x="24" y="446"/>
                    </a:lnTo>
                    <a:lnTo>
                      <a:pt x="32" y="470"/>
                    </a:lnTo>
                    <a:lnTo>
                      <a:pt x="40" y="496"/>
                    </a:lnTo>
                    <a:lnTo>
                      <a:pt x="46" y="520"/>
                    </a:lnTo>
                    <a:lnTo>
                      <a:pt x="50" y="546"/>
                    </a:lnTo>
                    <a:lnTo>
                      <a:pt x="54" y="574"/>
                    </a:lnTo>
                    <a:lnTo>
                      <a:pt x="54" y="600"/>
                    </a:lnTo>
                    <a:close/>
                  </a:path>
                </a:pathLst>
              </a:custGeom>
              <a:noFill/>
              <a:ln w="38100" cap="flat" cmpd="sng">
                <a:solidFill>
                  <a:srgbClr val="5F5F5F"/>
                </a:solidFill>
                <a:prstDash val="solid"/>
                <a:round/>
                <a:headEnd type="none" w="med" len="med"/>
                <a:tailEnd type="none" w="med" len="med"/>
              </a:ln>
              <a:effectLst/>
              <a:extLst/>
            </p:spPr>
            <p:txBody>
              <a:bodyPr/>
              <a:lstStyle/>
              <a:p>
                <a:endParaRPr lang="en-GB"/>
              </a:p>
            </p:txBody>
          </p:sp>
          <p:sp>
            <p:nvSpPr>
              <p:cNvPr id="88" name="Rectangle 14"/>
              <p:cNvSpPr>
                <a:spLocks noChangeArrowheads="1"/>
              </p:cNvSpPr>
              <p:nvPr/>
            </p:nvSpPr>
            <p:spPr bwMode="auto">
              <a:xfrm>
                <a:off x="4573587" y="4191194"/>
                <a:ext cx="1588" cy="1588"/>
              </a:xfrm>
              <a:prstGeom prst="rect">
                <a:avLst/>
              </a:prstGeom>
              <a:solidFill>
                <a:srgbClr val="FFFFFF"/>
              </a:solidFill>
              <a:ln w="12700">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89" name="Freeform 15"/>
              <p:cNvSpPr>
                <a:spLocks/>
              </p:cNvSpPr>
              <p:nvPr/>
            </p:nvSpPr>
            <p:spPr bwMode="auto">
              <a:xfrm>
                <a:off x="3938587" y="3549844"/>
                <a:ext cx="1270000" cy="1270000"/>
              </a:xfrm>
              <a:custGeom>
                <a:avLst/>
                <a:gdLst>
                  <a:gd name="T0" fmla="*/ 1270000 w 800"/>
                  <a:gd name="T1" fmla="*/ 635000 h 800"/>
                  <a:gd name="T2" fmla="*/ 1257300 w 800"/>
                  <a:gd name="T3" fmla="*/ 765175 h 800"/>
                  <a:gd name="T4" fmla="*/ 1222375 w 800"/>
                  <a:gd name="T5" fmla="*/ 882650 h 800"/>
                  <a:gd name="T6" fmla="*/ 1162050 w 800"/>
                  <a:gd name="T7" fmla="*/ 990600 h 800"/>
                  <a:gd name="T8" fmla="*/ 1085850 w 800"/>
                  <a:gd name="T9" fmla="*/ 1085850 h 800"/>
                  <a:gd name="T10" fmla="*/ 990600 w 800"/>
                  <a:gd name="T11" fmla="*/ 1162050 h 800"/>
                  <a:gd name="T12" fmla="*/ 882650 w 800"/>
                  <a:gd name="T13" fmla="*/ 1222375 h 800"/>
                  <a:gd name="T14" fmla="*/ 765175 w 800"/>
                  <a:gd name="T15" fmla="*/ 1257300 h 800"/>
                  <a:gd name="T16" fmla="*/ 635000 w 800"/>
                  <a:gd name="T17" fmla="*/ 1270000 h 800"/>
                  <a:gd name="T18" fmla="*/ 571500 w 800"/>
                  <a:gd name="T19" fmla="*/ 1266825 h 800"/>
                  <a:gd name="T20" fmla="*/ 447675 w 800"/>
                  <a:gd name="T21" fmla="*/ 1241425 h 800"/>
                  <a:gd name="T22" fmla="*/ 333375 w 800"/>
                  <a:gd name="T23" fmla="*/ 1193800 h 800"/>
                  <a:gd name="T24" fmla="*/ 231775 w 800"/>
                  <a:gd name="T25" fmla="*/ 1127125 h 800"/>
                  <a:gd name="T26" fmla="*/ 146050 w 800"/>
                  <a:gd name="T27" fmla="*/ 1038225 h 800"/>
                  <a:gd name="T28" fmla="*/ 76200 w 800"/>
                  <a:gd name="T29" fmla="*/ 939800 h 800"/>
                  <a:gd name="T30" fmla="*/ 28575 w 800"/>
                  <a:gd name="T31" fmla="*/ 825500 h 800"/>
                  <a:gd name="T32" fmla="*/ 3175 w 800"/>
                  <a:gd name="T33" fmla="*/ 701675 h 800"/>
                  <a:gd name="T34" fmla="*/ 0 w 800"/>
                  <a:gd name="T35" fmla="*/ 635000 h 800"/>
                  <a:gd name="T36" fmla="*/ 12700 w 800"/>
                  <a:gd name="T37" fmla="*/ 508000 h 800"/>
                  <a:gd name="T38" fmla="*/ 50800 w 800"/>
                  <a:gd name="T39" fmla="*/ 387350 h 800"/>
                  <a:gd name="T40" fmla="*/ 107950 w 800"/>
                  <a:gd name="T41" fmla="*/ 279400 h 800"/>
                  <a:gd name="T42" fmla="*/ 187325 w 800"/>
                  <a:gd name="T43" fmla="*/ 187325 h 800"/>
                  <a:gd name="T44" fmla="*/ 279400 w 800"/>
                  <a:gd name="T45" fmla="*/ 107950 h 800"/>
                  <a:gd name="T46" fmla="*/ 387350 w 800"/>
                  <a:gd name="T47" fmla="*/ 50800 h 800"/>
                  <a:gd name="T48" fmla="*/ 508000 w 800"/>
                  <a:gd name="T49" fmla="*/ 12700 h 800"/>
                  <a:gd name="T50" fmla="*/ 635000 w 800"/>
                  <a:gd name="T51" fmla="*/ 0 h 800"/>
                  <a:gd name="T52" fmla="*/ 701675 w 800"/>
                  <a:gd name="T53" fmla="*/ 3175 h 800"/>
                  <a:gd name="T54" fmla="*/ 825500 w 800"/>
                  <a:gd name="T55" fmla="*/ 28575 h 800"/>
                  <a:gd name="T56" fmla="*/ 939800 w 800"/>
                  <a:gd name="T57" fmla="*/ 76200 h 800"/>
                  <a:gd name="T58" fmla="*/ 1038225 w 800"/>
                  <a:gd name="T59" fmla="*/ 146050 h 800"/>
                  <a:gd name="T60" fmla="*/ 1127125 w 800"/>
                  <a:gd name="T61" fmla="*/ 231775 h 800"/>
                  <a:gd name="T62" fmla="*/ 1193800 w 800"/>
                  <a:gd name="T63" fmla="*/ 333375 h 800"/>
                  <a:gd name="T64" fmla="*/ 1241425 w 800"/>
                  <a:gd name="T65" fmla="*/ 447675 h 800"/>
                  <a:gd name="T66" fmla="*/ 1266825 w 800"/>
                  <a:gd name="T67" fmla="*/ 571500 h 800"/>
                  <a:gd name="T68" fmla="*/ 1270000 w 800"/>
                  <a:gd name="T69" fmla="*/ 635000 h 8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800" h="800">
                    <a:moveTo>
                      <a:pt x="800" y="400"/>
                    </a:moveTo>
                    <a:lnTo>
                      <a:pt x="800" y="400"/>
                    </a:lnTo>
                    <a:lnTo>
                      <a:pt x="798" y="442"/>
                    </a:lnTo>
                    <a:lnTo>
                      <a:pt x="792" y="482"/>
                    </a:lnTo>
                    <a:lnTo>
                      <a:pt x="782" y="520"/>
                    </a:lnTo>
                    <a:lnTo>
                      <a:pt x="770" y="556"/>
                    </a:lnTo>
                    <a:lnTo>
                      <a:pt x="752" y="592"/>
                    </a:lnTo>
                    <a:lnTo>
                      <a:pt x="732" y="624"/>
                    </a:lnTo>
                    <a:lnTo>
                      <a:pt x="710" y="654"/>
                    </a:lnTo>
                    <a:lnTo>
                      <a:pt x="684" y="684"/>
                    </a:lnTo>
                    <a:lnTo>
                      <a:pt x="654" y="710"/>
                    </a:lnTo>
                    <a:lnTo>
                      <a:pt x="624" y="732"/>
                    </a:lnTo>
                    <a:lnTo>
                      <a:pt x="592" y="752"/>
                    </a:lnTo>
                    <a:lnTo>
                      <a:pt x="556" y="770"/>
                    </a:lnTo>
                    <a:lnTo>
                      <a:pt x="520" y="782"/>
                    </a:lnTo>
                    <a:lnTo>
                      <a:pt x="482" y="792"/>
                    </a:lnTo>
                    <a:lnTo>
                      <a:pt x="442" y="798"/>
                    </a:lnTo>
                    <a:lnTo>
                      <a:pt x="400" y="800"/>
                    </a:lnTo>
                    <a:lnTo>
                      <a:pt x="360" y="798"/>
                    </a:lnTo>
                    <a:lnTo>
                      <a:pt x="320" y="792"/>
                    </a:lnTo>
                    <a:lnTo>
                      <a:pt x="282" y="782"/>
                    </a:lnTo>
                    <a:lnTo>
                      <a:pt x="244" y="770"/>
                    </a:lnTo>
                    <a:lnTo>
                      <a:pt x="210" y="752"/>
                    </a:lnTo>
                    <a:lnTo>
                      <a:pt x="176" y="732"/>
                    </a:lnTo>
                    <a:lnTo>
                      <a:pt x="146" y="710"/>
                    </a:lnTo>
                    <a:lnTo>
                      <a:pt x="118" y="684"/>
                    </a:lnTo>
                    <a:lnTo>
                      <a:pt x="92" y="654"/>
                    </a:lnTo>
                    <a:lnTo>
                      <a:pt x="68" y="624"/>
                    </a:lnTo>
                    <a:lnTo>
                      <a:pt x="48" y="592"/>
                    </a:lnTo>
                    <a:lnTo>
                      <a:pt x="32" y="556"/>
                    </a:lnTo>
                    <a:lnTo>
                      <a:pt x="18" y="520"/>
                    </a:lnTo>
                    <a:lnTo>
                      <a:pt x="8" y="482"/>
                    </a:lnTo>
                    <a:lnTo>
                      <a:pt x="2" y="442"/>
                    </a:lnTo>
                    <a:lnTo>
                      <a:pt x="0" y="400"/>
                    </a:lnTo>
                    <a:lnTo>
                      <a:pt x="2" y="360"/>
                    </a:lnTo>
                    <a:lnTo>
                      <a:pt x="8" y="320"/>
                    </a:lnTo>
                    <a:lnTo>
                      <a:pt x="18" y="282"/>
                    </a:lnTo>
                    <a:lnTo>
                      <a:pt x="32" y="244"/>
                    </a:lnTo>
                    <a:lnTo>
                      <a:pt x="48" y="210"/>
                    </a:lnTo>
                    <a:lnTo>
                      <a:pt x="68" y="176"/>
                    </a:lnTo>
                    <a:lnTo>
                      <a:pt x="92" y="146"/>
                    </a:lnTo>
                    <a:lnTo>
                      <a:pt x="118" y="118"/>
                    </a:lnTo>
                    <a:lnTo>
                      <a:pt x="146" y="92"/>
                    </a:lnTo>
                    <a:lnTo>
                      <a:pt x="176" y="68"/>
                    </a:lnTo>
                    <a:lnTo>
                      <a:pt x="210" y="48"/>
                    </a:lnTo>
                    <a:lnTo>
                      <a:pt x="244" y="32"/>
                    </a:lnTo>
                    <a:lnTo>
                      <a:pt x="282" y="18"/>
                    </a:lnTo>
                    <a:lnTo>
                      <a:pt x="320" y="8"/>
                    </a:lnTo>
                    <a:lnTo>
                      <a:pt x="360" y="2"/>
                    </a:lnTo>
                    <a:lnTo>
                      <a:pt x="400" y="0"/>
                    </a:lnTo>
                    <a:lnTo>
                      <a:pt x="442" y="2"/>
                    </a:lnTo>
                    <a:lnTo>
                      <a:pt x="482" y="8"/>
                    </a:lnTo>
                    <a:lnTo>
                      <a:pt x="520" y="18"/>
                    </a:lnTo>
                    <a:lnTo>
                      <a:pt x="556" y="32"/>
                    </a:lnTo>
                    <a:lnTo>
                      <a:pt x="592" y="48"/>
                    </a:lnTo>
                    <a:lnTo>
                      <a:pt x="624" y="68"/>
                    </a:lnTo>
                    <a:lnTo>
                      <a:pt x="654" y="92"/>
                    </a:lnTo>
                    <a:lnTo>
                      <a:pt x="684" y="118"/>
                    </a:lnTo>
                    <a:lnTo>
                      <a:pt x="710" y="146"/>
                    </a:lnTo>
                    <a:lnTo>
                      <a:pt x="732" y="176"/>
                    </a:lnTo>
                    <a:lnTo>
                      <a:pt x="752" y="210"/>
                    </a:lnTo>
                    <a:lnTo>
                      <a:pt x="770" y="244"/>
                    </a:lnTo>
                    <a:lnTo>
                      <a:pt x="782" y="282"/>
                    </a:lnTo>
                    <a:lnTo>
                      <a:pt x="792" y="320"/>
                    </a:lnTo>
                    <a:lnTo>
                      <a:pt x="798" y="360"/>
                    </a:lnTo>
                    <a:lnTo>
                      <a:pt x="800" y="400"/>
                    </a:lnTo>
                    <a:close/>
                  </a:path>
                </a:pathLst>
              </a:custGeom>
              <a:solidFill>
                <a:srgbClr val="FFFF66"/>
              </a:solidFill>
              <a:ln w="38100" cap="flat" cmpd="sng">
                <a:solidFill>
                  <a:srgbClr val="5F5F5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grpSp>
        <p:grpSp>
          <p:nvGrpSpPr>
            <p:cNvPr id="90" name="Group 89"/>
            <p:cNvGrpSpPr/>
            <p:nvPr/>
          </p:nvGrpSpPr>
          <p:grpSpPr>
            <a:xfrm>
              <a:off x="4625805" y="4566399"/>
              <a:ext cx="1850771" cy="1850771"/>
              <a:chOff x="2033589" y="1651194"/>
              <a:chExt cx="5079998" cy="5080000"/>
            </a:xfrm>
          </p:grpSpPr>
          <p:sp>
            <p:nvSpPr>
              <p:cNvPr id="91" name="Freeform 2"/>
              <p:cNvSpPr>
                <a:spLocks/>
              </p:cNvSpPr>
              <p:nvPr/>
            </p:nvSpPr>
            <p:spPr bwMode="auto">
              <a:xfrm>
                <a:off x="4573588" y="1651194"/>
                <a:ext cx="2200275" cy="1587500"/>
              </a:xfrm>
              <a:custGeom>
                <a:avLst/>
                <a:gdLst>
                  <a:gd name="T0" fmla="*/ 2200275 w 1386"/>
                  <a:gd name="T1" fmla="*/ 1270000 h 1000"/>
                  <a:gd name="T2" fmla="*/ 2159000 w 1386"/>
                  <a:gd name="T3" fmla="*/ 1200150 h 1000"/>
                  <a:gd name="T4" fmla="*/ 2066925 w 1386"/>
                  <a:gd name="T5" fmla="*/ 1063625 h 1000"/>
                  <a:gd name="T6" fmla="*/ 1968500 w 1386"/>
                  <a:gd name="T7" fmla="*/ 933450 h 1000"/>
                  <a:gd name="T8" fmla="*/ 1860550 w 1386"/>
                  <a:gd name="T9" fmla="*/ 809625 h 1000"/>
                  <a:gd name="T10" fmla="*/ 1746250 w 1386"/>
                  <a:gd name="T11" fmla="*/ 695325 h 1000"/>
                  <a:gd name="T12" fmla="*/ 1622425 w 1386"/>
                  <a:gd name="T13" fmla="*/ 587375 h 1000"/>
                  <a:gd name="T14" fmla="*/ 1495425 w 1386"/>
                  <a:gd name="T15" fmla="*/ 485775 h 1000"/>
                  <a:gd name="T16" fmla="*/ 1358900 w 1386"/>
                  <a:gd name="T17" fmla="*/ 393700 h 1000"/>
                  <a:gd name="T18" fmla="*/ 1216025 w 1386"/>
                  <a:gd name="T19" fmla="*/ 311150 h 1000"/>
                  <a:gd name="T20" fmla="*/ 1069975 w 1386"/>
                  <a:gd name="T21" fmla="*/ 234950 h 1000"/>
                  <a:gd name="T22" fmla="*/ 917575 w 1386"/>
                  <a:gd name="T23" fmla="*/ 171450 h 1000"/>
                  <a:gd name="T24" fmla="*/ 758825 w 1386"/>
                  <a:gd name="T25" fmla="*/ 117475 h 1000"/>
                  <a:gd name="T26" fmla="*/ 596900 w 1386"/>
                  <a:gd name="T27" fmla="*/ 73025 h 1000"/>
                  <a:gd name="T28" fmla="*/ 431800 w 1386"/>
                  <a:gd name="T29" fmla="*/ 38100 h 1000"/>
                  <a:gd name="T30" fmla="*/ 260350 w 1386"/>
                  <a:gd name="T31" fmla="*/ 12700 h 1000"/>
                  <a:gd name="T32" fmla="*/ 88900 w 1386"/>
                  <a:gd name="T33" fmla="*/ 3175 h 1000"/>
                  <a:gd name="T34" fmla="*/ 0 w 1386"/>
                  <a:gd name="T35" fmla="*/ 635000 h 1000"/>
                  <a:gd name="T36" fmla="*/ 66675 w 1386"/>
                  <a:gd name="T37" fmla="*/ 638175 h 1000"/>
                  <a:gd name="T38" fmla="*/ 196850 w 1386"/>
                  <a:gd name="T39" fmla="*/ 644525 h 1000"/>
                  <a:gd name="T40" fmla="*/ 323850 w 1386"/>
                  <a:gd name="T41" fmla="*/ 663575 h 1000"/>
                  <a:gd name="T42" fmla="*/ 447675 w 1386"/>
                  <a:gd name="T43" fmla="*/ 688975 h 1000"/>
                  <a:gd name="T44" fmla="*/ 571500 w 1386"/>
                  <a:gd name="T45" fmla="*/ 723900 h 1000"/>
                  <a:gd name="T46" fmla="*/ 688975 w 1386"/>
                  <a:gd name="T47" fmla="*/ 765175 h 1000"/>
                  <a:gd name="T48" fmla="*/ 803275 w 1386"/>
                  <a:gd name="T49" fmla="*/ 812800 h 1000"/>
                  <a:gd name="T50" fmla="*/ 914400 w 1386"/>
                  <a:gd name="T51" fmla="*/ 866775 h 1000"/>
                  <a:gd name="T52" fmla="*/ 1019175 w 1386"/>
                  <a:gd name="T53" fmla="*/ 930275 h 1000"/>
                  <a:gd name="T54" fmla="*/ 1120775 w 1386"/>
                  <a:gd name="T55" fmla="*/ 1000125 h 1000"/>
                  <a:gd name="T56" fmla="*/ 1216025 w 1386"/>
                  <a:gd name="T57" fmla="*/ 1076325 h 1000"/>
                  <a:gd name="T58" fmla="*/ 1308100 w 1386"/>
                  <a:gd name="T59" fmla="*/ 1155700 h 1000"/>
                  <a:gd name="T60" fmla="*/ 1397000 w 1386"/>
                  <a:gd name="T61" fmla="*/ 1244600 h 1000"/>
                  <a:gd name="T62" fmla="*/ 1476375 w 1386"/>
                  <a:gd name="T63" fmla="*/ 1336675 h 1000"/>
                  <a:gd name="T64" fmla="*/ 1549400 w 1386"/>
                  <a:gd name="T65" fmla="*/ 1431925 h 1000"/>
                  <a:gd name="T66" fmla="*/ 1619250 w 1386"/>
                  <a:gd name="T67" fmla="*/ 1536700 h 1000"/>
                  <a:gd name="T68" fmla="*/ 1651000 w 1386"/>
                  <a:gd name="T69" fmla="*/ 1587500 h 10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386" h="1000">
                    <a:moveTo>
                      <a:pt x="1040" y="1000"/>
                    </a:moveTo>
                    <a:lnTo>
                      <a:pt x="1386" y="800"/>
                    </a:lnTo>
                    <a:lnTo>
                      <a:pt x="1360" y="756"/>
                    </a:lnTo>
                    <a:lnTo>
                      <a:pt x="1332" y="712"/>
                    </a:lnTo>
                    <a:lnTo>
                      <a:pt x="1302" y="670"/>
                    </a:lnTo>
                    <a:lnTo>
                      <a:pt x="1272" y="628"/>
                    </a:lnTo>
                    <a:lnTo>
                      <a:pt x="1240" y="588"/>
                    </a:lnTo>
                    <a:lnTo>
                      <a:pt x="1206" y="550"/>
                    </a:lnTo>
                    <a:lnTo>
                      <a:pt x="1172" y="510"/>
                    </a:lnTo>
                    <a:lnTo>
                      <a:pt x="1136" y="474"/>
                    </a:lnTo>
                    <a:lnTo>
                      <a:pt x="1100" y="438"/>
                    </a:lnTo>
                    <a:lnTo>
                      <a:pt x="1062" y="404"/>
                    </a:lnTo>
                    <a:lnTo>
                      <a:pt x="1022" y="370"/>
                    </a:lnTo>
                    <a:lnTo>
                      <a:pt x="982" y="338"/>
                    </a:lnTo>
                    <a:lnTo>
                      <a:pt x="942" y="306"/>
                    </a:lnTo>
                    <a:lnTo>
                      <a:pt x="898" y="276"/>
                    </a:lnTo>
                    <a:lnTo>
                      <a:pt x="856" y="248"/>
                    </a:lnTo>
                    <a:lnTo>
                      <a:pt x="812" y="222"/>
                    </a:lnTo>
                    <a:lnTo>
                      <a:pt x="766" y="196"/>
                    </a:lnTo>
                    <a:lnTo>
                      <a:pt x="720" y="172"/>
                    </a:lnTo>
                    <a:lnTo>
                      <a:pt x="674" y="148"/>
                    </a:lnTo>
                    <a:lnTo>
                      <a:pt x="626" y="128"/>
                    </a:lnTo>
                    <a:lnTo>
                      <a:pt x="578" y="108"/>
                    </a:lnTo>
                    <a:lnTo>
                      <a:pt x="528" y="90"/>
                    </a:lnTo>
                    <a:lnTo>
                      <a:pt x="478" y="74"/>
                    </a:lnTo>
                    <a:lnTo>
                      <a:pt x="428" y="58"/>
                    </a:lnTo>
                    <a:lnTo>
                      <a:pt x="376" y="46"/>
                    </a:lnTo>
                    <a:lnTo>
                      <a:pt x="324" y="34"/>
                    </a:lnTo>
                    <a:lnTo>
                      <a:pt x="272" y="24"/>
                    </a:lnTo>
                    <a:lnTo>
                      <a:pt x="218" y="16"/>
                    </a:lnTo>
                    <a:lnTo>
                      <a:pt x="164" y="8"/>
                    </a:lnTo>
                    <a:lnTo>
                      <a:pt x="110" y="4"/>
                    </a:lnTo>
                    <a:lnTo>
                      <a:pt x="56" y="2"/>
                    </a:lnTo>
                    <a:lnTo>
                      <a:pt x="0" y="0"/>
                    </a:lnTo>
                    <a:lnTo>
                      <a:pt x="0" y="400"/>
                    </a:lnTo>
                    <a:lnTo>
                      <a:pt x="42" y="402"/>
                    </a:lnTo>
                    <a:lnTo>
                      <a:pt x="84" y="404"/>
                    </a:lnTo>
                    <a:lnTo>
                      <a:pt x="124" y="406"/>
                    </a:lnTo>
                    <a:lnTo>
                      <a:pt x="164" y="412"/>
                    </a:lnTo>
                    <a:lnTo>
                      <a:pt x="204" y="418"/>
                    </a:lnTo>
                    <a:lnTo>
                      <a:pt x="244" y="426"/>
                    </a:lnTo>
                    <a:lnTo>
                      <a:pt x="282" y="434"/>
                    </a:lnTo>
                    <a:lnTo>
                      <a:pt x="322" y="444"/>
                    </a:lnTo>
                    <a:lnTo>
                      <a:pt x="360" y="456"/>
                    </a:lnTo>
                    <a:lnTo>
                      <a:pt x="396" y="468"/>
                    </a:lnTo>
                    <a:lnTo>
                      <a:pt x="434" y="482"/>
                    </a:lnTo>
                    <a:lnTo>
                      <a:pt x="470" y="496"/>
                    </a:lnTo>
                    <a:lnTo>
                      <a:pt x="506" y="512"/>
                    </a:lnTo>
                    <a:lnTo>
                      <a:pt x="540" y="528"/>
                    </a:lnTo>
                    <a:lnTo>
                      <a:pt x="576" y="546"/>
                    </a:lnTo>
                    <a:lnTo>
                      <a:pt x="608" y="566"/>
                    </a:lnTo>
                    <a:lnTo>
                      <a:pt x="642" y="586"/>
                    </a:lnTo>
                    <a:lnTo>
                      <a:pt x="674" y="608"/>
                    </a:lnTo>
                    <a:lnTo>
                      <a:pt x="706" y="630"/>
                    </a:lnTo>
                    <a:lnTo>
                      <a:pt x="736" y="654"/>
                    </a:lnTo>
                    <a:lnTo>
                      <a:pt x="766" y="678"/>
                    </a:lnTo>
                    <a:lnTo>
                      <a:pt x="796" y="702"/>
                    </a:lnTo>
                    <a:lnTo>
                      <a:pt x="824" y="728"/>
                    </a:lnTo>
                    <a:lnTo>
                      <a:pt x="852" y="756"/>
                    </a:lnTo>
                    <a:lnTo>
                      <a:pt x="880" y="784"/>
                    </a:lnTo>
                    <a:lnTo>
                      <a:pt x="904" y="812"/>
                    </a:lnTo>
                    <a:lnTo>
                      <a:pt x="930" y="842"/>
                    </a:lnTo>
                    <a:lnTo>
                      <a:pt x="954" y="872"/>
                    </a:lnTo>
                    <a:lnTo>
                      <a:pt x="976" y="902"/>
                    </a:lnTo>
                    <a:lnTo>
                      <a:pt x="998" y="934"/>
                    </a:lnTo>
                    <a:lnTo>
                      <a:pt x="1020" y="968"/>
                    </a:lnTo>
                    <a:lnTo>
                      <a:pt x="1040" y="1000"/>
                    </a:lnTo>
                    <a:close/>
                  </a:path>
                </a:pathLst>
              </a:custGeom>
              <a:noFill/>
              <a:ln w="12700">
                <a:solidFill>
                  <a:srgbClr val="000000"/>
                </a:solidFill>
                <a:prstDash val="solid"/>
                <a:round/>
                <a:headEnd/>
                <a:tailEnd/>
              </a:ln>
            </p:spPr>
            <p:txBody>
              <a:bodyPr/>
              <a:lstStyle/>
              <a:p>
                <a:endParaRPr lang="en-GB"/>
              </a:p>
            </p:txBody>
          </p:sp>
          <p:sp>
            <p:nvSpPr>
              <p:cNvPr id="92" name="Freeform 3"/>
              <p:cNvSpPr>
                <a:spLocks/>
              </p:cNvSpPr>
              <p:nvPr/>
            </p:nvSpPr>
            <p:spPr bwMode="auto">
              <a:xfrm>
                <a:off x="2373314" y="1651194"/>
                <a:ext cx="2200275" cy="1587500"/>
              </a:xfrm>
              <a:custGeom>
                <a:avLst/>
                <a:gdLst>
                  <a:gd name="T0" fmla="*/ 2200275 w 1386"/>
                  <a:gd name="T1" fmla="*/ 0 h 1000"/>
                  <a:gd name="T2" fmla="*/ 2114550 w 1386"/>
                  <a:gd name="T3" fmla="*/ 3175 h 1000"/>
                  <a:gd name="T4" fmla="*/ 1939925 w 1386"/>
                  <a:gd name="T5" fmla="*/ 12700 h 1000"/>
                  <a:gd name="T6" fmla="*/ 1771650 w 1386"/>
                  <a:gd name="T7" fmla="*/ 38100 h 1000"/>
                  <a:gd name="T8" fmla="*/ 1603375 w 1386"/>
                  <a:gd name="T9" fmla="*/ 73025 h 1000"/>
                  <a:gd name="T10" fmla="*/ 1441450 w 1386"/>
                  <a:gd name="T11" fmla="*/ 117475 h 1000"/>
                  <a:gd name="T12" fmla="*/ 1285875 w 1386"/>
                  <a:gd name="T13" fmla="*/ 171450 h 1000"/>
                  <a:gd name="T14" fmla="*/ 1133475 w 1386"/>
                  <a:gd name="T15" fmla="*/ 234950 h 1000"/>
                  <a:gd name="T16" fmla="*/ 984250 w 1386"/>
                  <a:gd name="T17" fmla="*/ 311150 h 1000"/>
                  <a:gd name="T18" fmla="*/ 844550 w 1386"/>
                  <a:gd name="T19" fmla="*/ 393700 h 1000"/>
                  <a:gd name="T20" fmla="*/ 708025 w 1386"/>
                  <a:gd name="T21" fmla="*/ 485775 h 1000"/>
                  <a:gd name="T22" fmla="*/ 577850 w 1386"/>
                  <a:gd name="T23" fmla="*/ 587375 h 1000"/>
                  <a:gd name="T24" fmla="*/ 457200 w 1386"/>
                  <a:gd name="T25" fmla="*/ 695325 h 1000"/>
                  <a:gd name="T26" fmla="*/ 339725 w 1386"/>
                  <a:gd name="T27" fmla="*/ 809625 h 1000"/>
                  <a:gd name="T28" fmla="*/ 234950 w 1386"/>
                  <a:gd name="T29" fmla="*/ 933450 h 1000"/>
                  <a:gd name="T30" fmla="*/ 133350 w 1386"/>
                  <a:gd name="T31" fmla="*/ 1063625 h 1000"/>
                  <a:gd name="T32" fmla="*/ 44450 w 1386"/>
                  <a:gd name="T33" fmla="*/ 1200150 h 1000"/>
                  <a:gd name="T34" fmla="*/ 552450 w 1386"/>
                  <a:gd name="T35" fmla="*/ 1587500 h 1000"/>
                  <a:gd name="T36" fmla="*/ 584200 w 1386"/>
                  <a:gd name="T37" fmla="*/ 1536700 h 1000"/>
                  <a:gd name="T38" fmla="*/ 650875 w 1386"/>
                  <a:gd name="T39" fmla="*/ 1431925 h 1000"/>
                  <a:gd name="T40" fmla="*/ 727075 w 1386"/>
                  <a:gd name="T41" fmla="*/ 1336675 h 1000"/>
                  <a:gd name="T42" fmla="*/ 806450 w 1386"/>
                  <a:gd name="T43" fmla="*/ 1244600 h 1000"/>
                  <a:gd name="T44" fmla="*/ 892175 w 1386"/>
                  <a:gd name="T45" fmla="*/ 1155700 h 1000"/>
                  <a:gd name="T46" fmla="*/ 984250 w 1386"/>
                  <a:gd name="T47" fmla="*/ 1076325 h 1000"/>
                  <a:gd name="T48" fmla="*/ 1079500 w 1386"/>
                  <a:gd name="T49" fmla="*/ 1000125 h 1000"/>
                  <a:gd name="T50" fmla="*/ 1181100 w 1386"/>
                  <a:gd name="T51" fmla="*/ 930275 h 1000"/>
                  <a:gd name="T52" fmla="*/ 1289050 w 1386"/>
                  <a:gd name="T53" fmla="*/ 866775 h 1000"/>
                  <a:gd name="T54" fmla="*/ 1400175 w 1386"/>
                  <a:gd name="T55" fmla="*/ 812800 h 1000"/>
                  <a:gd name="T56" fmla="*/ 1514475 w 1386"/>
                  <a:gd name="T57" fmla="*/ 765175 h 1000"/>
                  <a:gd name="T58" fmla="*/ 1631950 w 1386"/>
                  <a:gd name="T59" fmla="*/ 723900 h 1000"/>
                  <a:gd name="T60" fmla="*/ 1752600 w 1386"/>
                  <a:gd name="T61" fmla="*/ 688975 h 1000"/>
                  <a:gd name="T62" fmla="*/ 1876425 w 1386"/>
                  <a:gd name="T63" fmla="*/ 663575 h 1000"/>
                  <a:gd name="T64" fmla="*/ 2006600 w 1386"/>
                  <a:gd name="T65" fmla="*/ 644525 h 1000"/>
                  <a:gd name="T66" fmla="*/ 2133600 w 1386"/>
                  <a:gd name="T67" fmla="*/ 638175 h 1000"/>
                  <a:gd name="T68" fmla="*/ 2200275 w 1386"/>
                  <a:gd name="T69" fmla="*/ 635000 h 10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386" h="1000">
                    <a:moveTo>
                      <a:pt x="1386" y="400"/>
                    </a:moveTo>
                    <a:lnTo>
                      <a:pt x="1386" y="0"/>
                    </a:lnTo>
                    <a:lnTo>
                      <a:pt x="1332" y="2"/>
                    </a:lnTo>
                    <a:lnTo>
                      <a:pt x="1276" y="4"/>
                    </a:lnTo>
                    <a:lnTo>
                      <a:pt x="1222" y="8"/>
                    </a:lnTo>
                    <a:lnTo>
                      <a:pt x="1168" y="16"/>
                    </a:lnTo>
                    <a:lnTo>
                      <a:pt x="1116" y="24"/>
                    </a:lnTo>
                    <a:lnTo>
                      <a:pt x="1062" y="34"/>
                    </a:lnTo>
                    <a:lnTo>
                      <a:pt x="1010" y="46"/>
                    </a:lnTo>
                    <a:lnTo>
                      <a:pt x="960" y="58"/>
                    </a:lnTo>
                    <a:lnTo>
                      <a:pt x="908" y="74"/>
                    </a:lnTo>
                    <a:lnTo>
                      <a:pt x="858" y="90"/>
                    </a:lnTo>
                    <a:lnTo>
                      <a:pt x="810" y="108"/>
                    </a:lnTo>
                    <a:lnTo>
                      <a:pt x="760" y="128"/>
                    </a:lnTo>
                    <a:lnTo>
                      <a:pt x="714" y="148"/>
                    </a:lnTo>
                    <a:lnTo>
                      <a:pt x="666" y="172"/>
                    </a:lnTo>
                    <a:lnTo>
                      <a:pt x="620" y="196"/>
                    </a:lnTo>
                    <a:lnTo>
                      <a:pt x="576" y="222"/>
                    </a:lnTo>
                    <a:lnTo>
                      <a:pt x="532" y="248"/>
                    </a:lnTo>
                    <a:lnTo>
                      <a:pt x="488" y="276"/>
                    </a:lnTo>
                    <a:lnTo>
                      <a:pt x="446" y="306"/>
                    </a:lnTo>
                    <a:lnTo>
                      <a:pt x="404" y="338"/>
                    </a:lnTo>
                    <a:lnTo>
                      <a:pt x="364" y="370"/>
                    </a:lnTo>
                    <a:lnTo>
                      <a:pt x="326" y="404"/>
                    </a:lnTo>
                    <a:lnTo>
                      <a:pt x="288" y="438"/>
                    </a:lnTo>
                    <a:lnTo>
                      <a:pt x="250" y="474"/>
                    </a:lnTo>
                    <a:lnTo>
                      <a:pt x="214" y="510"/>
                    </a:lnTo>
                    <a:lnTo>
                      <a:pt x="180" y="550"/>
                    </a:lnTo>
                    <a:lnTo>
                      <a:pt x="148" y="588"/>
                    </a:lnTo>
                    <a:lnTo>
                      <a:pt x="116" y="628"/>
                    </a:lnTo>
                    <a:lnTo>
                      <a:pt x="84" y="670"/>
                    </a:lnTo>
                    <a:lnTo>
                      <a:pt x="56" y="712"/>
                    </a:lnTo>
                    <a:lnTo>
                      <a:pt x="28" y="756"/>
                    </a:lnTo>
                    <a:lnTo>
                      <a:pt x="0" y="800"/>
                    </a:lnTo>
                    <a:lnTo>
                      <a:pt x="348" y="1000"/>
                    </a:lnTo>
                    <a:lnTo>
                      <a:pt x="368" y="968"/>
                    </a:lnTo>
                    <a:lnTo>
                      <a:pt x="388" y="934"/>
                    </a:lnTo>
                    <a:lnTo>
                      <a:pt x="410" y="902"/>
                    </a:lnTo>
                    <a:lnTo>
                      <a:pt x="434" y="872"/>
                    </a:lnTo>
                    <a:lnTo>
                      <a:pt x="458" y="842"/>
                    </a:lnTo>
                    <a:lnTo>
                      <a:pt x="482" y="812"/>
                    </a:lnTo>
                    <a:lnTo>
                      <a:pt x="508" y="784"/>
                    </a:lnTo>
                    <a:lnTo>
                      <a:pt x="534" y="756"/>
                    </a:lnTo>
                    <a:lnTo>
                      <a:pt x="562" y="728"/>
                    </a:lnTo>
                    <a:lnTo>
                      <a:pt x="590" y="702"/>
                    </a:lnTo>
                    <a:lnTo>
                      <a:pt x="620" y="678"/>
                    </a:lnTo>
                    <a:lnTo>
                      <a:pt x="650" y="654"/>
                    </a:lnTo>
                    <a:lnTo>
                      <a:pt x="680" y="630"/>
                    </a:lnTo>
                    <a:lnTo>
                      <a:pt x="712" y="608"/>
                    </a:lnTo>
                    <a:lnTo>
                      <a:pt x="744" y="586"/>
                    </a:lnTo>
                    <a:lnTo>
                      <a:pt x="778" y="566"/>
                    </a:lnTo>
                    <a:lnTo>
                      <a:pt x="812" y="546"/>
                    </a:lnTo>
                    <a:lnTo>
                      <a:pt x="846" y="528"/>
                    </a:lnTo>
                    <a:lnTo>
                      <a:pt x="882" y="512"/>
                    </a:lnTo>
                    <a:lnTo>
                      <a:pt x="918" y="496"/>
                    </a:lnTo>
                    <a:lnTo>
                      <a:pt x="954" y="482"/>
                    </a:lnTo>
                    <a:lnTo>
                      <a:pt x="990" y="468"/>
                    </a:lnTo>
                    <a:lnTo>
                      <a:pt x="1028" y="456"/>
                    </a:lnTo>
                    <a:lnTo>
                      <a:pt x="1066" y="444"/>
                    </a:lnTo>
                    <a:lnTo>
                      <a:pt x="1104" y="434"/>
                    </a:lnTo>
                    <a:lnTo>
                      <a:pt x="1144" y="426"/>
                    </a:lnTo>
                    <a:lnTo>
                      <a:pt x="1182" y="418"/>
                    </a:lnTo>
                    <a:lnTo>
                      <a:pt x="1222" y="412"/>
                    </a:lnTo>
                    <a:lnTo>
                      <a:pt x="1264" y="406"/>
                    </a:lnTo>
                    <a:lnTo>
                      <a:pt x="1304" y="404"/>
                    </a:lnTo>
                    <a:lnTo>
                      <a:pt x="1344" y="402"/>
                    </a:lnTo>
                    <a:lnTo>
                      <a:pt x="1386" y="400"/>
                    </a:lnTo>
                    <a:close/>
                  </a:path>
                </a:pathLst>
              </a:custGeom>
              <a:noFill/>
              <a:ln w="38100" cap="flat" cmpd="sng">
                <a:solidFill>
                  <a:srgbClr val="5F5F5F"/>
                </a:solidFill>
                <a:prstDash val="solid"/>
                <a:round/>
                <a:headEnd type="none" w="med" len="med"/>
                <a:tailEnd type="none" w="med" len="med"/>
              </a:ln>
              <a:effectLst/>
              <a:extLst/>
            </p:spPr>
            <p:txBody>
              <a:bodyPr/>
              <a:lstStyle/>
              <a:p>
                <a:endParaRPr lang="en-GB"/>
              </a:p>
            </p:txBody>
          </p:sp>
          <p:sp>
            <p:nvSpPr>
              <p:cNvPr id="93" name="Freeform 4"/>
              <p:cNvSpPr>
                <a:spLocks/>
              </p:cNvSpPr>
              <p:nvPr/>
            </p:nvSpPr>
            <p:spPr bwMode="auto">
              <a:xfrm>
                <a:off x="2033589" y="2921193"/>
                <a:ext cx="892175" cy="2540000"/>
              </a:xfrm>
              <a:custGeom>
                <a:avLst/>
                <a:gdLst>
                  <a:gd name="T0" fmla="*/ 635000 w 562"/>
                  <a:gd name="T1" fmla="*/ 1270000 h 1600"/>
                  <a:gd name="T2" fmla="*/ 641350 w 562"/>
                  <a:gd name="T3" fmla="*/ 1143000 h 1600"/>
                  <a:gd name="T4" fmla="*/ 654050 w 562"/>
                  <a:gd name="T5" fmla="*/ 1016000 h 1600"/>
                  <a:gd name="T6" fmla="*/ 673100 w 562"/>
                  <a:gd name="T7" fmla="*/ 892175 h 1600"/>
                  <a:gd name="T8" fmla="*/ 701675 w 562"/>
                  <a:gd name="T9" fmla="*/ 768350 h 1600"/>
                  <a:gd name="T10" fmla="*/ 739775 w 562"/>
                  <a:gd name="T11" fmla="*/ 650875 h 1600"/>
                  <a:gd name="T12" fmla="*/ 781050 w 562"/>
                  <a:gd name="T13" fmla="*/ 536575 h 1600"/>
                  <a:gd name="T14" fmla="*/ 831850 w 562"/>
                  <a:gd name="T15" fmla="*/ 425450 h 1600"/>
                  <a:gd name="T16" fmla="*/ 892175 w 562"/>
                  <a:gd name="T17" fmla="*/ 317500 h 1600"/>
                  <a:gd name="T18" fmla="*/ 339725 w 562"/>
                  <a:gd name="T19" fmla="*/ 0 h 1600"/>
                  <a:gd name="T20" fmla="*/ 263525 w 562"/>
                  <a:gd name="T21" fmla="*/ 142875 h 1600"/>
                  <a:gd name="T22" fmla="*/ 196850 w 562"/>
                  <a:gd name="T23" fmla="*/ 292100 h 1600"/>
                  <a:gd name="T24" fmla="*/ 139700 w 562"/>
                  <a:gd name="T25" fmla="*/ 444500 h 1600"/>
                  <a:gd name="T26" fmla="*/ 88900 w 562"/>
                  <a:gd name="T27" fmla="*/ 603250 h 1600"/>
                  <a:gd name="T28" fmla="*/ 50800 w 562"/>
                  <a:gd name="T29" fmla="*/ 765175 h 1600"/>
                  <a:gd name="T30" fmla="*/ 22225 w 562"/>
                  <a:gd name="T31" fmla="*/ 930275 h 1600"/>
                  <a:gd name="T32" fmla="*/ 6350 w 562"/>
                  <a:gd name="T33" fmla="*/ 1098550 h 1600"/>
                  <a:gd name="T34" fmla="*/ 0 w 562"/>
                  <a:gd name="T35" fmla="*/ 1270000 h 1600"/>
                  <a:gd name="T36" fmla="*/ 3175 w 562"/>
                  <a:gd name="T37" fmla="*/ 1358900 h 1600"/>
                  <a:gd name="T38" fmla="*/ 12700 w 562"/>
                  <a:gd name="T39" fmla="*/ 1527175 h 1600"/>
                  <a:gd name="T40" fmla="*/ 34925 w 562"/>
                  <a:gd name="T41" fmla="*/ 1695450 h 1600"/>
                  <a:gd name="T42" fmla="*/ 69850 w 562"/>
                  <a:gd name="T43" fmla="*/ 1860550 h 1600"/>
                  <a:gd name="T44" fmla="*/ 111125 w 562"/>
                  <a:gd name="T45" fmla="*/ 2019300 h 1600"/>
                  <a:gd name="T46" fmla="*/ 165100 w 562"/>
                  <a:gd name="T47" fmla="*/ 2174875 h 1600"/>
                  <a:gd name="T48" fmla="*/ 228600 w 562"/>
                  <a:gd name="T49" fmla="*/ 2324100 h 1600"/>
                  <a:gd name="T50" fmla="*/ 301625 w 562"/>
                  <a:gd name="T51" fmla="*/ 2470150 h 1600"/>
                  <a:gd name="T52" fmla="*/ 892175 w 562"/>
                  <a:gd name="T53" fmla="*/ 2222500 h 1600"/>
                  <a:gd name="T54" fmla="*/ 860425 w 562"/>
                  <a:gd name="T55" fmla="*/ 2171700 h 1600"/>
                  <a:gd name="T56" fmla="*/ 806450 w 562"/>
                  <a:gd name="T57" fmla="*/ 2060575 h 1600"/>
                  <a:gd name="T58" fmla="*/ 758825 w 562"/>
                  <a:gd name="T59" fmla="*/ 1949450 h 1600"/>
                  <a:gd name="T60" fmla="*/ 720725 w 562"/>
                  <a:gd name="T61" fmla="*/ 1831975 h 1600"/>
                  <a:gd name="T62" fmla="*/ 685800 w 562"/>
                  <a:gd name="T63" fmla="*/ 1711325 h 1600"/>
                  <a:gd name="T64" fmla="*/ 663575 w 562"/>
                  <a:gd name="T65" fmla="*/ 1590675 h 1600"/>
                  <a:gd name="T66" fmla="*/ 644525 w 562"/>
                  <a:gd name="T67" fmla="*/ 1463675 h 1600"/>
                  <a:gd name="T68" fmla="*/ 638175 w 562"/>
                  <a:gd name="T69" fmla="*/ 1336675 h 1600"/>
                  <a:gd name="T70" fmla="*/ 635000 w 562"/>
                  <a:gd name="T71" fmla="*/ 1270000 h 16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62" h="1600">
                    <a:moveTo>
                      <a:pt x="400" y="800"/>
                    </a:moveTo>
                    <a:lnTo>
                      <a:pt x="400" y="800"/>
                    </a:lnTo>
                    <a:lnTo>
                      <a:pt x="402" y="760"/>
                    </a:lnTo>
                    <a:lnTo>
                      <a:pt x="404" y="720"/>
                    </a:lnTo>
                    <a:lnTo>
                      <a:pt x="406" y="680"/>
                    </a:lnTo>
                    <a:lnTo>
                      <a:pt x="412" y="640"/>
                    </a:lnTo>
                    <a:lnTo>
                      <a:pt x="418" y="600"/>
                    </a:lnTo>
                    <a:lnTo>
                      <a:pt x="424" y="562"/>
                    </a:lnTo>
                    <a:lnTo>
                      <a:pt x="432" y="522"/>
                    </a:lnTo>
                    <a:lnTo>
                      <a:pt x="442" y="484"/>
                    </a:lnTo>
                    <a:lnTo>
                      <a:pt x="454" y="448"/>
                    </a:lnTo>
                    <a:lnTo>
                      <a:pt x="466" y="410"/>
                    </a:lnTo>
                    <a:lnTo>
                      <a:pt x="478" y="374"/>
                    </a:lnTo>
                    <a:lnTo>
                      <a:pt x="492" y="338"/>
                    </a:lnTo>
                    <a:lnTo>
                      <a:pt x="508" y="302"/>
                    </a:lnTo>
                    <a:lnTo>
                      <a:pt x="524" y="268"/>
                    </a:lnTo>
                    <a:lnTo>
                      <a:pt x="542" y="234"/>
                    </a:lnTo>
                    <a:lnTo>
                      <a:pt x="562" y="200"/>
                    </a:lnTo>
                    <a:lnTo>
                      <a:pt x="214" y="0"/>
                    </a:lnTo>
                    <a:lnTo>
                      <a:pt x="190" y="46"/>
                    </a:lnTo>
                    <a:lnTo>
                      <a:pt x="166" y="90"/>
                    </a:lnTo>
                    <a:lnTo>
                      <a:pt x="144" y="136"/>
                    </a:lnTo>
                    <a:lnTo>
                      <a:pt x="124" y="184"/>
                    </a:lnTo>
                    <a:lnTo>
                      <a:pt x="104" y="232"/>
                    </a:lnTo>
                    <a:lnTo>
                      <a:pt x="88" y="280"/>
                    </a:lnTo>
                    <a:lnTo>
                      <a:pt x="70" y="330"/>
                    </a:lnTo>
                    <a:lnTo>
                      <a:pt x="56" y="380"/>
                    </a:lnTo>
                    <a:lnTo>
                      <a:pt x="44" y="430"/>
                    </a:lnTo>
                    <a:lnTo>
                      <a:pt x="32" y="482"/>
                    </a:lnTo>
                    <a:lnTo>
                      <a:pt x="22" y="534"/>
                    </a:lnTo>
                    <a:lnTo>
                      <a:pt x="14" y="586"/>
                    </a:lnTo>
                    <a:lnTo>
                      <a:pt x="8" y="638"/>
                    </a:lnTo>
                    <a:lnTo>
                      <a:pt x="4" y="692"/>
                    </a:lnTo>
                    <a:lnTo>
                      <a:pt x="2" y="746"/>
                    </a:lnTo>
                    <a:lnTo>
                      <a:pt x="0" y="800"/>
                    </a:lnTo>
                    <a:lnTo>
                      <a:pt x="2" y="856"/>
                    </a:lnTo>
                    <a:lnTo>
                      <a:pt x="4" y="910"/>
                    </a:lnTo>
                    <a:lnTo>
                      <a:pt x="8" y="962"/>
                    </a:lnTo>
                    <a:lnTo>
                      <a:pt x="14" y="1016"/>
                    </a:lnTo>
                    <a:lnTo>
                      <a:pt x="22" y="1068"/>
                    </a:lnTo>
                    <a:lnTo>
                      <a:pt x="32" y="1120"/>
                    </a:lnTo>
                    <a:lnTo>
                      <a:pt x="44" y="1172"/>
                    </a:lnTo>
                    <a:lnTo>
                      <a:pt x="56" y="1222"/>
                    </a:lnTo>
                    <a:lnTo>
                      <a:pt x="70" y="1272"/>
                    </a:lnTo>
                    <a:lnTo>
                      <a:pt x="88" y="1322"/>
                    </a:lnTo>
                    <a:lnTo>
                      <a:pt x="104" y="1370"/>
                    </a:lnTo>
                    <a:lnTo>
                      <a:pt x="124" y="1418"/>
                    </a:lnTo>
                    <a:lnTo>
                      <a:pt x="144" y="1464"/>
                    </a:lnTo>
                    <a:lnTo>
                      <a:pt x="166" y="1510"/>
                    </a:lnTo>
                    <a:lnTo>
                      <a:pt x="190" y="1556"/>
                    </a:lnTo>
                    <a:lnTo>
                      <a:pt x="214" y="1600"/>
                    </a:lnTo>
                    <a:lnTo>
                      <a:pt x="562" y="1400"/>
                    </a:lnTo>
                    <a:lnTo>
                      <a:pt x="542" y="1368"/>
                    </a:lnTo>
                    <a:lnTo>
                      <a:pt x="524" y="1334"/>
                    </a:lnTo>
                    <a:lnTo>
                      <a:pt x="508" y="1298"/>
                    </a:lnTo>
                    <a:lnTo>
                      <a:pt x="492" y="1264"/>
                    </a:lnTo>
                    <a:lnTo>
                      <a:pt x="478" y="1228"/>
                    </a:lnTo>
                    <a:lnTo>
                      <a:pt x="466" y="1190"/>
                    </a:lnTo>
                    <a:lnTo>
                      <a:pt x="454" y="1154"/>
                    </a:lnTo>
                    <a:lnTo>
                      <a:pt x="442" y="1116"/>
                    </a:lnTo>
                    <a:lnTo>
                      <a:pt x="432" y="1078"/>
                    </a:lnTo>
                    <a:lnTo>
                      <a:pt x="424" y="1040"/>
                    </a:lnTo>
                    <a:lnTo>
                      <a:pt x="418" y="1002"/>
                    </a:lnTo>
                    <a:lnTo>
                      <a:pt x="412" y="962"/>
                    </a:lnTo>
                    <a:lnTo>
                      <a:pt x="406" y="922"/>
                    </a:lnTo>
                    <a:lnTo>
                      <a:pt x="404" y="882"/>
                    </a:lnTo>
                    <a:lnTo>
                      <a:pt x="402" y="842"/>
                    </a:lnTo>
                    <a:lnTo>
                      <a:pt x="400" y="800"/>
                    </a:lnTo>
                    <a:close/>
                  </a:path>
                </a:pathLst>
              </a:custGeom>
              <a:noFill/>
              <a:ln w="12700" cap="flat" cmpd="sng">
                <a:solidFill>
                  <a:srgbClr val="000000"/>
                </a:solidFill>
                <a:prstDash val="solid"/>
                <a:round/>
                <a:headEnd type="none" w="med" len="med"/>
                <a:tailEnd type="none" w="med" len="med"/>
              </a:ln>
              <a:effectLst/>
              <a:extLst/>
            </p:spPr>
            <p:txBody>
              <a:bodyPr/>
              <a:lstStyle/>
              <a:p>
                <a:endParaRPr lang="en-GB"/>
              </a:p>
            </p:txBody>
          </p:sp>
          <p:sp>
            <p:nvSpPr>
              <p:cNvPr id="94" name="Freeform 5"/>
              <p:cNvSpPr>
                <a:spLocks/>
              </p:cNvSpPr>
              <p:nvPr/>
            </p:nvSpPr>
            <p:spPr bwMode="auto">
              <a:xfrm>
                <a:off x="4573588" y="5143694"/>
                <a:ext cx="2200275" cy="1587500"/>
              </a:xfrm>
              <a:custGeom>
                <a:avLst/>
                <a:gdLst>
                  <a:gd name="T0" fmla="*/ 0 w 1386"/>
                  <a:gd name="T1" fmla="*/ 1587500 h 1000"/>
                  <a:gd name="T2" fmla="*/ 88900 w 1386"/>
                  <a:gd name="T3" fmla="*/ 1587500 h 1000"/>
                  <a:gd name="T4" fmla="*/ 260350 w 1386"/>
                  <a:gd name="T5" fmla="*/ 1574800 h 1000"/>
                  <a:gd name="T6" fmla="*/ 431800 w 1386"/>
                  <a:gd name="T7" fmla="*/ 1552575 h 1000"/>
                  <a:gd name="T8" fmla="*/ 596900 w 1386"/>
                  <a:gd name="T9" fmla="*/ 1517650 h 1000"/>
                  <a:gd name="T10" fmla="*/ 758825 w 1386"/>
                  <a:gd name="T11" fmla="*/ 1473200 h 1000"/>
                  <a:gd name="T12" fmla="*/ 917575 w 1386"/>
                  <a:gd name="T13" fmla="*/ 1419225 h 1000"/>
                  <a:gd name="T14" fmla="*/ 1069975 w 1386"/>
                  <a:gd name="T15" fmla="*/ 1352550 h 1000"/>
                  <a:gd name="T16" fmla="*/ 1216025 w 1386"/>
                  <a:gd name="T17" fmla="*/ 1279525 h 1000"/>
                  <a:gd name="T18" fmla="*/ 1358900 w 1386"/>
                  <a:gd name="T19" fmla="*/ 1196975 h 1000"/>
                  <a:gd name="T20" fmla="*/ 1495425 w 1386"/>
                  <a:gd name="T21" fmla="*/ 1101725 h 1000"/>
                  <a:gd name="T22" fmla="*/ 1622425 w 1386"/>
                  <a:gd name="T23" fmla="*/ 1003300 h 1000"/>
                  <a:gd name="T24" fmla="*/ 1746250 w 1386"/>
                  <a:gd name="T25" fmla="*/ 895350 h 1000"/>
                  <a:gd name="T26" fmla="*/ 1860550 w 1386"/>
                  <a:gd name="T27" fmla="*/ 777875 h 1000"/>
                  <a:gd name="T28" fmla="*/ 1968500 w 1386"/>
                  <a:gd name="T29" fmla="*/ 654050 h 1000"/>
                  <a:gd name="T30" fmla="*/ 2066925 w 1386"/>
                  <a:gd name="T31" fmla="*/ 523875 h 1000"/>
                  <a:gd name="T32" fmla="*/ 2159000 w 1386"/>
                  <a:gd name="T33" fmla="*/ 390525 h 1000"/>
                  <a:gd name="T34" fmla="*/ 1651000 w 1386"/>
                  <a:gd name="T35" fmla="*/ 0 h 1000"/>
                  <a:gd name="T36" fmla="*/ 1619250 w 1386"/>
                  <a:gd name="T37" fmla="*/ 53975 h 1000"/>
                  <a:gd name="T38" fmla="*/ 1549400 w 1386"/>
                  <a:gd name="T39" fmla="*/ 155575 h 1000"/>
                  <a:gd name="T40" fmla="*/ 1476375 w 1386"/>
                  <a:gd name="T41" fmla="*/ 254000 h 1000"/>
                  <a:gd name="T42" fmla="*/ 1397000 w 1386"/>
                  <a:gd name="T43" fmla="*/ 346075 h 1000"/>
                  <a:gd name="T44" fmla="*/ 1308100 w 1386"/>
                  <a:gd name="T45" fmla="*/ 431800 h 1000"/>
                  <a:gd name="T46" fmla="*/ 1216025 w 1386"/>
                  <a:gd name="T47" fmla="*/ 514350 h 1000"/>
                  <a:gd name="T48" fmla="*/ 1120775 w 1386"/>
                  <a:gd name="T49" fmla="*/ 590550 h 1000"/>
                  <a:gd name="T50" fmla="*/ 1019175 w 1386"/>
                  <a:gd name="T51" fmla="*/ 657225 h 1000"/>
                  <a:gd name="T52" fmla="*/ 914400 w 1386"/>
                  <a:gd name="T53" fmla="*/ 720725 h 1000"/>
                  <a:gd name="T54" fmla="*/ 803275 w 1386"/>
                  <a:gd name="T55" fmla="*/ 777875 h 1000"/>
                  <a:gd name="T56" fmla="*/ 688975 w 1386"/>
                  <a:gd name="T57" fmla="*/ 825500 h 1000"/>
                  <a:gd name="T58" fmla="*/ 571500 w 1386"/>
                  <a:gd name="T59" fmla="*/ 866775 h 1000"/>
                  <a:gd name="T60" fmla="*/ 447675 w 1386"/>
                  <a:gd name="T61" fmla="*/ 901700 h 1000"/>
                  <a:gd name="T62" fmla="*/ 323850 w 1386"/>
                  <a:gd name="T63" fmla="*/ 927100 h 1000"/>
                  <a:gd name="T64" fmla="*/ 196850 w 1386"/>
                  <a:gd name="T65" fmla="*/ 942975 h 1000"/>
                  <a:gd name="T66" fmla="*/ 66675 w 1386"/>
                  <a:gd name="T67" fmla="*/ 952500 h 1000"/>
                  <a:gd name="T68" fmla="*/ 0 w 1386"/>
                  <a:gd name="T69" fmla="*/ 952500 h 10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386" h="1000">
                    <a:moveTo>
                      <a:pt x="0" y="600"/>
                    </a:moveTo>
                    <a:lnTo>
                      <a:pt x="0" y="1000"/>
                    </a:lnTo>
                    <a:lnTo>
                      <a:pt x="56" y="1000"/>
                    </a:lnTo>
                    <a:lnTo>
                      <a:pt x="110" y="996"/>
                    </a:lnTo>
                    <a:lnTo>
                      <a:pt x="164" y="992"/>
                    </a:lnTo>
                    <a:lnTo>
                      <a:pt x="218" y="986"/>
                    </a:lnTo>
                    <a:lnTo>
                      <a:pt x="272" y="978"/>
                    </a:lnTo>
                    <a:lnTo>
                      <a:pt x="324" y="968"/>
                    </a:lnTo>
                    <a:lnTo>
                      <a:pt x="376" y="956"/>
                    </a:lnTo>
                    <a:lnTo>
                      <a:pt x="428" y="942"/>
                    </a:lnTo>
                    <a:lnTo>
                      <a:pt x="478" y="928"/>
                    </a:lnTo>
                    <a:lnTo>
                      <a:pt x="528" y="912"/>
                    </a:lnTo>
                    <a:lnTo>
                      <a:pt x="578" y="894"/>
                    </a:lnTo>
                    <a:lnTo>
                      <a:pt x="626" y="874"/>
                    </a:lnTo>
                    <a:lnTo>
                      <a:pt x="674" y="852"/>
                    </a:lnTo>
                    <a:lnTo>
                      <a:pt x="720" y="830"/>
                    </a:lnTo>
                    <a:lnTo>
                      <a:pt x="766" y="806"/>
                    </a:lnTo>
                    <a:lnTo>
                      <a:pt x="812" y="780"/>
                    </a:lnTo>
                    <a:lnTo>
                      <a:pt x="856" y="754"/>
                    </a:lnTo>
                    <a:lnTo>
                      <a:pt x="898" y="724"/>
                    </a:lnTo>
                    <a:lnTo>
                      <a:pt x="942" y="694"/>
                    </a:lnTo>
                    <a:lnTo>
                      <a:pt x="982" y="664"/>
                    </a:lnTo>
                    <a:lnTo>
                      <a:pt x="1022" y="632"/>
                    </a:lnTo>
                    <a:lnTo>
                      <a:pt x="1062" y="598"/>
                    </a:lnTo>
                    <a:lnTo>
                      <a:pt x="1100" y="564"/>
                    </a:lnTo>
                    <a:lnTo>
                      <a:pt x="1136" y="528"/>
                    </a:lnTo>
                    <a:lnTo>
                      <a:pt x="1172" y="490"/>
                    </a:lnTo>
                    <a:lnTo>
                      <a:pt x="1206" y="452"/>
                    </a:lnTo>
                    <a:lnTo>
                      <a:pt x="1240" y="412"/>
                    </a:lnTo>
                    <a:lnTo>
                      <a:pt x="1272" y="372"/>
                    </a:lnTo>
                    <a:lnTo>
                      <a:pt x="1302" y="330"/>
                    </a:lnTo>
                    <a:lnTo>
                      <a:pt x="1332" y="288"/>
                    </a:lnTo>
                    <a:lnTo>
                      <a:pt x="1360" y="246"/>
                    </a:lnTo>
                    <a:lnTo>
                      <a:pt x="1386" y="200"/>
                    </a:lnTo>
                    <a:lnTo>
                      <a:pt x="1040" y="0"/>
                    </a:lnTo>
                    <a:lnTo>
                      <a:pt x="1020" y="34"/>
                    </a:lnTo>
                    <a:lnTo>
                      <a:pt x="998" y="66"/>
                    </a:lnTo>
                    <a:lnTo>
                      <a:pt x="976" y="98"/>
                    </a:lnTo>
                    <a:lnTo>
                      <a:pt x="954" y="130"/>
                    </a:lnTo>
                    <a:lnTo>
                      <a:pt x="930" y="160"/>
                    </a:lnTo>
                    <a:lnTo>
                      <a:pt x="904" y="190"/>
                    </a:lnTo>
                    <a:lnTo>
                      <a:pt x="880" y="218"/>
                    </a:lnTo>
                    <a:lnTo>
                      <a:pt x="852" y="246"/>
                    </a:lnTo>
                    <a:lnTo>
                      <a:pt x="824" y="272"/>
                    </a:lnTo>
                    <a:lnTo>
                      <a:pt x="796" y="298"/>
                    </a:lnTo>
                    <a:lnTo>
                      <a:pt x="766" y="324"/>
                    </a:lnTo>
                    <a:lnTo>
                      <a:pt x="736" y="348"/>
                    </a:lnTo>
                    <a:lnTo>
                      <a:pt x="706" y="372"/>
                    </a:lnTo>
                    <a:lnTo>
                      <a:pt x="674" y="394"/>
                    </a:lnTo>
                    <a:lnTo>
                      <a:pt x="642" y="414"/>
                    </a:lnTo>
                    <a:lnTo>
                      <a:pt x="608" y="436"/>
                    </a:lnTo>
                    <a:lnTo>
                      <a:pt x="576" y="454"/>
                    </a:lnTo>
                    <a:lnTo>
                      <a:pt x="540" y="472"/>
                    </a:lnTo>
                    <a:lnTo>
                      <a:pt x="506" y="490"/>
                    </a:lnTo>
                    <a:lnTo>
                      <a:pt x="470" y="506"/>
                    </a:lnTo>
                    <a:lnTo>
                      <a:pt x="434" y="520"/>
                    </a:lnTo>
                    <a:lnTo>
                      <a:pt x="396" y="534"/>
                    </a:lnTo>
                    <a:lnTo>
                      <a:pt x="360" y="546"/>
                    </a:lnTo>
                    <a:lnTo>
                      <a:pt x="322" y="558"/>
                    </a:lnTo>
                    <a:lnTo>
                      <a:pt x="282" y="568"/>
                    </a:lnTo>
                    <a:lnTo>
                      <a:pt x="244" y="576"/>
                    </a:lnTo>
                    <a:lnTo>
                      <a:pt x="204" y="584"/>
                    </a:lnTo>
                    <a:lnTo>
                      <a:pt x="164" y="590"/>
                    </a:lnTo>
                    <a:lnTo>
                      <a:pt x="124" y="594"/>
                    </a:lnTo>
                    <a:lnTo>
                      <a:pt x="84" y="598"/>
                    </a:lnTo>
                    <a:lnTo>
                      <a:pt x="42" y="600"/>
                    </a:lnTo>
                    <a:lnTo>
                      <a:pt x="0" y="600"/>
                    </a:lnTo>
                    <a:close/>
                  </a:path>
                </a:pathLst>
              </a:custGeom>
              <a:noFill/>
              <a:ln w="12700">
                <a:solidFill>
                  <a:srgbClr val="000000"/>
                </a:solidFill>
                <a:prstDash val="solid"/>
                <a:round/>
                <a:headEnd/>
                <a:tailEnd/>
              </a:ln>
            </p:spPr>
            <p:txBody>
              <a:bodyPr/>
              <a:lstStyle/>
              <a:p>
                <a:endParaRPr lang="en-GB"/>
              </a:p>
            </p:txBody>
          </p:sp>
          <p:sp>
            <p:nvSpPr>
              <p:cNvPr id="95" name="Freeform 6"/>
              <p:cNvSpPr>
                <a:spLocks/>
              </p:cNvSpPr>
              <p:nvPr/>
            </p:nvSpPr>
            <p:spPr bwMode="auto">
              <a:xfrm>
                <a:off x="6224587" y="2921193"/>
                <a:ext cx="889000" cy="2540000"/>
              </a:xfrm>
              <a:custGeom>
                <a:avLst/>
                <a:gdLst>
                  <a:gd name="T0" fmla="*/ 0 w 560"/>
                  <a:gd name="T1" fmla="*/ 317500 h 1600"/>
                  <a:gd name="T2" fmla="*/ 28575 w 560"/>
                  <a:gd name="T3" fmla="*/ 371475 h 1600"/>
                  <a:gd name="T4" fmla="*/ 82550 w 560"/>
                  <a:gd name="T5" fmla="*/ 479425 h 1600"/>
                  <a:gd name="T6" fmla="*/ 130175 w 560"/>
                  <a:gd name="T7" fmla="*/ 593725 h 1600"/>
                  <a:gd name="T8" fmla="*/ 171450 w 560"/>
                  <a:gd name="T9" fmla="*/ 711200 h 1600"/>
                  <a:gd name="T10" fmla="*/ 203200 w 560"/>
                  <a:gd name="T11" fmla="*/ 828675 h 1600"/>
                  <a:gd name="T12" fmla="*/ 228600 w 560"/>
                  <a:gd name="T13" fmla="*/ 952500 h 1600"/>
                  <a:gd name="T14" fmla="*/ 244475 w 560"/>
                  <a:gd name="T15" fmla="*/ 1079500 h 1600"/>
                  <a:gd name="T16" fmla="*/ 254000 w 560"/>
                  <a:gd name="T17" fmla="*/ 1206500 h 1600"/>
                  <a:gd name="T18" fmla="*/ 254000 w 560"/>
                  <a:gd name="T19" fmla="*/ 1270000 h 1600"/>
                  <a:gd name="T20" fmla="*/ 250825 w 560"/>
                  <a:gd name="T21" fmla="*/ 1400175 h 1600"/>
                  <a:gd name="T22" fmla="*/ 238125 w 560"/>
                  <a:gd name="T23" fmla="*/ 1527175 h 1600"/>
                  <a:gd name="T24" fmla="*/ 215900 w 560"/>
                  <a:gd name="T25" fmla="*/ 1651000 h 1600"/>
                  <a:gd name="T26" fmla="*/ 187325 w 560"/>
                  <a:gd name="T27" fmla="*/ 1771650 h 1600"/>
                  <a:gd name="T28" fmla="*/ 152400 w 560"/>
                  <a:gd name="T29" fmla="*/ 1889125 h 1600"/>
                  <a:gd name="T30" fmla="*/ 107950 w 560"/>
                  <a:gd name="T31" fmla="*/ 2006600 h 1600"/>
                  <a:gd name="T32" fmla="*/ 57150 w 560"/>
                  <a:gd name="T33" fmla="*/ 2117725 h 1600"/>
                  <a:gd name="T34" fmla="*/ 0 w 560"/>
                  <a:gd name="T35" fmla="*/ 2222500 h 1600"/>
                  <a:gd name="T36" fmla="*/ 549275 w 560"/>
                  <a:gd name="T37" fmla="*/ 2540000 h 1600"/>
                  <a:gd name="T38" fmla="*/ 625475 w 560"/>
                  <a:gd name="T39" fmla="*/ 2397125 h 1600"/>
                  <a:gd name="T40" fmla="*/ 695325 w 560"/>
                  <a:gd name="T41" fmla="*/ 2251075 h 1600"/>
                  <a:gd name="T42" fmla="*/ 752475 w 560"/>
                  <a:gd name="T43" fmla="*/ 2098675 h 1600"/>
                  <a:gd name="T44" fmla="*/ 800100 w 560"/>
                  <a:gd name="T45" fmla="*/ 1939925 h 1600"/>
                  <a:gd name="T46" fmla="*/ 838200 w 560"/>
                  <a:gd name="T47" fmla="*/ 1778000 h 1600"/>
                  <a:gd name="T48" fmla="*/ 866775 w 560"/>
                  <a:gd name="T49" fmla="*/ 1612900 h 1600"/>
                  <a:gd name="T50" fmla="*/ 882650 w 560"/>
                  <a:gd name="T51" fmla="*/ 1444625 h 1600"/>
                  <a:gd name="T52" fmla="*/ 889000 w 560"/>
                  <a:gd name="T53" fmla="*/ 1270000 h 1600"/>
                  <a:gd name="T54" fmla="*/ 889000 w 560"/>
                  <a:gd name="T55" fmla="*/ 1184275 h 1600"/>
                  <a:gd name="T56" fmla="*/ 876300 w 560"/>
                  <a:gd name="T57" fmla="*/ 1012825 h 1600"/>
                  <a:gd name="T58" fmla="*/ 854075 w 560"/>
                  <a:gd name="T59" fmla="*/ 847725 h 1600"/>
                  <a:gd name="T60" fmla="*/ 822325 w 560"/>
                  <a:gd name="T61" fmla="*/ 682625 h 1600"/>
                  <a:gd name="T62" fmla="*/ 777875 w 560"/>
                  <a:gd name="T63" fmla="*/ 523875 h 1600"/>
                  <a:gd name="T64" fmla="*/ 723900 w 560"/>
                  <a:gd name="T65" fmla="*/ 368300 h 1600"/>
                  <a:gd name="T66" fmla="*/ 660400 w 560"/>
                  <a:gd name="T67" fmla="*/ 215900 h 1600"/>
                  <a:gd name="T68" fmla="*/ 590550 w 560"/>
                  <a:gd name="T69" fmla="*/ 73025 h 1600"/>
                  <a:gd name="T70" fmla="*/ 549275 w 560"/>
                  <a:gd name="T71" fmla="*/ 0 h 16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60" h="1600">
                    <a:moveTo>
                      <a:pt x="346" y="0"/>
                    </a:moveTo>
                    <a:lnTo>
                      <a:pt x="0" y="200"/>
                    </a:lnTo>
                    <a:lnTo>
                      <a:pt x="18" y="234"/>
                    </a:lnTo>
                    <a:lnTo>
                      <a:pt x="36" y="268"/>
                    </a:lnTo>
                    <a:lnTo>
                      <a:pt x="52" y="302"/>
                    </a:lnTo>
                    <a:lnTo>
                      <a:pt x="68" y="338"/>
                    </a:lnTo>
                    <a:lnTo>
                      <a:pt x="82" y="374"/>
                    </a:lnTo>
                    <a:lnTo>
                      <a:pt x="96" y="410"/>
                    </a:lnTo>
                    <a:lnTo>
                      <a:pt x="108" y="448"/>
                    </a:lnTo>
                    <a:lnTo>
                      <a:pt x="118" y="484"/>
                    </a:lnTo>
                    <a:lnTo>
                      <a:pt x="128" y="522"/>
                    </a:lnTo>
                    <a:lnTo>
                      <a:pt x="136" y="562"/>
                    </a:lnTo>
                    <a:lnTo>
                      <a:pt x="144" y="600"/>
                    </a:lnTo>
                    <a:lnTo>
                      <a:pt x="150" y="640"/>
                    </a:lnTo>
                    <a:lnTo>
                      <a:pt x="154" y="680"/>
                    </a:lnTo>
                    <a:lnTo>
                      <a:pt x="158" y="720"/>
                    </a:lnTo>
                    <a:lnTo>
                      <a:pt x="160" y="760"/>
                    </a:lnTo>
                    <a:lnTo>
                      <a:pt x="160" y="800"/>
                    </a:lnTo>
                    <a:lnTo>
                      <a:pt x="160" y="842"/>
                    </a:lnTo>
                    <a:lnTo>
                      <a:pt x="158" y="882"/>
                    </a:lnTo>
                    <a:lnTo>
                      <a:pt x="154" y="922"/>
                    </a:lnTo>
                    <a:lnTo>
                      <a:pt x="150" y="962"/>
                    </a:lnTo>
                    <a:lnTo>
                      <a:pt x="144" y="1002"/>
                    </a:lnTo>
                    <a:lnTo>
                      <a:pt x="136" y="1040"/>
                    </a:lnTo>
                    <a:lnTo>
                      <a:pt x="128" y="1078"/>
                    </a:lnTo>
                    <a:lnTo>
                      <a:pt x="118" y="1116"/>
                    </a:lnTo>
                    <a:lnTo>
                      <a:pt x="108" y="1154"/>
                    </a:lnTo>
                    <a:lnTo>
                      <a:pt x="96" y="1190"/>
                    </a:lnTo>
                    <a:lnTo>
                      <a:pt x="82" y="1228"/>
                    </a:lnTo>
                    <a:lnTo>
                      <a:pt x="68" y="1264"/>
                    </a:lnTo>
                    <a:lnTo>
                      <a:pt x="52" y="1298"/>
                    </a:lnTo>
                    <a:lnTo>
                      <a:pt x="36" y="1334"/>
                    </a:lnTo>
                    <a:lnTo>
                      <a:pt x="18" y="1368"/>
                    </a:lnTo>
                    <a:lnTo>
                      <a:pt x="0" y="1400"/>
                    </a:lnTo>
                    <a:lnTo>
                      <a:pt x="346" y="1600"/>
                    </a:lnTo>
                    <a:lnTo>
                      <a:pt x="372" y="1556"/>
                    </a:lnTo>
                    <a:lnTo>
                      <a:pt x="394" y="1510"/>
                    </a:lnTo>
                    <a:lnTo>
                      <a:pt x="416" y="1464"/>
                    </a:lnTo>
                    <a:lnTo>
                      <a:pt x="438" y="1418"/>
                    </a:lnTo>
                    <a:lnTo>
                      <a:pt x="456" y="1370"/>
                    </a:lnTo>
                    <a:lnTo>
                      <a:pt x="474" y="1322"/>
                    </a:lnTo>
                    <a:lnTo>
                      <a:pt x="490" y="1272"/>
                    </a:lnTo>
                    <a:lnTo>
                      <a:pt x="504" y="1222"/>
                    </a:lnTo>
                    <a:lnTo>
                      <a:pt x="518" y="1172"/>
                    </a:lnTo>
                    <a:lnTo>
                      <a:pt x="528" y="1120"/>
                    </a:lnTo>
                    <a:lnTo>
                      <a:pt x="538" y="1068"/>
                    </a:lnTo>
                    <a:lnTo>
                      <a:pt x="546" y="1016"/>
                    </a:lnTo>
                    <a:lnTo>
                      <a:pt x="552" y="962"/>
                    </a:lnTo>
                    <a:lnTo>
                      <a:pt x="556" y="910"/>
                    </a:lnTo>
                    <a:lnTo>
                      <a:pt x="560" y="856"/>
                    </a:lnTo>
                    <a:lnTo>
                      <a:pt x="560" y="800"/>
                    </a:lnTo>
                    <a:lnTo>
                      <a:pt x="560" y="746"/>
                    </a:lnTo>
                    <a:lnTo>
                      <a:pt x="556" y="692"/>
                    </a:lnTo>
                    <a:lnTo>
                      <a:pt x="552" y="638"/>
                    </a:lnTo>
                    <a:lnTo>
                      <a:pt x="546" y="586"/>
                    </a:lnTo>
                    <a:lnTo>
                      <a:pt x="538" y="534"/>
                    </a:lnTo>
                    <a:lnTo>
                      <a:pt x="528" y="482"/>
                    </a:lnTo>
                    <a:lnTo>
                      <a:pt x="518" y="430"/>
                    </a:lnTo>
                    <a:lnTo>
                      <a:pt x="504" y="380"/>
                    </a:lnTo>
                    <a:lnTo>
                      <a:pt x="490" y="330"/>
                    </a:lnTo>
                    <a:lnTo>
                      <a:pt x="474" y="280"/>
                    </a:lnTo>
                    <a:lnTo>
                      <a:pt x="456" y="232"/>
                    </a:lnTo>
                    <a:lnTo>
                      <a:pt x="438" y="184"/>
                    </a:lnTo>
                    <a:lnTo>
                      <a:pt x="416" y="136"/>
                    </a:lnTo>
                    <a:lnTo>
                      <a:pt x="394" y="90"/>
                    </a:lnTo>
                    <a:lnTo>
                      <a:pt x="372" y="46"/>
                    </a:lnTo>
                    <a:lnTo>
                      <a:pt x="346" y="0"/>
                    </a:lnTo>
                    <a:close/>
                  </a:path>
                </a:pathLst>
              </a:custGeom>
              <a:noFill/>
              <a:ln w="38100" cap="flat" cmpd="sng">
                <a:solidFill>
                  <a:srgbClr val="5F5F5F"/>
                </a:solidFill>
                <a:prstDash val="solid"/>
                <a:round/>
                <a:headEnd type="none" w="med" len="med"/>
                <a:tailEnd type="none" w="med" len="med"/>
              </a:ln>
              <a:effectLst/>
              <a:extLst/>
            </p:spPr>
            <p:txBody>
              <a:bodyPr/>
              <a:lstStyle/>
              <a:p>
                <a:endParaRPr lang="en-GB"/>
              </a:p>
            </p:txBody>
          </p:sp>
          <p:sp>
            <p:nvSpPr>
              <p:cNvPr id="96" name="Freeform 7"/>
              <p:cNvSpPr>
                <a:spLocks/>
              </p:cNvSpPr>
              <p:nvPr/>
            </p:nvSpPr>
            <p:spPr bwMode="auto">
              <a:xfrm>
                <a:off x="2373314" y="5143694"/>
                <a:ext cx="2200275" cy="1587500"/>
              </a:xfrm>
              <a:custGeom>
                <a:avLst/>
                <a:gdLst>
                  <a:gd name="T0" fmla="*/ 0 w 1386"/>
                  <a:gd name="T1" fmla="*/ 317500 h 1000"/>
                  <a:gd name="T2" fmla="*/ 44450 w 1386"/>
                  <a:gd name="T3" fmla="*/ 390525 h 1000"/>
                  <a:gd name="T4" fmla="*/ 133350 w 1386"/>
                  <a:gd name="T5" fmla="*/ 523875 h 1000"/>
                  <a:gd name="T6" fmla="*/ 234950 w 1386"/>
                  <a:gd name="T7" fmla="*/ 654050 h 1000"/>
                  <a:gd name="T8" fmla="*/ 339725 w 1386"/>
                  <a:gd name="T9" fmla="*/ 777875 h 1000"/>
                  <a:gd name="T10" fmla="*/ 457200 w 1386"/>
                  <a:gd name="T11" fmla="*/ 895350 h 1000"/>
                  <a:gd name="T12" fmla="*/ 577850 w 1386"/>
                  <a:gd name="T13" fmla="*/ 1003300 h 1000"/>
                  <a:gd name="T14" fmla="*/ 708025 w 1386"/>
                  <a:gd name="T15" fmla="*/ 1101725 h 1000"/>
                  <a:gd name="T16" fmla="*/ 844550 w 1386"/>
                  <a:gd name="T17" fmla="*/ 1196975 h 1000"/>
                  <a:gd name="T18" fmla="*/ 984250 w 1386"/>
                  <a:gd name="T19" fmla="*/ 1279525 h 1000"/>
                  <a:gd name="T20" fmla="*/ 1133475 w 1386"/>
                  <a:gd name="T21" fmla="*/ 1352550 h 1000"/>
                  <a:gd name="T22" fmla="*/ 1285875 w 1386"/>
                  <a:gd name="T23" fmla="*/ 1419225 h 1000"/>
                  <a:gd name="T24" fmla="*/ 1441450 w 1386"/>
                  <a:gd name="T25" fmla="*/ 1473200 h 1000"/>
                  <a:gd name="T26" fmla="*/ 1603375 w 1386"/>
                  <a:gd name="T27" fmla="*/ 1517650 h 1000"/>
                  <a:gd name="T28" fmla="*/ 1771650 w 1386"/>
                  <a:gd name="T29" fmla="*/ 1552575 h 1000"/>
                  <a:gd name="T30" fmla="*/ 1939925 w 1386"/>
                  <a:gd name="T31" fmla="*/ 1574800 h 1000"/>
                  <a:gd name="T32" fmla="*/ 2114550 w 1386"/>
                  <a:gd name="T33" fmla="*/ 1587500 h 1000"/>
                  <a:gd name="T34" fmla="*/ 2200275 w 1386"/>
                  <a:gd name="T35" fmla="*/ 952500 h 1000"/>
                  <a:gd name="T36" fmla="*/ 2133600 w 1386"/>
                  <a:gd name="T37" fmla="*/ 952500 h 1000"/>
                  <a:gd name="T38" fmla="*/ 2006600 w 1386"/>
                  <a:gd name="T39" fmla="*/ 942975 h 1000"/>
                  <a:gd name="T40" fmla="*/ 1876425 w 1386"/>
                  <a:gd name="T41" fmla="*/ 927100 h 1000"/>
                  <a:gd name="T42" fmla="*/ 1752600 w 1386"/>
                  <a:gd name="T43" fmla="*/ 901700 h 1000"/>
                  <a:gd name="T44" fmla="*/ 1631950 w 1386"/>
                  <a:gd name="T45" fmla="*/ 866775 h 1000"/>
                  <a:gd name="T46" fmla="*/ 1514475 w 1386"/>
                  <a:gd name="T47" fmla="*/ 825500 h 1000"/>
                  <a:gd name="T48" fmla="*/ 1400175 w 1386"/>
                  <a:gd name="T49" fmla="*/ 777875 h 1000"/>
                  <a:gd name="T50" fmla="*/ 1289050 w 1386"/>
                  <a:gd name="T51" fmla="*/ 720725 h 1000"/>
                  <a:gd name="T52" fmla="*/ 1181100 w 1386"/>
                  <a:gd name="T53" fmla="*/ 657225 h 1000"/>
                  <a:gd name="T54" fmla="*/ 1079500 w 1386"/>
                  <a:gd name="T55" fmla="*/ 590550 h 1000"/>
                  <a:gd name="T56" fmla="*/ 984250 w 1386"/>
                  <a:gd name="T57" fmla="*/ 514350 h 1000"/>
                  <a:gd name="T58" fmla="*/ 892175 w 1386"/>
                  <a:gd name="T59" fmla="*/ 431800 h 1000"/>
                  <a:gd name="T60" fmla="*/ 806450 w 1386"/>
                  <a:gd name="T61" fmla="*/ 346075 h 1000"/>
                  <a:gd name="T62" fmla="*/ 727075 w 1386"/>
                  <a:gd name="T63" fmla="*/ 254000 h 1000"/>
                  <a:gd name="T64" fmla="*/ 650875 w 1386"/>
                  <a:gd name="T65" fmla="*/ 155575 h 1000"/>
                  <a:gd name="T66" fmla="*/ 584200 w 1386"/>
                  <a:gd name="T67" fmla="*/ 53975 h 1000"/>
                  <a:gd name="T68" fmla="*/ 552450 w 1386"/>
                  <a:gd name="T69" fmla="*/ 0 h 10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386" h="1000">
                    <a:moveTo>
                      <a:pt x="348" y="0"/>
                    </a:moveTo>
                    <a:lnTo>
                      <a:pt x="0" y="200"/>
                    </a:lnTo>
                    <a:lnTo>
                      <a:pt x="28" y="246"/>
                    </a:lnTo>
                    <a:lnTo>
                      <a:pt x="56" y="288"/>
                    </a:lnTo>
                    <a:lnTo>
                      <a:pt x="84" y="330"/>
                    </a:lnTo>
                    <a:lnTo>
                      <a:pt x="116" y="372"/>
                    </a:lnTo>
                    <a:lnTo>
                      <a:pt x="148" y="412"/>
                    </a:lnTo>
                    <a:lnTo>
                      <a:pt x="180" y="452"/>
                    </a:lnTo>
                    <a:lnTo>
                      <a:pt x="214" y="490"/>
                    </a:lnTo>
                    <a:lnTo>
                      <a:pt x="250" y="528"/>
                    </a:lnTo>
                    <a:lnTo>
                      <a:pt x="288" y="564"/>
                    </a:lnTo>
                    <a:lnTo>
                      <a:pt x="326" y="598"/>
                    </a:lnTo>
                    <a:lnTo>
                      <a:pt x="364" y="632"/>
                    </a:lnTo>
                    <a:lnTo>
                      <a:pt x="404" y="664"/>
                    </a:lnTo>
                    <a:lnTo>
                      <a:pt x="446" y="694"/>
                    </a:lnTo>
                    <a:lnTo>
                      <a:pt x="488" y="724"/>
                    </a:lnTo>
                    <a:lnTo>
                      <a:pt x="532" y="754"/>
                    </a:lnTo>
                    <a:lnTo>
                      <a:pt x="576" y="780"/>
                    </a:lnTo>
                    <a:lnTo>
                      <a:pt x="620" y="806"/>
                    </a:lnTo>
                    <a:lnTo>
                      <a:pt x="666" y="830"/>
                    </a:lnTo>
                    <a:lnTo>
                      <a:pt x="714" y="852"/>
                    </a:lnTo>
                    <a:lnTo>
                      <a:pt x="760" y="874"/>
                    </a:lnTo>
                    <a:lnTo>
                      <a:pt x="810" y="894"/>
                    </a:lnTo>
                    <a:lnTo>
                      <a:pt x="858" y="912"/>
                    </a:lnTo>
                    <a:lnTo>
                      <a:pt x="908" y="928"/>
                    </a:lnTo>
                    <a:lnTo>
                      <a:pt x="960" y="942"/>
                    </a:lnTo>
                    <a:lnTo>
                      <a:pt x="1010" y="956"/>
                    </a:lnTo>
                    <a:lnTo>
                      <a:pt x="1062" y="968"/>
                    </a:lnTo>
                    <a:lnTo>
                      <a:pt x="1116" y="978"/>
                    </a:lnTo>
                    <a:lnTo>
                      <a:pt x="1168" y="986"/>
                    </a:lnTo>
                    <a:lnTo>
                      <a:pt x="1222" y="992"/>
                    </a:lnTo>
                    <a:lnTo>
                      <a:pt x="1276" y="996"/>
                    </a:lnTo>
                    <a:lnTo>
                      <a:pt x="1332" y="1000"/>
                    </a:lnTo>
                    <a:lnTo>
                      <a:pt x="1386" y="1000"/>
                    </a:lnTo>
                    <a:lnTo>
                      <a:pt x="1386" y="600"/>
                    </a:lnTo>
                    <a:lnTo>
                      <a:pt x="1344" y="600"/>
                    </a:lnTo>
                    <a:lnTo>
                      <a:pt x="1304" y="598"/>
                    </a:lnTo>
                    <a:lnTo>
                      <a:pt x="1264" y="594"/>
                    </a:lnTo>
                    <a:lnTo>
                      <a:pt x="1222" y="590"/>
                    </a:lnTo>
                    <a:lnTo>
                      <a:pt x="1182" y="584"/>
                    </a:lnTo>
                    <a:lnTo>
                      <a:pt x="1144" y="576"/>
                    </a:lnTo>
                    <a:lnTo>
                      <a:pt x="1104" y="568"/>
                    </a:lnTo>
                    <a:lnTo>
                      <a:pt x="1066" y="558"/>
                    </a:lnTo>
                    <a:lnTo>
                      <a:pt x="1028" y="546"/>
                    </a:lnTo>
                    <a:lnTo>
                      <a:pt x="990" y="534"/>
                    </a:lnTo>
                    <a:lnTo>
                      <a:pt x="954" y="520"/>
                    </a:lnTo>
                    <a:lnTo>
                      <a:pt x="918" y="506"/>
                    </a:lnTo>
                    <a:lnTo>
                      <a:pt x="882" y="490"/>
                    </a:lnTo>
                    <a:lnTo>
                      <a:pt x="846" y="472"/>
                    </a:lnTo>
                    <a:lnTo>
                      <a:pt x="812" y="454"/>
                    </a:lnTo>
                    <a:lnTo>
                      <a:pt x="778" y="436"/>
                    </a:lnTo>
                    <a:lnTo>
                      <a:pt x="744" y="414"/>
                    </a:lnTo>
                    <a:lnTo>
                      <a:pt x="712" y="394"/>
                    </a:lnTo>
                    <a:lnTo>
                      <a:pt x="680" y="372"/>
                    </a:lnTo>
                    <a:lnTo>
                      <a:pt x="650" y="348"/>
                    </a:lnTo>
                    <a:lnTo>
                      <a:pt x="620" y="324"/>
                    </a:lnTo>
                    <a:lnTo>
                      <a:pt x="590" y="298"/>
                    </a:lnTo>
                    <a:lnTo>
                      <a:pt x="562" y="272"/>
                    </a:lnTo>
                    <a:lnTo>
                      <a:pt x="534" y="246"/>
                    </a:lnTo>
                    <a:lnTo>
                      <a:pt x="508" y="218"/>
                    </a:lnTo>
                    <a:lnTo>
                      <a:pt x="482" y="190"/>
                    </a:lnTo>
                    <a:lnTo>
                      <a:pt x="458" y="160"/>
                    </a:lnTo>
                    <a:lnTo>
                      <a:pt x="434" y="130"/>
                    </a:lnTo>
                    <a:lnTo>
                      <a:pt x="410" y="98"/>
                    </a:lnTo>
                    <a:lnTo>
                      <a:pt x="388" y="66"/>
                    </a:lnTo>
                    <a:lnTo>
                      <a:pt x="368" y="34"/>
                    </a:lnTo>
                    <a:lnTo>
                      <a:pt x="348" y="0"/>
                    </a:lnTo>
                    <a:close/>
                  </a:path>
                </a:pathLst>
              </a:custGeom>
              <a:noFill/>
              <a:ln w="38100" cap="flat" cmpd="sng">
                <a:solidFill>
                  <a:srgbClr val="5F5F5F"/>
                </a:solidFill>
                <a:prstDash val="solid"/>
                <a:round/>
                <a:headEnd type="none" w="med" len="med"/>
                <a:tailEnd type="none" w="med" len="med"/>
              </a:ln>
              <a:effectLst/>
              <a:extLst/>
            </p:spPr>
            <p:txBody>
              <a:bodyPr/>
              <a:lstStyle/>
              <a:p>
                <a:endParaRPr lang="en-GB"/>
              </a:p>
            </p:txBody>
          </p:sp>
          <p:sp>
            <p:nvSpPr>
              <p:cNvPr id="97" name="Freeform 8"/>
              <p:cNvSpPr>
                <a:spLocks/>
              </p:cNvSpPr>
              <p:nvPr/>
            </p:nvSpPr>
            <p:spPr bwMode="auto">
              <a:xfrm>
                <a:off x="2668587" y="3238693"/>
                <a:ext cx="1355725" cy="1905000"/>
              </a:xfrm>
              <a:custGeom>
                <a:avLst/>
                <a:gdLst>
                  <a:gd name="T0" fmla="*/ 1270000 w 854"/>
                  <a:gd name="T1" fmla="*/ 952500 h 1200"/>
                  <a:gd name="T2" fmla="*/ 1270000 w 854"/>
                  <a:gd name="T3" fmla="*/ 952500 h 1200"/>
                  <a:gd name="T4" fmla="*/ 1273175 w 854"/>
                  <a:gd name="T5" fmla="*/ 911225 h 1200"/>
                  <a:gd name="T6" fmla="*/ 1276350 w 854"/>
                  <a:gd name="T7" fmla="*/ 866775 h 1200"/>
                  <a:gd name="T8" fmla="*/ 1282700 w 854"/>
                  <a:gd name="T9" fmla="*/ 825500 h 1200"/>
                  <a:gd name="T10" fmla="*/ 1292225 w 854"/>
                  <a:gd name="T11" fmla="*/ 787400 h 1200"/>
                  <a:gd name="T12" fmla="*/ 1304925 w 854"/>
                  <a:gd name="T13" fmla="*/ 746125 h 1200"/>
                  <a:gd name="T14" fmla="*/ 1320800 w 854"/>
                  <a:gd name="T15" fmla="*/ 708025 h 1200"/>
                  <a:gd name="T16" fmla="*/ 1336675 w 854"/>
                  <a:gd name="T17" fmla="*/ 673100 h 1200"/>
                  <a:gd name="T18" fmla="*/ 1355725 w 854"/>
                  <a:gd name="T19" fmla="*/ 635000 h 1200"/>
                  <a:gd name="T20" fmla="*/ 257175 w 854"/>
                  <a:gd name="T21" fmla="*/ 0 h 1200"/>
                  <a:gd name="T22" fmla="*/ 257175 w 854"/>
                  <a:gd name="T23" fmla="*/ 0 h 1200"/>
                  <a:gd name="T24" fmla="*/ 225425 w 854"/>
                  <a:gd name="T25" fmla="*/ 53975 h 1200"/>
                  <a:gd name="T26" fmla="*/ 196850 w 854"/>
                  <a:gd name="T27" fmla="*/ 107950 h 1200"/>
                  <a:gd name="T28" fmla="*/ 171450 w 854"/>
                  <a:gd name="T29" fmla="*/ 161925 h 1200"/>
                  <a:gd name="T30" fmla="*/ 146050 w 854"/>
                  <a:gd name="T31" fmla="*/ 219075 h 1200"/>
                  <a:gd name="T32" fmla="*/ 123825 w 854"/>
                  <a:gd name="T33" fmla="*/ 276225 h 1200"/>
                  <a:gd name="T34" fmla="*/ 104775 w 854"/>
                  <a:gd name="T35" fmla="*/ 333375 h 1200"/>
                  <a:gd name="T36" fmla="*/ 85725 w 854"/>
                  <a:gd name="T37" fmla="*/ 393700 h 1200"/>
                  <a:gd name="T38" fmla="*/ 66675 w 854"/>
                  <a:gd name="T39" fmla="*/ 450850 h 1200"/>
                  <a:gd name="T40" fmla="*/ 50800 w 854"/>
                  <a:gd name="T41" fmla="*/ 511175 h 1200"/>
                  <a:gd name="T42" fmla="*/ 38100 w 854"/>
                  <a:gd name="T43" fmla="*/ 574675 h 1200"/>
                  <a:gd name="T44" fmla="*/ 28575 w 854"/>
                  <a:gd name="T45" fmla="*/ 635000 h 1200"/>
                  <a:gd name="T46" fmla="*/ 19050 w 854"/>
                  <a:gd name="T47" fmla="*/ 698500 h 1200"/>
                  <a:gd name="T48" fmla="*/ 9525 w 854"/>
                  <a:gd name="T49" fmla="*/ 762000 h 1200"/>
                  <a:gd name="T50" fmla="*/ 6350 w 854"/>
                  <a:gd name="T51" fmla="*/ 825500 h 1200"/>
                  <a:gd name="T52" fmla="*/ 3175 w 854"/>
                  <a:gd name="T53" fmla="*/ 889000 h 1200"/>
                  <a:gd name="T54" fmla="*/ 0 w 854"/>
                  <a:gd name="T55" fmla="*/ 952500 h 1200"/>
                  <a:gd name="T56" fmla="*/ 0 w 854"/>
                  <a:gd name="T57" fmla="*/ 952500 h 1200"/>
                  <a:gd name="T58" fmla="*/ 3175 w 854"/>
                  <a:gd name="T59" fmla="*/ 1019175 h 1200"/>
                  <a:gd name="T60" fmla="*/ 6350 w 854"/>
                  <a:gd name="T61" fmla="*/ 1082675 h 1200"/>
                  <a:gd name="T62" fmla="*/ 9525 w 854"/>
                  <a:gd name="T63" fmla="*/ 1146175 h 1200"/>
                  <a:gd name="T64" fmla="*/ 19050 w 854"/>
                  <a:gd name="T65" fmla="*/ 1209675 h 1200"/>
                  <a:gd name="T66" fmla="*/ 28575 w 854"/>
                  <a:gd name="T67" fmla="*/ 1273175 h 1200"/>
                  <a:gd name="T68" fmla="*/ 38100 w 854"/>
                  <a:gd name="T69" fmla="*/ 1333500 h 1200"/>
                  <a:gd name="T70" fmla="*/ 50800 w 854"/>
                  <a:gd name="T71" fmla="*/ 1393825 h 1200"/>
                  <a:gd name="T72" fmla="*/ 66675 w 854"/>
                  <a:gd name="T73" fmla="*/ 1454150 h 1200"/>
                  <a:gd name="T74" fmla="*/ 85725 w 854"/>
                  <a:gd name="T75" fmla="*/ 1514475 h 1200"/>
                  <a:gd name="T76" fmla="*/ 104775 w 854"/>
                  <a:gd name="T77" fmla="*/ 1571625 h 1200"/>
                  <a:gd name="T78" fmla="*/ 123825 w 854"/>
                  <a:gd name="T79" fmla="*/ 1631950 h 1200"/>
                  <a:gd name="T80" fmla="*/ 146050 w 854"/>
                  <a:gd name="T81" fmla="*/ 1689100 h 1200"/>
                  <a:gd name="T82" fmla="*/ 171450 w 854"/>
                  <a:gd name="T83" fmla="*/ 1743075 h 1200"/>
                  <a:gd name="T84" fmla="*/ 196850 w 854"/>
                  <a:gd name="T85" fmla="*/ 1800225 h 1200"/>
                  <a:gd name="T86" fmla="*/ 225425 w 854"/>
                  <a:gd name="T87" fmla="*/ 1854200 h 1200"/>
                  <a:gd name="T88" fmla="*/ 257175 w 854"/>
                  <a:gd name="T89" fmla="*/ 1905000 h 1200"/>
                  <a:gd name="T90" fmla="*/ 1355725 w 854"/>
                  <a:gd name="T91" fmla="*/ 1270000 h 1200"/>
                  <a:gd name="T92" fmla="*/ 1355725 w 854"/>
                  <a:gd name="T93" fmla="*/ 1270000 h 1200"/>
                  <a:gd name="T94" fmla="*/ 1336675 w 854"/>
                  <a:gd name="T95" fmla="*/ 1235075 h 1200"/>
                  <a:gd name="T96" fmla="*/ 1320800 w 854"/>
                  <a:gd name="T97" fmla="*/ 1196975 h 1200"/>
                  <a:gd name="T98" fmla="*/ 1304925 w 854"/>
                  <a:gd name="T99" fmla="*/ 1158875 h 1200"/>
                  <a:gd name="T100" fmla="*/ 1292225 w 854"/>
                  <a:gd name="T101" fmla="*/ 1120775 h 1200"/>
                  <a:gd name="T102" fmla="*/ 1282700 w 854"/>
                  <a:gd name="T103" fmla="*/ 1079500 h 1200"/>
                  <a:gd name="T104" fmla="*/ 1276350 w 854"/>
                  <a:gd name="T105" fmla="*/ 1038225 h 1200"/>
                  <a:gd name="T106" fmla="*/ 1273175 w 854"/>
                  <a:gd name="T107" fmla="*/ 996950 h 1200"/>
                  <a:gd name="T108" fmla="*/ 1270000 w 854"/>
                  <a:gd name="T109" fmla="*/ 952500 h 1200"/>
                  <a:gd name="T110" fmla="*/ 1270000 w 854"/>
                  <a:gd name="T111" fmla="*/ 952500 h 120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854" h="1200">
                    <a:moveTo>
                      <a:pt x="800" y="600"/>
                    </a:moveTo>
                    <a:lnTo>
                      <a:pt x="800" y="600"/>
                    </a:lnTo>
                    <a:lnTo>
                      <a:pt x="802" y="574"/>
                    </a:lnTo>
                    <a:lnTo>
                      <a:pt x="804" y="546"/>
                    </a:lnTo>
                    <a:lnTo>
                      <a:pt x="808" y="520"/>
                    </a:lnTo>
                    <a:lnTo>
                      <a:pt x="814" y="496"/>
                    </a:lnTo>
                    <a:lnTo>
                      <a:pt x="822" y="470"/>
                    </a:lnTo>
                    <a:lnTo>
                      <a:pt x="832" y="446"/>
                    </a:lnTo>
                    <a:lnTo>
                      <a:pt x="842" y="424"/>
                    </a:lnTo>
                    <a:lnTo>
                      <a:pt x="854" y="400"/>
                    </a:lnTo>
                    <a:lnTo>
                      <a:pt x="162" y="0"/>
                    </a:lnTo>
                    <a:lnTo>
                      <a:pt x="142" y="34"/>
                    </a:lnTo>
                    <a:lnTo>
                      <a:pt x="124" y="68"/>
                    </a:lnTo>
                    <a:lnTo>
                      <a:pt x="108" y="102"/>
                    </a:lnTo>
                    <a:lnTo>
                      <a:pt x="92" y="138"/>
                    </a:lnTo>
                    <a:lnTo>
                      <a:pt x="78" y="174"/>
                    </a:lnTo>
                    <a:lnTo>
                      <a:pt x="66" y="210"/>
                    </a:lnTo>
                    <a:lnTo>
                      <a:pt x="54" y="248"/>
                    </a:lnTo>
                    <a:lnTo>
                      <a:pt x="42" y="284"/>
                    </a:lnTo>
                    <a:lnTo>
                      <a:pt x="32" y="322"/>
                    </a:lnTo>
                    <a:lnTo>
                      <a:pt x="24" y="362"/>
                    </a:lnTo>
                    <a:lnTo>
                      <a:pt x="18" y="400"/>
                    </a:lnTo>
                    <a:lnTo>
                      <a:pt x="12" y="440"/>
                    </a:lnTo>
                    <a:lnTo>
                      <a:pt x="6" y="480"/>
                    </a:lnTo>
                    <a:lnTo>
                      <a:pt x="4" y="520"/>
                    </a:lnTo>
                    <a:lnTo>
                      <a:pt x="2" y="560"/>
                    </a:lnTo>
                    <a:lnTo>
                      <a:pt x="0" y="600"/>
                    </a:lnTo>
                    <a:lnTo>
                      <a:pt x="2" y="642"/>
                    </a:lnTo>
                    <a:lnTo>
                      <a:pt x="4" y="682"/>
                    </a:lnTo>
                    <a:lnTo>
                      <a:pt x="6" y="722"/>
                    </a:lnTo>
                    <a:lnTo>
                      <a:pt x="12" y="762"/>
                    </a:lnTo>
                    <a:lnTo>
                      <a:pt x="18" y="802"/>
                    </a:lnTo>
                    <a:lnTo>
                      <a:pt x="24" y="840"/>
                    </a:lnTo>
                    <a:lnTo>
                      <a:pt x="32" y="878"/>
                    </a:lnTo>
                    <a:lnTo>
                      <a:pt x="42" y="916"/>
                    </a:lnTo>
                    <a:lnTo>
                      <a:pt x="54" y="954"/>
                    </a:lnTo>
                    <a:lnTo>
                      <a:pt x="66" y="990"/>
                    </a:lnTo>
                    <a:lnTo>
                      <a:pt x="78" y="1028"/>
                    </a:lnTo>
                    <a:lnTo>
                      <a:pt x="92" y="1064"/>
                    </a:lnTo>
                    <a:lnTo>
                      <a:pt x="108" y="1098"/>
                    </a:lnTo>
                    <a:lnTo>
                      <a:pt x="124" y="1134"/>
                    </a:lnTo>
                    <a:lnTo>
                      <a:pt x="142" y="1168"/>
                    </a:lnTo>
                    <a:lnTo>
                      <a:pt x="162" y="1200"/>
                    </a:lnTo>
                    <a:lnTo>
                      <a:pt x="854" y="800"/>
                    </a:lnTo>
                    <a:lnTo>
                      <a:pt x="842" y="778"/>
                    </a:lnTo>
                    <a:lnTo>
                      <a:pt x="832" y="754"/>
                    </a:lnTo>
                    <a:lnTo>
                      <a:pt x="822" y="730"/>
                    </a:lnTo>
                    <a:lnTo>
                      <a:pt x="814" y="706"/>
                    </a:lnTo>
                    <a:lnTo>
                      <a:pt x="808" y="680"/>
                    </a:lnTo>
                    <a:lnTo>
                      <a:pt x="804" y="654"/>
                    </a:lnTo>
                    <a:lnTo>
                      <a:pt x="802" y="628"/>
                    </a:lnTo>
                    <a:lnTo>
                      <a:pt x="800" y="600"/>
                    </a:lnTo>
                    <a:close/>
                  </a:path>
                </a:pathLst>
              </a:custGeom>
              <a:noFill/>
              <a:ln w="12700" cap="flat" cmpd="sng">
                <a:solidFill>
                  <a:srgbClr val="000000"/>
                </a:solidFill>
                <a:prstDash val="solid"/>
                <a:round/>
                <a:headEnd type="none" w="med" len="med"/>
                <a:tailEnd type="none" w="med" len="med"/>
              </a:ln>
              <a:effectLst/>
              <a:extLst/>
            </p:spPr>
            <p:txBody>
              <a:bodyPr/>
              <a:lstStyle/>
              <a:p>
                <a:endParaRPr lang="en-GB"/>
              </a:p>
            </p:txBody>
          </p:sp>
          <p:sp>
            <p:nvSpPr>
              <p:cNvPr id="98" name="Freeform 9"/>
              <p:cNvSpPr>
                <a:spLocks/>
              </p:cNvSpPr>
              <p:nvPr/>
            </p:nvSpPr>
            <p:spPr bwMode="auto">
              <a:xfrm>
                <a:off x="2925763" y="4508694"/>
                <a:ext cx="1647825" cy="1587500"/>
              </a:xfrm>
              <a:custGeom>
                <a:avLst/>
                <a:gdLst>
                  <a:gd name="T0" fmla="*/ 1098550 w 1038"/>
                  <a:gd name="T1" fmla="*/ 0 h 1000"/>
                  <a:gd name="T2" fmla="*/ 0 w 1038"/>
                  <a:gd name="T3" fmla="*/ 635000 h 1000"/>
                  <a:gd name="T4" fmla="*/ 0 w 1038"/>
                  <a:gd name="T5" fmla="*/ 635000 h 1000"/>
                  <a:gd name="T6" fmla="*/ 31750 w 1038"/>
                  <a:gd name="T7" fmla="*/ 688975 h 1000"/>
                  <a:gd name="T8" fmla="*/ 63500 w 1038"/>
                  <a:gd name="T9" fmla="*/ 739775 h 1000"/>
                  <a:gd name="T10" fmla="*/ 98425 w 1038"/>
                  <a:gd name="T11" fmla="*/ 790575 h 1000"/>
                  <a:gd name="T12" fmla="*/ 136525 w 1038"/>
                  <a:gd name="T13" fmla="*/ 841375 h 1000"/>
                  <a:gd name="T14" fmla="*/ 174625 w 1038"/>
                  <a:gd name="T15" fmla="*/ 889000 h 1000"/>
                  <a:gd name="T16" fmla="*/ 212725 w 1038"/>
                  <a:gd name="T17" fmla="*/ 936625 h 1000"/>
                  <a:gd name="T18" fmla="*/ 254000 w 1038"/>
                  <a:gd name="T19" fmla="*/ 981075 h 1000"/>
                  <a:gd name="T20" fmla="*/ 295275 w 1038"/>
                  <a:gd name="T21" fmla="*/ 1025525 h 1000"/>
                  <a:gd name="T22" fmla="*/ 339725 w 1038"/>
                  <a:gd name="T23" fmla="*/ 1066800 h 1000"/>
                  <a:gd name="T24" fmla="*/ 384175 w 1038"/>
                  <a:gd name="T25" fmla="*/ 1108075 h 1000"/>
                  <a:gd name="T26" fmla="*/ 431800 w 1038"/>
                  <a:gd name="T27" fmla="*/ 1149350 h 1000"/>
                  <a:gd name="T28" fmla="*/ 479425 w 1038"/>
                  <a:gd name="T29" fmla="*/ 1187450 h 1000"/>
                  <a:gd name="T30" fmla="*/ 527050 w 1038"/>
                  <a:gd name="T31" fmla="*/ 1225550 h 1000"/>
                  <a:gd name="T32" fmla="*/ 577850 w 1038"/>
                  <a:gd name="T33" fmla="*/ 1260475 h 1000"/>
                  <a:gd name="T34" fmla="*/ 628650 w 1038"/>
                  <a:gd name="T35" fmla="*/ 1292225 h 1000"/>
                  <a:gd name="T36" fmla="*/ 682625 w 1038"/>
                  <a:gd name="T37" fmla="*/ 1327150 h 1000"/>
                  <a:gd name="T38" fmla="*/ 736600 w 1038"/>
                  <a:gd name="T39" fmla="*/ 1355725 h 1000"/>
                  <a:gd name="T40" fmla="*/ 790575 w 1038"/>
                  <a:gd name="T41" fmla="*/ 1384300 h 1000"/>
                  <a:gd name="T42" fmla="*/ 847725 w 1038"/>
                  <a:gd name="T43" fmla="*/ 1412875 h 1000"/>
                  <a:gd name="T44" fmla="*/ 904875 w 1038"/>
                  <a:gd name="T45" fmla="*/ 1438275 h 1000"/>
                  <a:gd name="T46" fmla="*/ 962025 w 1038"/>
                  <a:gd name="T47" fmla="*/ 1460500 h 1000"/>
                  <a:gd name="T48" fmla="*/ 1019175 w 1038"/>
                  <a:gd name="T49" fmla="*/ 1482725 h 1000"/>
                  <a:gd name="T50" fmla="*/ 1079500 w 1038"/>
                  <a:gd name="T51" fmla="*/ 1501775 h 1000"/>
                  <a:gd name="T52" fmla="*/ 1139825 w 1038"/>
                  <a:gd name="T53" fmla="*/ 1520825 h 1000"/>
                  <a:gd name="T54" fmla="*/ 1200150 w 1038"/>
                  <a:gd name="T55" fmla="*/ 1536700 h 1000"/>
                  <a:gd name="T56" fmla="*/ 1263650 w 1038"/>
                  <a:gd name="T57" fmla="*/ 1549400 h 1000"/>
                  <a:gd name="T58" fmla="*/ 1323975 w 1038"/>
                  <a:gd name="T59" fmla="*/ 1562100 h 1000"/>
                  <a:gd name="T60" fmla="*/ 1387475 w 1038"/>
                  <a:gd name="T61" fmla="*/ 1571625 h 1000"/>
                  <a:gd name="T62" fmla="*/ 1454150 w 1038"/>
                  <a:gd name="T63" fmla="*/ 1577975 h 1000"/>
                  <a:gd name="T64" fmla="*/ 1517650 w 1038"/>
                  <a:gd name="T65" fmla="*/ 1584325 h 1000"/>
                  <a:gd name="T66" fmla="*/ 1581150 w 1038"/>
                  <a:gd name="T67" fmla="*/ 1587500 h 1000"/>
                  <a:gd name="T68" fmla="*/ 1647825 w 1038"/>
                  <a:gd name="T69" fmla="*/ 1587500 h 1000"/>
                  <a:gd name="T70" fmla="*/ 1647825 w 1038"/>
                  <a:gd name="T71" fmla="*/ 317500 h 1000"/>
                  <a:gd name="T72" fmla="*/ 1647825 w 1038"/>
                  <a:gd name="T73" fmla="*/ 317500 h 1000"/>
                  <a:gd name="T74" fmla="*/ 1603375 w 1038"/>
                  <a:gd name="T75" fmla="*/ 317500 h 1000"/>
                  <a:gd name="T76" fmla="*/ 1562100 w 1038"/>
                  <a:gd name="T77" fmla="*/ 311150 h 1000"/>
                  <a:gd name="T78" fmla="*/ 1520825 w 1038"/>
                  <a:gd name="T79" fmla="*/ 304800 h 1000"/>
                  <a:gd name="T80" fmla="*/ 1479550 w 1038"/>
                  <a:gd name="T81" fmla="*/ 295275 h 1000"/>
                  <a:gd name="T82" fmla="*/ 1438275 w 1038"/>
                  <a:gd name="T83" fmla="*/ 282575 h 1000"/>
                  <a:gd name="T84" fmla="*/ 1400175 w 1038"/>
                  <a:gd name="T85" fmla="*/ 266700 h 1000"/>
                  <a:gd name="T86" fmla="*/ 1362075 w 1038"/>
                  <a:gd name="T87" fmla="*/ 250825 h 1000"/>
                  <a:gd name="T88" fmla="*/ 1327150 w 1038"/>
                  <a:gd name="T89" fmla="*/ 231775 h 1000"/>
                  <a:gd name="T90" fmla="*/ 1292225 w 1038"/>
                  <a:gd name="T91" fmla="*/ 209550 h 1000"/>
                  <a:gd name="T92" fmla="*/ 1260475 w 1038"/>
                  <a:gd name="T93" fmla="*/ 184150 h 1000"/>
                  <a:gd name="T94" fmla="*/ 1228725 w 1038"/>
                  <a:gd name="T95" fmla="*/ 158750 h 1000"/>
                  <a:gd name="T96" fmla="*/ 1196975 w 1038"/>
                  <a:gd name="T97" fmla="*/ 130175 h 1000"/>
                  <a:gd name="T98" fmla="*/ 1171575 w 1038"/>
                  <a:gd name="T99" fmla="*/ 101600 h 1000"/>
                  <a:gd name="T100" fmla="*/ 1143000 w 1038"/>
                  <a:gd name="T101" fmla="*/ 69850 h 1000"/>
                  <a:gd name="T102" fmla="*/ 1120775 w 1038"/>
                  <a:gd name="T103" fmla="*/ 34925 h 1000"/>
                  <a:gd name="T104" fmla="*/ 1098550 w 1038"/>
                  <a:gd name="T105" fmla="*/ 0 h 1000"/>
                  <a:gd name="T106" fmla="*/ 1098550 w 1038"/>
                  <a:gd name="T107" fmla="*/ 0 h 10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038" h="1000">
                    <a:moveTo>
                      <a:pt x="692" y="0"/>
                    </a:moveTo>
                    <a:lnTo>
                      <a:pt x="0" y="400"/>
                    </a:lnTo>
                    <a:lnTo>
                      <a:pt x="20" y="434"/>
                    </a:lnTo>
                    <a:lnTo>
                      <a:pt x="40" y="466"/>
                    </a:lnTo>
                    <a:lnTo>
                      <a:pt x="62" y="498"/>
                    </a:lnTo>
                    <a:lnTo>
                      <a:pt x="86" y="530"/>
                    </a:lnTo>
                    <a:lnTo>
                      <a:pt x="110" y="560"/>
                    </a:lnTo>
                    <a:lnTo>
                      <a:pt x="134" y="590"/>
                    </a:lnTo>
                    <a:lnTo>
                      <a:pt x="160" y="618"/>
                    </a:lnTo>
                    <a:lnTo>
                      <a:pt x="186" y="646"/>
                    </a:lnTo>
                    <a:lnTo>
                      <a:pt x="214" y="672"/>
                    </a:lnTo>
                    <a:lnTo>
                      <a:pt x="242" y="698"/>
                    </a:lnTo>
                    <a:lnTo>
                      <a:pt x="272" y="724"/>
                    </a:lnTo>
                    <a:lnTo>
                      <a:pt x="302" y="748"/>
                    </a:lnTo>
                    <a:lnTo>
                      <a:pt x="332" y="772"/>
                    </a:lnTo>
                    <a:lnTo>
                      <a:pt x="364" y="794"/>
                    </a:lnTo>
                    <a:lnTo>
                      <a:pt x="396" y="814"/>
                    </a:lnTo>
                    <a:lnTo>
                      <a:pt x="430" y="836"/>
                    </a:lnTo>
                    <a:lnTo>
                      <a:pt x="464" y="854"/>
                    </a:lnTo>
                    <a:lnTo>
                      <a:pt x="498" y="872"/>
                    </a:lnTo>
                    <a:lnTo>
                      <a:pt x="534" y="890"/>
                    </a:lnTo>
                    <a:lnTo>
                      <a:pt x="570" y="906"/>
                    </a:lnTo>
                    <a:lnTo>
                      <a:pt x="606" y="920"/>
                    </a:lnTo>
                    <a:lnTo>
                      <a:pt x="642" y="934"/>
                    </a:lnTo>
                    <a:lnTo>
                      <a:pt x="680" y="946"/>
                    </a:lnTo>
                    <a:lnTo>
                      <a:pt x="718" y="958"/>
                    </a:lnTo>
                    <a:lnTo>
                      <a:pt x="756" y="968"/>
                    </a:lnTo>
                    <a:lnTo>
                      <a:pt x="796" y="976"/>
                    </a:lnTo>
                    <a:lnTo>
                      <a:pt x="834" y="984"/>
                    </a:lnTo>
                    <a:lnTo>
                      <a:pt x="874" y="990"/>
                    </a:lnTo>
                    <a:lnTo>
                      <a:pt x="916" y="994"/>
                    </a:lnTo>
                    <a:lnTo>
                      <a:pt x="956" y="998"/>
                    </a:lnTo>
                    <a:lnTo>
                      <a:pt x="996" y="1000"/>
                    </a:lnTo>
                    <a:lnTo>
                      <a:pt x="1038" y="1000"/>
                    </a:lnTo>
                    <a:lnTo>
                      <a:pt x="1038" y="200"/>
                    </a:lnTo>
                    <a:lnTo>
                      <a:pt x="1010" y="200"/>
                    </a:lnTo>
                    <a:lnTo>
                      <a:pt x="984" y="196"/>
                    </a:lnTo>
                    <a:lnTo>
                      <a:pt x="958" y="192"/>
                    </a:lnTo>
                    <a:lnTo>
                      <a:pt x="932" y="186"/>
                    </a:lnTo>
                    <a:lnTo>
                      <a:pt x="906" y="178"/>
                    </a:lnTo>
                    <a:lnTo>
                      <a:pt x="882" y="168"/>
                    </a:lnTo>
                    <a:lnTo>
                      <a:pt x="858" y="158"/>
                    </a:lnTo>
                    <a:lnTo>
                      <a:pt x="836" y="146"/>
                    </a:lnTo>
                    <a:lnTo>
                      <a:pt x="814" y="132"/>
                    </a:lnTo>
                    <a:lnTo>
                      <a:pt x="794" y="116"/>
                    </a:lnTo>
                    <a:lnTo>
                      <a:pt x="774" y="100"/>
                    </a:lnTo>
                    <a:lnTo>
                      <a:pt x="754" y="82"/>
                    </a:lnTo>
                    <a:lnTo>
                      <a:pt x="738" y="64"/>
                    </a:lnTo>
                    <a:lnTo>
                      <a:pt x="720" y="44"/>
                    </a:lnTo>
                    <a:lnTo>
                      <a:pt x="706" y="22"/>
                    </a:lnTo>
                    <a:lnTo>
                      <a:pt x="692" y="0"/>
                    </a:lnTo>
                    <a:close/>
                  </a:path>
                </a:pathLst>
              </a:custGeom>
              <a:noFill/>
              <a:ln w="38100" cap="flat" cmpd="sng">
                <a:solidFill>
                  <a:srgbClr val="5F5F5F"/>
                </a:solidFill>
                <a:prstDash val="solid"/>
                <a:round/>
                <a:headEnd type="none" w="med" len="med"/>
                <a:tailEnd type="none" w="med" len="med"/>
              </a:ln>
              <a:effectLst/>
              <a:extLst/>
            </p:spPr>
            <p:txBody>
              <a:bodyPr/>
              <a:lstStyle/>
              <a:p>
                <a:endParaRPr lang="en-GB"/>
              </a:p>
            </p:txBody>
          </p:sp>
          <p:sp>
            <p:nvSpPr>
              <p:cNvPr id="99" name="Freeform 10"/>
              <p:cNvSpPr>
                <a:spLocks/>
              </p:cNvSpPr>
              <p:nvPr/>
            </p:nvSpPr>
            <p:spPr bwMode="auto">
              <a:xfrm>
                <a:off x="2925763" y="2286194"/>
                <a:ext cx="1647825" cy="1587500"/>
              </a:xfrm>
              <a:custGeom>
                <a:avLst/>
                <a:gdLst>
                  <a:gd name="T0" fmla="*/ 1647825 w 1038"/>
                  <a:gd name="T1" fmla="*/ 1270000 h 1000"/>
                  <a:gd name="T2" fmla="*/ 1647825 w 1038"/>
                  <a:gd name="T3" fmla="*/ 0 h 1000"/>
                  <a:gd name="T4" fmla="*/ 1647825 w 1038"/>
                  <a:gd name="T5" fmla="*/ 0 h 1000"/>
                  <a:gd name="T6" fmla="*/ 1581150 w 1038"/>
                  <a:gd name="T7" fmla="*/ 3175 h 1000"/>
                  <a:gd name="T8" fmla="*/ 1517650 w 1038"/>
                  <a:gd name="T9" fmla="*/ 6350 h 1000"/>
                  <a:gd name="T10" fmla="*/ 1454150 w 1038"/>
                  <a:gd name="T11" fmla="*/ 9525 h 1000"/>
                  <a:gd name="T12" fmla="*/ 1387475 w 1038"/>
                  <a:gd name="T13" fmla="*/ 19050 h 1000"/>
                  <a:gd name="T14" fmla="*/ 1323975 w 1038"/>
                  <a:gd name="T15" fmla="*/ 28575 h 1000"/>
                  <a:gd name="T16" fmla="*/ 1263650 w 1038"/>
                  <a:gd name="T17" fmla="*/ 41275 h 1000"/>
                  <a:gd name="T18" fmla="*/ 1200150 w 1038"/>
                  <a:gd name="T19" fmla="*/ 53975 h 1000"/>
                  <a:gd name="T20" fmla="*/ 1139825 w 1038"/>
                  <a:gd name="T21" fmla="*/ 69850 h 1000"/>
                  <a:gd name="T22" fmla="*/ 1079500 w 1038"/>
                  <a:gd name="T23" fmla="*/ 88900 h 1000"/>
                  <a:gd name="T24" fmla="*/ 1019175 w 1038"/>
                  <a:gd name="T25" fmla="*/ 107950 h 1000"/>
                  <a:gd name="T26" fmla="*/ 962025 w 1038"/>
                  <a:gd name="T27" fmla="*/ 130175 h 1000"/>
                  <a:gd name="T28" fmla="*/ 904875 w 1038"/>
                  <a:gd name="T29" fmla="*/ 152400 h 1000"/>
                  <a:gd name="T30" fmla="*/ 847725 w 1038"/>
                  <a:gd name="T31" fmla="*/ 177800 h 1000"/>
                  <a:gd name="T32" fmla="*/ 790575 w 1038"/>
                  <a:gd name="T33" fmla="*/ 203200 h 1000"/>
                  <a:gd name="T34" fmla="*/ 736600 w 1038"/>
                  <a:gd name="T35" fmla="*/ 231775 h 1000"/>
                  <a:gd name="T36" fmla="*/ 682625 w 1038"/>
                  <a:gd name="T37" fmla="*/ 263525 h 1000"/>
                  <a:gd name="T38" fmla="*/ 628650 w 1038"/>
                  <a:gd name="T39" fmla="*/ 295275 h 1000"/>
                  <a:gd name="T40" fmla="*/ 577850 w 1038"/>
                  <a:gd name="T41" fmla="*/ 330200 h 1000"/>
                  <a:gd name="T42" fmla="*/ 527050 w 1038"/>
                  <a:gd name="T43" fmla="*/ 365125 h 1000"/>
                  <a:gd name="T44" fmla="*/ 479425 w 1038"/>
                  <a:gd name="T45" fmla="*/ 403225 h 1000"/>
                  <a:gd name="T46" fmla="*/ 431800 w 1038"/>
                  <a:gd name="T47" fmla="*/ 441325 h 1000"/>
                  <a:gd name="T48" fmla="*/ 384175 w 1038"/>
                  <a:gd name="T49" fmla="*/ 479425 h 1000"/>
                  <a:gd name="T50" fmla="*/ 339725 w 1038"/>
                  <a:gd name="T51" fmla="*/ 520700 h 1000"/>
                  <a:gd name="T52" fmla="*/ 295275 w 1038"/>
                  <a:gd name="T53" fmla="*/ 565150 h 1000"/>
                  <a:gd name="T54" fmla="*/ 254000 w 1038"/>
                  <a:gd name="T55" fmla="*/ 609600 h 1000"/>
                  <a:gd name="T56" fmla="*/ 212725 w 1038"/>
                  <a:gd name="T57" fmla="*/ 654050 h 1000"/>
                  <a:gd name="T58" fmla="*/ 174625 w 1038"/>
                  <a:gd name="T59" fmla="*/ 701675 h 1000"/>
                  <a:gd name="T60" fmla="*/ 136525 w 1038"/>
                  <a:gd name="T61" fmla="*/ 749300 h 1000"/>
                  <a:gd name="T62" fmla="*/ 98425 w 1038"/>
                  <a:gd name="T63" fmla="*/ 796925 h 1000"/>
                  <a:gd name="T64" fmla="*/ 63500 w 1038"/>
                  <a:gd name="T65" fmla="*/ 847725 h 1000"/>
                  <a:gd name="T66" fmla="*/ 31750 w 1038"/>
                  <a:gd name="T67" fmla="*/ 901700 h 1000"/>
                  <a:gd name="T68" fmla="*/ 0 w 1038"/>
                  <a:gd name="T69" fmla="*/ 952500 h 1000"/>
                  <a:gd name="T70" fmla="*/ 1098550 w 1038"/>
                  <a:gd name="T71" fmla="*/ 1587500 h 1000"/>
                  <a:gd name="T72" fmla="*/ 1098550 w 1038"/>
                  <a:gd name="T73" fmla="*/ 1587500 h 1000"/>
                  <a:gd name="T74" fmla="*/ 1120775 w 1038"/>
                  <a:gd name="T75" fmla="*/ 1552575 h 1000"/>
                  <a:gd name="T76" fmla="*/ 1143000 w 1038"/>
                  <a:gd name="T77" fmla="*/ 1520825 h 1000"/>
                  <a:gd name="T78" fmla="*/ 1171575 w 1038"/>
                  <a:gd name="T79" fmla="*/ 1489075 h 1000"/>
                  <a:gd name="T80" fmla="*/ 1196975 w 1038"/>
                  <a:gd name="T81" fmla="*/ 1457325 h 1000"/>
                  <a:gd name="T82" fmla="*/ 1228725 w 1038"/>
                  <a:gd name="T83" fmla="*/ 1431925 h 1000"/>
                  <a:gd name="T84" fmla="*/ 1260475 w 1038"/>
                  <a:gd name="T85" fmla="*/ 1403350 h 1000"/>
                  <a:gd name="T86" fmla="*/ 1292225 w 1038"/>
                  <a:gd name="T87" fmla="*/ 1381125 h 1000"/>
                  <a:gd name="T88" fmla="*/ 1327150 w 1038"/>
                  <a:gd name="T89" fmla="*/ 1358900 h 1000"/>
                  <a:gd name="T90" fmla="*/ 1362075 w 1038"/>
                  <a:gd name="T91" fmla="*/ 1339850 h 1000"/>
                  <a:gd name="T92" fmla="*/ 1400175 w 1038"/>
                  <a:gd name="T93" fmla="*/ 1320800 h 1000"/>
                  <a:gd name="T94" fmla="*/ 1438275 w 1038"/>
                  <a:gd name="T95" fmla="*/ 1304925 h 1000"/>
                  <a:gd name="T96" fmla="*/ 1479550 w 1038"/>
                  <a:gd name="T97" fmla="*/ 1295400 h 1000"/>
                  <a:gd name="T98" fmla="*/ 1520825 w 1038"/>
                  <a:gd name="T99" fmla="*/ 1282700 h 1000"/>
                  <a:gd name="T100" fmla="*/ 1562100 w 1038"/>
                  <a:gd name="T101" fmla="*/ 1276350 h 1000"/>
                  <a:gd name="T102" fmla="*/ 1603375 w 1038"/>
                  <a:gd name="T103" fmla="*/ 1273175 h 1000"/>
                  <a:gd name="T104" fmla="*/ 1647825 w 1038"/>
                  <a:gd name="T105" fmla="*/ 1270000 h 1000"/>
                  <a:gd name="T106" fmla="*/ 1647825 w 1038"/>
                  <a:gd name="T107" fmla="*/ 1270000 h 10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038" h="1000">
                    <a:moveTo>
                      <a:pt x="1038" y="800"/>
                    </a:moveTo>
                    <a:lnTo>
                      <a:pt x="1038" y="0"/>
                    </a:lnTo>
                    <a:lnTo>
                      <a:pt x="996" y="2"/>
                    </a:lnTo>
                    <a:lnTo>
                      <a:pt x="956" y="4"/>
                    </a:lnTo>
                    <a:lnTo>
                      <a:pt x="916" y="6"/>
                    </a:lnTo>
                    <a:lnTo>
                      <a:pt x="874" y="12"/>
                    </a:lnTo>
                    <a:lnTo>
                      <a:pt x="834" y="18"/>
                    </a:lnTo>
                    <a:lnTo>
                      <a:pt x="796" y="26"/>
                    </a:lnTo>
                    <a:lnTo>
                      <a:pt x="756" y="34"/>
                    </a:lnTo>
                    <a:lnTo>
                      <a:pt x="718" y="44"/>
                    </a:lnTo>
                    <a:lnTo>
                      <a:pt x="680" y="56"/>
                    </a:lnTo>
                    <a:lnTo>
                      <a:pt x="642" y="68"/>
                    </a:lnTo>
                    <a:lnTo>
                      <a:pt x="606" y="82"/>
                    </a:lnTo>
                    <a:lnTo>
                      <a:pt x="570" y="96"/>
                    </a:lnTo>
                    <a:lnTo>
                      <a:pt x="534" y="112"/>
                    </a:lnTo>
                    <a:lnTo>
                      <a:pt x="498" y="128"/>
                    </a:lnTo>
                    <a:lnTo>
                      <a:pt x="464" y="146"/>
                    </a:lnTo>
                    <a:lnTo>
                      <a:pt x="430" y="166"/>
                    </a:lnTo>
                    <a:lnTo>
                      <a:pt x="396" y="186"/>
                    </a:lnTo>
                    <a:lnTo>
                      <a:pt x="364" y="208"/>
                    </a:lnTo>
                    <a:lnTo>
                      <a:pt x="332" y="230"/>
                    </a:lnTo>
                    <a:lnTo>
                      <a:pt x="302" y="254"/>
                    </a:lnTo>
                    <a:lnTo>
                      <a:pt x="272" y="278"/>
                    </a:lnTo>
                    <a:lnTo>
                      <a:pt x="242" y="302"/>
                    </a:lnTo>
                    <a:lnTo>
                      <a:pt x="214" y="328"/>
                    </a:lnTo>
                    <a:lnTo>
                      <a:pt x="186" y="356"/>
                    </a:lnTo>
                    <a:lnTo>
                      <a:pt x="160" y="384"/>
                    </a:lnTo>
                    <a:lnTo>
                      <a:pt x="134" y="412"/>
                    </a:lnTo>
                    <a:lnTo>
                      <a:pt x="110" y="442"/>
                    </a:lnTo>
                    <a:lnTo>
                      <a:pt x="86" y="472"/>
                    </a:lnTo>
                    <a:lnTo>
                      <a:pt x="62" y="502"/>
                    </a:lnTo>
                    <a:lnTo>
                      <a:pt x="40" y="534"/>
                    </a:lnTo>
                    <a:lnTo>
                      <a:pt x="20" y="568"/>
                    </a:lnTo>
                    <a:lnTo>
                      <a:pt x="0" y="600"/>
                    </a:lnTo>
                    <a:lnTo>
                      <a:pt x="692" y="1000"/>
                    </a:lnTo>
                    <a:lnTo>
                      <a:pt x="706" y="978"/>
                    </a:lnTo>
                    <a:lnTo>
                      <a:pt x="720" y="958"/>
                    </a:lnTo>
                    <a:lnTo>
                      <a:pt x="738" y="938"/>
                    </a:lnTo>
                    <a:lnTo>
                      <a:pt x="754" y="918"/>
                    </a:lnTo>
                    <a:lnTo>
                      <a:pt x="774" y="902"/>
                    </a:lnTo>
                    <a:lnTo>
                      <a:pt x="794" y="884"/>
                    </a:lnTo>
                    <a:lnTo>
                      <a:pt x="814" y="870"/>
                    </a:lnTo>
                    <a:lnTo>
                      <a:pt x="836" y="856"/>
                    </a:lnTo>
                    <a:lnTo>
                      <a:pt x="858" y="844"/>
                    </a:lnTo>
                    <a:lnTo>
                      <a:pt x="882" y="832"/>
                    </a:lnTo>
                    <a:lnTo>
                      <a:pt x="906" y="822"/>
                    </a:lnTo>
                    <a:lnTo>
                      <a:pt x="932" y="816"/>
                    </a:lnTo>
                    <a:lnTo>
                      <a:pt x="958" y="808"/>
                    </a:lnTo>
                    <a:lnTo>
                      <a:pt x="984" y="804"/>
                    </a:lnTo>
                    <a:lnTo>
                      <a:pt x="1010" y="802"/>
                    </a:lnTo>
                    <a:lnTo>
                      <a:pt x="1038" y="800"/>
                    </a:lnTo>
                    <a:close/>
                  </a:path>
                </a:pathLst>
              </a:custGeom>
              <a:noFill/>
              <a:ln w="38100" cap="flat" cmpd="sng">
                <a:solidFill>
                  <a:srgbClr val="5F5F5F"/>
                </a:solidFill>
                <a:prstDash val="solid"/>
                <a:round/>
                <a:headEnd type="none" w="med" len="med"/>
                <a:tailEnd type="none" w="med" len="med"/>
              </a:ln>
              <a:effectLst/>
              <a:extLst/>
            </p:spPr>
            <p:txBody>
              <a:bodyPr/>
              <a:lstStyle/>
              <a:p>
                <a:endParaRPr lang="en-GB"/>
              </a:p>
            </p:txBody>
          </p:sp>
          <p:sp>
            <p:nvSpPr>
              <p:cNvPr id="100" name="Freeform 11"/>
              <p:cNvSpPr>
                <a:spLocks/>
              </p:cNvSpPr>
              <p:nvPr/>
            </p:nvSpPr>
            <p:spPr bwMode="auto">
              <a:xfrm>
                <a:off x="4573587" y="4508694"/>
                <a:ext cx="1651000" cy="1587500"/>
              </a:xfrm>
              <a:custGeom>
                <a:avLst/>
                <a:gdLst>
                  <a:gd name="T0" fmla="*/ 0 w 1040"/>
                  <a:gd name="T1" fmla="*/ 317500 h 1000"/>
                  <a:gd name="T2" fmla="*/ 0 w 1040"/>
                  <a:gd name="T3" fmla="*/ 1587500 h 1000"/>
                  <a:gd name="T4" fmla="*/ 0 w 1040"/>
                  <a:gd name="T5" fmla="*/ 1587500 h 1000"/>
                  <a:gd name="T6" fmla="*/ 66675 w 1040"/>
                  <a:gd name="T7" fmla="*/ 1587500 h 1000"/>
                  <a:gd name="T8" fmla="*/ 133350 w 1040"/>
                  <a:gd name="T9" fmla="*/ 1584325 h 1000"/>
                  <a:gd name="T10" fmla="*/ 196850 w 1040"/>
                  <a:gd name="T11" fmla="*/ 1577975 h 1000"/>
                  <a:gd name="T12" fmla="*/ 260350 w 1040"/>
                  <a:gd name="T13" fmla="*/ 1571625 h 1000"/>
                  <a:gd name="T14" fmla="*/ 323850 w 1040"/>
                  <a:gd name="T15" fmla="*/ 1562100 h 1000"/>
                  <a:gd name="T16" fmla="*/ 387350 w 1040"/>
                  <a:gd name="T17" fmla="*/ 1549400 h 1000"/>
                  <a:gd name="T18" fmla="*/ 447675 w 1040"/>
                  <a:gd name="T19" fmla="*/ 1536700 h 1000"/>
                  <a:gd name="T20" fmla="*/ 511175 w 1040"/>
                  <a:gd name="T21" fmla="*/ 1520825 h 1000"/>
                  <a:gd name="T22" fmla="*/ 571500 w 1040"/>
                  <a:gd name="T23" fmla="*/ 1501775 h 1000"/>
                  <a:gd name="T24" fmla="*/ 628650 w 1040"/>
                  <a:gd name="T25" fmla="*/ 1482725 h 1000"/>
                  <a:gd name="T26" fmla="*/ 688975 w 1040"/>
                  <a:gd name="T27" fmla="*/ 1460500 h 1000"/>
                  <a:gd name="T28" fmla="*/ 746125 w 1040"/>
                  <a:gd name="T29" fmla="*/ 1438275 h 1000"/>
                  <a:gd name="T30" fmla="*/ 803275 w 1040"/>
                  <a:gd name="T31" fmla="*/ 1412875 h 1000"/>
                  <a:gd name="T32" fmla="*/ 857250 w 1040"/>
                  <a:gd name="T33" fmla="*/ 1384300 h 1000"/>
                  <a:gd name="T34" fmla="*/ 914400 w 1040"/>
                  <a:gd name="T35" fmla="*/ 1355725 h 1000"/>
                  <a:gd name="T36" fmla="*/ 965200 w 1040"/>
                  <a:gd name="T37" fmla="*/ 1327150 h 1000"/>
                  <a:gd name="T38" fmla="*/ 1019175 w 1040"/>
                  <a:gd name="T39" fmla="*/ 1292225 h 1000"/>
                  <a:gd name="T40" fmla="*/ 1069975 w 1040"/>
                  <a:gd name="T41" fmla="*/ 1260475 h 1000"/>
                  <a:gd name="T42" fmla="*/ 1120775 w 1040"/>
                  <a:gd name="T43" fmla="*/ 1225550 h 1000"/>
                  <a:gd name="T44" fmla="*/ 1168400 w 1040"/>
                  <a:gd name="T45" fmla="*/ 1187450 h 1000"/>
                  <a:gd name="T46" fmla="*/ 1216025 w 1040"/>
                  <a:gd name="T47" fmla="*/ 1149350 h 1000"/>
                  <a:gd name="T48" fmla="*/ 1263650 w 1040"/>
                  <a:gd name="T49" fmla="*/ 1108075 h 1000"/>
                  <a:gd name="T50" fmla="*/ 1308100 w 1040"/>
                  <a:gd name="T51" fmla="*/ 1066800 h 1000"/>
                  <a:gd name="T52" fmla="*/ 1352550 w 1040"/>
                  <a:gd name="T53" fmla="*/ 1025525 h 1000"/>
                  <a:gd name="T54" fmla="*/ 1397000 w 1040"/>
                  <a:gd name="T55" fmla="*/ 981075 h 1000"/>
                  <a:gd name="T56" fmla="*/ 1435100 w 1040"/>
                  <a:gd name="T57" fmla="*/ 936625 h 1000"/>
                  <a:gd name="T58" fmla="*/ 1476375 w 1040"/>
                  <a:gd name="T59" fmla="*/ 889000 h 1000"/>
                  <a:gd name="T60" fmla="*/ 1514475 w 1040"/>
                  <a:gd name="T61" fmla="*/ 841375 h 1000"/>
                  <a:gd name="T62" fmla="*/ 1549400 w 1040"/>
                  <a:gd name="T63" fmla="*/ 790575 h 1000"/>
                  <a:gd name="T64" fmla="*/ 1584325 w 1040"/>
                  <a:gd name="T65" fmla="*/ 739775 h 1000"/>
                  <a:gd name="T66" fmla="*/ 1619250 w 1040"/>
                  <a:gd name="T67" fmla="*/ 688975 h 1000"/>
                  <a:gd name="T68" fmla="*/ 1651000 w 1040"/>
                  <a:gd name="T69" fmla="*/ 635000 h 1000"/>
                  <a:gd name="T70" fmla="*/ 549275 w 1040"/>
                  <a:gd name="T71" fmla="*/ 0 h 1000"/>
                  <a:gd name="T72" fmla="*/ 549275 w 1040"/>
                  <a:gd name="T73" fmla="*/ 0 h 1000"/>
                  <a:gd name="T74" fmla="*/ 530225 w 1040"/>
                  <a:gd name="T75" fmla="*/ 34925 h 1000"/>
                  <a:gd name="T76" fmla="*/ 504825 w 1040"/>
                  <a:gd name="T77" fmla="*/ 69850 h 1000"/>
                  <a:gd name="T78" fmla="*/ 479425 w 1040"/>
                  <a:gd name="T79" fmla="*/ 101600 h 1000"/>
                  <a:gd name="T80" fmla="*/ 450850 w 1040"/>
                  <a:gd name="T81" fmla="*/ 130175 h 1000"/>
                  <a:gd name="T82" fmla="*/ 422275 w 1040"/>
                  <a:gd name="T83" fmla="*/ 158750 h 1000"/>
                  <a:gd name="T84" fmla="*/ 390525 w 1040"/>
                  <a:gd name="T85" fmla="*/ 184150 h 1000"/>
                  <a:gd name="T86" fmla="*/ 358775 w 1040"/>
                  <a:gd name="T87" fmla="*/ 209550 h 1000"/>
                  <a:gd name="T88" fmla="*/ 323850 w 1040"/>
                  <a:gd name="T89" fmla="*/ 231775 h 1000"/>
                  <a:gd name="T90" fmla="*/ 285750 w 1040"/>
                  <a:gd name="T91" fmla="*/ 250825 h 1000"/>
                  <a:gd name="T92" fmla="*/ 247650 w 1040"/>
                  <a:gd name="T93" fmla="*/ 266700 h 1000"/>
                  <a:gd name="T94" fmla="*/ 209550 w 1040"/>
                  <a:gd name="T95" fmla="*/ 282575 h 1000"/>
                  <a:gd name="T96" fmla="*/ 171450 w 1040"/>
                  <a:gd name="T97" fmla="*/ 295275 h 1000"/>
                  <a:gd name="T98" fmla="*/ 130175 w 1040"/>
                  <a:gd name="T99" fmla="*/ 304800 h 1000"/>
                  <a:gd name="T100" fmla="*/ 88900 w 1040"/>
                  <a:gd name="T101" fmla="*/ 311150 h 1000"/>
                  <a:gd name="T102" fmla="*/ 44450 w 1040"/>
                  <a:gd name="T103" fmla="*/ 317500 h 1000"/>
                  <a:gd name="T104" fmla="*/ 0 w 1040"/>
                  <a:gd name="T105" fmla="*/ 317500 h 1000"/>
                  <a:gd name="T106" fmla="*/ 0 w 1040"/>
                  <a:gd name="T107" fmla="*/ 317500 h 10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040" h="1000">
                    <a:moveTo>
                      <a:pt x="0" y="200"/>
                    </a:moveTo>
                    <a:lnTo>
                      <a:pt x="0" y="1000"/>
                    </a:lnTo>
                    <a:lnTo>
                      <a:pt x="42" y="1000"/>
                    </a:lnTo>
                    <a:lnTo>
                      <a:pt x="84" y="998"/>
                    </a:lnTo>
                    <a:lnTo>
                      <a:pt x="124" y="994"/>
                    </a:lnTo>
                    <a:lnTo>
                      <a:pt x="164" y="990"/>
                    </a:lnTo>
                    <a:lnTo>
                      <a:pt x="204" y="984"/>
                    </a:lnTo>
                    <a:lnTo>
                      <a:pt x="244" y="976"/>
                    </a:lnTo>
                    <a:lnTo>
                      <a:pt x="282" y="968"/>
                    </a:lnTo>
                    <a:lnTo>
                      <a:pt x="322" y="958"/>
                    </a:lnTo>
                    <a:lnTo>
                      <a:pt x="360" y="946"/>
                    </a:lnTo>
                    <a:lnTo>
                      <a:pt x="396" y="934"/>
                    </a:lnTo>
                    <a:lnTo>
                      <a:pt x="434" y="920"/>
                    </a:lnTo>
                    <a:lnTo>
                      <a:pt x="470" y="906"/>
                    </a:lnTo>
                    <a:lnTo>
                      <a:pt x="506" y="890"/>
                    </a:lnTo>
                    <a:lnTo>
                      <a:pt x="540" y="872"/>
                    </a:lnTo>
                    <a:lnTo>
                      <a:pt x="576" y="854"/>
                    </a:lnTo>
                    <a:lnTo>
                      <a:pt x="608" y="836"/>
                    </a:lnTo>
                    <a:lnTo>
                      <a:pt x="642" y="814"/>
                    </a:lnTo>
                    <a:lnTo>
                      <a:pt x="674" y="794"/>
                    </a:lnTo>
                    <a:lnTo>
                      <a:pt x="706" y="772"/>
                    </a:lnTo>
                    <a:lnTo>
                      <a:pt x="736" y="748"/>
                    </a:lnTo>
                    <a:lnTo>
                      <a:pt x="766" y="724"/>
                    </a:lnTo>
                    <a:lnTo>
                      <a:pt x="796" y="698"/>
                    </a:lnTo>
                    <a:lnTo>
                      <a:pt x="824" y="672"/>
                    </a:lnTo>
                    <a:lnTo>
                      <a:pt x="852" y="646"/>
                    </a:lnTo>
                    <a:lnTo>
                      <a:pt x="880" y="618"/>
                    </a:lnTo>
                    <a:lnTo>
                      <a:pt x="904" y="590"/>
                    </a:lnTo>
                    <a:lnTo>
                      <a:pt x="930" y="560"/>
                    </a:lnTo>
                    <a:lnTo>
                      <a:pt x="954" y="530"/>
                    </a:lnTo>
                    <a:lnTo>
                      <a:pt x="976" y="498"/>
                    </a:lnTo>
                    <a:lnTo>
                      <a:pt x="998" y="466"/>
                    </a:lnTo>
                    <a:lnTo>
                      <a:pt x="1020" y="434"/>
                    </a:lnTo>
                    <a:lnTo>
                      <a:pt x="1040" y="400"/>
                    </a:lnTo>
                    <a:lnTo>
                      <a:pt x="346" y="0"/>
                    </a:lnTo>
                    <a:lnTo>
                      <a:pt x="334" y="22"/>
                    </a:lnTo>
                    <a:lnTo>
                      <a:pt x="318" y="44"/>
                    </a:lnTo>
                    <a:lnTo>
                      <a:pt x="302" y="64"/>
                    </a:lnTo>
                    <a:lnTo>
                      <a:pt x="284" y="82"/>
                    </a:lnTo>
                    <a:lnTo>
                      <a:pt x="266" y="100"/>
                    </a:lnTo>
                    <a:lnTo>
                      <a:pt x="246" y="116"/>
                    </a:lnTo>
                    <a:lnTo>
                      <a:pt x="226" y="132"/>
                    </a:lnTo>
                    <a:lnTo>
                      <a:pt x="204" y="146"/>
                    </a:lnTo>
                    <a:lnTo>
                      <a:pt x="180" y="158"/>
                    </a:lnTo>
                    <a:lnTo>
                      <a:pt x="156" y="168"/>
                    </a:lnTo>
                    <a:lnTo>
                      <a:pt x="132" y="178"/>
                    </a:lnTo>
                    <a:lnTo>
                      <a:pt x="108" y="186"/>
                    </a:lnTo>
                    <a:lnTo>
                      <a:pt x="82" y="192"/>
                    </a:lnTo>
                    <a:lnTo>
                      <a:pt x="56" y="196"/>
                    </a:lnTo>
                    <a:lnTo>
                      <a:pt x="28" y="200"/>
                    </a:lnTo>
                    <a:lnTo>
                      <a:pt x="0" y="200"/>
                    </a:lnTo>
                    <a:close/>
                  </a:path>
                </a:pathLst>
              </a:custGeom>
              <a:noFill/>
              <a:ln w="12700">
                <a:solidFill>
                  <a:srgbClr val="000000"/>
                </a:solidFill>
                <a:prstDash val="solid"/>
                <a:round/>
                <a:headEnd/>
                <a:tailEnd/>
              </a:ln>
            </p:spPr>
            <p:txBody>
              <a:bodyPr/>
              <a:lstStyle/>
              <a:p>
                <a:endParaRPr lang="en-GB"/>
              </a:p>
            </p:txBody>
          </p:sp>
          <p:sp>
            <p:nvSpPr>
              <p:cNvPr id="101" name="Freeform 12"/>
              <p:cNvSpPr>
                <a:spLocks/>
              </p:cNvSpPr>
              <p:nvPr/>
            </p:nvSpPr>
            <p:spPr bwMode="auto">
              <a:xfrm>
                <a:off x="4573587" y="2286194"/>
                <a:ext cx="1651000" cy="1587500"/>
              </a:xfrm>
              <a:custGeom>
                <a:avLst/>
                <a:gdLst>
                  <a:gd name="T0" fmla="*/ 0 w 1040"/>
                  <a:gd name="T1" fmla="*/ 0 h 1000"/>
                  <a:gd name="T2" fmla="*/ 0 w 1040"/>
                  <a:gd name="T3" fmla="*/ 1270000 h 1000"/>
                  <a:gd name="T4" fmla="*/ 0 w 1040"/>
                  <a:gd name="T5" fmla="*/ 1270000 h 1000"/>
                  <a:gd name="T6" fmla="*/ 44450 w 1040"/>
                  <a:gd name="T7" fmla="*/ 1273175 h 1000"/>
                  <a:gd name="T8" fmla="*/ 88900 w 1040"/>
                  <a:gd name="T9" fmla="*/ 1276350 h 1000"/>
                  <a:gd name="T10" fmla="*/ 130175 w 1040"/>
                  <a:gd name="T11" fmla="*/ 1282700 h 1000"/>
                  <a:gd name="T12" fmla="*/ 171450 w 1040"/>
                  <a:gd name="T13" fmla="*/ 1295400 h 1000"/>
                  <a:gd name="T14" fmla="*/ 209550 w 1040"/>
                  <a:gd name="T15" fmla="*/ 1304925 h 1000"/>
                  <a:gd name="T16" fmla="*/ 247650 w 1040"/>
                  <a:gd name="T17" fmla="*/ 1320800 h 1000"/>
                  <a:gd name="T18" fmla="*/ 285750 w 1040"/>
                  <a:gd name="T19" fmla="*/ 1339850 h 1000"/>
                  <a:gd name="T20" fmla="*/ 323850 w 1040"/>
                  <a:gd name="T21" fmla="*/ 1358900 h 1000"/>
                  <a:gd name="T22" fmla="*/ 358775 w 1040"/>
                  <a:gd name="T23" fmla="*/ 1381125 h 1000"/>
                  <a:gd name="T24" fmla="*/ 390525 w 1040"/>
                  <a:gd name="T25" fmla="*/ 1403350 h 1000"/>
                  <a:gd name="T26" fmla="*/ 422275 w 1040"/>
                  <a:gd name="T27" fmla="*/ 1431925 h 1000"/>
                  <a:gd name="T28" fmla="*/ 450850 w 1040"/>
                  <a:gd name="T29" fmla="*/ 1457325 h 1000"/>
                  <a:gd name="T30" fmla="*/ 479425 w 1040"/>
                  <a:gd name="T31" fmla="*/ 1489075 h 1000"/>
                  <a:gd name="T32" fmla="*/ 504825 w 1040"/>
                  <a:gd name="T33" fmla="*/ 1520825 h 1000"/>
                  <a:gd name="T34" fmla="*/ 530225 w 1040"/>
                  <a:gd name="T35" fmla="*/ 1552575 h 1000"/>
                  <a:gd name="T36" fmla="*/ 549275 w 1040"/>
                  <a:gd name="T37" fmla="*/ 1587500 h 1000"/>
                  <a:gd name="T38" fmla="*/ 1651000 w 1040"/>
                  <a:gd name="T39" fmla="*/ 952500 h 1000"/>
                  <a:gd name="T40" fmla="*/ 1651000 w 1040"/>
                  <a:gd name="T41" fmla="*/ 952500 h 1000"/>
                  <a:gd name="T42" fmla="*/ 1619250 w 1040"/>
                  <a:gd name="T43" fmla="*/ 901700 h 1000"/>
                  <a:gd name="T44" fmla="*/ 1584325 w 1040"/>
                  <a:gd name="T45" fmla="*/ 847725 h 1000"/>
                  <a:gd name="T46" fmla="*/ 1549400 w 1040"/>
                  <a:gd name="T47" fmla="*/ 796925 h 1000"/>
                  <a:gd name="T48" fmla="*/ 1514475 w 1040"/>
                  <a:gd name="T49" fmla="*/ 749300 h 1000"/>
                  <a:gd name="T50" fmla="*/ 1476375 w 1040"/>
                  <a:gd name="T51" fmla="*/ 701675 h 1000"/>
                  <a:gd name="T52" fmla="*/ 1435100 w 1040"/>
                  <a:gd name="T53" fmla="*/ 654050 h 1000"/>
                  <a:gd name="T54" fmla="*/ 1397000 w 1040"/>
                  <a:gd name="T55" fmla="*/ 609600 h 1000"/>
                  <a:gd name="T56" fmla="*/ 1352550 w 1040"/>
                  <a:gd name="T57" fmla="*/ 565150 h 1000"/>
                  <a:gd name="T58" fmla="*/ 1308100 w 1040"/>
                  <a:gd name="T59" fmla="*/ 520700 h 1000"/>
                  <a:gd name="T60" fmla="*/ 1263650 w 1040"/>
                  <a:gd name="T61" fmla="*/ 479425 h 1000"/>
                  <a:gd name="T62" fmla="*/ 1216025 w 1040"/>
                  <a:gd name="T63" fmla="*/ 441325 h 1000"/>
                  <a:gd name="T64" fmla="*/ 1168400 w 1040"/>
                  <a:gd name="T65" fmla="*/ 403225 h 1000"/>
                  <a:gd name="T66" fmla="*/ 1120775 w 1040"/>
                  <a:gd name="T67" fmla="*/ 365125 h 1000"/>
                  <a:gd name="T68" fmla="*/ 1069975 w 1040"/>
                  <a:gd name="T69" fmla="*/ 330200 h 1000"/>
                  <a:gd name="T70" fmla="*/ 1019175 w 1040"/>
                  <a:gd name="T71" fmla="*/ 295275 h 1000"/>
                  <a:gd name="T72" fmla="*/ 965200 w 1040"/>
                  <a:gd name="T73" fmla="*/ 263525 h 1000"/>
                  <a:gd name="T74" fmla="*/ 914400 w 1040"/>
                  <a:gd name="T75" fmla="*/ 231775 h 1000"/>
                  <a:gd name="T76" fmla="*/ 857250 w 1040"/>
                  <a:gd name="T77" fmla="*/ 203200 h 1000"/>
                  <a:gd name="T78" fmla="*/ 803275 w 1040"/>
                  <a:gd name="T79" fmla="*/ 177800 h 1000"/>
                  <a:gd name="T80" fmla="*/ 746125 w 1040"/>
                  <a:gd name="T81" fmla="*/ 152400 h 1000"/>
                  <a:gd name="T82" fmla="*/ 688975 w 1040"/>
                  <a:gd name="T83" fmla="*/ 130175 h 1000"/>
                  <a:gd name="T84" fmla="*/ 628650 w 1040"/>
                  <a:gd name="T85" fmla="*/ 107950 h 1000"/>
                  <a:gd name="T86" fmla="*/ 571500 w 1040"/>
                  <a:gd name="T87" fmla="*/ 88900 h 1000"/>
                  <a:gd name="T88" fmla="*/ 511175 w 1040"/>
                  <a:gd name="T89" fmla="*/ 69850 h 1000"/>
                  <a:gd name="T90" fmla="*/ 447675 w 1040"/>
                  <a:gd name="T91" fmla="*/ 53975 h 1000"/>
                  <a:gd name="T92" fmla="*/ 387350 w 1040"/>
                  <a:gd name="T93" fmla="*/ 41275 h 1000"/>
                  <a:gd name="T94" fmla="*/ 323850 w 1040"/>
                  <a:gd name="T95" fmla="*/ 28575 h 1000"/>
                  <a:gd name="T96" fmla="*/ 260350 w 1040"/>
                  <a:gd name="T97" fmla="*/ 19050 h 1000"/>
                  <a:gd name="T98" fmla="*/ 196850 w 1040"/>
                  <a:gd name="T99" fmla="*/ 9525 h 1000"/>
                  <a:gd name="T100" fmla="*/ 133350 w 1040"/>
                  <a:gd name="T101" fmla="*/ 6350 h 1000"/>
                  <a:gd name="T102" fmla="*/ 66675 w 1040"/>
                  <a:gd name="T103" fmla="*/ 3175 h 1000"/>
                  <a:gd name="T104" fmla="*/ 0 w 1040"/>
                  <a:gd name="T105" fmla="*/ 0 h 1000"/>
                  <a:gd name="T106" fmla="*/ 0 w 1040"/>
                  <a:gd name="T107" fmla="*/ 0 h 10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040" h="1000">
                    <a:moveTo>
                      <a:pt x="0" y="0"/>
                    </a:moveTo>
                    <a:lnTo>
                      <a:pt x="0" y="800"/>
                    </a:lnTo>
                    <a:lnTo>
                      <a:pt x="28" y="802"/>
                    </a:lnTo>
                    <a:lnTo>
                      <a:pt x="56" y="804"/>
                    </a:lnTo>
                    <a:lnTo>
                      <a:pt x="82" y="808"/>
                    </a:lnTo>
                    <a:lnTo>
                      <a:pt x="108" y="816"/>
                    </a:lnTo>
                    <a:lnTo>
                      <a:pt x="132" y="822"/>
                    </a:lnTo>
                    <a:lnTo>
                      <a:pt x="156" y="832"/>
                    </a:lnTo>
                    <a:lnTo>
                      <a:pt x="180" y="844"/>
                    </a:lnTo>
                    <a:lnTo>
                      <a:pt x="204" y="856"/>
                    </a:lnTo>
                    <a:lnTo>
                      <a:pt x="226" y="870"/>
                    </a:lnTo>
                    <a:lnTo>
                      <a:pt x="246" y="884"/>
                    </a:lnTo>
                    <a:lnTo>
                      <a:pt x="266" y="902"/>
                    </a:lnTo>
                    <a:lnTo>
                      <a:pt x="284" y="918"/>
                    </a:lnTo>
                    <a:lnTo>
                      <a:pt x="302" y="938"/>
                    </a:lnTo>
                    <a:lnTo>
                      <a:pt x="318" y="958"/>
                    </a:lnTo>
                    <a:lnTo>
                      <a:pt x="334" y="978"/>
                    </a:lnTo>
                    <a:lnTo>
                      <a:pt x="346" y="1000"/>
                    </a:lnTo>
                    <a:lnTo>
                      <a:pt x="1040" y="600"/>
                    </a:lnTo>
                    <a:lnTo>
                      <a:pt x="1020" y="568"/>
                    </a:lnTo>
                    <a:lnTo>
                      <a:pt x="998" y="534"/>
                    </a:lnTo>
                    <a:lnTo>
                      <a:pt x="976" y="502"/>
                    </a:lnTo>
                    <a:lnTo>
                      <a:pt x="954" y="472"/>
                    </a:lnTo>
                    <a:lnTo>
                      <a:pt x="930" y="442"/>
                    </a:lnTo>
                    <a:lnTo>
                      <a:pt x="904" y="412"/>
                    </a:lnTo>
                    <a:lnTo>
                      <a:pt x="880" y="384"/>
                    </a:lnTo>
                    <a:lnTo>
                      <a:pt x="852" y="356"/>
                    </a:lnTo>
                    <a:lnTo>
                      <a:pt x="824" y="328"/>
                    </a:lnTo>
                    <a:lnTo>
                      <a:pt x="796" y="302"/>
                    </a:lnTo>
                    <a:lnTo>
                      <a:pt x="766" y="278"/>
                    </a:lnTo>
                    <a:lnTo>
                      <a:pt x="736" y="254"/>
                    </a:lnTo>
                    <a:lnTo>
                      <a:pt x="706" y="230"/>
                    </a:lnTo>
                    <a:lnTo>
                      <a:pt x="674" y="208"/>
                    </a:lnTo>
                    <a:lnTo>
                      <a:pt x="642" y="186"/>
                    </a:lnTo>
                    <a:lnTo>
                      <a:pt x="608" y="166"/>
                    </a:lnTo>
                    <a:lnTo>
                      <a:pt x="576" y="146"/>
                    </a:lnTo>
                    <a:lnTo>
                      <a:pt x="540" y="128"/>
                    </a:lnTo>
                    <a:lnTo>
                      <a:pt x="506" y="112"/>
                    </a:lnTo>
                    <a:lnTo>
                      <a:pt x="470" y="96"/>
                    </a:lnTo>
                    <a:lnTo>
                      <a:pt x="434" y="82"/>
                    </a:lnTo>
                    <a:lnTo>
                      <a:pt x="396" y="68"/>
                    </a:lnTo>
                    <a:lnTo>
                      <a:pt x="360" y="56"/>
                    </a:lnTo>
                    <a:lnTo>
                      <a:pt x="322" y="44"/>
                    </a:lnTo>
                    <a:lnTo>
                      <a:pt x="282" y="34"/>
                    </a:lnTo>
                    <a:lnTo>
                      <a:pt x="244" y="26"/>
                    </a:lnTo>
                    <a:lnTo>
                      <a:pt x="204" y="18"/>
                    </a:lnTo>
                    <a:lnTo>
                      <a:pt x="164" y="12"/>
                    </a:lnTo>
                    <a:lnTo>
                      <a:pt x="124" y="6"/>
                    </a:lnTo>
                    <a:lnTo>
                      <a:pt x="84" y="4"/>
                    </a:lnTo>
                    <a:lnTo>
                      <a:pt x="42" y="2"/>
                    </a:lnTo>
                    <a:lnTo>
                      <a:pt x="0" y="0"/>
                    </a:lnTo>
                    <a:close/>
                  </a:path>
                </a:pathLst>
              </a:custGeom>
              <a:noFill/>
              <a:ln w="12700" cap="flat" cmpd="sng">
                <a:solidFill>
                  <a:srgbClr val="000000"/>
                </a:solidFill>
                <a:prstDash val="solid"/>
                <a:round/>
                <a:headEnd type="none" w="med" len="med"/>
                <a:tailEnd type="none" w="med" len="med"/>
              </a:ln>
              <a:effectLst/>
              <a:extLst/>
            </p:spPr>
            <p:txBody>
              <a:bodyPr/>
              <a:lstStyle/>
              <a:p>
                <a:endParaRPr lang="en-GB"/>
              </a:p>
            </p:txBody>
          </p:sp>
          <p:sp>
            <p:nvSpPr>
              <p:cNvPr id="102" name="Freeform 13"/>
              <p:cNvSpPr>
                <a:spLocks/>
              </p:cNvSpPr>
              <p:nvPr/>
            </p:nvSpPr>
            <p:spPr bwMode="auto">
              <a:xfrm>
                <a:off x="5122864" y="3238693"/>
                <a:ext cx="1355725" cy="1905000"/>
              </a:xfrm>
              <a:custGeom>
                <a:avLst/>
                <a:gdLst>
                  <a:gd name="T0" fmla="*/ 85725 w 854"/>
                  <a:gd name="T1" fmla="*/ 952500 h 1200"/>
                  <a:gd name="T2" fmla="*/ 85725 w 854"/>
                  <a:gd name="T3" fmla="*/ 952500 h 1200"/>
                  <a:gd name="T4" fmla="*/ 85725 w 854"/>
                  <a:gd name="T5" fmla="*/ 996950 h 1200"/>
                  <a:gd name="T6" fmla="*/ 79375 w 854"/>
                  <a:gd name="T7" fmla="*/ 1038225 h 1200"/>
                  <a:gd name="T8" fmla="*/ 73025 w 854"/>
                  <a:gd name="T9" fmla="*/ 1079500 h 1200"/>
                  <a:gd name="T10" fmla="*/ 63500 w 854"/>
                  <a:gd name="T11" fmla="*/ 1120775 h 1200"/>
                  <a:gd name="T12" fmla="*/ 50800 w 854"/>
                  <a:gd name="T13" fmla="*/ 1158875 h 1200"/>
                  <a:gd name="T14" fmla="*/ 38100 w 854"/>
                  <a:gd name="T15" fmla="*/ 1196975 h 1200"/>
                  <a:gd name="T16" fmla="*/ 19050 w 854"/>
                  <a:gd name="T17" fmla="*/ 1235075 h 1200"/>
                  <a:gd name="T18" fmla="*/ 0 w 854"/>
                  <a:gd name="T19" fmla="*/ 1270000 h 1200"/>
                  <a:gd name="T20" fmla="*/ 1101725 w 854"/>
                  <a:gd name="T21" fmla="*/ 1905000 h 1200"/>
                  <a:gd name="T22" fmla="*/ 1101725 w 854"/>
                  <a:gd name="T23" fmla="*/ 1905000 h 1200"/>
                  <a:gd name="T24" fmla="*/ 1130300 w 854"/>
                  <a:gd name="T25" fmla="*/ 1854200 h 1200"/>
                  <a:gd name="T26" fmla="*/ 1158875 w 854"/>
                  <a:gd name="T27" fmla="*/ 1800225 h 1200"/>
                  <a:gd name="T28" fmla="*/ 1184275 w 854"/>
                  <a:gd name="T29" fmla="*/ 1743075 h 1200"/>
                  <a:gd name="T30" fmla="*/ 1209675 w 854"/>
                  <a:gd name="T31" fmla="*/ 1689100 h 1200"/>
                  <a:gd name="T32" fmla="*/ 1231900 w 854"/>
                  <a:gd name="T33" fmla="*/ 1631950 h 1200"/>
                  <a:gd name="T34" fmla="*/ 1254125 w 854"/>
                  <a:gd name="T35" fmla="*/ 1571625 h 1200"/>
                  <a:gd name="T36" fmla="*/ 1273175 w 854"/>
                  <a:gd name="T37" fmla="*/ 1514475 h 1200"/>
                  <a:gd name="T38" fmla="*/ 1289050 w 854"/>
                  <a:gd name="T39" fmla="*/ 1454150 h 1200"/>
                  <a:gd name="T40" fmla="*/ 1304925 w 854"/>
                  <a:gd name="T41" fmla="*/ 1393825 h 1200"/>
                  <a:gd name="T42" fmla="*/ 1317625 w 854"/>
                  <a:gd name="T43" fmla="*/ 1333500 h 1200"/>
                  <a:gd name="T44" fmla="*/ 1330325 w 854"/>
                  <a:gd name="T45" fmla="*/ 1273175 h 1200"/>
                  <a:gd name="T46" fmla="*/ 1339850 w 854"/>
                  <a:gd name="T47" fmla="*/ 1209675 h 1200"/>
                  <a:gd name="T48" fmla="*/ 1346200 w 854"/>
                  <a:gd name="T49" fmla="*/ 1146175 h 1200"/>
                  <a:gd name="T50" fmla="*/ 1352550 w 854"/>
                  <a:gd name="T51" fmla="*/ 1082675 h 1200"/>
                  <a:gd name="T52" fmla="*/ 1355725 w 854"/>
                  <a:gd name="T53" fmla="*/ 1019175 h 1200"/>
                  <a:gd name="T54" fmla="*/ 1355725 w 854"/>
                  <a:gd name="T55" fmla="*/ 952500 h 1200"/>
                  <a:gd name="T56" fmla="*/ 1355725 w 854"/>
                  <a:gd name="T57" fmla="*/ 952500 h 1200"/>
                  <a:gd name="T58" fmla="*/ 1355725 w 854"/>
                  <a:gd name="T59" fmla="*/ 889000 h 1200"/>
                  <a:gd name="T60" fmla="*/ 1352550 w 854"/>
                  <a:gd name="T61" fmla="*/ 825500 h 1200"/>
                  <a:gd name="T62" fmla="*/ 1346200 w 854"/>
                  <a:gd name="T63" fmla="*/ 762000 h 1200"/>
                  <a:gd name="T64" fmla="*/ 1339850 w 854"/>
                  <a:gd name="T65" fmla="*/ 698500 h 1200"/>
                  <a:gd name="T66" fmla="*/ 1330325 w 854"/>
                  <a:gd name="T67" fmla="*/ 635000 h 1200"/>
                  <a:gd name="T68" fmla="*/ 1317625 w 854"/>
                  <a:gd name="T69" fmla="*/ 574675 h 1200"/>
                  <a:gd name="T70" fmla="*/ 1304925 w 854"/>
                  <a:gd name="T71" fmla="*/ 511175 h 1200"/>
                  <a:gd name="T72" fmla="*/ 1289050 w 854"/>
                  <a:gd name="T73" fmla="*/ 450850 h 1200"/>
                  <a:gd name="T74" fmla="*/ 1273175 w 854"/>
                  <a:gd name="T75" fmla="*/ 393700 h 1200"/>
                  <a:gd name="T76" fmla="*/ 1254125 w 854"/>
                  <a:gd name="T77" fmla="*/ 333375 h 1200"/>
                  <a:gd name="T78" fmla="*/ 1231900 w 854"/>
                  <a:gd name="T79" fmla="*/ 276225 h 1200"/>
                  <a:gd name="T80" fmla="*/ 1209675 w 854"/>
                  <a:gd name="T81" fmla="*/ 219075 h 1200"/>
                  <a:gd name="T82" fmla="*/ 1184275 w 854"/>
                  <a:gd name="T83" fmla="*/ 161925 h 1200"/>
                  <a:gd name="T84" fmla="*/ 1158875 w 854"/>
                  <a:gd name="T85" fmla="*/ 107950 h 1200"/>
                  <a:gd name="T86" fmla="*/ 1130300 w 854"/>
                  <a:gd name="T87" fmla="*/ 53975 h 1200"/>
                  <a:gd name="T88" fmla="*/ 1101725 w 854"/>
                  <a:gd name="T89" fmla="*/ 0 h 1200"/>
                  <a:gd name="T90" fmla="*/ 0 w 854"/>
                  <a:gd name="T91" fmla="*/ 635000 h 1200"/>
                  <a:gd name="T92" fmla="*/ 0 w 854"/>
                  <a:gd name="T93" fmla="*/ 635000 h 1200"/>
                  <a:gd name="T94" fmla="*/ 19050 w 854"/>
                  <a:gd name="T95" fmla="*/ 673100 h 1200"/>
                  <a:gd name="T96" fmla="*/ 38100 w 854"/>
                  <a:gd name="T97" fmla="*/ 708025 h 1200"/>
                  <a:gd name="T98" fmla="*/ 50800 w 854"/>
                  <a:gd name="T99" fmla="*/ 746125 h 1200"/>
                  <a:gd name="T100" fmla="*/ 63500 w 854"/>
                  <a:gd name="T101" fmla="*/ 787400 h 1200"/>
                  <a:gd name="T102" fmla="*/ 73025 w 854"/>
                  <a:gd name="T103" fmla="*/ 825500 h 1200"/>
                  <a:gd name="T104" fmla="*/ 79375 w 854"/>
                  <a:gd name="T105" fmla="*/ 866775 h 1200"/>
                  <a:gd name="T106" fmla="*/ 85725 w 854"/>
                  <a:gd name="T107" fmla="*/ 911225 h 1200"/>
                  <a:gd name="T108" fmla="*/ 85725 w 854"/>
                  <a:gd name="T109" fmla="*/ 952500 h 1200"/>
                  <a:gd name="T110" fmla="*/ 85725 w 854"/>
                  <a:gd name="T111" fmla="*/ 952500 h 120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854" h="1200">
                    <a:moveTo>
                      <a:pt x="54" y="600"/>
                    </a:moveTo>
                    <a:lnTo>
                      <a:pt x="54" y="600"/>
                    </a:lnTo>
                    <a:lnTo>
                      <a:pt x="54" y="628"/>
                    </a:lnTo>
                    <a:lnTo>
                      <a:pt x="50" y="654"/>
                    </a:lnTo>
                    <a:lnTo>
                      <a:pt x="46" y="680"/>
                    </a:lnTo>
                    <a:lnTo>
                      <a:pt x="40" y="706"/>
                    </a:lnTo>
                    <a:lnTo>
                      <a:pt x="32" y="730"/>
                    </a:lnTo>
                    <a:lnTo>
                      <a:pt x="24" y="754"/>
                    </a:lnTo>
                    <a:lnTo>
                      <a:pt x="12" y="778"/>
                    </a:lnTo>
                    <a:lnTo>
                      <a:pt x="0" y="800"/>
                    </a:lnTo>
                    <a:lnTo>
                      <a:pt x="694" y="1200"/>
                    </a:lnTo>
                    <a:lnTo>
                      <a:pt x="712" y="1168"/>
                    </a:lnTo>
                    <a:lnTo>
                      <a:pt x="730" y="1134"/>
                    </a:lnTo>
                    <a:lnTo>
                      <a:pt x="746" y="1098"/>
                    </a:lnTo>
                    <a:lnTo>
                      <a:pt x="762" y="1064"/>
                    </a:lnTo>
                    <a:lnTo>
                      <a:pt x="776" y="1028"/>
                    </a:lnTo>
                    <a:lnTo>
                      <a:pt x="790" y="990"/>
                    </a:lnTo>
                    <a:lnTo>
                      <a:pt x="802" y="954"/>
                    </a:lnTo>
                    <a:lnTo>
                      <a:pt x="812" y="916"/>
                    </a:lnTo>
                    <a:lnTo>
                      <a:pt x="822" y="878"/>
                    </a:lnTo>
                    <a:lnTo>
                      <a:pt x="830" y="840"/>
                    </a:lnTo>
                    <a:lnTo>
                      <a:pt x="838" y="802"/>
                    </a:lnTo>
                    <a:lnTo>
                      <a:pt x="844" y="762"/>
                    </a:lnTo>
                    <a:lnTo>
                      <a:pt x="848" y="722"/>
                    </a:lnTo>
                    <a:lnTo>
                      <a:pt x="852" y="682"/>
                    </a:lnTo>
                    <a:lnTo>
                      <a:pt x="854" y="642"/>
                    </a:lnTo>
                    <a:lnTo>
                      <a:pt x="854" y="600"/>
                    </a:lnTo>
                    <a:lnTo>
                      <a:pt x="854" y="560"/>
                    </a:lnTo>
                    <a:lnTo>
                      <a:pt x="852" y="520"/>
                    </a:lnTo>
                    <a:lnTo>
                      <a:pt x="848" y="480"/>
                    </a:lnTo>
                    <a:lnTo>
                      <a:pt x="844" y="440"/>
                    </a:lnTo>
                    <a:lnTo>
                      <a:pt x="838" y="400"/>
                    </a:lnTo>
                    <a:lnTo>
                      <a:pt x="830" y="362"/>
                    </a:lnTo>
                    <a:lnTo>
                      <a:pt x="822" y="322"/>
                    </a:lnTo>
                    <a:lnTo>
                      <a:pt x="812" y="284"/>
                    </a:lnTo>
                    <a:lnTo>
                      <a:pt x="802" y="248"/>
                    </a:lnTo>
                    <a:lnTo>
                      <a:pt x="790" y="210"/>
                    </a:lnTo>
                    <a:lnTo>
                      <a:pt x="776" y="174"/>
                    </a:lnTo>
                    <a:lnTo>
                      <a:pt x="762" y="138"/>
                    </a:lnTo>
                    <a:lnTo>
                      <a:pt x="746" y="102"/>
                    </a:lnTo>
                    <a:lnTo>
                      <a:pt x="730" y="68"/>
                    </a:lnTo>
                    <a:lnTo>
                      <a:pt x="712" y="34"/>
                    </a:lnTo>
                    <a:lnTo>
                      <a:pt x="694" y="0"/>
                    </a:lnTo>
                    <a:lnTo>
                      <a:pt x="0" y="400"/>
                    </a:lnTo>
                    <a:lnTo>
                      <a:pt x="12" y="424"/>
                    </a:lnTo>
                    <a:lnTo>
                      <a:pt x="24" y="446"/>
                    </a:lnTo>
                    <a:lnTo>
                      <a:pt x="32" y="470"/>
                    </a:lnTo>
                    <a:lnTo>
                      <a:pt x="40" y="496"/>
                    </a:lnTo>
                    <a:lnTo>
                      <a:pt x="46" y="520"/>
                    </a:lnTo>
                    <a:lnTo>
                      <a:pt x="50" y="546"/>
                    </a:lnTo>
                    <a:lnTo>
                      <a:pt x="54" y="574"/>
                    </a:lnTo>
                    <a:lnTo>
                      <a:pt x="54" y="600"/>
                    </a:lnTo>
                    <a:close/>
                  </a:path>
                </a:pathLst>
              </a:custGeom>
              <a:noFill/>
              <a:ln w="38100" cap="flat" cmpd="sng">
                <a:solidFill>
                  <a:srgbClr val="5F5F5F"/>
                </a:solidFill>
                <a:prstDash val="solid"/>
                <a:round/>
                <a:headEnd type="none" w="med" len="med"/>
                <a:tailEnd type="none" w="med" len="med"/>
              </a:ln>
              <a:effectLst/>
              <a:extLst/>
            </p:spPr>
            <p:txBody>
              <a:bodyPr/>
              <a:lstStyle/>
              <a:p>
                <a:endParaRPr lang="en-GB"/>
              </a:p>
            </p:txBody>
          </p:sp>
          <p:sp>
            <p:nvSpPr>
              <p:cNvPr id="103" name="Rectangle 14"/>
              <p:cNvSpPr>
                <a:spLocks noChangeArrowheads="1"/>
              </p:cNvSpPr>
              <p:nvPr/>
            </p:nvSpPr>
            <p:spPr bwMode="auto">
              <a:xfrm>
                <a:off x="4573587" y="4191194"/>
                <a:ext cx="1588" cy="1588"/>
              </a:xfrm>
              <a:prstGeom prst="rect">
                <a:avLst/>
              </a:prstGeom>
              <a:solidFill>
                <a:srgbClr val="FFFFFF"/>
              </a:solidFill>
              <a:ln w="12700">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4" name="Freeform 15"/>
              <p:cNvSpPr>
                <a:spLocks/>
              </p:cNvSpPr>
              <p:nvPr/>
            </p:nvSpPr>
            <p:spPr bwMode="auto">
              <a:xfrm>
                <a:off x="3938587" y="3549844"/>
                <a:ext cx="1270000" cy="1270000"/>
              </a:xfrm>
              <a:custGeom>
                <a:avLst/>
                <a:gdLst>
                  <a:gd name="T0" fmla="*/ 1270000 w 800"/>
                  <a:gd name="T1" fmla="*/ 635000 h 800"/>
                  <a:gd name="T2" fmla="*/ 1257300 w 800"/>
                  <a:gd name="T3" fmla="*/ 765175 h 800"/>
                  <a:gd name="T4" fmla="*/ 1222375 w 800"/>
                  <a:gd name="T5" fmla="*/ 882650 h 800"/>
                  <a:gd name="T6" fmla="*/ 1162050 w 800"/>
                  <a:gd name="T7" fmla="*/ 990600 h 800"/>
                  <a:gd name="T8" fmla="*/ 1085850 w 800"/>
                  <a:gd name="T9" fmla="*/ 1085850 h 800"/>
                  <a:gd name="T10" fmla="*/ 990600 w 800"/>
                  <a:gd name="T11" fmla="*/ 1162050 h 800"/>
                  <a:gd name="T12" fmla="*/ 882650 w 800"/>
                  <a:gd name="T13" fmla="*/ 1222375 h 800"/>
                  <a:gd name="T14" fmla="*/ 765175 w 800"/>
                  <a:gd name="T15" fmla="*/ 1257300 h 800"/>
                  <a:gd name="T16" fmla="*/ 635000 w 800"/>
                  <a:gd name="T17" fmla="*/ 1270000 h 800"/>
                  <a:gd name="T18" fmla="*/ 571500 w 800"/>
                  <a:gd name="T19" fmla="*/ 1266825 h 800"/>
                  <a:gd name="T20" fmla="*/ 447675 w 800"/>
                  <a:gd name="T21" fmla="*/ 1241425 h 800"/>
                  <a:gd name="T22" fmla="*/ 333375 w 800"/>
                  <a:gd name="T23" fmla="*/ 1193800 h 800"/>
                  <a:gd name="T24" fmla="*/ 231775 w 800"/>
                  <a:gd name="T25" fmla="*/ 1127125 h 800"/>
                  <a:gd name="T26" fmla="*/ 146050 w 800"/>
                  <a:gd name="T27" fmla="*/ 1038225 h 800"/>
                  <a:gd name="T28" fmla="*/ 76200 w 800"/>
                  <a:gd name="T29" fmla="*/ 939800 h 800"/>
                  <a:gd name="T30" fmla="*/ 28575 w 800"/>
                  <a:gd name="T31" fmla="*/ 825500 h 800"/>
                  <a:gd name="T32" fmla="*/ 3175 w 800"/>
                  <a:gd name="T33" fmla="*/ 701675 h 800"/>
                  <a:gd name="T34" fmla="*/ 0 w 800"/>
                  <a:gd name="T35" fmla="*/ 635000 h 800"/>
                  <a:gd name="T36" fmla="*/ 12700 w 800"/>
                  <a:gd name="T37" fmla="*/ 508000 h 800"/>
                  <a:gd name="T38" fmla="*/ 50800 w 800"/>
                  <a:gd name="T39" fmla="*/ 387350 h 800"/>
                  <a:gd name="T40" fmla="*/ 107950 w 800"/>
                  <a:gd name="T41" fmla="*/ 279400 h 800"/>
                  <a:gd name="T42" fmla="*/ 187325 w 800"/>
                  <a:gd name="T43" fmla="*/ 187325 h 800"/>
                  <a:gd name="T44" fmla="*/ 279400 w 800"/>
                  <a:gd name="T45" fmla="*/ 107950 h 800"/>
                  <a:gd name="T46" fmla="*/ 387350 w 800"/>
                  <a:gd name="T47" fmla="*/ 50800 h 800"/>
                  <a:gd name="T48" fmla="*/ 508000 w 800"/>
                  <a:gd name="T49" fmla="*/ 12700 h 800"/>
                  <a:gd name="T50" fmla="*/ 635000 w 800"/>
                  <a:gd name="T51" fmla="*/ 0 h 800"/>
                  <a:gd name="T52" fmla="*/ 701675 w 800"/>
                  <a:gd name="T53" fmla="*/ 3175 h 800"/>
                  <a:gd name="T54" fmla="*/ 825500 w 800"/>
                  <a:gd name="T55" fmla="*/ 28575 h 800"/>
                  <a:gd name="T56" fmla="*/ 939800 w 800"/>
                  <a:gd name="T57" fmla="*/ 76200 h 800"/>
                  <a:gd name="T58" fmla="*/ 1038225 w 800"/>
                  <a:gd name="T59" fmla="*/ 146050 h 800"/>
                  <a:gd name="T60" fmla="*/ 1127125 w 800"/>
                  <a:gd name="T61" fmla="*/ 231775 h 800"/>
                  <a:gd name="T62" fmla="*/ 1193800 w 800"/>
                  <a:gd name="T63" fmla="*/ 333375 h 800"/>
                  <a:gd name="T64" fmla="*/ 1241425 w 800"/>
                  <a:gd name="T65" fmla="*/ 447675 h 800"/>
                  <a:gd name="T66" fmla="*/ 1266825 w 800"/>
                  <a:gd name="T67" fmla="*/ 571500 h 800"/>
                  <a:gd name="T68" fmla="*/ 1270000 w 800"/>
                  <a:gd name="T69" fmla="*/ 635000 h 8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800" h="800">
                    <a:moveTo>
                      <a:pt x="800" y="400"/>
                    </a:moveTo>
                    <a:lnTo>
                      <a:pt x="800" y="400"/>
                    </a:lnTo>
                    <a:lnTo>
                      <a:pt x="798" y="442"/>
                    </a:lnTo>
                    <a:lnTo>
                      <a:pt x="792" y="482"/>
                    </a:lnTo>
                    <a:lnTo>
                      <a:pt x="782" y="520"/>
                    </a:lnTo>
                    <a:lnTo>
                      <a:pt x="770" y="556"/>
                    </a:lnTo>
                    <a:lnTo>
                      <a:pt x="752" y="592"/>
                    </a:lnTo>
                    <a:lnTo>
                      <a:pt x="732" y="624"/>
                    </a:lnTo>
                    <a:lnTo>
                      <a:pt x="710" y="654"/>
                    </a:lnTo>
                    <a:lnTo>
                      <a:pt x="684" y="684"/>
                    </a:lnTo>
                    <a:lnTo>
                      <a:pt x="654" y="710"/>
                    </a:lnTo>
                    <a:lnTo>
                      <a:pt x="624" y="732"/>
                    </a:lnTo>
                    <a:lnTo>
                      <a:pt x="592" y="752"/>
                    </a:lnTo>
                    <a:lnTo>
                      <a:pt x="556" y="770"/>
                    </a:lnTo>
                    <a:lnTo>
                      <a:pt x="520" y="782"/>
                    </a:lnTo>
                    <a:lnTo>
                      <a:pt x="482" y="792"/>
                    </a:lnTo>
                    <a:lnTo>
                      <a:pt x="442" y="798"/>
                    </a:lnTo>
                    <a:lnTo>
                      <a:pt x="400" y="800"/>
                    </a:lnTo>
                    <a:lnTo>
                      <a:pt x="360" y="798"/>
                    </a:lnTo>
                    <a:lnTo>
                      <a:pt x="320" y="792"/>
                    </a:lnTo>
                    <a:lnTo>
                      <a:pt x="282" y="782"/>
                    </a:lnTo>
                    <a:lnTo>
                      <a:pt x="244" y="770"/>
                    </a:lnTo>
                    <a:lnTo>
                      <a:pt x="210" y="752"/>
                    </a:lnTo>
                    <a:lnTo>
                      <a:pt x="176" y="732"/>
                    </a:lnTo>
                    <a:lnTo>
                      <a:pt x="146" y="710"/>
                    </a:lnTo>
                    <a:lnTo>
                      <a:pt x="118" y="684"/>
                    </a:lnTo>
                    <a:lnTo>
                      <a:pt x="92" y="654"/>
                    </a:lnTo>
                    <a:lnTo>
                      <a:pt x="68" y="624"/>
                    </a:lnTo>
                    <a:lnTo>
                      <a:pt x="48" y="592"/>
                    </a:lnTo>
                    <a:lnTo>
                      <a:pt x="32" y="556"/>
                    </a:lnTo>
                    <a:lnTo>
                      <a:pt x="18" y="520"/>
                    </a:lnTo>
                    <a:lnTo>
                      <a:pt x="8" y="482"/>
                    </a:lnTo>
                    <a:lnTo>
                      <a:pt x="2" y="442"/>
                    </a:lnTo>
                    <a:lnTo>
                      <a:pt x="0" y="400"/>
                    </a:lnTo>
                    <a:lnTo>
                      <a:pt x="2" y="360"/>
                    </a:lnTo>
                    <a:lnTo>
                      <a:pt x="8" y="320"/>
                    </a:lnTo>
                    <a:lnTo>
                      <a:pt x="18" y="282"/>
                    </a:lnTo>
                    <a:lnTo>
                      <a:pt x="32" y="244"/>
                    </a:lnTo>
                    <a:lnTo>
                      <a:pt x="48" y="210"/>
                    </a:lnTo>
                    <a:lnTo>
                      <a:pt x="68" y="176"/>
                    </a:lnTo>
                    <a:lnTo>
                      <a:pt x="92" y="146"/>
                    </a:lnTo>
                    <a:lnTo>
                      <a:pt x="118" y="118"/>
                    </a:lnTo>
                    <a:lnTo>
                      <a:pt x="146" y="92"/>
                    </a:lnTo>
                    <a:lnTo>
                      <a:pt x="176" y="68"/>
                    </a:lnTo>
                    <a:lnTo>
                      <a:pt x="210" y="48"/>
                    </a:lnTo>
                    <a:lnTo>
                      <a:pt x="244" y="32"/>
                    </a:lnTo>
                    <a:lnTo>
                      <a:pt x="282" y="18"/>
                    </a:lnTo>
                    <a:lnTo>
                      <a:pt x="320" y="8"/>
                    </a:lnTo>
                    <a:lnTo>
                      <a:pt x="360" y="2"/>
                    </a:lnTo>
                    <a:lnTo>
                      <a:pt x="400" y="0"/>
                    </a:lnTo>
                    <a:lnTo>
                      <a:pt x="442" y="2"/>
                    </a:lnTo>
                    <a:lnTo>
                      <a:pt x="482" y="8"/>
                    </a:lnTo>
                    <a:lnTo>
                      <a:pt x="520" y="18"/>
                    </a:lnTo>
                    <a:lnTo>
                      <a:pt x="556" y="32"/>
                    </a:lnTo>
                    <a:lnTo>
                      <a:pt x="592" y="48"/>
                    </a:lnTo>
                    <a:lnTo>
                      <a:pt x="624" y="68"/>
                    </a:lnTo>
                    <a:lnTo>
                      <a:pt x="654" y="92"/>
                    </a:lnTo>
                    <a:lnTo>
                      <a:pt x="684" y="118"/>
                    </a:lnTo>
                    <a:lnTo>
                      <a:pt x="710" y="146"/>
                    </a:lnTo>
                    <a:lnTo>
                      <a:pt x="732" y="176"/>
                    </a:lnTo>
                    <a:lnTo>
                      <a:pt x="752" y="210"/>
                    </a:lnTo>
                    <a:lnTo>
                      <a:pt x="770" y="244"/>
                    </a:lnTo>
                    <a:lnTo>
                      <a:pt x="782" y="282"/>
                    </a:lnTo>
                    <a:lnTo>
                      <a:pt x="792" y="320"/>
                    </a:lnTo>
                    <a:lnTo>
                      <a:pt x="798" y="360"/>
                    </a:lnTo>
                    <a:lnTo>
                      <a:pt x="800" y="400"/>
                    </a:lnTo>
                    <a:close/>
                  </a:path>
                </a:pathLst>
              </a:custGeom>
              <a:solidFill>
                <a:srgbClr val="FFFF66"/>
              </a:solidFill>
              <a:ln w="38100" cap="flat" cmpd="sng">
                <a:solidFill>
                  <a:srgbClr val="5F5F5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grpSp>
        <p:sp>
          <p:nvSpPr>
            <p:cNvPr id="105" name="TextBox 104"/>
            <p:cNvSpPr txBox="1"/>
            <p:nvPr/>
          </p:nvSpPr>
          <p:spPr>
            <a:xfrm rot="1599477">
              <a:off x="1258991" y="2770946"/>
              <a:ext cx="601447" cy="246221"/>
            </a:xfrm>
            <a:prstGeom prst="rect">
              <a:avLst/>
            </a:prstGeom>
            <a:noFill/>
          </p:spPr>
          <p:txBody>
            <a:bodyPr wrap="none" rtlCol="0">
              <a:spAutoFit/>
            </a:bodyPr>
            <a:lstStyle/>
            <a:p>
              <a:r>
                <a:rPr lang="en-GB" sz="1000" b="1" i="1" dirty="0" smtClean="0">
                  <a:latin typeface="Source Sans Pro" panose="020B0503030403020204" pitchFamily="34" charset="0"/>
                </a:rPr>
                <a:t>Cinema</a:t>
              </a:r>
              <a:endParaRPr lang="en-GB" sz="1000" b="1" i="1" dirty="0">
                <a:latin typeface="Source Sans Pro" panose="020B0503030403020204" pitchFamily="34" charset="0"/>
              </a:endParaRPr>
            </a:p>
          </p:txBody>
        </p:sp>
        <p:sp>
          <p:nvSpPr>
            <p:cNvPr id="106" name="TextBox 105"/>
            <p:cNvSpPr txBox="1"/>
            <p:nvPr/>
          </p:nvSpPr>
          <p:spPr>
            <a:xfrm rot="5400000">
              <a:off x="1502390" y="3119373"/>
              <a:ext cx="505267" cy="400110"/>
            </a:xfrm>
            <a:prstGeom prst="rect">
              <a:avLst/>
            </a:prstGeom>
            <a:noFill/>
          </p:spPr>
          <p:txBody>
            <a:bodyPr wrap="none" rtlCol="0">
              <a:spAutoFit/>
            </a:bodyPr>
            <a:lstStyle/>
            <a:p>
              <a:pPr algn="ctr"/>
              <a:r>
                <a:rPr lang="en-GB" sz="1000" b="1" i="1" dirty="0" smtClean="0">
                  <a:latin typeface="Source Sans Pro" panose="020B0503030403020204" pitchFamily="34" charset="0"/>
                </a:rPr>
                <a:t>Bingo</a:t>
              </a:r>
            </a:p>
            <a:p>
              <a:pPr algn="ctr"/>
              <a:r>
                <a:rPr lang="en-GB" sz="1000" b="1" i="1" dirty="0" smtClean="0">
                  <a:latin typeface="Source Sans Pro" panose="020B0503030403020204" pitchFamily="34" charset="0"/>
                </a:rPr>
                <a:t>club</a:t>
              </a:r>
              <a:endParaRPr lang="en-GB" sz="1000" b="1" i="1" dirty="0">
                <a:latin typeface="Source Sans Pro" panose="020B0503030403020204" pitchFamily="34" charset="0"/>
              </a:endParaRPr>
            </a:p>
          </p:txBody>
        </p:sp>
        <p:sp>
          <p:nvSpPr>
            <p:cNvPr id="107" name="TextBox 106"/>
            <p:cNvSpPr txBox="1"/>
            <p:nvPr/>
          </p:nvSpPr>
          <p:spPr>
            <a:xfrm rot="8696463">
              <a:off x="1256306" y="3533830"/>
              <a:ext cx="529312" cy="400110"/>
            </a:xfrm>
            <a:prstGeom prst="rect">
              <a:avLst/>
            </a:prstGeom>
            <a:noFill/>
          </p:spPr>
          <p:txBody>
            <a:bodyPr wrap="none" rtlCol="0">
              <a:spAutoFit/>
            </a:bodyPr>
            <a:lstStyle/>
            <a:p>
              <a:pPr algn="ctr"/>
              <a:r>
                <a:rPr lang="en-GB" sz="1000" b="1" i="1" dirty="0" smtClean="0">
                  <a:latin typeface="Source Sans Pro" panose="020B0503030403020204" pitchFamily="34" charset="0"/>
                </a:rPr>
                <a:t>Film</a:t>
              </a:r>
            </a:p>
            <a:p>
              <a:pPr algn="ctr"/>
              <a:r>
                <a:rPr lang="en-GB" sz="1000" b="1" i="1" dirty="0" smtClean="0">
                  <a:latin typeface="Source Sans Pro" panose="020B0503030403020204" pitchFamily="34" charset="0"/>
                </a:rPr>
                <a:t>studio</a:t>
              </a:r>
              <a:endParaRPr lang="en-GB" sz="1000" b="1" i="1" dirty="0">
                <a:latin typeface="Source Sans Pro" panose="020B0503030403020204" pitchFamily="34" charset="0"/>
              </a:endParaRPr>
            </a:p>
          </p:txBody>
        </p:sp>
        <p:sp>
          <p:nvSpPr>
            <p:cNvPr id="108" name="TextBox 107"/>
            <p:cNvSpPr txBox="1"/>
            <p:nvPr/>
          </p:nvSpPr>
          <p:spPr>
            <a:xfrm rot="12304908">
              <a:off x="723688" y="3660270"/>
              <a:ext cx="607859" cy="246221"/>
            </a:xfrm>
            <a:prstGeom prst="rect">
              <a:avLst/>
            </a:prstGeom>
            <a:noFill/>
          </p:spPr>
          <p:txBody>
            <a:bodyPr wrap="none" rtlCol="0">
              <a:spAutoFit/>
            </a:bodyPr>
            <a:lstStyle/>
            <a:p>
              <a:r>
                <a:rPr lang="en-GB" sz="1000" b="1" i="1" dirty="0" smtClean="0">
                  <a:latin typeface="Source Sans Pro" panose="020B0503030403020204" pitchFamily="34" charset="0"/>
                </a:rPr>
                <a:t>Mosque</a:t>
              </a:r>
              <a:endParaRPr lang="en-GB" sz="1000" b="1" i="1" dirty="0">
                <a:latin typeface="Source Sans Pro" panose="020B0503030403020204" pitchFamily="34" charset="0"/>
              </a:endParaRPr>
            </a:p>
          </p:txBody>
        </p:sp>
        <p:sp>
          <p:nvSpPr>
            <p:cNvPr id="109" name="TextBox 108"/>
            <p:cNvSpPr txBox="1"/>
            <p:nvPr/>
          </p:nvSpPr>
          <p:spPr>
            <a:xfrm rot="1599477">
              <a:off x="3505290" y="2744767"/>
              <a:ext cx="401072" cy="246221"/>
            </a:xfrm>
            <a:prstGeom prst="rect">
              <a:avLst/>
            </a:prstGeom>
            <a:noFill/>
          </p:spPr>
          <p:txBody>
            <a:bodyPr wrap="none" rtlCol="0">
              <a:spAutoFit/>
            </a:bodyPr>
            <a:lstStyle/>
            <a:p>
              <a:r>
                <a:rPr lang="en-GB" sz="1000" b="1" i="1" dirty="0" smtClean="0">
                  <a:latin typeface="Source Sans Pro" panose="020B0503030403020204" pitchFamily="34" charset="0"/>
                </a:rPr>
                <a:t>Pub</a:t>
              </a:r>
              <a:endParaRPr lang="en-GB" sz="1000" b="1" i="1" dirty="0">
                <a:latin typeface="Source Sans Pro" panose="020B0503030403020204" pitchFamily="34" charset="0"/>
              </a:endParaRPr>
            </a:p>
          </p:txBody>
        </p:sp>
        <p:sp>
          <p:nvSpPr>
            <p:cNvPr id="110" name="TextBox 109"/>
            <p:cNvSpPr txBox="1"/>
            <p:nvPr/>
          </p:nvSpPr>
          <p:spPr>
            <a:xfrm rot="5400000">
              <a:off x="3638586" y="3116536"/>
              <a:ext cx="609462" cy="400110"/>
            </a:xfrm>
            <a:prstGeom prst="rect">
              <a:avLst/>
            </a:prstGeom>
            <a:noFill/>
          </p:spPr>
          <p:txBody>
            <a:bodyPr wrap="none" rtlCol="0">
              <a:spAutoFit/>
            </a:bodyPr>
            <a:lstStyle/>
            <a:p>
              <a:pPr algn="ctr"/>
              <a:r>
                <a:rPr lang="en-GB" sz="1000" b="1" i="1" dirty="0" err="1" smtClean="0">
                  <a:latin typeface="Source Sans Pro" panose="020B0503030403020204" pitchFamily="34" charset="0"/>
                </a:rPr>
                <a:t>Restau</a:t>
              </a:r>
              <a:r>
                <a:rPr lang="en-GB" sz="1000" b="1" i="1" dirty="0" smtClean="0">
                  <a:latin typeface="Source Sans Pro" panose="020B0503030403020204" pitchFamily="34" charset="0"/>
                </a:rPr>
                <a:t>-</a:t>
              </a:r>
            </a:p>
            <a:p>
              <a:pPr algn="ctr"/>
              <a:r>
                <a:rPr lang="en-GB" sz="1000" b="1" i="1" dirty="0" smtClean="0">
                  <a:latin typeface="Source Sans Pro" panose="020B0503030403020204" pitchFamily="34" charset="0"/>
                </a:rPr>
                <a:t>rant</a:t>
              </a:r>
              <a:endParaRPr lang="en-GB" sz="1000" b="1" i="1" dirty="0">
                <a:latin typeface="Source Sans Pro" panose="020B0503030403020204" pitchFamily="34" charset="0"/>
              </a:endParaRPr>
            </a:p>
          </p:txBody>
        </p:sp>
        <p:sp>
          <p:nvSpPr>
            <p:cNvPr id="111" name="TextBox 110"/>
            <p:cNvSpPr txBox="1"/>
            <p:nvPr/>
          </p:nvSpPr>
          <p:spPr>
            <a:xfrm rot="9179126">
              <a:off x="3399108" y="3709158"/>
              <a:ext cx="607859" cy="246221"/>
            </a:xfrm>
            <a:prstGeom prst="rect">
              <a:avLst/>
            </a:prstGeom>
            <a:noFill/>
          </p:spPr>
          <p:txBody>
            <a:bodyPr wrap="none" rtlCol="0">
              <a:spAutoFit/>
            </a:bodyPr>
            <a:lstStyle/>
            <a:p>
              <a:r>
                <a:rPr lang="en-GB" sz="1000" b="1" i="1" dirty="0" smtClean="0">
                  <a:latin typeface="Source Sans Pro" panose="020B0503030403020204" pitchFamily="34" charset="0"/>
                </a:rPr>
                <a:t>Mosque</a:t>
              </a:r>
              <a:endParaRPr lang="en-GB" sz="1000" b="1" i="1" dirty="0">
                <a:latin typeface="Source Sans Pro" panose="020B0503030403020204" pitchFamily="34" charset="0"/>
              </a:endParaRPr>
            </a:p>
          </p:txBody>
        </p:sp>
        <p:sp>
          <p:nvSpPr>
            <p:cNvPr id="112" name="TextBox 111"/>
            <p:cNvSpPr txBox="1"/>
            <p:nvPr/>
          </p:nvSpPr>
          <p:spPr>
            <a:xfrm rot="1599477">
              <a:off x="5556181" y="2753479"/>
              <a:ext cx="574196" cy="246221"/>
            </a:xfrm>
            <a:prstGeom prst="rect">
              <a:avLst/>
            </a:prstGeom>
            <a:noFill/>
          </p:spPr>
          <p:txBody>
            <a:bodyPr wrap="none" rtlCol="0">
              <a:spAutoFit/>
            </a:bodyPr>
            <a:lstStyle/>
            <a:p>
              <a:r>
                <a:rPr lang="en-GB" sz="1000" b="1" i="1" dirty="0" smtClean="0">
                  <a:latin typeface="Source Sans Pro" panose="020B0503030403020204" pitchFamily="34" charset="0"/>
                </a:rPr>
                <a:t>Church</a:t>
              </a:r>
              <a:endParaRPr lang="en-GB" sz="1000" b="1" i="1" dirty="0">
                <a:latin typeface="Source Sans Pro" panose="020B0503030403020204" pitchFamily="34" charset="0"/>
              </a:endParaRPr>
            </a:p>
          </p:txBody>
        </p:sp>
        <p:sp>
          <p:nvSpPr>
            <p:cNvPr id="113" name="TextBox 112"/>
            <p:cNvSpPr txBox="1"/>
            <p:nvPr/>
          </p:nvSpPr>
          <p:spPr>
            <a:xfrm rot="5400000">
              <a:off x="5776472" y="3105277"/>
              <a:ext cx="609462" cy="400110"/>
            </a:xfrm>
            <a:prstGeom prst="rect">
              <a:avLst/>
            </a:prstGeom>
            <a:noFill/>
          </p:spPr>
          <p:txBody>
            <a:bodyPr wrap="none" rtlCol="0">
              <a:spAutoFit/>
            </a:bodyPr>
            <a:lstStyle/>
            <a:p>
              <a:pPr algn="ctr"/>
              <a:r>
                <a:rPr lang="en-GB" sz="1000" b="1" i="1" dirty="0" err="1" smtClean="0">
                  <a:latin typeface="Source Sans Pro" panose="020B0503030403020204" pitchFamily="34" charset="0"/>
                </a:rPr>
                <a:t>Restau</a:t>
              </a:r>
              <a:r>
                <a:rPr lang="en-GB" sz="1000" b="1" i="1" dirty="0" smtClean="0">
                  <a:latin typeface="Source Sans Pro" panose="020B0503030403020204" pitchFamily="34" charset="0"/>
                </a:rPr>
                <a:t>-</a:t>
              </a:r>
            </a:p>
            <a:p>
              <a:pPr algn="ctr"/>
              <a:r>
                <a:rPr lang="en-GB" sz="1000" b="1" i="1" dirty="0" smtClean="0">
                  <a:latin typeface="Source Sans Pro" panose="020B0503030403020204" pitchFamily="34" charset="0"/>
                </a:rPr>
                <a:t>rant</a:t>
              </a:r>
              <a:endParaRPr lang="en-GB" sz="1000" b="1" i="1" dirty="0">
                <a:latin typeface="Source Sans Pro" panose="020B0503030403020204" pitchFamily="34" charset="0"/>
              </a:endParaRPr>
            </a:p>
          </p:txBody>
        </p:sp>
        <p:sp>
          <p:nvSpPr>
            <p:cNvPr id="114" name="TextBox 113"/>
            <p:cNvSpPr txBox="1"/>
            <p:nvPr/>
          </p:nvSpPr>
          <p:spPr>
            <a:xfrm rot="9179126">
              <a:off x="5549670" y="3648151"/>
              <a:ext cx="619080" cy="246221"/>
            </a:xfrm>
            <a:prstGeom prst="rect">
              <a:avLst/>
            </a:prstGeom>
            <a:noFill/>
          </p:spPr>
          <p:txBody>
            <a:bodyPr wrap="none" rtlCol="0">
              <a:spAutoFit/>
            </a:bodyPr>
            <a:lstStyle/>
            <a:p>
              <a:r>
                <a:rPr lang="en-GB" sz="1000" b="1" i="1" dirty="0" smtClean="0">
                  <a:latin typeface="Source Sans Pro" panose="020B0503030403020204" pitchFamily="34" charset="0"/>
                </a:rPr>
                <a:t>Nursery</a:t>
              </a:r>
              <a:endParaRPr lang="en-GB" sz="1000" b="1" i="1" dirty="0">
                <a:latin typeface="Source Sans Pro" panose="020B0503030403020204" pitchFamily="34" charset="0"/>
              </a:endParaRPr>
            </a:p>
          </p:txBody>
        </p:sp>
        <p:sp>
          <p:nvSpPr>
            <p:cNvPr id="115" name="TextBox 114"/>
            <p:cNvSpPr txBox="1"/>
            <p:nvPr/>
          </p:nvSpPr>
          <p:spPr>
            <a:xfrm rot="1599477">
              <a:off x="1257910" y="4915052"/>
              <a:ext cx="526106" cy="246221"/>
            </a:xfrm>
            <a:prstGeom prst="rect">
              <a:avLst/>
            </a:prstGeom>
            <a:noFill/>
          </p:spPr>
          <p:txBody>
            <a:bodyPr wrap="none" rtlCol="0">
              <a:spAutoFit/>
            </a:bodyPr>
            <a:lstStyle/>
            <a:p>
              <a:r>
                <a:rPr lang="en-GB" sz="1000" b="1" i="1" dirty="0" smtClean="0">
                  <a:latin typeface="Source Sans Pro" panose="020B0503030403020204" pitchFamily="34" charset="0"/>
                </a:rPr>
                <a:t>House</a:t>
              </a:r>
              <a:endParaRPr lang="en-GB" sz="1000" b="1" i="1" dirty="0">
                <a:latin typeface="Source Sans Pro" panose="020B0503030403020204" pitchFamily="34" charset="0"/>
              </a:endParaRPr>
            </a:p>
          </p:txBody>
        </p:sp>
        <p:sp>
          <p:nvSpPr>
            <p:cNvPr id="116" name="TextBox 115"/>
            <p:cNvSpPr txBox="1"/>
            <p:nvPr/>
          </p:nvSpPr>
          <p:spPr>
            <a:xfrm rot="5400000">
              <a:off x="1468030" y="5345877"/>
              <a:ext cx="537328" cy="246221"/>
            </a:xfrm>
            <a:prstGeom prst="rect">
              <a:avLst/>
            </a:prstGeom>
            <a:noFill/>
          </p:spPr>
          <p:txBody>
            <a:bodyPr wrap="none" rtlCol="0">
              <a:spAutoFit/>
            </a:bodyPr>
            <a:lstStyle/>
            <a:p>
              <a:pPr algn="ctr"/>
              <a:r>
                <a:rPr lang="en-GB" sz="1000" b="1" i="1" dirty="0" smtClean="0">
                  <a:latin typeface="Source Sans Pro" panose="020B0503030403020204" pitchFamily="34" charset="0"/>
                </a:rPr>
                <a:t>Hostel</a:t>
              </a:r>
              <a:endParaRPr lang="en-GB" sz="1000" b="1" i="1" dirty="0">
                <a:latin typeface="Source Sans Pro" panose="020B0503030403020204" pitchFamily="34" charset="0"/>
              </a:endParaRPr>
            </a:p>
          </p:txBody>
        </p:sp>
        <p:sp>
          <p:nvSpPr>
            <p:cNvPr id="117" name="TextBox 116"/>
            <p:cNvSpPr txBox="1"/>
            <p:nvPr/>
          </p:nvSpPr>
          <p:spPr>
            <a:xfrm rot="8901155">
              <a:off x="1287805" y="5835494"/>
              <a:ext cx="482824" cy="246221"/>
            </a:xfrm>
            <a:prstGeom prst="rect">
              <a:avLst/>
            </a:prstGeom>
            <a:noFill/>
          </p:spPr>
          <p:txBody>
            <a:bodyPr wrap="none" rtlCol="0">
              <a:spAutoFit/>
            </a:bodyPr>
            <a:lstStyle/>
            <a:p>
              <a:r>
                <a:rPr lang="en-GB" sz="1000" b="1" i="1" dirty="0" smtClean="0">
                  <a:latin typeface="Source Sans Pro" panose="020B0503030403020204" pitchFamily="34" charset="0"/>
                </a:rPr>
                <a:t>Hotel</a:t>
              </a:r>
              <a:endParaRPr lang="en-GB" sz="1000" b="1" i="1" dirty="0">
                <a:latin typeface="Source Sans Pro" panose="020B0503030403020204" pitchFamily="34" charset="0"/>
              </a:endParaRPr>
            </a:p>
          </p:txBody>
        </p:sp>
        <p:sp>
          <p:nvSpPr>
            <p:cNvPr id="118" name="TextBox 117"/>
            <p:cNvSpPr txBox="1"/>
            <p:nvPr/>
          </p:nvSpPr>
          <p:spPr>
            <a:xfrm rot="1599477">
              <a:off x="3379977" y="4933071"/>
              <a:ext cx="574196" cy="246221"/>
            </a:xfrm>
            <a:prstGeom prst="rect">
              <a:avLst/>
            </a:prstGeom>
            <a:noFill/>
          </p:spPr>
          <p:txBody>
            <a:bodyPr wrap="none" rtlCol="0">
              <a:spAutoFit/>
            </a:bodyPr>
            <a:lstStyle/>
            <a:p>
              <a:r>
                <a:rPr lang="en-GB" sz="1000" b="1" i="1" dirty="0" smtClean="0">
                  <a:latin typeface="Source Sans Pro" panose="020B0503030403020204" pitchFamily="34" charset="0"/>
                </a:rPr>
                <a:t>Church</a:t>
              </a:r>
              <a:endParaRPr lang="en-GB" sz="1000" b="1" i="1" dirty="0">
                <a:latin typeface="Source Sans Pro" panose="020B0503030403020204" pitchFamily="34" charset="0"/>
              </a:endParaRPr>
            </a:p>
          </p:txBody>
        </p:sp>
        <p:sp>
          <p:nvSpPr>
            <p:cNvPr id="119" name="TextBox 118"/>
            <p:cNvSpPr txBox="1"/>
            <p:nvPr/>
          </p:nvSpPr>
          <p:spPr>
            <a:xfrm rot="1599477">
              <a:off x="5487899" y="4910606"/>
              <a:ext cx="646332" cy="400110"/>
            </a:xfrm>
            <a:prstGeom prst="rect">
              <a:avLst/>
            </a:prstGeom>
            <a:noFill/>
          </p:spPr>
          <p:txBody>
            <a:bodyPr wrap="none" rtlCol="0">
              <a:spAutoFit/>
            </a:bodyPr>
            <a:lstStyle/>
            <a:p>
              <a:pPr algn="ctr"/>
              <a:r>
                <a:rPr lang="en-GB" sz="1000" b="1" i="1" dirty="0" smtClean="0">
                  <a:latin typeface="Source Sans Pro" panose="020B0503030403020204" pitchFamily="34" charset="0"/>
                </a:rPr>
                <a:t>Factory/</a:t>
              </a:r>
            </a:p>
            <a:p>
              <a:pPr algn="ctr"/>
              <a:r>
                <a:rPr lang="en-GB" sz="1000" b="1" i="1" dirty="0" smtClean="0">
                  <a:latin typeface="Source Sans Pro" panose="020B0503030403020204" pitchFamily="34" charset="0"/>
                </a:rPr>
                <a:t>Mill</a:t>
              </a:r>
              <a:endParaRPr lang="en-GB" sz="1000" b="1" i="1" dirty="0">
                <a:latin typeface="Source Sans Pro" panose="020B0503030403020204" pitchFamily="34" charset="0"/>
              </a:endParaRPr>
            </a:p>
          </p:txBody>
        </p:sp>
        <p:sp>
          <p:nvSpPr>
            <p:cNvPr id="120" name="TextBox 119"/>
            <p:cNvSpPr txBox="1"/>
            <p:nvPr/>
          </p:nvSpPr>
          <p:spPr>
            <a:xfrm rot="5400000">
              <a:off x="5794104" y="5288942"/>
              <a:ext cx="574196" cy="400110"/>
            </a:xfrm>
            <a:prstGeom prst="rect">
              <a:avLst/>
            </a:prstGeom>
            <a:noFill/>
          </p:spPr>
          <p:txBody>
            <a:bodyPr wrap="none" rtlCol="0">
              <a:spAutoFit/>
            </a:bodyPr>
            <a:lstStyle/>
            <a:p>
              <a:pPr algn="ctr"/>
              <a:r>
                <a:rPr lang="en-GB" sz="1000" b="1" i="1" dirty="0" smtClean="0">
                  <a:latin typeface="Source Sans Pro" panose="020B0503030403020204" pitchFamily="34" charset="0"/>
                </a:rPr>
                <a:t>Art</a:t>
              </a:r>
            </a:p>
            <a:p>
              <a:pPr algn="ctr"/>
              <a:r>
                <a:rPr lang="en-GB" sz="1000" b="1" i="1" dirty="0" smtClean="0">
                  <a:latin typeface="Source Sans Pro" panose="020B0503030403020204" pitchFamily="34" charset="0"/>
                </a:rPr>
                <a:t>gallery</a:t>
              </a:r>
              <a:endParaRPr lang="en-GB" sz="1000" b="1" i="1" dirty="0">
                <a:latin typeface="Source Sans Pro" panose="020B0503030403020204" pitchFamily="34" charset="0"/>
              </a:endParaRPr>
            </a:p>
          </p:txBody>
        </p:sp>
        <p:sp>
          <p:nvSpPr>
            <p:cNvPr id="121" name="TextBox 120"/>
            <p:cNvSpPr txBox="1"/>
            <p:nvPr/>
          </p:nvSpPr>
          <p:spPr>
            <a:xfrm rot="9179126">
              <a:off x="5559233" y="5835494"/>
              <a:ext cx="503664" cy="246221"/>
            </a:xfrm>
            <a:prstGeom prst="rect">
              <a:avLst/>
            </a:prstGeom>
            <a:noFill/>
          </p:spPr>
          <p:txBody>
            <a:bodyPr wrap="none" rtlCol="0">
              <a:spAutoFit/>
            </a:bodyPr>
            <a:lstStyle/>
            <a:p>
              <a:r>
                <a:rPr lang="en-GB" sz="1000" b="1" i="1" dirty="0" smtClean="0">
                  <a:latin typeface="Source Sans Pro" panose="020B0503030403020204" pitchFamily="34" charset="0"/>
                </a:rPr>
                <a:t>shops</a:t>
              </a:r>
              <a:endParaRPr lang="en-GB" sz="1000" b="1" i="1" dirty="0">
                <a:latin typeface="Source Sans Pro" panose="020B0503030403020204" pitchFamily="34" charset="0"/>
              </a:endParaRPr>
            </a:p>
          </p:txBody>
        </p:sp>
      </p:grpSp>
      <p:sp>
        <p:nvSpPr>
          <p:cNvPr id="3" name="TextBox 2"/>
          <p:cNvSpPr txBox="1"/>
          <p:nvPr/>
        </p:nvSpPr>
        <p:spPr>
          <a:xfrm>
            <a:off x="6876256" y="2218144"/>
            <a:ext cx="2235660" cy="3785652"/>
          </a:xfrm>
          <a:prstGeom prst="rect">
            <a:avLst/>
          </a:prstGeom>
          <a:noFill/>
        </p:spPr>
        <p:txBody>
          <a:bodyPr wrap="square" rtlCol="0">
            <a:spAutoFit/>
          </a:bodyPr>
          <a:lstStyle/>
          <a:p>
            <a:r>
              <a:rPr lang="en-GB" sz="2400" dirty="0" smtClean="0">
                <a:latin typeface="Source Sans Pro" panose="020B0503030403020204" pitchFamily="34" charset="0"/>
              </a:rPr>
              <a:t>Use the timeline sheets </a:t>
            </a:r>
            <a:r>
              <a:rPr lang="en-GB" sz="2400" b="1" dirty="0" smtClean="0">
                <a:latin typeface="Source Sans Pro" panose="020B0503030403020204" pitchFamily="34" charset="0"/>
              </a:rPr>
              <a:t>A – U </a:t>
            </a:r>
            <a:r>
              <a:rPr lang="en-GB" sz="2400" dirty="0" smtClean="0">
                <a:latin typeface="Source Sans Pro" panose="020B0503030403020204" pitchFamily="34" charset="0"/>
              </a:rPr>
              <a:t>from lesson two,  to decide which Letters can be matched to each of the uses of our 6 buildings</a:t>
            </a:r>
            <a:endParaRPr lang="en-GB" sz="2400" dirty="0">
              <a:latin typeface="Source Sans Pro" panose="020B0503030403020204" pitchFamily="34" charset="0"/>
            </a:endParaRPr>
          </a:p>
        </p:txBody>
      </p:sp>
    </p:spTree>
    <p:custDataLst>
      <p:tags r:id="rId1"/>
    </p:custDataLst>
    <p:extLst>
      <p:ext uri="{BB962C8B-B14F-4D97-AF65-F5344CB8AC3E}">
        <p14:creationId xmlns:p14="http://schemas.microsoft.com/office/powerpoint/2010/main" val="223494085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42136" y="260648"/>
            <a:ext cx="8059728" cy="1323439"/>
          </a:xfrm>
          <a:prstGeom prst="rect">
            <a:avLst/>
          </a:prstGeom>
          <a:ln w="50800">
            <a:solidFill>
              <a:srgbClr val="00B0F0"/>
            </a:solidFill>
          </a:ln>
        </p:spPr>
        <p:txBody>
          <a:bodyPr wrap="square">
            <a:spAutoFit/>
          </a:bodyPr>
          <a:lstStyle/>
          <a:p>
            <a:pPr algn="ctr"/>
            <a:r>
              <a:rPr lang="en-GB" sz="4000" b="1" dirty="0" smtClean="0">
                <a:latin typeface="Source Sans Pro" panose="020B0503030403020204" pitchFamily="34" charset="0"/>
              </a:rPr>
              <a:t>Former Carlton House, </a:t>
            </a:r>
          </a:p>
          <a:p>
            <a:pPr algn="ctr"/>
            <a:r>
              <a:rPr lang="en-GB" sz="4000" b="1" dirty="0">
                <a:latin typeface="Source Sans Pro" panose="020B0503030403020204" pitchFamily="34" charset="0"/>
              </a:rPr>
              <a:t>1 </a:t>
            </a:r>
            <a:r>
              <a:rPr lang="en-GB" sz="4000" b="1" dirty="0" err="1">
                <a:latin typeface="Source Sans Pro" panose="020B0503030403020204" pitchFamily="34" charset="0"/>
              </a:rPr>
              <a:t>Parkfield</a:t>
            </a:r>
            <a:r>
              <a:rPr lang="en-GB" sz="4000" b="1" dirty="0">
                <a:latin typeface="Source Sans Pro" panose="020B0503030403020204" pitchFamily="34" charset="0"/>
              </a:rPr>
              <a:t> Road, </a:t>
            </a:r>
            <a:r>
              <a:rPr lang="fr-FR" sz="4000" b="1" dirty="0" smtClean="0">
                <a:latin typeface="Source Sans Pro" panose="020B0503030403020204" pitchFamily="34" charset="0"/>
              </a:rPr>
              <a:t>Bradford</a:t>
            </a:r>
            <a:endParaRPr lang="en-GB" sz="4000" b="1" dirty="0" smtClean="0">
              <a:latin typeface="Source Sans Pro" panose="020B0503030403020204" pitchFamily="34" charset="0"/>
            </a:endParaRPr>
          </a:p>
        </p:txBody>
      </p:sp>
      <p:grpSp>
        <p:nvGrpSpPr>
          <p:cNvPr id="6" name="Group 5"/>
          <p:cNvGrpSpPr/>
          <p:nvPr/>
        </p:nvGrpSpPr>
        <p:grpSpPr>
          <a:xfrm>
            <a:off x="2589038" y="2256578"/>
            <a:ext cx="3965925" cy="3965927"/>
            <a:chOff x="2697805" y="2312686"/>
            <a:chExt cx="3965925" cy="3965927"/>
          </a:xfrm>
        </p:grpSpPr>
        <p:sp>
          <p:nvSpPr>
            <p:cNvPr id="7" name="Freeform 6"/>
            <p:cNvSpPr/>
            <p:nvPr/>
          </p:nvSpPr>
          <p:spPr>
            <a:xfrm rot="10800000">
              <a:off x="4716416" y="4633333"/>
              <a:ext cx="1217628" cy="1149981"/>
            </a:xfrm>
            <a:custGeom>
              <a:avLst/>
              <a:gdLst>
                <a:gd name="connsiteX0" fmla="*/ 0 w 761119"/>
                <a:gd name="connsiteY0" fmla="*/ 433415 h 718834"/>
                <a:gd name="connsiteX1" fmla="*/ 47570 w 761119"/>
                <a:gd name="connsiteY1" fmla="*/ 364703 h 718834"/>
                <a:gd name="connsiteX2" fmla="*/ 89855 w 761119"/>
                <a:gd name="connsiteY2" fmla="*/ 317133 h 718834"/>
                <a:gd name="connsiteX3" fmla="*/ 126853 w 761119"/>
                <a:gd name="connsiteY3" fmla="*/ 280134 h 718834"/>
                <a:gd name="connsiteX4" fmla="*/ 179709 w 761119"/>
                <a:gd name="connsiteY4" fmla="*/ 227278 h 718834"/>
                <a:gd name="connsiteX5" fmla="*/ 206137 w 761119"/>
                <a:gd name="connsiteY5" fmla="*/ 200851 h 718834"/>
                <a:gd name="connsiteX6" fmla="*/ 232564 w 761119"/>
                <a:gd name="connsiteY6" fmla="*/ 179708 h 718834"/>
                <a:gd name="connsiteX7" fmla="*/ 285420 w 761119"/>
                <a:gd name="connsiteY7" fmla="*/ 142709 h 718834"/>
                <a:gd name="connsiteX8" fmla="*/ 354132 w 761119"/>
                <a:gd name="connsiteY8" fmla="*/ 100425 h 718834"/>
                <a:gd name="connsiteX9" fmla="*/ 417559 w 761119"/>
                <a:gd name="connsiteY9" fmla="*/ 68712 h 718834"/>
                <a:gd name="connsiteX10" fmla="*/ 470414 w 761119"/>
                <a:gd name="connsiteY10" fmla="*/ 52855 h 718834"/>
                <a:gd name="connsiteX11" fmla="*/ 512698 w 761119"/>
                <a:gd name="connsiteY11" fmla="*/ 31713 h 718834"/>
                <a:gd name="connsiteX12" fmla="*/ 581411 w 761119"/>
                <a:gd name="connsiteY12" fmla="*/ 15856 h 718834"/>
                <a:gd name="connsiteX13" fmla="*/ 650123 w 761119"/>
                <a:gd name="connsiteY13" fmla="*/ 5285 h 718834"/>
                <a:gd name="connsiteX14" fmla="*/ 687122 w 761119"/>
                <a:gd name="connsiteY14" fmla="*/ 0 h 718834"/>
                <a:gd name="connsiteX15" fmla="*/ 724120 w 761119"/>
                <a:gd name="connsiteY15" fmla="*/ 0 h 718834"/>
                <a:gd name="connsiteX16" fmla="*/ 755834 w 761119"/>
                <a:gd name="connsiteY16" fmla="*/ 0 h 718834"/>
                <a:gd name="connsiteX17" fmla="*/ 761119 w 761119"/>
                <a:gd name="connsiteY17" fmla="*/ 576125 h 718834"/>
                <a:gd name="connsiteX18" fmla="*/ 750548 w 761119"/>
                <a:gd name="connsiteY18" fmla="*/ 576125 h 718834"/>
                <a:gd name="connsiteX19" fmla="*/ 713549 w 761119"/>
                <a:gd name="connsiteY19" fmla="*/ 586696 h 718834"/>
                <a:gd name="connsiteX20" fmla="*/ 665979 w 761119"/>
                <a:gd name="connsiteY20" fmla="*/ 602552 h 718834"/>
                <a:gd name="connsiteX21" fmla="*/ 618409 w 761119"/>
                <a:gd name="connsiteY21" fmla="*/ 628980 h 718834"/>
                <a:gd name="connsiteX22" fmla="*/ 597267 w 761119"/>
                <a:gd name="connsiteY22" fmla="*/ 639551 h 718834"/>
                <a:gd name="connsiteX23" fmla="*/ 576125 w 761119"/>
                <a:gd name="connsiteY23" fmla="*/ 655408 h 718834"/>
                <a:gd name="connsiteX24" fmla="*/ 565554 w 761119"/>
                <a:gd name="connsiteY24" fmla="*/ 665979 h 718834"/>
                <a:gd name="connsiteX25" fmla="*/ 554983 w 761119"/>
                <a:gd name="connsiteY25" fmla="*/ 676550 h 718834"/>
                <a:gd name="connsiteX26" fmla="*/ 539126 w 761119"/>
                <a:gd name="connsiteY26" fmla="*/ 697692 h 718834"/>
                <a:gd name="connsiteX27" fmla="*/ 528555 w 761119"/>
                <a:gd name="connsiteY27" fmla="*/ 702978 h 718834"/>
                <a:gd name="connsiteX28" fmla="*/ 507413 w 761119"/>
                <a:gd name="connsiteY28" fmla="*/ 718834 h 718834"/>
                <a:gd name="connsiteX29" fmla="*/ 0 w 761119"/>
                <a:gd name="connsiteY29" fmla="*/ 433415 h 718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61119" h="718834">
                  <a:moveTo>
                    <a:pt x="0" y="433415"/>
                  </a:moveTo>
                  <a:lnTo>
                    <a:pt x="47570" y="364703"/>
                  </a:lnTo>
                  <a:lnTo>
                    <a:pt x="89855" y="317133"/>
                  </a:lnTo>
                  <a:lnTo>
                    <a:pt x="126853" y="280134"/>
                  </a:lnTo>
                  <a:lnTo>
                    <a:pt x="179709" y="227278"/>
                  </a:lnTo>
                  <a:lnTo>
                    <a:pt x="206137" y="200851"/>
                  </a:lnTo>
                  <a:lnTo>
                    <a:pt x="232564" y="179708"/>
                  </a:lnTo>
                  <a:lnTo>
                    <a:pt x="285420" y="142709"/>
                  </a:lnTo>
                  <a:lnTo>
                    <a:pt x="354132" y="100425"/>
                  </a:lnTo>
                  <a:lnTo>
                    <a:pt x="417559" y="68712"/>
                  </a:lnTo>
                  <a:lnTo>
                    <a:pt x="470414" y="52855"/>
                  </a:lnTo>
                  <a:lnTo>
                    <a:pt x="512698" y="31713"/>
                  </a:lnTo>
                  <a:lnTo>
                    <a:pt x="581411" y="15856"/>
                  </a:lnTo>
                  <a:lnTo>
                    <a:pt x="650123" y="5285"/>
                  </a:lnTo>
                  <a:lnTo>
                    <a:pt x="687122" y="0"/>
                  </a:lnTo>
                  <a:lnTo>
                    <a:pt x="724120" y="0"/>
                  </a:lnTo>
                  <a:lnTo>
                    <a:pt x="755834" y="0"/>
                  </a:lnTo>
                  <a:cubicBezTo>
                    <a:pt x="757596" y="192042"/>
                    <a:pt x="759357" y="384083"/>
                    <a:pt x="761119" y="576125"/>
                  </a:cubicBezTo>
                  <a:lnTo>
                    <a:pt x="750548" y="576125"/>
                  </a:lnTo>
                  <a:lnTo>
                    <a:pt x="713549" y="586696"/>
                  </a:lnTo>
                  <a:lnTo>
                    <a:pt x="665979" y="602552"/>
                  </a:lnTo>
                  <a:lnTo>
                    <a:pt x="618409" y="628980"/>
                  </a:lnTo>
                  <a:lnTo>
                    <a:pt x="597267" y="639551"/>
                  </a:lnTo>
                  <a:lnTo>
                    <a:pt x="576125" y="655408"/>
                  </a:lnTo>
                  <a:lnTo>
                    <a:pt x="565554" y="665979"/>
                  </a:lnTo>
                  <a:lnTo>
                    <a:pt x="554983" y="676550"/>
                  </a:lnTo>
                  <a:lnTo>
                    <a:pt x="539126" y="697692"/>
                  </a:lnTo>
                  <a:lnTo>
                    <a:pt x="528555" y="702978"/>
                  </a:lnTo>
                  <a:lnTo>
                    <a:pt x="507413" y="718834"/>
                  </a:lnTo>
                  <a:lnTo>
                    <a:pt x="0" y="433415"/>
                  </a:lnTo>
                  <a:close/>
                </a:path>
              </a:pathLst>
            </a:custGeom>
            <a:solidFill>
              <a:srgbClr val="FFC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9"/>
            <p:cNvSpPr/>
            <p:nvPr/>
          </p:nvSpPr>
          <p:spPr>
            <a:xfrm rot="7012276">
              <a:off x="5150505" y="3630517"/>
              <a:ext cx="1217628" cy="1149981"/>
            </a:xfrm>
            <a:custGeom>
              <a:avLst/>
              <a:gdLst>
                <a:gd name="connsiteX0" fmla="*/ 0 w 761119"/>
                <a:gd name="connsiteY0" fmla="*/ 433415 h 718834"/>
                <a:gd name="connsiteX1" fmla="*/ 47570 w 761119"/>
                <a:gd name="connsiteY1" fmla="*/ 364703 h 718834"/>
                <a:gd name="connsiteX2" fmla="*/ 89855 w 761119"/>
                <a:gd name="connsiteY2" fmla="*/ 317133 h 718834"/>
                <a:gd name="connsiteX3" fmla="*/ 126853 w 761119"/>
                <a:gd name="connsiteY3" fmla="*/ 280134 h 718834"/>
                <a:gd name="connsiteX4" fmla="*/ 179709 w 761119"/>
                <a:gd name="connsiteY4" fmla="*/ 227278 h 718834"/>
                <a:gd name="connsiteX5" fmla="*/ 206137 w 761119"/>
                <a:gd name="connsiteY5" fmla="*/ 200851 h 718834"/>
                <a:gd name="connsiteX6" fmla="*/ 232564 w 761119"/>
                <a:gd name="connsiteY6" fmla="*/ 179708 h 718834"/>
                <a:gd name="connsiteX7" fmla="*/ 285420 w 761119"/>
                <a:gd name="connsiteY7" fmla="*/ 142709 h 718834"/>
                <a:gd name="connsiteX8" fmla="*/ 354132 w 761119"/>
                <a:gd name="connsiteY8" fmla="*/ 100425 h 718834"/>
                <a:gd name="connsiteX9" fmla="*/ 417559 w 761119"/>
                <a:gd name="connsiteY9" fmla="*/ 68712 h 718834"/>
                <a:gd name="connsiteX10" fmla="*/ 470414 w 761119"/>
                <a:gd name="connsiteY10" fmla="*/ 52855 h 718834"/>
                <a:gd name="connsiteX11" fmla="*/ 512698 w 761119"/>
                <a:gd name="connsiteY11" fmla="*/ 31713 h 718834"/>
                <a:gd name="connsiteX12" fmla="*/ 581411 w 761119"/>
                <a:gd name="connsiteY12" fmla="*/ 15856 h 718834"/>
                <a:gd name="connsiteX13" fmla="*/ 650123 w 761119"/>
                <a:gd name="connsiteY13" fmla="*/ 5285 h 718834"/>
                <a:gd name="connsiteX14" fmla="*/ 687122 w 761119"/>
                <a:gd name="connsiteY14" fmla="*/ 0 h 718834"/>
                <a:gd name="connsiteX15" fmla="*/ 724120 w 761119"/>
                <a:gd name="connsiteY15" fmla="*/ 0 h 718834"/>
                <a:gd name="connsiteX16" fmla="*/ 755834 w 761119"/>
                <a:gd name="connsiteY16" fmla="*/ 0 h 718834"/>
                <a:gd name="connsiteX17" fmla="*/ 761119 w 761119"/>
                <a:gd name="connsiteY17" fmla="*/ 576125 h 718834"/>
                <a:gd name="connsiteX18" fmla="*/ 750548 w 761119"/>
                <a:gd name="connsiteY18" fmla="*/ 576125 h 718834"/>
                <a:gd name="connsiteX19" fmla="*/ 713549 w 761119"/>
                <a:gd name="connsiteY19" fmla="*/ 586696 h 718834"/>
                <a:gd name="connsiteX20" fmla="*/ 665979 w 761119"/>
                <a:gd name="connsiteY20" fmla="*/ 602552 h 718834"/>
                <a:gd name="connsiteX21" fmla="*/ 618409 w 761119"/>
                <a:gd name="connsiteY21" fmla="*/ 628980 h 718834"/>
                <a:gd name="connsiteX22" fmla="*/ 597267 w 761119"/>
                <a:gd name="connsiteY22" fmla="*/ 639551 h 718834"/>
                <a:gd name="connsiteX23" fmla="*/ 576125 w 761119"/>
                <a:gd name="connsiteY23" fmla="*/ 655408 h 718834"/>
                <a:gd name="connsiteX24" fmla="*/ 565554 w 761119"/>
                <a:gd name="connsiteY24" fmla="*/ 665979 h 718834"/>
                <a:gd name="connsiteX25" fmla="*/ 554983 w 761119"/>
                <a:gd name="connsiteY25" fmla="*/ 676550 h 718834"/>
                <a:gd name="connsiteX26" fmla="*/ 539126 w 761119"/>
                <a:gd name="connsiteY26" fmla="*/ 697692 h 718834"/>
                <a:gd name="connsiteX27" fmla="*/ 528555 w 761119"/>
                <a:gd name="connsiteY27" fmla="*/ 702978 h 718834"/>
                <a:gd name="connsiteX28" fmla="*/ 507413 w 761119"/>
                <a:gd name="connsiteY28" fmla="*/ 718834 h 718834"/>
                <a:gd name="connsiteX29" fmla="*/ 0 w 761119"/>
                <a:gd name="connsiteY29" fmla="*/ 433415 h 718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61119" h="718834">
                  <a:moveTo>
                    <a:pt x="0" y="433415"/>
                  </a:moveTo>
                  <a:lnTo>
                    <a:pt x="47570" y="364703"/>
                  </a:lnTo>
                  <a:lnTo>
                    <a:pt x="89855" y="317133"/>
                  </a:lnTo>
                  <a:lnTo>
                    <a:pt x="126853" y="280134"/>
                  </a:lnTo>
                  <a:lnTo>
                    <a:pt x="179709" y="227278"/>
                  </a:lnTo>
                  <a:lnTo>
                    <a:pt x="206137" y="200851"/>
                  </a:lnTo>
                  <a:lnTo>
                    <a:pt x="232564" y="179708"/>
                  </a:lnTo>
                  <a:lnTo>
                    <a:pt x="285420" y="142709"/>
                  </a:lnTo>
                  <a:lnTo>
                    <a:pt x="354132" y="100425"/>
                  </a:lnTo>
                  <a:lnTo>
                    <a:pt x="417559" y="68712"/>
                  </a:lnTo>
                  <a:lnTo>
                    <a:pt x="470414" y="52855"/>
                  </a:lnTo>
                  <a:lnTo>
                    <a:pt x="512698" y="31713"/>
                  </a:lnTo>
                  <a:lnTo>
                    <a:pt x="581411" y="15856"/>
                  </a:lnTo>
                  <a:lnTo>
                    <a:pt x="650123" y="5285"/>
                  </a:lnTo>
                  <a:lnTo>
                    <a:pt x="687122" y="0"/>
                  </a:lnTo>
                  <a:lnTo>
                    <a:pt x="724120" y="0"/>
                  </a:lnTo>
                  <a:lnTo>
                    <a:pt x="755834" y="0"/>
                  </a:lnTo>
                  <a:cubicBezTo>
                    <a:pt x="757596" y="192042"/>
                    <a:pt x="759357" y="384083"/>
                    <a:pt x="761119" y="576125"/>
                  </a:cubicBezTo>
                  <a:lnTo>
                    <a:pt x="750548" y="576125"/>
                  </a:lnTo>
                  <a:lnTo>
                    <a:pt x="713549" y="586696"/>
                  </a:lnTo>
                  <a:lnTo>
                    <a:pt x="665979" y="602552"/>
                  </a:lnTo>
                  <a:lnTo>
                    <a:pt x="618409" y="628980"/>
                  </a:lnTo>
                  <a:lnTo>
                    <a:pt x="597267" y="639551"/>
                  </a:lnTo>
                  <a:lnTo>
                    <a:pt x="576125" y="655408"/>
                  </a:lnTo>
                  <a:lnTo>
                    <a:pt x="565554" y="665979"/>
                  </a:lnTo>
                  <a:lnTo>
                    <a:pt x="554983" y="676550"/>
                  </a:lnTo>
                  <a:lnTo>
                    <a:pt x="539126" y="697692"/>
                  </a:lnTo>
                  <a:lnTo>
                    <a:pt x="528555" y="702978"/>
                  </a:lnTo>
                  <a:lnTo>
                    <a:pt x="507413" y="718834"/>
                  </a:lnTo>
                  <a:lnTo>
                    <a:pt x="0" y="433415"/>
                  </a:lnTo>
                  <a:close/>
                </a:path>
              </a:pathLst>
            </a:custGeom>
            <a:solidFill>
              <a:srgbClr val="7030A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Freeform 10"/>
            <p:cNvSpPr/>
            <p:nvPr/>
          </p:nvSpPr>
          <p:spPr>
            <a:xfrm rot="3461844">
              <a:off x="4499523" y="2729179"/>
              <a:ext cx="1217628" cy="1149981"/>
            </a:xfrm>
            <a:custGeom>
              <a:avLst/>
              <a:gdLst>
                <a:gd name="connsiteX0" fmla="*/ 0 w 761119"/>
                <a:gd name="connsiteY0" fmla="*/ 433415 h 718834"/>
                <a:gd name="connsiteX1" fmla="*/ 47570 w 761119"/>
                <a:gd name="connsiteY1" fmla="*/ 364703 h 718834"/>
                <a:gd name="connsiteX2" fmla="*/ 89855 w 761119"/>
                <a:gd name="connsiteY2" fmla="*/ 317133 h 718834"/>
                <a:gd name="connsiteX3" fmla="*/ 126853 w 761119"/>
                <a:gd name="connsiteY3" fmla="*/ 280134 h 718834"/>
                <a:gd name="connsiteX4" fmla="*/ 179709 w 761119"/>
                <a:gd name="connsiteY4" fmla="*/ 227278 h 718834"/>
                <a:gd name="connsiteX5" fmla="*/ 206137 w 761119"/>
                <a:gd name="connsiteY5" fmla="*/ 200851 h 718834"/>
                <a:gd name="connsiteX6" fmla="*/ 232564 w 761119"/>
                <a:gd name="connsiteY6" fmla="*/ 179708 h 718834"/>
                <a:gd name="connsiteX7" fmla="*/ 285420 w 761119"/>
                <a:gd name="connsiteY7" fmla="*/ 142709 h 718834"/>
                <a:gd name="connsiteX8" fmla="*/ 354132 w 761119"/>
                <a:gd name="connsiteY8" fmla="*/ 100425 h 718834"/>
                <a:gd name="connsiteX9" fmla="*/ 417559 w 761119"/>
                <a:gd name="connsiteY9" fmla="*/ 68712 h 718834"/>
                <a:gd name="connsiteX10" fmla="*/ 470414 w 761119"/>
                <a:gd name="connsiteY10" fmla="*/ 52855 h 718834"/>
                <a:gd name="connsiteX11" fmla="*/ 512698 w 761119"/>
                <a:gd name="connsiteY11" fmla="*/ 31713 h 718834"/>
                <a:gd name="connsiteX12" fmla="*/ 581411 w 761119"/>
                <a:gd name="connsiteY12" fmla="*/ 15856 h 718834"/>
                <a:gd name="connsiteX13" fmla="*/ 650123 w 761119"/>
                <a:gd name="connsiteY13" fmla="*/ 5285 h 718834"/>
                <a:gd name="connsiteX14" fmla="*/ 687122 w 761119"/>
                <a:gd name="connsiteY14" fmla="*/ 0 h 718834"/>
                <a:gd name="connsiteX15" fmla="*/ 724120 w 761119"/>
                <a:gd name="connsiteY15" fmla="*/ 0 h 718834"/>
                <a:gd name="connsiteX16" fmla="*/ 755834 w 761119"/>
                <a:gd name="connsiteY16" fmla="*/ 0 h 718834"/>
                <a:gd name="connsiteX17" fmla="*/ 761119 w 761119"/>
                <a:gd name="connsiteY17" fmla="*/ 576125 h 718834"/>
                <a:gd name="connsiteX18" fmla="*/ 750548 w 761119"/>
                <a:gd name="connsiteY18" fmla="*/ 576125 h 718834"/>
                <a:gd name="connsiteX19" fmla="*/ 713549 w 761119"/>
                <a:gd name="connsiteY19" fmla="*/ 586696 h 718834"/>
                <a:gd name="connsiteX20" fmla="*/ 665979 w 761119"/>
                <a:gd name="connsiteY20" fmla="*/ 602552 h 718834"/>
                <a:gd name="connsiteX21" fmla="*/ 618409 w 761119"/>
                <a:gd name="connsiteY21" fmla="*/ 628980 h 718834"/>
                <a:gd name="connsiteX22" fmla="*/ 597267 w 761119"/>
                <a:gd name="connsiteY22" fmla="*/ 639551 h 718834"/>
                <a:gd name="connsiteX23" fmla="*/ 576125 w 761119"/>
                <a:gd name="connsiteY23" fmla="*/ 655408 h 718834"/>
                <a:gd name="connsiteX24" fmla="*/ 565554 w 761119"/>
                <a:gd name="connsiteY24" fmla="*/ 665979 h 718834"/>
                <a:gd name="connsiteX25" fmla="*/ 554983 w 761119"/>
                <a:gd name="connsiteY25" fmla="*/ 676550 h 718834"/>
                <a:gd name="connsiteX26" fmla="*/ 539126 w 761119"/>
                <a:gd name="connsiteY26" fmla="*/ 697692 h 718834"/>
                <a:gd name="connsiteX27" fmla="*/ 528555 w 761119"/>
                <a:gd name="connsiteY27" fmla="*/ 702978 h 718834"/>
                <a:gd name="connsiteX28" fmla="*/ 507413 w 761119"/>
                <a:gd name="connsiteY28" fmla="*/ 718834 h 718834"/>
                <a:gd name="connsiteX29" fmla="*/ 0 w 761119"/>
                <a:gd name="connsiteY29" fmla="*/ 433415 h 718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61119" h="718834">
                  <a:moveTo>
                    <a:pt x="0" y="433415"/>
                  </a:moveTo>
                  <a:lnTo>
                    <a:pt x="47570" y="364703"/>
                  </a:lnTo>
                  <a:lnTo>
                    <a:pt x="89855" y="317133"/>
                  </a:lnTo>
                  <a:lnTo>
                    <a:pt x="126853" y="280134"/>
                  </a:lnTo>
                  <a:lnTo>
                    <a:pt x="179709" y="227278"/>
                  </a:lnTo>
                  <a:lnTo>
                    <a:pt x="206137" y="200851"/>
                  </a:lnTo>
                  <a:lnTo>
                    <a:pt x="232564" y="179708"/>
                  </a:lnTo>
                  <a:lnTo>
                    <a:pt x="285420" y="142709"/>
                  </a:lnTo>
                  <a:lnTo>
                    <a:pt x="354132" y="100425"/>
                  </a:lnTo>
                  <a:lnTo>
                    <a:pt x="417559" y="68712"/>
                  </a:lnTo>
                  <a:lnTo>
                    <a:pt x="470414" y="52855"/>
                  </a:lnTo>
                  <a:lnTo>
                    <a:pt x="512698" y="31713"/>
                  </a:lnTo>
                  <a:lnTo>
                    <a:pt x="581411" y="15856"/>
                  </a:lnTo>
                  <a:lnTo>
                    <a:pt x="650123" y="5285"/>
                  </a:lnTo>
                  <a:lnTo>
                    <a:pt x="687122" y="0"/>
                  </a:lnTo>
                  <a:lnTo>
                    <a:pt x="724120" y="0"/>
                  </a:lnTo>
                  <a:lnTo>
                    <a:pt x="755834" y="0"/>
                  </a:lnTo>
                  <a:cubicBezTo>
                    <a:pt x="757596" y="192042"/>
                    <a:pt x="759357" y="384083"/>
                    <a:pt x="761119" y="576125"/>
                  </a:cubicBezTo>
                  <a:lnTo>
                    <a:pt x="750548" y="576125"/>
                  </a:lnTo>
                  <a:lnTo>
                    <a:pt x="713549" y="586696"/>
                  </a:lnTo>
                  <a:lnTo>
                    <a:pt x="665979" y="602552"/>
                  </a:lnTo>
                  <a:lnTo>
                    <a:pt x="618409" y="628980"/>
                  </a:lnTo>
                  <a:lnTo>
                    <a:pt x="597267" y="639551"/>
                  </a:lnTo>
                  <a:lnTo>
                    <a:pt x="576125" y="655408"/>
                  </a:lnTo>
                  <a:lnTo>
                    <a:pt x="565554" y="665979"/>
                  </a:lnTo>
                  <a:lnTo>
                    <a:pt x="554983" y="676550"/>
                  </a:lnTo>
                  <a:lnTo>
                    <a:pt x="539126" y="697692"/>
                  </a:lnTo>
                  <a:lnTo>
                    <a:pt x="528555" y="702978"/>
                  </a:lnTo>
                  <a:lnTo>
                    <a:pt x="507413" y="718834"/>
                  </a:lnTo>
                  <a:lnTo>
                    <a:pt x="0" y="433415"/>
                  </a:lnTo>
                  <a:close/>
                </a:path>
              </a:pathLst>
            </a:custGeom>
            <a:solidFill>
              <a:srgbClr val="7030A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2" name="Group 11"/>
            <p:cNvGrpSpPr/>
            <p:nvPr/>
          </p:nvGrpSpPr>
          <p:grpSpPr>
            <a:xfrm>
              <a:off x="2697805" y="2312686"/>
              <a:ext cx="3965925" cy="3965927"/>
              <a:chOff x="2033589" y="1651194"/>
              <a:chExt cx="5079998" cy="5080000"/>
            </a:xfrm>
          </p:grpSpPr>
          <p:sp>
            <p:nvSpPr>
              <p:cNvPr id="16" name="Freeform 2"/>
              <p:cNvSpPr>
                <a:spLocks/>
              </p:cNvSpPr>
              <p:nvPr/>
            </p:nvSpPr>
            <p:spPr bwMode="auto">
              <a:xfrm>
                <a:off x="4573588" y="1651194"/>
                <a:ext cx="2200275" cy="1587500"/>
              </a:xfrm>
              <a:custGeom>
                <a:avLst/>
                <a:gdLst>
                  <a:gd name="T0" fmla="*/ 2200275 w 1386"/>
                  <a:gd name="T1" fmla="*/ 1270000 h 1000"/>
                  <a:gd name="T2" fmla="*/ 2159000 w 1386"/>
                  <a:gd name="T3" fmla="*/ 1200150 h 1000"/>
                  <a:gd name="T4" fmla="*/ 2066925 w 1386"/>
                  <a:gd name="T5" fmla="*/ 1063625 h 1000"/>
                  <a:gd name="T6" fmla="*/ 1968500 w 1386"/>
                  <a:gd name="T7" fmla="*/ 933450 h 1000"/>
                  <a:gd name="T8" fmla="*/ 1860550 w 1386"/>
                  <a:gd name="T9" fmla="*/ 809625 h 1000"/>
                  <a:gd name="T10" fmla="*/ 1746250 w 1386"/>
                  <a:gd name="T11" fmla="*/ 695325 h 1000"/>
                  <a:gd name="T12" fmla="*/ 1622425 w 1386"/>
                  <a:gd name="T13" fmla="*/ 587375 h 1000"/>
                  <a:gd name="T14" fmla="*/ 1495425 w 1386"/>
                  <a:gd name="T15" fmla="*/ 485775 h 1000"/>
                  <a:gd name="T16" fmla="*/ 1358900 w 1386"/>
                  <a:gd name="T17" fmla="*/ 393700 h 1000"/>
                  <a:gd name="T18" fmla="*/ 1216025 w 1386"/>
                  <a:gd name="T19" fmla="*/ 311150 h 1000"/>
                  <a:gd name="T20" fmla="*/ 1069975 w 1386"/>
                  <a:gd name="T21" fmla="*/ 234950 h 1000"/>
                  <a:gd name="T22" fmla="*/ 917575 w 1386"/>
                  <a:gd name="T23" fmla="*/ 171450 h 1000"/>
                  <a:gd name="T24" fmla="*/ 758825 w 1386"/>
                  <a:gd name="T25" fmla="*/ 117475 h 1000"/>
                  <a:gd name="T26" fmla="*/ 596900 w 1386"/>
                  <a:gd name="T27" fmla="*/ 73025 h 1000"/>
                  <a:gd name="T28" fmla="*/ 431800 w 1386"/>
                  <a:gd name="T29" fmla="*/ 38100 h 1000"/>
                  <a:gd name="T30" fmla="*/ 260350 w 1386"/>
                  <a:gd name="T31" fmla="*/ 12700 h 1000"/>
                  <a:gd name="T32" fmla="*/ 88900 w 1386"/>
                  <a:gd name="T33" fmla="*/ 3175 h 1000"/>
                  <a:gd name="T34" fmla="*/ 0 w 1386"/>
                  <a:gd name="T35" fmla="*/ 635000 h 1000"/>
                  <a:gd name="T36" fmla="*/ 66675 w 1386"/>
                  <a:gd name="T37" fmla="*/ 638175 h 1000"/>
                  <a:gd name="T38" fmla="*/ 196850 w 1386"/>
                  <a:gd name="T39" fmla="*/ 644525 h 1000"/>
                  <a:gd name="T40" fmla="*/ 323850 w 1386"/>
                  <a:gd name="T41" fmla="*/ 663575 h 1000"/>
                  <a:gd name="T42" fmla="*/ 447675 w 1386"/>
                  <a:gd name="T43" fmla="*/ 688975 h 1000"/>
                  <a:gd name="T44" fmla="*/ 571500 w 1386"/>
                  <a:gd name="T45" fmla="*/ 723900 h 1000"/>
                  <a:gd name="T46" fmla="*/ 688975 w 1386"/>
                  <a:gd name="T47" fmla="*/ 765175 h 1000"/>
                  <a:gd name="T48" fmla="*/ 803275 w 1386"/>
                  <a:gd name="T49" fmla="*/ 812800 h 1000"/>
                  <a:gd name="T50" fmla="*/ 914400 w 1386"/>
                  <a:gd name="T51" fmla="*/ 866775 h 1000"/>
                  <a:gd name="T52" fmla="*/ 1019175 w 1386"/>
                  <a:gd name="T53" fmla="*/ 930275 h 1000"/>
                  <a:gd name="T54" fmla="*/ 1120775 w 1386"/>
                  <a:gd name="T55" fmla="*/ 1000125 h 1000"/>
                  <a:gd name="T56" fmla="*/ 1216025 w 1386"/>
                  <a:gd name="T57" fmla="*/ 1076325 h 1000"/>
                  <a:gd name="T58" fmla="*/ 1308100 w 1386"/>
                  <a:gd name="T59" fmla="*/ 1155700 h 1000"/>
                  <a:gd name="T60" fmla="*/ 1397000 w 1386"/>
                  <a:gd name="T61" fmla="*/ 1244600 h 1000"/>
                  <a:gd name="T62" fmla="*/ 1476375 w 1386"/>
                  <a:gd name="T63" fmla="*/ 1336675 h 1000"/>
                  <a:gd name="T64" fmla="*/ 1549400 w 1386"/>
                  <a:gd name="T65" fmla="*/ 1431925 h 1000"/>
                  <a:gd name="T66" fmla="*/ 1619250 w 1386"/>
                  <a:gd name="T67" fmla="*/ 1536700 h 1000"/>
                  <a:gd name="T68" fmla="*/ 1651000 w 1386"/>
                  <a:gd name="T69" fmla="*/ 1587500 h 10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386" h="1000">
                    <a:moveTo>
                      <a:pt x="1040" y="1000"/>
                    </a:moveTo>
                    <a:lnTo>
                      <a:pt x="1386" y="800"/>
                    </a:lnTo>
                    <a:lnTo>
                      <a:pt x="1360" y="756"/>
                    </a:lnTo>
                    <a:lnTo>
                      <a:pt x="1332" y="712"/>
                    </a:lnTo>
                    <a:lnTo>
                      <a:pt x="1302" y="670"/>
                    </a:lnTo>
                    <a:lnTo>
                      <a:pt x="1272" y="628"/>
                    </a:lnTo>
                    <a:lnTo>
                      <a:pt x="1240" y="588"/>
                    </a:lnTo>
                    <a:lnTo>
                      <a:pt x="1206" y="550"/>
                    </a:lnTo>
                    <a:lnTo>
                      <a:pt x="1172" y="510"/>
                    </a:lnTo>
                    <a:lnTo>
                      <a:pt x="1136" y="474"/>
                    </a:lnTo>
                    <a:lnTo>
                      <a:pt x="1100" y="438"/>
                    </a:lnTo>
                    <a:lnTo>
                      <a:pt x="1062" y="404"/>
                    </a:lnTo>
                    <a:lnTo>
                      <a:pt x="1022" y="370"/>
                    </a:lnTo>
                    <a:lnTo>
                      <a:pt x="982" y="338"/>
                    </a:lnTo>
                    <a:lnTo>
                      <a:pt x="942" y="306"/>
                    </a:lnTo>
                    <a:lnTo>
                      <a:pt x="898" y="276"/>
                    </a:lnTo>
                    <a:lnTo>
                      <a:pt x="856" y="248"/>
                    </a:lnTo>
                    <a:lnTo>
                      <a:pt x="812" y="222"/>
                    </a:lnTo>
                    <a:lnTo>
                      <a:pt x="766" y="196"/>
                    </a:lnTo>
                    <a:lnTo>
                      <a:pt x="720" y="172"/>
                    </a:lnTo>
                    <a:lnTo>
                      <a:pt x="674" y="148"/>
                    </a:lnTo>
                    <a:lnTo>
                      <a:pt x="626" y="128"/>
                    </a:lnTo>
                    <a:lnTo>
                      <a:pt x="578" y="108"/>
                    </a:lnTo>
                    <a:lnTo>
                      <a:pt x="528" y="90"/>
                    </a:lnTo>
                    <a:lnTo>
                      <a:pt x="478" y="74"/>
                    </a:lnTo>
                    <a:lnTo>
                      <a:pt x="428" y="58"/>
                    </a:lnTo>
                    <a:lnTo>
                      <a:pt x="376" y="46"/>
                    </a:lnTo>
                    <a:lnTo>
                      <a:pt x="324" y="34"/>
                    </a:lnTo>
                    <a:lnTo>
                      <a:pt x="272" y="24"/>
                    </a:lnTo>
                    <a:lnTo>
                      <a:pt x="218" y="16"/>
                    </a:lnTo>
                    <a:lnTo>
                      <a:pt x="164" y="8"/>
                    </a:lnTo>
                    <a:lnTo>
                      <a:pt x="110" y="4"/>
                    </a:lnTo>
                    <a:lnTo>
                      <a:pt x="56" y="2"/>
                    </a:lnTo>
                    <a:lnTo>
                      <a:pt x="0" y="0"/>
                    </a:lnTo>
                    <a:lnTo>
                      <a:pt x="0" y="400"/>
                    </a:lnTo>
                    <a:lnTo>
                      <a:pt x="42" y="402"/>
                    </a:lnTo>
                    <a:lnTo>
                      <a:pt x="84" y="404"/>
                    </a:lnTo>
                    <a:lnTo>
                      <a:pt x="124" y="406"/>
                    </a:lnTo>
                    <a:lnTo>
                      <a:pt x="164" y="412"/>
                    </a:lnTo>
                    <a:lnTo>
                      <a:pt x="204" y="418"/>
                    </a:lnTo>
                    <a:lnTo>
                      <a:pt x="244" y="426"/>
                    </a:lnTo>
                    <a:lnTo>
                      <a:pt x="282" y="434"/>
                    </a:lnTo>
                    <a:lnTo>
                      <a:pt x="322" y="444"/>
                    </a:lnTo>
                    <a:lnTo>
                      <a:pt x="360" y="456"/>
                    </a:lnTo>
                    <a:lnTo>
                      <a:pt x="396" y="468"/>
                    </a:lnTo>
                    <a:lnTo>
                      <a:pt x="434" y="482"/>
                    </a:lnTo>
                    <a:lnTo>
                      <a:pt x="470" y="496"/>
                    </a:lnTo>
                    <a:lnTo>
                      <a:pt x="506" y="512"/>
                    </a:lnTo>
                    <a:lnTo>
                      <a:pt x="540" y="528"/>
                    </a:lnTo>
                    <a:lnTo>
                      <a:pt x="576" y="546"/>
                    </a:lnTo>
                    <a:lnTo>
                      <a:pt x="608" y="566"/>
                    </a:lnTo>
                    <a:lnTo>
                      <a:pt x="642" y="586"/>
                    </a:lnTo>
                    <a:lnTo>
                      <a:pt x="674" y="608"/>
                    </a:lnTo>
                    <a:lnTo>
                      <a:pt x="706" y="630"/>
                    </a:lnTo>
                    <a:lnTo>
                      <a:pt x="736" y="654"/>
                    </a:lnTo>
                    <a:lnTo>
                      <a:pt x="766" y="678"/>
                    </a:lnTo>
                    <a:lnTo>
                      <a:pt x="796" y="702"/>
                    </a:lnTo>
                    <a:lnTo>
                      <a:pt x="824" y="728"/>
                    </a:lnTo>
                    <a:lnTo>
                      <a:pt x="852" y="756"/>
                    </a:lnTo>
                    <a:lnTo>
                      <a:pt x="880" y="784"/>
                    </a:lnTo>
                    <a:lnTo>
                      <a:pt x="904" y="812"/>
                    </a:lnTo>
                    <a:lnTo>
                      <a:pt x="930" y="842"/>
                    </a:lnTo>
                    <a:lnTo>
                      <a:pt x="954" y="872"/>
                    </a:lnTo>
                    <a:lnTo>
                      <a:pt x="976" y="902"/>
                    </a:lnTo>
                    <a:lnTo>
                      <a:pt x="998" y="934"/>
                    </a:lnTo>
                    <a:lnTo>
                      <a:pt x="1020" y="968"/>
                    </a:lnTo>
                    <a:lnTo>
                      <a:pt x="1040" y="1000"/>
                    </a:lnTo>
                    <a:close/>
                  </a:path>
                </a:pathLst>
              </a:custGeom>
              <a:noFill/>
              <a:ln w="12700">
                <a:solidFill>
                  <a:srgbClr val="000000"/>
                </a:solidFill>
                <a:prstDash val="solid"/>
                <a:round/>
                <a:headEnd/>
                <a:tailEnd/>
              </a:ln>
            </p:spPr>
            <p:txBody>
              <a:bodyPr/>
              <a:lstStyle/>
              <a:p>
                <a:endParaRPr lang="en-GB"/>
              </a:p>
            </p:txBody>
          </p:sp>
          <p:sp>
            <p:nvSpPr>
              <p:cNvPr id="17" name="Freeform 3"/>
              <p:cNvSpPr>
                <a:spLocks/>
              </p:cNvSpPr>
              <p:nvPr/>
            </p:nvSpPr>
            <p:spPr bwMode="auto">
              <a:xfrm>
                <a:off x="2373314" y="1651194"/>
                <a:ext cx="2200275" cy="1587500"/>
              </a:xfrm>
              <a:custGeom>
                <a:avLst/>
                <a:gdLst>
                  <a:gd name="T0" fmla="*/ 2200275 w 1386"/>
                  <a:gd name="T1" fmla="*/ 0 h 1000"/>
                  <a:gd name="T2" fmla="*/ 2114550 w 1386"/>
                  <a:gd name="T3" fmla="*/ 3175 h 1000"/>
                  <a:gd name="T4" fmla="*/ 1939925 w 1386"/>
                  <a:gd name="T5" fmla="*/ 12700 h 1000"/>
                  <a:gd name="T6" fmla="*/ 1771650 w 1386"/>
                  <a:gd name="T7" fmla="*/ 38100 h 1000"/>
                  <a:gd name="T8" fmla="*/ 1603375 w 1386"/>
                  <a:gd name="T9" fmla="*/ 73025 h 1000"/>
                  <a:gd name="T10" fmla="*/ 1441450 w 1386"/>
                  <a:gd name="T11" fmla="*/ 117475 h 1000"/>
                  <a:gd name="T12" fmla="*/ 1285875 w 1386"/>
                  <a:gd name="T13" fmla="*/ 171450 h 1000"/>
                  <a:gd name="T14" fmla="*/ 1133475 w 1386"/>
                  <a:gd name="T15" fmla="*/ 234950 h 1000"/>
                  <a:gd name="T16" fmla="*/ 984250 w 1386"/>
                  <a:gd name="T17" fmla="*/ 311150 h 1000"/>
                  <a:gd name="T18" fmla="*/ 844550 w 1386"/>
                  <a:gd name="T19" fmla="*/ 393700 h 1000"/>
                  <a:gd name="T20" fmla="*/ 708025 w 1386"/>
                  <a:gd name="T21" fmla="*/ 485775 h 1000"/>
                  <a:gd name="T22" fmla="*/ 577850 w 1386"/>
                  <a:gd name="T23" fmla="*/ 587375 h 1000"/>
                  <a:gd name="T24" fmla="*/ 457200 w 1386"/>
                  <a:gd name="T25" fmla="*/ 695325 h 1000"/>
                  <a:gd name="T26" fmla="*/ 339725 w 1386"/>
                  <a:gd name="T27" fmla="*/ 809625 h 1000"/>
                  <a:gd name="T28" fmla="*/ 234950 w 1386"/>
                  <a:gd name="T29" fmla="*/ 933450 h 1000"/>
                  <a:gd name="T30" fmla="*/ 133350 w 1386"/>
                  <a:gd name="T31" fmla="*/ 1063625 h 1000"/>
                  <a:gd name="T32" fmla="*/ 44450 w 1386"/>
                  <a:gd name="T33" fmla="*/ 1200150 h 1000"/>
                  <a:gd name="T34" fmla="*/ 552450 w 1386"/>
                  <a:gd name="T35" fmla="*/ 1587500 h 1000"/>
                  <a:gd name="T36" fmla="*/ 584200 w 1386"/>
                  <a:gd name="T37" fmla="*/ 1536700 h 1000"/>
                  <a:gd name="T38" fmla="*/ 650875 w 1386"/>
                  <a:gd name="T39" fmla="*/ 1431925 h 1000"/>
                  <a:gd name="T40" fmla="*/ 727075 w 1386"/>
                  <a:gd name="T41" fmla="*/ 1336675 h 1000"/>
                  <a:gd name="T42" fmla="*/ 806450 w 1386"/>
                  <a:gd name="T43" fmla="*/ 1244600 h 1000"/>
                  <a:gd name="T44" fmla="*/ 892175 w 1386"/>
                  <a:gd name="T45" fmla="*/ 1155700 h 1000"/>
                  <a:gd name="T46" fmla="*/ 984250 w 1386"/>
                  <a:gd name="T47" fmla="*/ 1076325 h 1000"/>
                  <a:gd name="T48" fmla="*/ 1079500 w 1386"/>
                  <a:gd name="T49" fmla="*/ 1000125 h 1000"/>
                  <a:gd name="T50" fmla="*/ 1181100 w 1386"/>
                  <a:gd name="T51" fmla="*/ 930275 h 1000"/>
                  <a:gd name="T52" fmla="*/ 1289050 w 1386"/>
                  <a:gd name="T53" fmla="*/ 866775 h 1000"/>
                  <a:gd name="T54" fmla="*/ 1400175 w 1386"/>
                  <a:gd name="T55" fmla="*/ 812800 h 1000"/>
                  <a:gd name="T56" fmla="*/ 1514475 w 1386"/>
                  <a:gd name="T57" fmla="*/ 765175 h 1000"/>
                  <a:gd name="T58" fmla="*/ 1631950 w 1386"/>
                  <a:gd name="T59" fmla="*/ 723900 h 1000"/>
                  <a:gd name="T60" fmla="*/ 1752600 w 1386"/>
                  <a:gd name="T61" fmla="*/ 688975 h 1000"/>
                  <a:gd name="T62" fmla="*/ 1876425 w 1386"/>
                  <a:gd name="T63" fmla="*/ 663575 h 1000"/>
                  <a:gd name="T64" fmla="*/ 2006600 w 1386"/>
                  <a:gd name="T65" fmla="*/ 644525 h 1000"/>
                  <a:gd name="T66" fmla="*/ 2133600 w 1386"/>
                  <a:gd name="T67" fmla="*/ 638175 h 1000"/>
                  <a:gd name="T68" fmla="*/ 2200275 w 1386"/>
                  <a:gd name="T69" fmla="*/ 635000 h 10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386" h="1000">
                    <a:moveTo>
                      <a:pt x="1386" y="400"/>
                    </a:moveTo>
                    <a:lnTo>
                      <a:pt x="1386" y="0"/>
                    </a:lnTo>
                    <a:lnTo>
                      <a:pt x="1332" y="2"/>
                    </a:lnTo>
                    <a:lnTo>
                      <a:pt x="1276" y="4"/>
                    </a:lnTo>
                    <a:lnTo>
                      <a:pt x="1222" y="8"/>
                    </a:lnTo>
                    <a:lnTo>
                      <a:pt x="1168" y="16"/>
                    </a:lnTo>
                    <a:lnTo>
                      <a:pt x="1116" y="24"/>
                    </a:lnTo>
                    <a:lnTo>
                      <a:pt x="1062" y="34"/>
                    </a:lnTo>
                    <a:lnTo>
                      <a:pt x="1010" y="46"/>
                    </a:lnTo>
                    <a:lnTo>
                      <a:pt x="960" y="58"/>
                    </a:lnTo>
                    <a:lnTo>
                      <a:pt x="908" y="74"/>
                    </a:lnTo>
                    <a:lnTo>
                      <a:pt x="858" y="90"/>
                    </a:lnTo>
                    <a:lnTo>
                      <a:pt x="810" y="108"/>
                    </a:lnTo>
                    <a:lnTo>
                      <a:pt x="760" y="128"/>
                    </a:lnTo>
                    <a:lnTo>
                      <a:pt x="714" y="148"/>
                    </a:lnTo>
                    <a:lnTo>
                      <a:pt x="666" y="172"/>
                    </a:lnTo>
                    <a:lnTo>
                      <a:pt x="620" y="196"/>
                    </a:lnTo>
                    <a:lnTo>
                      <a:pt x="576" y="222"/>
                    </a:lnTo>
                    <a:lnTo>
                      <a:pt x="532" y="248"/>
                    </a:lnTo>
                    <a:lnTo>
                      <a:pt x="488" y="276"/>
                    </a:lnTo>
                    <a:lnTo>
                      <a:pt x="446" y="306"/>
                    </a:lnTo>
                    <a:lnTo>
                      <a:pt x="404" y="338"/>
                    </a:lnTo>
                    <a:lnTo>
                      <a:pt x="364" y="370"/>
                    </a:lnTo>
                    <a:lnTo>
                      <a:pt x="326" y="404"/>
                    </a:lnTo>
                    <a:lnTo>
                      <a:pt x="288" y="438"/>
                    </a:lnTo>
                    <a:lnTo>
                      <a:pt x="250" y="474"/>
                    </a:lnTo>
                    <a:lnTo>
                      <a:pt x="214" y="510"/>
                    </a:lnTo>
                    <a:lnTo>
                      <a:pt x="180" y="550"/>
                    </a:lnTo>
                    <a:lnTo>
                      <a:pt x="148" y="588"/>
                    </a:lnTo>
                    <a:lnTo>
                      <a:pt x="116" y="628"/>
                    </a:lnTo>
                    <a:lnTo>
                      <a:pt x="84" y="670"/>
                    </a:lnTo>
                    <a:lnTo>
                      <a:pt x="56" y="712"/>
                    </a:lnTo>
                    <a:lnTo>
                      <a:pt x="28" y="756"/>
                    </a:lnTo>
                    <a:lnTo>
                      <a:pt x="0" y="800"/>
                    </a:lnTo>
                    <a:lnTo>
                      <a:pt x="348" y="1000"/>
                    </a:lnTo>
                    <a:lnTo>
                      <a:pt x="368" y="968"/>
                    </a:lnTo>
                    <a:lnTo>
                      <a:pt x="388" y="934"/>
                    </a:lnTo>
                    <a:lnTo>
                      <a:pt x="410" y="902"/>
                    </a:lnTo>
                    <a:lnTo>
                      <a:pt x="434" y="872"/>
                    </a:lnTo>
                    <a:lnTo>
                      <a:pt x="458" y="842"/>
                    </a:lnTo>
                    <a:lnTo>
                      <a:pt x="482" y="812"/>
                    </a:lnTo>
                    <a:lnTo>
                      <a:pt x="508" y="784"/>
                    </a:lnTo>
                    <a:lnTo>
                      <a:pt x="534" y="756"/>
                    </a:lnTo>
                    <a:lnTo>
                      <a:pt x="562" y="728"/>
                    </a:lnTo>
                    <a:lnTo>
                      <a:pt x="590" y="702"/>
                    </a:lnTo>
                    <a:lnTo>
                      <a:pt x="620" y="678"/>
                    </a:lnTo>
                    <a:lnTo>
                      <a:pt x="650" y="654"/>
                    </a:lnTo>
                    <a:lnTo>
                      <a:pt x="680" y="630"/>
                    </a:lnTo>
                    <a:lnTo>
                      <a:pt x="712" y="608"/>
                    </a:lnTo>
                    <a:lnTo>
                      <a:pt x="744" y="586"/>
                    </a:lnTo>
                    <a:lnTo>
                      <a:pt x="778" y="566"/>
                    </a:lnTo>
                    <a:lnTo>
                      <a:pt x="812" y="546"/>
                    </a:lnTo>
                    <a:lnTo>
                      <a:pt x="846" y="528"/>
                    </a:lnTo>
                    <a:lnTo>
                      <a:pt x="882" y="512"/>
                    </a:lnTo>
                    <a:lnTo>
                      <a:pt x="918" y="496"/>
                    </a:lnTo>
                    <a:lnTo>
                      <a:pt x="954" y="482"/>
                    </a:lnTo>
                    <a:lnTo>
                      <a:pt x="990" y="468"/>
                    </a:lnTo>
                    <a:lnTo>
                      <a:pt x="1028" y="456"/>
                    </a:lnTo>
                    <a:lnTo>
                      <a:pt x="1066" y="444"/>
                    </a:lnTo>
                    <a:lnTo>
                      <a:pt x="1104" y="434"/>
                    </a:lnTo>
                    <a:lnTo>
                      <a:pt x="1144" y="426"/>
                    </a:lnTo>
                    <a:lnTo>
                      <a:pt x="1182" y="418"/>
                    </a:lnTo>
                    <a:lnTo>
                      <a:pt x="1222" y="412"/>
                    </a:lnTo>
                    <a:lnTo>
                      <a:pt x="1264" y="406"/>
                    </a:lnTo>
                    <a:lnTo>
                      <a:pt x="1304" y="404"/>
                    </a:lnTo>
                    <a:lnTo>
                      <a:pt x="1344" y="402"/>
                    </a:lnTo>
                    <a:lnTo>
                      <a:pt x="1386" y="400"/>
                    </a:lnTo>
                    <a:close/>
                  </a:path>
                </a:pathLst>
              </a:custGeom>
              <a:noFill/>
              <a:ln w="38100" cap="flat" cmpd="sng">
                <a:solidFill>
                  <a:srgbClr val="5F5F5F"/>
                </a:solidFill>
                <a:prstDash val="solid"/>
                <a:round/>
                <a:headEnd type="none" w="med" len="med"/>
                <a:tailEnd type="none" w="med" len="med"/>
              </a:ln>
              <a:effectLst/>
              <a:extLst/>
            </p:spPr>
            <p:txBody>
              <a:bodyPr/>
              <a:lstStyle/>
              <a:p>
                <a:endParaRPr lang="en-GB"/>
              </a:p>
            </p:txBody>
          </p:sp>
          <p:sp>
            <p:nvSpPr>
              <p:cNvPr id="18" name="Freeform 4"/>
              <p:cNvSpPr>
                <a:spLocks/>
              </p:cNvSpPr>
              <p:nvPr/>
            </p:nvSpPr>
            <p:spPr bwMode="auto">
              <a:xfrm>
                <a:off x="2033589" y="2921193"/>
                <a:ext cx="892175" cy="2540000"/>
              </a:xfrm>
              <a:custGeom>
                <a:avLst/>
                <a:gdLst>
                  <a:gd name="T0" fmla="*/ 635000 w 562"/>
                  <a:gd name="T1" fmla="*/ 1270000 h 1600"/>
                  <a:gd name="T2" fmla="*/ 641350 w 562"/>
                  <a:gd name="T3" fmla="*/ 1143000 h 1600"/>
                  <a:gd name="T4" fmla="*/ 654050 w 562"/>
                  <a:gd name="T5" fmla="*/ 1016000 h 1600"/>
                  <a:gd name="T6" fmla="*/ 673100 w 562"/>
                  <a:gd name="T7" fmla="*/ 892175 h 1600"/>
                  <a:gd name="T8" fmla="*/ 701675 w 562"/>
                  <a:gd name="T9" fmla="*/ 768350 h 1600"/>
                  <a:gd name="T10" fmla="*/ 739775 w 562"/>
                  <a:gd name="T11" fmla="*/ 650875 h 1600"/>
                  <a:gd name="T12" fmla="*/ 781050 w 562"/>
                  <a:gd name="T13" fmla="*/ 536575 h 1600"/>
                  <a:gd name="T14" fmla="*/ 831850 w 562"/>
                  <a:gd name="T15" fmla="*/ 425450 h 1600"/>
                  <a:gd name="T16" fmla="*/ 892175 w 562"/>
                  <a:gd name="T17" fmla="*/ 317500 h 1600"/>
                  <a:gd name="T18" fmla="*/ 339725 w 562"/>
                  <a:gd name="T19" fmla="*/ 0 h 1600"/>
                  <a:gd name="T20" fmla="*/ 263525 w 562"/>
                  <a:gd name="T21" fmla="*/ 142875 h 1600"/>
                  <a:gd name="T22" fmla="*/ 196850 w 562"/>
                  <a:gd name="T23" fmla="*/ 292100 h 1600"/>
                  <a:gd name="T24" fmla="*/ 139700 w 562"/>
                  <a:gd name="T25" fmla="*/ 444500 h 1600"/>
                  <a:gd name="T26" fmla="*/ 88900 w 562"/>
                  <a:gd name="T27" fmla="*/ 603250 h 1600"/>
                  <a:gd name="T28" fmla="*/ 50800 w 562"/>
                  <a:gd name="T29" fmla="*/ 765175 h 1600"/>
                  <a:gd name="T30" fmla="*/ 22225 w 562"/>
                  <a:gd name="T31" fmla="*/ 930275 h 1600"/>
                  <a:gd name="T32" fmla="*/ 6350 w 562"/>
                  <a:gd name="T33" fmla="*/ 1098550 h 1600"/>
                  <a:gd name="T34" fmla="*/ 0 w 562"/>
                  <a:gd name="T35" fmla="*/ 1270000 h 1600"/>
                  <a:gd name="T36" fmla="*/ 3175 w 562"/>
                  <a:gd name="T37" fmla="*/ 1358900 h 1600"/>
                  <a:gd name="T38" fmla="*/ 12700 w 562"/>
                  <a:gd name="T39" fmla="*/ 1527175 h 1600"/>
                  <a:gd name="T40" fmla="*/ 34925 w 562"/>
                  <a:gd name="T41" fmla="*/ 1695450 h 1600"/>
                  <a:gd name="T42" fmla="*/ 69850 w 562"/>
                  <a:gd name="T43" fmla="*/ 1860550 h 1600"/>
                  <a:gd name="T44" fmla="*/ 111125 w 562"/>
                  <a:gd name="T45" fmla="*/ 2019300 h 1600"/>
                  <a:gd name="T46" fmla="*/ 165100 w 562"/>
                  <a:gd name="T47" fmla="*/ 2174875 h 1600"/>
                  <a:gd name="T48" fmla="*/ 228600 w 562"/>
                  <a:gd name="T49" fmla="*/ 2324100 h 1600"/>
                  <a:gd name="T50" fmla="*/ 301625 w 562"/>
                  <a:gd name="T51" fmla="*/ 2470150 h 1600"/>
                  <a:gd name="T52" fmla="*/ 892175 w 562"/>
                  <a:gd name="T53" fmla="*/ 2222500 h 1600"/>
                  <a:gd name="T54" fmla="*/ 860425 w 562"/>
                  <a:gd name="T55" fmla="*/ 2171700 h 1600"/>
                  <a:gd name="T56" fmla="*/ 806450 w 562"/>
                  <a:gd name="T57" fmla="*/ 2060575 h 1600"/>
                  <a:gd name="T58" fmla="*/ 758825 w 562"/>
                  <a:gd name="T59" fmla="*/ 1949450 h 1600"/>
                  <a:gd name="T60" fmla="*/ 720725 w 562"/>
                  <a:gd name="T61" fmla="*/ 1831975 h 1600"/>
                  <a:gd name="T62" fmla="*/ 685800 w 562"/>
                  <a:gd name="T63" fmla="*/ 1711325 h 1600"/>
                  <a:gd name="T64" fmla="*/ 663575 w 562"/>
                  <a:gd name="T65" fmla="*/ 1590675 h 1600"/>
                  <a:gd name="T66" fmla="*/ 644525 w 562"/>
                  <a:gd name="T67" fmla="*/ 1463675 h 1600"/>
                  <a:gd name="T68" fmla="*/ 638175 w 562"/>
                  <a:gd name="T69" fmla="*/ 1336675 h 1600"/>
                  <a:gd name="T70" fmla="*/ 635000 w 562"/>
                  <a:gd name="T71" fmla="*/ 1270000 h 16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62" h="1600">
                    <a:moveTo>
                      <a:pt x="400" y="800"/>
                    </a:moveTo>
                    <a:lnTo>
                      <a:pt x="400" y="800"/>
                    </a:lnTo>
                    <a:lnTo>
                      <a:pt x="402" y="760"/>
                    </a:lnTo>
                    <a:lnTo>
                      <a:pt x="404" y="720"/>
                    </a:lnTo>
                    <a:lnTo>
                      <a:pt x="406" y="680"/>
                    </a:lnTo>
                    <a:lnTo>
                      <a:pt x="412" y="640"/>
                    </a:lnTo>
                    <a:lnTo>
                      <a:pt x="418" y="600"/>
                    </a:lnTo>
                    <a:lnTo>
                      <a:pt x="424" y="562"/>
                    </a:lnTo>
                    <a:lnTo>
                      <a:pt x="432" y="522"/>
                    </a:lnTo>
                    <a:lnTo>
                      <a:pt x="442" y="484"/>
                    </a:lnTo>
                    <a:lnTo>
                      <a:pt x="454" y="448"/>
                    </a:lnTo>
                    <a:lnTo>
                      <a:pt x="466" y="410"/>
                    </a:lnTo>
                    <a:lnTo>
                      <a:pt x="478" y="374"/>
                    </a:lnTo>
                    <a:lnTo>
                      <a:pt x="492" y="338"/>
                    </a:lnTo>
                    <a:lnTo>
                      <a:pt x="508" y="302"/>
                    </a:lnTo>
                    <a:lnTo>
                      <a:pt x="524" y="268"/>
                    </a:lnTo>
                    <a:lnTo>
                      <a:pt x="542" y="234"/>
                    </a:lnTo>
                    <a:lnTo>
                      <a:pt x="562" y="200"/>
                    </a:lnTo>
                    <a:lnTo>
                      <a:pt x="214" y="0"/>
                    </a:lnTo>
                    <a:lnTo>
                      <a:pt x="190" y="46"/>
                    </a:lnTo>
                    <a:lnTo>
                      <a:pt x="166" y="90"/>
                    </a:lnTo>
                    <a:lnTo>
                      <a:pt x="144" y="136"/>
                    </a:lnTo>
                    <a:lnTo>
                      <a:pt x="124" y="184"/>
                    </a:lnTo>
                    <a:lnTo>
                      <a:pt x="104" y="232"/>
                    </a:lnTo>
                    <a:lnTo>
                      <a:pt x="88" y="280"/>
                    </a:lnTo>
                    <a:lnTo>
                      <a:pt x="70" y="330"/>
                    </a:lnTo>
                    <a:lnTo>
                      <a:pt x="56" y="380"/>
                    </a:lnTo>
                    <a:lnTo>
                      <a:pt x="44" y="430"/>
                    </a:lnTo>
                    <a:lnTo>
                      <a:pt x="32" y="482"/>
                    </a:lnTo>
                    <a:lnTo>
                      <a:pt x="22" y="534"/>
                    </a:lnTo>
                    <a:lnTo>
                      <a:pt x="14" y="586"/>
                    </a:lnTo>
                    <a:lnTo>
                      <a:pt x="8" y="638"/>
                    </a:lnTo>
                    <a:lnTo>
                      <a:pt x="4" y="692"/>
                    </a:lnTo>
                    <a:lnTo>
                      <a:pt x="2" y="746"/>
                    </a:lnTo>
                    <a:lnTo>
                      <a:pt x="0" y="800"/>
                    </a:lnTo>
                    <a:lnTo>
                      <a:pt x="2" y="856"/>
                    </a:lnTo>
                    <a:lnTo>
                      <a:pt x="4" y="910"/>
                    </a:lnTo>
                    <a:lnTo>
                      <a:pt x="8" y="962"/>
                    </a:lnTo>
                    <a:lnTo>
                      <a:pt x="14" y="1016"/>
                    </a:lnTo>
                    <a:lnTo>
                      <a:pt x="22" y="1068"/>
                    </a:lnTo>
                    <a:lnTo>
                      <a:pt x="32" y="1120"/>
                    </a:lnTo>
                    <a:lnTo>
                      <a:pt x="44" y="1172"/>
                    </a:lnTo>
                    <a:lnTo>
                      <a:pt x="56" y="1222"/>
                    </a:lnTo>
                    <a:lnTo>
                      <a:pt x="70" y="1272"/>
                    </a:lnTo>
                    <a:lnTo>
                      <a:pt x="88" y="1322"/>
                    </a:lnTo>
                    <a:lnTo>
                      <a:pt x="104" y="1370"/>
                    </a:lnTo>
                    <a:lnTo>
                      <a:pt x="124" y="1418"/>
                    </a:lnTo>
                    <a:lnTo>
                      <a:pt x="144" y="1464"/>
                    </a:lnTo>
                    <a:lnTo>
                      <a:pt x="166" y="1510"/>
                    </a:lnTo>
                    <a:lnTo>
                      <a:pt x="190" y="1556"/>
                    </a:lnTo>
                    <a:lnTo>
                      <a:pt x="214" y="1600"/>
                    </a:lnTo>
                    <a:lnTo>
                      <a:pt x="562" y="1400"/>
                    </a:lnTo>
                    <a:lnTo>
                      <a:pt x="542" y="1368"/>
                    </a:lnTo>
                    <a:lnTo>
                      <a:pt x="524" y="1334"/>
                    </a:lnTo>
                    <a:lnTo>
                      <a:pt x="508" y="1298"/>
                    </a:lnTo>
                    <a:lnTo>
                      <a:pt x="492" y="1264"/>
                    </a:lnTo>
                    <a:lnTo>
                      <a:pt x="478" y="1228"/>
                    </a:lnTo>
                    <a:lnTo>
                      <a:pt x="466" y="1190"/>
                    </a:lnTo>
                    <a:lnTo>
                      <a:pt x="454" y="1154"/>
                    </a:lnTo>
                    <a:lnTo>
                      <a:pt x="442" y="1116"/>
                    </a:lnTo>
                    <a:lnTo>
                      <a:pt x="432" y="1078"/>
                    </a:lnTo>
                    <a:lnTo>
                      <a:pt x="424" y="1040"/>
                    </a:lnTo>
                    <a:lnTo>
                      <a:pt x="418" y="1002"/>
                    </a:lnTo>
                    <a:lnTo>
                      <a:pt x="412" y="962"/>
                    </a:lnTo>
                    <a:lnTo>
                      <a:pt x="406" y="922"/>
                    </a:lnTo>
                    <a:lnTo>
                      <a:pt x="404" y="882"/>
                    </a:lnTo>
                    <a:lnTo>
                      <a:pt x="402" y="842"/>
                    </a:lnTo>
                    <a:lnTo>
                      <a:pt x="400" y="800"/>
                    </a:lnTo>
                    <a:close/>
                  </a:path>
                </a:pathLst>
              </a:custGeom>
              <a:noFill/>
              <a:ln w="12700" cap="flat" cmpd="sng">
                <a:solidFill>
                  <a:srgbClr val="000000"/>
                </a:solidFill>
                <a:prstDash val="solid"/>
                <a:round/>
                <a:headEnd type="none" w="med" len="med"/>
                <a:tailEnd type="none" w="med" len="med"/>
              </a:ln>
              <a:effectLst/>
              <a:extLst/>
            </p:spPr>
            <p:txBody>
              <a:bodyPr/>
              <a:lstStyle/>
              <a:p>
                <a:endParaRPr lang="en-GB"/>
              </a:p>
            </p:txBody>
          </p:sp>
          <p:sp>
            <p:nvSpPr>
              <p:cNvPr id="19" name="Freeform 5"/>
              <p:cNvSpPr>
                <a:spLocks/>
              </p:cNvSpPr>
              <p:nvPr/>
            </p:nvSpPr>
            <p:spPr bwMode="auto">
              <a:xfrm>
                <a:off x="4573588" y="5143694"/>
                <a:ext cx="2200275" cy="1587500"/>
              </a:xfrm>
              <a:custGeom>
                <a:avLst/>
                <a:gdLst>
                  <a:gd name="T0" fmla="*/ 0 w 1386"/>
                  <a:gd name="T1" fmla="*/ 1587500 h 1000"/>
                  <a:gd name="T2" fmla="*/ 88900 w 1386"/>
                  <a:gd name="T3" fmla="*/ 1587500 h 1000"/>
                  <a:gd name="T4" fmla="*/ 260350 w 1386"/>
                  <a:gd name="T5" fmla="*/ 1574800 h 1000"/>
                  <a:gd name="T6" fmla="*/ 431800 w 1386"/>
                  <a:gd name="T7" fmla="*/ 1552575 h 1000"/>
                  <a:gd name="T8" fmla="*/ 596900 w 1386"/>
                  <a:gd name="T9" fmla="*/ 1517650 h 1000"/>
                  <a:gd name="T10" fmla="*/ 758825 w 1386"/>
                  <a:gd name="T11" fmla="*/ 1473200 h 1000"/>
                  <a:gd name="T12" fmla="*/ 917575 w 1386"/>
                  <a:gd name="T13" fmla="*/ 1419225 h 1000"/>
                  <a:gd name="T14" fmla="*/ 1069975 w 1386"/>
                  <a:gd name="T15" fmla="*/ 1352550 h 1000"/>
                  <a:gd name="T16" fmla="*/ 1216025 w 1386"/>
                  <a:gd name="T17" fmla="*/ 1279525 h 1000"/>
                  <a:gd name="T18" fmla="*/ 1358900 w 1386"/>
                  <a:gd name="T19" fmla="*/ 1196975 h 1000"/>
                  <a:gd name="T20" fmla="*/ 1495425 w 1386"/>
                  <a:gd name="T21" fmla="*/ 1101725 h 1000"/>
                  <a:gd name="T22" fmla="*/ 1622425 w 1386"/>
                  <a:gd name="T23" fmla="*/ 1003300 h 1000"/>
                  <a:gd name="T24" fmla="*/ 1746250 w 1386"/>
                  <a:gd name="T25" fmla="*/ 895350 h 1000"/>
                  <a:gd name="T26" fmla="*/ 1860550 w 1386"/>
                  <a:gd name="T27" fmla="*/ 777875 h 1000"/>
                  <a:gd name="T28" fmla="*/ 1968500 w 1386"/>
                  <a:gd name="T29" fmla="*/ 654050 h 1000"/>
                  <a:gd name="T30" fmla="*/ 2066925 w 1386"/>
                  <a:gd name="T31" fmla="*/ 523875 h 1000"/>
                  <a:gd name="T32" fmla="*/ 2159000 w 1386"/>
                  <a:gd name="T33" fmla="*/ 390525 h 1000"/>
                  <a:gd name="T34" fmla="*/ 1651000 w 1386"/>
                  <a:gd name="T35" fmla="*/ 0 h 1000"/>
                  <a:gd name="T36" fmla="*/ 1619250 w 1386"/>
                  <a:gd name="T37" fmla="*/ 53975 h 1000"/>
                  <a:gd name="T38" fmla="*/ 1549400 w 1386"/>
                  <a:gd name="T39" fmla="*/ 155575 h 1000"/>
                  <a:gd name="T40" fmla="*/ 1476375 w 1386"/>
                  <a:gd name="T41" fmla="*/ 254000 h 1000"/>
                  <a:gd name="T42" fmla="*/ 1397000 w 1386"/>
                  <a:gd name="T43" fmla="*/ 346075 h 1000"/>
                  <a:gd name="T44" fmla="*/ 1308100 w 1386"/>
                  <a:gd name="T45" fmla="*/ 431800 h 1000"/>
                  <a:gd name="T46" fmla="*/ 1216025 w 1386"/>
                  <a:gd name="T47" fmla="*/ 514350 h 1000"/>
                  <a:gd name="T48" fmla="*/ 1120775 w 1386"/>
                  <a:gd name="T49" fmla="*/ 590550 h 1000"/>
                  <a:gd name="T50" fmla="*/ 1019175 w 1386"/>
                  <a:gd name="T51" fmla="*/ 657225 h 1000"/>
                  <a:gd name="T52" fmla="*/ 914400 w 1386"/>
                  <a:gd name="T53" fmla="*/ 720725 h 1000"/>
                  <a:gd name="T54" fmla="*/ 803275 w 1386"/>
                  <a:gd name="T55" fmla="*/ 777875 h 1000"/>
                  <a:gd name="T56" fmla="*/ 688975 w 1386"/>
                  <a:gd name="T57" fmla="*/ 825500 h 1000"/>
                  <a:gd name="T58" fmla="*/ 571500 w 1386"/>
                  <a:gd name="T59" fmla="*/ 866775 h 1000"/>
                  <a:gd name="T60" fmla="*/ 447675 w 1386"/>
                  <a:gd name="T61" fmla="*/ 901700 h 1000"/>
                  <a:gd name="T62" fmla="*/ 323850 w 1386"/>
                  <a:gd name="T63" fmla="*/ 927100 h 1000"/>
                  <a:gd name="T64" fmla="*/ 196850 w 1386"/>
                  <a:gd name="T65" fmla="*/ 942975 h 1000"/>
                  <a:gd name="T66" fmla="*/ 66675 w 1386"/>
                  <a:gd name="T67" fmla="*/ 952500 h 1000"/>
                  <a:gd name="T68" fmla="*/ 0 w 1386"/>
                  <a:gd name="T69" fmla="*/ 952500 h 10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386" h="1000">
                    <a:moveTo>
                      <a:pt x="0" y="600"/>
                    </a:moveTo>
                    <a:lnTo>
                      <a:pt x="0" y="1000"/>
                    </a:lnTo>
                    <a:lnTo>
                      <a:pt x="56" y="1000"/>
                    </a:lnTo>
                    <a:lnTo>
                      <a:pt x="110" y="996"/>
                    </a:lnTo>
                    <a:lnTo>
                      <a:pt x="164" y="992"/>
                    </a:lnTo>
                    <a:lnTo>
                      <a:pt x="218" y="986"/>
                    </a:lnTo>
                    <a:lnTo>
                      <a:pt x="272" y="978"/>
                    </a:lnTo>
                    <a:lnTo>
                      <a:pt x="324" y="968"/>
                    </a:lnTo>
                    <a:lnTo>
                      <a:pt x="376" y="956"/>
                    </a:lnTo>
                    <a:lnTo>
                      <a:pt x="428" y="942"/>
                    </a:lnTo>
                    <a:lnTo>
                      <a:pt x="478" y="928"/>
                    </a:lnTo>
                    <a:lnTo>
                      <a:pt x="528" y="912"/>
                    </a:lnTo>
                    <a:lnTo>
                      <a:pt x="578" y="894"/>
                    </a:lnTo>
                    <a:lnTo>
                      <a:pt x="626" y="874"/>
                    </a:lnTo>
                    <a:lnTo>
                      <a:pt x="674" y="852"/>
                    </a:lnTo>
                    <a:lnTo>
                      <a:pt x="720" y="830"/>
                    </a:lnTo>
                    <a:lnTo>
                      <a:pt x="766" y="806"/>
                    </a:lnTo>
                    <a:lnTo>
                      <a:pt x="812" y="780"/>
                    </a:lnTo>
                    <a:lnTo>
                      <a:pt x="856" y="754"/>
                    </a:lnTo>
                    <a:lnTo>
                      <a:pt x="898" y="724"/>
                    </a:lnTo>
                    <a:lnTo>
                      <a:pt x="942" y="694"/>
                    </a:lnTo>
                    <a:lnTo>
                      <a:pt x="982" y="664"/>
                    </a:lnTo>
                    <a:lnTo>
                      <a:pt x="1022" y="632"/>
                    </a:lnTo>
                    <a:lnTo>
                      <a:pt x="1062" y="598"/>
                    </a:lnTo>
                    <a:lnTo>
                      <a:pt x="1100" y="564"/>
                    </a:lnTo>
                    <a:lnTo>
                      <a:pt x="1136" y="528"/>
                    </a:lnTo>
                    <a:lnTo>
                      <a:pt x="1172" y="490"/>
                    </a:lnTo>
                    <a:lnTo>
                      <a:pt x="1206" y="452"/>
                    </a:lnTo>
                    <a:lnTo>
                      <a:pt x="1240" y="412"/>
                    </a:lnTo>
                    <a:lnTo>
                      <a:pt x="1272" y="372"/>
                    </a:lnTo>
                    <a:lnTo>
                      <a:pt x="1302" y="330"/>
                    </a:lnTo>
                    <a:lnTo>
                      <a:pt x="1332" y="288"/>
                    </a:lnTo>
                    <a:lnTo>
                      <a:pt x="1360" y="246"/>
                    </a:lnTo>
                    <a:lnTo>
                      <a:pt x="1386" y="200"/>
                    </a:lnTo>
                    <a:lnTo>
                      <a:pt x="1040" y="0"/>
                    </a:lnTo>
                    <a:lnTo>
                      <a:pt x="1020" y="34"/>
                    </a:lnTo>
                    <a:lnTo>
                      <a:pt x="998" y="66"/>
                    </a:lnTo>
                    <a:lnTo>
                      <a:pt x="976" y="98"/>
                    </a:lnTo>
                    <a:lnTo>
                      <a:pt x="954" y="130"/>
                    </a:lnTo>
                    <a:lnTo>
                      <a:pt x="930" y="160"/>
                    </a:lnTo>
                    <a:lnTo>
                      <a:pt x="904" y="190"/>
                    </a:lnTo>
                    <a:lnTo>
                      <a:pt x="880" y="218"/>
                    </a:lnTo>
                    <a:lnTo>
                      <a:pt x="852" y="246"/>
                    </a:lnTo>
                    <a:lnTo>
                      <a:pt x="824" y="272"/>
                    </a:lnTo>
                    <a:lnTo>
                      <a:pt x="796" y="298"/>
                    </a:lnTo>
                    <a:lnTo>
                      <a:pt x="766" y="324"/>
                    </a:lnTo>
                    <a:lnTo>
                      <a:pt x="736" y="348"/>
                    </a:lnTo>
                    <a:lnTo>
                      <a:pt x="706" y="372"/>
                    </a:lnTo>
                    <a:lnTo>
                      <a:pt x="674" y="394"/>
                    </a:lnTo>
                    <a:lnTo>
                      <a:pt x="642" y="414"/>
                    </a:lnTo>
                    <a:lnTo>
                      <a:pt x="608" y="436"/>
                    </a:lnTo>
                    <a:lnTo>
                      <a:pt x="576" y="454"/>
                    </a:lnTo>
                    <a:lnTo>
                      <a:pt x="540" y="472"/>
                    </a:lnTo>
                    <a:lnTo>
                      <a:pt x="506" y="490"/>
                    </a:lnTo>
                    <a:lnTo>
                      <a:pt x="470" y="506"/>
                    </a:lnTo>
                    <a:lnTo>
                      <a:pt x="434" y="520"/>
                    </a:lnTo>
                    <a:lnTo>
                      <a:pt x="396" y="534"/>
                    </a:lnTo>
                    <a:lnTo>
                      <a:pt x="360" y="546"/>
                    </a:lnTo>
                    <a:lnTo>
                      <a:pt x="322" y="558"/>
                    </a:lnTo>
                    <a:lnTo>
                      <a:pt x="282" y="568"/>
                    </a:lnTo>
                    <a:lnTo>
                      <a:pt x="244" y="576"/>
                    </a:lnTo>
                    <a:lnTo>
                      <a:pt x="204" y="584"/>
                    </a:lnTo>
                    <a:lnTo>
                      <a:pt x="164" y="590"/>
                    </a:lnTo>
                    <a:lnTo>
                      <a:pt x="124" y="594"/>
                    </a:lnTo>
                    <a:lnTo>
                      <a:pt x="84" y="598"/>
                    </a:lnTo>
                    <a:lnTo>
                      <a:pt x="42" y="600"/>
                    </a:lnTo>
                    <a:lnTo>
                      <a:pt x="0" y="600"/>
                    </a:lnTo>
                    <a:close/>
                  </a:path>
                </a:pathLst>
              </a:custGeom>
              <a:noFill/>
              <a:ln w="12700">
                <a:solidFill>
                  <a:srgbClr val="000000"/>
                </a:solidFill>
                <a:prstDash val="solid"/>
                <a:round/>
                <a:headEnd/>
                <a:tailEnd/>
              </a:ln>
            </p:spPr>
            <p:txBody>
              <a:bodyPr/>
              <a:lstStyle/>
              <a:p>
                <a:endParaRPr lang="en-GB"/>
              </a:p>
            </p:txBody>
          </p:sp>
          <p:sp>
            <p:nvSpPr>
              <p:cNvPr id="20" name="Freeform 6"/>
              <p:cNvSpPr>
                <a:spLocks/>
              </p:cNvSpPr>
              <p:nvPr/>
            </p:nvSpPr>
            <p:spPr bwMode="auto">
              <a:xfrm>
                <a:off x="6224587" y="2921193"/>
                <a:ext cx="889000" cy="2540000"/>
              </a:xfrm>
              <a:custGeom>
                <a:avLst/>
                <a:gdLst>
                  <a:gd name="T0" fmla="*/ 0 w 560"/>
                  <a:gd name="T1" fmla="*/ 317500 h 1600"/>
                  <a:gd name="T2" fmla="*/ 28575 w 560"/>
                  <a:gd name="T3" fmla="*/ 371475 h 1600"/>
                  <a:gd name="T4" fmla="*/ 82550 w 560"/>
                  <a:gd name="T5" fmla="*/ 479425 h 1600"/>
                  <a:gd name="T6" fmla="*/ 130175 w 560"/>
                  <a:gd name="T7" fmla="*/ 593725 h 1600"/>
                  <a:gd name="T8" fmla="*/ 171450 w 560"/>
                  <a:gd name="T9" fmla="*/ 711200 h 1600"/>
                  <a:gd name="T10" fmla="*/ 203200 w 560"/>
                  <a:gd name="T11" fmla="*/ 828675 h 1600"/>
                  <a:gd name="T12" fmla="*/ 228600 w 560"/>
                  <a:gd name="T13" fmla="*/ 952500 h 1600"/>
                  <a:gd name="T14" fmla="*/ 244475 w 560"/>
                  <a:gd name="T15" fmla="*/ 1079500 h 1600"/>
                  <a:gd name="T16" fmla="*/ 254000 w 560"/>
                  <a:gd name="T17" fmla="*/ 1206500 h 1600"/>
                  <a:gd name="T18" fmla="*/ 254000 w 560"/>
                  <a:gd name="T19" fmla="*/ 1270000 h 1600"/>
                  <a:gd name="T20" fmla="*/ 250825 w 560"/>
                  <a:gd name="T21" fmla="*/ 1400175 h 1600"/>
                  <a:gd name="T22" fmla="*/ 238125 w 560"/>
                  <a:gd name="T23" fmla="*/ 1527175 h 1600"/>
                  <a:gd name="T24" fmla="*/ 215900 w 560"/>
                  <a:gd name="T25" fmla="*/ 1651000 h 1600"/>
                  <a:gd name="T26" fmla="*/ 187325 w 560"/>
                  <a:gd name="T27" fmla="*/ 1771650 h 1600"/>
                  <a:gd name="T28" fmla="*/ 152400 w 560"/>
                  <a:gd name="T29" fmla="*/ 1889125 h 1600"/>
                  <a:gd name="T30" fmla="*/ 107950 w 560"/>
                  <a:gd name="T31" fmla="*/ 2006600 h 1600"/>
                  <a:gd name="T32" fmla="*/ 57150 w 560"/>
                  <a:gd name="T33" fmla="*/ 2117725 h 1600"/>
                  <a:gd name="T34" fmla="*/ 0 w 560"/>
                  <a:gd name="T35" fmla="*/ 2222500 h 1600"/>
                  <a:gd name="T36" fmla="*/ 549275 w 560"/>
                  <a:gd name="T37" fmla="*/ 2540000 h 1600"/>
                  <a:gd name="T38" fmla="*/ 625475 w 560"/>
                  <a:gd name="T39" fmla="*/ 2397125 h 1600"/>
                  <a:gd name="T40" fmla="*/ 695325 w 560"/>
                  <a:gd name="T41" fmla="*/ 2251075 h 1600"/>
                  <a:gd name="T42" fmla="*/ 752475 w 560"/>
                  <a:gd name="T43" fmla="*/ 2098675 h 1600"/>
                  <a:gd name="T44" fmla="*/ 800100 w 560"/>
                  <a:gd name="T45" fmla="*/ 1939925 h 1600"/>
                  <a:gd name="T46" fmla="*/ 838200 w 560"/>
                  <a:gd name="T47" fmla="*/ 1778000 h 1600"/>
                  <a:gd name="T48" fmla="*/ 866775 w 560"/>
                  <a:gd name="T49" fmla="*/ 1612900 h 1600"/>
                  <a:gd name="T50" fmla="*/ 882650 w 560"/>
                  <a:gd name="T51" fmla="*/ 1444625 h 1600"/>
                  <a:gd name="T52" fmla="*/ 889000 w 560"/>
                  <a:gd name="T53" fmla="*/ 1270000 h 1600"/>
                  <a:gd name="T54" fmla="*/ 889000 w 560"/>
                  <a:gd name="T55" fmla="*/ 1184275 h 1600"/>
                  <a:gd name="T56" fmla="*/ 876300 w 560"/>
                  <a:gd name="T57" fmla="*/ 1012825 h 1600"/>
                  <a:gd name="T58" fmla="*/ 854075 w 560"/>
                  <a:gd name="T59" fmla="*/ 847725 h 1600"/>
                  <a:gd name="T60" fmla="*/ 822325 w 560"/>
                  <a:gd name="T61" fmla="*/ 682625 h 1600"/>
                  <a:gd name="T62" fmla="*/ 777875 w 560"/>
                  <a:gd name="T63" fmla="*/ 523875 h 1600"/>
                  <a:gd name="T64" fmla="*/ 723900 w 560"/>
                  <a:gd name="T65" fmla="*/ 368300 h 1600"/>
                  <a:gd name="T66" fmla="*/ 660400 w 560"/>
                  <a:gd name="T67" fmla="*/ 215900 h 1600"/>
                  <a:gd name="T68" fmla="*/ 590550 w 560"/>
                  <a:gd name="T69" fmla="*/ 73025 h 1600"/>
                  <a:gd name="T70" fmla="*/ 549275 w 560"/>
                  <a:gd name="T71" fmla="*/ 0 h 16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60" h="1600">
                    <a:moveTo>
                      <a:pt x="346" y="0"/>
                    </a:moveTo>
                    <a:lnTo>
                      <a:pt x="0" y="200"/>
                    </a:lnTo>
                    <a:lnTo>
                      <a:pt x="18" y="234"/>
                    </a:lnTo>
                    <a:lnTo>
                      <a:pt x="36" y="268"/>
                    </a:lnTo>
                    <a:lnTo>
                      <a:pt x="52" y="302"/>
                    </a:lnTo>
                    <a:lnTo>
                      <a:pt x="68" y="338"/>
                    </a:lnTo>
                    <a:lnTo>
                      <a:pt x="82" y="374"/>
                    </a:lnTo>
                    <a:lnTo>
                      <a:pt x="96" y="410"/>
                    </a:lnTo>
                    <a:lnTo>
                      <a:pt x="108" y="448"/>
                    </a:lnTo>
                    <a:lnTo>
                      <a:pt x="118" y="484"/>
                    </a:lnTo>
                    <a:lnTo>
                      <a:pt x="128" y="522"/>
                    </a:lnTo>
                    <a:lnTo>
                      <a:pt x="136" y="562"/>
                    </a:lnTo>
                    <a:lnTo>
                      <a:pt x="144" y="600"/>
                    </a:lnTo>
                    <a:lnTo>
                      <a:pt x="150" y="640"/>
                    </a:lnTo>
                    <a:lnTo>
                      <a:pt x="154" y="680"/>
                    </a:lnTo>
                    <a:lnTo>
                      <a:pt x="158" y="720"/>
                    </a:lnTo>
                    <a:lnTo>
                      <a:pt x="160" y="760"/>
                    </a:lnTo>
                    <a:lnTo>
                      <a:pt x="160" y="800"/>
                    </a:lnTo>
                    <a:lnTo>
                      <a:pt x="160" y="842"/>
                    </a:lnTo>
                    <a:lnTo>
                      <a:pt x="158" y="882"/>
                    </a:lnTo>
                    <a:lnTo>
                      <a:pt x="154" y="922"/>
                    </a:lnTo>
                    <a:lnTo>
                      <a:pt x="150" y="962"/>
                    </a:lnTo>
                    <a:lnTo>
                      <a:pt x="144" y="1002"/>
                    </a:lnTo>
                    <a:lnTo>
                      <a:pt x="136" y="1040"/>
                    </a:lnTo>
                    <a:lnTo>
                      <a:pt x="128" y="1078"/>
                    </a:lnTo>
                    <a:lnTo>
                      <a:pt x="118" y="1116"/>
                    </a:lnTo>
                    <a:lnTo>
                      <a:pt x="108" y="1154"/>
                    </a:lnTo>
                    <a:lnTo>
                      <a:pt x="96" y="1190"/>
                    </a:lnTo>
                    <a:lnTo>
                      <a:pt x="82" y="1228"/>
                    </a:lnTo>
                    <a:lnTo>
                      <a:pt x="68" y="1264"/>
                    </a:lnTo>
                    <a:lnTo>
                      <a:pt x="52" y="1298"/>
                    </a:lnTo>
                    <a:lnTo>
                      <a:pt x="36" y="1334"/>
                    </a:lnTo>
                    <a:lnTo>
                      <a:pt x="18" y="1368"/>
                    </a:lnTo>
                    <a:lnTo>
                      <a:pt x="0" y="1400"/>
                    </a:lnTo>
                    <a:lnTo>
                      <a:pt x="346" y="1600"/>
                    </a:lnTo>
                    <a:lnTo>
                      <a:pt x="372" y="1556"/>
                    </a:lnTo>
                    <a:lnTo>
                      <a:pt x="394" y="1510"/>
                    </a:lnTo>
                    <a:lnTo>
                      <a:pt x="416" y="1464"/>
                    </a:lnTo>
                    <a:lnTo>
                      <a:pt x="438" y="1418"/>
                    </a:lnTo>
                    <a:lnTo>
                      <a:pt x="456" y="1370"/>
                    </a:lnTo>
                    <a:lnTo>
                      <a:pt x="474" y="1322"/>
                    </a:lnTo>
                    <a:lnTo>
                      <a:pt x="490" y="1272"/>
                    </a:lnTo>
                    <a:lnTo>
                      <a:pt x="504" y="1222"/>
                    </a:lnTo>
                    <a:lnTo>
                      <a:pt x="518" y="1172"/>
                    </a:lnTo>
                    <a:lnTo>
                      <a:pt x="528" y="1120"/>
                    </a:lnTo>
                    <a:lnTo>
                      <a:pt x="538" y="1068"/>
                    </a:lnTo>
                    <a:lnTo>
                      <a:pt x="546" y="1016"/>
                    </a:lnTo>
                    <a:lnTo>
                      <a:pt x="552" y="962"/>
                    </a:lnTo>
                    <a:lnTo>
                      <a:pt x="556" y="910"/>
                    </a:lnTo>
                    <a:lnTo>
                      <a:pt x="560" y="856"/>
                    </a:lnTo>
                    <a:lnTo>
                      <a:pt x="560" y="800"/>
                    </a:lnTo>
                    <a:lnTo>
                      <a:pt x="560" y="746"/>
                    </a:lnTo>
                    <a:lnTo>
                      <a:pt x="556" y="692"/>
                    </a:lnTo>
                    <a:lnTo>
                      <a:pt x="552" y="638"/>
                    </a:lnTo>
                    <a:lnTo>
                      <a:pt x="546" y="586"/>
                    </a:lnTo>
                    <a:lnTo>
                      <a:pt x="538" y="534"/>
                    </a:lnTo>
                    <a:lnTo>
                      <a:pt x="528" y="482"/>
                    </a:lnTo>
                    <a:lnTo>
                      <a:pt x="518" y="430"/>
                    </a:lnTo>
                    <a:lnTo>
                      <a:pt x="504" y="380"/>
                    </a:lnTo>
                    <a:lnTo>
                      <a:pt x="490" y="330"/>
                    </a:lnTo>
                    <a:lnTo>
                      <a:pt x="474" y="280"/>
                    </a:lnTo>
                    <a:lnTo>
                      <a:pt x="456" y="232"/>
                    </a:lnTo>
                    <a:lnTo>
                      <a:pt x="438" y="184"/>
                    </a:lnTo>
                    <a:lnTo>
                      <a:pt x="416" y="136"/>
                    </a:lnTo>
                    <a:lnTo>
                      <a:pt x="394" y="90"/>
                    </a:lnTo>
                    <a:lnTo>
                      <a:pt x="372" y="46"/>
                    </a:lnTo>
                    <a:lnTo>
                      <a:pt x="346" y="0"/>
                    </a:lnTo>
                    <a:close/>
                  </a:path>
                </a:pathLst>
              </a:custGeom>
              <a:noFill/>
              <a:ln w="38100" cap="flat" cmpd="sng">
                <a:solidFill>
                  <a:srgbClr val="5F5F5F"/>
                </a:solidFill>
                <a:prstDash val="solid"/>
                <a:round/>
                <a:headEnd type="none" w="med" len="med"/>
                <a:tailEnd type="none" w="med" len="med"/>
              </a:ln>
              <a:effectLst/>
              <a:extLst/>
            </p:spPr>
            <p:txBody>
              <a:bodyPr/>
              <a:lstStyle/>
              <a:p>
                <a:endParaRPr lang="en-GB"/>
              </a:p>
            </p:txBody>
          </p:sp>
          <p:sp>
            <p:nvSpPr>
              <p:cNvPr id="21" name="Freeform 7"/>
              <p:cNvSpPr>
                <a:spLocks/>
              </p:cNvSpPr>
              <p:nvPr/>
            </p:nvSpPr>
            <p:spPr bwMode="auto">
              <a:xfrm>
                <a:off x="2373314" y="5143694"/>
                <a:ext cx="2200275" cy="1587500"/>
              </a:xfrm>
              <a:custGeom>
                <a:avLst/>
                <a:gdLst>
                  <a:gd name="T0" fmla="*/ 0 w 1386"/>
                  <a:gd name="T1" fmla="*/ 317500 h 1000"/>
                  <a:gd name="T2" fmla="*/ 44450 w 1386"/>
                  <a:gd name="T3" fmla="*/ 390525 h 1000"/>
                  <a:gd name="T4" fmla="*/ 133350 w 1386"/>
                  <a:gd name="T5" fmla="*/ 523875 h 1000"/>
                  <a:gd name="T6" fmla="*/ 234950 w 1386"/>
                  <a:gd name="T7" fmla="*/ 654050 h 1000"/>
                  <a:gd name="T8" fmla="*/ 339725 w 1386"/>
                  <a:gd name="T9" fmla="*/ 777875 h 1000"/>
                  <a:gd name="T10" fmla="*/ 457200 w 1386"/>
                  <a:gd name="T11" fmla="*/ 895350 h 1000"/>
                  <a:gd name="T12" fmla="*/ 577850 w 1386"/>
                  <a:gd name="T13" fmla="*/ 1003300 h 1000"/>
                  <a:gd name="T14" fmla="*/ 708025 w 1386"/>
                  <a:gd name="T15" fmla="*/ 1101725 h 1000"/>
                  <a:gd name="T16" fmla="*/ 844550 w 1386"/>
                  <a:gd name="T17" fmla="*/ 1196975 h 1000"/>
                  <a:gd name="T18" fmla="*/ 984250 w 1386"/>
                  <a:gd name="T19" fmla="*/ 1279525 h 1000"/>
                  <a:gd name="T20" fmla="*/ 1133475 w 1386"/>
                  <a:gd name="T21" fmla="*/ 1352550 h 1000"/>
                  <a:gd name="T22" fmla="*/ 1285875 w 1386"/>
                  <a:gd name="T23" fmla="*/ 1419225 h 1000"/>
                  <a:gd name="T24" fmla="*/ 1441450 w 1386"/>
                  <a:gd name="T25" fmla="*/ 1473200 h 1000"/>
                  <a:gd name="T26" fmla="*/ 1603375 w 1386"/>
                  <a:gd name="T27" fmla="*/ 1517650 h 1000"/>
                  <a:gd name="T28" fmla="*/ 1771650 w 1386"/>
                  <a:gd name="T29" fmla="*/ 1552575 h 1000"/>
                  <a:gd name="T30" fmla="*/ 1939925 w 1386"/>
                  <a:gd name="T31" fmla="*/ 1574800 h 1000"/>
                  <a:gd name="T32" fmla="*/ 2114550 w 1386"/>
                  <a:gd name="T33" fmla="*/ 1587500 h 1000"/>
                  <a:gd name="T34" fmla="*/ 2200275 w 1386"/>
                  <a:gd name="T35" fmla="*/ 952500 h 1000"/>
                  <a:gd name="T36" fmla="*/ 2133600 w 1386"/>
                  <a:gd name="T37" fmla="*/ 952500 h 1000"/>
                  <a:gd name="T38" fmla="*/ 2006600 w 1386"/>
                  <a:gd name="T39" fmla="*/ 942975 h 1000"/>
                  <a:gd name="T40" fmla="*/ 1876425 w 1386"/>
                  <a:gd name="T41" fmla="*/ 927100 h 1000"/>
                  <a:gd name="T42" fmla="*/ 1752600 w 1386"/>
                  <a:gd name="T43" fmla="*/ 901700 h 1000"/>
                  <a:gd name="T44" fmla="*/ 1631950 w 1386"/>
                  <a:gd name="T45" fmla="*/ 866775 h 1000"/>
                  <a:gd name="T46" fmla="*/ 1514475 w 1386"/>
                  <a:gd name="T47" fmla="*/ 825500 h 1000"/>
                  <a:gd name="T48" fmla="*/ 1400175 w 1386"/>
                  <a:gd name="T49" fmla="*/ 777875 h 1000"/>
                  <a:gd name="T50" fmla="*/ 1289050 w 1386"/>
                  <a:gd name="T51" fmla="*/ 720725 h 1000"/>
                  <a:gd name="T52" fmla="*/ 1181100 w 1386"/>
                  <a:gd name="T53" fmla="*/ 657225 h 1000"/>
                  <a:gd name="T54" fmla="*/ 1079500 w 1386"/>
                  <a:gd name="T55" fmla="*/ 590550 h 1000"/>
                  <a:gd name="T56" fmla="*/ 984250 w 1386"/>
                  <a:gd name="T57" fmla="*/ 514350 h 1000"/>
                  <a:gd name="T58" fmla="*/ 892175 w 1386"/>
                  <a:gd name="T59" fmla="*/ 431800 h 1000"/>
                  <a:gd name="T60" fmla="*/ 806450 w 1386"/>
                  <a:gd name="T61" fmla="*/ 346075 h 1000"/>
                  <a:gd name="T62" fmla="*/ 727075 w 1386"/>
                  <a:gd name="T63" fmla="*/ 254000 h 1000"/>
                  <a:gd name="T64" fmla="*/ 650875 w 1386"/>
                  <a:gd name="T65" fmla="*/ 155575 h 1000"/>
                  <a:gd name="T66" fmla="*/ 584200 w 1386"/>
                  <a:gd name="T67" fmla="*/ 53975 h 1000"/>
                  <a:gd name="T68" fmla="*/ 552450 w 1386"/>
                  <a:gd name="T69" fmla="*/ 0 h 10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386" h="1000">
                    <a:moveTo>
                      <a:pt x="348" y="0"/>
                    </a:moveTo>
                    <a:lnTo>
                      <a:pt x="0" y="200"/>
                    </a:lnTo>
                    <a:lnTo>
                      <a:pt x="28" y="246"/>
                    </a:lnTo>
                    <a:lnTo>
                      <a:pt x="56" y="288"/>
                    </a:lnTo>
                    <a:lnTo>
                      <a:pt x="84" y="330"/>
                    </a:lnTo>
                    <a:lnTo>
                      <a:pt x="116" y="372"/>
                    </a:lnTo>
                    <a:lnTo>
                      <a:pt x="148" y="412"/>
                    </a:lnTo>
                    <a:lnTo>
                      <a:pt x="180" y="452"/>
                    </a:lnTo>
                    <a:lnTo>
                      <a:pt x="214" y="490"/>
                    </a:lnTo>
                    <a:lnTo>
                      <a:pt x="250" y="528"/>
                    </a:lnTo>
                    <a:lnTo>
                      <a:pt x="288" y="564"/>
                    </a:lnTo>
                    <a:lnTo>
                      <a:pt x="326" y="598"/>
                    </a:lnTo>
                    <a:lnTo>
                      <a:pt x="364" y="632"/>
                    </a:lnTo>
                    <a:lnTo>
                      <a:pt x="404" y="664"/>
                    </a:lnTo>
                    <a:lnTo>
                      <a:pt x="446" y="694"/>
                    </a:lnTo>
                    <a:lnTo>
                      <a:pt x="488" y="724"/>
                    </a:lnTo>
                    <a:lnTo>
                      <a:pt x="532" y="754"/>
                    </a:lnTo>
                    <a:lnTo>
                      <a:pt x="576" y="780"/>
                    </a:lnTo>
                    <a:lnTo>
                      <a:pt x="620" y="806"/>
                    </a:lnTo>
                    <a:lnTo>
                      <a:pt x="666" y="830"/>
                    </a:lnTo>
                    <a:lnTo>
                      <a:pt x="714" y="852"/>
                    </a:lnTo>
                    <a:lnTo>
                      <a:pt x="760" y="874"/>
                    </a:lnTo>
                    <a:lnTo>
                      <a:pt x="810" y="894"/>
                    </a:lnTo>
                    <a:lnTo>
                      <a:pt x="858" y="912"/>
                    </a:lnTo>
                    <a:lnTo>
                      <a:pt x="908" y="928"/>
                    </a:lnTo>
                    <a:lnTo>
                      <a:pt x="960" y="942"/>
                    </a:lnTo>
                    <a:lnTo>
                      <a:pt x="1010" y="956"/>
                    </a:lnTo>
                    <a:lnTo>
                      <a:pt x="1062" y="968"/>
                    </a:lnTo>
                    <a:lnTo>
                      <a:pt x="1116" y="978"/>
                    </a:lnTo>
                    <a:lnTo>
                      <a:pt x="1168" y="986"/>
                    </a:lnTo>
                    <a:lnTo>
                      <a:pt x="1222" y="992"/>
                    </a:lnTo>
                    <a:lnTo>
                      <a:pt x="1276" y="996"/>
                    </a:lnTo>
                    <a:lnTo>
                      <a:pt x="1332" y="1000"/>
                    </a:lnTo>
                    <a:lnTo>
                      <a:pt x="1386" y="1000"/>
                    </a:lnTo>
                    <a:lnTo>
                      <a:pt x="1386" y="600"/>
                    </a:lnTo>
                    <a:lnTo>
                      <a:pt x="1344" y="600"/>
                    </a:lnTo>
                    <a:lnTo>
                      <a:pt x="1304" y="598"/>
                    </a:lnTo>
                    <a:lnTo>
                      <a:pt x="1264" y="594"/>
                    </a:lnTo>
                    <a:lnTo>
                      <a:pt x="1222" y="590"/>
                    </a:lnTo>
                    <a:lnTo>
                      <a:pt x="1182" y="584"/>
                    </a:lnTo>
                    <a:lnTo>
                      <a:pt x="1144" y="576"/>
                    </a:lnTo>
                    <a:lnTo>
                      <a:pt x="1104" y="568"/>
                    </a:lnTo>
                    <a:lnTo>
                      <a:pt x="1066" y="558"/>
                    </a:lnTo>
                    <a:lnTo>
                      <a:pt x="1028" y="546"/>
                    </a:lnTo>
                    <a:lnTo>
                      <a:pt x="990" y="534"/>
                    </a:lnTo>
                    <a:lnTo>
                      <a:pt x="954" y="520"/>
                    </a:lnTo>
                    <a:lnTo>
                      <a:pt x="918" y="506"/>
                    </a:lnTo>
                    <a:lnTo>
                      <a:pt x="882" y="490"/>
                    </a:lnTo>
                    <a:lnTo>
                      <a:pt x="846" y="472"/>
                    </a:lnTo>
                    <a:lnTo>
                      <a:pt x="812" y="454"/>
                    </a:lnTo>
                    <a:lnTo>
                      <a:pt x="778" y="436"/>
                    </a:lnTo>
                    <a:lnTo>
                      <a:pt x="744" y="414"/>
                    </a:lnTo>
                    <a:lnTo>
                      <a:pt x="712" y="394"/>
                    </a:lnTo>
                    <a:lnTo>
                      <a:pt x="680" y="372"/>
                    </a:lnTo>
                    <a:lnTo>
                      <a:pt x="650" y="348"/>
                    </a:lnTo>
                    <a:lnTo>
                      <a:pt x="620" y="324"/>
                    </a:lnTo>
                    <a:lnTo>
                      <a:pt x="590" y="298"/>
                    </a:lnTo>
                    <a:lnTo>
                      <a:pt x="562" y="272"/>
                    </a:lnTo>
                    <a:lnTo>
                      <a:pt x="534" y="246"/>
                    </a:lnTo>
                    <a:lnTo>
                      <a:pt x="508" y="218"/>
                    </a:lnTo>
                    <a:lnTo>
                      <a:pt x="482" y="190"/>
                    </a:lnTo>
                    <a:lnTo>
                      <a:pt x="458" y="160"/>
                    </a:lnTo>
                    <a:lnTo>
                      <a:pt x="434" y="130"/>
                    </a:lnTo>
                    <a:lnTo>
                      <a:pt x="410" y="98"/>
                    </a:lnTo>
                    <a:lnTo>
                      <a:pt x="388" y="66"/>
                    </a:lnTo>
                    <a:lnTo>
                      <a:pt x="368" y="34"/>
                    </a:lnTo>
                    <a:lnTo>
                      <a:pt x="348" y="0"/>
                    </a:lnTo>
                    <a:close/>
                  </a:path>
                </a:pathLst>
              </a:custGeom>
              <a:noFill/>
              <a:ln w="38100" cap="flat" cmpd="sng">
                <a:solidFill>
                  <a:srgbClr val="5F5F5F"/>
                </a:solidFill>
                <a:prstDash val="solid"/>
                <a:round/>
                <a:headEnd type="none" w="med" len="med"/>
                <a:tailEnd type="none" w="med" len="med"/>
              </a:ln>
              <a:effectLst/>
              <a:extLst/>
            </p:spPr>
            <p:txBody>
              <a:bodyPr/>
              <a:lstStyle/>
              <a:p>
                <a:endParaRPr lang="en-GB"/>
              </a:p>
            </p:txBody>
          </p:sp>
          <p:sp>
            <p:nvSpPr>
              <p:cNvPr id="22" name="Freeform 8"/>
              <p:cNvSpPr>
                <a:spLocks/>
              </p:cNvSpPr>
              <p:nvPr/>
            </p:nvSpPr>
            <p:spPr bwMode="auto">
              <a:xfrm>
                <a:off x="2668587" y="3238693"/>
                <a:ext cx="1355725" cy="1905000"/>
              </a:xfrm>
              <a:custGeom>
                <a:avLst/>
                <a:gdLst>
                  <a:gd name="T0" fmla="*/ 1270000 w 854"/>
                  <a:gd name="T1" fmla="*/ 952500 h 1200"/>
                  <a:gd name="T2" fmla="*/ 1270000 w 854"/>
                  <a:gd name="T3" fmla="*/ 952500 h 1200"/>
                  <a:gd name="T4" fmla="*/ 1273175 w 854"/>
                  <a:gd name="T5" fmla="*/ 911225 h 1200"/>
                  <a:gd name="T6" fmla="*/ 1276350 w 854"/>
                  <a:gd name="T7" fmla="*/ 866775 h 1200"/>
                  <a:gd name="T8" fmla="*/ 1282700 w 854"/>
                  <a:gd name="T9" fmla="*/ 825500 h 1200"/>
                  <a:gd name="T10" fmla="*/ 1292225 w 854"/>
                  <a:gd name="T11" fmla="*/ 787400 h 1200"/>
                  <a:gd name="T12" fmla="*/ 1304925 w 854"/>
                  <a:gd name="T13" fmla="*/ 746125 h 1200"/>
                  <a:gd name="T14" fmla="*/ 1320800 w 854"/>
                  <a:gd name="T15" fmla="*/ 708025 h 1200"/>
                  <a:gd name="T16" fmla="*/ 1336675 w 854"/>
                  <a:gd name="T17" fmla="*/ 673100 h 1200"/>
                  <a:gd name="T18" fmla="*/ 1355725 w 854"/>
                  <a:gd name="T19" fmla="*/ 635000 h 1200"/>
                  <a:gd name="T20" fmla="*/ 257175 w 854"/>
                  <a:gd name="T21" fmla="*/ 0 h 1200"/>
                  <a:gd name="T22" fmla="*/ 257175 w 854"/>
                  <a:gd name="T23" fmla="*/ 0 h 1200"/>
                  <a:gd name="T24" fmla="*/ 225425 w 854"/>
                  <a:gd name="T25" fmla="*/ 53975 h 1200"/>
                  <a:gd name="T26" fmla="*/ 196850 w 854"/>
                  <a:gd name="T27" fmla="*/ 107950 h 1200"/>
                  <a:gd name="T28" fmla="*/ 171450 w 854"/>
                  <a:gd name="T29" fmla="*/ 161925 h 1200"/>
                  <a:gd name="T30" fmla="*/ 146050 w 854"/>
                  <a:gd name="T31" fmla="*/ 219075 h 1200"/>
                  <a:gd name="T32" fmla="*/ 123825 w 854"/>
                  <a:gd name="T33" fmla="*/ 276225 h 1200"/>
                  <a:gd name="T34" fmla="*/ 104775 w 854"/>
                  <a:gd name="T35" fmla="*/ 333375 h 1200"/>
                  <a:gd name="T36" fmla="*/ 85725 w 854"/>
                  <a:gd name="T37" fmla="*/ 393700 h 1200"/>
                  <a:gd name="T38" fmla="*/ 66675 w 854"/>
                  <a:gd name="T39" fmla="*/ 450850 h 1200"/>
                  <a:gd name="T40" fmla="*/ 50800 w 854"/>
                  <a:gd name="T41" fmla="*/ 511175 h 1200"/>
                  <a:gd name="T42" fmla="*/ 38100 w 854"/>
                  <a:gd name="T43" fmla="*/ 574675 h 1200"/>
                  <a:gd name="T44" fmla="*/ 28575 w 854"/>
                  <a:gd name="T45" fmla="*/ 635000 h 1200"/>
                  <a:gd name="T46" fmla="*/ 19050 w 854"/>
                  <a:gd name="T47" fmla="*/ 698500 h 1200"/>
                  <a:gd name="T48" fmla="*/ 9525 w 854"/>
                  <a:gd name="T49" fmla="*/ 762000 h 1200"/>
                  <a:gd name="T50" fmla="*/ 6350 w 854"/>
                  <a:gd name="T51" fmla="*/ 825500 h 1200"/>
                  <a:gd name="T52" fmla="*/ 3175 w 854"/>
                  <a:gd name="T53" fmla="*/ 889000 h 1200"/>
                  <a:gd name="T54" fmla="*/ 0 w 854"/>
                  <a:gd name="T55" fmla="*/ 952500 h 1200"/>
                  <a:gd name="T56" fmla="*/ 0 w 854"/>
                  <a:gd name="T57" fmla="*/ 952500 h 1200"/>
                  <a:gd name="T58" fmla="*/ 3175 w 854"/>
                  <a:gd name="T59" fmla="*/ 1019175 h 1200"/>
                  <a:gd name="T60" fmla="*/ 6350 w 854"/>
                  <a:gd name="T61" fmla="*/ 1082675 h 1200"/>
                  <a:gd name="T62" fmla="*/ 9525 w 854"/>
                  <a:gd name="T63" fmla="*/ 1146175 h 1200"/>
                  <a:gd name="T64" fmla="*/ 19050 w 854"/>
                  <a:gd name="T65" fmla="*/ 1209675 h 1200"/>
                  <a:gd name="T66" fmla="*/ 28575 w 854"/>
                  <a:gd name="T67" fmla="*/ 1273175 h 1200"/>
                  <a:gd name="T68" fmla="*/ 38100 w 854"/>
                  <a:gd name="T69" fmla="*/ 1333500 h 1200"/>
                  <a:gd name="T70" fmla="*/ 50800 w 854"/>
                  <a:gd name="T71" fmla="*/ 1393825 h 1200"/>
                  <a:gd name="T72" fmla="*/ 66675 w 854"/>
                  <a:gd name="T73" fmla="*/ 1454150 h 1200"/>
                  <a:gd name="T74" fmla="*/ 85725 w 854"/>
                  <a:gd name="T75" fmla="*/ 1514475 h 1200"/>
                  <a:gd name="T76" fmla="*/ 104775 w 854"/>
                  <a:gd name="T77" fmla="*/ 1571625 h 1200"/>
                  <a:gd name="T78" fmla="*/ 123825 w 854"/>
                  <a:gd name="T79" fmla="*/ 1631950 h 1200"/>
                  <a:gd name="T80" fmla="*/ 146050 w 854"/>
                  <a:gd name="T81" fmla="*/ 1689100 h 1200"/>
                  <a:gd name="T82" fmla="*/ 171450 w 854"/>
                  <a:gd name="T83" fmla="*/ 1743075 h 1200"/>
                  <a:gd name="T84" fmla="*/ 196850 w 854"/>
                  <a:gd name="T85" fmla="*/ 1800225 h 1200"/>
                  <a:gd name="T86" fmla="*/ 225425 w 854"/>
                  <a:gd name="T87" fmla="*/ 1854200 h 1200"/>
                  <a:gd name="T88" fmla="*/ 257175 w 854"/>
                  <a:gd name="T89" fmla="*/ 1905000 h 1200"/>
                  <a:gd name="T90" fmla="*/ 1355725 w 854"/>
                  <a:gd name="T91" fmla="*/ 1270000 h 1200"/>
                  <a:gd name="T92" fmla="*/ 1355725 w 854"/>
                  <a:gd name="T93" fmla="*/ 1270000 h 1200"/>
                  <a:gd name="T94" fmla="*/ 1336675 w 854"/>
                  <a:gd name="T95" fmla="*/ 1235075 h 1200"/>
                  <a:gd name="T96" fmla="*/ 1320800 w 854"/>
                  <a:gd name="T97" fmla="*/ 1196975 h 1200"/>
                  <a:gd name="T98" fmla="*/ 1304925 w 854"/>
                  <a:gd name="T99" fmla="*/ 1158875 h 1200"/>
                  <a:gd name="T100" fmla="*/ 1292225 w 854"/>
                  <a:gd name="T101" fmla="*/ 1120775 h 1200"/>
                  <a:gd name="T102" fmla="*/ 1282700 w 854"/>
                  <a:gd name="T103" fmla="*/ 1079500 h 1200"/>
                  <a:gd name="T104" fmla="*/ 1276350 w 854"/>
                  <a:gd name="T105" fmla="*/ 1038225 h 1200"/>
                  <a:gd name="T106" fmla="*/ 1273175 w 854"/>
                  <a:gd name="T107" fmla="*/ 996950 h 1200"/>
                  <a:gd name="T108" fmla="*/ 1270000 w 854"/>
                  <a:gd name="T109" fmla="*/ 952500 h 1200"/>
                  <a:gd name="T110" fmla="*/ 1270000 w 854"/>
                  <a:gd name="T111" fmla="*/ 952500 h 120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854" h="1200">
                    <a:moveTo>
                      <a:pt x="800" y="600"/>
                    </a:moveTo>
                    <a:lnTo>
                      <a:pt x="800" y="600"/>
                    </a:lnTo>
                    <a:lnTo>
                      <a:pt x="802" y="574"/>
                    </a:lnTo>
                    <a:lnTo>
                      <a:pt x="804" y="546"/>
                    </a:lnTo>
                    <a:lnTo>
                      <a:pt x="808" y="520"/>
                    </a:lnTo>
                    <a:lnTo>
                      <a:pt x="814" y="496"/>
                    </a:lnTo>
                    <a:lnTo>
                      <a:pt x="822" y="470"/>
                    </a:lnTo>
                    <a:lnTo>
                      <a:pt x="832" y="446"/>
                    </a:lnTo>
                    <a:lnTo>
                      <a:pt x="842" y="424"/>
                    </a:lnTo>
                    <a:lnTo>
                      <a:pt x="854" y="400"/>
                    </a:lnTo>
                    <a:lnTo>
                      <a:pt x="162" y="0"/>
                    </a:lnTo>
                    <a:lnTo>
                      <a:pt x="142" y="34"/>
                    </a:lnTo>
                    <a:lnTo>
                      <a:pt x="124" y="68"/>
                    </a:lnTo>
                    <a:lnTo>
                      <a:pt x="108" y="102"/>
                    </a:lnTo>
                    <a:lnTo>
                      <a:pt x="92" y="138"/>
                    </a:lnTo>
                    <a:lnTo>
                      <a:pt x="78" y="174"/>
                    </a:lnTo>
                    <a:lnTo>
                      <a:pt x="66" y="210"/>
                    </a:lnTo>
                    <a:lnTo>
                      <a:pt x="54" y="248"/>
                    </a:lnTo>
                    <a:lnTo>
                      <a:pt x="42" y="284"/>
                    </a:lnTo>
                    <a:lnTo>
                      <a:pt x="32" y="322"/>
                    </a:lnTo>
                    <a:lnTo>
                      <a:pt x="24" y="362"/>
                    </a:lnTo>
                    <a:lnTo>
                      <a:pt x="18" y="400"/>
                    </a:lnTo>
                    <a:lnTo>
                      <a:pt x="12" y="440"/>
                    </a:lnTo>
                    <a:lnTo>
                      <a:pt x="6" y="480"/>
                    </a:lnTo>
                    <a:lnTo>
                      <a:pt x="4" y="520"/>
                    </a:lnTo>
                    <a:lnTo>
                      <a:pt x="2" y="560"/>
                    </a:lnTo>
                    <a:lnTo>
                      <a:pt x="0" y="600"/>
                    </a:lnTo>
                    <a:lnTo>
                      <a:pt x="2" y="642"/>
                    </a:lnTo>
                    <a:lnTo>
                      <a:pt x="4" y="682"/>
                    </a:lnTo>
                    <a:lnTo>
                      <a:pt x="6" y="722"/>
                    </a:lnTo>
                    <a:lnTo>
                      <a:pt x="12" y="762"/>
                    </a:lnTo>
                    <a:lnTo>
                      <a:pt x="18" y="802"/>
                    </a:lnTo>
                    <a:lnTo>
                      <a:pt x="24" y="840"/>
                    </a:lnTo>
                    <a:lnTo>
                      <a:pt x="32" y="878"/>
                    </a:lnTo>
                    <a:lnTo>
                      <a:pt x="42" y="916"/>
                    </a:lnTo>
                    <a:lnTo>
                      <a:pt x="54" y="954"/>
                    </a:lnTo>
                    <a:lnTo>
                      <a:pt x="66" y="990"/>
                    </a:lnTo>
                    <a:lnTo>
                      <a:pt x="78" y="1028"/>
                    </a:lnTo>
                    <a:lnTo>
                      <a:pt x="92" y="1064"/>
                    </a:lnTo>
                    <a:lnTo>
                      <a:pt x="108" y="1098"/>
                    </a:lnTo>
                    <a:lnTo>
                      <a:pt x="124" y="1134"/>
                    </a:lnTo>
                    <a:lnTo>
                      <a:pt x="142" y="1168"/>
                    </a:lnTo>
                    <a:lnTo>
                      <a:pt x="162" y="1200"/>
                    </a:lnTo>
                    <a:lnTo>
                      <a:pt x="854" y="800"/>
                    </a:lnTo>
                    <a:lnTo>
                      <a:pt x="842" y="778"/>
                    </a:lnTo>
                    <a:lnTo>
                      <a:pt x="832" y="754"/>
                    </a:lnTo>
                    <a:lnTo>
                      <a:pt x="822" y="730"/>
                    </a:lnTo>
                    <a:lnTo>
                      <a:pt x="814" y="706"/>
                    </a:lnTo>
                    <a:lnTo>
                      <a:pt x="808" y="680"/>
                    </a:lnTo>
                    <a:lnTo>
                      <a:pt x="804" y="654"/>
                    </a:lnTo>
                    <a:lnTo>
                      <a:pt x="802" y="628"/>
                    </a:lnTo>
                    <a:lnTo>
                      <a:pt x="800" y="600"/>
                    </a:lnTo>
                    <a:close/>
                  </a:path>
                </a:pathLst>
              </a:custGeom>
              <a:noFill/>
              <a:ln w="12700" cap="flat" cmpd="sng">
                <a:solidFill>
                  <a:srgbClr val="000000"/>
                </a:solidFill>
                <a:prstDash val="solid"/>
                <a:round/>
                <a:headEnd type="none" w="med" len="med"/>
                <a:tailEnd type="none" w="med" len="med"/>
              </a:ln>
              <a:effectLst/>
              <a:extLst/>
            </p:spPr>
            <p:txBody>
              <a:bodyPr/>
              <a:lstStyle/>
              <a:p>
                <a:endParaRPr lang="en-GB"/>
              </a:p>
            </p:txBody>
          </p:sp>
          <p:sp>
            <p:nvSpPr>
              <p:cNvPr id="23" name="Freeform 9"/>
              <p:cNvSpPr>
                <a:spLocks/>
              </p:cNvSpPr>
              <p:nvPr/>
            </p:nvSpPr>
            <p:spPr bwMode="auto">
              <a:xfrm>
                <a:off x="2925763" y="4508694"/>
                <a:ext cx="1647825" cy="1587500"/>
              </a:xfrm>
              <a:custGeom>
                <a:avLst/>
                <a:gdLst>
                  <a:gd name="T0" fmla="*/ 1098550 w 1038"/>
                  <a:gd name="T1" fmla="*/ 0 h 1000"/>
                  <a:gd name="T2" fmla="*/ 0 w 1038"/>
                  <a:gd name="T3" fmla="*/ 635000 h 1000"/>
                  <a:gd name="T4" fmla="*/ 0 w 1038"/>
                  <a:gd name="T5" fmla="*/ 635000 h 1000"/>
                  <a:gd name="T6" fmla="*/ 31750 w 1038"/>
                  <a:gd name="T7" fmla="*/ 688975 h 1000"/>
                  <a:gd name="T8" fmla="*/ 63500 w 1038"/>
                  <a:gd name="T9" fmla="*/ 739775 h 1000"/>
                  <a:gd name="T10" fmla="*/ 98425 w 1038"/>
                  <a:gd name="T11" fmla="*/ 790575 h 1000"/>
                  <a:gd name="T12" fmla="*/ 136525 w 1038"/>
                  <a:gd name="T13" fmla="*/ 841375 h 1000"/>
                  <a:gd name="T14" fmla="*/ 174625 w 1038"/>
                  <a:gd name="T15" fmla="*/ 889000 h 1000"/>
                  <a:gd name="T16" fmla="*/ 212725 w 1038"/>
                  <a:gd name="T17" fmla="*/ 936625 h 1000"/>
                  <a:gd name="T18" fmla="*/ 254000 w 1038"/>
                  <a:gd name="T19" fmla="*/ 981075 h 1000"/>
                  <a:gd name="T20" fmla="*/ 295275 w 1038"/>
                  <a:gd name="T21" fmla="*/ 1025525 h 1000"/>
                  <a:gd name="T22" fmla="*/ 339725 w 1038"/>
                  <a:gd name="T23" fmla="*/ 1066800 h 1000"/>
                  <a:gd name="T24" fmla="*/ 384175 w 1038"/>
                  <a:gd name="T25" fmla="*/ 1108075 h 1000"/>
                  <a:gd name="T26" fmla="*/ 431800 w 1038"/>
                  <a:gd name="T27" fmla="*/ 1149350 h 1000"/>
                  <a:gd name="T28" fmla="*/ 479425 w 1038"/>
                  <a:gd name="T29" fmla="*/ 1187450 h 1000"/>
                  <a:gd name="T30" fmla="*/ 527050 w 1038"/>
                  <a:gd name="T31" fmla="*/ 1225550 h 1000"/>
                  <a:gd name="T32" fmla="*/ 577850 w 1038"/>
                  <a:gd name="T33" fmla="*/ 1260475 h 1000"/>
                  <a:gd name="T34" fmla="*/ 628650 w 1038"/>
                  <a:gd name="T35" fmla="*/ 1292225 h 1000"/>
                  <a:gd name="T36" fmla="*/ 682625 w 1038"/>
                  <a:gd name="T37" fmla="*/ 1327150 h 1000"/>
                  <a:gd name="T38" fmla="*/ 736600 w 1038"/>
                  <a:gd name="T39" fmla="*/ 1355725 h 1000"/>
                  <a:gd name="T40" fmla="*/ 790575 w 1038"/>
                  <a:gd name="T41" fmla="*/ 1384300 h 1000"/>
                  <a:gd name="T42" fmla="*/ 847725 w 1038"/>
                  <a:gd name="T43" fmla="*/ 1412875 h 1000"/>
                  <a:gd name="T44" fmla="*/ 904875 w 1038"/>
                  <a:gd name="T45" fmla="*/ 1438275 h 1000"/>
                  <a:gd name="T46" fmla="*/ 962025 w 1038"/>
                  <a:gd name="T47" fmla="*/ 1460500 h 1000"/>
                  <a:gd name="T48" fmla="*/ 1019175 w 1038"/>
                  <a:gd name="T49" fmla="*/ 1482725 h 1000"/>
                  <a:gd name="T50" fmla="*/ 1079500 w 1038"/>
                  <a:gd name="T51" fmla="*/ 1501775 h 1000"/>
                  <a:gd name="T52" fmla="*/ 1139825 w 1038"/>
                  <a:gd name="T53" fmla="*/ 1520825 h 1000"/>
                  <a:gd name="T54" fmla="*/ 1200150 w 1038"/>
                  <a:gd name="T55" fmla="*/ 1536700 h 1000"/>
                  <a:gd name="T56" fmla="*/ 1263650 w 1038"/>
                  <a:gd name="T57" fmla="*/ 1549400 h 1000"/>
                  <a:gd name="T58" fmla="*/ 1323975 w 1038"/>
                  <a:gd name="T59" fmla="*/ 1562100 h 1000"/>
                  <a:gd name="T60" fmla="*/ 1387475 w 1038"/>
                  <a:gd name="T61" fmla="*/ 1571625 h 1000"/>
                  <a:gd name="T62" fmla="*/ 1454150 w 1038"/>
                  <a:gd name="T63" fmla="*/ 1577975 h 1000"/>
                  <a:gd name="T64" fmla="*/ 1517650 w 1038"/>
                  <a:gd name="T65" fmla="*/ 1584325 h 1000"/>
                  <a:gd name="T66" fmla="*/ 1581150 w 1038"/>
                  <a:gd name="T67" fmla="*/ 1587500 h 1000"/>
                  <a:gd name="T68" fmla="*/ 1647825 w 1038"/>
                  <a:gd name="T69" fmla="*/ 1587500 h 1000"/>
                  <a:gd name="T70" fmla="*/ 1647825 w 1038"/>
                  <a:gd name="T71" fmla="*/ 317500 h 1000"/>
                  <a:gd name="T72" fmla="*/ 1647825 w 1038"/>
                  <a:gd name="T73" fmla="*/ 317500 h 1000"/>
                  <a:gd name="T74" fmla="*/ 1603375 w 1038"/>
                  <a:gd name="T75" fmla="*/ 317500 h 1000"/>
                  <a:gd name="T76" fmla="*/ 1562100 w 1038"/>
                  <a:gd name="T77" fmla="*/ 311150 h 1000"/>
                  <a:gd name="T78" fmla="*/ 1520825 w 1038"/>
                  <a:gd name="T79" fmla="*/ 304800 h 1000"/>
                  <a:gd name="T80" fmla="*/ 1479550 w 1038"/>
                  <a:gd name="T81" fmla="*/ 295275 h 1000"/>
                  <a:gd name="T82" fmla="*/ 1438275 w 1038"/>
                  <a:gd name="T83" fmla="*/ 282575 h 1000"/>
                  <a:gd name="T84" fmla="*/ 1400175 w 1038"/>
                  <a:gd name="T85" fmla="*/ 266700 h 1000"/>
                  <a:gd name="T86" fmla="*/ 1362075 w 1038"/>
                  <a:gd name="T87" fmla="*/ 250825 h 1000"/>
                  <a:gd name="T88" fmla="*/ 1327150 w 1038"/>
                  <a:gd name="T89" fmla="*/ 231775 h 1000"/>
                  <a:gd name="T90" fmla="*/ 1292225 w 1038"/>
                  <a:gd name="T91" fmla="*/ 209550 h 1000"/>
                  <a:gd name="T92" fmla="*/ 1260475 w 1038"/>
                  <a:gd name="T93" fmla="*/ 184150 h 1000"/>
                  <a:gd name="T94" fmla="*/ 1228725 w 1038"/>
                  <a:gd name="T95" fmla="*/ 158750 h 1000"/>
                  <a:gd name="T96" fmla="*/ 1196975 w 1038"/>
                  <a:gd name="T97" fmla="*/ 130175 h 1000"/>
                  <a:gd name="T98" fmla="*/ 1171575 w 1038"/>
                  <a:gd name="T99" fmla="*/ 101600 h 1000"/>
                  <a:gd name="T100" fmla="*/ 1143000 w 1038"/>
                  <a:gd name="T101" fmla="*/ 69850 h 1000"/>
                  <a:gd name="T102" fmla="*/ 1120775 w 1038"/>
                  <a:gd name="T103" fmla="*/ 34925 h 1000"/>
                  <a:gd name="T104" fmla="*/ 1098550 w 1038"/>
                  <a:gd name="T105" fmla="*/ 0 h 1000"/>
                  <a:gd name="T106" fmla="*/ 1098550 w 1038"/>
                  <a:gd name="T107" fmla="*/ 0 h 10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038" h="1000">
                    <a:moveTo>
                      <a:pt x="692" y="0"/>
                    </a:moveTo>
                    <a:lnTo>
                      <a:pt x="0" y="400"/>
                    </a:lnTo>
                    <a:lnTo>
                      <a:pt x="20" y="434"/>
                    </a:lnTo>
                    <a:lnTo>
                      <a:pt x="40" y="466"/>
                    </a:lnTo>
                    <a:lnTo>
                      <a:pt x="62" y="498"/>
                    </a:lnTo>
                    <a:lnTo>
                      <a:pt x="86" y="530"/>
                    </a:lnTo>
                    <a:lnTo>
                      <a:pt x="110" y="560"/>
                    </a:lnTo>
                    <a:lnTo>
                      <a:pt x="134" y="590"/>
                    </a:lnTo>
                    <a:lnTo>
                      <a:pt x="160" y="618"/>
                    </a:lnTo>
                    <a:lnTo>
                      <a:pt x="186" y="646"/>
                    </a:lnTo>
                    <a:lnTo>
                      <a:pt x="214" y="672"/>
                    </a:lnTo>
                    <a:lnTo>
                      <a:pt x="242" y="698"/>
                    </a:lnTo>
                    <a:lnTo>
                      <a:pt x="272" y="724"/>
                    </a:lnTo>
                    <a:lnTo>
                      <a:pt x="302" y="748"/>
                    </a:lnTo>
                    <a:lnTo>
                      <a:pt x="332" y="772"/>
                    </a:lnTo>
                    <a:lnTo>
                      <a:pt x="364" y="794"/>
                    </a:lnTo>
                    <a:lnTo>
                      <a:pt x="396" y="814"/>
                    </a:lnTo>
                    <a:lnTo>
                      <a:pt x="430" y="836"/>
                    </a:lnTo>
                    <a:lnTo>
                      <a:pt x="464" y="854"/>
                    </a:lnTo>
                    <a:lnTo>
                      <a:pt x="498" y="872"/>
                    </a:lnTo>
                    <a:lnTo>
                      <a:pt x="534" y="890"/>
                    </a:lnTo>
                    <a:lnTo>
                      <a:pt x="570" y="906"/>
                    </a:lnTo>
                    <a:lnTo>
                      <a:pt x="606" y="920"/>
                    </a:lnTo>
                    <a:lnTo>
                      <a:pt x="642" y="934"/>
                    </a:lnTo>
                    <a:lnTo>
                      <a:pt x="680" y="946"/>
                    </a:lnTo>
                    <a:lnTo>
                      <a:pt x="718" y="958"/>
                    </a:lnTo>
                    <a:lnTo>
                      <a:pt x="756" y="968"/>
                    </a:lnTo>
                    <a:lnTo>
                      <a:pt x="796" y="976"/>
                    </a:lnTo>
                    <a:lnTo>
                      <a:pt x="834" y="984"/>
                    </a:lnTo>
                    <a:lnTo>
                      <a:pt x="874" y="990"/>
                    </a:lnTo>
                    <a:lnTo>
                      <a:pt x="916" y="994"/>
                    </a:lnTo>
                    <a:lnTo>
                      <a:pt x="956" y="998"/>
                    </a:lnTo>
                    <a:lnTo>
                      <a:pt x="996" y="1000"/>
                    </a:lnTo>
                    <a:lnTo>
                      <a:pt x="1038" y="1000"/>
                    </a:lnTo>
                    <a:lnTo>
                      <a:pt x="1038" y="200"/>
                    </a:lnTo>
                    <a:lnTo>
                      <a:pt x="1010" y="200"/>
                    </a:lnTo>
                    <a:lnTo>
                      <a:pt x="984" y="196"/>
                    </a:lnTo>
                    <a:lnTo>
                      <a:pt x="958" y="192"/>
                    </a:lnTo>
                    <a:lnTo>
                      <a:pt x="932" y="186"/>
                    </a:lnTo>
                    <a:lnTo>
                      <a:pt x="906" y="178"/>
                    </a:lnTo>
                    <a:lnTo>
                      <a:pt x="882" y="168"/>
                    </a:lnTo>
                    <a:lnTo>
                      <a:pt x="858" y="158"/>
                    </a:lnTo>
                    <a:lnTo>
                      <a:pt x="836" y="146"/>
                    </a:lnTo>
                    <a:lnTo>
                      <a:pt x="814" y="132"/>
                    </a:lnTo>
                    <a:lnTo>
                      <a:pt x="794" y="116"/>
                    </a:lnTo>
                    <a:lnTo>
                      <a:pt x="774" y="100"/>
                    </a:lnTo>
                    <a:lnTo>
                      <a:pt x="754" y="82"/>
                    </a:lnTo>
                    <a:lnTo>
                      <a:pt x="738" y="64"/>
                    </a:lnTo>
                    <a:lnTo>
                      <a:pt x="720" y="44"/>
                    </a:lnTo>
                    <a:lnTo>
                      <a:pt x="706" y="22"/>
                    </a:lnTo>
                    <a:lnTo>
                      <a:pt x="692" y="0"/>
                    </a:lnTo>
                    <a:close/>
                  </a:path>
                </a:pathLst>
              </a:custGeom>
              <a:noFill/>
              <a:ln w="38100" cap="flat" cmpd="sng">
                <a:solidFill>
                  <a:srgbClr val="5F5F5F"/>
                </a:solidFill>
                <a:prstDash val="solid"/>
                <a:round/>
                <a:headEnd type="none" w="med" len="med"/>
                <a:tailEnd type="none" w="med" len="med"/>
              </a:ln>
              <a:effectLst/>
              <a:extLst/>
            </p:spPr>
            <p:txBody>
              <a:bodyPr/>
              <a:lstStyle/>
              <a:p>
                <a:endParaRPr lang="en-GB"/>
              </a:p>
            </p:txBody>
          </p:sp>
          <p:sp>
            <p:nvSpPr>
              <p:cNvPr id="24" name="Freeform 10"/>
              <p:cNvSpPr>
                <a:spLocks/>
              </p:cNvSpPr>
              <p:nvPr/>
            </p:nvSpPr>
            <p:spPr bwMode="auto">
              <a:xfrm>
                <a:off x="2925763" y="2286194"/>
                <a:ext cx="1647825" cy="1587500"/>
              </a:xfrm>
              <a:custGeom>
                <a:avLst/>
                <a:gdLst>
                  <a:gd name="T0" fmla="*/ 1647825 w 1038"/>
                  <a:gd name="T1" fmla="*/ 1270000 h 1000"/>
                  <a:gd name="T2" fmla="*/ 1647825 w 1038"/>
                  <a:gd name="T3" fmla="*/ 0 h 1000"/>
                  <a:gd name="T4" fmla="*/ 1647825 w 1038"/>
                  <a:gd name="T5" fmla="*/ 0 h 1000"/>
                  <a:gd name="T6" fmla="*/ 1581150 w 1038"/>
                  <a:gd name="T7" fmla="*/ 3175 h 1000"/>
                  <a:gd name="T8" fmla="*/ 1517650 w 1038"/>
                  <a:gd name="T9" fmla="*/ 6350 h 1000"/>
                  <a:gd name="T10" fmla="*/ 1454150 w 1038"/>
                  <a:gd name="T11" fmla="*/ 9525 h 1000"/>
                  <a:gd name="T12" fmla="*/ 1387475 w 1038"/>
                  <a:gd name="T13" fmla="*/ 19050 h 1000"/>
                  <a:gd name="T14" fmla="*/ 1323975 w 1038"/>
                  <a:gd name="T15" fmla="*/ 28575 h 1000"/>
                  <a:gd name="T16" fmla="*/ 1263650 w 1038"/>
                  <a:gd name="T17" fmla="*/ 41275 h 1000"/>
                  <a:gd name="T18" fmla="*/ 1200150 w 1038"/>
                  <a:gd name="T19" fmla="*/ 53975 h 1000"/>
                  <a:gd name="T20" fmla="*/ 1139825 w 1038"/>
                  <a:gd name="T21" fmla="*/ 69850 h 1000"/>
                  <a:gd name="T22" fmla="*/ 1079500 w 1038"/>
                  <a:gd name="T23" fmla="*/ 88900 h 1000"/>
                  <a:gd name="T24" fmla="*/ 1019175 w 1038"/>
                  <a:gd name="T25" fmla="*/ 107950 h 1000"/>
                  <a:gd name="T26" fmla="*/ 962025 w 1038"/>
                  <a:gd name="T27" fmla="*/ 130175 h 1000"/>
                  <a:gd name="T28" fmla="*/ 904875 w 1038"/>
                  <a:gd name="T29" fmla="*/ 152400 h 1000"/>
                  <a:gd name="T30" fmla="*/ 847725 w 1038"/>
                  <a:gd name="T31" fmla="*/ 177800 h 1000"/>
                  <a:gd name="T32" fmla="*/ 790575 w 1038"/>
                  <a:gd name="T33" fmla="*/ 203200 h 1000"/>
                  <a:gd name="T34" fmla="*/ 736600 w 1038"/>
                  <a:gd name="T35" fmla="*/ 231775 h 1000"/>
                  <a:gd name="T36" fmla="*/ 682625 w 1038"/>
                  <a:gd name="T37" fmla="*/ 263525 h 1000"/>
                  <a:gd name="T38" fmla="*/ 628650 w 1038"/>
                  <a:gd name="T39" fmla="*/ 295275 h 1000"/>
                  <a:gd name="T40" fmla="*/ 577850 w 1038"/>
                  <a:gd name="T41" fmla="*/ 330200 h 1000"/>
                  <a:gd name="T42" fmla="*/ 527050 w 1038"/>
                  <a:gd name="T43" fmla="*/ 365125 h 1000"/>
                  <a:gd name="T44" fmla="*/ 479425 w 1038"/>
                  <a:gd name="T45" fmla="*/ 403225 h 1000"/>
                  <a:gd name="T46" fmla="*/ 431800 w 1038"/>
                  <a:gd name="T47" fmla="*/ 441325 h 1000"/>
                  <a:gd name="T48" fmla="*/ 384175 w 1038"/>
                  <a:gd name="T49" fmla="*/ 479425 h 1000"/>
                  <a:gd name="T50" fmla="*/ 339725 w 1038"/>
                  <a:gd name="T51" fmla="*/ 520700 h 1000"/>
                  <a:gd name="T52" fmla="*/ 295275 w 1038"/>
                  <a:gd name="T53" fmla="*/ 565150 h 1000"/>
                  <a:gd name="T54" fmla="*/ 254000 w 1038"/>
                  <a:gd name="T55" fmla="*/ 609600 h 1000"/>
                  <a:gd name="T56" fmla="*/ 212725 w 1038"/>
                  <a:gd name="T57" fmla="*/ 654050 h 1000"/>
                  <a:gd name="T58" fmla="*/ 174625 w 1038"/>
                  <a:gd name="T59" fmla="*/ 701675 h 1000"/>
                  <a:gd name="T60" fmla="*/ 136525 w 1038"/>
                  <a:gd name="T61" fmla="*/ 749300 h 1000"/>
                  <a:gd name="T62" fmla="*/ 98425 w 1038"/>
                  <a:gd name="T63" fmla="*/ 796925 h 1000"/>
                  <a:gd name="T64" fmla="*/ 63500 w 1038"/>
                  <a:gd name="T65" fmla="*/ 847725 h 1000"/>
                  <a:gd name="T66" fmla="*/ 31750 w 1038"/>
                  <a:gd name="T67" fmla="*/ 901700 h 1000"/>
                  <a:gd name="T68" fmla="*/ 0 w 1038"/>
                  <a:gd name="T69" fmla="*/ 952500 h 1000"/>
                  <a:gd name="T70" fmla="*/ 1098550 w 1038"/>
                  <a:gd name="T71" fmla="*/ 1587500 h 1000"/>
                  <a:gd name="T72" fmla="*/ 1098550 w 1038"/>
                  <a:gd name="T73" fmla="*/ 1587500 h 1000"/>
                  <a:gd name="T74" fmla="*/ 1120775 w 1038"/>
                  <a:gd name="T75" fmla="*/ 1552575 h 1000"/>
                  <a:gd name="T76" fmla="*/ 1143000 w 1038"/>
                  <a:gd name="T77" fmla="*/ 1520825 h 1000"/>
                  <a:gd name="T78" fmla="*/ 1171575 w 1038"/>
                  <a:gd name="T79" fmla="*/ 1489075 h 1000"/>
                  <a:gd name="T80" fmla="*/ 1196975 w 1038"/>
                  <a:gd name="T81" fmla="*/ 1457325 h 1000"/>
                  <a:gd name="T82" fmla="*/ 1228725 w 1038"/>
                  <a:gd name="T83" fmla="*/ 1431925 h 1000"/>
                  <a:gd name="T84" fmla="*/ 1260475 w 1038"/>
                  <a:gd name="T85" fmla="*/ 1403350 h 1000"/>
                  <a:gd name="T86" fmla="*/ 1292225 w 1038"/>
                  <a:gd name="T87" fmla="*/ 1381125 h 1000"/>
                  <a:gd name="T88" fmla="*/ 1327150 w 1038"/>
                  <a:gd name="T89" fmla="*/ 1358900 h 1000"/>
                  <a:gd name="T90" fmla="*/ 1362075 w 1038"/>
                  <a:gd name="T91" fmla="*/ 1339850 h 1000"/>
                  <a:gd name="T92" fmla="*/ 1400175 w 1038"/>
                  <a:gd name="T93" fmla="*/ 1320800 h 1000"/>
                  <a:gd name="T94" fmla="*/ 1438275 w 1038"/>
                  <a:gd name="T95" fmla="*/ 1304925 h 1000"/>
                  <a:gd name="T96" fmla="*/ 1479550 w 1038"/>
                  <a:gd name="T97" fmla="*/ 1295400 h 1000"/>
                  <a:gd name="T98" fmla="*/ 1520825 w 1038"/>
                  <a:gd name="T99" fmla="*/ 1282700 h 1000"/>
                  <a:gd name="T100" fmla="*/ 1562100 w 1038"/>
                  <a:gd name="T101" fmla="*/ 1276350 h 1000"/>
                  <a:gd name="T102" fmla="*/ 1603375 w 1038"/>
                  <a:gd name="T103" fmla="*/ 1273175 h 1000"/>
                  <a:gd name="T104" fmla="*/ 1647825 w 1038"/>
                  <a:gd name="T105" fmla="*/ 1270000 h 1000"/>
                  <a:gd name="T106" fmla="*/ 1647825 w 1038"/>
                  <a:gd name="T107" fmla="*/ 1270000 h 10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038" h="1000">
                    <a:moveTo>
                      <a:pt x="1038" y="800"/>
                    </a:moveTo>
                    <a:lnTo>
                      <a:pt x="1038" y="0"/>
                    </a:lnTo>
                    <a:lnTo>
                      <a:pt x="996" y="2"/>
                    </a:lnTo>
                    <a:lnTo>
                      <a:pt x="956" y="4"/>
                    </a:lnTo>
                    <a:lnTo>
                      <a:pt x="916" y="6"/>
                    </a:lnTo>
                    <a:lnTo>
                      <a:pt x="874" y="12"/>
                    </a:lnTo>
                    <a:lnTo>
                      <a:pt x="834" y="18"/>
                    </a:lnTo>
                    <a:lnTo>
                      <a:pt x="796" y="26"/>
                    </a:lnTo>
                    <a:lnTo>
                      <a:pt x="756" y="34"/>
                    </a:lnTo>
                    <a:lnTo>
                      <a:pt x="718" y="44"/>
                    </a:lnTo>
                    <a:lnTo>
                      <a:pt x="680" y="56"/>
                    </a:lnTo>
                    <a:lnTo>
                      <a:pt x="642" y="68"/>
                    </a:lnTo>
                    <a:lnTo>
                      <a:pt x="606" y="82"/>
                    </a:lnTo>
                    <a:lnTo>
                      <a:pt x="570" y="96"/>
                    </a:lnTo>
                    <a:lnTo>
                      <a:pt x="534" y="112"/>
                    </a:lnTo>
                    <a:lnTo>
                      <a:pt x="498" y="128"/>
                    </a:lnTo>
                    <a:lnTo>
                      <a:pt x="464" y="146"/>
                    </a:lnTo>
                    <a:lnTo>
                      <a:pt x="430" y="166"/>
                    </a:lnTo>
                    <a:lnTo>
                      <a:pt x="396" y="186"/>
                    </a:lnTo>
                    <a:lnTo>
                      <a:pt x="364" y="208"/>
                    </a:lnTo>
                    <a:lnTo>
                      <a:pt x="332" y="230"/>
                    </a:lnTo>
                    <a:lnTo>
                      <a:pt x="302" y="254"/>
                    </a:lnTo>
                    <a:lnTo>
                      <a:pt x="272" y="278"/>
                    </a:lnTo>
                    <a:lnTo>
                      <a:pt x="242" y="302"/>
                    </a:lnTo>
                    <a:lnTo>
                      <a:pt x="214" y="328"/>
                    </a:lnTo>
                    <a:lnTo>
                      <a:pt x="186" y="356"/>
                    </a:lnTo>
                    <a:lnTo>
                      <a:pt x="160" y="384"/>
                    </a:lnTo>
                    <a:lnTo>
                      <a:pt x="134" y="412"/>
                    </a:lnTo>
                    <a:lnTo>
                      <a:pt x="110" y="442"/>
                    </a:lnTo>
                    <a:lnTo>
                      <a:pt x="86" y="472"/>
                    </a:lnTo>
                    <a:lnTo>
                      <a:pt x="62" y="502"/>
                    </a:lnTo>
                    <a:lnTo>
                      <a:pt x="40" y="534"/>
                    </a:lnTo>
                    <a:lnTo>
                      <a:pt x="20" y="568"/>
                    </a:lnTo>
                    <a:lnTo>
                      <a:pt x="0" y="600"/>
                    </a:lnTo>
                    <a:lnTo>
                      <a:pt x="692" y="1000"/>
                    </a:lnTo>
                    <a:lnTo>
                      <a:pt x="706" y="978"/>
                    </a:lnTo>
                    <a:lnTo>
                      <a:pt x="720" y="958"/>
                    </a:lnTo>
                    <a:lnTo>
                      <a:pt x="738" y="938"/>
                    </a:lnTo>
                    <a:lnTo>
                      <a:pt x="754" y="918"/>
                    </a:lnTo>
                    <a:lnTo>
                      <a:pt x="774" y="902"/>
                    </a:lnTo>
                    <a:lnTo>
                      <a:pt x="794" y="884"/>
                    </a:lnTo>
                    <a:lnTo>
                      <a:pt x="814" y="870"/>
                    </a:lnTo>
                    <a:lnTo>
                      <a:pt x="836" y="856"/>
                    </a:lnTo>
                    <a:lnTo>
                      <a:pt x="858" y="844"/>
                    </a:lnTo>
                    <a:lnTo>
                      <a:pt x="882" y="832"/>
                    </a:lnTo>
                    <a:lnTo>
                      <a:pt x="906" y="822"/>
                    </a:lnTo>
                    <a:lnTo>
                      <a:pt x="932" y="816"/>
                    </a:lnTo>
                    <a:lnTo>
                      <a:pt x="958" y="808"/>
                    </a:lnTo>
                    <a:lnTo>
                      <a:pt x="984" y="804"/>
                    </a:lnTo>
                    <a:lnTo>
                      <a:pt x="1010" y="802"/>
                    </a:lnTo>
                    <a:lnTo>
                      <a:pt x="1038" y="800"/>
                    </a:lnTo>
                    <a:close/>
                  </a:path>
                </a:pathLst>
              </a:custGeom>
              <a:noFill/>
              <a:ln w="38100" cap="flat" cmpd="sng">
                <a:solidFill>
                  <a:srgbClr val="5F5F5F"/>
                </a:solidFill>
                <a:prstDash val="solid"/>
                <a:round/>
                <a:headEnd type="none" w="med" len="med"/>
                <a:tailEnd type="none" w="med" len="med"/>
              </a:ln>
              <a:effectLst/>
              <a:extLst/>
            </p:spPr>
            <p:txBody>
              <a:bodyPr/>
              <a:lstStyle/>
              <a:p>
                <a:endParaRPr lang="en-GB"/>
              </a:p>
            </p:txBody>
          </p:sp>
          <p:sp>
            <p:nvSpPr>
              <p:cNvPr id="25" name="Freeform 11"/>
              <p:cNvSpPr>
                <a:spLocks/>
              </p:cNvSpPr>
              <p:nvPr/>
            </p:nvSpPr>
            <p:spPr bwMode="auto">
              <a:xfrm>
                <a:off x="4573587" y="4508694"/>
                <a:ext cx="1651000" cy="1587500"/>
              </a:xfrm>
              <a:custGeom>
                <a:avLst/>
                <a:gdLst>
                  <a:gd name="T0" fmla="*/ 0 w 1040"/>
                  <a:gd name="T1" fmla="*/ 317500 h 1000"/>
                  <a:gd name="T2" fmla="*/ 0 w 1040"/>
                  <a:gd name="T3" fmla="*/ 1587500 h 1000"/>
                  <a:gd name="T4" fmla="*/ 0 w 1040"/>
                  <a:gd name="T5" fmla="*/ 1587500 h 1000"/>
                  <a:gd name="T6" fmla="*/ 66675 w 1040"/>
                  <a:gd name="T7" fmla="*/ 1587500 h 1000"/>
                  <a:gd name="T8" fmla="*/ 133350 w 1040"/>
                  <a:gd name="T9" fmla="*/ 1584325 h 1000"/>
                  <a:gd name="T10" fmla="*/ 196850 w 1040"/>
                  <a:gd name="T11" fmla="*/ 1577975 h 1000"/>
                  <a:gd name="T12" fmla="*/ 260350 w 1040"/>
                  <a:gd name="T13" fmla="*/ 1571625 h 1000"/>
                  <a:gd name="T14" fmla="*/ 323850 w 1040"/>
                  <a:gd name="T15" fmla="*/ 1562100 h 1000"/>
                  <a:gd name="T16" fmla="*/ 387350 w 1040"/>
                  <a:gd name="T17" fmla="*/ 1549400 h 1000"/>
                  <a:gd name="T18" fmla="*/ 447675 w 1040"/>
                  <a:gd name="T19" fmla="*/ 1536700 h 1000"/>
                  <a:gd name="T20" fmla="*/ 511175 w 1040"/>
                  <a:gd name="T21" fmla="*/ 1520825 h 1000"/>
                  <a:gd name="T22" fmla="*/ 571500 w 1040"/>
                  <a:gd name="T23" fmla="*/ 1501775 h 1000"/>
                  <a:gd name="T24" fmla="*/ 628650 w 1040"/>
                  <a:gd name="T25" fmla="*/ 1482725 h 1000"/>
                  <a:gd name="T26" fmla="*/ 688975 w 1040"/>
                  <a:gd name="T27" fmla="*/ 1460500 h 1000"/>
                  <a:gd name="T28" fmla="*/ 746125 w 1040"/>
                  <a:gd name="T29" fmla="*/ 1438275 h 1000"/>
                  <a:gd name="T30" fmla="*/ 803275 w 1040"/>
                  <a:gd name="T31" fmla="*/ 1412875 h 1000"/>
                  <a:gd name="T32" fmla="*/ 857250 w 1040"/>
                  <a:gd name="T33" fmla="*/ 1384300 h 1000"/>
                  <a:gd name="T34" fmla="*/ 914400 w 1040"/>
                  <a:gd name="T35" fmla="*/ 1355725 h 1000"/>
                  <a:gd name="T36" fmla="*/ 965200 w 1040"/>
                  <a:gd name="T37" fmla="*/ 1327150 h 1000"/>
                  <a:gd name="T38" fmla="*/ 1019175 w 1040"/>
                  <a:gd name="T39" fmla="*/ 1292225 h 1000"/>
                  <a:gd name="T40" fmla="*/ 1069975 w 1040"/>
                  <a:gd name="T41" fmla="*/ 1260475 h 1000"/>
                  <a:gd name="T42" fmla="*/ 1120775 w 1040"/>
                  <a:gd name="T43" fmla="*/ 1225550 h 1000"/>
                  <a:gd name="T44" fmla="*/ 1168400 w 1040"/>
                  <a:gd name="T45" fmla="*/ 1187450 h 1000"/>
                  <a:gd name="T46" fmla="*/ 1216025 w 1040"/>
                  <a:gd name="T47" fmla="*/ 1149350 h 1000"/>
                  <a:gd name="T48" fmla="*/ 1263650 w 1040"/>
                  <a:gd name="T49" fmla="*/ 1108075 h 1000"/>
                  <a:gd name="T50" fmla="*/ 1308100 w 1040"/>
                  <a:gd name="T51" fmla="*/ 1066800 h 1000"/>
                  <a:gd name="T52" fmla="*/ 1352550 w 1040"/>
                  <a:gd name="T53" fmla="*/ 1025525 h 1000"/>
                  <a:gd name="T54" fmla="*/ 1397000 w 1040"/>
                  <a:gd name="T55" fmla="*/ 981075 h 1000"/>
                  <a:gd name="T56" fmla="*/ 1435100 w 1040"/>
                  <a:gd name="T57" fmla="*/ 936625 h 1000"/>
                  <a:gd name="T58" fmla="*/ 1476375 w 1040"/>
                  <a:gd name="T59" fmla="*/ 889000 h 1000"/>
                  <a:gd name="T60" fmla="*/ 1514475 w 1040"/>
                  <a:gd name="T61" fmla="*/ 841375 h 1000"/>
                  <a:gd name="T62" fmla="*/ 1549400 w 1040"/>
                  <a:gd name="T63" fmla="*/ 790575 h 1000"/>
                  <a:gd name="T64" fmla="*/ 1584325 w 1040"/>
                  <a:gd name="T65" fmla="*/ 739775 h 1000"/>
                  <a:gd name="T66" fmla="*/ 1619250 w 1040"/>
                  <a:gd name="T67" fmla="*/ 688975 h 1000"/>
                  <a:gd name="T68" fmla="*/ 1651000 w 1040"/>
                  <a:gd name="T69" fmla="*/ 635000 h 1000"/>
                  <a:gd name="T70" fmla="*/ 549275 w 1040"/>
                  <a:gd name="T71" fmla="*/ 0 h 1000"/>
                  <a:gd name="T72" fmla="*/ 549275 w 1040"/>
                  <a:gd name="T73" fmla="*/ 0 h 1000"/>
                  <a:gd name="T74" fmla="*/ 530225 w 1040"/>
                  <a:gd name="T75" fmla="*/ 34925 h 1000"/>
                  <a:gd name="T76" fmla="*/ 504825 w 1040"/>
                  <a:gd name="T77" fmla="*/ 69850 h 1000"/>
                  <a:gd name="T78" fmla="*/ 479425 w 1040"/>
                  <a:gd name="T79" fmla="*/ 101600 h 1000"/>
                  <a:gd name="T80" fmla="*/ 450850 w 1040"/>
                  <a:gd name="T81" fmla="*/ 130175 h 1000"/>
                  <a:gd name="T82" fmla="*/ 422275 w 1040"/>
                  <a:gd name="T83" fmla="*/ 158750 h 1000"/>
                  <a:gd name="T84" fmla="*/ 390525 w 1040"/>
                  <a:gd name="T85" fmla="*/ 184150 h 1000"/>
                  <a:gd name="T86" fmla="*/ 358775 w 1040"/>
                  <a:gd name="T87" fmla="*/ 209550 h 1000"/>
                  <a:gd name="T88" fmla="*/ 323850 w 1040"/>
                  <a:gd name="T89" fmla="*/ 231775 h 1000"/>
                  <a:gd name="T90" fmla="*/ 285750 w 1040"/>
                  <a:gd name="T91" fmla="*/ 250825 h 1000"/>
                  <a:gd name="T92" fmla="*/ 247650 w 1040"/>
                  <a:gd name="T93" fmla="*/ 266700 h 1000"/>
                  <a:gd name="T94" fmla="*/ 209550 w 1040"/>
                  <a:gd name="T95" fmla="*/ 282575 h 1000"/>
                  <a:gd name="T96" fmla="*/ 171450 w 1040"/>
                  <a:gd name="T97" fmla="*/ 295275 h 1000"/>
                  <a:gd name="T98" fmla="*/ 130175 w 1040"/>
                  <a:gd name="T99" fmla="*/ 304800 h 1000"/>
                  <a:gd name="T100" fmla="*/ 88900 w 1040"/>
                  <a:gd name="T101" fmla="*/ 311150 h 1000"/>
                  <a:gd name="T102" fmla="*/ 44450 w 1040"/>
                  <a:gd name="T103" fmla="*/ 317500 h 1000"/>
                  <a:gd name="T104" fmla="*/ 0 w 1040"/>
                  <a:gd name="T105" fmla="*/ 317500 h 1000"/>
                  <a:gd name="T106" fmla="*/ 0 w 1040"/>
                  <a:gd name="T107" fmla="*/ 317500 h 10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040" h="1000">
                    <a:moveTo>
                      <a:pt x="0" y="200"/>
                    </a:moveTo>
                    <a:lnTo>
                      <a:pt x="0" y="1000"/>
                    </a:lnTo>
                    <a:lnTo>
                      <a:pt x="42" y="1000"/>
                    </a:lnTo>
                    <a:lnTo>
                      <a:pt x="84" y="998"/>
                    </a:lnTo>
                    <a:lnTo>
                      <a:pt x="124" y="994"/>
                    </a:lnTo>
                    <a:lnTo>
                      <a:pt x="164" y="990"/>
                    </a:lnTo>
                    <a:lnTo>
                      <a:pt x="204" y="984"/>
                    </a:lnTo>
                    <a:lnTo>
                      <a:pt x="244" y="976"/>
                    </a:lnTo>
                    <a:lnTo>
                      <a:pt x="282" y="968"/>
                    </a:lnTo>
                    <a:lnTo>
                      <a:pt x="322" y="958"/>
                    </a:lnTo>
                    <a:lnTo>
                      <a:pt x="360" y="946"/>
                    </a:lnTo>
                    <a:lnTo>
                      <a:pt x="396" y="934"/>
                    </a:lnTo>
                    <a:lnTo>
                      <a:pt x="434" y="920"/>
                    </a:lnTo>
                    <a:lnTo>
                      <a:pt x="470" y="906"/>
                    </a:lnTo>
                    <a:lnTo>
                      <a:pt x="506" y="890"/>
                    </a:lnTo>
                    <a:lnTo>
                      <a:pt x="540" y="872"/>
                    </a:lnTo>
                    <a:lnTo>
                      <a:pt x="576" y="854"/>
                    </a:lnTo>
                    <a:lnTo>
                      <a:pt x="608" y="836"/>
                    </a:lnTo>
                    <a:lnTo>
                      <a:pt x="642" y="814"/>
                    </a:lnTo>
                    <a:lnTo>
                      <a:pt x="674" y="794"/>
                    </a:lnTo>
                    <a:lnTo>
                      <a:pt x="706" y="772"/>
                    </a:lnTo>
                    <a:lnTo>
                      <a:pt x="736" y="748"/>
                    </a:lnTo>
                    <a:lnTo>
                      <a:pt x="766" y="724"/>
                    </a:lnTo>
                    <a:lnTo>
                      <a:pt x="796" y="698"/>
                    </a:lnTo>
                    <a:lnTo>
                      <a:pt x="824" y="672"/>
                    </a:lnTo>
                    <a:lnTo>
                      <a:pt x="852" y="646"/>
                    </a:lnTo>
                    <a:lnTo>
                      <a:pt x="880" y="618"/>
                    </a:lnTo>
                    <a:lnTo>
                      <a:pt x="904" y="590"/>
                    </a:lnTo>
                    <a:lnTo>
                      <a:pt x="930" y="560"/>
                    </a:lnTo>
                    <a:lnTo>
                      <a:pt x="954" y="530"/>
                    </a:lnTo>
                    <a:lnTo>
                      <a:pt x="976" y="498"/>
                    </a:lnTo>
                    <a:lnTo>
                      <a:pt x="998" y="466"/>
                    </a:lnTo>
                    <a:lnTo>
                      <a:pt x="1020" y="434"/>
                    </a:lnTo>
                    <a:lnTo>
                      <a:pt x="1040" y="400"/>
                    </a:lnTo>
                    <a:lnTo>
                      <a:pt x="346" y="0"/>
                    </a:lnTo>
                    <a:lnTo>
                      <a:pt x="334" y="22"/>
                    </a:lnTo>
                    <a:lnTo>
                      <a:pt x="318" y="44"/>
                    </a:lnTo>
                    <a:lnTo>
                      <a:pt x="302" y="64"/>
                    </a:lnTo>
                    <a:lnTo>
                      <a:pt x="284" y="82"/>
                    </a:lnTo>
                    <a:lnTo>
                      <a:pt x="266" y="100"/>
                    </a:lnTo>
                    <a:lnTo>
                      <a:pt x="246" y="116"/>
                    </a:lnTo>
                    <a:lnTo>
                      <a:pt x="226" y="132"/>
                    </a:lnTo>
                    <a:lnTo>
                      <a:pt x="204" y="146"/>
                    </a:lnTo>
                    <a:lnTo>
                      <a:pt x="180" y="158"/>
                    </a:lnTo>
                    <a:lnTo>
                      <a:pt x="156" y="168"/>
                    </a:lnTo>
                    <a:lnTo>
                      <a:pt x="132" y="178"/>
                    </a:lnTo>
                    <a:lnTo>
                      <a:pt x="108" y="186"/>
                    </a:lnTo>
                    <a:lnTo>
                      <a:pt x="82" y="192"/>
                    </a:lnTo>
                    <a:lnTo>
                      <a:pt x="56" y="196"/>
                    </a:lnTo>
                    <a:lnTo>
                      <a:pt x="28" y="200"/>
                    </a:lnTo>
                    <a:lnTo>
                      <a:pt x="0" y="200"/>
                    </a:lnTo>
                    <a:close/>
                  </a:path>
                </a:pathLst>
              </a:custGeom>
              <a:noFill/>
              <a:ln w="12700">
                <a:solidFill>
                  <a:srgbClr val="000000"/>
                </a:solidFill>
                <a:prstDash val="solid"/>
                <a:round/>
                <a:headEnd/>
                <a:tailEnd/>
              </a:ln>
            </p:spPr>
            <p:txBody>
              <a:bodyPr/>
              <a:lstStyle/>
              <a:p>
                <a:endParaRPr lang="en-GB"/>
              </a:p>
            </p:txBody>
          </p:sp>
          <p:sp>
            <p:nvSpPr>
              <p:cNvPr id="26" name="Freeform 12"/>
              <p:cNvSpPr>
                <a:spLocks/>
              </p:cNvSpPr>
              <p:nvPr/>
            </p:nvSpPr>
            <p:spPr bwMode="auto">
              <a:xfrm>
                <a:off x="4573587" y="2286194"/>
                <a:ext cx="1651000" cy="1587500"/>
              </a:xfrm>
              <a:custGeom>
                <a:avLst/>
                <a:gdLst>
                  <a:gd name="T0" fmla="*/ 0 w 1040"/>
                  <a:gd name="T1" fmla="*/ 0 h 1000"/>
                  <a:gd name="T2" fmla="*/ 0 w 1040"/>
                  <a:gd name="T3" fmla="*/ 1270000 h 1000"/>
                  <a:gd name="T4" fmla="*/ 0 w 1040"/>
                  <a:gd name="T5" fmla="*/ 1270000 h 1000"/>
                  <a:gd name="T6" fmla="*/ 44450 w 1040"/>
                  <a:gd name="T7" fmla="*/ 1273175 h 1000"/>
                  <a:gd name="T8" fmla="*/ 88900 w 1040"/>
                  <a:gd name="T9" fmla="*/ 1276350 h 1000"/>
                  <a:gd name="T10" fmla="*/ 130175 w 1040"/>
                  <a:gd name="T11" fmla="*/ 1282700 h 1000"/>
                  <a:gd name="T12" fmla="*/ 171450 w 1040"/>
                  <a:gd name="T13" fmla="*/ 1295400 h 1000"/>
                  <a:gd name="T14" fmla="*/ 209550 w 1040"/>
                  <a:gd name="T15" fmla="*/ 1304925 h 1000"/>
                  <a:gd name="T16" fmla="*/ 247650 w 1040"/>
                  <a:gd name="T17" fmla="*/ 1320800 h 1000"/>
                  <a:gd name="T18" fmla="*/ 285750 w 1040"/>
                  <a:gd name="T19" fmla="*/ 1339850 h 1000"/>
                  <a:gd name="T20" fmla="*/ 323850 w 1040"/>
                  <a:gd name="T21" fmla="*/ 1358900 h 1000"/>
                  <a:gd name="T22" fmla="*/ 358775 w 1040"/>
                  <a:gd name="T23" fmla="*/ 1381125 h 1000"/>
                  <a:gd name="T24" fmla="*/ 390525 w 1040"/>
                  <a:gd name="T25" fmla="*/ 1403350 h 1000"/>
                  <a:gd name="T26" fmla="*/ 422275 w 1040"/>
                  <a:gd name="T27" fmla="*/ 1431925 h 1000"/>
                  <a:gd name="T28" fmla="*/ 450850 w 1040"/>
                  <a:gd name="T29" fmla="*/ 1457325 h 1000"/>
                  <a:gd name="T30" fmla="*/ 479425 w 1040"/>
                  <a:gd name="T31" fmla="*/ 1489075 h 1000"/>
                  <a:gd name="T32" fmla="*/ 504825 w 1040"/>
                  <a:gd name="T33" fmla="*/ 1520825 h 1000"/>
                  <a:gd name="T34" fmla="*/ 530225 w 1040"/>
                  <a:gd name="T35" fmla="*/ 1552575 h 1000"/>
                  <a:gd name="T36" fmla="*/ 549275 w 1040"/>
                  <a:gd name="T37" fmla="*/ 1587500 h 1000"/>
                  <a:gd name="T38" fmla="*/ 1651000 w 1040"/>
                  <a:gd name="T39" fmla="*/ 952500 h 1000"/>
                  <a:gd name="T40" fmla="*/ 1651000 w 1040"/>
                  <a:gd name="T41" fmla="*/ 952500 h 1000"/>
                  <a:gd name="T42" fmla="*/ 1619250 w 1040"/>
                  <a:gd name="T43" fmla="*/ 901700 h 1000"/>
                  <a:gd name="T44" fmla="*/ 1584325 w 1040"/>
                  <a:gd name="T45" fmla="*/ 847725 h 1000"/>
                  <a:gd name="T46" fmla="*/ 1549400 w 1040"/>
                  <a:gd name="T47" fmla="*/ 796925 h 1000"/>
                  <a:gd name="T48" fmla="*/ 1514475 w 1040"/>
                  <a:gd name="T49" fmla="*/ 749300 h 1000"/>
                  <a:gd name="T50" fmla="*/ 1476375 w 1040"/>
                  <a:gd name="T51" fmla="*/ 701675 h 1000"/>
                  <a:gd name="T52" fmla="*/ 1435100 w 1040"/>
                  <a:gd name="T53" fmla="*/ 654050 h 1000"/>
                  <a:gd name="T54" fmla="*/ 1397000 w 1040"/>
                  <a:gd name="T55" fmla="*/ 609600 h 1000"/>
                  <a:gd name="T56" fmla="*/ 1352550 w 1040"/>
                  <a:gd name="T57" fmla="*/ 565150 h 1000"/>
                  <a:gd name="T58" fmla="*/ 1308100 w 1040"/>
                  <a:gd name="T59" fmla="*/ 520700 h 1000"/>
                  <a:gd name="T60" fmla="*/ 1263650 w 1040"/>
                  <a:gd name="T61" fmla="*/ 479425 h 1000"/>
                  <a:gd name="T62" fmla="*/ 1216025 w 1040"/>
                  <a:gd name="T63" fmla="*/ 441325 h 1000"/>
                  <a:gd name="T64" fmla="*/ 1168400 w 1040"/>
                  <a:gd name="T65" fmla="*/ 403225 h 1000"/>
                  <a:gd name="T66" fmla="*/ 1120775 w 1040"/>
                  <a:gd name="T67" fmla="*/ 365125 h 1000"/>
                  <a:gd name="T68" fmla="*/ 1069975 w 1040"/>
                  <a:gd name="T69" fmla="*/ 330200 h 1000"/>
                  <a:gd name="T70" fmla="*/ 1019175 w 1040"/>
                  <a:gd name="T71" fmla="*/ 295275 h 1000"/>
                  <a:gd name="T72" fmla="*/ 965200 w 1040"/>
                  <a:gd name="T73" fmla="*/ 263525 h 1000"/>
                  <a:gd name="T74" fmla="*/ 914400 w 1040"/>
                  <a:gd name="T75" fmla="*/ 231775 h 1000"/>
                  <a:gd name="T76" fmla="*/ 857250 w 1040"/>
                  <a:gd name="T77" fmla="*/ 203200 h 1000"/>
                  <a:gd name="T78" fmla="*/ 803275 w 1040"/>
                  <a:gd name="T79" fmla="*/ 177800 h 1000"/>
                  <a:gd name="T80" fmla="*/ 746125 w 1040"/>
                  <a:gd name="T81" fmla="*/ 152400 h 1000"/>
                  <a:gd name="T82" fmla="*/ 688975 w 1040"/>
                  <a:gd name="T83" fmla="*/ 130175 h 1000"/>
                  <a:gd name="T84" fmla="*/ 628650 w 1040"/>
                  <a:gd name="T85" fmla="*/ 107950 h 1000"/>
                  <a:gd name="T86" fmla="*/ 571500 w 1040"/>
                  <a:gd name="T87" fmla="*/ 88900 h 1000"/>
                  <a:gd name="T88" fmla="*/ 511175 w 1040"/>
                  <a:gd name="T89" fmla="*/ 69850 h 1000"/>
                  <a:gd name="T90" fmla="*/ 447675 w 1040"/>
                  <a:gd name="T91" fmla="*/ 53975 h 1000"/>
                  <a:gd name="T92" fmla="*/ 387350 w 1040"/>
                  <a:gd name="T93" fmla="*/ 41275 h 1000"/>
                  <a:gd name="T94" fmla="*/ 323850 w 1040"/>
                  <a:gd name="T95" fmla="*/ 28575 h 1000"/>
                  <a:gd name="T96" fmla="*/ 260350 w 1040"/>
                  <a:gd name="T97" fmla="*/ 19050 h 1000"/>
                  <a:gd name="T98" fmla="*/ 196850 w 1040"/>
                  <a:gd name="T99" fmla="*/ 9525 h 1000"/>
                  <a:gd name="T100" fmla="*/ 133350 w 1040"/>
                  <a:gd name="T101" fmla="*/ 6350 h 1000"/>
                  <a:gd name="T102" fmla="*/ 66675 w 1040"/>
                  <a:gd name="T103" fmla="*/ 3175 h 1000"/>
                  <a:gd name="T104" fmla="*/ 0 w 1040"/>
                  <a:gd name="T105" fmla="*/ 0 h 1000"/>
                  <a:gd name="T106" fmla="*/ 0 w 1040"/>
                  <a:gd name="T107" fmla="*/ 0 h 10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040" h="1000">
                    <a:moveTo>
                      <a:pt x="0" y="0"/>
                    </a:moveTo>
                    <a:lnTo>
                      <a:pt x="0" y="800"/>
                    </a:lnTo>
                    <a:lnTo>
                      <a:pt x="28" y="802"/>
                    </a:lnTo>
                    <a:lnTo>
                      <a:pt x="56" y="804"/>
                    </a:lnTo>
                    <a:lnTo>
                      <a:pt x="82" y="808"/>
                    </a:lnTo>
                    <a:lnTo>
                      <a:pt x="108" y="816"/>
                    </a:lnTo>
                    <a:lnTo>
                      <a:pt x="132" y="822"/>
                    </a:lnTo>
                    <a:lnTo>
                      <a:pt x="156" y="832"/>
                    </a:lnTo>
                    <a:lnTo>
                      <a:pt x="180" y="844"/>
                    </a:lnTo>
                    <a:lnTo>
                      <a:pt x="204" y="856"/>
                    </a:lnTo>
                    <a:lnTo>
                      <a:pt x="226" y="870"/>
                    </a:lnTo>
                    <a:lnTo>
                      <a:pt x="246" y="884"/>
                    </a:lnTo>
                    <a:lnTo>
                      <a:pt x="266" y="902"/>
                    </a:lnTo>
                    <a:lnTo>
                      <a:pt x="284" y="918"/>
                    </a:lnTo>
                    <a:lnTo>
                      <a:pt x="302" y="938"/>
                    </a:lnTo>
                    <a:lnTo>
                      <a:pt x="318" y="958"/>
                    </a:lnTo>
                    <a:lnTo>
                      <a:pt x="334" y="978"/>
                    </a:lnTo>
                    <a:lnTo>
                      <a:pt x="346" y="1000"/>
                    </a:lnTo>
                    <a:lnTo>
                      <a:pt x="1040" y="600"/>
                    </a:lnTo>
                    <a:lnTo>
                      <a:pt x="1020" y="568"/>
                    </a:lnTo>
                    <a:lnTo>
                      <a:pt x="998" y="534"/>
                    </a:lnTo>
                    <a:lnTo>
                      <a:pt x="976" y="502"/>
                    </a:lnTo>
                    <a:lnTo>
                      <a:pt x="954" y="472"/>
                    </a:lnTo>
                    <a:lnTo>
                      <a:pt x="930" y="442"/>
                    </a:lnTo>
                    <a:lnTo>
                      <a:pt x="904" y="412"/>
                    </a:lnTo>
                    <a:lnTo>
                      <a:pt x="880" y="384"/>
                    </a:lnTo>
                    <a:lnTo>
                      <a:pt x="852" y="356"/>
                    </a:lnTo>
                    <a:lnTo>
                      <a:pt x="824" y="328"/>
                    </a:lnTo>
                    <a:lnTo>
                      <a:pt x="796" y="302"/>
                    </a:lnTo>
                    <a:lnTo>
                      <a:pt x="766" y="278"/>
                    </a:lnTo>
                    <a:lnTo>
                      <a:pt x="736" y="254"/>
                    </a:lnTo>
                    <a:lnTo>
                      <a:pt x="706" y="230"/>
                    </a:lnTo>
                    <a:lnTo>
                      <a:pt x="674" y="208"/>
                    </a:lnTo>
                    <a:lnTo>
                      <a:pt x="642" y="186"/>
                    </a:lnTo>
                    <a:lnTo>
                      <a:pt x="608" y="166"/>
                    </a:lnTo>
                    <a:lnTo>
                      <a:pt x="576" y="146"/>
                    </a:lnTo>
                    <a:lnTo>
                      <a:pt x="540" y="128"/>
                    </a:lnTo>
                    <a:lnTo>
                      <a:pt x="506" y="112"/>
                    </a:lnTo>
                    <a:lnTo>
                      <a:pt x="470" y="96"/>
                    </a:lnTo>
                    <a:lnTo>
                      <a:pt x="434" y="82"/>
                    </a:lnTo>
                    <a:lnTo>
                      <a:pt x="396" y="68"/>
                    </a:lnTo>
                    <a:lnTo>
                      <a:pt x="360" y="56"/>
                    </a:lnTo>
                    <a:lnTo>
                      <a:pt x="322" y="44"/>
                    </a:lnTo>
                    <a:lnTo>
                      <a:pt x="282" y="34"/>
                    </a:lnTo>
                    <a:lnTo>
                      <a:pt x="244" y="26"/>
                    </a:lnTo>
                    <a:lnTo>
                      <a:pt x="204" y="18"/>
                    </a:lnTo>
                    <a:lnTo>
                      <a:pt x="164" y="12"/>
                    </a:lnTo>
                    <a:lnTo>
                      <a:pt x="124" y="6"/>
                    </a:lnTo>
                    <a:lnTo>
                      <a:pt x="84" y="4"/>
                    </a:lnTo>
                    <a:lnTo>
                      <a:pt x="42" y="2"/>
                    </a:lnTo>
                    <a:lnTo>
                      <a:pt x="0" y="0"/>
                    </a:lnTo>
                    <a:close/>
                  </a:path>
                </a:pathLst>
              </a:custGeom>
              <a:noFill/>
              <a:ln w="12700" cap="flat" cmpd="sng">
                <a:solidFill>
                  <a:srgbClr val="000000"/>
                </a:solidFill>
                <a:prstDash val="solid"/>
                <a:round/>
                <a:headEnd type="none" w="med" len="med"/>
                <a:tailEnd type="none" w="med" len="med"/>
              </a:ln>
              <a:effectLst/>
              <a:extLst/>
            </p:spPr>
            <p:txBody>
              <a:bodyPr/>
              <a:lstStyle/>
              <a:p>
                <a:endParaRPr lang="en-GB"/>
              </a:p>
            </p:txBody>
          </p:sp>
          <p:sp>
            <p:nvSpPr>
              <p:cNvPr id="27" name="Freeform 13"/>
              <p:cNvSpPr>
                <a:spLocks/>
              </p:cNvSpPr>
              <p:nvPr/>
            </p:nvSpPr>
            <p:spPr bwMode="auto">
              <a:xfrm>
                <a:off x="5122864" y="3238693"/>
                <a:ext cx="1355725" cy="1905000"/>
              </a:xfrm>
              <a:custGeom>
                <a:avLst/>
                <a:gdLst>
                  <a:gd name="T0" fmla="*/ 85725 w 854"/>
                  <a:gd name="T1" fmla="*/ 952500 h 1200"/>
                  <a:gd name="T2" fmla="*/ 85725 w 854"/>
                  <a:gd name="T3" fmla="*/ 952500 h 1200"/>
                  <a:gd name="T4" fmla="*/ 85725 w 854"/>
                  <a:gd name="T5" fmla="*/ 996950 h 1200"/>
                  <a:gd name="T6" fmla="*/ 79375 w 854"/>
                  <a:gd name="T7" fmla="*/ 1038225 h 1200"/>
                  <a:gd name="T8" fmla="*/ 73025 w 854"/>
                  <a:gd name="T9" fmla="*/ 1079500 h 1200"/>
                  <a:gd name="T10" fmla="*/ 63500 w 854"/>
                  <a:gd name="T11" fmla="*/ 1120775 h 1200"/>
                  <a:gd name="T12" fmla="*/ 50800 w 854"/>
                  <a:gd name="T13" fmla="*/ 1158875 h 1200"/>
                  <a:gd name="T14" fmla="*/ 38100 w 854"/>
                  <a:gd name="T15" fmla="*/ 1196975 h 1200"/>
                  <a:gd name="T16" fmla="*/ 19050 w 854"/>
                  <a:gd name="T17" fmla="*/ 1235075 h 1200"/>
                  <a:gd name="T18" fmla="*/ 0 w 854"/>
                  <a:gd name="T19" fmla="*/ 1270000 h 1200"/>
                  <a:gd name="T20" fmla="*/ 1101725 w 854"/>
                  <a:gd name="T21" fmla="*/ 1905000 h 1200"/>
                  <a:gd name="T22" fmla="*/ 1101725 w 854"/>
                  <a:gd name="T23" fmla="*/ 1905000 h 1200"/>
                  <a:gd name="T24" fmla="*/ 1130300 w 854"/>
                  <a:gd name="T25" fmla="*/ 1854200 h 1200"/>
                  <a:gd name="T26" fmla="*/ 1158875 w 854"/>
                  <a:gd name="T27" fmla="*/ 1800225 h 1200"/>
                  <a:gd name="T28" fmla="*/ 1184275 w 854"/>
                  <a:gd name="T29" fmla="*/ 1743075 h 1200"/>
                  <a:gd name="T30" fmla="*/ 1209675 w 854"/>
                  <a:gd name="T31" fmla="*/ 1689100 h 1200"/>
                  <a:gd name="T32" fmla="*/ 1231900 w 854"/>
                  <a:gd name="T33" fmla="*/ 1631950 h 1200"/>
                  <a:gd name="T34" fmla="*/ 1254125 w 854"/>
                  <a:gd name="T35" fmla="*/ 1571625 h 1200"/>
                  <a:gd name="T36" fmla="*/ 1273175 w 854"/>
                  <a:gd name="T37" fmla="*/ 1514475 h 1200"/>
                  <a:gd name="T38" fmla="*/ 1289050 w 854"/>
                  <a:gd name="T39" fmla="*/ 1454150 h 1200"/>
                  <a:gd name="T40" fmla="*/ 1304925 w 854"/>
                  <a:gd name="T41" fmla="*/ 1393825 h 1200"/>
                  <a:gd name="T42" fmla="*/ 1317625 w 854"/>
                  <a:gd name="T43" fmla="*/ 1333500 h 1200"/>
                  <a:gd name="T44" fmla="*/ 1330325 w 854"/>
                  <a:gd name="T45" fmla="*/ 1273175 h 1200"/>
                  <a:gd name="T46" fmla="*/ 1339850 w 854"/>
                  <a:gd name="T47" fmla="*/ 1209675 h 1200"/>
                  <a:gd name="T48" fmla="*/ 1346200 w 854"/>
                  <a:gd name="T49" fmla="*/ 1146175 h 1200"/>
                  <a:gd name="T50" fmla="*/ 1352550 w 854"/>
                  <a:gd name="T51" fmla="*/ 1082675 h 1200"/>
                  <a:gd name="T52" fmla="*/ 1355725 w 854"/>
                  <a:gd name="T53" fmla="*/ 1019175 h 1200"/>
                  <a:gd name="T54" fmla="*/ 1355725 w 854"/>
                  <a:gd name="T55" fmla="*/ 952500 h 1200"/>
                  <a:gd name="T56" fmla="*/ 1355725 w 854"/>
                  <a:gd name="T57" fmla="*/ 952500 h 1200"/>
                  <a:gd name="T58" fmla="*/ 1355725 w 854"/>
                  <a:gd name="T59" fmla="*/ 889000 h 1200"/>
                  <a:gd name="T60" fmla="*/ 1352550 w 854"/>
                  <a:gd name="T61" fmla="*/ 825500 h 1200"/>
                  <a:gd name="T62" fmla="*/ 1346200 w 854"/>
                  <a:gd name="T63" fmla="*/ 762000 h 1200"/>
                  <a:gd name="T64" fmla="*/ 1339850 w 854"/>
                  <a:gd name="T65" fmla="*/ 698500 h 1200"/>
                  <a:gd name="T66" fmla="*/ 1330325 w 854"/>
                  <a:gd name="T67" fmla="*/ 635000 h 1200"/>
                  <a:gd name="T68" fmla="*/ 1317625 w 854"/>
                  <a:gd name="T69" fmla="*/ 574675 h 1200"/>
                  <a:gd name="T70" fmla="*/ 1304925 w 854"/>
                  <a:gd name="T71" fmla="*/ 511175 h 1200"/>
                  <a:gd name="T72" fmla="*/ 1289050 w 854"/>
                  <a:gd name="T73" fmla="*/ 450850 h 1200"/>
                  <a:gd name="T74" fmla="*/ 1273175 w 854"/>
                  <a:gd name="T75" fmla="*/ 393700 h 1200"/>
                  <a:gd name="T76" fmla="*/ 1254125 w 854"/>
                  <a:gd name="T77" fmla="*/ 333375 h 1200"/>
                  <a:gd name="T78" fmla="*/ 1231900 w 854"/>
                  <a:gd name="T79" fmla="*/ 276225 h 1200"/>
                  <a:gd name="T80" fmla="*/ 1209675 w 854"/>
                  <a:gd name="T81" fmla="*/ 219075 h 1200"/>
                  <a:gd name="T82" fmla="*/ 1184275 w 854"/>
                  <a:gd name="T83" fmla="*/ 161925 h 1200"/>
                  <a:gd name="T84" fmla="*/ 1158875 w 854"/>
                  <a:gd name="T85" fmla="*/ 107950 h 1200"/>
                  <a:gd name="T86" fmla="*/ 1130300 w 854"/>
                  <a:gd name="T87" fmla="*/ 53975 h 1200"/>
                  <a:gd name="T88" fmla="*/ 1101725 w 854"/>
                  <a:gd name="T89" fmla="*/ 0 h 1200"/>
                  <a:gd name="T90" fmla="*/ 0 w 854"/>
                  <a:gd name="T91" fmla="*/ 635000 h 1200"/>
                  <a:gd name="T92" fmla="*/ 0 w 854"/>
                  <a:gd name="T93" fmla="*/ 635000 h 1200"/>
                  <a:gd name="T94" fmla="*/ 19050 w 854"/>
                  <a:gd name="T95" fmla="*/ 673100 h 1200"/>
                  <a:gd name="T96" fmla="*/ 38100 w 854"/>
                  <a:gd name="T97" fmla="*/ 708025 h 1200"/>
                  <a:gd name="T98" fmla="*/ 50800 w 854"/>
                  <a:gd name="T99" fmla="*/ 746125 h 1200"/>
                  <a:gd name="T100" fmla="*/ 63500 w 854"/>
                  <a:gd name="T101" fmla="*/ 787400 h 1200"/>
                  <a:gd name="T102" fmla="*/ 73025 w 854"/>
                  <a:gd name="T103" fmla="*/ 825500 h 1200"/>
                  <a:gd name="T104" fmla="*/ 79375 w 854"/>
                  <a:gd name="T105" fmla="*/ 866775 h 1200"/>
                  <a:gd name="T106" fmla="*/ 85725 w 854"/>
                  <a:gd name="T107" fmla="*/ 911225 h 1200"/>
                  <a:gd name="T108" fmla="*/ 85725 w 854"/>
                  <a:gd name="T109" fmla="*/ 952500 h 1200"/>
                  <a:gd name="T110" fmla="*/ 85725 w 854"/>
                  <a:gd name="T111" fmla="*/ 952500 h 120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854" h="1200">
                    <a:moveTo>
                      <a:pt x="54" y="600"/>
                    </a:moveTo>
                    <a:lnTo>
                      <a:pt x="54" y="600"/>
                    </a:lnTo>
                    <a:lnTo>
                      <a:pt x="54" y="628"/>
                    </a:lnTo>
                    <a:lnTo>
                      <a:pt x="50" y="654"/>
                    </a:lnTo>
                    <a:lnTo>
                      <a:pt x="46" y="680"/>
                    </a:lnTo>
                    <a:lnTo>
                      <a:pt x="40" y="706"/>
                    </a:lnTo>
                    <a:lnTo>
                      <a:pt x="32" y="730"/>
                    </a:lnTo>
                    <a:lnTo>
                      <a:pt x="24" y="754"/>
                    </a:lnTo>
                    <a:lnTo>
                      <a:pt x="12" y="778"/>
                    </a:lnTo>
                    <a:lnTo>
                      <a:pt x="0" y="800"/>
                    </a:lnTo>
                    <a:lnTo>
                      <a:pt x="694" y="1200"/>
                    </a:lnTo>
                    <a:lnTo>
                      <a:pt x="712" y="1168"/>
                    </a:lnTo>
                    <a:lnTo>
                      <a:pt x="730" y="1134"/>
                    </a:lnTo>
                    <a:lnTo>
                      <a:pt x="746" y="1098"/>
                    </a:lnTo>
                    <a:lnTo>
                      <a:pt x="762" y="1064"/>
                    </a:lnTo>
                    <a:lnTo>
                      <a:pt x="776" y="1028"/>
                    </a:lnTo>
                    <a:lnTo>
                      <a:pt x="790" y="990"/>
                    </a:lnTo>
                    <a:lnTo>
                      <a:pt x="802" y="954"/>
                    </a:lnTo>
                    <a:lnTo>
                      <a:pt x="812" y="916"/>
                    </a:lnTo>
                    <a:lnTo>
                      <a:pt x="822" y="878"/>
                    </a:lnTo>
                    <a:lnTo>
                      <a:pt x="830" y="840"/>
                    </a:lnTo>
                    <a:lnTo>
                      <a:pt x="838" y="802"/>
                    </a:lnTo>
                    <a:lnTo>
                      <a:pt x="844" y="762"/>
                    </a:lnTo>
                    <a:lnTo>
                      <a:pt x="848" y="722"/>
                    </a:lnTo>
                    <a:lnTo>
                      <a:pt x="852" y="682"/>
                    </a:lnTo>
                    <a:lnTo>
                      <a:pt x="854" y="642"/>
                    </a:lnTo>
                    <a:lnTo>
                      <a:pt x="854" y="600"/>
                    </a:lnTo>
                    <a:lnTo>
                      <a:pt x="854" y="560"/>
                    </a:lnTo>
                    <a:lnTo>
                      <a:pt x="852" y="520"/>
                    </a:lnTo>
                    <a:lnTo>
                      <a:pt x="848" y="480"/>
                    </a:lnTo>
                    <a:lnTo>
                      <a:pt x="844" y="440"/>
                    </a:lnTo>
                    <a:lnTo>
                      <a:pt x="838" y="400"/>
                    </a:lnTo>
                    <a:lnTo>
                      <a:pt x="830" y="362"/>
                    </a:lnTo>
                    <a:lnTo>
                      <a:pt x="822" y="322"/>
                    </a:lnTo>
                    <a:lnTo>
                      <a:pt x="812" y="284"/>
                    </a:lnTo>
                    <a:lnTo>
                      <a:pt x="802" y="248"/>
                    </a:lnTo>
                    <a:lnTo>
                      <a:pt x="790" y="210"/>
                    </a:lnTo>
                    <a:lnTo>
                      <a:pt x="776" y="174"/>
                    </a:lnTo>
                    <a:lnTo>
                      <a:pt x="762" y="138"/>
                    </a:lnTo>
                    <a:lnTo>
                      <a:pt x="746" y="102"/>
                    </a:lnTo>
                    <a:lnTo>
                      <a:pt x="730" y="68"/>
                    </a:lnTo>
                    <a:lnTo>
                      <a:pt x="712" y="34"/>
                    </a:lnTo>
                    <a:lnTo>
                      <a:pt x="694" y="0"/>
                    </a:lnTo>
                    <a:lnTo>
                      <a:pt x="0" y="400"/>
                    </a:lnTo>
                    <a:lnTo>
                      <a:pt x="12" y="424"/>
                    </a:lnTo>
                    <a:lnTo>
                      <a:pt x="24" y="446"/>
                    </a:lnTo>
                    <a:lnTo>
                      <a:pt x="32" y="470"/>
                    </a:lnTo>
                    <a:lnTo>
                      <a:pt x="40" y="496"/>
                    </a:lnTo>
                    <a:lnTo>
                      <a:pt x="46" y="520"/>
                    </a:lnTo>
                    <a:lnTo>
                      <a:pt x="50" y="546"/>
                    </a:lnTo>
                    <a:lnTo>
                      <a:pt x="54" y="574"/>
                    </a:lnTo>
                    <a:lnTo>
                      <a:pt x="54" y="600"/>
                    </a:lnTo>
                    <a:close/>
                  </a:path>
                </a:pathLst>
              </a:custGeom>
              <a:noFill/>
              <a:ln w="38100" cap="flat" cmpd="sng">
                <a:solidFill>
                  <a:srgbClr val="5F5F5F"/>
                </a:solidFill>
                <a:prstDash val="solid"/>
                <a:round/>
                <a:headEnd type="none" w="med" len="med"/>
                <a:tailEnd type="none" w="med" len="med"/>
              </a:ln>
              <a:effectLst/>
              <a:extLst/>
            </p:spPr>
            <p:txBody>
              <a:bodyPr/>
              <a:lstStyle/>
              <a:p>
                <a:endParaRPr lang="en-GB"/>
              </a:p>
            </p:txBody>
          </p:sp>
          <p:sp>
            <p:nvSpPr>
              <p:cNvPr id="28" name="Rectangle 14"/>
              <p:cNvSpPr>
                <a:spLocks noChangeArrowheads="1"/>
              </p:cNvSpPr>
              <p:nvPr/>
            </p:nvSpPr>
            <p:spPr bwMode="auto">
              <a:xfrm>
                <a:off x="4573587" y="4191194"/>
                <a:ext cx="1588" cy="1588"/>
              </a:xfrm>
              <a:prstGeom prst="rect">
                <a:avLst/>
              </a:prstGeom>
              <a:solidFill>
                <a:srgbClr val="FFFFFF"/>
              </a:solidFill>
              <a:ln w="12700">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9" name="Freeform 15"/>
              <p:cNvSpPr>
                <a:spLocks/>
              </p:cNvSpPr>
              <p:nvPr/>
            </p:nvSpPr>
            <p:spPr bwMode="auto">
              <a:xfrm>
                <a:off x="3938587" y="3549844"/>
                <a:ext cx="1270000" cy="1270000"/>
              </a:xfrm>
              <a:custGeom>
                <a:avLst/>
                <a:gdLst>
                  <a:gd name="T0" fmla="*/ 1270000 w 800"/>
                  <a:gd name="T1" fmla="*/ 635000 h 800"/>
                  <a:gd name="T2" fmla="*/ 1257300 w 800"/>
                  <a:gd name="T3" fmla="*/ 765175 h 800"/>
                  <a:gd name="T4" fmla="*/ 1222375 w 800"/>
                  <a:gd name="T5" fmla="*/ 882650 h 800"/>
                  <a:gd name="T6" fmla="*/ 1162050 w 800"/>
                  <a:gd name="T7" fmla="*/ 990600 h 800"/>
                  <a:gd name="T8" fmla="*/ 1085850 w 800"/>
                  <a:gd name="T9" fmla="*/ 1085850 h 800"/>
                  <a:gd name="T10" fmla="*/ 990600 w 800"/>
                  <a:gd name="T11" fmla="*/ 1162050 h 800"/>
                  <a:gd name="T12" fmla="*/ 882650 w 800"/>
                  <a:gd name="T13" fmla="*/ 1222375 h 800"/>
                  <a:gd name="T14" fmla="*/ 765175 w 800"/>
                  <a:gd name="T15" fmla="*/ 1257300 h 800"/>
                  <a:gd name="T16" fmla="*/ 635000 w 800"/>
                  <a:gd name="T17" fmla="*/ 1270000 h 800"/>
                  <a:gd name="T18" fmla="*/ 571500 w 800"/>
                  <a:gd name="T19" fmla="*/ 1266825 h 800"/>
                  <a:gd name="T20" fmla="*/ 447675 w 800"/>
                  <a:gd name="T21" fmla="*/ 1241425 h 800"/>
                  <a:gd name="T22" fmla="*/ 333375 w 800"/>
                  <a:gd name="T23" fmla="*/ 1193800 h 800"/>
                  <a:gd name="T24" fmla="*/ 231775 w 800"/>
                  <a:gd name="T25" fmla="*/ 1127125 h 800"/>
                  <a:gd name="T26" fmla="*/ 146050 w 800"/>
                  <a:gd name="T27" fmla="*/ 1038225 h 800"/>
                  <a:gd name="T28" fmla="*/ 76200 w 800"/>
                  <a:gd name="T29" fmla="*/ 939800 h 800"/>
                  <a:gd name="T30" fmla="*/ 28575 w 800"/>
                  <a:gd name="T31" fmla="*/ 825500 h 800"/>
                  <a:gd name="T32" fmla="*/ 3175 w 800"/>
                  <a:gd name="T33" fmla="*/ 701675 h 800"/>
                  <a:gd name="T34" fmla="*/ 0 w 800"/>
                  <a:gd name="T35" fmla="*/ 635000 h 800"/>
                  <a:gd name="T36" fmla="*/ 12700 w 800"/>
                  <a:gd name="T37" fmla="*/ 508000 h 800"/>
                  <a:gd name="T38" fmla="*/ 50800 w 800"/>
                  <a:gd name="T39" fmla="*/ 387350 h 800"/>
                  <a:gd name="T40" fmla="*/ 107950 w 800"/>
                  <a:gd name="T41" fmla="*/ 279400 h 800"/>
                  <a:gd name="T42" fmla="*/ 187325 w 800"/>
                  <a:gd name="T43" fmla="*/ 187325 h 800"/>
                  <a:gd name="T44" fmla="*/ 279400 w 800"/>
                  <a:gd name="T45" fmla="*/ 107950 h 800"/>
                  <a:gd name="T46" fmla="*/ 387350 w 800"/>
                  <a:gd name="T47" fmla="*/ 50800 h 800"/>
                  <a:gd name="T48" fmla="*/ 508000 w 800"/>
                  <a:gd name="T49" fmla="*/ 12700 h 800"/>
                  <a:gd name="T50" fmla="*/ 635000 w 800"/>
                  <a:gd name="T51" fmla="*/ 0 h 800"/>
                  <a:gd name="T52" fmla="*/ 701675 w 800"/>
                  <a:gd name="T53" fmla="*/ 3175 h 800"/>
                  <a:gd name="T54" fmla="*/ 825500 w 800"/>
                  <a:gd name="T55" fmla="*/ 28575 h 800"/>
                  <a:gd name="T56" fmla="*/ 939800 w 800"/>
                  <a:gd name="T57" fmla="*/ 76200 h 800"/>
                  <a:gd name="T58" fmla="*/ 1038225 w 800"/>
                  <a:gd name="T59" fmla="*/ 146050 h 800"/>
                  <a:gd name="T60" fmla="*/ 1127125 w 800"/>
                  <a:gd name="T61" fmla="*/ 231775 h 800"/>
                  <a:gd name="T62" fmla="*/ 1193800 w 800"/>
                  <a:gd name="T63" fmla="*/ 333375 h 800"/>
                  <a:gd name="T64" fmla="*/ 1241425 w 800"/>
                  <a:gd name="T65" fmla="*/ 447675 h 800"/>
                  <a:gd name="T66" fmla="*/ 1266825 w 800"/>
                  <a:gd name="T67" fmla="*/ 571500 h 800"/>
                  <a:gd name="T68" fmla="*/ 1270000 w 800"/>
                  <a:gd name="T69" fmla="*/ 635000 h 8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800" h="800">
                    <a:moveTo>
                      <a:pt x="800" y="400"/>
                    </a:moveTo>
                    <a:lnTo>
                      <a:pt x="800" y="400"/>
                    </a:lnTo>
                    <a:lnTo>
                      <a:pt x="798" y="442"/>
                    </a:lnTo>
                    <a:lnTo>
                      <a:pt x="792" y="482"/>
                    </a:lnTo>
                    <a:lnTo>
                      <a:pt x="782" y="520"/>
                    </a:lnTo>
                    <a:lnTo>
                      <a:pt x="770" y="556"/>
                    </a:lnTo>
                    <a:lnTo>
                      <a:pt x="752" y="592"/>
                    </a:lnTo>
                    <a:lnTo>
                      <a:pt x="732" y="624"/>
                    </a:lnTo>
                    <a:lnTo>
                      <a:pt x="710" y="654"/>
                    </a:lnTo>
                    <a:lnTo>
                      <a:pt x="684" y="684"/>
                    </a:lnTo>
                    <a:lnTo>
                      <a:pt x="654" y="710"/>
                    </a:lnTo>
                    <a:lnTo>
                      <a:pt x="624" y="732"/>
                    </a:lnTo>
                    <a:lnTo>
                      <a:pt x="592" y="752"/>
                    </a:lnTo>
                    <a:lnTo>
                      <a:pt x="556" y="770"/>
                    </a:lnTo>
                    <a:lnTo>
                      <a:pt x="520" y="782"/>
                    </a:lnTo>
                    <a:lnTo>
                      <a:pt x="482" y="792"/>
                    </a:lnTo>
                    <a:lnTo>
                      <a:pt x="442" y="798"/>
                    </a:lnTo>
                    <a:lnTo>
                      <a:pt x="400" y="800"/>
                    </a:lnTo>
                    <a:lnTo>
                      <a:pt x="360" y="798"/>
                    </a:lnTo>
                    <a:lnTo>
                      <a:pt x="320" y="792"/>
                    </a:lnTo>
                    <a:lnTo>
                      <a:pt x="282" y="782"/>
                    </a:lnTo>
                    <a:lnTo>
                      <a:pt x="244" y="770"/>
                    </a:lnTo>
                    <a:lnTo>
                      <a:pt x="210" y="752"/>
                    </a:lnTo>
                    <a:lnTo>
                      <a:pt x="176" y="732"/>
                    </a:lnTo>
                    <a:lnTo>
                      <a:pt x="146" y="710"/>
                    </a:lnTo>
                    <a:lnTo>
                      <a:pt x="118" y="684"/>
                    </a:lnTo>
                    <a:lnTo>
                      <a:pt x="92" y="654"/>
                    </a:lnTo>
                    <a:lnTo>
                      <a:pt x="68" y="624"/>
                    </a:lnTo>
                    <a:lnTo>
                      <a:pt x="48" y="592"/>
                    </a:lnTo>
                    <a:lnTo>
                      <a:pt x="32" y="556"/>
                    </a:lnTo>
                    <a:lnTo>
                      <a:pt x="18" y="520"/>
                    </a:lnTo>
                    <a:lnTo>
                      <a:pt x="8" y="482"/>
                    </a:lnTo>
                    <a:lnTo>
                      <a:pt x="2" y="442"/>
                    </a:lnTo>
                    <a:lnTo>
                      <a:pt x="0" y="400"/>
                    </a:lnTo>
                    <a:lnTo>
                      <a:pt x="2" y="360"/>
                    </a:lnTo>
                    <a:lnTo>
                      <a:pt x="8" y="320"/>
                    </a:lnTo>
                    <a:lnTo>
                      <a:pt x="18" y="282"/>
                    </a:lnTo>
                    <a:lnTo>
                      <a:pt x="32" y="244"/>
                    </a:lnTo>
                    <a:lnTo>
                      <a:pt x="48" y="210"/>
                    </a:lnTo>
                    <a:lnTo>
                      <a:pt x="68" y="176"/>
                    </a:lnTo>
                    <a:lnTo>
                      <a:pt x="92" y="146"/>
                    </a:lnTo>
                    <a:lnTo>
                      <a:pt x="118" y="118"/>
                    </a:lnTo>
                    <a:lnTo>
                      <a:pt x="146" y="92"/>
                    </a:lnTo>
                    <a:lnTo>
                      <a:pt x="176" y="68"/>
                    </a:lnTo>
                    <a:lnTo>
                      <a:pt x="210" y="48"/>
                    </a:lnTo>
                    <a:lnTo>
                      <a:pt x="244" y="32"/>
                    </a:lnTo>
                    <a:lnTo>
                      <a:pt x="282" y="18"/>
                    </a:lnTo>
                    <a:lnTo>
                      <a:pt x="320" y="8"/>
                    </a:lnTo>
                    <a:lnTo>
                      <a:pt x="360" y="2"/>
                    </a:lnTo>
                    <a:lnTo>
                      <a:pt x="400" y="0"/>
                    </a:lnTo>
                    <a:lnTo>
                      <a:pt x="442" y="2"/>
                    </a:lnTo>
                    <a:lnTo>
                      <a:pt x="482" y="8"/>
                    </a:lnTo>
                    <a:lnTo>
                      <a:pt x="520" y="18"/>
                    </a:lnTo>
                    <a:lnTo>
                      <a:pt x="556" y="32"/>
                    </a:lnTo>
                    <a:lnTo>
                      <a:pt x="592" y="48"/>
                    </a:lnTo>
                    <a:lnTo>
                      <a:pt x="624" y="68"/>
                    </a:lnTo>
                    <a:lnTo>
                      <a:pt x="654" y="92"/>
                    </a:lnTo>
                    <a:lnTo>
                      <a:pt x="684" y="118"/>
                    </a:lnTo>
                    <a:lnTo>
                      <a:pt x="710" y="146"/>
                    </a:lnTo>
                    <a:lnTo>
                      <a:pt x="732" y="176"/>
                    </a:lnTo>
                    <a:lnTo>
                      <a:pt x="752" y="210"/>
                    </a:lnTo>
                    <a:lnTo>
                      <a:pt x="770" y="244"/>
                    </a:lnTo>
                    <a:lnTo>
                      <a:pt x="782" y="282"/>
                    </a:lnTo>
                    <a:lnTo>
                      <a:pt x="792" y="320"/>
                    </a:lnTo>
                    <a:lnTo>
                      <a:pt x="798" y="360"/>
                    </a:lnTo>
                    <a:lnTo>
                      <a:pt x="800" y="400"/>
                    </a:lnTo>
                    <a:close/>
                  </a:path>
                </a:pathLst>
              </a:custGeom>
              <a:solidFill>
                <a:srgbClr val="FFFF66"/>
              </a:solidFill>
              <a:ln w="38100" cap="flat" cmpd="sng">
                <a:solidFill>
                  <a:srgbClr val="5F5F5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grpSp>
        <p:sp>
          <p:nvSpPr>
            <p:cNvPr id="13" name="TextBox 12"/>
            <p:cNvSpPr txBox="1"/>
            <p:nvPr/>
          </p:nvSpPr>
          <p:spPr>
            <a:xfrm rot="1599477">
              <a:off x="4896306" y="3222185"/>
              <a:ext cx="726481" cy="338554"/>
            </a:xfrm>
            <a:prstGeom prst="rect">
              <a:avLst/>
            </a:prstGeom>
            <a:noFill/>
          </p:spPr>
          <p:txBody>
            <a:bodyPr wrap="none" rtlCol="0">
              <a:spAutoFit/>
            </a:bodyPr>
            <a:lstStyle/>
            <a:p>
              <a:r>
                <a:rPr lang="en-GB" sz="1600" b="1" i="1" dirty="0" smtClean="0">
                  <a:latin typeface="Source Sans Pro" panose="020B0503030403020204" pitchFamily="34" charset="0"/>
                </a:rPr>
                <a:t>House</a:t>
              </a:r>
              <a:endParaRPr lang="en-GB" sz="1600" b="1" i="1" dirty="0">
                <a:latin typeface="Source Sans Pro" panose="020B0503030403020204" pitchFamily="34" charset="0"/>
              </a:endParaRPr>
            </a:p>
          </p:txBody>
        </p:sp>
        <p:sp>
          <p:nvSpPr>
            <p:cNvPr id="14" name="TextBox 13"/>
            <p:cNvSpPr txBox="1"/>
            <p:nvPr/>
          </p:nvSpPr>
          <p:spPr>
            <a:xfrm rot="5400000">
              <a:off x="5306556" y="4133691"/>
              <a:ext cx="743025" cy="338554"/>
            </a:xfrm>
            <a:prstGeom prst="rect">
              <a:avLst/>
            </a:prstGeom>
            <a:noFill/>
          </p:spPr>
          <p:txBody>
            <a:bodyPr wrap="none" rtlCol="0">
              <a:spAutoFit/>
            </a:bodyPr>
            <a:lstStyle/>
            <a:p>
              <a:pPr algn="ctr"/>
              <a:r>
                <a:rPr lang="en-GB" sz="1600" b="1" i="1" dirty="0" smtClean="0">
                  <a:latin typeface="Source Sans Pro" panose="020B0503030403020204" pitchFamily="34" charset="0"/>
                </a:rPr>
                <a:t>Hostel</a:t>
              </a:r>
              <a:endParaRPr lang="en-GB" sz="1600" b="1" i="1" dirty="0">
                <a:latin typeface="Source Sans Pro" panose="020B0503030403020204" pitchFamily="34" charset="0"/>
              </a:endParaRPr>
            </a:p>
          </p:txBody>
        </p:sp>
        <p:sp>
          <p:nvSpPr>
            <p:cNvPr id="15" name="TextBox 14"/>
            <p:cNvSpPr txBox="1"/>
            <p:nvPr/>
          </p:nvSpPr>
          <p:spPr>
            <a:xfrm rot="8696463">
              <a:off x="4848276" y="5021811"/>
              <a:ext cx="656462" cy="338554"/>
            </a:xfrm>
            <a:prstGeom prst="rect">
              <a:avLst/>
            </a:prstGeom>
            <a:noFill/>
          </p:spPr>
          <p:txBody>
            <a:bodyPr wrap="none" rtlCol="0">
              <a:spAutoFit/>
            </a:bodyPr>
            <a:lstStyle/>
            <a:p>
              <a:pPr algn="ctr"/>
              <a:r>
                <a:rPr lang="en-GB" sz="1600" b="1" i="1" dirty="0" smtClean="0">
                  <a:latin typeface="Source Sans Pro" panose="020B0503030403020204" pitchFamily="34" charset="0"/>
                </a:rPr>
                <a:t>Hotel</a:t>
              </a:r>
              <a:endParaRPr lang="en-GB" sz="1600" b="1" i="1" dirty="0">
                <a:latin typeface="Source Sans Pro" panose="020B0503030403020204" pitchFamily="34" charset="0"/>
              </a:endParaRPr>
            </a:p>
          </p:txBody>
        </p:sp>
      </p:grpSp>
      <p:sp>
        <p:nvSpPr>
          <p:cNvPr id="30" name="TextBox 29"/>
          <p:cNvSpPr txBox="1"/>
          <p:nvPr/>
        </p:nvSpPr>
        <p:spPr>
          <a:xfrm>
            <a:off x="5659442" y="1584087"/>
            <a:ext cx="696024" cy="1015663"/>
          </a:xfrm>
          <a:prstGeom prst="rect">
            <a:avLst/>
          </a:prstGeom>
          <a:noFill/>
        </p:spPr>
        <p:txBody>
          <a:bodyPr wrap="none" rtlCol="0">
            <a:spAutoFit/>
          </a:bodyPr>
          <a:lstStyle/>
          <a:p>
            <a:r>
              <a:rPr lang="en-GB" sz="6000" dirty="0" smtClean="0">
                <a:latin typeface="Source Sans Pro" panose="020B0503030403020204" pitchFamily="34" charset="0"/>
              </a:rPr>
              <a:t>O</a:t>
            </a:r>
            <a:endParaRPr lang="en-GB" sz="6000" dirty="0">
              <a:latin typeface="Source Sans Pro" panose="020B0503030403020204" pitchFamily="34" charset="0"/>
            </a:endParaRPr>
          </a:p>
        </p:txBody>
      </p:sp>
      <p:sp>
        <p:nvSpPr>
          <p:cNvPr id="31" name="TextBox 30"/>
          <p:cNvSpPr txBox="1"/>
          <p:nvPr/>
        </p:nvSpPr>
        <p:spPr>
          <a:xfrm>
            <a:off x="6554963" y="3792211"/>
            <a:ext cx="1457450" cy="1015663"/>
          </a:xfrm>
          <a:prstGeom prst="rect">
            <a:avLst/>
          </a:prstGeom>
          <a:noFill/>
        </p:spPr>
        <p:txBody>
          <a:bodyPr wrap="none" rtlCol="0">
            <a:spAutoFit/>
          </a:bodyPr>
          <a:lstStyle/>
          <a:p>
            <a:r>
              <a:rPr lang="en-GB" sz="6000" dirty="0" smtClean="0">
                <a:latin typeface="Source Sans Pro" panose="020B0503030403020204" pitchFamily="34" charset="0"/>
              </a:rPr>
              <a:t>B, D</a:t>
            </a:r>
            <a:endParaRPr lang="en-GB" sz="6000" dirty="0">
              <a:latin typeface="Source Sans Pro" panose="020B0503030403020204" pitchFamily="34" charset="0"/>
            </a:endParaRPr>
          </a:p>
        </p:txBody>
      </p:sp>
      <p:sp>
        <p:nvSpPr>
          <p:cNvPr id="32" name="TextBox 31"/>
          <p:cNvSpPr txBox="1"/>
          <p:nvPr/>
        </p:nvSpPr>
        <p:spPr>
          <a:xfrm>
            <a:off x="5635397" y="5842337"/>
            <a:ext cx="627095" cy="1015663"/>
          </a:xfrm>
          <a:prstGeom prst="rect">
            <a:avLst/>
          </a:prstGeom>
          <a:noFill/>
        </p:spPr>
        <p:txBody>
          <a:bodyPr wrap="none" rtlCol="0">
            <a:spAutoFit/>
          </a:bodyPr>
          <a:lstStyle/>
          <a:p>
            <a:r>
              <a:rPr lang="en-GB" sz="6000" dirty="0" smtClean="0">
                <a:latin typeface="Source Sans Pro" panose="020B0503030403020204" pitchFamily="34" charset="0"/>
              </a:rPr>
              <a:t>P</a:t>
            </a:r>
            <a:endParaRPr lang="en-GB" sz="6000" dirty="0">
              <a:latin typeface="Source Sans Pro" panose="020B0503030403020204" pitchFamily="34" charset="0"/>
            </a:endParaRPr>
          </a:p>
        </p:txBody>
      </p:sp>
      <p:sp>
        <p:nvSpPr>
          <p:cNvPr id="37" name="Rectangle 36"/>
          <p:cNvSpPr/>
          <p:nvPr/>
        </p:nvSpPr>
        <p:spPr>
          <a:xfrm>
            <a:off x="6397066" y="1680122"/>
            <a:ext cx="1072907" cy="823592"/>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schemeClr val="bg1"/>
                </a:solidFill>
                <a:latin typeface="Source Sans Pro" panose="020B0503030403020204" pitchFamily="34" charset="0"/>
              </a:rPr>
              <a:t>Social</a:t>
            </a:r>
            <a:endParaRPr lang="en-GB" dirty="0"/>
          </a:p>
        </p:txBody>
      </p:sp>
      <p:sp>
        <p:nvSpPr>
          <p:cNvPr id="38" name="Rectangle 37"/>
          <p:cNvSpPr/>
          <p:nvPr/>
        </p:nvSpPr>
        <p:spPr>
          <a:xfrm>
            <a:off x="8012413" y="3478012"/>
            <a:ext cx="1072907" cy="823592"/>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latin typeface="Source Sans Pro" panose="020B0503030403020204" pitchFamily="34" charset="0"/>
              </a:rPr>
              <a:t>Political</a:t>
            </a:r>
            <a:endParaRPr lang="en-GB" dirty="0">
              <a:solidFill>
                <a:schemeClr val="tx1"/>
              </a:solidFill>
            </a:endParaRPr>
          </a:p>
        </p:txBody>
      </p:sp>
      <p:sp>
        <p:nvSpPr>
          <p:cNvPr id="39" name="Rectangle 38"/>
          <p:cNvSpPr/>
          <p:nvPr/>
        </p:nvSpPr>
        <p:spPr>
          <a:xfrm>
            <a:off x="6438634" y="5901508"/>
            <a:ext cx="1072907" cy="823592"/>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schemeClr val="bg1"/>
                </a:solidFill>
                <a:latin typeface="Source Sans Pro" panose="020B0503030403020204" pitchFamily="34" charset="0"/>
              </a:rPr>
              <a:t>Social</a:t>
            </a:r>
            <a:endParaRPr lang="en-GB" dirty="0"/>
          </a:p>
        </p:txBody>
      </p:sp>
      <p:grpSp>
        <p:nvGrpSpPr>
          <p:cNvPr id="40" name="Group 39"/>
          <p:cNvGrpSpPr/>
          <p:nvPr/>
        </p:nvGrpSpPr>
        <p:grpSpPr>
          <a:xfrm>
            <a:off x="7668344" y="5889646"/>
            <a:ext cx="1168846" cy="823592"/>
            <a:chOff x="6390664" y="5939584"/>
            <a:chExt cx="1168846" cy="823592"/>
          </a:xfrm>
        </p:grpSpPr>
        <p:sp>
          <p:nvSpPr>
            <p:cNvPr id="41" name="Rectangle 40"/>
            <p:cNvSpPr/>
            <p:nvPr/>
          </p:nvSpPr>
          <p:spPr>
            <a:xfrm>
              <a:off x="6438634" y="5939584"/>
              <a:ext cx="1072907" cy="823592"/>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p:cNvSpPr/>
            <p:nvPr/>
          </p:nvSpPr>
          <p:spPr>
            <a:xfrm>
              <a:off x="6390664" y="6166714"/>
              <a:ext cx="1168846" cy="369332"/>
            </a:xfrm>
            <a:prstGeom prst="rect">
              <a:avLst/>
            </a:prstGeom>
          </p:spPr>
          <p:txBody>
            <a:bodyPr wrap="none">
              <a:spAutoFit/>
            </a:bodyPr>
            <a:lstStyle/>
            <a:p>
              <a:pPr algn="ctr"/>
              <a:r>
                <a:rPr lang="en-GB" b="1" dirty="0" smtClean="0">
                  <a:solidFill>
                    <a:schemeClr val="bg1"/>
                  </a:solidFill>
                  <a:latin typeface="Source Sans Pro" panose="020B0503030403020204" pitchFamily="34" charset="0"/>
                </a:rPr>
                <a:t>Economic</a:t>
              </a:r>
              <a:endParaRPr lang="en-GB" dirty="0"/>
            </a:p>
          </p:txBody>
        </p:sp>
      </p:grpSp>
      <p:grpSp>
        <p:nvGrpSpPr>
          <p:cNvPr id="43" name="Group 42"/>
          <p:cNvGrpSpPr/>
          <p:nvPr/>
        </p:nvGrpSpPr>
        <p:grpSpPr>
          <a:xfrm>
            <a:off x="7977181" y="4435330"/>
            <a:ext cx="1124923" cy="823592"/>
            <a:chOff x="1829703" y="5983826"/>
            <a:chExt cx="1124923" cy="823592"/>
          </a:xfrm>
        </p:grpSpPr>
        <p:sp>
          <p:nvSpPr>
            <p:cNvPr id="44" name="Rectangle 43"/>
            <p:cNvSpPr/>
            <p:nvPr/>
          </p:nvSpPr>
          <p:spPr>
            <a:xfrm>
              <a:off x="1855709" y="5983826"/>
              <a:ext cx="1072907" cy="82359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44"/>
            <p:cNvSpPr/>
            <p:nvPr/>
          </p:nvSpPr>
          <p:spPr>
            <a:xfrm>
              <a:off x="1829703" y="6248894"/>
              <a:ext cx="1124923" cy="369332"/>
            </a:xfrm>
            <a:prstGeom prst="rect">
              <a:avLst/>
            </a:prstGeom>
          </p:spPr>
          <p:txBody>
            <a:bodyPr wrap="none">
              <a:spAutoFit/>
            </a:bodyPr>
            <a:lstStyle/>
            <a:p>
              <a:pPr algn="ctr"/>
              <a:r>
                <a:rPr lang="en-GB" b="1" dirty="0" smtClean="0">
                  <a:solidFill>
                    <a:schemeClr val="bg1"/>
                  </a:solidFill>
                  <a:latin typeface="Source Sans Pro" panose="020B0503030403020204" pitchFamily="34" charset="0"/>
                </a:rPr>
                <a:t>Religious</a:t>
              </a:r>
              <a:endParaRPr lang="en-GB" dirty="0"/>
            </a:p>
          </p:txBody>
        </p:sp>
      </p:grpSp>
      <p:sp>
        <p:nvSpPr>
          <p:cNvPr id="33" name="TextBox 32"/>
          <p:cNvSpPr txBox="1"/>
          <p:nvPr/>
        </p:nvSpPr>
        <p:spPr>
          <a:xfrm>
            <a:off x="145484" y="2902041"/>
            <a:ext cx="8800551" cy="1200329"/>
          </a:xfrm>
          <a:prstGeom prst="rect">
            <a:avLst/>
          </a:prstGeom>
          <a:noFill/>
          <a:scene3d>
            <a:camera prst="orthographicFront"/>
            <a:lightRig rig="glow" dir="t"/>
          </a:scene3d>
        </p:spPr>
        <p:txBody>
          <a:bodyPr wrap="none" rtlCol="0">
            <a:spAutoFit/>
            <a:sp3d prstMaterial="dkEdge"/>
          </a:bodyPr>
          <a:lstStyle/>
          <a:p>
            <a:r>
              <a:rPr lang="en-GB" sz="7200" dirty="0" smtClean="0">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a:latin typeface="Source Sans Pro" panose="020B0503030403020204" pitchFamily="34" charset="0"/>
              </a:rPr>
              <a:t>Example answer sheet</a:t>
            </a:r>
            <a:endParaRPr lang="en-GB" sz="7200" dirty="0">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a:latin typeface="Source Sans Pro" panose="020B0503030403020204" pitchFamily="34" charset="0"/>
            </a:endParaRPr>
          </a:p>
        </p:txBody>
      </p:sp>
    </p:spTree>
    <p:custDataLst>
      <p:tags r:id="rId1"/>
    </p:custDataLst>
    <p:extLst>
      <p:ext uri="{BB962C8B-B14F-4D97-AF65-F5344CB8AC3E}">
        <p14:creationId xmlns:p14="http://schemas.microsoft.com/office/powerpoint/2010/main" val="175921113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42136" y="260648"/>
            <a:ext cx="8059728" cy="1323439"/>
          </a:xfrm>
          <a:prstGeom prst="rect">
            <a:avLst/>
          </a:prstGeom>
          <a:ln w="50800">
            <a:solidFill>
              <a:srgbClr val="00B0F0"/>
            </a:solidFill>
          </a:ln>
        </p:spPr>
        <p:txBody>
          <a:bodyPr wrap="square">
            <a:spAutoFit/>
          </a:bodyPr>
          <a:lstStyle/>
          <a:p>
            <a:pPr algn="ctr"/>
            <a:r>
              <a:rPr lang="en-GB" sz="4000" b="1" dirty="0" smtClean="0">
                <a:latin typeface="Source Sans Pro" panose="020B0503030403020204" pitchFamily="34" charset="0"/>
              </a:rPr>
              <a:t>Polish </a:t>
            </a:r>
            <a:r>
              <a:rPr lang="en-GB" sz="4000" b="1" dirty="0">
                <a:latin typeface="Source Sans Pro" panose="020B0503030403020204" pitchFamily="34" charset="0"/>
              </a:rPr>
              <a:t>Parish Church, </a:t>
            </a:r>
            <a:endParaRPr lang="en-GB" sz="4000" b="1" dirty="0" smtClean="0">
              <a:latin typeface="Source Sans Pro" panose="020B0503030403020204" pitchFamily="34" charset="0"/>
            </a:endParaRPr>
          </a:p>
          <a:p>
            <a:pPr algn="ctr"/>
            <a:r>
              <a:rPr lang="en-GB" sz="4000" b="1" dirty="0" smtClean="0">
                <a:latin typeface="Source Sans Pro" panose="020B0503030403020204" pitchFamily="34" charset="0"/>
              </a:rPr>
              <a:t>Edmund </a:t>
            </a:r>
            <a:r>
              <a:rPr lang="en-GB" sz="4000" b="1" dirty="0">
                <a:latin typeface="Source Sans Pro" panose="020B0503030403020204" pitchFamily="34" charset="0"/>
              </a:rPr>
              <a:t>Street</a:t>
            </a:r>
            <a:r>
              <a:rPr lang="fr-FR" sz="4000" b="1" dirty="0" smtClean="0">
                <a:latin typeface="Source Sans Pro" panose="020B0503030403020204" pitchFamily="34" charset="0"/>
              </a:rPr>
              <a:t>, Bradford</a:t>
            </a:r>
            <a:endParaRPr lang="en-GB" sz="4000" b="1" dirty="0" smtClean="0">
              <a:latin typeface="Source Sans Pro" panose="020B0503030403020204" pitchFamily="34" charset="0"/>
            </a:endParaRPr>
          </a:p>
        </p:txBody>
      </p:sp>
      <p:grpSp>
        <p:nvGrpSpPr>
          <p:cNvPr id="5" name="Group 4"/>
          <p:cNvGrpSpPr/>
          <p:nvPr/>
        </p:nvGrpSpPr>
        <p:grpSpPr>
          <a:xfrm>
            <a:off x="2589038" y="2256578"/>
            <a:ext cx="3965925" cy="3965927"/>
            <a:chOff x="2697805" y="2312686"/>
            <a:chExt cx="3965925" cy="3965927"/>
          </a:xfrm>
        </p:grpSpPr>
        <p:sp>
          <p:nvSpPr>
            <p:cNvPr id="10" name="Freeform 9"/>
            <p:cNvSpPr/>
            <p:nvPr/>
          </p:nvSpPr>
          <p:spPr>
            <a:xfrm rot="3461844">
              <a:off x="4499523" y="2729179"/>
              <a:ext cx="1217628" cy="1149981"/>
            </a:xfrm>
            <a:custGeom>
              <a:avLst/>
              <a:gdLst>
                <a:gd name="connsiteX0" fmla="*/ 0 w 761119"/>
                <a:gd name="connsiteY0" fmla="*/ 433415 h 718834"/>
                <a:gd name="connsiteX1" fmla="*/ 47570 w 761119"/>
                <a:gd name="connsiteY1" fmla="*/ 364703 h 718834"/>
                <a:gd name="connsiteX2" fmla="*/ 89855 w 761119"/>
                <a:gd name="connsiteY2" fmla="*/ 317133 h 718834"/>
                <a:gd name="connsiteX3" fmla="*/ 126853 w 761119"/>
                <a:gd name="connsiteY3" fmla="*/ 280134 h 718834"/>
                <a:gd name="connsiteX4" fmla="*/ 179709 w 761119"/>
                <a:gd name="connsiteY4" fmla="*/ 227278 h 718834"/>
                <a:gd name="connsiteX5" fmla="*/ 206137 w 761119"/>
                <a:gd name="connsiteY5" fmla="*/ 200851 h 718834"/>
                <a:gd name="connsiteX6" fmla="*/ 232564 w 761119"/>
                <a:gd name="connsiteY6" fmla="*/ 179708 h 718834"/>
                <a:gd name="connsiteX7" fmla="*/ 285420 w 761119"/>
                <a:gd name="connsiteY7" fmla="*/ 142709 h 718834"/>
                <a:gd name="connsiteX8" fmla="*/ 354132 w 761119"/>
                <a:gd name="connsiteY8" fmla="*/ 100425 h 718834"/>
                <a:gd name="connsiteX9" fmla="*/ 417559 w 761119"/>
                <a:gd name="connsiteY9" fmla="*/ 68712 h 718834"/>
                <a:gd name="connsiteX10" fmla="*/ 470414 w 761119"/>
                <a:gd name="connsiteY10" fmla="*/ 52855 h 718834"/>
                <a:gd name="connsiteX11" fmla="*/ 512698 w 761119"/>
                <a:gd name="connsiteY11" fmla="*/ 31713 h 718834"/>
                <a:gd name="connsiteX12" fmla="*/ 581411 w 761119"/>
                <a:gd name="connsiteY12" fmla="*/ 15856 h 718834"/>
                <a:gd name="connsiteX13" fmla="*/ 650123 w 761119"/>
                <a:gd name="connsiteY13" fmla="*/ 5285 h 718834"/>
                <a:gd name="connsiteX14" fmla="*/ 687122 w 761119"/>
                <a:gd name="connsiteY14" fmla="*/ 0 h 718834"/>
                <a:gd name="connsiteX15" fmla="*/ 724120 w 761119"/>
                <a:gd name="connsiteY15" fmla="*/ 0 h 718834"/>
                <a:gd name="connsiteX16" fmla="*/ 755834 w 761119"/>
                <a:gd name="connsiteY16" fmla="*/ 0 h 718834"/>
                <a:gd name="connsiteX17" fmla="*/ 761119 w 761119"/>
                <a:gd name="connsiteY17" fmla="*/ 576125 h 718834"/>
                <a:gd name="connsiteX18" fmla="*/ 750548 w 761119"/>
                <a:gd name="connsiteY18" fmla="*/ 576125 h 718834"/>
                <a:gd name="connsiteX19" fmla="*/ 713549 w 761119"/>
                <a:gd name="connsiteY19" fmla="*/ 586696 h 718834"/>
                <a:gd name="connsiteX20" fmla="*/ 665979 w 761119"/>
                <a:gd name="connsiteY20" fmla="*/ 602552 h 718834"/>
                <a:gd name="connsiteX21" fmla="*/ 618409 w 761119"/>
                <a:gd name="connsiteY21" fmla="*/ 628980 h 718834"/>
                <a:gd name="connsiteX22" fmla="*/ 597267 w 761119"/>
                <a:gd name="connsiteY22" fmla="*/ 639551 h 718834"/>
                <a:gd name="connsiteX23" fmla="*/ 576125 w 761119"/>
                <a:gd name="connsiteY23" fmla="*/ 655408 h 718834"/>
                <a:gd name="connsiteX24" fmla="*/ 565554 w 761119"/>
                <a:gd name="connsiteY24" fmla="*/ 665979 h 718834"/>
                <a:gd name="connsiteX25" fmla="*/ 554983 w 761119"/>
                <a:gd name="connsiteY25" fmla="*/ 676550 h 718834"/>
                <a:gd name="connsiteX26" fmla="*/ 539126 w 761119"/>
                <a:gd name="connsiteY26" fmla="*/ 697692 h 718834"/>
                <a:gd name="connsiteX27" fmla="*/ 528555 w 761119"/>
                <a:gd name="connsiteY27" fmla="*/ 702978 h 718834"/>
                <a:gd name="connsiteX28" fmla="*/ 507413 w 761119"/>
                <a:gd name="connsiteY28" fmla="*/ 718834 h 718834"/>
                <a:gd name="connsiteX29" fmla="*/ 0 w 761119"/>
                <a:gd name="connsiteY29" fmla="*/ 433415 h 718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61119" h="718834">
                  <a:moveTo>
                    <a:pt x="0" y="433415"/>
                  </a:moveTo>
                  <a:lnTo>
                    <a:pt x="47570" y="364703"/>
                  </a:lnTo>
                  <a:lnTo>
                    <a:pt x="89855" y="317133"/>
                  </a:lnTo>
                  <a:lnTo>
                    <a:pt x="126853" y="280134"/>
                  </a:lnTo>
                  <a:lnTo>
                    <a:pt x="179709" y="227278"/>
                  </a:lnTo>
                  <a:lnTo>
                    <a:pt x="206137" y="200851"/>
                  </a:lnTo>
                  <a:lnTo>
                    <a:pt x="232564" y="179708"/>
                  </a:lnTo>
                  <a:lnTo>
                    <a:pt x="285420" y="142709"/>
                  </a:lnTo>
                  <a:lnTo>
                    <a:pt x="354132" y="100425"/>
                  </a:lnTo>
                  <a:lnTo>
                    <a:pt x="417559" y="68712"/>
                  </a:lnTo>
                  <a:lnTo>
                    <a:pt x="470414" y="52855"/>
                  </a:lnTo>
                  <a:lnTo>
                    <a:pt x="512698" y="31713"/>
                  </a:lnTo>
                  <a:lnTo>
                    <a:pt x="581411" y="15856"/>
                  </a:lnTo>
                  <a:lnTo>
                    <a:pt x="650123" y="5285"/>
                  </a:lnTo>
                  <a:lnTo>
                    <a:pt x="687122" y="0"/>
                  </a:lnTo>
                  <a:lnTo>
                    <a:pt x="724120" y="0"/>
                  </a:lnTo>
                  <a:lnTo>
                    <a:pt x="755834" y="0"/>
                  </a:lnTo>
                  <a:cubicBezTo>
                    <a:pt x="757596" y="192042"/>
                    <a:pt x="759357" y="384083"/>
                    <a:pt x="761119" y="576125"/>
                  </a:cubicBezTo>
                  <a:lnTo>
                    <a:pt x="750548" y="576125"/>
                  </a:lnTo>
                  <a:lnTo>
                    <a:pt x="713549" y="586696"/>
                  </a:lnTo>
                  <a:lnTo>
                    <a:pt x="665979" y="602552"/>
                  </a:lnTo>
                  <a:lnTo>
                    <a:pt x="618409" y="628980"/>
                  </a:lnTo>
                  <a:lnTo>
                    <a:pt x="597267" y="639551"/>
                  </a:lnTo>
                  <a:lnTo>
                    <a:pt x="576125" y="655408"/>
                  </a:lnTo>
                  <a:lnTo>
                    <a:pt x="565554" y="665979"/>
                  </a:lnTo>
                  <a:lnTo>
                    <a:pt x="554983" y="676550"/>
                  </a:lnTo>
                  <a:lnTo>
                    <a:pt x="539126" y="697692"/>
                  </a:lnTo>
                  <a:lnTo>
                    <a:pt x="528555" y="702978"/>
                  </a:lnTo>
                  <a:lnTo>
                    <a:pt x="507413" y="718834"/>
                  </a:lnTo>
                  <a:lnTo>
                    <a:pt x="0" y="433415"/>
                  </a:lnTo>
                  <a:close/>
                </a:path>
              </a:pathLst>
            </a:custGeom>
            <a:solidFill>
              <a:srgbClr val="0070C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1" name="Group 10"/>
            <p:cNvGrpSpPr/>
            <p:nvPr/>
          </p:nvGrpSpPr>
          <p:grpSpPr>
            <a:xfrm>
              <a:off x="2697805" y="2312686"/>
              <a:ext cx="3965925" cy="3965927"/>
              <a:chOff x="2033589" y="1651194"/>
              <a:chExt cx="5079998" cy="5080000"/>
            </a:xfrm>
          </p:grpSpPr>
          <p:sp>
            <p:nvSpPr>
              <p:cNvPr id="15" name="Freeform 2"/>
              <p:cNvSpPr>
                <a:spLocks/>
              </p:cNvSpPr>
              <p:nvPr/>
            </p:nvSpPr>
            <p:spPr bwMode="auto">
              <a:xfrm>
                <a:off x="4573588" y="1651194"/>
                <a:ext cx="2200275" cy="1587500"/>
              </a:xfrm>
              <a:custGeom>
                <a:avLst/>
                <a:gdLst>
                  <a:gd name="T0" fmla="*/ 2200275 w 1386"/>
                  <a:gd name="T1" fmla="*/ 1270000 h 1000"/>
                  <a:gd name="T2" fmla="*/ 2159000 w 1386"/>
                  <a:gd name="T3" fmla="*/ 1200150 h 1000"/>
                  <a:gd name="T4" fmla="*/ 2066925 w 1386"/>
                  <a:gd name="T5" fmla="*/ 1063625 h 1000"/>
                  <a:gd name="T6" fmla="*/ 1968500 w 1386"/>
                  <a:gd name="T7" fmla="*/ 933450 h 1000"/>
                  <a:gd name="T8" fmla="*/ 1860550 w 1386"/>
                  <a:gd name="T9" fmla="*/ 809625 h 1000"/>
                  <a:gd name="T10" fmla="*/ 1746250 w 1386"/>
                  <a:gd name="T11" fmla="*/ 695325 h 1000"/>
                  <a:gd name="T12" fmla="*/ 1622425 w 1386"/>
                  <a:gd name="T13" fmla="*/ 587375 h 1000"/>
                  <a:gd name="T14" fmla="*/ 1495425 w 1386"/>
                  <a:gd name="T15" fmla="*/ 485775 h 1000"/>
                  <a:gd name="T16" fmla="*/ 1358900 w 1386"/>
                  <a:gd name="T17" fmla="*/ 393700 h 1000"/>
                  <a:gd name="T18" fmla="*/ 1216025 w 1386"/>
                  <a:gd name="T19" fmla="*/ 311150 h 1000"/>
                  <a:gd name="T20" fmla="*/ 1069975 w 1386"/>
                  <a:gd name="T21" fmla="*/ 234950 h 1000"/>
                  <a:gd name="T22" fmla="*/ 917575 w 1386"/>
                  <a:gd name="T23" fmla="*/ 171450 h 1000"/>
                  <a:gd name="T24" fmla="*/ 758825 w 1386"/>
                  <a:gd name="T25" fmla="*/ 117475 h 1000"/>
                  <a:gd name="T26" fmla="*/ 596900 w 1386"/>
                  <a:gd name="T27" fmla="*/ 73025 h 1000"/>
                  <a:gd name="T28" fmla="*/ 431800 w 1386"/>
                  <a:gd name="T29" fmla="*/ 38100 h 1000"/>
                  <a:gd name="T30" fmla="*/ 260350 w 1386"/>
                  <a:gd name="T31" fmla="*/ 12700 h 1000"/>
                  <a:gd name="T32" fmla="*/ 88900 w 1386"/>
                  <a:gd name="T33" fmla="*/ 3175 h 1000"/>
                  <a:gd name="T34" fmla="*/ 0 w 1386"/>
                  <a:gd name="T35" fmla="*/ 635000 h 1000"/>
                  <a:gd name="T36" fmla="*/ 66675 w 1386"/>
                  <a:gd name="T37" fmla="*/ 638175 h 1000"/>
                  <a:gd name="T38" fmla="*/ 196850 w 1386"/>
                  <a:gd name="T39" fmla="*/ 644525 h 1000"/>
                  <a:gd name="T40" fmla="*/ 323850 w 1386"/>
                  <a:gd name="T41" fmla="*/ 663575 h 1000"/>
                  <a:gd name="T42" fmla="*/ 447675 w 1386"/>
                  <a:gd name="T43" fmla="*/ 688975 h 1000"/>
                  <a:gd name="T44" fmla="*/ 571500 w 1386"/>
                  <a:gd name="T45" fmla="*/ 723900 h 1000"/>
                  <a:gd name="T46" fmla="*/ 688975 w 1386"/>
                  <a:gd name="T47" fmla="*/ 765175 h 1000"/>
                  <a:gd name="T48" fmla="*/ 803275 w 1386"/>
                  <a:gd name="T49" fmla="*/ 812800 h 1000"/>
                  <a:gd name="T50" fmla="*/ 914400 w 1386"/>
                  <a:gd name="T51" fmla="*/ 866775 h 1000"/>
                  <a:gd name="T52" fmla="*/ 1019175 w 1386"/>
                  <a:gd name="T53" fmla="*/ 930275 h 1000"/>
                  <a:gd name="T54" fmla="*/ 1120775 w 1386"/>
                  <a:gd name="T55" fmla="*/ 1000125 h 1000"/>
                  <a:gd name="T56" fmla="*/ 1216025 w 1386"/>
                  <a:gd name="T57" fmla="*/ 1076325 h 1000"/>
                  <a:gd name="T58" fmla="*/ 1308100 w 1386"/>
                  <a:gd name="T59" fmla="*/ 1155700 h 1000"/>
                  <a:gd name="T60" fmla="*/ 1397000 w 1386"/>
                  <a:gd name="T61" fmla="*/ 1244600 h 1000"/>
                  <a:gd name="T62" fmla="*/ 1476375 w 1386"/>
                  <a:gd name="T63" fmla="*/ 1336675 h 1000"/>
                  <a:gd name="T64" fmla="*/ 1549400 w 1386"/>
                  <a:gd name="T65" fmla="*/ 1431925 h 1000"/>
                  <a:gd name="T66" fmla="*/ 1619250 w 1386"/>
                  <a:gd name="T67" fmla="*/ 1536700 h 1000"/>
                  <a:gd name="T68" fmla="*/ 1651000 w 1386"/>
                  <a:gd name="T69" fmla="*/ 1587500 h 10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386" h="1000">
                    <a:moveTo>
                      <a:pt x="1040" y="1000"/>
                    </a:moveTo>
                    <a:lnTo>
                      <a:pt x="1386" y="800"/>
                    </a:lnTo>
                    <a:lnTo>
                      <a:pt x="1360" y="756"/>
                    </a:lnTo>
                    <a:lnTo>
                      <a:pt x="1332" y="712"/>
                    </a:lnTo>
                    <a:lnTo>
                      <a:pt x="1302" y="670"/>
                    </a:lnTo>
                    <a:lnTo>
                      <a:pt x="1272" y="628"/>
                    </a:lnTo>
                    <a:lnTo>
                      <a:pt x="1240" y="588"/>
                    </a:lnTo>
                    <a:lnTo>
                      <a:pt x="1206" y="550"/>
                    </a:lnTo>
                    <a:lnTo>
                      <a:pt x="1172" y="510"/>
                    </a:lnTo>
                    <a:lnTo>
                      <a:pt x="1136" y="474"/>
                    </a:lnTo>
                    <a:lnTo>
                      <a:pt x="1100" y="438"/>
                    </a:lnTo>
                    <a:lnTo>
                      <a:pt x="1062" y="404"/>
                    </a:lnTo>
                    <a:lnTo>
                      <a:pt x="1022" y="370"/>
                    </a:lnTo>
                    <a:lnTo>
                      <a:pt x="982" y="338"/>
                    </a:lnTo>
                    <a:lnTo>
                      <a:pt x="942" y="306"/>
                    </a:lnTo>
                    <a:lnTo>
                      <a:pt x="898" y="276"/>
                    </a:lnTo>
                    <a:lnTo>
                      <a:pt x="856" y="248"/>
                    </a:lnTo>
                    <a:lnTo>
                      <a:pt x="812" y="222"/>
                    </a:lnTo>
                    <a:lnTo>
                      <a:pt x="766" y="196"/>
                    </a:lnTo>
                    <a:lnTo>
                      <a:pt x="720" y="172"/>
                    </a:lnTo>
                    <a:lnTo>
                      <a:pt x="674" y="148"/>
                    </a:lnTo>
                    <a:lnTo>
                      <a:pt x="626" y="128"/>
                    </a:lnTo>
                    <a:lnTo>
                      <a:pt x="578" y="108"/>
                    </a:lnTo>
                    <a:lnTo>
                      <a:pt x="528" y="90"/>
                    </a:lnTo>
                    <a:lnTo>
                      <a:pt x="478" y="74"/>
                    </a:lnTo>
                    <a:lnTo>
                      <a:pt x="428" y="58"/>
                    </a:lnTo>
                    <a:lnTo>
                      <a:pt x="376" y="46"/>
                    </a:lnTo>
                    <a:lnTo>
                      <a:pt x="324" y="34"/>
                    </a:lnTo>
                    <a:lnTo>
                      <a:pt x="272" y="24"/>
                    </a:lnTo>
                    <a:lnTo>
                      <a:pt x="218" y="16"/>
                    </a:lnTo>
                    <a:lnTo>
                      <a:pt x="164" y="8"/>
                    </a:lnTo>
                    <a:lnTo>
                      <a:pt x="110" y="4"/>
                    </a:lnTo>
                    <a:lnTo>
                      <a:pt x="56" y="2"/>
                    </a:lnTo>
                    <a:lnTo>
                      <a:pt x="0" y="0"/>
                    </a:lnTo>
                    <a:lnTo>
                      <a:pt x="0" y="400"/>
                    </a:lnTo>
                    <a:lnTo>
                      <a:pt x="42" y="402"/>
                    </a:lnTo>
                    <a:lnTo>
                      <a:pt x="84" y="404"/>
                    </a:lnTo>
                    <a:lnTo>
                      <a:pt x="124" y="406"/>
                    </a:lnTo>
                    <a:lnTo>
                      <a:pt x="164" y="412"/>
                    </a:lnTo>
                    <a:lnTo>
                      <a:pt x="204" y="418"/>
                    </a:lnTo>
                    <a:lnTo>
                      <a:pt x="244" y="426"/>
                    </a:lnTo>
                    <a:lnTo>
                      <a:pt x="282" y="434"/>
                    </a:lnTo>
                    <a:lnTo>
                      <a:pt x="322" y="444"/>
                    </a:lnTo>
                    <a:lnTo>
                      <a:pt x="360" y="456"/>
                    </a:lnTo>
                    <a:lnTo>
                      <a:pt x="396" y="468"/>
                    </a:lnTo>
                    <a:lnTo>
                      <a:pt x="434" y="482"/>
                    </a:lnTo>
                    <a:lnTo>
                      <a:pt x="470" y="496"/>
                    </a:lnTo>
                    <a:lnTo>
                      <a:pt x="506" y="512"/>
                    </a:lnTo>
                    <a:lnTo>
                      <a:pt x="540" y="528"/>
                    </a:lnTo>
                    <a:lnTo>
                      <a:pt x="576" y="546"/>
                    </a:lnTo>
                    <a:lnTo>
                      <a:pt x="608" y="566"/>
                    </a:lnTo>
                    <a:lnTo>
                      <a:pt x="642" y="586"/>
                    </a:lnTo>
                    <a:lnTo>
                      <a:pt x="674" y="608"/>
                    </a:lnTo>
                    <a:lnTo>
                      <a:pt x="706" y="630"/>
                    </a:lnTo>
                    <a:lnTo>
                      <a:pt x="736" y="654"/>
                    </a:lnTo>
                    <a:lnTo>
                      <a:pt x="766" y="678"/>
                    </a:lnTo>
                    <a:lnTo>
                      <a:pt x="796" y="702"/>
                    </a:lnTo>
                    <a:lnTo>
                      <a:pt x="824" y="728"/>
                    </a:lnTo>
                    <a:lnTo>
                      <a:pt x="852" y="756"/>
                    </a:lnTo>
                    <a:lnTo>
                      <a:pt x="880" y="784"/>
                    </a:lnTo>
                    <a:lnTo>
                      <a:pt x="904" y="812"/>
                    </a:lnTo>
                    <a:lnTo>
                      <a:pt x="930" y="842"/>
                    </a:lnTo>
                    <a:lnTo>
                      <a:pt x="954" y="872"/>
                    </a:lnTo>
                    <a:lnTo>
                      <a:pt x="976" y="902"/>
                    </a:lnTo>
                    <a:lnTo>
                      <a:pt x="998" y="934"/>
                    </a:lnTo>
                    <a:lnTo>
                      <a:pt x="1020" y="968"/>
                    </a:lnTo>
                    <a:lnTo>
                      <a:pt x="1040" y="1000"/>
                    </a:lnTo>
                    <a:close/>
                  </a:path>
                </a:pathLst>
              </a:custGeom>
              <a:noFill/>
              <a:ln w="12700">
                <a:solidFill>
                  <a:srgbClr val="000000"/>
                </a:solidFill>
                <a:prstDash val="solid"/>
                <a:round/>
                <a:headEnd/>
                <a:tailEnd/>
              </a:ln>
            </p:spPr>
            <p:txBody>
              <a:bodyPr/>
              <a:lstStyle/>
              <a:p>
                <a:endParaRPr lang="en-GB"/>
              </a:p>
            </p:txBody>
          </p:sp>
          <p:sp>
            <p:nvSpPr>
              <p:cNvPr id="16" name="Freeform 3"/>
              <p:cNvSpPr>
                <a:spLocks/>
              </p:cNvSpPr>
              <p:nvPr/>
            </p:nvSpPr>
            <p:spPr bwMode="auto">
              <a:xfrm>
                <a:off x="2373314" y="1651194"/>
                <a:ext cx="2200275" cy="1587500"/>
              </a:xfrm>
              <a:custGeom>
                <a:avLst/>
                <a:gdLst>
                  <a:gd name="T0" fmla="*/ 2200275 w 1386"/>
                  <a:gd name="T1" fmla="*/ 0 h 1000"/>
                  <a:gd name="T2" fmla="*/ 2114550 w 1386"/>
                  <a:gd name="T3" fmla="*/ 3175 h 1000"/>
                  <a:gd name="T4" fmla="*/ 1939925 w 1386"/>
                  <a:gd name="T5" fmla="*/ 12700 h 1000"/>
                  <a:gd name="T6" fmla="*/ 1771650 w 1386"/>
                  <a:gd name="T7" fmla="*/ 38100 h 1000"/>
                  <a:gd name="T8" fmla="*/ 1603375 w 1386"/>
                  <a:gd name="T9" fmla="*/ 73025 h 1000"/>
                  <a:gd name="T10" fmla="*/ 1441450 w 1386"/>
                  <a:gd name="T11" fmla="*/ 117475 h 1000"/>
                  <a:gd name="T12" fmla="*/ 1285875 w 1386"/>
                  <a:gd name="T13" fmla="*/ 171450 h 1000"/>
                  <a:gd name="T14" fmla="*/ 1133475 w 1386"/>
                  <a:gd name="T15" fmla="*/ 234950 h 1000"/>
                  <a:gd name="T16" fmla="*/ 984250 w 1386"/>
                  <a:gd name="T17" fmla="*/ 311150 h 1000"/>
                  <a:gd name="T18" fmla="*/ 844550 w 1386"/>
                  <a:gd name="T19" fmla="*/ 393700 h 1000"/>
                  <a:gd name="T20" fmla="*/ 708025 w 1386"/>
                  <a:gd name="T21" fmla="*/ 485775 h 1000"/>
                  <a:gd name="T22" fmla="*/ 577850 w 1386"/>
                  <a:gd name="T23" fmla="*/ 587375 h 1000"/>
                  <a:gd name="T24" fmla="*/ 457200 w 1386"/>
                  <a:gd name="T25" fmla="*/ 695325 h 1000"/>
                  <a:gd name="T26" fmla="*/ 339725 w 1386"/>
                  <a:gd name="T27" fmla="*/ 809625 h 1000"/>
                  <a:gd name="T28" fmla="*/ 234950 w 1386"/>
                  <a:gd name="T29" fmla="*/ 933450 h 1000"/>
                  <a:gd name="T30" fmla="*/ 133350 w 1386"/>
                  <a:gd name="T31" fmla="*/ 1063625 h 1000"/>
                  <a:gd name="T32" fmla="*/ 44450 w 1386"/>
                  <a:gd name="T33" fmla="*/ 1200150 h 1000"/>
                  <a:gd name="T34" fmla="*/ 552450 w 1386"/>
                  <a:gd name="T35" fmla="*/ 1587500 h 1000"/>
                  <a:gd name="T36" fmla="*/ 584200 w 1386"/>
                  <a:gd name="T37" fmla="*/ 1536700 h 1000"/>
                  <a:gd name="T38" fmla="*/ 650875 w 1386"/>
                  <a:gd name="T39" fmla="*/ 1431925 h 1000"/>
                  <a:gd name="T40" fmla="*/ 727075 w 1386"/>
                  <a:gd name="T41" fmla="*/ 1336675 h 1000"/>
                  <a:gd name="T42" fmla="*/ 806450 w 1386"/>
                  <a:gd name="T43" fmla="*/ 1244600 h 1000"/>
                  <a:gd name="T44" fmla="*/ 892175 w 1386"/>
                  <a:gd name="T45" fmla="*/ 1155700 h 1000"/>
                  <a:gd name="T46" fmla="*/ 984250 w 1386"/>
                  <a:gd name="T47" fmla="*/ 1076325 h 1000"/>
                  <a:gd name="T48" fmla="*/ 1079500 w 1386"/>
                  <a:gd name="T49" fmla="*/ 1000125 h 1000"/>
                  <a:gd name="T50" fmla="*/ 1181100 w 1386"/>
                  <a:gd name="T51" fmla="*/ 930275 h 1000"/>
                  <a:gd name="T52" fmla="*/ 1289050 w 1386"/>
                  <a:gd name="T53" fmla="*/ 866775 h 1000"/>
                  <a:gd name="T54" fmla="*/ 1400175 w 1386"/>
                  <a:gd name="T55" fmla="*/ 812800 h 1000"/>
                  <a:gd name="T56" fmla="*/ 1514475 w 1386"/>
                  <a:gd name="T57" fmla="*/ 765175 h 1000"/>
                  <a:gd name="T58" fmla="*/ 1631950 w 1386"/>
                  <a:gd name="T59" fmla="*/ 723900 h 1000"/>
                  <a:gd name="T60" fmla="*/ 1752600 w 1386"/>
                  <a:gd name="T61" fmla="*/ 688975 h 1000"/>
                  <a:gd name="T62" fmla="*/ 1876425 w 1386"/>
                  <a:gd name="T63" fmla="*/ 663575 h 1000"/>
                  <a:gd name="T64" fmla="*/ 2006600 w 1386"/>
                  <a:gd name="T65" fmla="*/ 644525 h 1000"/>
                  <a:gd name="T66" fmla="*/ 2133600 w 1386"/>
                  <a:gd name="T67" fmla="*/ 638175 h 1000"/>
                  <a:gd name="T68" fmla="*/ 2200275 w 1386"/>
                  <a:gd name="T69" fmla="*/ 635000 h 10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386" h="1000">
                    <a:moveTo>
                      <a:pt x="1386" y="400"/>
                    </a:moveTo>
                    <a:lnTo>
                      <a:pt x="1386" y="0"/>
                    </a:lnTo>
                    <a:lnTo>
                      <a:pt x="1332" y="2"/>
                    </a:lnTo>
                    <a:lnTo>
                      <a:pt x="1276" y="4"/>
                    </a:lnTo>
                    <a:lnTo>
                      <a:pt x="1222" y="8"/>
                    </a:lnTo>
                    <a:lnTo>
                      <a:pt x="1168" y="16"/>
                    </a:lnTo>
                    <a:lnTo>
                      <a:pt x="1116" y="24"/>
                    </a:lnTo>
                    <a:lnTo>
                      <a:pt x="1062" y="34"/>
                    </a:lnTo>
                    <a:lnTo>
                      <a:pt x="1010" y="46"/>
                    </a:lnTo>
                    <a:lnTo>
                      <a:pt x="960" y="58"/>
                    </a:lnTo>
                    <a:lnTo>
                      <a:pt x="908" y="74"/>
                    </a:lnTo>
                    <a:lnTo>
                      <a:pt x="858" y="90"/>
                    </a:lnTo>
                    <a:lnTo>
                      <a:pt x="810" y="108"/>
                    </a:lnTo>
                    <a:lnTo>
                      <a:pt x="760" y="128"/>
                    </a:lnTo>
                    <a:lnTo>
                      <a:pt x="714" y="148"/>
                    </a:lnTo>
                    <a:lnTo>
                      <a:pt x="666" y="172"/>
                    </a:lnTo>
                    <a:lnTo>
                      <a:pt x="620" y="196"/>
                    </a:lnTo>
                    <a:lnTo>
                      <a:pt x="576" y="222"/>
                    </a:lnTo>
                    <a:lnTo>
                      <a:pt x="532" y="248"/>
                    </a:lnTo>
                    <a:lnTo>
                      <a:pt x="488" y="276"/>
                    </a:lnTo>
                    <a:lnTo>
                      <a:pt x="446" y="306"/>
                    </a:lnTo>
                    <a:lnTo>
                      <a:pt x="404" y="338"/>
                    </a:lnTo>
                    <a:lnTo>
                      <a:pt x="364" y="370"/>
                    </a:lnTo>
                    <a:lnTo>
                      <a:pt x="326" y="404"/>
                    </a:lnTo>
                    <a:lnTo>
                      <a:pt x="288" y="438"/>
                    </a:lnTo>
                    <a:lnTo>
                      <a:pt x="250" y="474"/>
                    </a:lnTo>
                    <a:lnTo>
                      <a:pt x="214" y="510"/>
                    </a:lnTo>
                    <a:lnTo>
                      <a:pt x="180" y="550"/>
                    </a:lnTo>
                    <a:lnTo>
                      <a:pt x="148" y="588"/>
                    </a:lnTo>
                    <a:lnTo>
                      <a:pt x="116" y="628"/>
                    </a:lnTo>
                    <a:lnTo>
                      <a:pt x="84" y="670"/>
                    </a:lnTo>
                    <a:lnTo>
                      <a:pt x="56" y="712"/>
                    </a:lnTo>
                    <a:lnTo>
                      <a:pt x="28" y="756"/>
                    </a:lnTo>
                    <a:lnTo>
                      <a:pt x="0" y="800"/>
                    </a:lnTo>
                    <a:lnTo>
                      <a:pt x="348" y="1000"/>
                    </a:lnTo>
                    <a:lnTo>
                      <a:pt x="368" y="968"/>
                    </a:lnTo>
                    <a:lnTo>
                      <a:pt x="388" y="934"/>
                    </a:lnTo>
                    <a:lnTo>
                      <a:pt x="410" y="902"/>
                    </a:lnTo>
                    <a:lnTo>
                      <a:pt x="434" y="872"/>
                    </a:lnTo>
                    <a:lnTo>
                      <a:pt x="458" y="842"/>
                    </a:lnTo>
                    <a:lnTo>
                      <a:pt x="482" y="812"/>
                    </a:lnTo>
                    <a:lnTo>
                      <a:pt x="508" y="784"/>
                    </a:lnTo>
                    <a:lnTo>
                      <a:pt x="534" y="756"/>
                    </a:lnTo>
                    <a:lnTo>
                      <a:pt x="562" y="728"/>
                    </a:lnTo>
                    <a:lnTo>
                      <a:pt x="590" y="702"/>
                    </a:lnTo>
                    <a:lnTo>
                      <a:pt x="620" y="678"/>
                    </a:lnTo>
                    <a:lnTo>
                      <a:pt x="650" y="654"/>
                    </a:lnTo>
                    <a:lnTo>
                      <a:pt x="680" y="630"/>
                    </a:lnTo>
                    <a:lnTo>
                      <a:pt x="712" y="608"/>
                    </a:lnTo>
                    <a:lnTo>
                      <a:pt x="744" y="586"/>
                    </a:lnTo>
                    <a:lnTo>
                      <a:pt x="778" y="566"/>
                    </a:lnTo>
                    <a:lnTo>
                      <a:pt x="812" y="546"/>
                    </a:lnTo>
                    <a:lnTo>
                      <a:pt x="846" y="528"/>
                    </a:lnTo>
                    <a:lnTo>
                      <a:pt x="882" y="512"/>
                    </a:lnTo>
                    <a:lnTo>
                      <a:pt x="918" y="496"/>
                    </a:lnTo>
                    <a:lnTo>
                      <a:pt x="954" y="482"/>
                    </a:lnTo>
                    <a:lnTo>
                      <a:pt x="990" y="468"/>
                    </a:lnTo>
                    <a:lnTo>
                      <a:pt x="1028" y="456"/>
                    </a:lnTo>
                    <a:lnTo>
                      <a:pt x="1066" y="444"/>
                    </a:lnTo>
                    <a:lnTo>
                      <a:pt x="1104" y="434"/>
                    </a:lnTo>
                    <a:lnTo>
                      <a:pt x="1144" y="426"/>
                    </a:lnTo>
                    <a:lnTo>
                      <a:pt x="1182" y="418"/>
                    </a:lnTo>
                    <a:lnTo>
                      <a:pt x="1222" y="412"/>
                    </a:lnTo>
                    <a:lnTo>
                      <a:pt x="1264" y="406"/>
                    </a:lnTo>
                    <a:lnTo>
                      <a:pt x="1304" y="404"/>
                    </a:lnTo>
                    <a:lnTo>
                      <a:pt x="1344" y="402"/>
                    </a:lnTo>
                    <a:lnTo>
                      <a:pt x="1386" y="400"/>
                    </a:lnTo>
                    <a:close/>
                  </a:path>
                </a:pathLst>
              </a:custGeom>
              <a:noFill/>
              <a:ln w="38100" cap="flat" cmpd="sng">
                <a:solidFill>
                  <a:srgbClr val="5F5F5F"/>
                </a:solidFill>
                <a:prstDash val="solid"/>
                <a:round/>
                <a:headEnd type="none" w="med" len="med"/>
                <a:tailEnd type="none" w="med" len="med"/>
              </a:ln>
              <a:effectLst/>
              <a:extLst/>
            </p:spPr>
            <p:txBody>
              <a:bodyPr/>
              <a:lstStyle/>
              <a:p>
                <a:endParaRPr lang="en-GB"/>
              </a:p>
            </p:txBody>
          </p:sp>
          <p:sp>
            <p:nvSpPr>
              <p:cNvPr id="17" name="Freeform 4"/>
              <p:cNvSpPr>
                <a:spLocks/>
              </p:cNvSpPr>
              <p:nvPr/>
            </p:nvSpPr>
            <p:spPr bwMode="auto">
              <a:xfrm>
                <a:off x="2033589" y="2921193"/>
                <a:ext cx="892175" cy="2540000"/>
              </a:xfrm>
              <a:custGeom>
                <a:avLst/>
                <a:gdLst>
                  <a:gd name="T0" fmla="*/ 635000 w 562"/>
                  <a:gd name="T1" fmla="*/ 1270000 h 1600"/>
                  <a:gd name="T2" fmla="*/ 641350 w 562"/>
                  <a:gd name="T3" fmla="*/ 1143000 h 1600"/>
                  <a:gd name="T4" fmla="*/ 654050 w 562"/>
                  <a:gd name="T5" fmla="*/ 1016000 h 1600"/>
                  <a:gd name="T6" fmla="*/ 673100 w 562"/>
                  <a:gd name="T7" fmla="*/ 892175 h 1600"/>
                  <a:gd name="T8" fmla="*/ 701675 w 562"/>
                  <a:gd name="T9" fmla="*/ 768350 h 1600"/>
                  <a:gd name="T10" fmla="*/ 739775 w 562"/>
                  <a:gd name="T11" fmla="*/ 650875 h 1600"/>
                  <a:gd name="T12" fmla="*/ 781050 w 562"/>
                  <a:gd name="T13" fmla="*/ 536575 h 1600"/>
                  <a:gd name="T14" fmla="*/ 831850 w 562"/>
                  <a:gd name="T15" fmla="*/ 425450 h 1600"/>
                  <a:gd name="T16" fmla="*/ 892175 w 562"/>
                  <a:gd name="T17" fmla="*/ 317500 h 1600"/>
                  <a:gd name="T18" fmla="*/ 339725 w 562"/>
                  <a:gd name="T19" fmla="*/ 0 h 1600"/>
                  <a:gd name="T20" fmla="*/ 263525 w 562"/>
                  <a:gd name="T21" fmla="*/ 142875 h 1600"/>
                  <a:gd name="T22" fmla="*/ 196850 w 562"/>
                  <a:gd name="T23" fmla="*/ 292100 h 1600"/>
                  <a:gd name="T24" fmla="*/ 139700 w 562"/>
                  <a:gd name="T25" fmla="*/ 444500 h 1600"/>
                  <a:gd name="T26" fmla="*/ 88900 w 562"/>
                  <a:gd name="T27" fmla="*/ 603250 h 1600"/>
                  <a:gd name="T28" fmla="*/ 50800 w 562"/>
                  <a:gd name="T29" fmla="*/ 765175 h 1600"/>
                  <a:gd name="T30" fmla="*/ 22225 w 562"/>
                  <a:gd name="T31" fmla="*/ 930275 h 1600"/>
                  <a:gd name="T32" fmla="*/ 6350 w 562"/>
                  <a:gd name="T33" fmla="*/ 1098550 h 1600"/>
                  <a:gd name="T34" fmla="*/ 0 w 562"/>
                  <a:gd name="T35" fmla="*/ 1270000 h 1600"/>
                  <a:gd name="T36" fmla="*/ 3175 w 562"/>
                  <a:gd name="T37" fmla="*/ 1358900 h 1600"/>
                  <a:gd name="T38" fmla="*/ 12700 w 562"/>
                  <a:gd name="T39" fmla="*/ 1527175 h 1600"/>
                  <a:gd name="T40" fmla="*/ 34925 w 562"/>
                  <a:gd name="T41" fmla="*/ 1695450 h 1600"/>
                  <a:gd name="T42" fmla="*/ 69850 w 562"/>
                  <a:gd name="T43" fmla="*/ 1860550 h 1600"/>
                  <a:gd name="T44" fmla="*/ 111125 w 562"/>
                  <a:gd name="T45" fmla="*/ 2019300 h 1600"/>
                  <a:gd name="T46" fmla="*/ 165100 w 562"/>
                  <a:gd name="T47" fmla="*/ 2174875 h 1600"/>
                  <a:gd name="T48" fmla="*/ 228600 w 562"/>
                  <a:gd name="T49" fmla="*/ 2324100 h 1600"/>
                  <a:gd name="T50" fmla="*/ 301625 w 562"/>
                  <a:gd name="T51" fmla="*/ 2470150 h 1600"/>
                  <a:gd name="T52" fmla="*/ 892175 w 562"/>
                  <a:gd name="T53" fmla="*/ 2222500 h 1600"/>
                  <a:gd name="T54" fmla="*/ 860425 w 562"/>
                  <a:gd name="T55" fmla="*/ 2171700 h 1600"/>
                  <a:gd name="T56" fmla="*/ 806450 w 562"/>
                  <a:gd name="T57" fmla="*/ 2060575 h 1600"/>
                  <a:gd name="T58" fmla="*/ 758825 w 562"/>
                  <a:gd name="T59" fmla="*/ 1949450 h 1600"/>
                  <a:gd name="T60" fmla="*/ 720725 w 562"/>
                  <a:gd name="T61" fmla="*/ 1831975 h 1600"/>
                  <a:gd name="T62" fmla="*/ 685800 w 562"/>
                  <a:gd name="T63" fmla="*/ 1711325 h 1600"/>
                  <a:gd name="T64" fmla="*/ 663575 w 562"/>
                  <a:gd name="T65" fmla="*/ 1590675 h 1600"/>
                  <a:gd name="T66" fmla="*/ 644525 w 562"/>
                  <a:gd name="T67" fmla="*/ 1463675 h 1600"/>
                  <a:gd name="T68" fmla="*/ 638175 w 562"/>
                  <a:gd name="T69" fmla="*/ 1336675 h 1600"/>
                  <a:gd name="T70" fmla="*/ 635000 w 562"/>
                  <a:gd name="T71" fmla="*/ 1270000 h 16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62" h="1600">
                    <a:moveTo>
                      <a:pt x="400" y="800"/>
                    </a:moveTo>
                    <a:lnTo>
                      <a:pt x="400" y="800"/>
                    </a:lnTo>
                    <a:lnTo>
                      <a:pt x="402" y="760"/>
                    </a:lnTo>
                    <a:lnTo>
                      <a:pt x="404" y="720"/>
                    </a:lnTo>
                    <a:lnTo>
                      <a:pt x="406" y="680"/>
                    </a:lnTo>
                    <a:lnTo>
                      <a:pt x="412" y="640"/>
                    </a:lnTo>
                    <a:lnTo>
                      <a:pt x="418" y="600"/>
                    </a:lnTo>
                    <a:lnTo>
                      <a:pt x="424" y="562"/>
                    </a:lnTo>
                    <a:lnTo>
                      <a:pt x="432" y="522"/>
                    </a:lnTo>
                    <a:lnTo>
                      <a:pt x="442" y="484"/>
                    </a:lnTo>
                    <a:lnTo>
                      <a:pt x="454" y="448"/>
                    </a:lnTo>
                    <a:lnTo>
                      <a:pt x="466" y="410"/>
                    </a:lnTo>
                    <a:lnTo>
                      <a:pt x="478" y="374"/>
                    </a:lnTo>
                    <a:lnTo>
                      <a:pt x="492" y="338"/>
                    </a:lnTo>
                    <a:lnTo>
                      <a:pt x="508" y="302"/>
                    </a:lnTo>
                    <a:lnTo>
                      <a:pt x="524" y="268"/>
                    </a:lnTo>
                    <a:lnTo>
                      <a:pt x="542" y="234"/>
                    </a:lnTo>
                    <a:lnTo>
                      <a:pt x="562" y="200"/>
                    </a:lnTo>
                    <a:lnTo>
                      <a:pt x="214" y="0"/>
                    </a:lnTo>
                    <a:lnTo>
                      <a:pt x="190" y="46"/>
                    </a:lnTo>
                    <a:lnTo>
                      <a:pt x="166" y="90"/>
                    </a:lnTo>
                    <a:lnTo>
                      <a:pt x="144" y="136"/>
                    </a:lnTo>
                    <a:lnTo>
                      <a:pt x="124" y="184"/>
                    </a:lnTo>
                    <a:lnTo>
                      <a:pt x="104" y="232"/>
                    </a:lnTo>
                    <a:lnTo>
                      <a:pt x="88" y="280"/>
                    </a:lnTo>
                    <a:lnTo>
                      <a:pt x="70" y="330"/>
                    </a:lnTo>
                    <a:lnTo>
                      <a:pt x="56" y="380"/>
                    </a:lnTo>
                    <a:lnTo>
                      <a:pt x="44" y="430"/>
                    </a:lnTo>
                    <a:lnTo>
                      <a:pt x="32" y="482"/>
                    </a:lnTo>
                    <a:lnTo>
                      <a:pt x="22" y="534"/>
                    </a:lnTo>
                    <a:lnTo>
                      <a:pt x="14" y="586"/>
                    </a:lnTo>
                    <a:lnTo>
                      <a:pt x="8" y="638"/>
                    </a:lnTo>
                    <a:lnTo>
                      <a:pt x="4" y="692"/>
                    </a:lnTo>
                    <a:lnTo>
                      <a:pt x="2" y="746"/>
                    </a:lnTo>
                    <a:lnTo>
                      <a:pt x="0" y="800"/>
                    </a:lnTo>
                    <a:lnTo>
                      <a:pt x="2" y="856"/>
                    </a:lnTo>
                    <a:lnTo>
                      <a:pt x="4" y="910"/>
                    </a:lnTo>
                    <a:lnTo>
                      <a:pt x="8" y="962"/>
                    </a:lnTo>
                    <a:lnTo>
                      <a:pt x="14" y="1016"/>
                    </a:lnTo>
                    <a:lnTo>
                      <a:pt x="22" y="1068"/>
                    </a:lnTo>
                    <a:lnTo>
                      <a:pt x="32" y="1120"/>
                    </a:lnTo>
                    <a:lnTo>
                      <a:pt x="44" y="1172"/>
                    </a:lnTo>
                    <a:lnTo>
                      <a:pt x="56" y="1222"/>
                    </a:lnTo>
                    <a:lnTo>
                      <a:pt x="70" y="1272"/>
                    </a:lnTo>
                    <a:lnTo>
                      <a:pt x="88" y="1322"/>
                    </a:lnTo>
                    <a:lnTo>
                      <a:pt x="104" y="1370"/>
                    </a:lnTo>
                    <a:lnTo>
                      <a:pt x="124" y="1418"/>
                    </a:lnTo>
                    <a:lnTo>
                      <a:pt x="144" y="1464"/>
                    </a:lnTo>
                    <a:lnTo>
                      <a:pt x="166" y="1510"/>
                    </a:lnTo>
                    <a:lnTo>
                      <a:pt x="190" y="1556"/>
                    </a:lnTo>
                    <a:lnTo>
                      <a:pt x="214" y="1600"/>
                    </a:lnTo>
                    <a:lnTo>
                      <a:pt x="562" y="1400"/>
                    </a:lnTo>
                    <a:lnTo>
                      <a:pt x="542" y="1368"/>
                    </a:lnTo>
                    <a:lnTo>
                      <a:pt x="524" y="1334"/>
                    </a:lnTo>
                    <a:lnTo>
                      <a:pt x="508" y="1298"/>
                    </a:lnTo>
                    <a:lnTo>
                      <a:pt x="492" y="1264"/>
                    </a:lnTo>
                    <a:lnTo>
                      <a:pt x="478" y="1228"/>
                    </a:lnTo>
                    <a:lnTo>
                      <a:pt x="466" y="1190"/>
                    </a:lnTo>
                    <a:lnTo>
                      <a:pt x="454" y="1154"/>
                    </a:lnTo>
                    <a:lnTo>
                      <a:pt x="442" y="1116"/>
                    </a:lnTo>
                    <a:lnTo>
                      <a:pt x="432" y="1078"/>
                    </a:lnTo>
                    <a:lnTo>
                      <a:pt x="424" y="1040"/>
                    </a:lnTo>
                    <a:lnTo>
                      <a:pt x="418" y="1002"/>
                    </a:lnTo>
                    <a:lnTo>
                      <a:pt x="412" y="962"/>
                    </a:lnTo>
                    <a:lnTo>
                      <a:pt x="406" y="922"/>
                    </a:lnTo>
                    <a:lnTo>
                      <a:pt x="404" y="882"/>
                    </a:lnTo>
                    <a:lnTo>
                      <a:pt x="402" y="842"/>
                    </a:lnTo>
                    <a:lnTo>
                      <a:pt x="400" y="800"/>
                    </a:lnTo>
                    <a:close/>
                  </a:path>
                </a:pathLst>
              </a:custGeom>
              <a:noFill/>
              <a:ln w="12700" cap="flat" cmpd="sng">
                <a:solidFill>
                  <a:srgbClr val="000000"/>
                </a:solidFill>
                <a:prstDash val="solid"/>
                <a:round/>
                <a:headEnd type="none" w="med" len="med"/>
                <a:tailEnd type="none" w="med" len="med"/>
              </a:ln>
              <a:effectLst/>
              <a:extLst/>
            </p:spPr>
            <p:txBody>
              <a:bodyPr/>
              <a:lstStyle/>
              <a:p>
                <a:endParaRPr lang="en-GB"/>
              </a:p>
            </p:txBody>
          </p:sp>
          <p:sp>
            <p:nvSpPr>
              <p:cNvPr id="18" name="Freeform 5"/>
              <p:cNvSpPr>
                <a:spLocks/>
              </p:cNvSpPr>
              <p:nvPr/>
            </p:nvSpPr>
            <p:spPr bwMode="auto">
              <a:xfrm>
                <a:off x="4573588" y="5143694"/>
                <a:ext cx="2200275" cy="1587500"/>
              </a:xfrm>
              <a:custGeom>
                <a:avLst/>
                <a:gdLst>
                  <a:gd name="T0" fmla="*/ 0 w 1386"/>
                  <a:gd name="T1" fmla="*/ 1587500 h 1000"/>
                  <a:gd name="T2" fmla="*/ 88900 w 1386"/>
                  <a:gd name="T3" fmla="*/ 1587500 h 1000"/>
                  <a:gd name="T4" fmla="*/ 260350 w 1386"/>
                  <a:gd name="T5" fmla="*/ 1574800 h 1000"/>
                  <a:gd name="T6" fmla="*/ 431800 w 1386"/>
                  <a:gd name="T7" fmla="*/ 1552575 h 1000"/>
                  <a:gd name="T8" fmla="*/ 596900 w 1386"/>
                  <a:gd name="T9" fmla="*/ 1517650 h 1000"/>
                  <a:gd name="T10" fmla="*/ 758825 w 1386"/>
                  <a:gd name="T11" fmla="*/ 1473200 h 1000"/>
                  <a:gd name="T12" fmla="*/ 917575 w 1386"/>
                  <a:gd name="T13" fmla="*/ 1419225 h 1000"/>
                  <a:gd name="T14" fmla="*/ 1069975 w 1386"/>
                  <a:gd name="T15" fmla="*/ 1352550 h 1000"/>
                  <a:gd name="T16" fmla="*/ 1216025 w 1386"/>
                  <a:gd name="T17" fmla="*/ 1279525 h 1000"/>
                  <a:gd name="T18" fmla="*/ 1358900 w 1386"/>
                  <a:gd name="T19" fmla="*/ 1196975 h 1000"/>
                  <a:gd name="T20" fmla="*/ 1495425 w 1386"/>
                  <a:gd name="T21" fmla="*/ 1101725 h 1000"/>
                  <a:gd name="T22" fmla="*/ 1622425 w 1386"/>
                  <a:gd name="T23" fmla="*/ 1003300 h 1000"/>
                  <a:gd name="T24" fmla="*/ 1746250 w 1386"/>
                  <a:gd name="T25" fmla="*/ 895350 h 1000"/>
                  <a:gd name="T26" fmla="*/ 1860550 w 1386"/>
                  <a:gd name="T27" fmla="*/ 777875 h 1000"/>
                  <a:gd name="T28" fmla="*/ 1968500 w 1386"/>
                  <a:gd name="T29" fmla="*/ 654050 h 1000"/>
                  <a:gd name="T30" fmla="*/ 2066925 w 1386"/>
                  <a:gd name="T31" fmla="*/ 523875 h 1000"/>
                  <a:gd name="T32" fmla="*/ 2159000 w 1386"/>
                  <a:gd name="T33" fmla="*/ 390525 h 1000"/>
                  <a:gd name="T34" fmla="*/ 1651000 w 1386"/>
                  <a:gd name="T35" fmla="*/ 0 h 1000"/>
                  <a:gd name="T36" fmla="*/ 1619250 w 1386"/>
                  <a:gd name="T37" fmla="*/ 53975 h 1000"/>
                  <a:gd name="T38" fmla="*/ 1549400 w 1386"/>
                  <a:gd name="T39" fmla="*/ 155575 h 1000"/>
                  <a:gd name="T40" fmla="*/ 1476375 w 1386"/>
                  <a:gd name="T41" fmla="*/ 254000 h 1000"/>
                  <a:gd name="T42" fmla="*/ 1397000 w 1386"/>
                  <a:gd name="T43" fmla="*/ 346075 h 1000"/>
                  <a:gd name="T44" fmla="*/ 1308100 w 1386"/>
                  <a:gd name="T45" fmla="*/ 431800 h 1000"/>
                  <a:gd name="T46" fmla="*/ 1216025 w 1386"/>
                  <a:gd name="T47" fmla="*/ 514350 h 1000"/>
                  <a:gd name="T48" fmla="*/ 1120775 w 1386"/>
                  <a:gd name="T49" fmla="*/ 590550 h 1000"/>
                  <a:gd name="T50" fmla="*/ 1019175 w 1386"/>
                  <a:gd name="T51" fmla="*/ 657225 h 1000"/>
                  <a:gd name="T52" fmla="*/ 914400 w 1386"/>
                  <a:gd name="T53" fmla="*/ 720725 h 1000"/>
                  <a:gd name="T54" fmla="*/ 803275 w 1386"/>
                  <a:gd name="T55" fmla="*/ 777875 h 1000"/>
                  <a:gd name="T56" fmla="*/ 688975 w 1386"/>
                  <a:gd name="T57" fmla="*/ 825500 h 1000"/>
                  <a:gd name="T58" fmla="*/ 571500 w 1386"/>
                  <a:gd name="T59" fmla="*/ 866775 h 1000"/>
                  <a:gd name="T60" fmla="*/ 447675 w 1386"/>
                  <a:gd name="T61" fmla="*/ 901700 h 1000"/>
                  <a:gd name="T62" fmla="*/ 323850 w 1386"/>
                  <a:gd name="T63" fmla="*/ 927100 h 1000"/>
                  <a:gd name="T64" fmla="*/ 196850 w 1386"/>
                  <a:gd name="T65" fmla="*/ 942975 h 1000"/>
                  <a:gd name="T66" fmla="*/ 66675 w 1386"/>
                  <a:gd name="T67" fmla="*/ 952500 h 1000"/>
                  <a:gd name="T68" fmla="*/ 0 w 1386"/>
                  <a:gd name="T69" fmla="*/ 952500 h 10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386" h="1000">
                    <a:moveTo>
                      <a:pt x="0" y="600"/>
                    </a:moveTo>
                    <a:lnTo>
                      <a:pt x="0" y="1000"/>
                    </a:lnTo>
                    <a:lnTo>
                      <a:pt x="56" y="1000"/>
                    </a:lnTo>
                    <a:lnTo>
                      <a:pt x="110" y="996"/>
                    </a:lnTo>
                    <a:lnTo>
                      <a:pt x="164" y="992"/>
                    </a:lnTo>
                    <a:lnTo>
                      <a:pt x="218" y="986"/>
                    </a:lnTo>
                    <a:lnTo>
                      <a:pt x="272" y="978"/>
                    </a:lnTo>
                    <a:lnTo>
                      <a:pt x="324" y="968"/>
                    </a:lnTo>
                    <a:lnTo>
                      <a:pt x="376" y="956"/>
                    </a:lnTo>
                    <a:lnTo>
                      <a:pt x="428" y="942"/>
                    </a:lnTo>
                    <a:lnTo>
                      <a:pt x="478" y="928"/>
                    </a:lnTo>
                    <a:lnTo>
                      <a:pt x="528" y="912"/>
                    </a:lnTo>
                    <a:lnTo>
                      <a:pt x="578" y="894"/>
                    </a:lnTo>
                    <a:lnTo>
                      <a:pt x="626" y="874"/>
                    </a:lnTo>
                    <a:lnTo>
                      <a:pt x="674" y="852"/>
                    </a:lnTo>
                    <a:lnTo>
                      <a:pt x="720" y="830"/>
                    </a:lnTo>
                    <a:lnTo>
                      <a:pt x="766" y="806"/>
                    </a:lnTo>
                    <a:lnTo>
                      <a:pt x="812" y="780"/>
                    </a:lnTo>
                    <a:lnTo>
                      <a:pt x="856" y="754"/>
                    </a:lnTo>
                    <a:lnTo>
                      <a:pt x="898" y="724"/>
                    </a:lnTo>
                    <a:lnTo>
                      <a:pt x="942" y="694"/>
                    </a:lnTo>
                    <a:lnTo>
                      <a:pt x="982" y="664"/>
                    </a:lnTo>
                    <a:lnTo>
                      <a:pt x="1022" y="632"/>
                    </a:lnTo>
                    <a:lnTo>
                      <a:pt x="1062" y="598"/>
                    </a:lnTo>
                    <a:lnTo>
                      <a:pt x="1100" y="564"/>
                    </a:lnTo>
                    <a:lnTo>
                      <a:pt x="1136" y="528"/>
                    </a:lnTo>
                    <a:lnTo>
                      <a:pt x="1172" y="490"/>
                    </a:lnTo>
                    <a:lnTo>
                      <a:pt x="1206" y="452"/>
                    </a:lnTo>
                    <a:lnTo>
                      <a:pt x="1240" y="412"/>
                    </a:lnTo>
                    <a:lnTo>
                      <a:pt x="1272" y="372"/>
                    </a:lnTo>
                    <a:lnTo>
                      <a:pt x="1302" y="330"/>
                    </a:lnTo>
                    <a:lnTo>
                      <a:pt x="1332" y="288"/>
                    </a:lnTo>
                    <a:lnTo>
                      <a:pt x="1360" y="246"/>
                    </a:lnTo>
                    <a:lnTo>
                      <a:pt x="1386" y="200"/>
                    </a:lnTo>
                    <a:lnTo>
                      <a:pt x="1040" y="0"/>
                    </a:lnTo>
                    <a:lnTo>
                      <a:pt x="1020" y="34"/>
                    </a:lnTo>
                    <a:lnTo>
                      <a:pt x="998" y="66"/>
                    </a:lnTo>
                    <a:lnTo>
                      <a:pt x="976" y="98"/>
                    </a:lnTo>
                    <a:lnTo>
                      <a:pt x="954" y="130"/>
                    </a:lnTo>
                    <a:lnTo>
                      <a:pt x="930" y="160"/>
                    </a:lnTo>
                    <a:lnTo>
                      <a:pt x="904" y="190"/>
                    </a:lnTo>
                    <a:lnTo>
                      <a:pt x="880" y="218"/>
                    </a:lnTo>
                    <a:lnTo>
                      <a:pt x="852" y="246"/>
                    </a:lnTo>
                    <a:lnTo>
                      <a:pt x="824" y="272"/>
                    </a:lnTo>
                    <a:lnTo>
                      <a:pt x="796" y="298"/>
                    </a:lnTo>
                    <a:lnTo>
                      <a:pt x="766" y="324"/>
                    </a:lnTo>
                    <a:lnTo>
                      <a:pt x="736" y="348"/>
                    </a:lnTo>
                    <a:lnTo>
                      <a:pt x="706" y="372"/>
                    </a:lnTo>
                    <a:lnTo>
                      <a:pt x="674" y="394"/>
                    </a:lnTo>
                    <a:lnTo>
                      <a:pt x="642" y="414"/>
                    </a:lnTo>
                    <a:lnTo>
                      <a:pt x="608" y="436"/>
                    </a:lnTo>
                    <a:lnTo>
                      <a:pt x="576" y="454"/>
                    </a:lnTo>
                    <a:lnTo>
                      <a:pt x="540" y="472"/>
                    </a:lnTo>
                    <a:lnTo>
                      <a:pt x="506" y="490"/>
                    </a:lnTo>
                    <a:lnTo>
                      <a:pt x="470" y="506"/>
                    </a:lnTo>
                    <a:lnTo>
                      <a:pt x="434" y="520"/>
                    </a:lnTo>
                    <a:lnTo>
                      <a:pt x="396" y="534"/>
                    </a:lnTo>
                    <a:lnTo>
                      <a:pt x="360" y="546"/>
                    </a:lnTo>
                    <a:lnTo>
                      <a:pt x="322" y="558"/>
                    </a:lnTo>
                    <a:lnTo>
                      <a:pt x="282" y="568"/>
                    </a:lnTo>
                    <a:lnTo>
                      <a:pt x="244" y="576"/>
                    </a:lnTo>
                    <a:lnTo>
                      <a:pt x="204" y="584"/>
                    </a:lnTo>
                    <a:lnTo>
                      <a:pt x="164" y="590"/>
                    </a:lnTo>
                    <a:lnTo>
                      <a:pt x="124" y="594"/>
                    </a:lnTo>
                    <a:lnTo>
                      <a:pt x="84" y="598"/>
                    </a:lnTo>
                    <a:lnTo>
                      <a:pt x="42" y="600"/>
                    </a:lnTo>
                    <a:lnTo>
                      <a:pt x="0" y="600"/>
                    </a:lnTo>
                    <a:close/>
                  </a:path>
                </a:pathLst>
              </a:custGeom>
              <a:noFill/>
              <a:ln w="12700">
                <a:solidFill>
                  <a:srgbClr val="000000"/>
                </a:solidFill>
                <a:prstDash val="solid"/>
                <a:round/>
                <a:headEnd/>
                <a:tailEnd/>
              </a:ln>
            </p:spPr>
            <p:txBody>
              <a:bodyPr/>
              <a:lstStyle/>
              <a:p>
                <a:endParaRPr lang="en-GB"/>
              </a:p>
            </p:txBody>
          </p:sp>
          <p:sp>
            <p:nvSpPr>
              <p:cNvPr id="19" name="Freeform 6"/>
              <p:cNvSpPr>
                <a:spLocks/>
              </p:cNvSpPr>
              <p:nvPr/>
            </p:nvSpPr>
            <p:spPr bwMode="auto">
              <a:xfrm>
                <a:off x="6224587" y="2921193"/>
                <a:ext cx="889000" cy="2540000"/>
              </a:xfrm>
              <a:custGeom>
                <a:avLst/>
                <a:gdLst>
                  <a:gd name="T0" fmla="*/ 0 w 560"/>
                  <a:gd name="T1" fmla="*/ 317500 h 1600"/>
                  <a:gd name="T2" fmla="*/ 28575 w 560"/>
                  <a:gd name="T3" fmla="*/ 371475 h 1600"/>
                  <a:gd name="T4" fmla="*/ 82550 w 560"/>
                  <a:gd name="T5" fmla="*/ 479425 h 1600"/>
                  <a:gd name="T6" fmla="*/ 130175 w 560"/>
                  <a:gd name="T7" fmla="*/ 593725 h 1600"/>
                  <a:gd name="T8" fmla="*/ 171450 w 560"/>
                  <a:gd name="T9" fmla="*/ 711200 h 1600"/>
                  <a:gd name="T10" fmla="*/ 203200 w 560"/>
                  <a:gd name="T11" fmla="*/ 828675 h 1600"/>
                  <a:gd name="T12" fmla="*/ 228600 w 560"/>
                  <a:gd name="T13" fmla="*/ 952500 h 1600"/>
                  <a:gd name="T14" fmla="*/ 244475 w 560"/>
                  <a:gd name="T15" fmla="*/ 1079500 h 1600"/>
                  <a:gd name="T16" fmla="*/ 254000 w 560"/>
                  <a:gd name="T17" fmla="*/ 1206500 h 1600"/>
                  <a:gd name="T18" fmla="*/ 254000 w 560"/>
                  <a:gd name="T19" fmla="*/ 1270000 h 1600"/>
                  <a:gd name="T20" fmla="*/ 250825 w 560"/>
                  <a:gd name="T21" fmla="*/ 1400175 h 1600"/>
                  <a:gd name="T22" fmla="*/ 238125 w 560"/>
                  <a:gd name="T23" fmla="*/ 1527175 h 1600"/>
                  <a:gd name="T24" fmla="*/ 215900 w 560"/>
                  <a:gd name="T25" fmla="*/ 1651000 h 1600"/>
                  <a:gd name="T26" fmla="*/ 187325 w 560"/>
                  <a:gd name="T27" fmla="*/ 1771650 h 1600"/>
                  <a:gd name="T28" fmla="*/ 152400 w 560"/>
                  <a:gd name="T29" fmla="*/ 1889125 h 1600"/>
                  <a:gd name="T30" fmla="*/ 107950 w 560"/>
                  <a:gd name="T31" fmla="*/ 2006600 h 1600"/>
                  <a:gd name="T32" fmla="*/ 57150 w 560"/>
                  <a:gd name="T33" fmla="*/ 2117725 h 1600"/>
                  <a:gd name="T34" fmla="*/ 0 w 560"/>
                  <a:gd name="T35" fmla="*/ 2222500 h 1600"/>
                  <a:gd name="T36" fmla="*/ 549275 w 560"/>
                  <a:gd name="T37" fmla="*/ 2540000 h 1600"/>
                  <a:gd name="T38" fmla="*/ 625475 w 560"/>
                  <a:gd name="T39" fmla="*/ 2397125 h 1600"/>
                  <a:gd name="T40" fmla="*/ 695325 w 560"/>
                  <a:gd name="T41" fmla="*/ 2251075 h 1600"/>
                  <a:gd name="T42" fmla="*/ 752475 w 560"/>
                  <a:gd name="T43" fmla="*/ 2098675 h 1600"/>
                  <a:gd name="T44" fmla="*/ 800100 w 560"/>
                  <a:gd name="T45" fmla="*/ 1939925 h 1600"/>
                  <a:gd name="T46" fmla="*/ 838200 w 560"/>
                  <a:gd name="T47" fmla="*/ 1778000 h 1600"/>
                  <a:gd name="T48" fmla="*/ 866775 w 560"/>
                  <a:gd name="T49" fmla="*/ 1612900 h 1600"/>
                  <a:gd name="T50" fmla="*/ 882650 w 560"/>
                  <a:gd name="T51" fmla="*/ 1444625 h 1600"/>
                  <a:gd name="T52" fmla="*/ 889000 w 560"/>
                  <a:gd name="T53" fmla="*/ 1270000 h 1600"/>
                  <a:gd name="T54" fmla="*/ 889000 w 560"/>
                  <a:gd name="T55" fmla="*/ 1184275 h 1600"/>
                  <a:gd name="T56" fmla="*/ 876300 w 560"/>
                  <a:gd name="T57" fmla="*/ 1012825 h 1600"/>
                  <a:gd name="T58" fmla="*/ 854075 w 560"/>
                  <a:gd name="T59" fmla="*/ 847725 h 1600"/>
                  <a:gd name="T60" fmla="*/ 822325 w 560"/>
                  <a:gd name="T61" fmla="*/ 682625 h 1600"/>
                  <a:gd name="T62" fmla="*/ 777875 w 560"/>
                  <a:gd name="T63" fmla="*/ 523875 h 1600"/>
                  <a:gd name="T64" fmla="*/ 723900 w 560"/>
                  <a:gd name="T65" fmla="*/ 368300 h 1600"/>
                  <a:gd name="T66" fmla="*/ 660400 w 560"/>
                  <a:gd name="T67" fmla="*/ 215900 h 1600"/>
                  <a:gd name="T68" fmla="*/ 590550 w 560"/>
                  <a:gd name="T69" fmla="*/ 73025 h 1600"/>
                  <a:gd name="T70" fmla="*/ 549275 w 560"/>
                  <a:gd name="T71" fmla="*/ 0 h 16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60" h="1600">
                    <a:moveTo>
                      <a:pt x="346" y="0"/>
                    </a:moveTo>
                    <a:lnTo>
                      <a:pt x="0" y="200"/>
                    </a:lnTo>
                    <a:lnTo>
                      <a:pt x="18" y="234"/>
                    </a:lnTo>
                    <a:lnTo>
                      <a:pt x="36" y="268"/>
                    </a:lnTo>
                    <a:lnTo>
                      <a:pt x="52" y="302"/>
                    </a:lnTo>
                    <a:lnTo>
                      <a:pt x="68" y="338"/>
                    </a:lnTo>
                    <a:lnTo>
                      <a:pt x="82" y="374"/>
                    </a:lnTo>
                    <a:lnTo>
                      <a:pt x="96" y="410"/>
                    </a:lnTo>
                    <a:lnTo>
                      <a:pt x="108" y="448"/>
                    </a:lnTo>
                    <a:lnTo>
                      <a:pt x="118" y="484"/>
                    </a:lnTo>
                    <a:lnTo>
                      <a:pt x="128" y="522"/>
                    </a:lnTo>
                    <a:lnTo>
                      <a:pt x="136" y="562"/>
                    </a:lnTo>
                    <a:lnTo>
                      <a:pt x="144" y="600"/>
                    </a:lnTo>
                    <a:lnTo>
                      <a:pt x="150" y="640"/>
                    </a:lnTo>
                    <a:lnTo>
                      <a:pt x="154" y="680"/>
                    </a:lnTo>
                    <a:lnTo>
                      <a:pt x="158" y="720"/>
                    </a:lnTo>
                    <a:lnTo>
                      <a:pt x="160" y="760"/>
                    </a:lnTo>
                    <a:lnTo>
                      <a:pt x="160" y="800"/>
                    </a:lnTo>
                    <a:lnTo>
                      <a:pt x="160" y="842"/>
                    </a:lnTo>
                    <a:lnTo>
                      <a:pt x="158" y="882"/>
                    </a:lnTo>
                    <a:lnTo>
                      <a:pt x="154" y="922"/>
                    </a:lnTo>
                    <a:lnTo>
                      <a:pt x="150" y="962"/>
                    </a:lnTo>
                    <a:lnTo>
                      <a:pt x="144" y="1002"/>
                    </a:lnTo>
                    <a:lnTo>
                      <a:pt x="136" y="1040"/>
                    </a:lnTo>
                    <a:lnTo>
                      <a:pt x="128" y="1078"/>
                    </a:lnTo>
                    <a:lnTo>
                      <a:pt x="118" y="1116"/>
                    </a:lnTo>
                    <a:lnTo>
                      <a:pt x="108" y="1154"/>
                    </a:lnTo>
                    <a:lnTo>
                      <a:pt x="96" y="1190"/>
                    </a:lnTo>
                    <a:lnTo>
                      <a:pt x="82" y="1228"/>
                    </a:lnTo>
                    <a:lnTo>
                      <a:pt x="68" y="1264"/>
                    </a:lnTo>
                    <a:lnTo>
                      <a:pt x="52" y="1298"/>
                    </a:lnTo>
                    <a:lnTo>
                      <a:pt x="36" y="1334"/>
                    </a:lnTo>
                    <a:lnTo>
                      <a:pt x="18" y="1368"/>
                    </a:lnTo>
                    <a:lnTo>
                      <a:pt x="0" y="1400"/>
                    </a:lnTo>
                    <a:lnTo>
                      <a:pt x="346" y="1600"/>
                    </a:lnTo>
                    <a:lnTo>
                      <a:pt x="372" y="1556"/>
                    </a:lnTo>
                    <a:lnTo>
                      <a:pt x="394" y="1510"/>
                    </a:lnTo>
                    <a:lnTo>
                      <a:pt x="416" y="1464"/>
                    </a:lnTo>
                    <a:lnTo>
                      <a:pt x="438" y="1418"/>
                    </a:lnTo>
                    <a:lnTo>
                      <a:pt x="456" y="1370"/>
                    </a:lnTo>
                    <a:lnTo>
                      <a:pt x="474" y="1322"/>
                    </a:lnTo>
                    <a:lnTo>
                      <a:pt x="490" y="1272"/>
                    </a:lnTo>
                    <a:lnTo>
                      <a:pt x="504" y="1222"/>
                    </a:lnTo>
                    <a:lnTo>
                      <a:pt x="518" y="1172"/>
                    </a:lnTo>
                    <a:lnTo>
                      <a:pt x="528" y="1120"/>
                    </a:lnTo>
                    <a:lnTo>
                      <a:pt x="538" y="1068"/>
                    </a:lnTo>
                    <a:lnTo>
                      <a:pt x="546" y="1016"/>
                    </a:lnTo>
                    <a:lnTo>
                      <a:pt x="552" y="962"/>
                    </a:lnTo>
                    <a:lnTo>
                      <a:pt x="556" y="910"/>
                    </a:lnTo>
                    <a:lnTo>
                      <a:pt x="560" y="856"/>
                    </a:lnTo>
                    <a:lnTo>
                      <a:pt x="560" y="800"/>
                    </a:lnTo>
                    <a:lnTo>
                      <a:pt x="560" y="746"/>
                    </a:lnTo>
                    <a:lnTo>
                      <a:pt x="556" y="692"/>
                    </a:lnTo>
                    <a:lnTo>
                      <a:pt x="552" y="638"/>
                    </a:lnTo>
                    <a:lnTo>
                      <a:pt x="546" y="586"/>
                    </a:lnTo>
                    <a:lnTo>
                      <a:pt x="538" y="534"/>
                    </a:lnTo>
                    <a:lnTo>
                      <a:pt x="528" y="482"/>
                    </a:lnTo>
                    <a:lnTo>
                      <a:pt x="518" y="430"/>
                    </a:lnTo>
                    <a:lnTo>
                      <a:pt x="504" y="380"/>
                    </a:lnTo>
                    <a:lnTo>
                      <a:pt x="490" y="330"/>
                    </a:lnTo>
                    <a:lnTo>
                      <a:pt x="474" y="280"/>
                    </a:lnTo>
                    <a:lnTo>
                      <a:pt x="456" y="232"/>
                    </a:lnTo>
                    <a:lnTo>
                      <a:pt x="438" y="184"/>
                    </a:lnTo>
                    <a:lnTo>
                      <a:pt x="416" y="136"/>
                    </a:lnTo>
                    <a:lnTo>
                      <a:pt x="394" y="90"/>
                    </a:lnTo>
                    <a:lnTo>
                      <a:pt x="372" y="46"/>
                    </a:lnTo>
                    <a:lnTo>
                      <a:pt x="346" y="0"/>
                    </a:lnTo>
                    <a:close/>
                  </a:path>
                </a:pathLst>
              </a:custGeom>
              <a:noFill/>
              <a:ln w="38100" cap="flat" cmpd="sng">
                <a:solidFill>
                  <a:srgbClr val="5F5F5F"/>
                </a:solidFill>
                <a:prstDash val="solid"/>
                <a:round/>
                <a:headEnd type="none" w="med" len="med"/>
                <a:tailEnd type="none" w="med" len="med"/>
              </a:ln>
              <a:effectLst/>
              <a:extLst/>
            </p:spPr>
            <p:txBody>
              <a:bodyPr/>
              <a:lstStyle/>
              <a:p>
                <a:endParaRPr lang="en-GB"/>
              </a:p>
            </p:txBody>
          </p:sp>
          <p:sp>
            <p:nvSpPr>
              <p:cNvPr id="20" name="Freeform 7"/>
              <p:cNvSpPr>
                <a:spLocks/>
              </p:cNvSpPr>
              <p:nvPr/>
            </p:nvSpPr>
            <p:spPr bwMode="auto">
              <a:xfrm>
                <a:off x="2373314" y="5143694"/>
                <a:ext cx="2200275" cy="1587500"/>
              </a:xfrm>
              <a:custGeom>
                <a:avLst/>
                <a:gdLst>
                  <a:gd name="T0" fmla="*/ 0 w 1386"/>
                  <a:gd name="T1" fmla="*/ 317500 h 1000"/>
                  <a:gd name="T2" fmla="*/ 44450 w 1386"/>
                  <a:gd name="T3" fmla="*/ 390525 h 1000"/>
                  <a:gd name="T4" fmla="*/ 133350 w 1386"/>
                  <a:gd name="T5" fmla="*/ 523875 h 1000"/>
                  <a:gd name="T6" fmla="*/ 234950 w 1386"/>
                  <a:gd name="T7" fmla="*/ 654050 h 1000"/>
                  <a:gd name="T8" fmla="*/ 339725 w 1386"/>
                  <a:gd name="T9" fmla="*/ 777875 h 1000"/>
                  <a:gd name="T10" fmla="*/ 457200 w 1386"/>
                  <a:gd name="T11" fmla="*/ 895350 h 1000"/>
                  <a:gd name="T12" fmla="*/ 577850 w 1386"/>
                  <a:gd name="T13" fmla="*/ 1003300 h 1000"/>
                  <a:gd name="T14" fmla="*/ 708025 w 1386"/>
                  <a:gd name="T15" fmla="*/ 1101725 h 1000"/>
                  <a:gd name="T16" fmla="*/ 844550 w 1386"/>
                  <a:gd name="T17" fmla="*/ 1196975 h 1000"/>
                  <a:gd name="T18" fmla="*/ 984250 w 1386"/>
                  <a:gd name="T19" fmla="*/ 1279525 h 1000"/>
                  <a:gd name="T20" fmla="*/ 1133475 w 1386"/>
                  <a:gd name="T21" fmla="*/ 1352550 h 1000"/>
                  <a:gd name="T22" fmla="*/ 1285875 w 1386"/>
                  <a:gd name="T23" fmla="*/ 1419225 h 1000"/>
                  <a:gd name="T24" fmla="*/ 1441450 w 1386"/>
                  <a:gd name="T25" fmla="*/ 1473200 h 1000"/>
                  <a:gd name="T26" fmla="*/ 1603375 w 1386"/>
                  <a:gd name="T27" fmla="*/ 1517650 h 1000"/>
                  <a:gd name="T28" fmla="*/ 1771650 w 1386"/>
                  <a:gd name="T29" fmla="*/ 1552575 h 1000"/>
                  <a:gd name="T30" fmla="*/ 1939925 w 1386"/>
                  <a:gd name="T31" fmla="*/ 1574800 h 1000"/>
                  <a:gd name="T32" fmla="*/ 2114550 w 1386"/>
                  <a:gd name="T33" fmla="*/ 1587500 h 1000"/>
                  <a:gd name="T34" fmla="*/ 2200275 w 1386"/>
                  <a:gd name="T35" fmla="*/ 952500 h 1000"/>
                  <a:gd name="T36" fmla="*/ 2133600 w 1386"/>
                  <a:gd name="T37" fmla="*/ 952500 h 1000"/>
                  <a:gd name="T38" fmla="*/ 2006600 w 1386"/>
                  <a:gd name="T39" fmla="*/ 942975 h 1000"/>
                  <a:gd name="T40" fmla="*/ 1876425 w 1386"/>
                  <a:gd name="T41" fmla="*/ 927100 h 1000"/>
                  <a:gd name="T42" fmla="*/ 1752600 w 1386"/>
                  <a:gd name="T43" fmla="*/ 901700 h 1000"/>
                  <a:gd name="T44" fmla="*/ 1631950 w 1386"/>
                  <a:gd name="T45" fmla="*/ 866775 h 1000"/>
                  <a:gd name="T46" fmla="*/ 1514475 w 1386"/>
                  <a:gd name="T47" fmla="*/ 825500 h 1000"/>
                  <a:gd name="T48" fmla="*/ 1400175 w 1386"/>
                  <a:gd name="T49" fmla="*/ 777875 h 1000"/>
                  <a:gd name="T50" fmla="*/ 1289050 w 1386"/>
                  <a:gd name="T51" fmla="*/ 720725 h 1000"/>
                  <a:gd name="T52" fmla="*/ 1181100 w 1386"/>
                  <a:gd name="T53" fmla="*/ 657225 h 1000"/>
                  <a:gd name="T54" fmla="*/ 1079500 w 1386"/>
                  <a:gd name="T55" fmla="*/ 590550 h 1000"/>
                  <a:gd name="T56" fmla="*/ 984250 w 1386"/>
                  <a:gd name="T57" fmla="*/ 514350 h 1000"/>
                  <a:gd name="T58" fmla="*/ 892175 w 1386"/>
                  <a:gd name="T59" fmla="*/ 431800 h 1000"/>
                  <a:gd name="T60" fmla="*/ 806450 w 1386"/>
                  <a:gd name="T61" fmla="*/ 346075 h 1000"/>
                  <a:gd name="T62" fmla="*/ 727075 w 1386"/>
                  <a:gd name="T63" fmla="*/ 254000 h 1000"/>
                  <a:gd name="T64" fmla="*/ 650875 w 1386"/>
                  <a:gd name="T65" fmla="*/ 155575 h 1000"/>
                  <a:gd name="T66" fmla="*/ 584200 w 1386"/>
                  <a:gd name="T67" fmla="*/ 53975 h 1000"/>
                  <a:gd name="T68" fmla="*/ 552450 w 1386"/>
                  <a:gd name="T69" fmla="*/ 0 h 10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386" h="1000">
                    <a:moveTo>
                      <a:pt x="348" y="0"/>
                    </a:moveTo>
                    <a:lnTo>
                      <a:pt x="0" y="200"/>
                    </a:lnTo>
                    <a:lnTo>
                      <a:pt x="28" y="246"/>
                    </a:lnTo>
                    <a:lnTo>
                      <a:pt x="56" y="288"/>
                    </a:lnTo>
                    <a:lnTo>
                      <a:pt x="84" y="330"/>
                    </a:lnTo>
                    <a:lnTo>
                      <a:pt x="116" y="372"/>
                    </a:lnTo>
                    <a:lnTo>
                      <a:pt x="148" y="412"/>
                    </a:lnTo>
                    <a:lnTo>
                      <a:pt x="180" y="452"/>
                    </a:lnTo>
                    <a:lnTo>
                      <a:pt x="214" y="490"/>
                    </a:lnTo>
                    <a:lnTo>
                      <a:pt x="250" y="528"/>
                    </a:lnTo>
                    <a:lnTo>
                      <a:pt x="288" y="564"/>
                    </a:lnTo>
                    <a:lnTo>
                      <a:pt x="326" y="598"/>
                    </a:lnTo>
                    <a:lnTo>
                      <a:pt x="364" y="632"/>
                    </a:lnTo>
                    <a:lnTo>
                      <a:pt x="404" y="664"/>
                    </a:lnTo>
                    <a:lnTo>
                      <a:pt x="446" y="694"/>
                    </a:lnTo>
                    <a:lnTo>
                      <a:pt x="488" y="724"/>
                    </a:lnTo>
                    <a:lnTo>
                      <a:pt x="532" y="754"/>
                    </a:lnTo>
                    <a:lnTo>
                      <a:pt x="576" y="780"/>
                    </a:lnTo>
                    <a:lnTo>
                      <a:pt x="620" y="806"/>
                    </a:lnTo>
                    <a:lnTo>
                      <a:pt x="666" y="830"/>
                    </a:lnTo>
                    <a:lnTo>
                      <a:pt x="714" y="852"/>
                    </a:lnTo>
                    <a:lnTo>
                      <a:pt x="760" y="874"/>
                    </a:lnTo>
                    <a:lnTo>
                      <a:pt x="810" y="894"/>
                    </a:lnTo>
                    <a:lnTo>
                      <a:pt x="858" y="912"/>
                    </a:lnTo>
                    <a:lnTo>
                      <a:pt x="908" y="928"/>
                    </a:lnTo>
                    <a:lnTo>
                      <a:pt x="960" y="942"/>
                    </a:lnTo>
                    <a:lnTo>
                      <a:pt x="1010" y="956"/>
                    </a:lnTo>
                    <a:lnTo>
                      <a:pt x="1062" y="968"/>
                    </a:lnTo>
                    <a:lnTo>
                      <a:pt x="1116" y="978"/>
                    </a:lnTo>
                    <a:lnTo>
                      <a:pt x="1168" y="986"/>
                    </a:lnTo>
                    <a:lnTo>
                      <a:pt x="1222" y="992"/>
                    </a:lnTo>
                    <a:lnTo>
                      <a:pt x="1276" y="996"/>
                    </a:lnTo>
                    <a:lnTo>
                      <a:pt x="1332" y="1000"/>
                    </a:lnTo>
                    <a:lnTo>
                      <a:pt x="1386" y="1000"/>
                    </a:lnTo>
                    <a:lnTo>
                      <a:pt x="1386" y="600"/>
                    </a:lnTo>
                    <a:lnTo>
                      <a:pt x="1344" y="600"/>
                    </a:lnTo>
                    <a:lnTo>
                      <a:pt x="1304" y="598"/>
                    </a:lnTo>
                    <a:lnTo>
                      <a:pt x="1264" y="594"/>
                    </a:lnTo>
                    <a:lnTo>
                      <a:pt x="1222" y="590"/>
                    </a:lnTo>
                    <a:lnTo>
                      <a:pt x="1182" y="584"/>
                    </a:lnTo>
                    <a:lnTo>
                      <a:pt x="1144" y="576"/>
                    </a:lnTo>
                    <a:lnTo>
                      <a:pt x="1104" y="568"/>
                    </a:lnTo>
                    <a:lnTo>
                      <a:pt x="1066" y="558"/>
                    </a:lnTo>
                    <a:lnTo>
                      <a:pt x="1028" y="546"/>
                    </a:lnTo>
                    <a:lnTo>
                      <a:pt x="990" y="534"/>
                    </a:lnTo>
                    <a:lnTo>
                      <a:pt x="954" y="520"/>
                    </a:lnTo>
                    <a:lnTo>
                      <a:pt x="918" y="506"/>
                    </a:lnTo>
                    <a:lnTo>
                      <a:pt x="882" y="490"/>
                    </a:lnTo>
                    <a:lnTo>
                      <a:pt x="846" y="472"/>
                    </a:lnTo>
                    <a:lnTo>
                      <a:pt x="812" y="454"/>
                    </a:lnTo>
                    <a:lnTo>
                      <a:pt x="778" y="436"/>
                    </a:lnTo>
                    <a:lnTo>
                      <a:pt x="744" y="414"/>
                    </a:lnTo>
                    <a:lnTo>
                      <a:pt x="712" y="394"/>
                    </a:lnTo>
                    <a:lnTo>
                      <a:pt x="680" y="372"/>
                    </a:lnTo>
                    <a:lnTo>
                      <a:pt x="650" y="348"/>
                    </a:lnTo>
                    <a:lnTo>
                      <a:pt x="620" y="324"/>
                    </a:lnTo>
                    <a:lnTo>
                      <a:pt x="590" y="298"/>
                    </a:lnTo>
                    <a:lnTo>
                      <a:pt x="562" y="272"/>
                    </a:lnTo>
                    <a:lnTo>
                      <a:pt x="534" y="246"/>
                    </a:lnTo>
                    <a:lnTo>
                      <a:pt x="508" y="218"/>
                    </a:lnTo>
                    <a:lnTo>
                      <a:pt x="482" y="190"/>
                    </a:lnTo>
                    <a:lnTo>
                      <a:pt x="458" y="160"/>
                    </a:lnTo>
                    <a:lnTo>
                      <a:pt x="434" y="130"/>
                    </a:lnTo>
                    <a:lnTo>
                      <a:pt x="410" y="98"/>
                    </a:lnTo>
                    <a:lnTo>
                      <a:pt x="388" y="66"/>
                    </a:lnTo>
                    <a:lnTo>
                      <a:pt x="368" y="34"/>
                    </a:lnTo>
                    <a:lnTo>
                      <a:pt x="348" y="0"/>
                    </a:lnTo>
                    <a:close/>
                  </a:path>
                </a:pathLst>
              </a:custGeom>
              <a:noFill/>
              <a:ln w="38100" cap="flat" cmpd="sng">
                <a:solidFill>
                  <a:srgbClr val="5F5F5F"/>
                </a:solidFill>
                <a:prstDash val="solid"/>
                <a:round/>
                <a:headEnd type="none" w="med" len="med"/>
                <a:tailEnd type="none" w="med" len="med"/>
              </a:ln>
              <a:effectLst/>
              <a:extLst/>
            </p:spPr>
            <p:txBody>
              <a:bodyPr/>
              <a:lstStyle/>
              <a:p>
                <a:endParaRPr lang="en-GB"/>
              </a:p>
            </p:txBody>
          </p:sp>
          <p:sp>
            <p:nvSpPr>
              <p:cNvPr id="21" name="Freeform 8"/>
              <p:cNvSpPr>
                <a:spLocks/>
              </p:cNvSpPr>
              <p:nvPr/>
            </p:nvSpPr>
            <p:spPr bwMode="auto">
              <a:xfrm>
                <a:off x="2668587" y="3238693"/>
                <a:ext cx="1355725" cy="1905000"/>
              </a:xfrm>
              <a:custGeom>
                <a:avLst/>
                <a:gdLst>
                  <a:gd name="T0" fmla="*/ 1270000 w 854"/>
                  <a:gd name="T1" fmla="*/ 952500 h 1200"/>
                  <a:gd name="T2" fmla="*/ 1270000 w 854"/>
                  <a:gd name="T3" fmla="*/ 952500 h 1200"/>
                  <a:gd name="T4" fmla="*/ 1273175 w 854"/>
                  <a:gd name="T5" fmla="*/ 911225 h 1200"/>
                  <a:gd name="T6" fmla="*/ 1276350 w 854"/>
                  <a:gd name="T7" fmla="*/ 866775 h 1200"/>
                  <a:gd name="T8" fmla="*/ 1282700 w 854"/>
                  <a:gd name="T9" fmla="*/ 825500 h 1200"/>
                  <a:gd name="T10" fmla="*/ 1292225 w 854"/>
                  <a:gd name="T11" fmla="*/ 787400 h 1200"/>
                  <a:gd name="T12" fmla="*/ 1304925 w 854"/>
                  <a:gd name="T13" fmla="*/ 746125 h 1200"/>
                  <a:gd name="T14" fmla="*/ 1320800 w 854"/>
                  <a:gd name="T15" fmla="*/ 708025 h 1200"/>
                  <a:gd name="T16" fmla="*/ 1336675 w 854"/>
                  <a:gd name="T17" fmla="*/ 673100 h 1200"/>
                  <a:gd name="T18" fmla="*/ 1355725 w 854"/>
                  <a:gd name="T19" fmla="*/ 635000 h 1200"/>
                  <a:gd name="T20" fmla="*/ 257175 w 854"/>
                  <a:gd name="T21" fmla="*/ 0 h 1200"/>
                  <a:gd name="T22" fmla="*/ 257175 w 854"/>
                  <a:gd name="T23" fmla="*/ 0 h 1200"/>
                  <a:gd name="T24" fmla="*/ 225425 w 854"/>
                  <a:gd name="T25" fmla="*/ 53975 h 1200"/>
                  <a:gd name="T26" fmla="*/ 196850 w 854"/>
                  <a:gd name="T27" fmla="*/ 107950 h 1200"/>
                  <a:gd name="T28" fmla="*/ 171450 w 854"/>
                  <a:gd name="T29" fmla="*/ 161925 h 1200"/>
                  <a:gd name="T30" fmla="*/ 146050 w 854"/>
                  <a:gd name="T31" fmla="*/ 219075 h 1200"/>
                  <a:gd name="T32" fmla="*/ 123825 w 854"/>
                  <a:gd name="T33" fmla="*/ 276225 h 1200"/>
                  <a:gd name="T34" fmla="*/ 104775 w 854"/>
                  <a:gd name="T35" fmla="*/ 333375 h 1200"/>
                  <a:gd name="T36" fmla="*/ 85725 w 854"/>
                  <a:gd name="T37" fmla="*/ 393700 h 1200"/>
                  <a:gd name="T38" fmla="*/ 66675 w 854"/>
                  <a:gd name="T39" fmla="*/ 450850 h 1200"/>
                  <a:gd name="T40" fmla="*/ 50800 w 854"/>
                  <a:gd name="T41" fmla="*/ 511175 h 1200"/>
                  <a:gd name="T42" fmla="*/ 38100 w 854"/>
                  <a:gd name="T43" fmla="*/ 574675 h 1200"/>
                  <a:gd name="T44" fmla="*/ 28575 w 854"/>
                  <a:gd name="T45" fmla="*/ 635000 h 1200"/>
                  <a:gd name="T46" fmla="*/ 19050 w 854"/>
                  <a:gd name="T47" fmla="*/ 698500 h 1200"/>
                  <a:gd name="T48" fmla="*/ 9525 w 854"/>
                  <a:gd name="T49" fmla="*/ 762000 h 1200"/>
                  <a:gd name="T50" fmla="*/ 6350 w 854"/>
                  <a:gd name="T51" fmla="*/ 825500 h 1200"/>
                  <a:gd name="T52" fmla="*/ 3175 w 854"/>
                  <a:gd name="T53" fmla="*/ 889000 h 1200"/>
                  <a:gd name="T54" fmla="*/ 0 w 854"/>
                  <a:gd name="T55" fmla="*/ 952500 h 1200"/>
                  <a:gd name="T56" fmla="*/ 0 w 854"/>
                  <a:gd name="T57" fmla="*/ 952500 h 1200"/>
                  <a:gd name="T58" fmla="*/ 3175 w 854"/>
                  <a:gd name="T59" fmla="*/ 1019175 h 1200"/>
                  <a:gd name="T60" fmla="*/ 6350 w 854"/>
                  <a:gd name="T61" fmla="*/ 1082675 h 1200"/>
                  <a:gd name="T62" fmla="*/ 9525 w 854"/>
                  <a:gd name="T63" fmla="*/ 1146175 h 1200"/>
                  <a:gd name="T64" fmla="*/ 19050 w 854"/>
                  <a:gd name="T65" fmla="*/ 1209675 h 1200"/>
                  <a:gd name="T66" fmla="*/ 28575 w 854"/>
                  <a:gd name="T67" fmla="*/ 1273175 h 1200"/>
                  <a:gd name="T68" fmla="*/ 38100 w 854"/>
                  <a:gd name="T69" fmla="*/ 1333500 h 1200"/>
                  <a:gd name="T70" fmla="*/ 50800 w 854"/>
                  <a:gd name="T71" fmla="*/ 1393825 h 1200"/>
                  <a:gd name="T72" fmla="*/ 66675 w 854"/>
                  <a:gd name="T73" fmla="*/ 1454150 h 1200"/>
                  <a:gd name="T74" fmla="*/ 85725 w 854"/>
                  <a:gd name="T75" fmla="*/ 1514475 h 1200"/>
                  <a:gd name="T76" fmla="*/ 104775 w 854"/>
                  <a:gd name="T77" fmla="*/ 1571625 h 1200"/>
                  <a:gd name="T78" fmla="*/ 123825 w 854"/>
                  <a:gd name="T79" fmla="*/ 1631950 h 1200"/>
                  <a:gd name="T80" fmla="*/ 146050 w 854"/>
                  <a:gd name="T81" fmla="*/ 1689100 h 1200"/>
                  <a:gd name="T82" fmla="*/ 171450 w 854"/>
                  <a:gd name="T83" fmla="*/ 1743075 h 1200"/>
                  <a:gd name="T84" fmla="*/ 196850 w 854"/>
                  <a:gd name="T85" fmla="*/ 1800225 h 1200"/>
                  <a:gd name="T86" fmla="*/ 225425 w 854"/>
                  <a:gd name="T87" fmla="*/ 1854200 h 1200"/>
                  <a:gd name="T88" fmla="*/ 257175 w 854"/>
                  <a:gd name="T89" fmla="*/ 1905000 h 1200"/>
                  <a:gd name="T90" fmla="*/ 1355725 w 854"/>
                  <a:gd name="T91" fmla="*/ 1270000 h 1200"/>
                  <a:gd name="T92" fmla="*/ 1355725 w 854"/>
                  <a:gd name="T93" fmla="*/ 1270000 h 1200"/>
                  <a:gd name="T94" fmla="*/ 1336675 w 854"/>
                  <a:gd name="T95" fmla="*/ 1235075 h 1200"/>
                  <a:gd name="T96" fmla="*/ 1320800 w 854"/>
                  <a:gd name="T97" fmla="*/ 1196975 h 1200"/>
                  <a:gd name="T98" fmla="*/ 1304925 w 854"/>
                  <a:gd name="T99" fmla="*/ 1158875 h 1200"/>
                  <a:gd name="T100" fmla="*/ 1292225 w 854"/>
                  <a:gd name="T101" fmla="*/ 1120775 h 1200"/>
                  <a:gd name="T102" fmla="*/ 1282700 w 854"/>
                  <a:gd name="T103" fmla="*/ 1079500 h 1200"/>
                  <a:gd name="T104" fmla="*/ 1276350 w 854"/>
                  <a:gd name="T105" fmla="*/ 1038225 h 1200"/>
                  <a:gd name="T106" fmla="*/ 1273175 w 854"/>
                  <a:gd name="T107" fmla="*/ 996950 h 1200"/>
                  <a:gd name="T108" fmla="*/ 1270000 w 854"/>
                  <a:gd name="T109" fmla="*/ 952500 h 1200"/>
                  <a:gd name="T110" fmla="*/ 1270000 w 854"/>
                  <a:gd name="T111" fmla="*/ 952500 h 120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854" h="1200">
                    <a:moveTo>
                      <a:pt x="800" y="600"/>
                    </a:moveTo>
                    <a:lnTo>
                      <a:pt x="800" y="600"/>
                    </a:lnTo>
                    <a:lnTo>
                      <a:pt x="802" y="574"/>
                    </a:lnTo>
                    <a:lnTo>
                      <a:pt x="804" y="546"/>
                    </a:lnTo>
                    <a:lnTo>
                      <a:pt x="808" y="520"/>
                    </a:lnTo>
                    <a:lnTo>
                      <a:pt x="814" y="496"/>
                    </a:lnTo>
                    <a:lnTo>
                      <a:pt x="822" y="470"/>
                    </a:lnTo>
                    <a:lnTo>
                      <a:pt x="832" y="446"/>
                    </a:lnTo>
                    <a:lnTo>
                      <a:pt x="842" y="424"/>
                    </a:lnTo>
                    <a:lnTo>
                      <a:pt x="854" y="400"/>
                    </a:lnTo>
                    <a:lnTo>
                      <a:pt x="162" y="0"/>
                    </a:lnTo>
                    <a:lnTo>
                      <a:pt x="142" y="34"/>
                    </a:lnTo>
                    <a:lnTo>
                      <a:pt x="124" y="68"/>
                    </a:lnTo>
                    <a:lnTo>
                      <a:pt x="108" y="102"/>
                    </a:lnTo>
                    <a:lnTo>
                      <a:pt x="92" y="138"/>
                    </a:lnTo>
                    <a:lnTo>
                      <a:pt x="78" y="174"/>
                    </a:lnTo>
                    <a:lnTo>
                      <a:pt x="66" y="210"/>
                    </a:lnTo>
                    <a:lnTo>
                      <a:pt x="54" y="248"/>
                    </a:lnTo>
                    <a:lnTo>
                      <a:pt x="42" y="284"/>
                    </a:lnTo>
                    <a:lnTo>
                      <a:pt x="32" y="322"/>
                    </a:lnTo>
                    <a:lnTo>
                      <a:pt x="24" y="362"/>
                    </a:lnTo>
                    <a:lnTo>
                      <a:pt x="18" y="400"/>
                    </a:lnTo>
                    <a:lnTo>
                      <a:pt x="12" y="440"/>
                    </a:lnTo>
                    <a:lnTo>
                      <a:pt x="6" y="480"/>
                    </a:lnTo>
                    <a:lnTo>
                      <a:pt x="4" y="520"/>
                    </a:lnTo>
                    <a:lnTo>
                      <a:pt x="2" y="560"/>
                    </a:lnTo>
                    <a:lnTo>
                      <a:pt x="0" y="600"/>
                    </a:lnTo>
                    <a:lnTo>
                      <a:pt x="2" y="642"/>
                    </a:lnTo>
                    <a:lnTo>
                      <a:pt x="4" y="682"/>
                    </a:lnTo>
                    <a:lnTo>
                      <a:pt x="6" y="722"/>
                    </a:lnTo>
                    <a:lnTo>
                      <a:pt x="12" y="762"/>
                    </a:lnTo>
                    <a:lnTo>
                      <a:pt x="18" y="802"/>
                    </a:lnTo>
                    <a:lnTo>
                      <a:pt x="24" y="840"/>
                    </a:lnTo>
                    <a:lnTo>
                      <a:pt x="32" y="878"/>
                    </a:lnTo>
                    <a:lnTo>
                      <a:pt x="42" y="916"/>
                    </a:lnTo>
                    <a:lnTo>
                      <a:pt x="54" y="954"/>
                    </a:lnTo>
                    <a:lnTo>
                      <a:pt x="66" y="990"/>
                    </a:lnTo>
                    <a:lnTo>
                      <a:pt x="78" y="1028"/>
                    </a:lnTo>
                    <a:lnTo>
                      <a:pt x="92" y="1064"/>
                    </a:lnTo>
                    <a:lnTo>
                      <a:pt x="108" y="1098"/>
                    </a:lnTo>
                    <a:lnTo>
                      <a:pt x="124" y="1134"/>
                    </a:lnTo>
                    <a:lnTo>
                      <a:pt x="142" y="1168"/>
                    </a:lnTo>
                    <a:lnTo>
                      <a:pt x="162" y="1200"/>
                    </a:lnTo>
                    <a:lnTo>
                      <a:pt x="854" y="800"/>
                    </a:lnTo>
                    <a:lnTo>
                      <a:pt x="842" y="778"/>
                    </a:lnTo>
                    <a:lnTo>
                      <a:pt x="832" y="754"/>
                    </a:lnTo>
                    <a:lnTo>
                      <a:pt x="822" y="730"/>
                    </a:lnTo>
                    <a:lnTo>
                      <a:pt x="814" y="706"/>
                    </a:lnTo>
                    <a:lnTo>
                      <a:pt x="808" y="680"/>
                    </a:lnTo>
                    <a:lnTo>
                      <a:pt x="804" y="654"/>
                    </a:lnTo>
                    <a:lnTo>
                      <a:pt x="802" y="628"/>
                    </a:lnTo>
                    <a:lnTo>
                      <a:pt x="800" y="600"/>
                    </a:lnTo>
                    <a:close/>
                  </a:path>
                </a:pathLst>
              </a:custGeom>
              <a:noFill/>
              <a:ln w="12700" cap="flat" cmpd="sng">
                <a:solidFill>
                  <a:srgbClr val="000000"/>
                </a:solidFill>
                <a:prstDash val="solid"/>
                <a:round/>
                <a:headEnd type="none" w="med" len="med"/>
                <a:tailEnd type="none" w="med" len="med"/>
              </a:ln>
              <a:effectLst/>
              <a:extLst/>
            </p:spPr>
            <p:txBody>
              <a:bodyPr/>
              <a:lstStyle/>
              <a:p>
                <a:endParaRPr lang="en-GB"/>
              </a:p>
            </p:txBody>
          </p:sp>
          <p:sp>
            <p:nvSpPr>
              <p:cNvPr id="22" name="Freeform 9"/>
              <p:cNvSpPr>
                <a:spLocks/>
              </p:cNvSpPr>
              <p:nvPr/>
            </p:nvSpPr>
            <p:spPr bwMode="auto">
              <a:xfrm>
                <a:off x="2925763" y="4508694"/>
                <a:ext cx="1647825" cy="1587500"/>
              </a:xfrm>
              <a:custGeom>
                <a:avLst/>
                <a:gdLst>
                  <a:gd name="T0" fmla="*/ 1098550 w 1038"/>
                  <a:gd name="T1" fmla="*/ 0 h 1000"/>
                  <a:gd name="T2" fmla="*/ 0 w 1038"/>
                  <a:gd name="T3" fmla="*/ 635000 h 1000"/>
                  <a:gd name="T4" fmla="*/ 0 w 1038"/>
                  <a:gd name="T5" fmla="*/ 635000 h 1000"/>
                  <a:gd name="T6" fmla="*/ 31750 w 1038"/>
                  <a:gd name="T7" fmla="*/ 688975 h 1000"/>
                  <a:gd name="T8" fmla="*/ 63500 w 1038"/>
                  <a:gd name="T9" fmla="*/ 739775 h 1000"/>
                  <a:gd name="T10" fmla="*/ 98425 w 1038"/>
                  <a:gd name="T11" fmla="*/ 790575 h 1000"/>
                  <a:gd name="T12" fmla="*/ 136525 w 1038"/>
                  <a:gd name="T13" fmla="*/ 841375 h 1000"/>
                  <a:gd name="T14" fmla="*/ 174625 w 1038"/>
                  <a:gd name="T15" fmla="*/ 889000 h 1000"/>
                  <a:gd name="T16" fmla="*/ 212725 w 1038"/>
                  <a:gd name="T17" fmla="*/ 936625 h 1000"/>
                  <a:gd name="T18" fmla="*/ 254000 w 1038"/>
                  <a:gd name="T19" fmla="*/ 981075 h 1000"/>
                  <a:gd name="T20" fmla="*/ 295275 w 1038"/>
                  <a:gd name="T21" fmla="*/ 1025525 h 1000"/>
                  <a:gd name="T22" fmla="*/ 339725 w 1038"/>
                  <a:gd name="T23" fmla="*/ 1066800 h 1000"/>
                  <a:gd name="T24" fmla="*/ 384175 w 1038"/>
                  <a:gd name="T25" fmla="*/ 1108075 h 1000"/>
                  <a:gd name="T26" fmla="*/ 431800 w 1038"/>
                  <a:gd name="T27" fmla="*/ 1149350 h 1000"/>
                  <a:gd name="T28" fmla="*/ 479425 w 1038"/>
                  <a:gd name="T29" fmla="*/ 1187450 h 1000"/>
                  <a:gd name="T30" fmla="*/ 527050 w 1038"/>
                  <a:gd name="T31" fmla="*/ 1225550 h 1000"/>
                  <a:gd name="T32" fmla="*/ 577850 w 1038"/>
                  <a:gd name="T33" fmla="*/ 1260475 h 1000"/>
                  <a:gd name="T34" fmla="*/ 628650 w 1038"/>
                  <a:gd name="T35" fmla="*/ 1292225 h 1000"/>
                  <a:gd name="T36" fmla="*/ 682625 w 1038"/>
                  <a:gd name="T37" fmla="*/ 1327150 h 1000"/>
                  <a:gd name="T38" fmla="*/ 736600 w 1038"/>
                  <a:gd name="T39" fmla="*/ 1355725 h 1000"/>
                  <a:gd name="T40" fmla="*/ 790575 w 1038"/>
                  <a:gd name="T41" fmla="*/ 1384300 h 1000"/>
                  <a:gd name="T42" fmla="*/ 847725 w 1038"/>
                  <a:gd name="T43" fmla="*/ 1412875 h 1000"/>
                  <a:gd name="T44" fmla="*/ 904875 w 1038"/>
                  <a:gd name="T45" fmla="*/ 1438275 h 1000"/>
                  <a:gd name="T46" fmla="*/ 962025 w 1038"/>
                  <a:gd name="T47" fmla="*/ 1460500 h 1000"/>
                  <a:gd name="T48" fmla="*/ 1019175 w 1038"/>
                  <a:gd name="T49" fmla="*/ 1482725 h 1000"/>
                  <a:gd name="T50" fmla="*/ 1079500 w 1038"/>
                  <a:gd name="T51" fmla="*/ 1501775 h 1000"/>
                  <a:gd name="T52" fmla="*/ 1139825 w 1038"/>
                  <a:gd name="T53" fmla="*/ 1520825 h 1000"/>
                  <a:gd name="T54" fmla="*/ 1200150 w 1038"/>
                  <a:gd name="T55" fmla="*/ 1536700 h 1000"/>
                  <a:gd name="T56" fmla="*/ 1263650 w 1038"/>
                  <a:gd name="T57" fmla="*/ 1549400 h 1000"/>
                  <a:gd name="T58" fmla="*/ 1323975 w 1038"/>
                  <a:gd name="T59" fmla="*/ 1562100 h 1000"/>
                  <a:gd name="T60" fmla="*/ 1387475 w 1038"/>
                  <a:gd name="T61" fmla="*/ 1571625 h 1000"/>
                  <a:gd name="T62" fmla="*/ 1454150 w 1038"/>
                  <a:gd name="T63" fmla="*/ 1577975 h 1000"/>
                  <a:gd name="T64" fmla="*/ 1517650 w 1038"/>
                  <a:gd name="T65" fmla="*/ 1584325 h 1000"/>
                  <a:gd name="T66" fmla="*/ 1581150 w 1038"/>
                  <a:gd name="T67" fmla="*/ 1587500 h 1000"/>
                  <a:gd name="T68" fmla="*/ 1647825 w 1038"/>
                  <a:gd name="T69" fmla="*/ 1587500 h 1000"/>
                  <a:gd name="T70" fmla="*/ 1647825 w 1038"/>
                  <a:gd name="T71" fmla="*/ 317500 h 1000"/>
                  <a:gd name="T72" fmla="*/ 1647825 w 1038"/>
                  <a:gd name="T73" fmla="*/ 317500 h 1000"/>
                  <a:gd name="T74" fmla="*/ 1603375 w 1038"/>
                  <a:gd name="T75" fmla="*/ 317500 h 1000"/>
                  <a:gd name="T76" fmla="*/ 1562100 w 1038"/>
                  <a:gd name="T77" fmla="*/ 311150 h 1000"/>
                  <a:gd name="T78" fmla="*/ 1520825 w 1038"/>
                  <a:gd name="T79" fmla="*/ 304800 h 1000"/>
                  <a:gd name="T80" fmla="*/ 1479550 w 1038"/>
                  <a:gd name="T81" fmla="*/ 295275 h 1000"/>
                  <a:gd name="T82" fmla="*/ 1438275 w 1038"/>
                  <a:gd name="T83" fmla="*/ 282575 h 1000"/>
                  <a:gd name="T84" fmla="*/ 1400175 w 1038"/>
                  <a:gd name="T85" fmla="*/ 266700 h 1000"/>
                  <a:gd name="T86" fmla="*/ 1362075 w 1038"/>
                  <a:gd name="T87" fmla="*/ 250825 h 1000"/>
                  <a:gd name="T88" fmla="*/ 1327150 w 1038"/>
                  <a:gd name="T89" fmla="*/ 231775 h 1000"/>
                  <a:gd name="T90" fmla="*/ 1292225 w 1038"/>
                  <a:gd name="T91" fmla="*/ 209550 h 1000"/>
                  <a:gd name="T92" fmla="*/ 1260475 w 1038"/>
                  <a:gd name="T93" fmla="*/ 184150 h 1000"/>
                  <a:gd name="T94" fmla="*/ 1228725 w 1038"/>
                  <a:gd name="T95" fmla="*/ 158750 h 1000"/>
                  <a:gd name="T96" fmla="*/ 1196975 w 1038"/>
                  <a:gd name="T97" fmla="*/ 130175 h 1000"/>
                  <a:gd name="T98" fmla="*/ 1171575 w 1038"/>
                  <a:gd name="T99" fmla="*/ 101600 h 1000"/>
                  <a:gd name="T100" fmla="*/ 1143000 w 1038"/>
                  <a:gd name="T101" fmla="*/ 69850 h 1000"/>
                  <a:gd name="T102" fmla="*/ 1120775 w 1038"/>
                  <a:gd name="T103" fmla="*/ 34925 h 1000"/>
                  <a:gd name="T104" fmla="*/ 1098550 w 1038"/>
                  <a:gd name="T105" fmla="*/ 0 h 1000"/>
                  <a:gd name="T106" fmla="*/ 1098550 w 1038"/>
                  <a:gd name="T107" fmla="*/ 0 h 10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038" h="1000">
                    <a:moveTo>
                      <a:pt x="692" y="0"/>
                    </a:moveTo>
                    <a:lnTo>
                      <a:pt x="0" y="400"/>
                    </a:lnTo>
                    <a:lnTo>
                      <a:pt x="20" y="434"/>
                    </a:lnTo>
                    <a:lnTo>
                      <a:pt x="40" y="466"/>
                    </a:lnTo>
                    <a:lnTo>
                      <a:pt x="62" y="498"/>
                    </a:lnTo>
                    <a:lnTo>
                      <a:pt x="86" y="530"/>
                    </a:lnTo>
                    <a:lnTo>
                      <a:pt x="110" y="560"/>
                    </a:lnTo>
                    <a:lnTo>
                      <a:pt x="134" y="590"/>
                    </a:lnTo>
                    <a:lnTo>
                      <a:pt x="160" y="618"/>
                    </a:lnTo>
                    <a:lnTo>
                      <a:pt x="186" y="646"/>
                    </a:lnTo>
                    <a:lnTo>
                      <a:pt x="214" y="672"/>
                    </a:lnTo>
                    <a:lnTo>
                      <a:pt x="242" y="698"/>
                    </a:lnTo>
                    <a:lnTo>
                      <a:pt x="272" y="724"/>
                    </a:lnTo>
                    <a:lnTo>
                      <a:pt x="302" y="748"/>
                    </a:lnTo>
                    <a:lnTo>
                      <a:pt x="332" y="772"/>
                    </a:lnTo>
                    <a:lnTo>
                      <a:pt x="364" y="794"/>
                    </a:lnTo>
                    <a:lnTo>
                      <a:pt x="396" y="814"/>
                    </a:lnTo>
                    <a:lnTo>
                      <a:pt x="430" y="836"/>
                    </a:lnTo>
                    <a:lnTo>
                      <a:pt x="464" y="854"/>
                    </a:lnTo>
                    <a:lnTo>
                      <a:pt x="498" y="872"/>
                    </a:lnTo>
                    <a:lnTo>
                      <a:pt x="534" y="890"/>
                    </a:lnTo>
                    <a:lnTo>
                      <a:pt x="570" y="906"/>
                    </a:lnTo>
                    <a:lnTo>
                      <a:pt x="606" y="920"/>
                    </a:lnTo>
                    <a:lnTo>
                      <a:pt x="642" y="934"/>
                    </a:lnTo>
                    <a:lnTo>
                      <a:pt x="680" y="946"/>
                    </a:lnTo>
                    <a:lnTo>
                      <a:pt x="718" y="958"/>
                    </a:lnTo>
                    <a:lnTo>
                      <a:pt x="756" y="968"/>
                    </a:lnTo>
                    <a:lnTo>
                      <a:pt x="796" y="976"/>
                    </a:lnTo>
                    <a:lnTo>
                      <a:pt x="834" y="984"/>
                    </a:lnTo>
                    <a:lnTo>
                      <a:pt x="874" y="990"/>
                    </a:lnTo>
                    <a:lnTo>
                      <a:pt x="916" y="994"/>
                    </a:lnTo>
                    <a:lnTo>
                      <a:pt x="956" y="998"/>
                    </a:lnTo>
                    <a:lnTo>
                      <a:pt x="996" y="1000"/>
                    </a:lnTo>
                    <a:lnTo>
                      <a:pt x="1038" y="1000"/>
                    </a:lnTo>
                    <a:lnTo>
                      <a:pt x="1038" y="200"/>
                    </a:lnTo>
                    <a:lnTo>
                      <a:pt x="1010" y="200"/>
                    </a:lnTo>
                    <a:lnTo>
                      <a:pt x="984" y="196"/>
                    </a:lnTo>
                    <a:lnTo>
                      <a:pt x="958" y="192"/>
                    </a:lnTo>
                    <a:lnTo>
                      <a:pt x="932" y="186"/>
                    </a:lnTo>
                    <a:lnTo>
                      <a:pt x="906" y="178"/>
                    </a:lnTo>
                    <a:lnTo>
                      <a:pt x="882" y="168"/>
                    </a:lnTo>
                    <a:lnTo>
                      <a:pt x="858" y="158"/>
                    </a:lnTo>
                    <a:lnTo>
                      <a:pt x="836" y="146"/>
                    </a:lnTo>
                    <a:lnTo>
                      <a:pt x="814" y="132"/>
                    </a:lnTo>
                    <a:lnTo>
                      <a:pt x="794" y="116"/>
                    </a:lnTo>
                    <a:lnTo>
                      <a:pt x="774" y="100"/>
                    </a:lnTo>
                    <a:lnTo>
                      <a:pt x="754" y="82"/>
                    </a:lnTo>
                    <a:lnTo>
                      <a:pt x="738" y="64"/>
                    </a:lnTo>
                    <a:lnTo>
                      <a:pt x="720" y="44"/>
                    </a:lnTo>
                    <a:lnTo>
                      <a:pt x="706" y="22"/>
                    </a:lnTo>
                    <a:lnTo>
                      <a:pt x="692" y="0"/>
                    </a:lnTo>
                    <a:close/>
                  </a:path>
                </a:pathLst>
              </a:custGeom>
              <a:noFill/>
              <a:ln w="38100" cap="flat" cmpd="sng">
                <a:solidFill>
                  <a:srgbClr val="5F5F5F"/>
                </a:solidFill>
                <a:prstDash val="solid"/>
                <a:round/>
                <a:headEnd type="none" w="med" len="med"/>
                <a:tailEnd type="none" w="med" len="med"/>
              </a:ln>
              <a:effectLst/>
              <a:extLst/>
            </p:spPr>
            <p:txBody>
              <a:bodyPr/>
              <a:lstStyle/>
              <a:p>
                <a:endParaRPr lang="en-GB"/>
              </a:p>
            </p:txBody>
          </p:sp>
          <p:sp>
            <p:nvSpPr>
              <p:cNvPr id="23" name="Freeform 10"/>
              <p:cNvSpPr>
                <a:spLocks/>
              </p:cNvSpPr>
              <p:nvPr/>
            </p:nvSpPr>
            <p:spPr bwMode="auto">
              <a:xfrm>
                <a:off x="2925763" y="2286194"/>
                <a:ext cx="1647825" cy="1587500"/>
              </a:xfrm>
              <a:custGeom>
                <a:avLst/>
                <a:gdLst>
                  <a:gd name="T0" fmla="*/ 1647825 w 1038"/>
                  <a:gd name="T1" fmla="*/ 1270000 h 1000"/>
                  <a:gd name="T2" fmla="*/ 1647825 w 1038"/>
                  <a:gd name="T3" fmla="*/ 0 h 1000"/>
                  <a:gd name="T4" fmla="*/ 1647825 w 1038"/>
                  <a:gd name="T5" fmla="*/ 0 h 1000"/>
                  <a:gd name="T6" fmla="*/ 1581150 w 1038"/>
                  <a:gd name="T7" fmla="*/ 3175 h 1000"/>
                  <a:gd name="T8" fmla="*/ 1517650 w 1038"/>
                  <a:gd name="T9" fmla="*/ 6350 h 1000"/>
                  <a:gd name="T10" fmla="*/ 1454150 w 1038"/>
                  <a:gd name="T11" fmla="*/ 9525 h 1000"/>
                  <a:gd name="T12" fmla="*/ 1387475 w 1038"/>
                  <a:gd name="T13" fmla="*/ 19050 h 1000"/>
                  <a:gd name="T14" fmla="*/ 1323975 w 1038"/>
                  <a:gd name="T15" fmla="*/ 28575 h 1000"/>
                  <a:gd name="T16" fmla="*/ 1263650 w 1038"/>
                  <a:gd name="T17" fmla="*/ 41275 h 1000"/>
                  <a:gd name="T18" fmla="*/ 1200150 w 1038"/>
                  <a:gd name="T19" fmla="*/ 53975 h 1000"/>
                  <a:gd name="T20" fmla="*/ 1139825 w 1038"/>
                  <a:gd name="T21" fmla="*/ 69850 h 1000"/>
                  <a:gd name="T22" fmla="*/ 1079500 w 1038"/>
                  <a:gd name="T23" fmla="*/ 88900 h 1000"/>
                  <a:gd name="T24" fmla="*/ 1019175 w 1038"/>
                  <a:gd name="T25" fmla="*/ 107950 h 1000"/>
                  <a:gd name="T26" fmla="*/ 962025 w 1038"/>
                  <a:gd name="T27" fmla="*/ 130175 h 1000"/>
                  <a:gd name="T28" fmla="*/ 904875 w 1038"/>
                  <a:gd name="T29" fmla="*/ 152400 h 1000"/>
                  <a:gd name="T30" fmla="*/ 847725 w 1038"/>
                  <a:gd name="T31" fmla="*/ 177800 h 1000"/>
                  <a:gd name="T32" fmla="*/ 790575 w 1038"/>
                  <a:gd name="T33" fmla="*/ 203200 h 1000"/>
                  <a:gd name="T34" fmla="*/ 736600 w 1038"/>
                  <a:gd name="T35" fmla="*/ 231775 h 1000"/>
                  <a:gd name="T36" fmla="*/ 682625 w 1038"/>
                  <a:gd name="T37" fmla="*/ 263525 h 1000"/>
                  <a:gd name="T38" fmla="*/ 628650 w 1038"/>
                  <a:gd name="T39" fmla="*/ 295275 h 1000"/>
                  <a:gd name="T40" fmla="*/ 577850 w 1038"/>
                  <a:gd name="T41" fmla="*/ 330200 h 1000"/>
                  <a:gd name="T42" fmla="*/ 527050 w 1038"/>
                  <a:gd name="T43" fmla="*/ 365125 h 1000"/>
                  <a:gd name="T44" fmla="*/ 479425 w 1038"/>
                  <a:gd name="T45" fmla="*/ 403225 h 1000"/>
                  <a:gd name="T46" fmla="*/ 431800 w 1038"/>
                  <a:gd name="T47" fmla="*/ 441325 h 1000"/>
                  <a:gd name="T48" fmla="*/ 384175 w 1038"/>
                  <a:gd name="T49" fmla="*/ 479425 h 1000"/>
                  <a:gd name="T50" fmla="*/ 339725 w 1038"/>
                  <a:gd name="T51" fmla="*/ 520700 h 1000"/>
                  <a:gd name="T52" fmla="*/ 295275 w 1038"/>
                  <a:gd name="T53" fmla="*/ 565150 h 1000"/>
                  <a:gd name="T54" fmla="*/ 254000 w 1038"/>
                  <a:gd name="T55" fmla="*/ 609600 h 1000"/>
                  <a:gd name="T56" fmla="*/ 212725 w 1038"/>
                  <a:gd name="T57" fmla="*/ 654050 h 1000"/>
                  <a:gd name="T58" fmla="*/ 174625 w 1038"/>
                  <a:gd name="T59" fmla="*/ 701675 h 1000"/>
                  <a:gd name="T60" fmla="*/ 136525 w 1038"/>
                  <a:gd name="T61" fmla="*/ 749300 h 1000"/>
                  <a:gd name="T62" fmla="*/ 98425 w 1038"/>
                  <a:gd name="T63" fmla="*/ 796925 h 1000"/>
                  <a:gd name="T64" fmla="*/ 63500 w 1038"/>
                  <a:gd name="T65" fmla="*/ 847725 h 1000"/>
                  <a:gd name="T66" fmla="*/ 31750 w 1038"/>
                  <a:gd name="T67" fmla="*/ 901700 h 1000"/>
                  <a:gd name="T68" fmla="*/ 0 w 1038"/>
                  <a:gd name="T69" fmla="*/ 952500 h 1000"/>
                  <a:gd name="T70" fmla="*/ 1098550 w 1038"/>
                  <a:gd name="T71" fmla="*/ 1587500 h 1000"/>
                  <a:gd name="T72" fmla="*/ 1098550 w 1038"/>
                  <a:gd name="T73" fmla="*/ 1587500 h 1000"/>
                  <a:gd name="T74" fmla="*/ 1120775 w 1038"/>
                  <a:gd name="T75" fmla="*/ 1552575 h 1000"/>
                  <a:gd name="T76" fmla="*/ 1143000 w 1038"/>
                  <a:gd name="T77" fmla="*/ 1520825 h 1000"/>
                  <a:gd name="T78" fmla="*/ 1171575 w 1038"/>
                  <a:gd name="T79" fmla="*/ 1489075 h 1000"/>
                  <a:gd name="T80" fmla="*/ 1196975 w 1038"/>
                  <a:gd name="T81" fmla="*/ 1457325 h 1000"/>
                  <a:gd name="T82" fmla="*/ 1228725 w 1038"/>
                  <a:gd name="T83" fmla="*/ 1431925 h 1000"/>
                  <a:gd name="T84" fmla="*/ 1260475 w 1038"/>
                  <a:gd name="T85" fmla="*/ 1403350 h 1000"/>
                  <a:gd name="T86" fmla="*/ 1292225 w 1038"/>
                  <a:gd name="T87" fmla="*/ 1381125 h 1000"/>
                  <a:gd name="T88" fmla="*/ 1327150 w 1038"/>
                  <a:gd name="T89" fmla="*/ 1358900 h 1000"/>
                  <a:gd name="T90" fmla="*/ 1362075 w 1038"/>
                  <a:gd name="T91" fmla="*/ 1339850 h 1000"/>
                  <a:gd name="T92" fmla="*/ 1400175 w 1038"/>
                  <a:gd name="T93" fmla="*/ 1320800 h 1000"/>
                  <a:gd name="T94" fmla="*/ 1438275 w 1038"/>
                  <a:gd name="T95" fmla="*/ 1304925 h 1000"/>
                  <a:gd name="T96" fmla="*/ 1479550 w 1038"/>
                  <a:gd name="T97" fmla="*/ 1295400 h 1000"/>
                  <a:gd name="T98" fmla="*/ 1520825 w 1038"/>
                  <a:gd name="T99" fmla="*/ 1282700 h 1000"/>
                  <a:gd name="T100" fmla="*/ 1562100 w 1038"/>
                  <a:gd name="T101" fmla="*/ 1276350 h 1000"/>
                  <a:gd name="T102" fmla="*/ 1603375 w 1038"/>
                  <a:gd name="T103" fmla="*/ 1273175 h 1000"/>
                  <a:gd name="T104" fmla="*/ 1647825 w 1038"/>
                  <a:gd name="T105" fmla="*/ 1270000 h 1000"/>
                  <a:gd name="T106" fmla="*/ 1647825 w 1038"/>
                  <a:gd name="T107" fmla="*/ 1270000 h 10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038" h="1000">
                    <a:moveTo>
                      <a:pt x="1038" y="800"/>
                    </a:moveTo>
                    <a:lnTo>
                      <a:pt x="1038" y="0"/>
                    </a:lnTo>
                    <a:lnTo>
                      <a:pt x="996" y="2"/>
                    </a:lnTo>
                    <a:lnTo>
                      <a:pt x="956" y="4"/>
                    </a:lnTo>
                    <a:lnTo>
                      <a:pt x="916" y="6"/>
                    </a:lnTo>
                    <a:lnTo>
                      <a:pt x="874" y="12"/>
                    </a:lnTo>
                    <a:lnTo>
                      <a:pt x="834" y="18"/>
                    </a:lnTo>
                    <a:lnTo>
                      <a:pt x="796" y="26"/>
                    </a:lnTo>
                    <a:lnTo>
                      <a:pt x="756" y="34"/>
                    </a:lnTo>
                    <a:lnTo>
                      <a:pt x="718" y="44"/>
                    </a:lnTo>
                    <a:lnTo>
                      <a:pt x="680" y="56"/>
                    </a:lnTo>
                    <a:lnTo>
                      <a:pt x="642" y="68"/>
                    </a:lnTo>
                    <a:lnTo>
                      <a:pt x="606" y="82"/>
                    </a:lnTo>
                    <a:lnTo>
                      <a:pt x="570" y="96"/>
                    </a:lnTo>
                    <a:lnTo>
                      <a:pt x="534" y="112"/>
                    </a:lnTo>
                    <a:lnTo>
                      <a:pt x="498" y="128"/>
                    </a:lnTo>
                    <a:lnTo>
                      <a:pt x="464" y="146"/>
                    </a:lnTo>
                    <a:lnTo>
                      <a:pt x="430" y="166"/>
                    </a:lnTo>
                    <a:lnTo>
                      <a:pt x="396" y="186"/>
                    </a:lnTo>
                    <a:lnTo>
                      <a:pt x="364" y="208"/>
                    </a:lnTo>
                    <a:lnTo>
                      <a:pt x="332" y="230"/>
                    </a:lnTo>
                    <a:lnTo>
                      <a:pt x="302" y="254"/>
                    </a:lnTo>
                    <a:lnTo>
                      <a:pt x="272" y="278"/>
                    </a:lnTo>
                    <a:lnTo>
                      <a:pt x="242" y="302"/>
                    </a:lnTo>
                    <a:lnTo>
                      <a:pt x="214" y="328"/>
                    </a:lnTo>
                    <a:lnTo>
                      <a:pt x="186" y="356"/>
                    </a:lnTo>
                    <a:lnTo>
                      <a:pt x="160" y="384"/>
                    </a:lnTo>
                    <a:lnTo>
                      <a:pt x="134" y="412"/>
                    </a:lnTo>
                    <a:lnTo>
                      <a:pt x="110" y="442"/>
                    </a:lnTo>
                    <a:lnTo>
                      <a:pt x="86" y="472"/>
                    </a:lnTo>
                    <a:lnTo>
                      <a:pt x="62" y="502"/>
                    </a:lnTo>
                    <a:lnTo>
                      <a:pt x="40" y="534"/>
                    </a:lnTo>
                    <a:lnTo>
                      <a:pt x="20" y="568"/>
                    </a:lnTo>
                    <a:lnTo>
                      <a:pt x="0" y="600"/>
                    </a:lnTo>
                    <a:lnTo>
                      <a:pt x="692" y="1000"/>
                    </a:lnTo>
                    <a:lnTo>
                      <a:pt x="706" y="978"/>
                    </a:lnTo>
                    <a:lnTo>
                      <a:pt x="720" y="958"/>
                    </a:lnTo>
                    <a:lnTo>
                      <a:pt x="738" y="938"/>
                    </a:lnTo>
                    <a:lnTo>
                      <a:pt x="754" y="918"/>
                    </a:lnTo>
                    <a:lnTo>
                      <a:pt x="774" y="902"/>
                    </a:lnTo>
                    <a:lnTo>
                      <a:pt x="794" y="884"/>
                    </a:lnTo>
                    <a:lnTo>
                      <a:pt x="814" y="870"/>
                    </a:lnTo>
                    <a:lnTo>
                      <a:pt x="836" y="856"/>
                    </a:lnTo>
                    <a:lnTo>
                      <a:pt x="858" y="844"/>
                    </a:lnTo>
                    <a:lnTo>
                      <a:pt x="882" y="832"/>
                    </a:lnTo>
                    <a:lnTo>
                      <a:pt x="906" y="822"/>
                    </a:lnTo>
                    <a:lnTo>
                      <a:pt x="932" y="816"/>
                    </a:lnTo>
                    <a:lnTo>
                      <a:pt x="958" y="808"/>
                    </a:lnTo>
                    <a:lnTo>
                      <a:pt x="984" y="804"/>
                    </a:lnTo>
                    <a:lnTo>
                      <a:pt x="1010" y="802"/>
                    </a:lnTo>
                    <a:lnTo>
                      <a:pt x="1038" y="800"/>
                    </a:lnTo>
                    <a:close/>
                  </a:path>
                </a:pathLst>
              </a:custGeom>
              <a:noFill/>
              <a:ln w="38100" cap="flat" cmpd="sng">
                <a:solidFill>
                  <a:srgbClr val="5F5F5F"/>
                </a:solidFill>
                <a:prstDash val="solid"/>
                <a:round/>
                <a:headEnd type="none" w="med" len="med"/>
                <a:tailEnd type="none" w="med" len="med"/>
              </a:ln>
              <a:effectLst/>
              <a:extLst/>
            </p:spPr>
            <p:txBody>
              <a:bodyPr/>
              <a:lstStyle/>
              <a:p>
                <a:endParaRPr lang="en-GB"/>
              </a:p>
            </p:txBody>
          </p:sp>
          <p:sp>
            <p:nvSpPr>
              <p:cNvPr id="24" name="Freeform 11"/>
              <p:cNvSpPr>
                <a:spLocks/>
              </p:cNvSpPr>
              <p:nvPr/>
            </p:nvSpPr>
            <p:spPr bwMode="auto">
              <a:xfrm>
                <a:off x="4573587" y="4508694"/>
                <a:ext cx="1651000" cy="1587500"/>
              </a:xfrm>
              <a:custGeom>
                <a:avLst/>
                <a:gdLst>
                  <a:gd name="T0" fmla="*/ 0 w 1040"/>
                  <a:gd name="T1" fmla="*/ 317500 h 1000"/>
                  <a:gd name="T2" fmla="*/ 0 w 1040"/>
                  <a:gd name="T3" fmla="*/ 1587500 h 1000"/>
                  <a:gd name="T4" fmla="*/ 0 w 1040"/>
                  <a:gd name="T5" fmla="*/ 1587500 h 1000"/>
                  <a:gd name="T6" fmla="*/ 66675 w 1040"/>
                  <a:gd name="T7" fmla="*/ 1587500 h 1000"/>
                  <a:gd name="T8" fmla="*/ 133350 w 1040"/>
                  <a:gd name="T9" fmla="*/ 1584325 h 1000"/>
                  <a:gd name="T10" fmla="*/ 196850 w 1040"/>
                  <a:gd name="T11" fmla="*/ 1577975 h 1000"/>
                  <a:gd name="T12" fmla="*/ 260350 w 1040"/>
                  <a:gd name="T13" fmla="*/ 1571625 h 1000"/>
                  <a:gd name="T14" fmla="*/ 323850 w 1040"/>
                  <a:gd name="T15" fmla="*/ 1562100 h 1000"/>
                  <a:gd name="T16" fmla="*/ 387350 w 1040"/>
                  <a:gd name="T17" fmla="*/ 1549400 h 1000"/>
                  <a:gd name="T18" fmla="*/ 447675 w 1040"/>
                  <a:gd name="T19" fmla="*/ 1536700 h 1000"/>
                  <a:gd name="T20" fmla="*/ 511175 w 1040"/>
                  <a:gd name="T21" fmla="*/ 1520825 h 1000"/>
                  <a:gd name="T22" fmla="*/ 571500 w 1040"/>
                  <a:gd name="T23" fmla="*/ 1501775 h 1000"/>
                  <a:gd name="T24" fmla="*/ 628650 w 1040"/>
                  <a:gd name="T25" fmla="*/ 1482725 h 1000"/>
                  <a:gd name="T26" fmla="*/ 688975 w 1040"/>
                  <a:gd name="T27" fmla="*/ 1460500 h 1000"/>
                  <a:gd name="T28" fmla="*/ 746125 w 1040"/>
                  <a:gd name="T29" fmla="*/ 1438275 h 1000"/>
                  <a:gd name="T30" fmla="*/ 803275 w 1040"/>
                  <a:gd name="T31" fmla="*/ 1412875 h 1000"/>
                  <a:gd name="T32" fmla="*/ 857250 w 1040"/>
                  <a:gd name="T33" fmla="*/ 1384300 h 1000"/>
                  <a:gd name="T34" fmla="*/ 914400 w 1040"/>
                  <a:gd name="T35" fmla="*/ 1355725 h 1000"/>
                  <a:gd name="T36" fmla="*/ 965200 w 1040"/>
                  <a:gd name="T37" fmla="*/ 1327150 h 1000"/>
                  <a:gd name="T38" fmla="*/ 1019175 w 1040"/>
                  <a:gd name="T39" fmla="*/ 1292225 h 1000"/>
                  <a:gd name="T40" fmla="*/ 1069975 w 1040"/>
                  <a:gd name="T41" fmla="*/ 1260475 h 1000"/>
                  <a:gd name="T42" fmla="*/ 1120775 w 1040"/>
                  <a:gd name="T43" fmla="*/ 1225550 h 1000"/>
                  <a:gd name="T44" fmla="*/ 1168400 w 1040"/>
                  <a:gd name="T45" fmla="*/ 1187450 h 1000"/>
                  <a:gd name="T46" fmla="*/ 1216025 w 1040"/>
                  <a:gd name="T47" fmla="*/ 1149350 h 1000"/>
                  <a:gd name="T48" fmla="*/ 1263650 w 1040"/>
                  <a:gd name="T49" fmla="*/ 1108075 h 1000"/>
                  <a:gd name="T50" fmla="*/ 1308100 w 1040"/>
                  <a:gd name="T51" fmla="*/ 1066800 h 1000"/>
                  <a:gd name="T52" fmla="*/ 1352550 w 1040"/>
                  <a:gd name="T53" fmla="*/ 1025525 h 1000"/>
                  <a:gd name="T54" fmla="*/ 1397000 w 1040"/>
                  <a:gd name="T55" fmla="*/ 981075 h 1000"/>
                  <a:gd name="T56" fmla="*/ 1435100 w 1040"/>
                  <a:gd name="T57" fmla="*/ 936625 h 1000"/>
                  <a:gd name="T58" fmla="*/ 1476375 w 1040"/>
                  <a:gd name="T59" fmla="*/ 889000 h 1000"/>
                  <a:gd name="T60" fmla="*/ 1514475 w 1040"/>
                  <a:gd name="T61" fmla="*/ 841375 h 1000"/>
                  <a:gd name="T62" fmla="*/ 1549400 w 1040"/>
                  <a:gd name="T63" fmla="*/ 790575 h 1000"/>
                  <a:gd name="T64" fmla="*/ 1584325 w 1040"/>
                  <a:gd name="T65" fmla="*/ 739775 h 1000"/>
                  <a:gd name="T66" fmla="*/ 1619250 w 1040"/>
                  <a:gd name="T67" fmla="*/ 688975 h 1000"/>
                  <a:gd name="T68" fmla="*/ 1651000 w 1040"/>
                  <a:gd name="T69" fmla="*/ 635000 h 1000"/>
                  <a:gd name="T70" fmla="*/ 549275 w 1040"/>
                  <a:gd name="T71" fmla="*/ 0 h 1000"/>
                  <a:gd name="T72" fmla="*/ 549275 w 1040"/>
                  <a:gd name="T73" fmla="*/ 0 h 1000"/>
                  <a:gd name="T74" fmla="*/ 530225 w 1040"/>
                  <a:gd name="T75" fmla="*/ 34925 h 1000"/>
                  <a:gd name="T76" fmla="*/ 504825 w 1040"/>
                  <a:gd name="T77" fmla="*/ 69850 h 1000"/>
                  <a:gd name="T78" fmla="*/ 479425 w 1040"/>
                  <a:gd name="T79" fmla="*/ 101600 h 1000"/>
                  <a:gd name="T80" fmla="*/ 450850 w 1040"/>
                  <a:gd name="T81" fmla="*/ 130175 h 1000"/>
                  <a:gd name="T82" fmla="*/ 422275 w 1040"/>
                  <a:gd name="T83" fmla="*/ 158750 h 1000"/>
                  <a:gd name="T84" fmla="*/ 390525 w 1040"/>
                  <a:gd name="T85" fmla="*/ 184150 h 1000"/>
                  <a:gd name="T86" fmla="*/ 358775 w 1040"/>
                  <a:gd name="T87" fmla="*/ 209550 h 1000"/>
                  <a:gd name="T88" fmla="*/ 323850 w 1040"/>
                  <a:gd name="T89" fmla="*/ 231775 h 1000"/>
                  <a:gd name="T90" fmla="*/ 285750 w 1040"/>
                  <a:gd name="T91" fmla="*/ 250825 h 1000"/>
                  <a:gd name="T92" fmla="*/ 247650 w 1040"/>
                  <a:gd name="T93" fmla="*/ 266700 h 1000"/>
                  <a:gd name="T94" fmla="*/ 209550 w 1040"/>
                  <a:gd name="T95" fmla="*/ 282575 h 1000"/>
                  <a:gd name="T96" fmla="*/ 171450 w 1040"/>
                  <a:gd name="T97" fmla="*/ 295275 h 1000"/>
                  <a:gd name="T98" fmla="*/ 130175 w 1040"/>
                  <a:gd name="T99" fmla="*/ 304800 h 1000"/>
                  <a:gd name="T100" fmla="*/ 88900 w 1040"/>
                  <a:gd name="T101" fmla="*/ 311150 h 1000"/>
                  <a:gd name="T102" fmla="*/ 44450 w 1040"/>
                  <a:gd name="T103" fmla="*/ 317500 h 1000"/>
                  <a:gd name="T104" fmla="*/ 0 w 1040"/>
                  <a:gd name="T105" fmla="*/ 317500 h 1000"/>
                  <a:gd name="T106" fmla="*/ 0 w 1040"/>
                  <a:gd name="T107" fmla="*/ 317500 h 10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040" h="1000">
                    <a:moveTo>
                      <a:pt x="0" y="200"/>
                    </a:moveTo>
                    <a:lnTo>
                      <a:pt x="0" y="1000"/>
                    </a:lnTo>
                    <a:lnTo>
                      <a:pt x="42" y="1000"/>
                    </a:lnTo>
                    <a:lnTo>
                      <a:pt x="84" y="998"/>
                    </a:lnTo>
                    <a:lnTo>
                      <a:pt x="124" y="994"/>
                    </a:lnTo>
                    <a:lnTo>
                      <a:pt x="164" y="990"/>
                    </a:lnTo>
                    <a:lnTo>
                      <a:pt x="204" y="984"/>
                    </a:lnTo>
                    <a:lnTo>
                      <a:pt x="244" y="976"/>
                    </a:lnTo>
                    <a:lnTo>
                      <a:pt x="282" y="968"/>
                    </a:lnTo>
                    <a:lnTo>
                      <a:pt x="322" y="958"/>
                    </a:lnTo>
                    <a:lnTo>
                      <a:pt x="360" y="946"/>
                    </a:lnTo>
                    <a:lnTo>
                      <a:pt x="396" y="934"/>
                    </a:lnTo>
                    <a:lnTo>
                      <a:pt x="434" y="920"/>
                    </a:lnTo>
                    <a:lnTo>
                      <a:pt x="470" y="906"/>
                    </a:lnTo>
                    <a:lnTo>
                      <a:pt x="506" y="890"/>
                    </a:lnTo>
                    <a:lnTo>
                      <a:pt x="540" y="872"/>
                    </a:lnTo>
                    <a:lnTo>
                      <a:pt x="576" y="854"/>
                    </a:lnTo>
                    <a:lnTo>
                      <a:pt x="608" y="836"/>
                    </a:lnTo>
                    <a:lnTo>
                      <a:pt x="642" y="814"/>
                    </a:lnTo>
                    <a:lnTo>
                      <a:pt x="674" y="794"/>
                    </a:lnTo>
                    <a:lnTo>
                      <a:pt x="706" y="772"/>
                    </a:lnTo>
                    <a:lnTo>
                      <a:pt x="736" y="748"/>
                    </a:lnTo>
                    <a:lnTo>
                      <a:pt x="766" y="724"/>
                    </a:lnTo>
                    <a:lnTo>
                      <a:pt x="796" y="698"/>
                    </a:lnTo>
                    <a:lnTo>
                      <a:pt x="824" y="672"/>
                    </a:lnTo>
                    <a:lnTo>
                      <a:pt x="852" y="646"/>
                    </a:lnTo>
                    <a:lnTo>
                      <a:pt x="880" y="618"/>
                    </a:lnTo>
                    <a:lnTo>
                      <a:pt x="904" y="590"/>
                    </a:lnTo>
                    <a:lnTo>
                      <a:pt x="930" y="560"/>
                    </a:lnTo>
                    <a:lnTo>
                      <a:pt x="954" y="530"/>
                    </a:lnTo>
                    <a:lnTo>
                      <a:pt x="976" y="498"/>
                    </a:lnTo>
                    <a:lnTo>
                      <a:pt x="998" y="466"/>
                    </a:lnTo>
                    <a:lnTo>
                      <a:pt x="1020" y="434"/>
                    </a:lnTo>
                    <a:lnTo>
                      <a:pt x="1040" y="400"/>
                    </a:lnTo>
                    <a:lnTo>
                      <a:pt x="346" y="0"/>
                    </a:lnTo>
                    <a:lnTo>
                      <a:pt x="334" y="22"/>
                    </a:lnTo>
                    <a:lnTo>
                      <a:pt x="318" y="44"/>
                    </a:lnTo>
                    <a:lnTo>
                      <a:pt x="302" y="64"/>
                    </a:lnTo>
                    <a:lnTo>
                      <a:pt x="284" y="82"/>
                    </a:lnTo>
                    <a:lnTo>
                      <a:pt x="266" y="100"/>
                    </a:lnTo>
                    <a:lnTo>
                      <a:pt x="246" y="116"/>
                    </a:lnTo>
                    <a:lnTo>
                      <a:pt x="226" y="132"/>
                    </a:lnTo>
                    <a:lnTo>
                      <a:pt x="204" y="146"/>
                    </a:lnTo>
                    <a:lnTo>
                      <a:pt x="180" y="158"/>
                    </a:lnTo>
                    <a:lnTo>
                      <a:pt x="156" y="168"/>
                    </a:lnTo>
                    <a:lnTo>
                      <a:pt x="132" y="178"/>
                    </a:lnTo>
                    <a:lnTo>
                      <a:pt x="108" y="186"/>
                    </a:lnTo>
                    <a:lnTo>
                      <a:pt x="82" y="192"/>
                    </a:lnTo>
                    <a:lnTo>
                      <a:pt x="56" y="196"/>
                    </a:lnTo>
                    <a:lnTo>
                      <a:pt x="28" y="200"/>
                    </a:lnTo>
                    <a:lnTo>
                      <a:pt x="0" y="200"/>
                    </a:lnTo>
                    <a:close/>
                  </a:path>
                </a:pathLst>
              </a:custGeom>
              <a:noFill/>
              <a:ln w="12700">
                <a:solidFill>
                  <a:srgbClr val="000000"/>
                </a:solidFill>
                <a:prstDash val="solid"/>
                <a:round/>
                <a:headEnd/>
                <a:tailEnd/>
              </a:ln>
            </p:spPr>
            <p:txBody>
              <a:bodyPr/>
              <a:lstStyle/>
              <a:p>
                <a:endParaRPr lang="en-GB"/>
              </a:p>
            </p:txBody>
          </p:sp>
          <p:sp>
            <p:nvSpPr>
              <p:cNvPr id="25" name="Freeform 12"/>
              <p:cNvSpPr>
                <a:spLocks/>
              </p:cNvSpPr>
              <p:nvPr/>
            </p:nvSpPr>
            <p:spPr bwMode="auto">
              <a:xfrm>
                <a:off x="4573587" y="2286194"/>
                <a:ext cx="1651000" cy="1587500"/>
              </a:xfrm>
              <a:custGeom>
                <a:avLst/>
                <a:gdLst>
                  <a:gd name="T0" fmla="*/ 0 w 1040"/>
                  <a:gd name="T1" fmla="*/ 0 h 1000"/>
                  <a:gd name="T2" fmla="*/ 0 w 1040"/>
                  <a:gd name="T3" fmla="*/ 1270000 h 1000"/>
                  <a:gd name="T4" fmla="*/ 0 w 1040"/>
                  <a:gd name="T5" fmla="*/ 1270000 h 1000"/>
                  <a:gd name="T6" fmla="*/ 44450 w 1040"/>
                  <a:gd name="T7" fmla="*/ 1273175 h 1000"/>
                  <a:gd name="T8" fmla="*/ 88900 w 1040"/>
                  <a:gd name="T9" fmla="*/ 1276350 h 1000"/>
                  <a:gd name="T10" fmla="*/ 130175 w 1040"/>
                  <a:gd name="T11" fmla="*/ 1282700 h 1000"/>
                  <a:gd name="T12" fmla="*/ 171450 w 1040"/>
                  <a:gd name="T13" fmla="*/ 1295400 h 1000"/>
                  <a:gd name="T14" fmla="*/ 209550 w 1040"/>
                  <a:gd name="T15" fmla="*/ 1304925 h 1000"/>
                  <a:gd name="T16" fmla="*/ 247650 w 1040"/>
                  <a:gd name="T17" fmla="*/ 1320800 h 1000"/>
                  <a:gd name="T18" fmla="*/ 285750 w 1040"/>
                  <a:gd name="T19" fmla="*/ 1339850 h 1000"/>
                  <a:gd name="T20" fmla="*/ 323850 w 1040"/>
                  <a:gd name="T21" fmla="*/ 1358900 h 1000"/>
                  <a:gd name="T22" fmla="*/ 358775 w 1040"/>
                  <a:gd name="T23" fmla="*/ 1381125 h 1000"/>
                  <a:gd name="T24" fmla="*/ 390525 w 1040"/>
                  <a:gd name="T25" fmla="*/ 1403350 h 1000"/>
                  <a:gd name="T26" fmla="*/ 422275 w 1040"/>
                  <a:gd name="T27" fmla="*/ 1431925 h 1000"/>
                  <a:gd name="T28" fmla="*/ 450850 w 1040"/>
                  <a:gd name="T29" fmla="*/ 1457325 h 1000"/>
                  <a:gd name="T30" fmla="*/ 479425 w 1040"/>
                  <a:gd name="T31" fmla="*/ 1489075 h 1000"/>
                  <a:gd name="T32" fmla="*/ 504825 w 1040"/>
                  <a:gd name="T33" fmla="*/ 1520825 h 1000"/>
                  <a:gd name="T34" fmla="*/ 530225 w 1040"/>
                  <a:gd name="T35" fmla="*/ 1552575 h 1000"/>
                  <a:gd name="T36" fmla="*/ 549275 w 1040"/>
                  <a:gd name="T37" fmla="*/ 1587500 h 1000"/>
                  <a:gd name="T38" fmla="*/ 1651000 w 1040"/>
                  <a:gd name="T39" fmla="*/ 952500 h 1000"/>
                  <a:gd name="T40" fmla="*/ 1651000 w 1040"/>
                  <a:gd name="T41" fmla="*/ 952500 h 1000"/>
                  <a:gd name="T42" fmla="*/ 1619250 w 1040"/>
                  <a:gd name="T43" fmla="*/ 901700 h 1000"/>
                  <a:gd name="T44" fmla="*/ 1584325 w 1040"/>
                  <a:gd name="T45" fmla="*/ 847725 h 1000"/>
                  <a:gd name="T46" fmla="*/ 1549400 w 1040"/>
                  <a:gd name="T47" fmla="*/ 796925 h 1000"/>
                  <a:gd name="T48" fmla="*/ 1514475 w 1040"/>
                  <a:gd name="T49" fmla="*/ 749300 h 1000"/>
                  <a:gd name="T50" fmla="*/ 1476375 w 1040"/>
                  <a:gd name="T51" fmla="*/ 701675 h 1000"/>
                  <a:gd name="T52" fmla="*/ 1435100 w 1040"/>
                  <a:gd name="T53" fmla="*/ 654050 h 1000"/>
                  <a:gd name="T54" fmla="*/ 1397000 w 1040"/>
                  <a:gd name="T55" fmla="*/ 609600 h 1000"/>
                  <a:gd name="T56" fmla="*/ 1352550 w 1040"/>
                  <a:gd name="T57" fmla="*/ 565150 h 1000"/>
                  <a:gd name="T58" fmla="*/ 1308100 w 1040"/>
                  <a:gd name="T59" fmla="*/ 520700 h 1000"/>
                  <a:gd name="T60" fmla="*/ 1263650 w 1040"/>
                  <a:gd name="T61" fmla="*/ 479425 h 1000"/>
                  <a:gd name="T62" fmla="*/ 1216025 w 1040"/>
                  <a:gd name="T63" fmla="*/ 441325 h 1000"/>
                  <a:gd name="T64" fmla="*/ 1168400 w 1040"/>
                  <a:gd name="T65" fmla="*/ 403225 h 1000"/>
                  <a:gd name="T66" fmla="*/ 1120775 w 1040"/>
                  <a:gd name="T67" fmla="*/ 365125 h 1000"/>
                  <a:gd name="T68" fmla="*/ 1069975 w 1040"/>
                  <a:gd name="T69" fmla="*/ 330200 h 1000"/>
                  <a:gd name="T70" fmla="*/ 1019175 w 1040"/>
                  <a:gd name="T71" fmla="*/ 295275 h 1000"/>
                  <a:gd name="T72" fmla="*/ 965200 w 1040"/>
                  <a:gd name="T73" fmla="*/ 263525 h 1000"/>
                  <a:gd name="T74" fmla="*/ 914400 w 1040"/>
                  <a:gd name="T75" fmla="*/ 231775 h 1000"/>
                  <a:gd name="T76" fmla="*/ 857250 w 1040"/>
                  <a:gd name="T77" fmla="*/ 203200 h 1000"/>
                  <a:gd name="T78" fmla="*/ 803275 w 1040"/>
                  <a:gd name="T79" fmla="*/ 177800 h 1000"/>
                  <a:gd name="T80" fmla="*/ 746125 w 1040"/>
                  <a:gd name="T81" fmla="*/ 152400 h 1000"/>
                  <a:gd name="T82" fmla="*/ 688975 w 1040"/>
                  <a:gd name="T83" fmla="*/ 130175 h 1000"/>
                  <a:gd name="T84" fmla="*/ 628650 w 1040"/>
                  <a:gd name="T85" fmla="*/ 107950 h 1000"/>
                  <a:gd name="T86" fmla="*/ 571500 w 1040"/>
                  <a:gd name="T87" fmla="*/ 88900 h 1000"/>
                  <a:gd name="T88" fmla="*/ 511175 w 1040"/>
                  <a:gd name="T89" fmla="*/ 69850 h 1000"/>
                  <a:gd name="T90" fmla="*/ 447675 w 1040"/>
                  <a:gd name="T91" fmla="*/ 53975 h 1000"/>
                  <a:gd name="T92" fmla="*/ 387350 w 1040"/>
                  <a:gd name="T93" fmla="*/ 41275 h 1000"/>
                  <a:gd name="T94" fmla="*/ 323850 w 1040"/>
                  <a:gd name="T95" fmla="*/ 28575 h 1000"/>
                  <a:gd name="T96" fmla="*/ 260350 w 1040"/>
                  <a:gd name="T97" fmla="*/ 19050 h 1000"/>
                  <a:gd name="T98" fmla="*/ 196850 w 1040"/>
                  <a:gd name="T99" fmla="*/ 9525 h 1000"/>
                  <a:gd name="T100" fmla="*/ 133350 w 1040"/>
                  <a:gd name="T101" fmla="*/ 6350 h 1000"/>
                  <a:gd name="T102" fmla="*/ 66675 w 1040"/>
                  <a:gd name="T103" fmla="*/ 3175 h 1000"/>
                  <a:gd name="T104" fmla="*/ 0 w 1040"/>
                  <a:gd name="T105" fmla="*/ 0 h 1000"/>
                  <a:gd name="T106" fmla="*/ 0 w 1040"/>
                  <a:gd name="T107" fmla="*/ 0 h 10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040" h="1000">
                    <a:moveTo>
                      <a:pt x="0" y="0"/>
                    </a:moveTo>
                    <a:lnTo>
                      <a:pt x="0" y="800"/>
                    </a:lnTo>
                    <a:lnTo>
                      <a:pt x="28" y="802"/>
                    </a:lnTo>
                    <a:lnTo>
                      <a:pt x="56" y="804"/>
                    </a:lnTo>
                    <a:lnTo>
                      <a:pt x="82" y="808"/>
                    </a:lnTo>
                    <a:lnTo>
                      <a:pt x="108" y="816"/>
                    </a:lnTo>
                    <a:lnTo>
                      <a:pt x="132" y="822"/>
                    </a:lnTo>
                    <a:lnTo>
                      <a:pt x="156" y="832"/>
                    </a:lnTo>
                    <a:lnTo>
                      <a:pt x="180" y="844"/>
                    </a:lnTo>
                    <a:lnTo>
                      <a:pt x="204" y="856"/>
                    </a:lnTo>
                    <a:lnTo>
                      <a:pt x="226" y="870"/>
                    </a:lnTo>
                    <a:lnTo>
                      <a:pt x="246" y="884"/>
                    </a:lnTo>
                    <a:lnTo>
                      <a:pt x="266" y="902"/>
                    </a:lnTo>
                    <a:lnTo>
                      <a:pt x="284" y="918"/>
                    </a:lnTo>
                    <a:lnTo>
                      <a:pt x="302" y="938"/>
                    </a:lnTo>
                    <a:lnTo>
                      <a:pt x="318" y="958"/>
                    </a:lnTo>
                    <a:lnTo>
                      <a:pt x="334" y="978"/>
                    </a:lnTo>
                    <a:lnTo>
                      <a:pt x="346" y="1000"/>
                    </a:lnTo>
                    <a:lnTo>
                      <a:pt x="1040" y="600"/>
                    </a:lnTo>
                    <a:lnTo>
                      <a:pt x="1020" y="568"/>
                    </a:lnTo>
                    <a:lnTo>
                      <a:pt x="998" y="534"/>
                    </a:lnTo>
                    <a:lnTo>
                      <a:pt x="976" y="502"/>
                    </a:lnTo>
                    <a:lnTo>
                      <a:pt x="954" y="472"/>
                    </a:lnTo>
                    <a:lnTo>
                      <a:pt x="930" y="442"/>
                    </a:lnTo>
                    <a:lnTo>
                      <a:pt x="904" y="412"/>
                    </a:lnTo>
                    <a:lnTo>
                      <a:pt x="880" y="384"/>
                    </a:lnTo>
                    <a:lnTo>
                      <a:pt x="852" y="356"/>
                    </a:lnTo>
                    <a:lnTo>
                      <a:pt x="824" y="328"/>
                    </a:lnTo>
                    <a:lnTo>
                      <a:pt x="796" y="302"/>
                    </a:lnTo>
                    <a:lnTo>
                      <a:pt x="766" y="278"/>
                    </a:lnTo>
                    <a:lnTo>
                      <a:pt x="736" y="254"/>
                    </a:lnTo>
                    <a:lnTo>
                      <a:pt x="706" y="230"/>
                    </a:lnTo>
                    <a:lnTo>
                      <a:pt x="674" y="208"/>
                    </a:lnTo>
                    <a:lnTo>
                      <a:pt x="642" y="186"/>
                    </a:lnTo>
                    <a:lnTo>
                      <a:pt x="608" y="166"/>
                    </a:lnTo>
                    <a:lnTo>
                      <a:pt x="576" y="146"/>
                    </a:lnTo>
                    <a:lnTo>
                      <a:pt x="540" y="128"/>
                    </a:lnTo>
                    <a:lnTo>
                      <a:pt x="506" y="112"/>
                    </a:lnTo>
                    <a:lnTo>
                      <a:pt x="470" y="96"/>
                    </a:lnTo>
                    <a:lnTo>
                      <a:pt x="434" y="82"/>
                    </a:lnTo>
                    <a:lnTo>
                      <a:pt x="396" y="68"/>
                    </a:lnTo>
                    <a:lnTo>
                      <a:pt x="360" y="56"/>
                    </a:lnTo>
                    <a:lnTo>
                      <a:pt x="322" y="44"/>
                    </a:lnTo>
                    <a:lnTo>
                      <a:pt x="282" y="34"/>
                    </a:lnTo>
                    <a:lnTo>
                      <a:pt x="244" y="26"/>
                    </a:lnTo>
                    <a:lnTo>
                      <a:pt x="204" y="18"/>
                    </a:lnTo>
                    <a:lnTo>
                      <a:pt x="164" y="12"/>
                    </a:lnTo>
                    <a:lnTo>
                      <a:pt x="124" y="6"/>
                    </a:lnTo>
                    <a:lnTo>
                      <a:pt x="84" y="4"/>
                    </a:lnTo>
                    <a:lnTo>
                      <a:pt x="42" y="2"/>
                    </a:lnTo>
                    <a:lnTo>
                      <a:pt x="0" y="0"/>
                    </a:lnTo>
                    <a:close/>
                  </a:path>
                </a:pathLst>
              </a:custGeom>
              <a:noFill/>
              <a:ln w="12700" cap="flat" cmpd="sng">
                <a:solidFill>
                  <a:srgbClr val="000000"/>
                </a:solidFill>
                <a:prstDash val="solid"/>
                <a:round/>
                <a:headEnd type="none" w="med" len="med"/>
                <a:tailEnd type="none" w="med" len="med"/>
              </a:ln>
              <a:effectLst/>
              <a:extLst/>
            </p:spPr>
            <p:txBody>
              <a:bodyPr/>
              <a:lstStyle/>
              <a:p>
                <a:endParaRPr lang="en-GB"/>
              </a:p>
            </p:txBody>
          </p:sp>
          <p:sp>
            <p:nvSpPr>
              <p:cNvPr id="26" name="Freeform 13"/>
              <p:cNvSpPr>
                <a:spLocks/>
              </p:cNvSpPr>
              <p:nvPr/>
            </p:nvSpPr>
            <p:spPr bwMode="auto">
              <a:xfrm>
                <a:off x="5122864" y="3238693"/>
                <a:ext cx="1355725" cy="1905000"/>
              </a:xfrm>
              <a:custGeom>
                <a:avLst/>
                <a:gdLst>
                  <a:gd name="T0" fmla="*/ 85725 w 854"/>
                  <a:gd name="T1" fmla="*/ 952500 h 1200"/>
                  <a:gd name="T2" fmla="*/ 85725 w 854"/>
                  <a:gd name="T3" fmla="*/ 952500 h 1200"/>
                  <a:gd name="T4" fmla="*/ 85725 w 854"/>
                  <a:gd name="T5" fmla="*/ 996950 h 1200"/>
                  <a:gd name="T6" fmla="*/ 79375 w 854"/>
                  <a:gd name="T7" fmla="*/ 1038225 h 1200"/>
                  <a:gd name="T8" fmla="*/ 73025 w 854"/>
                  <a:gd name="T9" fmla="*/ 1079500 h 1200"/>
                  <a:gd name="T10" fmla="*/ 63500 w 854"/>
                  <a:gd name="T11" fmla="*/ 1120775 h 1200"/>
                  <a:gd name="T12" fmla="*/ 50800 w 854"/>
                  <a:gd name="T13" fmla="*/ 1158875 h 1200"/>
                  <a:gd name="T14" fmla="*/ 38100 w 854"/>
                  <a:gd name="T15" fmla="*/ 1196975 h 1200"/>
                  <a:gd name="T16" fmla="*/ 19050 w 854"/>
                  <a:gd name="T17" fmla="*/ 1235075 h 1200"/>
                  <a:gd name="T18" fmla="*/ 0 w 854"/>
                  <a:gd name="T19" fmla="*/ 1270000 h 1200"/>
                  <a:gd name="T20" fmla="*/ 1101725 w 854"/>
                  <a:gd name="T21" fmla="*/ 1905000 h 1200"/>
                  <a:gd name="T22" fmla="*/ 1101725 w 854"/>
                  <a:gd name="T23" fmla="*/ 1905000 h 1200"/>
                  <a:gd name="T24" fmla="*/ 1130300 w 854"/>
                  <a:gd name="T25" fmla="*/ 1854200 h 1200"/>
                  <a:gd name="T26" fmla="*/ 1158875 w 854"/>
                  <a:gd name="T27" fmla="*/ 1800225 h 1200"/>
                  <a:gd name="T28" fmla="*/ 1184275 w 854"/>
                  <a:gd name="T29" fmla="*/ 1743075 h 1200"/>
                  <a:gd name="T30" fmla="*/ 1209675 w 854"/>
                  <a:gd name="T31" fmla="*/ 1689100 h 1200"/>
                  <a:gd name="T32" fmla="*/ 1231900 w 854"/>
                  <a:gd name="T33" fmla="*/ 1631950 h 1200"/>
                  <a:gd name="T34" fmla="*/ 1254125 w 854"/>
                  <a:gd name="T35" fmla="*/ 1571625 h 1200"/>
                  <a:gd name="T36" fmla="*/ 1273175 w 854"/>
                  <a:gd name="T37" fmla="*/ 1514475 h 1200"/>
                  <a:gd name="T38" fmla="*/ 1289050 w 854"/>
                  <a:gd name="T39" fmla="*/ 1454150 h 1200"/>
                  <a:gd name="T40" fmla="*/ 1304925 w 854"/>
                  <a:gd name="T41" fmla="*/ 1393825 h 1200"/>
                  <a:gd name="T42" fmla="*/ 1317625 w 854"/>
                  <a:gd name="T43" fmla="*/ 1333500 h 1200"/>
                  <a:gd name="T44" fmla="*/ 1330325 w 854"/>
                  <a:gd name="T45" fmla="*/ 1273175 h 1200"/>
                  <a:gd name="T46" fmla="*/ 1339850 w 854"/>
                  <a:gd name="T47" fmla="*/ 1209675 h 1200"/>
                  <a:gd name="T48" fmla="*/ 1346200 w 854"/>
                  <a:gd name="T49" fmla="*/ 1146175 h 1200"/>
                  <a:gd name="T50" fmla="*/ 1352550 w 854"/>
                  <a:gd name="T51" fmla="*/ 1082675 h 1200"/>
                  <a:gd name="T52" fmla="*/ 1355725 w 854"/>
                  <a:gd name="T53" fmla="*/ 1019175 h 1200"/>
                  <a:gd name="T54" fmla="*/ 1355725 w 854"/>
                  <a:gd name="T55" fmla="*/ 952500 h 1200"/>
                  <a:gd name="T56" fmla="*/ 1355725 w 854"/>
                  <a:gd name="T57" fmla="*/ 952500 h 1200"/>
                  <a:gd name="T58" fmla="*/ 1355725 w 854"/>
                  <a:gd name="T59" fmla="*/ 889000 h 1200"/>
                  <a:gd name="T60" fmla="*/ 1352550 w 854"/>
                  <a:gd name="T61" fmla="*/ 825500 h 1200"/>
                  <a:gd name="T62" fmla="*/ 1346200 w 854"/>
                  <a:gd name="T63" fmla="*/ 762000 h 1200"/>
                  <a:gd name="T64" fmla="*/ 1339850 w 854"/>
                  <a:gd name="T65" fmla="*/ 698500 h 1200"/>
                  <a:gd name="T66" fmla="*/ 1330325 w 854"/>
                  <a:gd name="T67" fmla="*/ 635000 h 1200"/>
                  <a:gd name="T68" fmla="*/ 1317625 w 854"/>
                  <a:gd name="T69" fmla="*/ 574675 h 1200"/>
                  <a:gd name="T70" fmla="*/ 1304925 w 854"/>
                  <a:gd name="T71" fmla="*/ 511175 h 1200"/>
                  <a:gd name="T72" fmla="*/ 1289050 w 854"/>
                  <a:gd name="T73" fmla="*/ 450850 h 1200"/>
                  <a:gd name="T74" fmla="*/ 1273175 w 854"/>
                  <a:gd name="T75" fmla="*/ 393700 h 1200"/>
                  <a:gd name="T76" fmla="*/ 1254125 w 854"/>
                  <a:gd name="T77" fmla="*/ 333375 h 1200"/>
                  <a:gd name="T78" fmla="*/ 1231900 w 854"/>
                  <a:gd name="T79" fmla="*/ 276225 h 1200"/>
                  <a:gd name="T80" fmla="*/ 1209675 w 854"/>
                  <a:gd name="T81" fmla="*/ 219075 h 1200"/>
                  <a:gd name="T82" fmla="*/ 1184275 w 854"/>
                  <a:gd name="T83" fmla="*/ 161925 h 1200"/>
                  <a:gd name="T84" fmla="*/ 1158875 w 854"/>
                  <a:gd name="T85" fmla="*/ 107950 h 1200"/>
                  <a:gd name="T86" fmla="*/ 1130300 w 854"/>
                  <a:gd name="T87" fmla="*/ 53975 h 1200"/>
                  <a:gd name="T88" fmla="*/ 1101725 w 854"/>
                  <a:gd name="T89" fmla="*/ 0 h 1200"/>
                  <a:gd name="T90" fmla="*/ 0 w 854"/>
                  <a:gd name="T91" fmla="*/ 635000 h 1200"/>
                  <a:gd name="T92" fmla="*/ 0 w 854"/>
                  <a:gd name="T93" fmla="*/ 635000 h 1200"/>
                  <a:gd name="T94" fmla="*/ 19050 w 854"/>
                  <a:gd name="T95" fmla="*/ 673100 h 1200"/>
                  <a:gd name="T96" fmla="*/ 38100 w 854"/>
                  <a:gd name="T97" fmla="*/ 708025 h 1200"/>
                  <a:gd name="T98" fmla="*/ 50800 w 854"/>
                  <a:gd name="T99" fmla="*/ 746125 h 1200"/>
                  <a:gd name="T100" fmla="*/ 63500 w 854"/>
                  <a:gd name="T101" fmla="*/ 787400 h 1200"/>
                  <a:gd name="T102" fmla="*/ 73025 w 854"/>
                  <a:gd name="T103" fmla="*/ 825500 h 1200"/>
                  <a:gd name="T104" fmla="*/ 79375 w 854"/>
                  <a:gd name="T105" fmla="*/ 866775 h 1200"/>
                  <a:gd name="T106" fmla="*/ 85725 w 854"/>
                  <a:gd name="T107" fmla="*/ 911225 h 1200"/>
                  <a:gd name="T108" fmla="*/ 85725 w 854"/>
                  <a:gd name="T109" fmla="*/ 952500 h 1200"/>
                  <a:gd name="T110" fmla="*/ 85725 w 854"/>
                  <a:gd name="T111" fmla="*/ 952500 h 120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854" h="1200">
                    <a:moveTo>
                      <a:pt x="54" y="600"/>
                    </a:moveTo>
                    <a:lnTo>
                      <a:pt x="54" y="600"/>
                    </a:lnTo>
                    <a:lnTo>
                      <a:pt x="54" y="628"/>
                    </a:lnTo>
                    <a:lnTo>
                      <a:pt x="50" y="654"/>
                    </a:lnTo>
                    <a:lnTo>
                      <a:pt x="46" y="680"/>
                    </a:lnTo>
                    <a:lnTo>
                      <a:pt x="40" y="706"/>
                    </a:lnTo>
                    <a:lnTo>
                      <a:pt x="32" y="730"/>
                    </a:lnTo>
                    <a:lnTo>
                      <a:pt x="24" y="754"/>
                    </a:lnTo>
                    <a:lnTo>
                      <a:pt x="12" y="778"/>
                    </a:lnTo>
                    <a:lnTo>
                      <a:pt x="0" y="800"/>
                    </a:lnTo>
                    <a:lnTo>
                      <a:pt x="694" y="1200"/>
                    </a:lnTo>
                    <a:lnTo>
                      <a:pt x="712" y="1168"/>
                    </a:lnTo>
                    <a:lnTo>
                      <a:pt x="730" y="1134"/>
                    </a:lnTo>
                    <a:lnTo>
                      <a:pt x="746" y="1098"/>
                    </a:lnTo>
                    <a:lnTo>
                      <a:pt x="762" y="1064"/>
                    </a:lnTo>
                    <a:lnTo>
                      <a:pt x="776" y="1028"/>
                    </a:lnTo>
                    <a:lnTo>
                      <a:pt x="790" y="990"/>
                    </a:lnTo>
                    <a:lnTo>
                      <a:pt x="802" y="954"/>
                    </a:lnTo>
                    <a:lnTo>
                      <a:pt x="812" y="916"/>
                    </a:lnTo>
                    <a:lnTo>
                      <a:pt x="822" y="878"/>
                    </a:lnTo>
                    <a:lnTo>
                      <a:pt x="830" y="840"/>
                    </a:lnTo>
                    <a:lnTo>
                      <a:pt x="838" y="802"/>
                    </a:lnTo>
                    <a:lnTo>
                      <a:pt x="844" y="762"/>
                    </a:lnTo>
                    <a:lnTo>
                      <a:pt x="848" y="722"/>
                    </a:lnTo>
                    <a:lnTo>
                      <a:pt x="852" y="682"/>
                    </a:lnTo>
                    <a:lnTo>
                      <a:pt x="854" y="642"/>
                    </a:lnTo>
                    <a:lnTo>
                      <a:pt x="854" y="600"/>
                    </a:lnTo>
                    <a:lnTo>
                      <a:pt x="854" y="560"/>
                    </a:lnTo>
                    <a:lnTo>
                      <a:pt x="852" y="520"/>
                    </a:lnTo>
                    <a:lnTo>
                      <a:pt x="848" y="480"/>
                    </a:lnTo>
                    <a:lnTo>
                      <a:pt x="844" y="440"/>
                    </a:lnTo>
                    <a:lnTo>
                      <a:pt x="838" y="400"/>
                    </a:lnTo>
                    <a:lnTo>
                      <a:pt x="830" y="362"/>
                    </a:lnTo>
                    <a:lnTo>
                      <a:pt x="822" y="322"/>
                    </a:lnTo>
                    <a:lnTo>
                      <a:pt x="812" y="284"/>
                    </a:lnTo>
                    <a:lnTo>
                      <a:pt x="802" y="248"/>
                    </a:lnTo>
                    <a:lnTo>
                      <a:pt x="790" y="210"/>
                    </a:lnTo>
                    <a:lnTo>
                      <a:pt x="776" y="174"/>
                    </a:lnTo>
                    <a:lnTo>
                      <a:pt x="762" y="138"/>
                    </a:lnTo>
                    <a:lnTo>
                      <a:pt x="746" y="102"/>
                    </a:lnTo>
                    <a:lnTo>
                      <a:pt x="730" y="68"/>
                    </a:lnTo>
                    <a:lnTo>
                      <a:pt x="712" y="34"/>
                    </a:lnTo>
                    <a:lnTo>
                      <a:pt x="694" y="0"/>
                    </a:lnTo>
                    <a:lnTo>
                      <a:pt x="0" y="400"/>
                    </a:lnTo>
                    <a:lnTo>
                      <a:pt x="12" y="424"/>
                    </a:lnTo>
                    <a:lnTo>
                      <a:pt x="24" y="446"/>
                    </a:lnTo>
                    <a:lnTo>
                      <a:pt x="32" y="470"/>
                    </a:lnTo>
                    <a:lnTo>
                      <a:pt x="40" y="496"/>
                    </a:lnTo>
                    <a:lnTo>
                      <a:pt x="46" y="520"/>
                    </a:lnTo>
                    <a:lnTo>
                      <a:pt x="50" y="546"/>
                    </a:lnTo>
                    <a:lnTo>
                      <a:pt x="54" y="574"/>
                    </a:lnTo>
                    <a:lnTo>
                      <a:pt x="54" y="600"/>
                    </a:lnTo>
                    <a:close/>
                  </a:path>
                </a:pathLst>
              </a:custGeom>
              <a:noFill/>
              <a:ln w="38100" cap="flat" cmpd="sng">
                <a:solidFill>
                  <a:srgbClr val="5F5F5F"/>
                </a:solidFill>
                <a:prstDash val="solid"/>
                <a:round/>
                <a:headEnd type="none" w="med" len="med"/>
                <a:tailEnd type="none" w="med" len="med"/>
              </a:ln>
              <a:effectLst/>
              <a:extLst/>
            </p:spPr>
            <p:txBody>
              <a:bodyPr/>
              <a:lstStyle/>
              <a:p>
                <a:endParaRPr lang="en-GB"/>
              </a:p>
            </p:txBody>
          </p:sp>
          <p:sp>
            <p:nvSpPr>
              <p:cNvPr id="27" name="Rectangle 14"/>
              <p:cNvSpPr>
                <a:spLocks noChangeArrowheads="1"/>
              </p:cNvSpPr>
              <p:nvPr/>
            </p:nvSpPr>
            <p:spPr bwMode="auto">
              <a:xfrm>
                <a:off x="4573587" y="4191194"/>
                <a:ext cx="1588" cy="1588"/>
              </a:xfrm>
              <a:prstGeom prst="rect">
                <a:avLst/>
              </a:prstGeom>
              <a:solidFill>
                <a:srgbClr val="FFFFFF"/>
              </a:solidFill>
              <a:ln w="12700">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8" name="Freeform 15"/>
              <p:cNvSpPr>
                <a:spLocks/>
              </p:cNvSpPr>
              <p:nvPr/>
            </p:nvSpPr>
            <p:spPr bwMode="auto">
              <a:xfrm>
                <a:off x="3938587" y="3549844"/>
                <a:ext cx="1270000" cy="1270000"/>
              </a:xfrm>
              <a:custGeom>
                <a:avLst/>
                <a:gdLst>
                  <a:gd name="T0" fmla="*/ 1270000 w 800"/>
                  <a:gd name="T1" fmla="*/ 635000 h 800"/>
                  <a:gd name="T2" fmla="*/ 1257300 w 800"/>
                  <a:gd name="T3" fmla="*/ 765175 h 800"/>
                  <a:gd name="T4" fmla="*/ 1222375 w 800"/>
                  <a:gd name="T5" fmla="*/ 882650 h 800"/>
                  <a:gd name="T6" fmla="*/ 1162050 w 800"/>
                  <a:gd name="T7" fmla="*/ 990600 h 800"/>
                  <a:gd name="T8" fmla="*/ 1085850 w 800"/>
                  <a:gd name="T9" fmla="*/ 1085850 h 800"/>
                  <a:gd name="T10" fmla="*/ 990600 w 800"/>
                  <a:gd name="T11" fmla="*/ 1162050 h 800"/>
                  <a:gd name="T12" fmla="*/ 882650 w 800"/>
                  <a:gd name="T13" fmla="*/ 1222375 h 800"/>
                  <a:gd name="T14" fmla="*/ 765175 w 800"/>
                  <a:gd name="T15" fmla="*/ 1257300 h 800"/>
                  <a:gd name="T16" fmla="*/ 635000 w 800"/>
                  <a:gd name="T17" fmla="*/ 1270000 h 800"/>
                  <a:gd name="T18" fmla="*/ 571500 w 800"/>
                  <a:gd name="T19" fmla="*/ 1266825 h 800"/>
                  <a:gd name="T20" fmla="*/ 447675 w 800"/>
                  <a:gd name="T21" fmla="*/ 1241425 h 800"/>
                  <a:gd name="T22" fmla="*/ 333375 w 800"/>
                  <a:gd name="T23" fmla="*/ 1193800 h 800"/>
                  <a:gd name="T24" fmla="*/ 231775 w 800"/>
                  <a:gd name="T25" fmla="*/ 1127125 h 800"/>
                  <a:gd name="T26" fmla="*/ 146050 w 800"/>
                  <a:gd name="T27" fmla="*/ 1038225 h 800"/>
                  <a:gd name="T28" fmla="*/ 76200 w 800"/>
                  <a:gd name="T29" fmla="*/ 939800 h 800"/>
                  <a:gd name="T30" fmla="*/ 28575 w 800"/>
                  <a:gd name="T31" fmla="*/ 825500 h 800"/>
                  <a:gd name="T32" fmla="*/ 3175 w 800"/>
                  <a:gd name="T33" fmla="*/ 701675 h 800"/>
                  <a:gd name="T34" fmla="*/ 0 w 800"/>
                  <a:gd name="T35" fmla="*/ 635000 h 800"/>
                  <a:gd name="T36" fmla="*/ 12700 w 800"/>
                  <a:gd name="T37" fmla="*/ 508000 h 800"/>
                  <a:gd name="T38" fmla="*/ 50800 w 800"/>
                  <a:gd name="T39" fmla="*/ 387350 h 800"/>
                  <a:gd name="T40" fmla="*/ 107950 w 800"/>
                  <a:gd name="T41" fmla="*/ 279400 h 800"/>
                  <a:gd name="T42" fmla="*/ 187325 w 800"/>
                  <a:gd name="T43" fmla="*/ 187325 h 800"/>
                  <a:gd name="T44" fmla="*/ 279400 w 800"/>
                  <a:gd name="T45" fmla="*/ 107950 h 800"/>
                  <a:gd name="T46" fmla="*/ 387350 w 800"/>
                  <a:gd name="T47" fmla="*/ 50800 h 800"/>
                  <a:gd name="T48" fmla="*/ 508000 w 800"/>
                  <a:gd name="T49" fmla="*/ 12700 h 800"/>
                  <a:gd name="T50" fmla="*/ 635000 w 800"/>
                  <a:gd name="T51" fmla="*/ 0 h 800"/>
                  <a:gd name="T52" fmla="*/ 701675 w 800"/>
                  <a:gd name="T53" fmla="*/ 3175 h 800"/>
                  <a:gd name="T54" fmla="*/ 825500 w 800"/>
                  <a:gd name="T55" fmla="*/ 28575 h 800"/>
                  <a:gd name="T56" fmla="*/ 939800 w 800"/>
                  <a:gd name="T57" fmla="*/ 76200 h 800"/>
                  <a:gd name="T58" fmla="*/ 1038225 w 800"/>
                  <a:gd name="T59" fmla="*/ 146050 h 800"/>
                  <a:gd name="T60" fmla="*/ 1127125 w 800"/>
                  <a:gd name="T61" fmla="*/ 231775 h 800"/>
                  <a:gd name="T62" fmla="*/ 1193800 w 800"/>
                  <a:gd name="T63" fmla="*/ 333375 h 800"/>
                  <a:gd name="T64" fmla="*/ 1241425 w 800"/>
                  <a:gd name="T65" fmla="*/ 447675 h 800"/>
                  <a:gd name="T66" fmla="*/ 1266825 w 800"/>
                  <a:gd name="T67" fmla="*/ 571500 h 800"/>
                  <a:gd name="T68" fmla="*/ 1270000 w 800"/>
                  <a:gd name="T69" fmla="*/ 635000 h 8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800" h="800">
                    <a:moveTo>
                      <a:pt x="800" y="400"/>
                    </a:moveTo>
                    <a:lnTo>
                      <a:pt x="800" y="400"/>
                    </a:lnTo>
                    <a:lnTo>
                      <a:pt x="798" y="442"/>
                    </a:lnTo>
                    <a:lnTo>
                      <a:pt x="792" y="482"/>
                    </a:lnTo>
                    <a:lnTo>
                      <a:pt x="782" y="520"/>
                    </a:lnTo>
                    <a:lnTo>
                      <a:pt x="770" y="556"/>
                    </a:lnTo>
                    <a:lnTo>
                      <a:pt x="752" y="592"/>
                    </a:lnTo>
                    <a:lnTo>
                      <a:pt x="732" y="624"/>
                    </a:lnTo>
                    <a:lnTo>
                      <a:pt x="710" y="654"/>
                    </a:lnTo>
                    <a:lnTo>
                      <a:pt x="684" y="684"/>
                    </a:lnTo>
                    <a:lnTo>
                      <a:pt x="654" y="710"/>
                    </a:lnTo>
                    <a:lnTo>
                      <a:pt x="624" y="732"/>
                    </a:lnTo>
                    <a:lnTo>
                      <a:pt x="592" y="752"/>
                    </a:lnTo>
                    <a:lnTo>
                      <a:pt x="556" y="770"/>
                    </a:lnTo>
                    <a:lnTo>
                      <a:pt x="520" y="782"/>
                    </a:lnTo>
                    <a:lnTo>
                      <a:pt x="482" y="792"/>
                    </a:lnTo>
                    <a:lnTo>
                      <a:pt x="442" y="798"/>
                    </a:lnTo>
                    <a:lnTo>
                      <a:pt x="400" y="800"/>
                    </a:lnTo>
                    <a:lnTo>
                      <a:pt x="360" y="798"/>
                    </a:lnTo>
                    <a:lnTo>
                      <a:pt x="320" y="792"/>
                    </a:lnTo>
                    <a:lnTo>
                      <a:pt x="282" y="782"/>
                    </a:lnTo>
                    <a:lnTo>
                      <a:pt x="244" y="770"/>
                    </a:lnTo>
                    <a:lnTo>
                      <a:pt x="210" y="752"/>
                    </a:lnTo>
                    <a:lnTo>
                      <a:pt x="176" y="732"/>
                    </a:lnTo>
                    <a:lnTo>
                      <a:pt x="146" y="710"/>
                    </a:lnTo>
                    <a:lnTo>
                      <a:pt x="118" y="684"/>
                    </a:lnTo>
                    <a:lnTo>
                      <a:pt x="92" y="654"/>
                    </a:lnTo>
                    <a:lnTo>
                      <a:pt x="68" y="624"/>
                    </a:lnTo>
                    <a:lnTo>
                      <a:pt x="48" y="592"/>
                    </a:lnTo>
                    <a:lnTo>
                      <a:pt x="32" y="556"/>
                    </a:lnTo>
                    <a:lnTo>
                      <a:pt x="18" y="520"/>
                    </a:lnTo>
                    <a:lnTo>
                      <a:pt x="8" y="482"/>
                    </a:lnTo>
                    <a:lnTo>
                      <a:pt x="2" y="442"/>
                    </a:lnTo>
                    <a:lnTo>
                      <a:pt x="0" y="400"/>
                    </a:lnTo>
                    <a:lnTo>
                      <a:pt x="2" y="360"/>
                    </a:lnTo>
                    <a:lnTo>
                      <a:pt x="8" y="320"/>
                    </a:lnTo>
                    <a:lnTo>
                      <a:pt x="18" y="282"/>
                    </a:lnTo>
                    <a:lnTo>
                      <a:pt x="32" y="244"/>
                    </a:lnTo>
                    <a:lnTo>
                      <a:pt x="48" y="210"/>
                    </a:lnTo>
                    <a:lnTo>
                      <a:pt x="68" y="176"/>
                    </a:lnTo>
                    <a:lnTo>
                      <a:pt x="92" y="146"/>
                    </a:lnTo>
                    <a:lnTo>
                      <a:pt x="118" y="118"/>
                    </a:lnTo>
                    <a:lnTo>
                      <a:pt x="146" y="92"/>
                    </a:lnTo>
                    <a:lnTo>
                      <a:pt x="176" y="68"/>
                    </a:lnTo>
                    <a:lnTo>
                      <a:pt x="210" y="48"/>
                    </a:lnTo>
                    <a:lnTo>
                      <a:pt x="244" y="32"/>
                    </a:lnTo>
                    <a:lnTo>
                      <a:pt x="282" y="18"/>
                    </a:lnTo>
                    <a:lnTo>
                      <a:pt x="320" y="8"/>
                    </a:lnTo>
                    <a:lnTo>
                      <a:pt x="360" y="2"/>
                    </a:lnTo>
                    <a:lnTo>
                      <a:pt x="400" y="0"/>
                    </a:lnTo>
                    <a:lnTo>
                      <a:pt x="442" y="2"/>
                    </a:lnTo>
                    <a:lnTo>
                      <a:pt x="482" y="8"/>
                    </a:lnTo>
                    <a:lnTo>
                      <a:pt x="520" y="18"/>
                    </a:lnTo>
                    <a:lnTo>
                      <a:pt x="556" y="32"/>
                    </a:lnTo>
                    <a:lnTo>
                      <a:pt x="592" y="48"/>
                    </a:lnTo>
                    <a:lnTo>
                      <a:pt x="624" y="68"/>
                    </a:lnTo>
                    <a:lnTo>
                      <a:pt x="654" y="92"/>
                    </a:lnTo>
                    <a:lnTo>
                      <a:pt x="684" y="118"/>
                    </a:lnTo>
                    <a:lnTo>
                      <a:pt x="710" y="146"/>
                    </a:lnTo>
                    <a:lnTo>
                      <a:pt x="732" y="176"/>
                    </a:lnTo>
                    <a:lnTo>
                      <a:pt x="752" y="210"/>
                    </a:lnTo>
                    <a:lnTo>
                      <a:pt x="770" y="244"/>
                    </a:lnTo>
                    <a:lnTo>
                      <a:pt x="782" y="282"/>
                    </a:lnTo>
                    <a:lnTo>
                      <a:pt x="792" y="320"/>
                    </a:lnTo>
                    <a:lnTo>
                      <a:pt x="798" y="360"/>
                    </a:lnTo>
                    <a:lnTo>
                      <a:pt x="800" y="400"/>
                    </a:lnTo>
                    <a:close/>
                  </a:path>
                </a:pathLst>
              </a:custGeom>
              <a:solidFill>
                <a:srgbClr val="FFFF66"/>
              </a:solidFill>
              <a:ln w="38100" cap="flat" cmpd="sng">
                <a:solidFill>
                  <a:srgbClr val="5F5F5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grpSp>
        <p:sp>
          <p:nvSpPr>
            <p:cNvPr id="12" name="TextBox 11"/>
            <p:cNvSpPr txBox="1"/>
            <p:nvPr/>
          </p:nvSpPr>
          <p:spPr>
            <a:xfrm rot="1599477">
              <a:off x="4856455" y="3222185"/>
              <a:ext cx="806183" cy="338554"/>
            </a:xfrm>
            <a:prstGeom prst="rect">
              <a:avLst/>
            </a:prstGeom>
            <a:noFill/>
          </p:spPr>
          <p:txBody>
            <a:bodyPr wrap="none" rtlCol="0">
              <a:spAutoFit/>
            </a:bodyPr>
            <a:lstStyle/>
            <a:p>
              <a:r>
                <a:rPr lang="en-GB" sz="1600" b="1" i="1" dirty="0" smtClean="0">
                  <a:latin typeface="Source Sans Pro" panose="020B0503030403020204" pitchFamily="34" charset="0"/>
                </a:rPr>
                <a:t>Church</a:t>
              </a:r>
              <a:endParaRPr lang="en-GB" sz="1600" b="1" i="1" dirty="0">
                <a:latin typeface="Source Sans Pro" panose="020B0503030403020204" pitchFamily="34" charset="0"/>
              </a:endParaRPr>
            </a:p>
          </p:txBody>
        </p:sp>
      </p:grpSp>
      <p:sp>
        <p:nvSpPr>
          <p:cNvPr id="29" name="TextBox 28"/>
          <p:cNvSpPr txBox="1"/>
          <p:nvPr/>
        </p:nvSpPr>
        <p:spPr>
          <a:xfrm>
            <a:off x="5659442" y="1584087"/>
            <a:ext cx="2236510" cy="1015663"/>
          </a:xfrm>
          <a:prstGeom prst="rect">
            <a:avLst/>
          </a:prstGeom>
          <a:noFill/>
        </p:spPr>
        <p:txBody>
          <a:bodyPr wrap="none" rtlCol="0">
            <a:spAutoFit/>
          </a:bodyPr>
          <a:lstStyle/>
          <a:p>
            <a:r>
              <a:rPr lang="en-GB" sz="6000" dirty="0" smtClean="0">
                <a:latin typeface="Source Sans Pro" panose="020B0503030403020204" pitchFamily="34" charset="0"/>
              </a:rPr>
              <a:t>C, E, Q</a:t>
            </a:r>
            <a:endParaRPr lang="en-GB" sz="6000" dirty="0">
              <a:latin typeface="Source Sans Pro" panose="020B0503030403020204" pitchFamily="34" charset="0"/>
            </a:endParaRPr>
          </a:p>
        </p:txBody>
      </p:sp>
      <p:sp>
        <p:nvSpPr>
          <p:cNvPr id="31" name="Rectangle 30"/>
          <p:cNvSpPr/>
          <p:nvPr/>
        </p:nvSpPr>
        <p:spPr>
          <a:xfrm>
            <a:off x="7940079" y="1731185"/>
            <a:ext cx="1072907" cy="823592"/>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latin typeface="Source Sans Pro" panose="020B0503030403020204" pitchFamily="34" charset="0"/>
              </a:rPr>
              <a:t>Political</a:t>
            </a:r>
            <a:endParaRPr lang="en-GB" dirty="0">
              <a:solidFill>
                <a:schemeClr val="tx1"/>
              </a:solidFill>
            </a:endParaRPr>
          </a:p>
        </p:txBody>
      </p:sp>
      <p:grpSp>
        <p:nvGrpSpPr>
          <p:cNvPr id="32" name="Group 31"/>
          <p:cNvGrpSpPr/>
          <p:nvPr/>
        </p:nvGrpSpPr>
        <p:grpSpPr>
          <a:xfrm>
            <a:off x="7940079" y="2688503"/>
            <a:ext cx="1124923" cy="823592"/>
            <a:chOff x="1829703" y="5983826"/>
            <a:chExt cx="1124923" cy="823592"/>
          </a:xfrm>
        </p:grpSpPr>
        <p:sp>
          <p:nvSpPr>
            <p:cNvPr id="33" name="Rectangle 32"/>
            <p:cNvSpPr/>
            <p:nvPr/>
          </p:nvSpPr>
          <p:spPr>
            <a:xfrm>
              <a:off x="1855709" y="5983826"/>
              <a:ext cx="1072907" cy="82359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p:cNvSpPr/>
            <p:nvPr/>
          </p:nvSpPr>
          <p:spPr>
            <a:xfrm>
              <a:off x="1829703" y="6248894"/>
              <a:ext cx="1124923" cy="369332"/>
            </a:xfrm>
            <a:prstGeom prst="rect">
              <a:avLst/>
            </a:prstGeom>
          </p:spPr>
          <p:txBody>
            <a:bodyPr wrap="none">
              <a:spAutoFit/>
            </a:bodyPr>
            <a:lstStyle/>
            <a:p>
              <a:pPr algn="ctr"/>
              <a:r>
                <a:rPr lang="en-GB" b="1" dirty="0" smtClean="0">
                  <a:solidFill>
                    <a:schemeClr val="bg1"/>
                  </a:solidFill>
                  <a:latin typeface="Source Sans Pro" panose="020B0503030403020204" pitchFamily="34" charset="0"/>
                </a:rPr>
                <a:t>Religious</a:t>
              </a:r>
              <a:endParaRPr lang="en-GB" dirty="0"/>
            </a:p>
          </p:txBody>
        </p:sp>
      </p:grpSp>
      <p:sp>
        <p:nvSpPr>
          <p:cNvPr id="30" name="TextBox 29"/>
          <p:cNvSpPr txBox="1"/>
          <p:nvPr/>
        </p:nvSpPr>
        <p:spPr>
          <a:xfrm>
            <a:off x="145484" y="2902041"/>
            <a:ext cx="8800551" cy="1200329"/>
          </a:xfrm>
          <a:prstGeom prst="rect">
            <a:avLst/>
          </a:prstGeom>
          <a:noFill/>
          <a:scene3d>
            <a:camera prst="orthographicFront"/>
            <a:lightRig rig="glow" dir="t"/>
          </a:scene3d>
        </p:spPr>
        <p:txBody>
          <a:bodyPr wrap="none" rtlCol="0">
            <a:spAutoFit/>
            <a:sp3d prstMaterial="dkEdge"/>
          </a:bodyPr>
          <a:lstStyle/>
          <a:p>
            <a:r>
              <a:rPr lang="en-GB" sz="7200" dirty="0" smtClean="0">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a:latin typeface="Source Sans Pro" panose="020B0503030403020204" pitchFamily="34" charset="0"/>
              </a:rPr>
              <a:t>Example answer sheet</a:t>
            </a:r>
            <a:endParaRPr lang="en-GB" sz="7200" dirty="0">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a:latin typeface="Source Sans Pro" panose="020B0503030403020204" pitchFamily="34" charset="0"/>
            </a:endParaRPr>
          </a:p>
        </p:txBody>
      </p:sp>
    </p:spTree>
    <p:custDataLst>
      <p:tags r:id="rId1"/>
    </p:custDataLst>
    <p:extLst>
      <p:ext uri="{BB962C8B-B14F-4D97-AF65-F5344CB8AC3E}">
        <p14:creationId xmlns:p14="http://schemas.microsoft.com/office/powerpoint/2010/main" val="93941272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42136" y="260648"/>
            <a:ext cx="8059728" cy="1323439"/>
          </a:xfrm>
          <a:prstGeom prst="rect">
            <a:avLst/>
          </a:prstGeom>
          <a:ln w="50800">
            <a:solidFill>
              <a:srgbClr val="00B0F0"/>
            </a:solidFill>
          </a:ln>
        </p:spPr>
        <p:txBody>
          <a:bodyPr wrap="square">
            <a:spAutoFit/>
          </a:bodyPr>
          <a:lstStyle/>
          <a:p>
            <a:pPr algn="ctr"/>
            <a:r>
              <a:rPr lang="en-GB" sz="4000" b="1" dirty="0" smtClean="0">
                <a:latin typeface="Source Sans Pro" panose="020B0503030403020204" pitchFamily="34" charset="0"/>
              </a:rPr>
              <a:t>Salts </a:t>
            </a:r>
            <a:r>
              <a:rPr lang="en-GB" sz="4000" b="1" dirty="0">
                <a:latin typeface="Source Sans Pro" panose="020B0503030403020204" pitchFamily="34" charset="0"/>
              </a:rPr>
              <a:t>Mill, </a:t>
            </a:r>
            <a:endParaRPr lang="en-GB" sz="4000" b="1" dirty="0" smtClean="0">
              <a:latin typeface="Source Sans Pro" panose="020B0503030403020204" pitchFamily="34" charset="0"/>
            </a:endParaRPr>
          </a:p>
          <a:p>
            <a:pPr algn="ctr"/>
            <a:r>
              <a:rPr lang="en-GB" sz="4000" b="1" dirty="0" err="1" smtClean="0">
                <a:latin typeface="Source Sans Pro" panose="020B0503030403020204" pitchFamily="34" charset="0"/>
              </a:rPr>
              <a:t>Saltaire</a:t>
            </a:r>
            <a:r>
              <a:rPr lang="en-GB" sz="4000" b="1" dirty="0">
                <a:latin typeface="Source Sans Pro" panose="020B0503030403020204" pitchFamily="34" charset="0"/>
              </a:rPr>
              <a:t>, </a:t>
            </a:r>
            <a:r>
              <a:rPr lang="fr-FR" sz="4000" b="1" dirty="0" smtClean="0">
                <a:latin typeface="Source Sans Pro" panose="020B0503030403020204" pitchFamily="34" charset="0"/>
              </a:rPr>
              <a:t>Bradford</a:t>
            </a:r>
            <a:endParaRPr lang="en-GB" sz="4000" b="1" dirty="0" smtClean="0">
              <a:latin typeface="Source Sans Pro" panose="020B0503030403020204" pitchFamily="34" charset="0"/>
            </a:endParaRPr>
          </a:p>
        </p:txBody>
      </p:sp>
      <p:grpSp>
        <p:nvGrpSpPr>
          <p:cNvPr id="7" name="Group 6"/>
          <p:cNvGrpSpPr/>
          <p:nvPr/>
        </p:nvGrpSpPr>
        <p:grpSpPr>
          <a:xfrm>
            <a:off x="2589038" y="2256578"/>
            <a:ext cx="3965925" cy="3965927"/>
            <a:chOff x="2697805" y="2312686"/>
            <a:chExt cx="3965925" cy="3965927"/>
          </a:xfrm>
        </p:grpSpPr>
        <p:sp>
          <p:nvSpPr>
            <p:cNvPr id="11" name="Freeform 10"/>
            <p:cNvSpPr/>
            <p:nvPr/>
          </p:nvSpPr>
          <p:spPr>
            <a:xfrm rot="10800000">
              <a:off x="4716416" y="4633333"/>
              <a:ext cx="1217628" cy="1149981"/>
            </a:xfrm>
            <a:custGeom>
              <a:avLst/>
              <a:gdLst>
                <a:gd name="connsiteX0" fmla="*/ 0 w 761119"/>
                <a:gd name="connsiteY0" fmla="*/ 433415 h 718834"/>
                <a:gd name="connsiteX1" fmla="*/ 47570 w 761119"/>
                <a:gd name="connsiteY1" fmla="*/ 364703 h 718834"/>
                <a:gd name="connsiteX2" fmla="*/ 89855 w 761119"/>
                <a:gd name="connsiteY2" fmla="*/ 317133 h 718834"/>
                <a:gd name="connsiteX3" fmla="*/ 126853 w 761119"/>
                <a:gd name="connsiteY3" fmla="*/ 280134 h 718834"/>
                <a:gd name="connsiteX4" fmla="*/ 179709 w 761119"/>
                <a:gd name="connsiteY4" fmla="*/ 227278 h 718834"/>
                <a:gd name="connsiteX5" fmla="*/ 206137 w 761119"/>
                <a:gd name="connsiteY5" fmla="*/ 200851 h 718834"/>
                <a:gd name="connsiteX6" fmla="*/ 232564 w 761119"/>
                <a:gd name="connsiteY6" fmla="*/ 179708 h 718834"/>
                <a:gd name="connsiteX7" fmla="*/ 285420 w 761119"/>
                <a:gd name="connsiteY7" fmla="*/ 142709 h 718834"/>
                <a:gd name="connsiteX8" fmla="*/ 354132 w 761119"/>
                <a:gd name="connsiteY8" fmla="*/ 100425 h 718834"/>
                <a:gd name="connsiteX9" fmla="*/ 417559 w 761119"/>
                <a:gd name="connsiteY9" fmla="*/ 68712 h 718834"/>
                <a:gd name="connsiteX10" fmla="*/ 470414 w 761119"/>
                <a:gd name="connsiteY10" fmla="*/ 52855 h 718834"/>
                <a:gd name="connsiteX11" fmla="*/ 512698 w 761119"/>
                <a:gd name="connsiteY11" fmla="*/ 31713 h 718834"/>
                <a:gd name="connsiteX12" fmla="*/ 581411 w 761119"/>
                <a:gd name="connsiteY12" fmla="*/ 15856 h 718834"/>
                <a:gd name="connsiteX13" fmla="*/ 650123 w 761119"/>
                <a:gd name="connsiteY13" fmla="*/ 5285 h 718834"/>
                <a:gd name="connsiteX14" fmla="*/ 687122 w 761119"/>
                <a:gd name="connsiteY14" fmla="*/ 0 h 718834"/>
                <a:gd name="connsiteX15" fmla="*/ 724120 w 761119"/>
                <a:gd name="connsiteY15" fmla="*/ 0 h 718834"/>
                <a:gd name="connsiteX16" fmla="*/ 755834 w 761119"/>
                <a:gd name="connsiteY16" fmla="*/ 0 h 718834"/>
                <a:gd name="connsiteX17" fmla="*/ 761119 w 761119"/>
                <a:gd name="connsiteY17" fmla="*/ 576125 h 718834"/>
                <a:gd name="connsiteX18" fmla="*/ 750548 w 761119"/>
                <a:gd name="connsiteY18" fmla="*/ 576125 h 718834"/>
                <a:gd name="connsiteX19" fmla="*/ 713549 w 761119"/>
                <a:gd name="connsiteY19" fmla="*/ 586696 h 718834"/>
                <a:gd name="connsiteX20" fmla="*/ 665979 w 761119"/>
                <a:gd name="connsiteY20" fmla="*/ 602552 h 718834"/>
                <a:gd name="connsiteX21" fmla="*/ 618409 w 761119"/>
                <a:gd name="connsiteY21" fmla="*/ 628980 h 718834"/>
                <a:gd name="connsiteX22" fmla="*/ 597267 w 761119"/>
                <a:gd name="connsiteY22" fmla="*/ 639551 h 718834"/>
                <a:gd name="connsiteX23" fmla="*/ 576125 w 761119"/>
                <a:gd name="connsiteY23" fmla="*/ 655408 h 718834"/>
                <a:gd name="connsiteX24" fmla="*/ 565554 w 761119"/>
                <a:gd name="connsiteY24" fmla="*/ 665979 h 718834"/>
                <a:gd name="connsiteX25" fmla="*/ 554983 w 761119"/>
                <a:gd name="connsiteY25" fmla="*/ 676550 h 718834"/>
                <a:gd name="connsiteX26" fmla="*/ 539126 w 761119"/>
                <a:gd name="connsiteY26" fmla="*/ 697692 h 718834"/>
                <a:gd name="connsiteX27" fmla="*/ 528555 w 761119"/>
                <a:gd name="connsiteY27" fmla="*/ 702978 h 718834"/>
                <a:gd name="connsiteX28" fmla="*/ 507413 w 761119"/>
                <a:gd name="connsiteY28" fmla="*/ 718834 h 718834"/>
                <a:gd name="connsiteX29" fmla="*/ 0 w 761119"/>
                <a:gd name="connsiteY29" fmla="*/ 433415 h 718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61119" h="718834">
                  <a:moveTo>
                    <a:pt x="0" y="433415"/>
                  </a:moveTo>
                  <a:lnTo>
                    <a:pt x="47570" y="364703"/>
                  </a:lnTo>
                  <a:lnTo>
                    <a:pt x="89855" y="317133"/>
                  </a:lnTo>
                  <a:lnTo>
                    <a:pt x="126853" y="280134"/>
                  </a:lnTo>
                  <a:lnTo>
                    <a:pt x="179709" y="227278"/>
                  </a:lnTo>
                  <a:lnTo>
                    <a:pt x="206137" y="200851"/>
                  </a:lnTo>
                  <a:lnTo>
                    <a:pt x="232564" y="179708"/>
                  </a:lnTo>
                  <a:lnTo>
                    <a:pt x="285420" y="142709"/>
                  </a:lnTo>
                  <a:lnTo>
                    <a:pt x="354132" y="100425"/>
                  </a:lnTo>
                  <a:lnTo>
                    <a:pt x="417559" y="68712"/>
                  </a:lnTo>
                  <a:lnTo>
                    <a:pt x="470414" y="52855"/>
                  </a:lnTo>
                  <a:lnTo>
                    <a:pt x="512698" y="31713"/>
                  </a:lnTo>
                  <a:lnTo>
                    <a:pt x="581411" y="15856"/>
                  </a:lnTo>
                  <a:lnTo>
                    <a:pt x="650123" y="5285"/>
                  </a:lnTo>
                  <a:lnTo>
                    <a:pt x="687122" y="0"/>
                  </a:lnTo>
                  <a:lnTo>
                    <a:pt x="724120" y="0"/>
                  </a:lnTo>
                  <a:lnTo>
                    <a:pt x="755834" y="0"/>
                  </a:lnTo>
                  <a:cubicBezTo>
                    <a:pt x="757596" y="192042"/>
                    <a:pt x="759357" y="384083"/>
                    <a:pt x="761119" y="576125"/>
                  </a:cubicBezTo>
                  <a:lnTo>
                    <a:pt x="750548" y="576125"/>
                  </a:lnTo>
                  <a:lnTo>
                    <a:pt x="713549" y="586696"/>
                  </a:lnTo>
                  <a:lnTo>
                    <a:pt x="665979" y="602552"/>
                  </a:lnTo>
                  <a:lnTo>
                    <a:pt x="618409" y="628980"/>
                  </a:lnTo>
                  <a:lnTo>
                    <a:pt x="597267" y="639551"/>
                  </a:lnTo>
                  <a:lnTo>
                    <a:pt x="576125" y="655408"/>
                  </a:lnTo>
                  <a:lnTo>
                    <a:pt x="565554" y="665979"/>
                  </a:lnTo>
                  <a:lnTo>
                    <a:pt x="554983" y="676550"/>
                  </a:lnTo>
                  <a:lnTo>
                    <a:pt x="539126" y="697692"/>
                  </a:lnTo>
                  <a:lnTo>
                    <a:pt x="528555" y="702978"/>
                  </a:lnTo>
                  <a:lnTo>
                    <a:pt x="507413" y="718834"/>
                  </a:lnTo>
                  <a:lnTo>
                    <a:pt x="0" y="433415"/>
                  </a:lnTo>
                  <a:close/>
                </a:path>
              </a:pathLst>
            </a:custGeom>
            <a:solidFill>
              <a:srgbClr val="FFC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Freeform 11"/>
            <p:cNvSpPr/>
            <p:nvPr/>
          </p:nvSpPr>
          <p:spPr>
            <a:xfrm rot="7012276">
              <a:off x="5150505" y="3630517"/>
              <a:ext cx="1217628" cy="1149981"/>
            </a:xfrm>
            <a:custGeom>
              <a:avLst/>
              <a:gdLst>
                <a:gd name="connsiteX0" fmla="*/ 0 w 761119"/>
                <a:gd name="connsiteY0" fmla="*/ 433415 h 718834"/>
                <a:gd name="connsiteX1" fmla="*/ 47570 w 761119"/>
                <a:gd name="connsiteY1" fmla="*/ 364703 h 718834"/>
                <a:gd name="connsiteX2" fmla="*/ 89855 w 761119"/>
                <a:gd name="connsiteY2" fmla="*/ 317133 h 718834"/>
                <a:gd name="connsiteX3" fmla="*/ 126853 w 761119"/>
                <a:gd name="connsiteY3" fmla="*/ 280134 h 718834"/>
                <a:gd name="connsiteX4" fmla="*/ 179709 w 761119"/>
                <a:gd name="connsiteY4" fmla="*/ 227278 h 718834"/>
                <a:gd name="connsiteX5" fmla="*/ 206137 w 761119"/>
                <a:gd name="connsiteY5" fmla="*/ 200851 h 718834"/>
                <a:gd name="connsiteX6" fmla="*/ 232564 w 761119"/>
                <a:gd name="connsiteY6" fmla="*/ 179708 h 718834"/>
                <a:gd name="connsiteX7" fmla="*/ 285420 w 761119"/>
                <a:gd name="connsiteY7" fmla="*/ 142709 h 718834"/>
                <a:gd name="connsiteX8" fmla="*/ 354132 w 761119"/>
                <a:gd name="connsiteY8" fmla="*/ 100425 h 718834"/>
                <a:gd name="connsiteX9" fmla="*/ 417559 w 761119"/>
                <a:gd name="connsiteY9" fmla="*/ 68712 h 718834"/>
                <a:gd name="connsiteX10" fmla="*/ 470414 w 761119"/>
                <a:gd name="connsiteY10" fmla="*/ 52855 h 718834"/>
                <a:gd name="connsiteX11" fmla="*/ 512698 w 761119"/>
                <a:gd name="connsiteY11" fmla="*/ 31713 h 718834"/>
                <a:gd name="connsiteX12" fmla="*/ 581411 w 761119"/>
                <a:gd name="connsiteY12" fmla="*/ 15856 h 718834"/>
                <a:gd name="connsiteX13" fmla="*/ 650123 w 761119"/>
                <a:gd name="connsiteY13" fmla="*/ 5285 h 718834"/>
                <a:gd name="connsiteX14" fmla="*/ 687122 w 761119"/>
                <a:gd name="connsiteY14" fmla="*/ 0 h 718834"/>
                <a:gd name="connsiteX15" fmla="*/ 724120 w 761119"/>
                <a:gd name="connsiteY15" fmla="*/ 0 h 718834"/>
                <a:gd name="connsiteX16" fmla="*/ 755834 w 761119"/>
                <a:gd name="connsiteY16" fmla="*/ 0 h 718834"/>
                <a:gd name="connsiteX17" fmla="*/ 761119 w 761119"/>
                <a:gd name="connsiteY17" fmla="*/ 576125 h 718834"/>
                <a:gd name="connsiteX18" fmla="*/ 750548 w 761119"/>
                <a:gd name="connsiteY18" fmla="*/ 576125 h 718834"/>
                <a:gd name="connsiteX19" fmla="*/ 713549 w 761119"/>
                <a:gd name="connsiteY19" fmla="*/ 586696 h 718834"/>
                <a:gd name="connsiteX20" fmla="*/ 665979 w 761119"/>
                <a:gd name="connsiteY20" fmla="*/ 602552 h 718834"/>
                <a:gd name="connsiteX21" fmla="*/ 618409 w 761119"/>
                <a:gd name="connsiteY21" fmla="*/ 628980 h 718834"/>
                <a:gd name="connsiteX22" fmla="*/ 597267 w 761119"/>
                <a:gd name="connsiteY22" fmla="*/ 639551 h 718834"/>
                <a:gd name="connsiteX23" fmla="*/ 576125 w 761119"/>
                <a:gd name="connsiteY23" fmla="*/ 655408 h 718834"/>
                <a:gd name="connsiteX24" fmla="*/ 565554 w 761119"/>
                <a:gd name="connsiteY24" fmla="*/ 665979 h 718834"/>
                <a:gd name="connsiteX25" fmla="*/ 554983 w 761119"/>
                <a:gd name="connsiteY25" fmla="*/ 676550 h 718834"/>
                <a:gd name="connsiteX26" fmla="*/ 539126 w 761119"/>
                <a:gd name="connsiteY26" fmla="*/ 697692 h 718834"/>
                <a:gd name="connsiteX27" fmla="*/ 528555 w 761119"/>
                <a:gd name="connsiteY27" fmla="*/ 702978 h 718834"/>
                <a:gd name="connsiteX28" fmla="*/ 507413 w 761119"/>
                <a:gd name="connsiteY28" fmla="*/ 718834 h 718834"/>
                <a:gd name="connsiteX29" fmla="*/ 0 w 761119"/>
                <a:gd name="connsiteY29" fmla="*/ 433415 h 718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61119" h="718834">
                  <a:moveTo>
                    <a:pt x="0" y="433415"/>
                  </a:moveTo>
                  <a:lnTo>
                    <a:pt x="47570" y="364703"/>
                  </a:lnTo>
                  <a:lnTo>
                    <a:pt x="89855" y="317133"/>
                  </a:lnTo>
                  <a:lnTo>
                    <a:pt x="126853" y="280134"/>
                  </a:lnTo>
                  <a:lnTo>
                    <a:pt x="179709" y="227278"/>
                  </a:lnTo>
                  <a:lnTo>
                    <a:pt x="206137" y="200851"/>
                  </a:lnTo>
                  <a:lnTo>
                    <a:pt x="232564" y="179708"/>
                  </a:lnTo>
                  <a:lnTo>
                    <a:pt x="285420" y="142709"/>
                  </a:lnTo>
                  <a:lnTo>
                    <a:pt x="354132" y="100425"/>
                  </a:lnTo>
                  <a:lnTo>
                    <a:pt x="417559" y="68712"/>
                  </a:lnTo>
                  <a:lnTo>
                    <a:pt x="470414" y="52855"/>
                  </a:lnTo>
                  <a:lnTo>
                    <a:pt x="512698" y="31713"/>
                  </a:lnTo>
                  <a:lnTo>
                    <a:pt x="581411" y="15856"/>
                  </a:lnTo>
                  <a:lnTo>
                    <a:pt x="650123" y="5285"/>
                  </a:lnTo>
                  <a:lnTo>
                    <a:pt x="687122" y="0"/>
                  </a:lnTo>
                  <a:lnTo>
                    <a:pt x="724120" y="0"/>
                  </a:lnTo>
                  <a:lnTo>
                    <a:pt x="755834" y="0"/>
                  </a:lnTo>
                  <a:cubicBezTo>
                    <a:pt x="757596" y="192042"/>
                    <a:pt x="759357" y="384083"/>
                    <a:pt x="761119" y="576125"/>
                  </a:cubicBezTo>
                  <a:lnTo>
                    <a:pt x="750548" y="576125"/>
                  </a:lnTo>
                  <a:lnTo>
                    <a:pt x="713549" y="586696"/>
                  </a:lnTo>
                  <a:lnTo>
                    <a:pt x="665979" y="602552"/>
                  </a:lnTo>
                  <a:lnTo>
                    <a:pt x="618409" y="628980"/>
                  </a:lnTo>
                  <a:lnTo>
                    <a:pt x="597267" y="639551"/>
                  </a:lnTo>
                  <a:lnTo>
                    <a:pt x="576125" y="655408"/>
                  </a:lnTo>
                  <a:lnTo>
                    <a:pt x="565554" y="665979"/>
                  </a:lnTo>
                  <a:lnTo>
                    <a:pt x="554983" y="676550"/>
                  </a:lnTo>
                  <a:lnTo>
                    <a:pt x="539126" y="697692"/>
                  </a:lnTo>
                  <a:lnTo>
                    <a:pt x="528555" y="702978"/>
                  </a:lnTo>
                  <a:lnTo>
                    <a:pt x="507413" y="718834"/>
                  </a:lnTo>
                  <a:lnTo>
                    <a:pt x="0" y="433415"/>
                  </a:lnTo>
                  <a:close/>
                </a:path>
              </a:pathLst>
            </a:custGeom>
            <a:solidFill>
              <a:srgbClr val="FFC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Freeform 12"/>
            <p:cNvSpPr/>
            <p:nvPr/>
          </p:nvSpPr>
          <p:spPr>
            <a:xfrm rot="3461844">
              <a:off x="4499523" y="2729179"/>
              <a:ext cx="1217628" cy="1149981"/>
            </a:xfrm>
            <a:custGeom>
              <a:avLst/>
              <a:gdLst>
                <a:gd name="connsiteX0" fmla="*/ 0 w 761119"/>
                <a:gd name="connsiteY0" fmla="*/ 433415 h 718834"/>
                <a:gd name="connsiteX1" fmla="*/ 47570 w 761119"/>
                <a:gd name="connsiteY1" fmla="*/ 364703 h 718834"/>
                <a:gd name="connsiteX2" fmla="*/ 89855 w 761119"/>
                <a:gd name="connsiteY2" fmla="*/ 317133 h 718834"/>
                <a:gd name="connsiteX3" fmla="*/ 126853 w 761119"/>
                <a:gd name="connsiteY3" fmla="*/ 280134 h 718834"/>
                <a:gd name="connsiteX4" fmla="*/ 179709 w 761119"/>
                <a:gd name="connsiteY4" fmla="*/ 227278 h 718834"/>
                <a:gd name="connsiteX5" fmla="*/ 206137 w 761119"/>
                <a:gd name="connsiteY5" fmla="*/ 200851 h 718834"/>
                <a:gd name="connsiteX6" fmla="*/ 232564 w 761119"/>
                <a:gd name="connsiteY6" fmla="*/ 179708 h 718834"/>
                <a:gd name="connsiteX7" fmla="*/ 285420 w 761119"/>
                <a:gd name="connsiteY7" fmla="*/ 142709 h 718834"/>
                <a:gd name="connsiteX8" fmla="*/ 354132 w 761119"/>
                <a:gd name="connsiteY8" fmla="*/ 100425 h 718834"/>
                <a:gd name="connsiteX9" fmla="*/ 417559 w 761119"/>
                <a:gd name="connsiteY9" fmla="*/ 68712 h 718834"/>
                <a:gd name="connsiteX10" fmla="*/ 470414 w 761119"/>
                <a:gd name="connsiteY10" fmla="*/ 52855 h 718834"/>
                <a:gd name="connsiteX11" fmla="*/ 512698 w 761119"/>
                <a:gd name="connsiteY11" fmla="*/ 31713 h 718834"/>
                <a:gd name="connsiteX12" fmla="*/ 581411 w 761119"/>
                <a:gd name="connsiteY12" fmla="*/ 15856 h 718834"/>
                <a:gd name="connsiteX13" fmla="*/ 650123 w 761119"/>
                <a:gd name="connsiteY13" fmla="*/ 5285 h 718834"/>
                <a:gd name="connsiteX14" fmla="*/ 687122 w 761119"/>
                <a:gd name="connsiteY14" fmla="*/ 0 h 718834"/>
                <a:gd name="connsiteX15" fmla="*/ 724120 w 761119"/>
                <a:gd name="connsiteY15" fmla="*/ 0 h 718834"/>
                <a:gd name="connsiteX16" fmla="*/ 755834 w 761119"/>
                <a:gd name="connsiteY16" fmla="*/ 0 h 718834"/>
                <a:gd name="connsiteX17" fmla="*/ 761119 w 761119"/>
                <a:gd name="connsiteY17" fmla="*/ 576125 h 718834"/>
                <a:gd name="connsiteX18" fmla="*/ 750548 w 761119"/>
                <a:gd name="connsiteY18" fmla="*/ 576125 h 718834"/>
                <a:gd name="connsiteX19" fmla="*/ 713549 w 761119"/>
                <a:gd name="connsiteY19" fmla="*/ 586696 h 718834"/>
                <a:gd name="connsiteX20" fmla="*/ 665979 w 761119"/>
                <a:gd name="connsiteY20" fmla="*/ 602552 h 718834"/>
                <a:gd name="connsiteX21" fmla="*/ 618409 w 761119"/>
                <a:gd name="connsiteY21" fmla="*/ 628980 h 718834"/>
                <a:gd name="connsiteX22" fmla="*/ 597267 w 761119"/>
                <a:gd name="connsiteY22" fmla="*/ 639551 h 718834"/>
                <a:gd name="connsiteX23" fmla="*/ 576125 w 761119"/>
                <a:gd name="connsiteY23" fmla="*/ 655408 h 718834"/>
                <a:gd name="connsiteX24" fmla="*/ 565554 w 761119"/>
                <a:gd name="connsiteY24" fmla="*/ 665979 h 718834"/>
                <a:gd name="connsiteX25" fmla="*/ 554983 w 761119"/>
                <a:gd name="connsiteY25" fmla="*/ 676550 h 718834"/>
                <a:gd name="connsiteX26" fmla="*/ 539126 w 761119"/>
                <a:gd name="connsiteY26" fmla="*/ 697692 h 718834"/>
                <a:gd name="connsiteX27" fmla="*/ 528555 w 761119"/>
                <a:gd name="connsiteY27" fmla="*/ 702978 h 718834"/>
                <a:gd name="connsiteX28" fmla="*/ 507413 w 761119"/>
                <a:gd name="connsiteY28" fmla="*/ 718834 h 718834"/>
                <a:gd name="connsiteX29" fmla="*/ 0 w 761119"/>
                <a:gd name="connsiteY29" fmla="*/ 433415 h 718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61119" h="718834">
                  <a:moveTo>
                    <a:pt x="0" y="433415"/>
                  </a:moveTo>
                  <a:lnTo>
                    <a:pt x="47570" y="364703"/>
                  </a:lnTo>
                  <a:lnTo>
                    <a:pt x="89855" y="317133"/>
                  </a:lnTo>
                  <a:lnTo>
                    <a:pt x="126853" y="280134"/>
                  </a:lnTo>
                  <a:lnTo>
                    <a:pt x="179709" y="227278"/>
                  </a:lnTo>
                  <a:lnTo>
                    <a:pt x="206137" y="200851"/>
                  </a:lnTo>
                  <a:lnTo>
                    <a:pt x="232564" y="179708"/>
                  </a:lnTo>
                  <a:lnTo>
                    <a:pt x="285420" y="142709"/>
                  </a:lnTo>
                  <a:lnTo>
                    <a:pt x="354132" y="100425"/>
                  </a:lnTo>
                  <a:lnTo>
                    <a:pt x="417559" y="68712"/>
                  </a:lnTo>
                  <a:lnTo>
                    <a:pt x="470414" y="52855"/>
                  </a:lnTo>
                  <a:lnTo>
                    <a:pt x="512698" y="31713"/>
                  </a:lnTo>
                  <a:lnTo>
                    <a:pt x="581411" y="15856"/>
                  </a:lnTo>
                  <a:lnTo>
                    <a:pt x="650123" y="5285"/>
                  </a:lnTo>
                  <a:lnTo>
                    <a:pt x="687122" y="0"/>
                  </a:lnTo>
                  <a:lnTo>
                    <a:pt x="724120" y="0"/>
                  </a:lnTo>
                  <a:lnTo>
                    <a:pt x="755834" y="0"/>
                  </a:lnTo>
                  <a:cubicBezTo>
                    <a:pt x="757596" y="192042"/>
                    <a:pt x="759357" y="384083"/>
                    <a:pt x="761119" y="576125"/>
                  </a:cubicBezTo>
                  <a:lnTo>
                    <a:pt x="750548" y="576125"/>
                  </a:lnTo>
                  <a:lnTo>
                    <a:pt x="713549" y="586696"/>
                  </a:lnTo>
                  <a:lnTo>
                    <a:pt x="665979" y="602552"/>
                  </a:lnTo>
                  <a:lnTo>
                    <a:pt x="618409" y="628980"/>
                  </a:lnTo>
                  <a:lnTo>
                    <a:pt x="597267" y="639551"/>
                  </a:lnTo>
                  <a:lnTo>
                    <a:pt x="576125" y="655408"/>
                  </a:lnTo>
                  <a:lnTo>
                    <a:pt x="565554" y="665979"/>
                  </a:lnTo>
                  <a:lnTo>
                    <a:pt x="554983" y="676550"/>
                  </a:lnTo>
                  <a:lnTo>
                    <a:pt x="539126" y="697692"/>
                  </a:lnTo>
                  <a:lnTo>
                    <a:pt x="528555" y="702978"/>
                  </a:lnTo>
                  <a:lnTo>
                    <a:pt x="507413" y="718834"/>
                  </a:lnTo>
                  <a:lnTo>
                    <a:pt x="0" y="433415"/>
                  </a:lnTo>
                  <a:close/>
                </a:path>
              </a:pathLst>
            </a:custGeom>
            <a:solidFill>
              <a:srgbClr val="92D05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4" name="Group 13"/>
            <p:cNvGrpSpPr/>
            <p:nvPr/>
          </p:nvGrpSpPr>
          <p:grpSpPr>
            <a:xfrm>
              <a:off x="2697805" y="2312686"/>
              <a:ext cx="3965925" cy="3965927"/>
              <a:chOff x="2033589" y="1651194"/>
              <a:chExt cx="5079998" cy="5080000"/>
            </a:xfrm>
          </p:grpSpPr>
          <p:sp>
            <p:nvSpPr>
              <p:cNvPr id="19" name="Freeform 2"/>
              <p:cNvSpPr>
                <a:spLocks/>
              </p:cNvSpPr>
              <p:nvPr/>
            </p:nvSpPr>
            <p:spPr bwMode="auto">
              <a:xfrm>
                <a:off x="4573588" y="1651194"/>
                <a:ext cx="2200275" cy="1587500"/>
              </a:xfrm>
              <a:custGeom>
                <a:avLst/>
                <a:gdLst>
                  <a:gd name="T0" fmla="*/ 2200275 w 1386"/>
                  <a:gd name="T1" fmla="*/ 1270000 h 1000"/>
                  <a:gd name="T2" fmla="*/ 2159000 w 1386"/>
                  <a:gd name="T3" fmla="*/ 1200150 h 1000"/>
                  <a:gd name="T4" fmla="*/ 2066925 w 1386"/>
                  <a:gd name="T5" fmla="*/ 1063625 h 1000"/>
                  <a:gd name="T6" fmla="*/ 1968500 w 1386"/>
                  <a:gd name="T7" fmla="*/ 933450 h 1000"/>
                  <a:gd name="T8" fmla="*/ 1860550 w 1386"/>
                  <a:gd name="T9" fmla="*/ 809625 h 1000"/>
                  <a:gd name="T10" fmla="*/ 1746250 w 1386"/>
                  <a:gd name="T11" fmla="*/ 695325 h 1000"/>
                  <a:gd name="T12" fmla="*/ 1622425 w 1386"/>
                  <a:gd name="T13" fmla="*/ 587375 h 1000"/>
                  <a:gd name="T14" fmla="*/ 1495425 w 1386"/>
                  <a:gd name="T15" fmla="*/ 485775 h 1000"/>
                  <a:gd name="T16" fmla="*/ 1358900 w 1386"/>
                  <a:gd name="T17" fmla="*/ 393700 h 1000"/>
                  <a:gd name="T18" fmla="*/ 1216025 w 1386"/>
                  <a:gd name="T19" fmla="*/ 311150 h 1000"/>
                  <a:gd name="T20" fmla="*/ 1069975 w 1386"/>
                  <a:gd name="T21" fmla="*/ 234950 h 1000"/>
                  <a:gd name="T22" fmla="*/ 917575 w 1386"/>
                  <a:gd name="T23" fmla="*/ 171450 h 1000"/>
                  <a:gd name="T24" fmla="*/ 758825 w 1386"/>
                  <a:gd name="T25" fmla="*/ 117475 h 1000"/>
                  <a:gd name="T26" fmla="*/ 596900 w 1386"/>
                  <a:gd name="T27" fmla="*/ 73025 h 1000"/>
                  <a:gd name="T28" fmla="*/ 431800 w 1386"/>
                  <a:gd name="T29" fmla="*/ 38100 h 1000"/>
                  <a:gd name="T30" fmla="*/ 260350 w 1386"/>
                  <a:gd name="T31" fmla="*/ 12700 h 1000"/>
                  <a:gd name="T32" fmla="*/ 88900 w 1386"/>
                  <a:gd name="T33" fmla="*/ 3175 h 1000"/>
                  <a:gd name="T34" fmla="*/ 0 w 1386"/>
                  <a:gd name="T35" fmla="*/ 635000 h 1000"/>
                  <a:gd name="T36" fmla="*/ 66675 w 1386"/>
                  <a:gd name="T37" fmla="*/ 638175 h 1000"/>
                  <a:gd name="T38" fmla="*/ 196850 w 1386"/>
                  <a:gd name="T39" fmla="*/ 644525 h 1000"/>
                  <a:gd name="T40" fmla="*/ 323850 w 1386"/>
                  <a:gd name="T41" fmla="*/ 663575 h 1000"/>
                  <a:gd name="T42" fmla="*/ 447675 w 1386"/>
                  <a:gd name="T43" fmla="*/ 688975 h 1000"/>
                  <a:gd name="T44" fmla="*/ 571500 w 1386"/>
                  <a:gd name="T45" fmla="*/ 723900 h 1000"/>
                  <a:gd name="T46" fmla="*/ 688975 w 1386"/>
                  <a:gd name="T47" fmla="*/ 765175 h 1000"/>
                  <a:gd name="T48" fmla="*/ 803275 w 1386"/>
                  <a:gd name="T49" fmla="*/ 812800 h 1000"/>
                  <a:gd name="T50" fmla="*/ 914400 w 1386"/>
                  <a:gd name="T51" fmla="*/ 866775 h 1000"/>
                  <a:gd name="T52" fmla="*/ 1019175 w 1386"/>
                  <a:gd name="T53" fmla="*/ 930275 h 1000"/>
                  <a:gd name="T54" fmla="*/ 1120775 w 1386"/>
                  <a:gd name="T55" fmla="*/ 1000125 h 1000"/>
                  <a:gd name="T56" fmla="*/ 1216025 w 1386"/>
                  <a:gd name="T57" fmla="*/ 1076325 h 1000"/>
                  <a:gd name="T58" fmla="*/ 1308100 w 1386"/>
                  <a:gd name="T59" fmla="*/ 1155700 h 1000"/>
                  <a:gd name="T60" fmla="*/ 1397000 w 1386"/>
                  <a:gd name="T61" fmla="*/ 1244600 h 1000"/>
                  <a:gd name="T62" fmla="*/ 1476375 w 1386"/>
                  <a:gd name="T63" fmla="*/ 1336675 h 1000"/>
                  <a:gd name="T64" fmla="*/ 1549400 w 1386"/>
                  <a:gd name="T65" fmla="*/ 1431925 h 1000"/>
                  <a:gd name="T66" fmla="*/ 1619250 w 1386"/>
                  <a:gd name="T67" fmla="*/ 1536700 h 1000"/>
                  <a:gd name="T68" fmla="*/ 1651000 w 1386"/>
                  <a:gd name="T69" fmla="*/ 1587500 h 10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386" h="1000">
                    <a:moveTo>
                      <a:pt x="1040" y="1000"/>
                    </a:moveTo>
                    <a:lnTo>
                      <a:pt x="1386" y="800"/>
                    </a:lnTo>
                    <a:lnTo>
                      <a:pt x="1360" y="756"/>
                    </a:lnTo>
                    <a:lnTo>
                      <a:pt x="1332" y="712"/>
                    </a:lnTo>
                    <a:lnTo>
                      <a:pt x="1302" y="670"/>
                    </a:lnTo>
                    <a:lnTo>
                      <a:pt x="1272" y="628"/>
                    </a:lnTo>
                    <a:lnTo>
                      <a:pt x="1240" y="588"/>
                    </a:lnTo>
                    <a:lnTo>
                      <a:pt x="1206" y="550"/>
                    </a:lnTo>
                    <a:lnTo>
                      <a:pt x="1172" y="510"/>
                    </a:lnTo>
                    <a:lnTo>
                      <a:pt x="1136" y="474"/>
                    </a:lnTo>
                    <a:lnTo>
                      <a:pt x="1100" y="438"/>
                    </a:lnTo>
                    <a:lnTo>
                      <a:pt x="1062" y="404"/>
                    </a:lnTo>
                    <a:lnTo>
                      <a:pt x="1022" y="370"/>
                    </a:lnTo>
                    <a:lnTo>
                      <a:pt x="982" y="338"/>
                    </a:lnTo>
                    <a:lnTo>
                      <a:pt x="942" y="306"/>
                    </a:lnTo>
                    <a:lnTo>
                      <a:pt x="898" y="276"/>
                    </a:lnTo>
                    <a:lnTo>
                      <a:pt x="856" y="248"/>
                    </a:lnTo>
                    <a:lnTo>
                      <a:pt x="812" y="222"/>
                    </a:lnTo>
                    <a:lnTo>
                      <a:pt x="766" y="196"/>
                    </a:lnTo>
                    <a:lnTo>
                      <a:pt x="720" y="172"/>
                    </a:lnTo>
                    <a:lnTo>
                      <a:pt x="674" y="148"/>
                    </a:lnTo>
                    <a:lnTo>
                      <a:pt x="626" y="128"/>
                    </a:lnTo>
                    <a:lnTo>
                      <a:pt x="578" y="108"/>
                    </a:lnTo>
                    <a:lnTo>
                      <a:pt x="528" y="90"/>
                    </a:lnTo>
                    <a:lnTo>
                      <a:pt x="478" y="74"/>
                    </a:lnTo>
                    <a:lnTo>
                      <a:pt x="428" y="58"/>
                    </a:lnTo>
                    <a:lnTo>
                      <a:pt x="376" y="46"/>
                    </a:lnTo>
                    <a:lnTo>
                      <a:pt x="324" y="34"/>
                    </a:lnTo>
                    <a:lnTo>
                      <a:pt x="272" y="24"/>
                    </a:lnTo>
                    <a:lnTo>
                      <a:pt x="218" y="16"/>
                    </a:lnTo>
                    <a:lnTo>
                      <a:pt x="164" y="8"/>
                    </a:lnTo>
                    <a:lnTo>
                      <a:pt x="110" y="4"/>
                    </a:lnTo>
                    <a:lnTo>
                      <a:pt x="56" y="2"/>
                    </a:lnTo>
                    <a:lnTo>
                      <a:pt x="0" y="0"/>
                    </a:lnTo>
                    <a:lnTo>
                      <a:pt x="0" y="400"/>
                    </a:lnTo>
                    <a:lnTo>
                      <a:pt x="42" y="402"/>
                    </a:lnTo>
                    <a:lnTo>
                      <a:pt x="84" y="404"/>
                    </a:lnTo>
                    <a:lnTo>
                      <a:pt x="124" y="406"/>
                    </a:lnTo>
                    <a:lnTo>
                      <a:pt x="164" y="412"/>
                    </a:lnTo>
                    <a:lnTo>
                      <a:pt x="204" y="418"/>
                    </a:lnTo>
                    <a:lnTo>
                      <a:pt x="244" y="426"/>
                    </a:lnTo>
                    <a:lnTo>
                      <a:pt x="282" y="434"/>
                    </a:lnTo>
                    <a:lnTo>
                      <a:pt x="322" y="444"/>
                    </a:lnTo>
                    <a:lnTo>
                      <a:pt x="360" y="456"/>
                    </a:lnTo>
                    <a:lnTo>
                      <a:pt x="396" y="468"/>
                    </a:lnTo>
                    <a:lnTo>
                      <a:pt x="434" y="482"/>
                    </a:lnTo>
                    <a:lnTo>
                      <a:pt x="470" y="496"/>
                    </a:lnTo>
                    <a:lnTo>
                      <a:pt x="506" y="512"/>
                    </a:lnTo>
                    <a:lnTo>
                      <a:pt x="540" y="528"/>
                    </a:lnTo>
                    <a:lnTo>
                      <a:pt x="576" y="546"/>
                    </a:lnTo>
                    <a:lnTo>
                      <a:pt x="608" y="566"/>
                    </a:lnTo>
                    <a:lnTo>
                      <a:pt x="642" y="586"/>
                    </a:lnTo>
                    <a:lnTo>
                      <a:pt x="674" y="608"/>
                    </a:lnTo>
                    <a:lnTo>
                      <a:pt x="706" y="630"/>
                    </a:lnTo>
                    <a:lnTo>
                      <a:pt x="736" y="654"/>
                    </a:lnTo>
                    <a:lnTo>
                      <a:pt x="766" y="678"/>
                    </a:lnTo>
                    <a:lnTo>
                      <a:pt x="796" y="702"/>
                    </a:lnTo>
                    <a:lnTo>
                      <a:pt x="824" y="728"/>
                    </a:lnTo>
                    <a:lnTo>
                      <a:pt x="852" y="756"/>
                    </a:lnTo>
                    <a:lnTo>
                      <a:pt x="880" y="784"/>
                    </a:lnTo>
                    <a:lnTo>
                      <a:pt x="904" y="812"/>
                    </a:lnTo>
                    <a:lnTo>
                      <a:pt x="930" y="842"/>
                    </a:lnTo>
                    <a:lnTo>
                      <a:pt x="954" y="872"/>
                    </a:lnTo>
                    <a:lnTo>
                      <a:pt x="976" y="902"/>
                    </a:lnTo>
                    <a:lnTo>
                      <a:pt x="998" y="934"/>
                    </a:lnTo>
                    <a:lnTo>
                      <a:pt x="1020" y="968"/>
                    </a:lnTo>
                    <a:lnTo>
                      <a:pt x="1040" y="1000"/>
                    </a:lnTo>
                    <a:close/>
                  </a:path>
                </a:pathLst>
              </a:custGeom>
              <a:noFill/>
              <a:ln w="12700">
                <a:solidFill>
                  <a:srgbClr val="000000"/>
                </a:solidFill>
                <a:prstDash val="solid"/>
                <a:round/>
                <a:headEnd/>
                <a:tailEnd/>
              </a:ln>
            </p:spPr>
            <p:txBody>
              <a:bodyPr/>
              <a:lstStyle/>
              <a:p>
                <a:endParaRPr lang="en-GB"/>
              </a:p>
            </p:txBody>
          </p:sp>
          <p:sp>
            <p:nvSpPr>
              <p:cNvPr id="20" name="Freeform 3"/>
              <p:cNvSpPr>
                <a:spLocks/>
              </p:cNvSpPr>
              <p:nvPr/>
            </p:nvSpPr>
            <p:spPr bwMode="auto">
              <a:xfrm>
                <a:off x="2373314" y="1651194"/>
                <a:ext cx="2200275" cy="1587500"/>
              </a:xfrm>
              <a:custGeom>
                <a:avLst/>
                <a:gdLst>
                  <a:gd name="T0" fmla="*/ 2200275 w 1386"/>
                  <a:gd name="T1" fmla="*/ 0 h 1000"/>
                  <a:gd name="T2" fmla="*/ 2114550 w 1386"/>
                  <a:gd name="T3" fmla="*/ 3175 h 1000"/>
                  <a:gd name="T4" fmla="*/ 1939925 w 1386"/>
                  <a:gd name="T5" fmla="*/ 12700 h 1000"/>
                  <a:gd name="T6" fmla="*/ 1771650 w 1386"/>
                  <a:gd name="T7" fmla="*/ 38100 h 1000"/>
                  <a:gd name="T8" fmla="*/ 1603375 w 1386"/>
                  <a:gd name="T9" fmla="*/ 73025 h 1000"/>
                  <a:gd name="T10" fmla="*/ 1441450 w 1386"/>
                  <a:gd name="T11" fmla="*/ 117475 h 1000"/>
                  <a:gd name="T12" fmla="*/ 1285875 w 1386"/>
                  <a:gd name="T13" fmla="*/ 171450 h 1000"/>
                  <a:gd name="T14" fmla="*/ 1133475 w 1386"/>
                  <a:gd name="T15" fmla="*/ 234950 h 1000"/>
                  <a:gd name="T16" fmla="*/ 984250 w 1386"/>
                  <a:gd name="T17" fmla="*/ 311150 h 1000"/>
                  <a:gd name="T18" fmla="*/ 844550 w 1386"/>
                  <a:gd name="T19" fmla="*/ 393700 h 1000"/>
                  <a:gd name="T20" fmla="*/ 708025 w 1386"/>
                  <a:gd name="T21" fmla="*/ 485775 h 1000"/>
                  <a:gd name="T22" fmla="*/ 577850 w 1386"/>
                  <a:gd name="T23" fmla="*/ 587375 h 1000"/>
                  <a:gd name="T24" fmla="*/ 457200 w 1386"/>
                  <a:gd name="T25" fmla="*/ 695325 h 1000"/>
                  <a:gd name="T26" fmla="*/ 339725 w 1386"/>
                  <a:gd name="T27" fmla="*/ 809625 h 1000"/>
                  <a:gd name="T28" fmla="*/ 234950 w 1386"/>
                  <a:gd name="T29" fmla="*/ 933450 h 1000"/>
                  <a:gd name="T30" fmla="*/ 133350 w 1386"/>
                  <a:gd name="T31" fmla="*/ 1063625 h 1000"/>
                  <a:gd name="T32" fmla="*/ 44450 w 1386"/>
                  <a:gd name="T33" fmla="*/ 1200150 h 1000"/>
                  <a:gd name="T34" fmla="*/ 552450 w 1386"/>
                  <a:gd name="T35" fmla="*/ 1587500 h 1000"/>
                  <a:gd name="T36" fmla="*/ 584200 w 1386"/>
                  <a:gd name="T37" fmla="*/ 1536700 h 1000"/>
                  <a:gd name="T38" fmla="*/ 650875 w 1386"/>
                  <a:gd name="T39" fmla="*/ 1431925 h 1000"/>
                  <a:gd name="T40" fmla="*/ 727075 w 1386"/>
                  <a:gd name="T41" fmla="*/ 1336675 h 1000"/>
                  <a:gd name="T42" fmla="*/ 806450 w 1386"/>
                  <a:gd name="T43" fmla="*/ 1244600 h 1000"/>
                  <a:gd name="T44" fmla="*/ 892175 w 1386"/>
                  <a:gd name="T45" fmla="*/ 1155700 h 1000"/>
                  <a:gd name="T46" fmla="*/ 984250 w 1386"/>
                  <a:gd name="T47" fmla="*/ 1076325 h 1000"/>
                  <a:gd name="T48" fmla="*/ 1079500 w 1386"/>
                  <a:gd name="T49" fmla="*/ 1000125 h 1000"/>
                  <a:gd name="T50" fmla="*/ 1181100 w 1386"/>
                  <a:gd name="T51" fmla="*/ 930275 h 1000"/>
                  <a:gd name="T52" fmla="*/ 1289050 w 1386"/>
                  <a:gd name="T53" fmla="*/ 866775 h 1000"/>
                  <a:gd name="T54" fmla="*/ 1400175 w 1386"/>
                  <a:gd name="T55" fmla="*/ 812800 h 1000"/>
                  <a:gd name="T56" fmla="*/ 1514475 w 1386"/>
                  <a:gd name="T57" fmla="*/ 765175 h 1000"/>
                  <a:gd name="T58" fmla="*/ 1631950 w 1386"/>
                  <a:gd name="T59" fmla="*/ 723900 h 1000"/>
                  <a:gd name="T60" fmla="*/ 1752600 w 1386"/>
                  <a:gd name="T61" fmla="*/ 688975 h 1000"/>
                  <a:gd name="T62" fmla="*/ 1876425 w 1386"/>
                  <a:gd name="T63" fmla="*/ 663575 h 1000"/>
                  <a:gd name="T64" fmla="*/ 2006600 w 1386"/>
                  <a:gd name="T65" fmla="*/ 644525 h 1000"/>
                  <a:gd name="T66" fmla="*/ 2133600 w 1386"/>
                  <a:gd name="T67" fmla="*/ 638175 h 1000"/>
                  <a:gd name="T68" fmla="*/ 2200275 w 1386"/>
                  <a:gd name="T69" fmla="*/ 635000 h 10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386" h="1000">
                    <a:moveTo>
                      <a:pt x="1386" y="400"/>
                    </a:moveTo>
                    <a:lnTo>
                      <a:pt x="1386" y="0"/>
                    </a:lnTo>
                    <a:lnTo>
                      <a:pt x="1332" y="2"/>
                    </a:lnTo>
                    <a:lnTo>
                      <a:pt x="1276" y="4"/>
                    </a:lnTo>
                    <a:lnTo>
                      <a:pt x="1222" y="8"/>
                    </a:lnTo>
                    <a:lnTo>
                      <a:pt x="1168" y="16"/>
                    </a:lnTo>
                    <a:lnTo>
                      <a:pt x="1116" y="24"/>
                    </a:lnTo>
                    <a:lnTo>
                      <a:pt x="1062" y="34"/>
                    </a:lnTo>
                    <a:lnTo>
                      <a:pt x="1010" y="46"/>
                    </a:lnTo>
                    <a:lnTo>
                      <a:pt x="960" y="58"/>
                    </a:lnTo>
                    <a:lnTo>
                      <a:pt x="908" y="74"/>
                    </a:lnTo>
                    <a:lnTo>
                      <a:pt x="858" y="90"/>
                    </a:lnTo>
                    <a:lnTo>
                      <a:pt x="810" y="108"/>
                    </a:lnTo>
                    <a:lnTo>
                      <a:pt x="760" y="128"/>
                    </a:lnTo>
                    <a:lnTo>
                      <a:pt x="714" y="148"/>
                    </a:lnTo>
                    <a:lnTo>
                      <a:pt x="666" y="172"/>
                    </a:lnTo>
                    <a:lnTo>
                      <a:pt x="620" y="196"/>
                    </a:lnTo>
                    <a:lnTo>
                      <a:pt x="576" y="222"/>
                    </a:lnTo>
                    <a:lnTo>
                      <a:pt x="532" y="248"/>
                    </a:lnTo>
                    <a:lnTo>
                      <a:pt x="488" y="276"/>
                    </a:lnTo>
                    <a:lnTo>
                      <a:pt x="446" y="306"/>
                    </a:lnTo>
                    <a:lnTo>
                      <a:pt x="404" y="338"/>
                    </a:lnTo>
                    <a:lnTo>
                      <a:pt x="364" y="370"/>
                    </a:lnTo>
                    <a:lnTo>
                      <a:pt x="326" y="404"/>
                    </a:lnTo>
                    <a:lnTo>
                      <a:pt x="288" y="438"/>
                    </a:lnTo>
                    <a:lnTo>
                      <a:pt x="250" y="474"/>
                    </a:lnTo>
                    <a:lnTo>
                      <a:pt x="214" y="510"/>
                    </a:lnTo>
                    <a:lnTo>
                      <a:pt x="180" y="550"/>
                    </a:lnTo>
                    <a:lnTo>
                      <a:pt x="148" y="588"/>
                    </a:lnTo>
                    <a:lnTo>
                      <a:pt x="116" y="628"/>
                    </a:lnTo>
                    <a:lnTo>
                      <a:pt x="84" y="670"/>
                    </a:lnTo>
                    <a:lnTo>
                      <a:pt x="56" y="712"/>
                    </a:lnTo>
                    <a:lnTo>
                      <a:pt x="28" y="756"/>
                    </a:lnTo>
                    <a:lnTo>
                      <a:pt x="0" y="800"/>
                    </a:lnTo>
                    <a:lnTo>
                      <a:pt x="348" y="1000"/>
                    </a:lnTo>
                    <a:lnTo>
                      <a:pt x="368" y="968"/>
                    </a:lnTo>
                    <a:lnTo>
                      <a:pt x="388" y="934"/>
                    </a:lnTo>
                    <a:lnTo>
                      <a:pt x="410" y="902"/>
                    </a:lnTo>
                    <a:lnTo>
                      <a:pt x="434" y="872"/>
                    </a:lnTo>
                    <a:lnTo>
                      <a:pt x="458" y="842"/>
                    </a:lnTo>
                    <a:lnTo>
                      <a:pt x="482" y="812"/>
                    </a:lnTo>
                    <a:lnTo>
                      <a:pt x="508" y="784"/>
                    </a:lnTo>
                    <a:lnTo>
                      <a:pt x="534" y="756"/>
                    </a:lnTo>
                    <a:lnTo>
                      <a:pt x="562" y="728"/>
                    </a:lnTo>
                    <a:lnTo>
                      <a:pt x="590" y="702"/>
                    </a:lnTo>
                    <a:lnTo>
                      <a:pt x="620" y="678"/>
                    </a:lnTo>
                    <a:lnTo>
                      <a:pt x="650" y="654"/>
                    </a:lnTo>
                    <a:lnTo>
                      <a:pt x="680" y="630"/>
                    </a:lnTo>
                    <a:lnTo>
                      <a:pt x="712" y="608"/>
                    </a:lnTo>
                    <a:lnTo>
                      <a:pt x="744" y="586"/>
                    </a:lnTo>
                    <a:lnTo>
                      <a:pt x="778" y="566"/>
                    </a:lnTo>
                    <a:lnTo>
                      <a:pt x="812" y="546"/>
                    </a:lnTo>
                    <a:lnTo>
                      <a:pt x="846" y="528"/>
                    </a:lnTo>
                    <a:lnTo>
                      <a:pt x="882" y="512"/>
                    </a:lnTo>
                    <a:lnTo>
                      <a:pt x="918" y="496"/>
                    </a:lnTo>
                    <a:lnTo>
                      <a:pt x="954" y="482"/>
                    </a:lnTo>
                    <a:lnTo>
                      <a:pt x="990" y="468"/>
                    </a:lnTo>
                    <a:lnTo>
                      <a:pt x="1028" y="456"/>
                    </a:lnTo>
                    <a:lnTo>
                      <a:pt x="1066" y="444"/>
                    </a:lnTo>
                    <a:lnTo>
                      <a:pt x="1104" y="434"/>
                    </a:lnTo>
                    <a:lnTo>
                      <a:pt x="1144" y="426"/>
                    </a:lnTo>
                    <a:lnTo>
                      <a:pt x="1182" y="418"/>
                    </a:lnTo>
                    <a:lnTo>
                      <a:pt x="1222" y="412"/>
                    </a:lnTo>
                    <a:lnTo>
                      <a:pt x="1264" y="406"/>
                    </a:lnTo>
                    <a:lnTo>
                      <a:pt x="1304" y="404"/>
                    </a:lnTo>
                    <a:lnTo>
                      <a:pt x="1344" y="402"/>
                    </a:lnTo>
                    <a:lnTo>
                      <a:pt x="1386" y="400"/>
                    </a:lnTo>
                    <a:close/>
                  </a:path>
                </a:pathLst>
              </a:custGeom>
              <a:noFill/>
              <a:ln w="38100" cap="flat" cmpd="sng">
                <a:solidFill>
                  <a:srgbClr val="5F5F5F"/>
                </a:solidFill>
                <a:prstDash val="solid"/>
                <a:round/>
                <a:headEnd type="none" w="med" len="med"/>
                <a:tailEnd type="none" w="med" len="med"/>
              </a:ln>
              <a:effectLst/>
              <a:extLst/>
            </p:spPr>
            <p:txBody>
              <a:bodyPr/>
              <a:lstStyle/>
              <a:p>
                <a:endParaRPr lang="en-GB"/>
              </a:p>
            </p:txBody>
          </p:sp>
          <p:sp>
            <p:nvSpPr>
              <p:cNvPr id="21" name="Freeform 4"/>
              <p:cNvSpPr>
                <a:spLocks/>
              </p:cNvSpPr>
              <p:nvPr/>
            </p:nvSpPr>
            <p:spPr bwMode="auto">
              <a:xfrm>
                <a:off x="2033589" y="2921193"/>
                <a:ext cx="892175" cy="2540000"/>
              </a:xfrm>
              <a:custGeom>
                <a:avLst/>
                <a:gdLst>
                  <a:gd name="T0" fmla="*/ 635000 w 562"/>
                  <a:gd name="T1" fmla="*/ 1270000 h 1600"/>
                  <a:gd name="T2" fmla="*/ 641350 w 562"/>
                  <a:gd name="T3" fmla="*/ 1143000 h 1600"/>
                  <a:gd name="T4" fmla="*/ 654050 w 562"/>
                  <a:gd name="T5" fmla="*/ 1016000 h 1600"/>
                  <a:gd name="T6" fmla="*/ 673100 w 562"/>
                  <a:gd name="T7" fmla="*/ 892175 h 1600"/>
                  <a:gd name="T8" fmla="*/ 701675 w 562"/>
                  <a:gd name="T9" fmla="*/ 768350 h 1600"/>
                  <a:gd name="T10" fmla="*/ 739775 w 562"/>
                  <a:gd name="T11" fmla="*/ 650875 h 1600"/>
                  <a:gd name="T12" fmla="*/ 781050 w 562"/>
                  <a:gd name="T13" fmla="*/ 536575 h 1600"/>
                  <a:gd name="T14" fmla="*/ 831850 w 562"/>
                  <a:gd name="T15" fmla="*/ 425450 h 1600"/>
                  <a:gd name="T16" fmla="*/ 892175 w 562"/>
                  <a:gd name="T17" fmla="*/ 317500 h 1600"/>
                  <a:gd name="T18" fmla="*/ 339725 w 562"/>
                  <a:gd name="T19" fmla="*/ 0 h 1600"/>
                  <a:gd name="T20" fmla="*/ 263525 w 562"/>
                  <a:gd name="T21" fmla="*/ 142875 h 1600"/>
                  <a:gd name="T22" fmla="*/ 196850 w 562"/>
                  <a:gd name="T23" fmla="*/ 292100 h 1600"/>
                  <a:gd name="T24" fmla="*/ 139700 w 562"/>
                  <a:gd name="T25" fmla="*/ 444500 h 1600"/>
                  <a:gd name="T26" fmla="*/ 88900 w 562"/>
                  <a:gd name="T27" fmla="*/ 603250 h 1600"/>
                  <a:gd name="T28" fmla="*/ 50800 w 562"/>
                  <a:gd name="T29" fmla="*/ 765175 h 1600"/>
                  <a:gd name="T30" fmla="*/ 22225 w 562"/>
                  <a:gd name="T31" fmla="*/ 930275 h 1600"/>
                  <a:gd name="T32" fmla="*/ 6350 w 562"/>
                  <a:gd name="T33" fmla="*/ 1098550 h 1600"/>
                  <a:gd name="T34" fmla="*/ 0 w 562"/>
                  <a:gd name="T35" fmla="*/ 1270000 h 1600"/>
                  <a:gd name="T36" fmla="*/ 3175 w 562"/>
                  <a:gd name="T37" fmla="*/ 1358900 h 1600"/>
                  <a:gd name="T38" fmla="*/ 12700 w 562"/>
                  <a:gd name="T39" fmla="*/ 1527175 h 1600"/>
                  <a:gd name="T40" fmla="*/ 34925 w 562"/>
                  <a:gd name="T41" fmla="*/ 1695450 h 1600"/>
                  <a:gd name="T42" fmla="*/ 69850 w 562"/>
                  <a:gd name="T43" fmla="*/ 1860550 h 1600"/>
                  <a:gd name="T44" fmla="*/ 111125 w 562"/>
                  <a:gd name="T45" fmla="*/ 2019300 h 1600"/>
                  <a:gd name="T46" fmla="*/ 165100 w 562"/>
                  <a:gd name="T47" fmla="*/ 2174875 h 1600"/>
                  <a:gd name="T48" fmla="*/ 228600 w 562"/>
                  <a:gd name="T49" fmla="*/ 2324100 h 1600"/>
                  <a:gd name="T50" fmla="*/ 301625 w 562"/>
                  <a:gd name="T51" fmla="*/ 2470150 h 1600"/>
                  <a:gd name="T52" fmla="*/ 892175 w 562"/>
                  <a:gd name="T53" fmla="*/ 2222500 h 1600"/>
                  <a:gd name="T54" fmla="*/ 860425 w 562"/>
                  <a:gd name="T55" fmla="*/ 2171700 h 1600"/>
                  <a:gd name="T56" fmla="*/ 806450 w 562"/>
                  <a:gd name="T57" fmla="*/ 2060575 h 1600"/>
                  <a:gd name="T58" fmla="*/ 758825 w 562"/>
                  <a:gd name="T59" fmla="*/ 1949450 h 1600"/>
                  <a:gd name="T60" fmla="*/ 720725 w 562"/>
                  <a:gd name="T61" fmla="*/ 1831975 h 1600"/>
                  <a:gd name="T62" fmla="*/ 685800 w 562"/>
                  <a:gd name="T63" fmla="*/ 1711325 h 1600"/>
                  <a:gd name="T64" fmla="*/ 663575 w 562"/>
                  <a:gd name="T65" fmla="*/ 1590675 h 1600"/>
                  <a:gd name="T66" fmla="*/ 644525 w 562"/>
                  <a:gd name="T67" fmla="*/ 1463675 h 1600"/>
                  <a:gd name="T68" fmla="*/ 638175 w 562"/>
                  <a:gd name="T69" fmla="*/ 1336675 h 1600"/>
                  <a:gd name="T70" fmla="*/ 635000 w 562"/>
                  <a:gd name="T71" fmla="*/ 1270000 h 16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62" h="1600">
                    <a:moveTo>
                      <a:pt x="400" y="800"/>
                    </a:moveTo>
                    <a:lnTo>
                      <a:pt x="400" y="800"/>
                    </a:lnTo>
                    <a:lnTo>
                      <a:pt x="402" y="760"/>
                    </a:lnTo>
                    <a:lnTo>
                      <a:pt x="404" y="720"/>
                    </a:lnTo>
                    <a:lnTo>
                      <a:pt x="406" y="680"/>
                    </a:lnTo>
                    <a:lnTo>
                      <a:pt x="412" y="640"/>
                    </a:lnTo>
                    <a:lnTo>
                      <a:pt x="418" y="600"/>
                    </a:lnTo>
                    <a:lnTo>
                      <a:pt x="424" y="562"/>
                    </a:lnTo>
                    <a:lnTo>
                      <a:pt x="432" y="522"/>
                    </a:lnTo>
                    <a:lnTo>
                      <a:pt x="442" y="484"/>
                    </a:lnTo>
                    <a:lnTo>
                      <a:pt x="454" y="448"/>
                    </a:lnTo>
                    <a:lnTo>
                      <a:pt x="466" y="410"/>
                    </a:lnTo>
                    <a:lnTo>
                      <a:pt x="478" y="374"/>
                    </a:lnTo>
                    <a:lnTo>
                      <a:pt x="492" y="338"/>
                    </a:lnTo>
                    <a:lnTo>
                      <a:pt x="508" y="302"/>
                    </a:lnTo>
                    <a:lnTo>
                      <a:pt x="524" y="268"/>
                    </a:lnTo>
                    <a:lnTo>
                      <a:pt x="542" y="234"/>
                    </a:lnTo>
                    <a:lnTo>
                      <a:pt x="562" y="200"/>
                    </a:lnTo>
                    <a:lnTo>
                      <a:pt x="214" y="0"/>
                    </a:lnTo>
                    <a:lnTo>
                      <a:pt x="190" y="46"/>
                    </a:lnTo>
                    <a:lnTo>
                      <a:pt x="166" y="90"/>
                    </a:lnTo>
                    <a:lnTo>
                      <a:pt x="144" y="136"/>
                    </a:lnTo>
                    <a:lnTo>
                      <a:pt x="124" y="184"/>
                    </a:lnTo>
                    <a:lnTo>
                      <a:pt x="104" y="232"/>
                    </a:lnTo>
                    <a:lnTo>
                      <a:pt x="88" y="280"/>
                    </a:lnTo>
                    <a:lnTo>
                      <a:pt x="70" y="330"/>
                    </a:lnTo>
                    <a:lnTo>
                      <a:pt x="56" y="380"/>
                    </a:lnTo>
                    <a:lnTo>
                      <a:pt x="44" y="430"/>
                    </a:lnTo>
                    <a:lnTo>
                      <a:pt x="32" y="482"/>
                    </a:lnTo>
                    <a:lnTo>
                      <a:pt x="22" y="534"/>
                    </a:lnTo>
                    <a:lnTo>
                      <a:pt x="14" y="586"/>
                    </a:lnTo>
                    <a:lnTo>
                      <a:pt x="8" y="638"/>
                    </a:lnTo>
                    <a:lnTo>
                      <a:pt x="4" y="692"/>
                    </a:lnTo>
                    <a:lnTo>
                      <a:pt x="2" y="746"/>
                    </a:lnTo>
                    <a:lnTo>
                      <a:pt x="0" y="800"/>
                    </a:lnTo>
                    <a:lnTo>
                      <a:pt x="2" y="856"/>
                    </a:lnTo>
                    <a:lnTo>
                      <a:pt x="4" y="910"/>
                    </a:lnTo>
                    <a:lnTo>
                      <a:pt x="8" y="962"/>
                    </a:lnTo>
                    <a:lnTo>
                      <a:pt x="14" y="1016"/>
                    </a:lnTo>
                    <a:lnTo>
                      <a:pt x="22" y="1068"/>
                    </a:lnTo>
                    <a:lnTo>
                      <a:pt x="32" y="1120"/>
                    </a:lnTo>
                    <a:lnTo>
                      <a:pt x="44" y="1172"/>
                    </a:lnTo>
                    <a:lnTo>
                      <a:pt x="56" y="1222"/>
                    </a:lnTo>
                    <a:lnTo>
                      <a:pt x="70" y="1272"/>
                    </a:lnTo>
                    <a:lnTo>
                      <a:pt x="88" y="1322"/>
                    </a:lnTo>
                    <a:lnTo>
                      <a:pt x="104" y="1370"/>
                    </a:lnTo>
                    <a:lnTo>
                      <a:pt x="124" y="1418"/>
                    </a:lnTo>
                    <a:lnTo>
                      <a:pt x="144" y="1464"/>
                    </a:lnTo>
                    <a:lnTo>
                      <a:pt x="166" y="1510"/>
                    </a:lnTo>
                    <a:lnTo>
                      <a:pt x="190" y="1556"/>
                    </a:lnTo>
                    <a:lnTo>
                      <a:pt x="214" y="1600"/>
                    </a:lnTo>
                    <a:lnTo>
                      <a:pt x="562" y="1400"/>
                    </a:lnTo>
                    <a:lnTo>
                      <a:pt x="542" y="1368"/>
                    </a:lnTo>
                    <a:lnTo>
                      <a:pt x="524" y="1334"/>
                    </a:lnTo>
                    <a:lnTo>
                      <a:pt x="508" y="1298"/>
                    </a:lnTo>
                    <a:lnTo>
                      <a:pt x="492" y="1264"/>
                    </a:lnTo>
                    <a:lnTo>
                      <a:pt x="478" y="1228"/>
                    </a:lnTo>
                    <a:lnTo>
                      <a:pt x="466" y="1190"/>
                    </a:lnTo>
                    <a:lnTo>
                      <a:pt x="454" y="1154"/>
                    </a:lnTo>
                    <a:lnTo>
                      <a:pt x="442" y="1116"/>
                    </a:lnTo>
                    <a:lnTo>
                      <a:pt x="432" y="1078"/>
                    </a:lnTo>
                    <a:lnTo>
                      <a:pt x="424" y="1040"/>
                    </a:lnTo>
                    <a:lnTo>
                      <a:pt x="418" y="1002"/>
                    </a:lnTo>
                    <a:lnTo>
                      <a:pt x="412" y="962"/>
                    </a:lnTo>
                    <a:lnTo>
                      <a:pt x="406" y="922"/>
                    </a:lnTo>
                    <a:lnTo>
                      <a:pt x="404" y="882"/>
                    </a:lnTo>
                    <a:lnTo>
                      <a:pt x="402" y="842"/>
                    </a:lnTo>
                    <a:lnTo>
                      <a:pt x="400" y="800"/>
                    </a:lnTo>
                    <a:close/>
                  </a:path>
                </a:pathLst>
              </a:custGeom>
              <a:noFill/>
              <a:ln w="12700" cap="flat" cmpd="sng">
                <a:solidFill>
                  <a:srgbClr val="000000"/>
                </a:solidFill>
                <a:prstDash val="solid"/>
                <a:round/>
                <a:headEnd type="none" w="med" len="med"/>
                <a:tailEnd type="none" w="med" len="med"/>
              </a:ln>
              <a:effectLst/>
              <a:extLst/>
            </p:spPr>
            <p:txBody>
              <a:bodyPr/>
              <a:lstStyle/>
              <a:p>
                <a:endParaRPr lang="en-GB"/>
              </a:p>
            </p:txBody>
          </p:sp>
          <p:sp>
            <p:nvSpPr>
              <p:cNvPr id="22" name="Freeform 5"/>
              <p:cNvSpPr>
                <a:spLocks/>
              </p:cNvSpPr>
              <p:nvPr/>
            </p:nvSpPr>
            <p:spPr bwMode="auto">
              <a:xfrm>
                <a:off x="4573588" y="5143694"/>
                <a:ext cx="2200275" cy="1587500"/>
              </a:xfrm>
              <a:custGeom>
                <a:avLst/>
                <a:gdLst>
                  <a:gd name="T0" fmla="*/ 0 w 1386"/>
                  <a:gd name="T1" fmla="*/ 1587500 h 1000"/>
                  <a:gd name="T2" fmla="*/ 88900 w 1386"/>
                  <a:gd name="T3" fmla="*/ 1587500 h 1000"/>
                  <a:gd name="T4" fmla="*/ 260350 w 1386"/>
                  <a:gd name="T5" fmla="*/ 1574800 h 1000"/>
                  <a:gd name="T6" fmla="*/ 431800 w 1386"/>
                  <a:gd name="T7" fmla="*/ 1552575 h 1000"/>
                  <a:gd name="T8" fmla="*/ 596900 w 1386"/>
                  <a:gd name="T9" fmla="*/ 1517650 h 1000"/>
                  <a:gd name="T10" fmla="*/ 758825 w 1386"/>
                  <a:gd name="T11" fmla="*/ 1473200 h 1000"/>
                  <a:gd name="T12" fmla="*/ 917575 w 1386"/>
                  <a:gd name="T13" fmla="*/ 1419225 h 1000"/>
                  <a:gd name="T14" fmla="*/ 1069975 w 1386"/>
                  <a:gd name="T15" fmla="*/ 1352550 h 1000"/>
                  <a:gd name="T16" fmla="*/ 1216025 w 1386"/>
                  <a:gd name="T17" fmla="*/ 1279525 h 1000"/>
                  <a:gd name="T18" fmla="*/ 1358900 w 1386"/>
                  <a:gd name="T19" fmla="*/ 1196975 h 1000"/>
                  <a:gd name="T20" fmla="*/ 1495425 w 1386"/>
                  <a:gd name="T21" fmla="*/ 1101725 h 1000"/>
                  <a:gd name="T22" fmla="*/ 1622425 w 1386"/>
                  <a:gd name="T23" fmla="*/ 1003300 h 1000"/>
                  <a:gd name="T24" fmla="*/ 1746250 w 1386"/>
                  <a:gd name="T25" fmla="*/ 895350 h 1000"/>
                  <a:gd name="T26" fmla="*/ 1860550 w 1386"/>
                  <a:gd name="T27" fmla="*/ 777875 h 1000"/>
                  <a:gd name="T28" fmla="*/ 1968500 w 1386"/>
                  <a:gd name="T29" fmla="*/ 654050 h 1000"/>
                  <a:gd name="T30" fmla="*/ 2066925 w 1386"/>
                  <a:gd name="T31" fmla="*/ 523875 h 1000"/>
                  <a:gd name="T32" fmla="*/ 2159000 w 1386"/>
                  <a:gd name="T33" fmla="*/ 390525 h 1000"/>
                  <a:gd name="T34" fmla="*/ 1651000 w 1386"/>
                  <a:gd name="T35" fmla="*/ 0 h 1000"/>
                  <a:gd name="T36" fmla="*/ 1619250 w 1386"/>
                  <a:gd name="T37" fmla="*/ 53975 h 1000"/>
                  <a:gd name="T38" fmla="*/ 1549400 w 1386"/>
                  <a:gd name="T39" fmla="*/ 155575 h 1000"/>
                  <a:gd name="T40" fmla="*/ 1476375 w 1386"/>
                  <a:gd name="T41" fmla="*/ 254000 h 1000"/>
                  <a:gd name="T42" fmla="*/ 1397000 w 1386"/>
                  <a:gd name="T43" fmla="*/ 346075 h 1000"/>
                  <a:gd name="T44" fmla="*/ 1308100 w 1386"/>
                  <a:gd name="T45" fmla="*/ 431800 h 1000"/>
                  <a:gd name="T46" fmla="*/ 1216025 w 1386"/>
                  <a:gd name="T47" fmla="*/ 514350 h 1000"/>
                  <a:gd name="T48" fmla="*/ 1120775 w 1386"/>
                  <a:gd name="T49" fmla="*/ 590550 h 1000"/>
                  <a:gd name="T50" fmla="*/ 1019175 w 1386"/>
                  <a:gd name="T51" fmla="*/ 657225 h 1000"/>
                  <a:gd name="T52" fmla="*/ 914400 w 1386"/>
                  <a:gd name="T53" fmla="*/ 720725 h 1000"/>
                  <a:gd name="T54" fmla="*/ 803275 w 1386"/>
                  <a:gd name="T55" fmla="*/ 777875 h 1000"/>
                  <a:gd name="T56" fmla="*/ 688975 w 1386"/>
                  <a:gd name="T57" fmla="*/ 825500 h 1000"/>
                  <a:gd name="T58" fmla="*/ 571500 w 1386"/>
                  <a:gd name="T59" fmla="*/ 866775 h 1000"/>
                  <a:gd name="T60" fmla="*/ 447675 w 1386"/>
                  <a:gd name="T61" fmla="*/ 901700 h 1000"/>
                  <a:gd name="T62" fmla="*/ 323850 w 1386"/>
                  <a:gd name="T63" fmla="*/ 927100 h 1000"/>
                  <a:gd name="T64" fmla="*/ 196850 w 1386"/>
                  <a:gd name="T65" fmla="*/ 942975 h 1000"/>
                  <a:gd name="T66" fmla="*/ 66675 w 1386"/>
                  <a:gd name="T67" fmla="*/ 952500 h 1000"/>
                  <a:gd name="T68" fmla="*/ 0 w 1386"/>
                  <a:gd name="T69" fmla="*/ 952500 h 10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386" h="1000">
                    <a:moveTo>
                      <a:pt x="0" y="600"/>
                    </a:moveTo>
                    <a:lnTo>
                      <a:pt x="0" y="1000"/>
                    </a:lnTo>
                    <a:lnTo>
                      <a:pt x="56" y="1000"/>
                    </a:lnTo>
                    <a:lnTo>
                      <a:pt x="110" y="996"/>
                    </a:lnTo>
                    <a:lnTo>
                      <a:pt x="164" y="992"/>
                    </a:lnTo>
                    <a:lnTo>
                      <a:pt x="218" y="986"/>
                    </a:lnTo>
                    <a:lnTo>
                      <a:pt x="272" y="978"/>
                    </a:lnTo>
                    <a:lnTo>
                      <a:pt x="324" y="968"/>
                    </a:lnTo>
                    <a:lnTo>
                      <a:pt x="376" y="956"/>
                    </a:lnTo>
                    <a:lnTo>
                      <a:pt x="428" y="942"/>
                    </a:lnTo>
                    <a:lnTo>
                      <a:pt x="478" y="928"/>
                    </a:lnTo>
                    <a:lnTo>
                      <a:pt x="528" y="912"/>
                    </a:lnTo>
                    <a:lnTo>
                      <a:pt x="578" y="894"/>
                    </a:lnTo>
                    <a:lnTo>
                      <a:pt x="626" y="874"/>
                    </a:lnTo>
                    <a:lnTo>
                      <a:pt x="674" y="852"/>
                    </a:lnTo>
                    <a:lnTo>
                      <a:pt x="720" y="830"/>
                    </a:lnTo>
                    <a:lnTo>
                      <a:pt x="766" y="806"/>
                    </a:lnTo>
                    <a:lnTo>
                      <a:pt x="812" y="780"/>
                    </a:lnTo>
                    <a:lnTo>
                      <a:pt x="856" y="754"/>
                    </a:lnTo>
                    <a:lnTo>
                      <a:pt x="898" y="724"/>
                    </a:lnTo>
                    <a:lnTo>
                      <a:pt x="942" y="694"/>
                    </a:lnTo>
                    <a:lnTo>
                      <a:pt x="982" y="664"/>
                    </a:lnTo>
                    <a:lnTo>
                      <a:pt x="1022" y="632"/>
                    </a:lnTo>
                    <a:lnTo>
                      <a:pt x="1062" y="598"/>
                    </a:lnTo>
                    <a:lnTo>
                      <a:pt x="1100" y="564"/>
                    </a:lnTo>
                    <a:lnTo>
                      <a:pt x="1136" y="528"/>
                    </a:lnTo>
                    <a:lnTo>
                      <a:pt x="1172" y="490"/>
                    </a:lnTo>
                    <a:lnTo>
                      <a:pt x="1206" y="452"/>
                    </a:lnTo>
                    <a:lnTo>
                      <a:pt x="1240" y="412"/>
                    </a:lnTo>
                    <a:lnTo>
                      <a:pt x="1272" y="372"/>
                    </a:lnTo>
                    <a:lnTo>
                      <a:pt x="1302" y="330"/>
                    </a:lnTo>
                    <a:lnTo>
                      <a:pt x="1332" y="288"/>
                    </a:lnTo>
                    <a:lnTo>
                      <a:pt x="1360" y="246"/>
                    </a:lnTo>
                    <a:lnTo>
                      <a:pt x="1386" y="200"/>
                    </a:lnTo>
                    <a:lnTo>
                      <a:pt x="1040" y="0"/>
                    </a:lnTo>
                    <a:lnTo>
                      <a:pt x="1020" y="34"/>
                    </a:lnTo>
                    <a:lnTo>
                      <a:pt x="998" y="66"/>
                    </a:lnTo>
                    <a:lnTo>
                      <a:pt x="976" y="98"/>
                    </a:lnTo>
                    <a:lnTo>
                      <a:pt x="954" y="130"/>
                    </a:lnTo>
                    <a:lnTo>
                      <a:pt x="930" y="160"/>
                    </a:lnTo>
                    <a:lnTo>
                      <a:pt x="904" y="190"/>
                    </a:lnTo>
                    <a:lnTo>
                      <a:pt x="880" y="218"/>
                    </a:lnTo>
                    <a:lnTo>
                      <a:pt x="852" y="246"/>
                    </a:lnTo>
                    <a:lnTo>
                      <a:pt x="824" y="272"/>
                    </a:lnTo>
                    <a:lnTo>
                      <a:pt x="796" y="298"/>
                    </a:lnTo>
                    <a:lnTo>
                      <a:pt x="766" y="324"/>
                    </a:lnTo>
                    <a:lnTo>
                      <a:pt x="736" y="348"/>
                    </a:lnTo>
                    <a:lnTo>
                      <a:pt x="706" y="372"/>
                    </a:lnTo>
                    <a:lnTo>
                      <a:pt x="674" y="394"/>
                    </a:lnTo>
                    <a:lnTo>
                      <a:pt x="642" y="414"/>
                    </a:lnTo>
                    <a:lnTo>
                      <a:pt x="608" y="436"/>
                    </a:lnTo>
                    <a:lnTo>
                      <a:pt x="576" y="454"/>
                    </a:lnTo>
                    <a:lnTo>
                      <a:pt x="540" y="472"/>
                    </a:lnTo>
                    <a:lnTo>
                      <a:pt x="506" y="490"/>
                    </a:lnTo>
                    <a:lnTo>
                      <a:pt x="470" y="506"/>
                    </a:lnTo>
                    <a:lnTo>
                      <a:pt x="434" y="520"/>
                    </a:lnTo>
                    <a:lnTo>
                      <a:pt x="396" y="534"/>
                    </a:lnTo>
                    <a:lnTo>
                      <a:pt x="360" y="546"/>
                    </a:lnTo>
                    <a:lnTo>
                      <a:pt x="322" y="558"/>
                    </a:lnTo>
                    <a:lnTo>
                      <a:pt x="282" y="568"/>
                    </a:lnTo>
                    <a:lnTo>
                      <a:pt x="244" y="576"/>
                    </a:lnTo>
                    <a:lnTo>
                      <a:pt x="204" y="584"/>
                    </a:lnTo>
                    <a:lnTo>
                      <a:pt x="164" y="590"/>
                    </a:lnTo>
                    <a:lnTo>
                      <a:pt x="124" y="594"/>
                    </a:lnTo>
                    <a:lnTo>
                      <a:pt x="84" y="598"/>
                    </a:lnTo>
                    <a:lnTo>
                      <a:pt x="42" y="600"/>
                    </a:lnTo>
                    <a:lnTo>
                      <a:pt x="0" y="600"/>
                    </a:lnTo>
                    <a:close/>
                  </a:path>
                </a:pathLst>
              </a:custGeom>
              <a:noFill/>
              <a:ln w="12700">
                <a:solidFill>
                  <a:srgbClr val="000000"/>
                </a:solidFill>
                <a:prstDash val="solid"/>
                <a:round/>
                <a:headEnd/>
                <a:tailEnd/>
              </a:ln>
            </p:spPr>
            <p:txBody>
              <a:bodyPr/>
              <a:lstStyle/>
              <a:p>
                <a:endParaRPr lang="en-GB"/>
              </a:p>
            </p:txBody>
          </p:sp>
          <p:sp>
            <p:nvSpPr>
              <p:cNvPr id="23" name="Freeform 6"/>
              <p:cNvSpPr>
                <a:spLocks/>
              </p:cNvSpPr>
              <p:nvPr/>
            </p:nvSpPr>
            <p:spPr bwMode="auto">
              <a:xfrm>
                <a:off x="6224587" y="2921193"/>
                <a:ext cx="889000" cy="2540000"/>
              </a:xfrm>
              <a:custGeom>
                <a:avLst/>
                <a:gdLst>
                  <a:gd name="T0" fmla="*/ 0 w 560"/>
                  <a:gd name="T1" fmla="*/ 317500 h 1600"/>
                  <a:gd name="T2" fmla="*/ 28575 w 560"/>
                  <a:gd name="T3" fmla="*/ 371475 h 1600"/>
                  <a:gd name="T4" fmla="*/ 82550 w 560"/>
                  <a:gd name="T5" fmla="*/ 479425 h 1600"/>
                  <a:gd name="T6" fmla="*/ 130175 w 560"/>
                  <a:gd name="T7" fmla="*/ 593725 h 1600"/>
                  <a:gd name="T8" fmla="*/ 171450 w 560"/>
                  <a:gd name="T9" fmla="*/ 711200 h 1600"/>
                  <a:gd name="T10" fmla="*/ 203200 w 560"/>
                  <a:gd name="T11" fmla="*/ 828675 h 1600"/>
                  <a:gd name="T12" fmla="*/ 228600 w 560"/>
                  <a:gd name="T13" fmla="*/ 952500 h 1600"/>
                  <a:gd name="T14" fmla="*/ 244475 w 560"/>
                  <a:gd name="T15" fmla="*/ 1079500 h 1600"/>
                  <a:gd name="T16" fmla="*/ 254000 w 560"/>
                  <a:gd name="T17" fmla="*/ 1206500 h 1600"/>
                  <a:gd name="T18" fmla="*/ 254000 w 560"/>
                  <a:gd name="T19" fmla="*/ 1270000 h 1600"/>
                  <a:gd name="T20" fmla="*/ 250825 w 560"/>
                  <a:gd name="T21" fmla="*/ 1400175 h 1600"/>
                  <a:gd name="T22" fmla="*/ 238125 w 560"/>
                  <a:gd name="T23" fmla="*/ 1527175 h 1600"/>
                  <a:gd name="T24" fmla="*/ 215900 w 560"/>
                  <a:gd name="T25" fmla="*/ 1651000 h 1600"/>
                  <a:gd name="T26" fmla="*/ 187325 w 560"/>
                  <a:gd name="T27" fmla="*/ 1771650 h 1600"/>
                  <a:gd name="T28" fmla="*/ 152400 w 560"/>
                  <a:gd name="T29" fmla="*/ 1889125 h 1600"/>
                  <a:gd name="T30" fmla="*/ 107950 w 560"/>
                  <a:gd name="T31" fmla="*/ 2006600 h 1600"/>
                  <a:gd name="T32" fmla="*/ 57150 w 560"/>
                  <a:gd name="T33" fmla="*/ 2117725 h 1600"/>
                  <a:gd name="T34" fmla="*/ 0 w 560"/>
                  <a:gd name="T35" fmla="*/ 2222500 h 1600"/>
                  <a:gd name="T36" fmla="*/ 549275 w 560"/>
                  <a:gd name="T37" fmla="*/ 2540000 h 1600"/>
                  <a:gd name="T38" fmla="*/ 625475 w 560"/>
                  <a:gd name="T39" fmla="*/ 2397125 h 1600"/>
                  <a:gd name="T40" fmla="*/ 695325 w 560"/>
                  <a:gd name="T41" fmla="*/ 2251075 h 1600"/>
                  <a:gd name="T42" fmla="*/ 752475 w 560"/>
                  <a:gd name="T43" fmla="*/ 2098675 h 1600"/>
                  <a:gd name="T44" fmla="*/ 800100 w 560"/>
                  <a:gd name="T45" fmla="*/ 1939925 h 1600"/>
                  <a:gd name="T46" fmla="*/ 838200 w 560"/>
                  <a:gd name="T47" fmla="*/ 1778000 h 1600"/>
                  <a:gd name="T48" fmla="*/ 866775 w 560"/>
                  <a:gd name="T49" fmla="*/ 1612900 h 1600"/>
                  <a:gd name="T50" fmla="*/ 882650 w 560"/>
                  <a:gd name="T51" fmla="*/ 1444625 h 1600"/>
                  <a:gd name="T52" fmla="*/ 889000 w 560"/>
                  <a:gd name="T53" fmla="*/ 1270000 h 1600"/>
                  <a:gd name="T54" fmla="*/ 889000 w 560"/>
                  <a:gd name="T55" fmla="*/ 1184275 h 1600"/>
                  <a:gd name="T56" fmla="*/ 876300 w 560"/>
                  <a:gd name="T57" fmla="*/ 1012825 h 1600"/>
                  <a:gd name="T58" fmla="*/ 854075 w 560"/>
                  <a:gd name="T59" fmla="*/ 847725 h 1600"/>
                  <a:gd name="T60" fmla="*/ 822325 w 560"/>
                  <a:gd name="T61" fmla="*/ 682625 h 1600"/>
                  <a:gd name="T62" fmla="*/ 777875 w 560"/>
                  <a:gd name="T63" fmla="*/ 523875 h 1600"/>
                  <a:gd name="T64" fmla="*/ 723900 w 560"/>
                  <a:gd name="T65" fmla="*/ 368300 h 1600"/>
                  <a:gd name="T66" fmla="*/ 660400 w 560"/>
                  <a:gd name="T67" fmla="*/ 215900 h 1600"/>
                  <a:gd name="T68" fmla="*/ 590550 w 560"/>
                  <a:gd name="T69" fmla="*/ 73025 h 1600"/>
                  <a:gd name="T70" fmla="*/ 549275 w 560"/>
                  <a:gd name="T71" fmla="*/ 0 h 16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60" h="1600">
                    <a:moveTo>
                      <a:pt x="346" y="0"/>
                    </a:moveTo>
                    <a:lnTo>
                      <a:pt x="0" y="200"/>
                    </a:lnTo>
                    <a:lnTo>
                      <a:pt x="18" y="234"/>
                    </a:lnTo>
                    <a:lnTo>
                      <a:pt x="36" y="268"/>
                    </a:lnTo>
                    <a:lnTo>
                      <a:pt x="52" y="302"/>
                    </a:lnTo>
                    <a:lnTo>
                      <a:pt x="68" y="338"/>
                    </a:lnTo>
                    <a:lnTo>
                      <a:pt x="82" y="374"/>
                    </a:lnTo>
                    <a:lnTo>
                      <a:pt x="96" y="410"/>
                    </a:lnTo>
                    <a:lnTo>
                      <a:pt x="108" y="448"/>
                    </a:lnTo>
                    <a:lnTo>
                      <a:pt x="118" y="484"/>
                    </a:lnTo>
                    <a:lnTo>
                      <a:pt x="128" y="522"/>
                    </a:lnTo>
                    <a:lnTo>
                      <a:pt x="136" y="562"/>
                    </a:lnTo>
                    <a:lnTo>
                      <a:pt x="144" y="600"/>
                    </a:lnTo>
                    <a:lnTo>
                      <a:pt x="150" y="640"/>
                    </a:lnTo>
                    <a:lnTo>
                      <a:pt x="154" y="680"/>
                    </a:lnTo>
                    <a:lnTo>
                      <a:pt x="158" y="720"/>
                    </a:lnTo>
                    <a:lnTo>
                      <a:pt x="160" y="760"/>
                    </a:lnTo>
                    <a:lnTo>
                      <a:pt x="160" y="800"/>
                    </a:lnTo>
                    <a:lnTo>
                      <a:pt x="160" y="842"/>
                    </a:lnTo>
                    <a:lnTo>
                      <a:pt x="158" y="882"/>
                    </a:lnTo>
                    <a:lnTo>
                      <a:pt x="154" y="922"/>
                    </a:lnTo>
                    <a:lnTo>
                      <a:pt x="150" y="962"/>
                    </a:lnTo>
                    <a:lnTo>
                      <a:pt x="144" y="1002"/>
                    </a:lnTo>
                    <a:lnTo>
                      <a:pt x="136" y="1040"/>
                    </a:lnTo>
                    <a:lnTo>
                      <a:pt x="128" y="1078"/>
                    </a:lnTo>
                    <a:lnTo>
                      <a:pt x="118" y="1116"/>
                    </a:lnTo>
                    <a:lnTo>
                      <a:pt x="108" y="1154"/>
                    </a:lnTo>
                    <a:lnTo>
                      <a:pt x="96" y="1190"/>
                    </a:lnTo>
                    <a:lnTo>
                      <a:pt x="82" y="1228"/>
                    </a:lnTo>
                    <a:lnTo>
                      <a:pt x="68" y="1264"/>
                    </a:lnTo>
                    <a:lnTo>
                      <a:pt x="52" y="1298"/>
                    </a:lnTo>
                    <a:lnTo>
                      <a:pt x="36" y="1334"/>
                    </a:lnTo>
                    <a:lnTo>
                      <a:pt x="18" y="1368"/>
                    </a:lnTo>
                    <a:lnTo>
                      <a:pt x="0" y="1400"/>
                    </a:lnTo>
                    <a:lnTo>
                      <a:pt x="346" y="1600"/>
                    </a:lnTo>
                    <a:lnTo>
                      <a:pt x="372" y="1556"/>
                    </a:lnTo>
                    <a:lnTo>
                      <a:pt x="394" y="1510"/>
                    </a:lnTo>
                    <a:lnTo>
                      <a:pt x="416" y="1464"/>
                    </a:lnTo>
                    <a:lnTo>
                      <a:pt x="438" y="1418"/>
                    </a:lnTo>
                    <a:lnTo>
                      <a:pt x="456" y="1370"/>
                    </a:lnTo>
                    <a:lnTo>
                      <a:pt x="474" y="1322"/>
                    </a:lnTo>
                    <a:lnTo>
                      <a:pt x="490" y="1272"/>
                    </a:lnTo>
                    <a:lnTo>
                      <a:pt x="504" y="1222"/>
                    </a:lnTo>
                    <a:lnTo>
                      <a:pt x="518" y="1172"/>
                    </a:lnTo>
                    <a:lnTo>
                      <a:pt x="528" y="1120"/>
                    </a:lnTo>
                    <a:lnTo>
                      <a:pt x="538" y="1068"/>
                    </a:lnTo>
                    <a:lnTo>
                      <a:pt x="546" y="1016"/>
                    </a:lnTo>
                    <a:lnTo>
                      <a:pt x="552" y="962"/>
                    </a:lnTo>
                    <a:lnTo>
                      <a:pt x="556" y="910"/>
                    </a:lnTo>
                    <a:lnTo>
                      <a:pt x="560" y="856"/>
                    </a:lnTo>
                    <a:lnTo>
                      <a:pt x="560" y="800"/>
                    </a:lnTo>
                    <a:lnTo>
                      <a:pt x="560" y="746"/>
                    </a:lnTo>
                    <a:lnTo>
                      <a:pt x="556" y="692"/>
                    </a:lnTo>
                    <a:lnTo>
                      <a:pt x="552" y="638"/>
                    </a:lnTo>
                    <a:lnTo>
                      <a:pt x="546" y="586"/>
                    </a:lnTo>
                    <a:lnTo>
                      <a:pt x="538" y="534"/>
                    </a:lnTo>
                    <a:lnTo>
                      <a:pt x="528" y="482"/>
                    </a:lnTo>
                    <a:lnTo>
                      <a:pt x="518" y="430"/>
                    </a:lnTo>
                    <a:lnTo>
                      <a:pt x="504" y="380"/>
                    </a:lnTo>
                    <a:lnTo>
                      <a:pt x="490" y="330"/>
                    </a:lnTo>
                    <a:lnTo>
                      <a:pt x="474" y="280"/>
                    </a:lnTo>
                    <a:lnTo>
                      <a:pt x="456" y="232"/>
                    </a:lnTo>
                    <a:lnTo>
                      <a:pt x="438" y="184"/>
                    </a:lnTo>
                    <a:lnTo>
                      <a:pt x="416" y="136"/>
                    </a:lnTo>
                    <a:lnTo>
                      <a:pt x="394" y="90"/>
                    </a:lnTo>
                    <a:lnTo>
                      <a:pt x="372" y="46"/>
                    </a:lnTo>
                    <a:lnTo>
                      <a:pt x="346" y="0"/>
                    </a:lnTo>
                    <a:close/>
                  </a:path>
                </a:pathLst>
              </a:custGeom>
              <a:noFill/>
              <a:ln w="38100" cap="flat" cmpd="sng">
                <a:solidFill>
                  <a:srgbClr val="5F5F5F"/>
                </a:solidFill>
                <a:prstDash val="solid"/>
                <a:round/>
                <a:headEnd type="none" w="med" len="med"/>
                <a:tailEnd type="none" w="med" len="med"/>
              </a:ln>
              <a:effectLst/>
              <a:extLst/>
            </p:spPr>
            <p:txBody>
              <a:bodyPr/>
              <a:lstStyle/>
              <a:p>
                <a:endParaRPr lang="en-GB"/>
              </a:p>
            </p:txBody>
          </p:sp>
          <p:sp>
            <p:nvSpPr>
              <p:cNvPr id="24" name="Freeform 7"/>
              <p:cNvSpPr>
                <a:spLocks/>
              </p:cNvSpPr>
              <p:nvPr/>
            </p:nvSpPr>
            <p:spPr bwMode="auto">
              <a:xfrm>
                <a:off x="2373314" y="5143694"/>
                <a:ext cx="2200275" cy="1587500"/>
              </a:xfrm>
              <a:custGeom>
                <a:avLst/>
                <a:gdLst>
                  <a:gd name="T0" fmla="*/ 0 w 1386"/>
                  <a:gd name="T1" fmla="*/ 317500 h 1000"/>
                  <a:gd name="T2" fmla="*/ 44450 w 1386"/>
                  <a:gd name="T3" fmla="*/ 390525 h 1000"/>
                  <a:gd name="T4" fmla="*/ 133350 w 1386"/>
                  <a:gd name="T5" fmla="*/ 523875 h 1000"/>
                  <a:gd name="T6" fmla="*/ 234950 w 1386"/>
                  <a:gd name="T7" fmla="*/ 654050 h 1000"/>
                  <a:gd name="T8" fmla="*/ 339725 w 1386"/>
                  <a:gd name="T9" fmla="*/ 777875 h 1000"/>
                  <a:gd name="T10" fmla="*/ 457200 w 1386"/>
                  <a:gd name="T11" fmla="*/ 895350 h 1000"/>
                  <a:gd name="T12" fmla="*/ 577850 w 1386"/>
                  <a:gd name="T13" fmla="*/ 1003300 h 1000"/>
                  <a:gd name="T14" fmla="*/ 708025 w 1386"/>
                  <a:gd name="T15" fmla="*/ 1101725 h 1000"/>
                  <a:gd name="T16" fmla="*/ 844550 w 1386"/>
                  <a:gd name="T17" fmla="*/ 1196975 h 1000"/>
                  <a:gd name="T18" fmla="*/ 984250 w 1386"/>
                  <a:gd name="T19" fmla="*/ 1279525 h 1000"/>
                  <a:gd name="T20" fmla="*/ 1133475 w 1386"/>
                  <a:gd name="T21" fmla="*/ 1352550 h 1000"/>
                  <a:gd name="T22" fmla="*/ 1285875 w 1386"/>
                  <a:gd name="T23" fmla="*/ 1419225 h 1000"/>
                  <a:gd name="T24" fmla="*/ 1441450 w 1386"/>
                  <a:gd name="T25" fmla="*/ 1473200 h 1000"/>
                  <a:gd name="T26" fmla="*/ 1603375 w 1386"/>
                  <a:gd name="T27" fmla="*/ 1517650 h 1000"/>
                  <a:gd name="T28" fmla="*/ 1771650 w 1386"/>
                  <a:gd name="T29" fmla="*/ 1552575 h 1000"/>
                  <a:gd name="T30" fmla="*/ 1939925 w 1386"/>
                  <a:gd name="T31" fmla="*/ 1574800 h 1000"/>
                  <a:gd name="T32" fmla="*/ 2114550 w 1386"/>
                  <a:gd name="T33" fmla="*/ 1587500 h 1000"/>
                  <a:gd name="T34" fmla="*/ 2200275 w 1386"/>
                  <a:gd name="T35" fmla="*/ 952500 h 1000"/>
                  <a:gd name="T36" fmla="*/ 2133600 w 1386"/>
                  <a:gd name="T37" fmla="*/ 952500 h 1000"/>
                  <a:gd name="T38" fmla="*/ 2006600 w 1386"/>
                  <a:gd name="T39" fmla="*/ 942975 h 1000"/>
                  <a:gd name="T40" fmla="*/ 1876425 w 1386"/>
                  <a:gd name="T41" fmla="*/ 927100 h 1000"/>
                  <a:gd name="T42" fmla="*/ 1752600 w 1386"/>
                  <a:gd name="T43" fmla="*/ 901700 h 1000"/>
                  <a:gd name="T44" fmla="*/ 1631950 w 1386"/>
                  <a:gd name="T45" fmla="*/ 866775 h 1000"/>
                  <a:gd name="T46" fmla="*/ 1514475 w 1386"/>
                  <a:gd name="T47" fmla="*/ 825500 h 1000"/>
                  <a:gd name="T48" fmla="*/ 1400175 w 1386"/>
                  <a:gd name="T49" fmla="*/ 777875 h 1000"/>
                  <a:gd name="T50" fmla="*/ 1289050 w 1386"/>
                  <a:gd name="T51" fmla="*/ 720725 h 1000"/>
                  <a:gd name="T52" fmla="*/ 1181100 w 1386"/>
                  <a:gd name="T53" fmla="*/ 657225 h 1000"/>
                  <a:gd name="T54" fmla="*/ 1079500 w 1386"/>
                  <a:gd name="T55" fmla="*/ 590550 h 1000"/>
                  <a:gd name="T56" fmla="*/ 984250 w 1386"/>
                  <a:gd name="T57" fmla="*/ 514350 h 1000"/>
                  <a:gd name="T58" fmla="*/ 892175 w 1386"/>
                  <a:gd name="T59" fmla="*/ 431800 h 1000"/>
                  <a:gd name="T60" fmla="*/ 806450 w 1386"/>
                  <a:gd name="T61" fmla="*/ 346075 h 1000"/>
                  <a:gd name="T62" fmla="*/ 727075 w 1386"/>
                  <a:gd name="T63" fmla="*/ 254000 h 1000"/>
                  <a:gd name="T64" fmla="*/ 650875 w 1386"/>
                  <a:gd name="T65" fmla="*/ 155575 h 1000"/>
                  <a:gd name="T66" fmla="*/ 584200 w 1386"/>
                  <a:gd name="T67" fmla="*/ 53975 h 1000"/>
                  <a:gd name="T68" fmla="*/ 552450 w 1386"/>
                  <a:gd name="T69" fmla="*/ 0 h 10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386" h="1000">
                    <a:moveTo>
                      <a:pt x="348" y="0"/>
                    </a:moveTo>
                    <a:lnTo>
                      <a:pt x="0" y="200"/>
                    </a:lnTo>
                    <a:lnTo>
                      <a:pt x="28" y="246"/>
                    </a:lnTo>
                    <a:lnTo>
                      <a:pt x="56" y="288"/>
                    </a:lnTo>
                    <a:lnTo>
                      <a:pt x="84" y="330"/>
                    </a:lnTo>
                    <a:lnTo>
                      <a:pt x="116" y="372"/>
                    </a:lnTo>
                    <a:lnTo>
                      <a:pt x="148" y="412"/>
                    </a:lnTo>
                    <a:lnTo>
                      <a:pt x="180" y="452"/>
                    </a:lnTo>
                    <a:lnTo>
                      <a:pt x="214" y="490"/>
                    </a:lnTo>
                    <a:lnTo>
                      <a:pt x="250" y="528"/>
                    </a:lnTo>
                    <a:lnTo>
                      <a:pt x="288" y="564"/>
                    </a:lnTo>
                    <a:lnTo>
                      <a:pt x="326" y="598"/>
                    </a:lnTo>
                    <a:lnTo>
                      <a:pt x="364" y="632"/>
                    </a:lnTo>
                    <a:lnTo>
                      <a:pt x="404" y="664"/>
                    </a:lnTo>
                    <a:lnTo>
                      <a:pt x="446" y="694"/>
                    </a:lnTo>
                    <a:lnTo>
                      <a:pt x="488" y="724"/>
                    </a:lnTo>
                    <a:lnTo>
                      <a:pt x="532" y="754"/>
                    </a:lnTo>
                    <a:lnTo>
                      <a:pt x="576" y="780"/>
                    </a:lnTo>
                    <a:lnTo>
                      <a:pt x="620" y="806"/>
                    </a:lnTo>
                    <a:lnTo>
                      <a:pt x="666" y="830"/>
                    </a:lnTo>
                    <a:lnTo>
                      <a:pt x="714" y="852"/>
                    </a:lnTo>
                    <a:lnTo>
                      <a:pt x="760" y="874"/>
                    </a:lnTo>
                    <a:lnTo>
                      <a:pt x="810" y="894"/>
                    </a:lnTo>
                    <a:lnTo>
                      <a:pt x="858" y="912"/>
                    </a:lnTo>
                    <a:lnTo>
                      <a:pt x="908" y="928"/>
                    </a:lnTo>
                    <a:lnTo>
                      <a:pt x="960" y="942"/>
                    </a:lnTo>
                    <a:lnTo>
                      <a:pt x="1010" y="956"/>
                    </a:lnTo>
                    <a:lnTo>
                      <a:pt x="1062" y="968"/>
                    </a:lnTo>
                    <a:lnTo>
                      <a:pt x="1116" y="978"/>
                    </a:lnTo>
                    <a:lnTo>
                      <a:pt x="1168" y="986"/>
                    </a:lnTo>
                    <a:lnTo>
                      <a:pt x="1222" y="992"/>
                    </a:lnTo>
                    <a:lnTo>
                      <a:pt x="1276" y="996"/>
                    </a:lnTo>
                    <a:lnTo>
                      <a:pt x="1332" y="1000"/>
                    </a:lnTo>
                    <a:lnTo>
                      <a:pt x="1386" y="1000"/>
                    </a:lnTo>
                    <a:lnTo>
                      <a:pt x="1386" y="600"/>
                    </a:lnTo>
                    <a:lnTo>
                      <a:pt x="1344" y="600"/>
                    </a:lnTo>
                    <a:lnTo>
                      <a:pt x="1304" y="598"/>
                    </a:lnTo>
                    <a:lnTo>
                      <a:pt x="1264" y="594"/>
                    </a:lnTo>
                    <a:lnTo>
                      <a:pt x="1222" y="590"/>
                    </a:lnTo>
                    <a:lnTo>
                      <a:pt x="1182" y="584"/>
                    </a:lnTo>
                    <a:lnTo>
                      <a:pt x="1144" y="576"/>
                    </a:lnTo>
                    <a:lnTo>
                      <a:pt x="1104" y="568"/>
                    </a:lnTo>
                    <a:lnTo>
                      <a:pt x="1066" y="558"/>
                    </a:lnTo>
                    <a:lnTo>
                      <a:pt x="1028" y="546"/>
                    </a:lnTo>
                    <a:lnTo>
                      <a:pt x="990" y="534"/>
                    </a:lnTo>
                    <a:lnTo>
                      <a:pt x="954" y="520"/>
                    </a:lnTo>
                    <a:lnTo>
                      <a:pt x="918" y="506"/>
                    </a:lnTo>
                    <a:lnTo>
                      <a:pt x="882" y="490"/>
                    </a:lnTo>
                    <a:lnTo>
                      <a:pt x="846" y="472"/>
                    </a:lnTo>
                    <a:lnTo>
                      <a:pt x="812" y="454"/>
                    </a:lnTo>
                    <a:lnTo>
                      <a:pt x="778" y="436"/>
                    </a:lnTo>
                    <a:lnTo>
                      <a:pt x="744" y="414"/>
                    </a:lnTo>
                    <a:lnTo>
                      <a:pt x="712" y="394"/>
                    </a:lnTo>
                    <a:lnTo>
                      <a:pt x="680" y="372"/>
                    </a:lnTo>
                    <a:lnTo>
                      <a:pt x="650" y="348"/>
                    </a:lnTo>
                    <a:lnTo>
                      <a:pt x="620" y="324"/>
                    </a:lnTo>
                    <a:lnTo>
                      <a:pt x="590" y="298"/>
                    </a:lnTo>
                    <a:lnTo>
                      <a:pt x="562" y="272"/>
                    </a:lnTo>
                    <a:lnTo>
                      <a:pt x="534" y="246"/>
                    </a:lnTo>
                    <a:lnTo>
                      <a:pt x="508" y="218"/>
                    </a:lnTo>
                    <a:lnTo>
                      <a:pt x="482" y="190"/>
                    </a:lnTo>
                    <a:lnTo>
                      <a:pt x="458" y="160"/>
                    </a:lnTo>
                    <a:lnTo>
                      <a:pt x="434" y="130"/>
                    </a:lnTo>
                    <a:lnTo>
                      <a:pt x="410" y="98"/>
                    </a:lnTo>
                    <a:lnTo>
                      <a:pt x="388" y="66"/>
                    </a:lnTo>
                    <a:lnTo>
                      <a:pt x="368" y="34"/>
                    </a:lnTo>
                    <a:lnTo>
                      <a:pt x="348" y="0"/>
                    </a:lnTo>
                    <a:close/>
                  </a:path>
                </a:pathLst>
              </a:custGeom>
              <a:noFill/>
              <a:ln w="38100" cap="flat" cmpd="sng">
                <a:solidFill>
                  <a:srgbClr val="5F5F5F"/>
                </a:solidFill>
                <a:prstDash val="solid"/>
                <a:round/>
                <a:headEnd type="none" w="med" len="med"/>
                <a:tailEnd type="none" w="med" len="med"/>
              </a:ln>
              <a:effectLst/>
              <a:extLst/>
            </p:spPr>
            <p:txBody>
              <a:bodyPr/>
              <a:lstStyle/>
              <a:p>
                <a:endParaRPr lang="en-GB"/>
              </a:p>
            </p:txBody>
          </p:sp>
          <p:sp>
            <p:nvSpPr>
              <p:cNvPr id="25" name="Freeform 8"/>
              <p:cNvSpPr>
                <a:spLocks/>
              </p:cNvSpPr>
              <p:nvPr/>
            </p:nvSpPr>
            <p:spPr bwMode="auto">
              <a:xfrm>
                <a:off x="2668587" y="3238693"/>
                <a:ext cx="1355725" cy="1905000"/>
              </a:xfrm>
              <a:custGeom>
                <a:avLst/>
                <a:gdLst>
                  <a:gd name="T0" fmla="*/ 1270000 w 854"/>
                  <a:gd name="T1" fmla="*/ 952500 h 1200"/>
                  <a:gd name="T2" fmla="*/ 1270000 w 854"/>
                  <a:gd name="T3" fmla="*/ 952500 h 1200"/>
                  <a:gd name="T4" fmla="*/ 1273175 w 854"/>
                  <a:gd name="T5" fmla="*/ 911225 h 1200"/>
                  <a:gd name="T6" fmla="*/ 1276350 w 854"/>
                  <a:gd name="T7" fmla="*/ 866775 h 1200"/>
                  <a:gd name="T8" fmla="*/ 1282700 w 854"/>
                  <a:gd name="T9" fmla="*/ 825500 h 1200"/>
                  <a:gd name="T10" fmla="*/ 1292225 w 854"/>
                  <a:gd name="T11" fmla="*/ 787400 h 1200"/>
                  <a:gd name="T12" fmla="*/ 1304925 w 854"/>
                  <a:gd name="T13" fmla="*/ 746125 h 1200"/>
                  <a:gd name="T14" fmla="*/ 1320800 w 854"/>
                  <a:gd name="T15" fmla="*/ 708025 h 1200"/>
                  <a:gd name="T16" fmla="*/ 1336675 w 854"/>
                  <a:gd name="T17" fmla="*/ 673100 h 1200"/>
                  <a:gd name="T18" fmla="*/ 1355725 w 854"/>
                  <a:gd name="T19" fmla="*/ 635000 h 1200"/>
                  <a:gd name="T20" fmla="*/ 257175 w 854"/>
                  <a:gd name="T21" fmla="*/ 0 h 1200"/>
                  <a:gd name="T22" fmla="*/ 257175 w 854"/>
                  <a:gd name="T23" fmla="*/ 0 h 1200"/>
                  <a:gd name="T24" fmla="*/ 225425 w 854"/>
                  <a:gd name="T25" fmla="*/ 53975 h 1200"/>
                  <a:gd name="T26" fmla="*/ 196850 w 854"/>
                  <a:gd name="T27" fmla="*/ 107950 h 1200"/>
                  <a:gd name="T28" fmla="*/ 171450 w 854"/>
                  <a:gd name="T29" fmla="*/ 161925 h 1200"/>
                  <a:gd name="T30" fmla="*/ 146050 w 854"/>
                  <a:gd name="T31" fmla="*/ 219075 h 1200"/>
                  <a:gd name="T32" fmla="*/ 123825 w 854"/>
                  <a:gd name="T33" fmla="*/ 276225 h 1200"/>
                  <a:gd name="T34" fmla="*/ 104775 w 854"/>
                  <a:gd name="T35" fmla="*/ 333375 h 1200"/>
                  <a:gd name="T36" fmla="*/ 85725 w 854"/>
                  <a:gd name="T37" fmla="*/ 393700 h 1200"/>
                  <a:gd name="T38" fmla="*/ 66675 w 854"/>
                  <a:gd name="T39" fmla="*/ 450850 h 1200"/>
                  <a:gd name="T40" fmla="*/ 50800 w 854"/>
                  <a:gd name="T41" fmla="*/ 511175 h 1200"/>
                  <a:gd name="T42" fmla="*/ 38100 w 854"/>
                  <a:gd name="T43" fmla="*/ 574675 h 1200"/>
                  <a:gd name="T44" fmla="*/ 28575 w 854"/>
                  <a:gd name="T45" fmla="*/ 635000 h 1200"/>
                  <a:gd name="T46" fmla="*/ 19050 w 854"/>
                  <a:gd name="T47" fmla="*/ 698500 h 1200"/>
                  <a:gd name="T48" fmla="*/ 9525 w 854"/>
                  <a:gd name="T49" fmla="*/ 762000 h 1200"/>
                  <a:gd name="T50" fmla="*/ 6350 w 854"/>
                  <a:gd name="T51" fmla="*/ 825500 h 1200"/>
                  <a:gd name="T52" fmla="*/ 3175 w 854"/>
                  <a:gd name="T53" fmla="*/ 889000 h 1200"/>
                  <a:gd name="T54" fmla="*/ 0 w 854"/>
                  <a:gd name="T55" fmla="*/ 952500 h 1200"/>
                  <a:gd name="T56" fmla="*/ 0 w 854"/>
                  <a:gd name="T57" fmla="*/ 952500 h 1200"/>
                  <a:gd name="T58" fmla="*/ 3175 w 854"/>
                  <a:gd name="T59" fmla="*/ 1019175 h 1200"/>
                  <a:gd name="T60" fmla="*/ 6350 w 854"/>
                  <a:gd name="T61" fmla="*/ 1082675 h 1200"/>
                  <a:gd name="T62" fmla="*/ 9525 w 854"/>
                  <a:gd name="T63" fmla="*/ 1146175 h 1200"/>
                  <a:gd name="T64" fmla="*/ 19050 w 854"/>
                  <a:gd name="T65" fmla="*/ 1209675 h 1200"/>
                  <a:gd name="T66" fmla="*/ 28575 w 854"/>
                  <a:gd name="T67" fmla="*/ 1273175 h 1200"/>
                  <a:gd name="T68" fmla="*/ 38100 w 854"/>
                  <a:gd name="T69" fmla="*/ 1333500 h 1200"/>
                  <a:gd name="T70" fmla="*/ 50800 w 854"/>
                  <a:gd name="T71" fmla="*/ 1393825 h 1200"/>
                  <a:gd name="T72" fmla="*/ 66675 w 854"/>
                  <a:gd name="T73" fmla="*/ 1454150 h 1200"/>
                  <a:gd name="T74" fmla="*/ 85725 w 854"/>
                  <a:gd name="T75" fmla="*/ 1514475 h 1200"/>
                  <a:gd name="T76" fmla="*/ 104775 w 854"/>
                  <a:gd name="T77" fmla="*/ 1571625 h 1200"/>
                  <a:gd name="T78" fmla="*/ 123825 w 854"/>
                  <a:gd name="T79" fmla="*/ 1631950 h 1200"/>
                  <a:gd name="T80" fmla="*/ 146050 w 854"/>
                  <a:gd name="T81" fmla="*/ 1689100 h 1200"/>
                  <a:gd name="T82" fmla="*/ 171450 w 854"/>
                  <a:gd name="T83" fmla="*/ 1743075 h 1200"/>
                  <a:gd name="T84" fmla="*/ 196850 w 854"/>
                  <a:gd name="T85" fmla="*/ 1800225 h 1200"/>
                  <a:gd name="T86" fmla="*/ 225425 w 854"/>
                  <a:gd name="T87" fmla="*/ 1854200 h 1200"/>
                  <a:gd name="T88" fmla="*/ 257175 w 854"/>
                  <a:gd name="T89" fmla="*/ 1905000 h 1200"/>
                  <a:gd name="T90" fmla="*/ 1355725 w 854"/>
                  <a:gd name="T91" fmla="*/ 1270000 h 1200"/>
                  <a:gd name="T92" fmla="*/ 1355725 w 854"/>
                  <a:gd name="T93" fmla="*/ 1270000 h 1200"/>
                  <a:gd name="T94" fmla="*/ 1336675 w 854"/>
                  <a:gd name="T95" fmla="*/ 1235075 h 1200"/>
                  <a:gd name="T96" fmla="*/ 1320800 w 854"/>
                  <a:gd name="T97" fmla="*/ 1196975 h 1200"/>
                  <a:gd name="T98" fmla="*/ 1304925 w 854"/>
                  <a:gd name="T99" fmla="*/ 1158875 h 1200"/>
                  <a:gd name="T100" fmla="*/ 1292225 w 854"/>
                  <a:gd name="T101" fmla="*/ 1120775 h 1200"/>
                  <a:gd name="T102" fmla="*/ 1282700 w 854"/>
                  <a:gd name="T103" fmla="*/ 1079500 h 1200"/>
                  <a:gd name="T104" fmla="*/ 1276350 w 854"/>
                  <a:gd name="T105" fmla="*/ 1038225 h 1200"/>
                  <a:gd name="T106" fmla="*/ 1273175 w 854"/>
                  <a:gd name="T107" fmla="*/ 996950 h 1200"/>
                  <a:gd name="T108" fmla="*/ 1270000 w 854"/>
                  <a:gd name="T109" fmla="*/ 952500 h 1200"/>
                  <a:gd name="T110" fmla="*/ 1270000 w 854"/>
                  <a:gd name="T111" fmla="*/ 952500 h 120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854" h="1200">
                    <a:moveTo>
                      <a:pt x="800" y="600"/>
                    </a:moveTo>
                    <a:lnTo>
                      <a:pt x="800" y="600"/>
                    </a:lnTo>
                    <a:lnTo>
                      <a:pt x="802" y="574"/>
                    </a:lnTo>
                    <a:lnTo>
                      <a:pt x="804" y="546"/>
                    </a:lnTo>
                    <a:lnTo>
                      <a:pt x="808" y="520"/>
                    </a:lnTo>
                    <a:lnTo>
                      <a:pt x="814" y="496"/>
                    </a:lnTo>
                    <a:lnTo>
                      <a:pt x="822" y="470"/>
                    </a:lnTo>
                    <a:lnTo>
                      <a:pt x="832" y="446"/>
                    </a:lnTo>
                    <a:lnTo>
                      <a:pt x="842" y="424"/>
                    </a:lnTo>
                    <a:lnTo>
                      <a:pt x="854" y="400"/>
                    </a:lnTo>
                    <a:lnTo>
                      <a:pt x="162" y="0"/>
                    </a:lnTo>
                    <a:lnTo>
                      <a:pt x="142" y="34"/>
                    </a:lnTo>
                    <a:lnTo>
                      <a:pt x="124" y="68"/>
                    </a:lnTo>
                    <a:lnTo>
                      <a:pt x="108" y="102"/>
                    </a:lnTo>
                    <a:lnTo>
                      <a:pt x="92" y="138"/>
                    </a:lnTo>
                    <a:lnTo>
                      <a:pt x="78" y="174"/>
                    </a:lnTo>
                    <a:lnTo>
                      <a:pt x="66" y="210"/>
                    </a:lnTo>
                    <a:lnTo>
                      <a:pt x="54" y="248"/>
                    </a:lnTo>
                    <a:lnTo>
                      <a:pt x="42" y="284"/>
                    </a:lnTo>
                    <a:lnTo>
                      <a:pt x="32" y="322"/>
                    </a:lnTo>
                    <a:lnTo>
                      <a:pt x="24" y="362"/>
                    </a:lnTo>
                    <a:lnTo>
                      <a:pt x="18" y="400"/>
                    </a:lnTo>
                    <a:lnTo>
                      <a:pt x="12" y="440"/>
                    </a:lnTo>
                    <a:lnTo>
                      <a:pt x="6" y="480"/>
                    </a:lnTo>
                    <a:lnTo>
                      <a:pt x="4" y="520"/>
                    </a:lnTo>
                    <a:lnTo>
                      <a:pt x="2" y="560"/>
                    </a:lnTo>
                    <a:lnTo>
                      <a:pt x="0" y="600"/>
                    </a:lnTo>
                    <a:lnTo>
                      <a:pt x="2" y="642"/>
                    </a:lnTo>
                    <a:lnTo>
                      <a:pt x="4" y="682"/>
                    </a:lnTo>
                    <a:lnTo>
                      <a:pt x="6" y="722"/>
                    </a:lnTo>
                    <a:lnTo>
                      <a:pt x="12" y="762"/>
                    </a:lnTo>
                    <a:lnTo>
                      <a:pt x="18" y="802"/>
                    </a:lnTo>
                    <a:lnTo>
                      <a:pt x="24" y="840"/>
                    </a:lnTo>
                    <a:lnTo>
                      <a:pt x="32" y="878"/>
                    </a:lnTo>
                    <a:lnTo>
                      <a:pt x="42" y="916"/>
                    </a:lnTo>
                    <a:lnTo>
                      <a:pt x="54" y="954"/>
                    </a:lnTo>
                    <a:lnTo>
                      <a:pt x="66" y="990"/>
                    </a:lnTo>
                    <a:lnTo>
                      <a:pt x="78" y="1028"/>
                    </a:lnTo>
                    <a:lnTo>
                      <a:pt x="92" y="1064"/>
                    </a:lnTo>
                    <a:lnTo>
                      <a:pt x="108" y="1098"/>
                    </a:lnTo>
                    <a:lnTo>
                      <a:pt x="124" y="1134"/>
                    </a:lnTo>
                    <a:lnTo>
                      <a:pt x="142" y="1168"/>
                    </a:lnTo>
                    <a:lnTo>
                      <a:pt x="162" y="1200"/>
                    </a:lnTo>
                    <a:lnTo>
                      <a:pt x="854" y="800"/>
                    </a:lnTo>
                    <a:lnTo>
                      <a:pt x="842" y="778"/>
                    </a:lnTo>
                    <a:lnTo>
                      <a:pt x="832" y="754"/>
                    </a:lnTo>
                    <a:lnTo>
                      <a:pt x="822" y="730"/>
                    </a:lnTo>
                    <a:lnTo>
                      <a:pt x="814" y="706"/>
                    </a:lnTo>
                    <a:lnTo>
                      <a:pt x="808" y="680"/>
                    </a:lnTo>
                    <a:lnTo>
                      <a:pt x="804" y="654"/>
                    </a:lnTo>
                    <a:lnTo>
                      <a:pt x="802" y="628"/>
                    </a:lnTo>
                    <a:lnTo>
                      <a:pt x="800" y="600"/>
                    </a:lnTo>
                    <a:close/>
                  </a:path>
                </a:pathLst>
              </a:custGeom>
              <a:noFill/>
              <a:ln w="12700" cap="flat" cmpd="sng">
                <a:solidFill>
                  <a:srgbClr val="000000"/>
                </a:solidFill>
                <a:prstDash val="solid"/>
                <a:round/>
                <a:headEnd type="none" w="med" len="med"/>
                <a:tailEnd type="none" w="med" len="med"/>
              </a:ln>
              <a:effectLst/>
              <a:extLst/>
            </p:spPr>
            <p:txBody>
              <a:bodyPr/>
              <a:lstStyle/>
              <a:p>
                <a:endParaRPr lang="en-GB"/>
              </a:p>
            </p:txBody>
          </p:sp>
          <p:sp>
            <p:nvSpPr>
              <p:cNvPr id="26" name="Freeform 9"/>
              <p:cNvSpPr>
                <a:spLocks/>
              </p:cNvSpPr>
              <p:nvPr/>
            </p:nvSpPr>
            <p:spPr bwMode="auto">
              <a:xfrm>
                <a:off x="2925763" y="4508694"/>
                <a:ext cx="1647825" cy="1587500"/>
              </a:xfrm>
              <a:custGeom>
                <a:avLst/>
                <a:gdLst>
                  <a:gd name="T0" fmla="*/ 1098550 w 1038"/>
                  <a:gd name="T1" fmla="*/ 0 h 1000"/>
                  <a:gd name="T2" fmla="*/ 0 w 1038"/>
                  <a:gd name="T3" fmla="*/ 635000 h 1000"/>
                  <a:gd name="T4" fmla="*/ 0 w 1038"/>
                  <a:gd name="T5" fmla="*/ 635000 h 1000"/>
                  <a:gd name="T6" fmla="*/ 31750 w 1038"/>
                  <a:gd name="T7" fmla="*/ 688975 h 1000"/>
                  <a:gd name="T8" fmla="*/ 63500 w 1038"/>
                  <a:gd name="T9" fmla="*/ 739775 h 1000"/>
                  <a:gd name="T10" fmla="*/ 98425 w 1038"/>
                  <a:gd name="T11" fmla="*/ 790575 h 1000"/>
                  <a:gd name="T12" fmla="*/ 136525 w 1038"/>
                  <a:gd name="T13" fmla="*/ 841375 h 1000"/>
                  <a:gd name="T14" fmla="*/ 174625 w 1038"/>
                  <a:gd name="T15" fmla="*/ 889000 h 1000"/>
                  <a:gd name="T16" fmla="*/ 212725 w 1038"/>
                  <a:gd name="T17" fmla="*/ 936625 h 1000"/>
                  <a:gd name="T18" fmla="*/ 254000 w 1038"/>
                  <a:gd name="T19" fmla="*/ 981075 h 1000"/>
                  <a:gd name="T20" fmla="*/ 295275 w 1038"/>
                  <a:gd name="T21" fmla="*/ 1025525 h 1000"/>
                  <a:gd name="T22" fmla="*/ 339725 w 1038"/>
                  <a:gd name="T23" fmla="*/ 1066800 h 1000"/>
                  <a:gd name="T24" fmla="*/ 384175 w 1038"/>
                  <a:gd name="T25" fmla="*/ 1108075 h 1000"/>
                  <a:gd name="T26" fmla="*/ 431800 w 1038"/>
                  <a:gd name="T27" fmla="*/ 1149350 h 1000"/>
                  <a:gd name="T28" fmla="*/ 479425 w 1038"/>
                  <a:gd name="T29" fmla="*/ 1187450 h 1000"/>
                  <a:gd name="T30" fmla="*/ 527050 w 1038"/>
                  <a:gd name="T31" fmla="*/ 1225550 h 1000"/>
                  <a:gd name="T32" fmla="*/ 577850 w 1038"/>
                  <a:gd name="T33" fmla="*/ 1260475 h 1000"/>
                  <a:gd name="T34" fmla="*/ 628650 w 1038"/>
                  <a:gd name="T35" fmla="*/ 1292225 h 1000"/>
                  <a:gd name="T36" fmla="*/ 682625 w 1038"/>
                  <a:gd name="T37" fmla="*/ 1327150 h 1000"/>
                  <a:gd name="T38" fmla="*/ 736600 w 1038"/>
                  <a:gd name="T39" fmla="*/ 1355725 h 1000"/>
                  <a:gd name="T40" fmla="*/ 790575 w 1038"/>
                  <a:gd name="T41" fmla="*/ 1384300 h 1000"/>
                  <a:gd name="T42" fmla="*/ 847725 w 1038"/>
                  <a:gd name="T43" fmla="*/ 1412875 h 1000"/>
                  <a:gd name="T44" fmla="*/ 904875 w 1038"/>
                  <a:gd name="T45" fmla="*/ 1438275 h 1000"/>
                  <a:gd name="T46" fmla="*/ 962025 w 1038"/>
                  <a:gd name="T47" fmla="*/ 1460500 h 1000"/>
                  <a:gd name="T48" fmla="*/ 1019175 w 1038"/>
                  <a:gd name="T49" fmla="*/ 1482725 h 1000"/>
                  <a:gd name="T50" fmla="*/ 1079500 w 1038"/>
                  <a:gd name="T51" fmla="*/ 1501775 h 1000"/>
                  <a:gd name="T52" fmla="*/ 1139825 w 1038"/>
                  <a:gd name="T53" fmla="*/ 1520825 h 1000"/>
                  <a:gd name="T54" fmla="*/ 1200150 w 1038"/>
                  <a:gd name="T55" fmla="*/ 1536700 h 1000"/>
                  <a:gd name="T56" fmla="*/ 1263650 w 1038"/>
                  <a:gd name="T57" fmla="*/ 1549400 h 1000"/>
                  <a:gd name="T58" fmla="*/ 1323975 w 1038"/>
                  <a:gd name="T59" fmla="*/ 1562100 h 1000"/>
                  <a:gd name="T60" fmla="*/ 1387475 w 1038"/>
                  <a:gd name="T61" fmla="*/ 1571625 h 1000"/>
                  <a:gd name="T62" fmla="*/ 1454150 w 1038"/>
                  <a:gd name="T63" fmla="*/ 1577975 h 1000"/>
                  <a:gd name="T64" fmla="*/ 1517650 w 1038"/>
                  <a:gd name="T65" fmla="*/ 1584325 h 1000"/>
                  <a:gd name="T66" fmla="*/ 1581150 w 1038"/>
                  <a:gd name="T67" fmla="*/ 1587500 h 1000"/>
                  <a:gd name="T68" fmla="*/ 1647825 w 1038"/>
                  <a:gd name="T69" fmla="*/ 1587500 h 1000"/>
                  <a:gd name="T70" fmla="*/ 1647825 w 1038"/>
                  <a:gd name="T71" fmla="*/ 317500 h 1000"/>
                  <a:gd name="T72" fmla="*/ 1647825 w 1038"/>
                  <a:gd name="T73" fmla="*/ 317500 h 1000"/>
                  <a:gd name="T74" fmla="*/ 1603375 w 1038"/>
                  <a:gd name="T75" fmla="*/ 317500 h 1000"/>
                  <a:gd name="T76" fmla="*/ 1562100 w 1038"/>
                  <a:gd name="T77" fmla="*/ 311150 h 1000"/>
                  <a:gd name="T78" fmla="*/ 1520825 w 1038"/>
                  <a:gd name="T79" fmla="*/ 304800 h 1000"/>
                  <a:gd name="T80" fmla="*/ 1479550 w 1038"/>
                  <a:gd name="T81" fmla="*/ 295275 h 1000"/>
                  <a:gd name="T82" fmla="*/ 1438275 w 1038"/>
                  <a:gd name="T83" fmla="*/ 282575 h 1000"/>
                  <a:gd name="T84" fmla="*/ 1400175 w 1038"/>
                  <a:gd name="T85" fmla="*/ 266700 h 1000"/>
                  <a:gd name="T86" fmla="*/ 1362075 w 1038"/>
                  <a:gd name="T87" fmla="*/ 250825 h 1000"/>
                  <a:gd name="T88" fmla="*/ 1327150 w 1038"/>
                  <a:gd name="T89" fmla="*/ 231775 h 1000"/>
                  <a:gd name="T90" fmla="*/ 1292225 w 1038"/>
                  <a:gd name="T91" fmla="*/ 209550 h 1000"/>
                  <a:gd name="T92" fmla="*/ 1260475 w 1038"/>
                  <a:gd name="T93" fmla="*/ 184150 h 1000"/>
                  <a:gd name="T94" fmla="*/ 1228725 w 1038"/>
                  <a:gd name="T95" fmla="*/ 158750 h 1000"/>
                  <a:gd name="T96" fmla="*/ 1196975 w 1038"/>
                  <a:gd name="T97" fmla="*/ 130175 h 1000"/>
                  <a:gd name="T98" fmla="*/ 1171575 w 1038"/>
                  <a:gd name="T99" fmla="*/ 101600 h 1000"/>
                  <a:gd name="T100" fmla="*/ 1143000 w 1038"/>
                  <a:gd name="T101" fmla="*/ 69850 h 1000"/>
                  <a:gd name="T102" fmla="*/ 1120775 w 1038"/>
                  <a:gd name="T103" fmla="*/ 34925 h 1000"/>
                  <a:gd name="T104" fmla="*/ 1098550 w 1038"/>
                  <a:gd name="T105" fmla="*/ 0 h 1000"/>
                  <a:gd name="T106" fmla="*/ 1098550 w 1038"/>
                  <a:gd name="T107" fmla="*/ 0 h 10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038" h="1000">
                    <a:moveTo>
                      <a:pt x="692" y="0"/>
                    </a:moveTo>
                    <a:lnTo>
                      <a:pt x="0" y="400"/>
                    </a:lnTo>
                    <a:lnTo>
                      <a:pt x="20" y="434"/>
                    </a:lnTo>
                    <a:lnTo>
                      <a:pt x="40" y="466"/>
                    </a:lnTo>
                    <a:lnTo>
                      <a:pt x="62" y="498"/>
                    </a:lnTo>
                    <a:lnTo>
                      <a:pt x="86" y="530"/>
                    </a:lnTo>
                    <a:lnTo>
                      <a:pt x="110" y="560"/>
                    </a:lnTo>
                    <a:lnTo>
                      <a:pt x="134" y="590"/>
                    </a:lnTo>
                    <a:lnTo>
                      <a:pt x="160" y="618"/>
                    </a:lnTo>
                    <a:lnTo>
                      <a:pt x="186" y="646"/>
                    </a:lnTo>
                    <a:lnTo>
                      <a:pt x="214" y="672"/>
                    </a:lnTo>
                    <a:lnTo>
                      <a:pt x="242" y="698"/>
                    </a:lnTo>
                    <a:lnTo>
                      <a:pt x="272" y="724"/>
                    </a:lnTo>
                    <a:lnTo>
                      <a:pt x="302" y="748"/>
                    </a:lnTo>
                    <a:lnTo>
                      <a:pt x="332" y="772"/>
                    </a:lnTo>
                    <a:lnTo>
                      <a:pt x="364" y="794"/>
                    </a:lnTo>
                    <a:lnTo>
                      <a:pt x="396" y="814"/>
                    </a:lnTo>
                    <a:lnTo>
                      <a:pt x="430" y="836"/>
                    </a:lnTo>
                    <a:lnTo>
                      <a:pt x="464" y="854"/>
                    </a:lnTo>
                    <a:lnTo>
                      <a:pt x="498" y="872"/>
                    </a:lnTo>
                    <a:lnTo>
                      <a:pt x="534" y="890"/>
                    </a:lnTo>
                    <a:lnTo>
                      <a:pt x="570" y="906"/>
                    </a:lnTo>
                    <a:lnTo>
                      <a:pt x="606" y="920"/>
                    </a:lnTo>
                    <a:lnTo>
                      <a:pt x="642" y="934"/>
                    </a:lnTo>
                    <a:lnTo>
                      <a:pt x="680" y="946"/>
                    </a:lnTo>
                    <a:lnTo>
                      <a:pt x="718" y="958"/>
                    </a:lnTo>
                    <a:lnTo>
                      <a:pt x="756" y="968"/>
                    </a:lnTo>
                    <a:lnTo>
                      <a:pt x="796" y="976"/>
                    </a:lnTo>
                    <a:lnTo>
                      <a:pt x="834" y="984"/>
                    </a:lnTo>
                    <a:lnTo>
                      <a:pt x="874" y="990"/>
                    </a:lnTo>
                    <a:lnTo>
                      <a:pt x="916" y="994"/>
                    </a:lnTo>
                    <a:lnTo>
                      <a:pt x="956" y="998"/>
                    </a:lnTo>
                    <a:lnTo>
                      <a:pt x="996" y="1000"/>
                    </a:lnTo>
                    <a:lnTo>
                      <a:pt x="1038" y="1000"/>
                    </a:lnTo>
                    <a:lnTo>
                      <a:pt x="1038" y="200"/>
                    </a:lnTo>
                    <a:lnTo>
                      <a:pt x="1010" y="200"/>
                    </a:lnTo>
                    <a:lnTo>
                      <a:pt x="984" y="196"/>
                    </a:lnTo>
                    <a:lnTo>
                      <a:pt x="958" y="192"/>
                    </a:lnTo>
                    <a:lnTo>
                      <a:pt x="932" y="186"/>
                    </a:lnTo>
                    <a:lnTo>
                      <a:pt x="906" y="178"/>
                    </a:lnTo>
                    <a:lnTo>
                      <a:pt x="882" y="168"/>
                    </a:lnTo>
                    <a:lnTo>
                      <a:pt x="858" y="158"/>
                    </a:lnTo>
                    <a:lnTo>
                      <a:pt x="836" y="146"/>
                    </a:lnTo>
                    <a:lnTo>
                      <a:pt x="814" y="132"/>
                    </a:lnTo>
                    <a:lnTo>
                      <a:pt x="794" y="116"/>
                    </a:lnTo>
                    <a:lnTo>
                      <a:pt x="774" y="100"/>
                    </a:lnTo>
                    <a:lnTo>
                      <a:pt x="754" y="82"/>
                    </a:lnTo>
                    <a:lnTo>
                      <a:pt x="738" y="64"/>
                    </a:lnTo>
                    <a:lnTo>
                      <a:pt x="720" y="44"/>
                    </a:lnTo>
                    <a:lnTo>
                      <a:pt x="706" y="22"/>
                    </a:lnTo>
                    <a:lnTo>
                      <a:pt x="692" y="0"/>
                    </a:lnTo>
                    <a:close/>
                  </a:path>
                </a:pathLst>
              </a:custGeom>
              <a:noFill/>
              <a:ln w="38100" cap="flat" cmpd="sng">
                <a:solidFill>
                  <a:srgbClr val="5F5F5F"/>
                </a:solidFill>
                <a:prstDash val="solid"/>
                <a:round/>
                <a:headEnd type="none" w="med" len="med"/>
                <a:tailEnd type="none" w="med" len="med"/>
              </a:ln>
              <a:effectLst/>
              <a:extLst/>
            </p:spPr>
            <p:txBody>
              <a:bodyPr/>
              <a:lstStyle/>
              <a:p>
                <a:endParaRPr lang="en-GB"/>
              </a:p>
            </p:txBody>
          </p:sp>
          <p:sp>
            <p:nvSpPr>
              <p:cNvPr id="27" name="Freeform 10"/>
              <p:cNvSpPr>
                <a:spLocks/>
              </p:cNvSpPr>
              <p:nvPr/>
            </p:nvSpPr>
            <p:spPr bwMode="auto">
              <a:xfrm>
                <a:off x="2925763" y="2286194"/>
                <a:ext cx="1647825" cy="1587500"/>
              </a:xfrm>
              <a:custGeom>
                <a:avLst/>
                <a:gdLst>
                  <a:gd name="T0" fmla="*/ 1647825 w 1038"/>
                  <a:gd name="T1" fmla="*/ 1270000 h 1000"/>
                  <a:gd name="T2" fmla="*/ 1647825 w 1038"/>
                  <a:gd name="T3" fmla="*/ 0 h 1000"/>
                  <a:gd name="T4" fmla="*/ 1647825 w 1038"/>
                  <a:gd name="T5" fmla="*/ 0 h 1000"/>
                  <a:gd name="T6" fmla="*/ 1581150 w 1038"/>
                  <a:gd name="T7" fmla="*/ 3175 h 1000"/>
                  <a:gd name="T8" fmla="*/ 1517650 w 1038"/>
                  <a:gd name="T9" fmla="*/ 6350 h 1000"/>
                  <a:gd name="T10" fmla="*/ 1454150 w 1038"/>
                  <a:gd name="T11" fmla="*/ 9525 h 1000"/>
                  <a:gd name="T12" fmla="*/ 1387475 w 1038"/>
                  <a:gd name="T13" fmla="*/ 19050 h 1000"/>
                  <a:gd name="T14" fmla="*/ 1323975 w 1038"/>
                  <a:gd name="T15" fmla="*/ 28575 h 1000"/>
                  <a:gd name="T16" fmla="*/ 1263650 w 1038"/>
                  <a:gd name="T17" fmla="*/ 41275 h 1000"/>
                  <a:gd name="T18" fmla="*/ 1200150 w 1038"/>
                  <a:gd name="T19" fmla="*/ 53975 h 1000"/>
                  <a:gd name="T20" fmla="*/ 1139825 w 1038"/>
                  <a:gd name="T21" fmla="*/ 69850 h 1000"/>
                  <a:gd name="T22" fmla="*/ 1079500 w 1038"/>
                  <a:gd name="T23" fmla="*/ 88900 h 1000"/>
                  <a:gd name="T24" fmla="*/ 1019175 w 1038"/>
                  <a:gd name="T25" fmla="*/ 107950 h 1000"/>
                  <a:gd name="T26" fmla="*/ 962025 w 1038"/>
                  <a:gd name="T27" fmla="*/ 130175 h 1000"/>
                  <a:gd name="T28" fmla="*/ 904875 w 1038"/>
                  <a:gd name="T29" fmla="*/ 152400 h 1000"/>
                  <a:gd name="T30" fmla="*/ 847725 w 1038"/>
                  <a:gd name="T31" fmla="*/ 177800 h 1000"/>
                  <a:gd name="T32" fmla="*/ 790575 w 1038"/>
                  <a:gd name="T33" fmla="*/ 203200 h 1000"/>
                  <a:gd name="T34" fmla="*/ 736600 w 1038"/>
                  <a:gd name="T35" fmla="*/ 231775 h 1000"/>
                  <a:gd name="T36" fmla="*/ 682625 w 1038"/>
                  <a:gd name="T37" fmla="*/ 263525 h 1000"/>
                  <a:gd name="T38" fmla="*/ 628650 w 1038"/>
                  <a:gd name="T39" fmla="*/ 295275 h 1000"/>
                  <a:gd name="T40" fmla="*/ 577850 w 1038"/>
                  <a:gd name="T41" fmla="*/ 330200 h 1000"/>
                  <a:gd name="T42" fmla="*/ 527050 w 1038"/>
                  <a:gd name="T43" fmla="*/ 365125 h 1000"/>
                  <a:gd name="T44" fmla="*/ 479425 w 1038"/>
                  <a:gd name="T45" fmla="*/ 403225 h 1000"/>
                  <a:gd name="T46" fmla="*/ 431800 w 1038"/>
                  <a:gd name="T47" fmla="*/ 441325 h 1000"/>
                  <a:gd name="T48" fmla="*/ 384175 w 1038"/>
                  <a:gd name="T49" fmla="*/ 479425 h 1000"/>
                  <a:gd name="T50" fmla="*/ 339725 w 1038"/>
                  <a:gd name="T51" fmla="*/ 520700 h 1000"/>
                  <a:gd name="T52" fmla="*/ 295275 w 1038"/>
                  <a:gd name="T53" fmla="*/ 565150 h 1000"/>
                  <a:gd name="T54" fmla="*/ 254000 w 1038"/>
                  <a:gd name="T55" fmla="*/ 609600 h 1000"/>
                  <a:gd name="T56" fmla="*/ 212725 w 1038"/>
                  <a:gd name="T57" fmla="*/ 654050 h 1000"/>
                  <a:gd name="T58" fmla="*/ 174625 w 1038"/>
                  <a:gd name="T59" fmla="*/ 701675 h 1000"/>
                  <a:gd name="T60" fmla="*/ 136525 w 1038"/>
                  <a:gd name="T61" fmla="*/ 749300 h 1000"/>
                  <a:gd name="T62" fmla="*/ 98425 w 1038"/>
                  <a:gd name="T63" fmla="*/ 796925 h 1000"/>
                  <a:gd name="T64" fmla="*/ 63500 w 1038"/>
                  <a:gd name="T65" fmla="*/ 847725 h 1000"/>
                  <a:gd name="T66" fmla="*/ 31750 w 1038"/>
                  <a:gd name="T67" fmla="*/ 901700 h 1000"/>
                  <a:gd name="T68" fmla="*/ 0 w 1038"/>
                  <a:gd name="T69" fmla="*/ 952500 h 1000"/>
                  <a:gd name="T70" fmla="*/ 1098550 w 1038"/>
                  <a:gd name="T71" fmla="*/ 1587500 h 1000"/>
                  <a:gd name="T72" fmla="*/ 1098550 w 1038"/>
                  <a:gd name="T73" fmla="*/ 1587500 h 1000"/>
                  <a:gd name="T74" fmla="*/ 1120775 w 1038"/>
                  <a:gd name="T75" fmla="*/ 1552575 h 1000"/>
                  <a:gd name="T76" fmla="*/ 1143000 w 1038"/>
                  <a:gd name="T77" fmla="*/ 1520825 h 1000"/>
                  <a:gd name="T78" fmla="*/ 1171575 w 1038"/>
                  <a:gd name="T79" fmla="*/ 1489075 h 1000"/>
                  <a:gd name="T80" fmla="*/ 1196975 w 1038"/>
                  <a:gd name="T81" fmla="*/ 1457325 h 1000"/>
                  <a:gd name="T82" fmla="*/ 1228725 w 1038"/>
                  <a:gd name="T83" fmla="*/ 1431925 h 1000"/>
                  <a:gd name="T84" fmla="*/ 1260475 w 1038"/>
                  <a:gd name="T85" fmla="*/ 1403350 h 1000"/>
                  <a:gd name="T86" fmla="*/ 1292225 w 1038"/>
                  <a:gd name="T87" fmla="*/ 1381125 h 1000"/>
                  <a:gd name="T88" fmla="*/ 1327150 w 1038"/>
                  <a:gd name="T89" fmla="*/ 1358900 h 1000"/>
                  <a:gd name="T90" fmla="*/ 1362075 w 1038"/>
                  <a:gd name="T91" fmla="*/ 1339850 h 1000"/>
                  <a:gd name="T92" fmla="*/ 1400175 w 1038"/>
                  <a:gd name="T93" fmla="*/ 1320800 h 1000"/>
                  <a:gd name="T94" fmla="*/ 1438275 w 1038"/>
                  <a:gd name="T95" fmla="*/ 1304925 h 1000"/>
                  <a:gd name="T96" fmla="*/ 1479550 w 1038"/>
                  <a:gd name="T97" fmla="*/ 1295400 h 1000"/>
                  <a:gd name="T98" fmla="*/ 1520825 w 1038"/>
                  <a:gd name="T99" fmla="*/ 1282700 h 1000"/>
                  <a:gd name="T100" fmla="*/ 1562100 w 1038"/>
                  <a:gd name="T101" fmla="*/ 1276350 h 1000"/>
                  <a:gd name="T102" fmla="*/ 1603375 w 1038"/>
                  <a:gd name="T103" fmla="*/ 1273175 h 1000"/>
                  <a:gd name="T104" fmla="*/ 1647825 w 1038"/>
                  <a:gd name="T105" fmla="*/ 1270000 h 1000"/>
                  <a:gd name="T106" fmla="*/ 1647825 w 1038"/>
                  <a:gd name="T107" fmla="*/ 1270000 h 10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038" h="1000">
                    <a:moveTo>
                      <a:pt x="1038" y="800"/>
                    </a:moveTo>
                    <a:lnTo>
                      <a:pt x="1038" y="0"/>
                    </a:lnTo>
                    <a:lnTo>
                      <a:pt x="996" y="2"/>
                    </a:lnTo>
                    <a:lnTo>
                      <a:pt x="956" y="4"/>
                    </a:lnTo>
                    <a:lnTo>
                      <a:pt x="916" y="6"/>
                    </a:lnTo>
                    <a:lnTo>
                      <a:pt x="874" y="12"/>
                    </a:lnTo>
                    <a:lnTo>
                      <a:pt x="834" y="18"/>
                    </a:lnTo>
                    <a:lnTo>
                      <a:pt x="796" y="26"/>
                    </a:lnTo>
                    <a:lnTo>
                      <a:pt x="756" y="34"/>
                    </a:lnTo>
                    <a:lnTo>
                      <a:pt x="718" y="44"/>
                    </a:lnTo>
                    <a:lnTo>
                      <a:pt x="680" y="56"/>
                    </a:lnTo>
                    <a:lnTo>
                      <a:pt x="642" y="68"/>
                    </a:lnTo>
                    <a:lnTo>
                      <a:pt x="606" y="82"/>
                    </a:lnTo>
                    <a:lnTo>
                      <a:pt x="570" y="96"/>
                    </a:lnTo>
                    <a:lnTo>
                      <a:pt x="534" y="112"/>
                    </a:lnTo>
                    <a:lnTo>
                      <a:pt x="498" y="128"/>
                    </a:lnTo>
                    <a:lnTo>
                      <a:pt x="464" y="146"/>
                    </a:lnTo>
                    <a:lnTo>
                      <a:pt x="430" y="166"/>
                    </a:lnTo>
                    <a:lnTo>
                      <a:pt x="396" y="186"/>
                    </a:lnTo>
                    <a:lnTo>
                      <a:pt x="364" y="208"/>
                    </a:lnTo>
                    <a:lnTo>
                      <a:pt x="332" y="230"/>
                    </a:lnTo>
                    <a:lnTo>
                      <a:pt x="302" y="254"/>
                    </a:lnTo>
                    <a:lnTo>
                      <a:pt x="272" y="278"/>
                    </a:lnTo>
                    <a:lnTo>
                      <a:pt x="242" y="302"/>
                    </a:lnTo>
                    <a:lnTo>
                      <a:pt x="214" y="328"/>
                    </a:lnTo>
                    <a:lnTo>
                      <a:pt x="186" y="356"/>
                    </a:lnTo>
                    <a:lnTo>
                      <a:pt x="160" y="384"/>
                    </a:lnTo>
                    <a:lnTo>
                      <a:pt x="134" y="412"/>
                    </a:lnTo>
                    <a:lnTo>
                      <a:pt x="110" y="442"/>
                    </a:lnTo>
                    <a:lnTo>
                      <a:pt x="86" y="472"/>
                    </a:lnTo>
                    <a:lnTo>
                      <a:pt x="62" y="502"/>
                    </a:lnTo>
                    <a:lnTo>
                      <a:pt x="40" y="534"/>
                    </a:lnTo>
                    <a:lnTo>
                      <a:pt x="20" y="568"/>
                    </a:lnTo>
                    <a:lnTo>
                      <a:pt x="0" y="600"/>
                    </a:lnTo>
                    <a:lnTo>
                      <a:pt x="692" y="1000"/>
                    </a:lnTo>
                    <a:lnTo>
                      <a:pt x="706" y="978"/>
                    </a:lnTo>
                    <a:lnTo>
                      <a:pt x="720" y="958"/>
                    </a:lnTo>
                    <a:lnTo>
                      <a:pt x="738" y="938"/>
                    </a:lnTo>
                    <a:lnTo>
                      <a:pt x="754" y="918"/>
                    </a:lnTo>
                    <a:lnTo>
                      <a:pt x="774" y="902"/>
                    </a:lnTo>
                    <a:lnTo>
                      <a:pt x="794" y="884"/>
                    </a:lnTo>
                    <a:lnTo>
                      <a:pt x="814" y="870"/>
                    </a:lnTo>
                    <a:lnTo>
                      <a:pt x="836" y="856"/>
                    </a:lnTo>
                    <a:lnTo>
                      <a:pt x="858" y="844"/>
                    </a:lnTo>
                    <a:lnTo>
                      <a:pt x="882" y="832"/>
                    </a:lnTo>
                    <a:lnTo>
                      <a:pt x="906" y="822"/>
                    </a:lnTo>
                    <a:lnTo>
                      <a:pt x="932" y="816"/>
                    </a:lnTo>
                    <a:lnTo>
                      <a:pt x="958" y="808"/>
                    </a:lnTo>
                    <a:lnTo>
                      <a:pt x="984" y="804"/>
                    </a:lnTo>
                    <a:lnTo>
                      <a:pt x="1010" y="802"/>
                    </a:lnTo>
                    <a:lnTo>
                      <a:pt x="1038" y="800"/>
                    </a:lnTo>
                    <a:close/>
                  </a:path>
                </a:pathLst>
              </a:custGeom>
              <a:noFill/>
              <a:ln w="38100" cap="flat" cmpd="sng">
                <a:solidFill>
                  <a:srgbClr val="5F5F5F"/>
                </a:solidFill>
                <a:prstDash val="solid"/>
                <a:round/>
                <a:headEnd type="none" w="med" len="med"/>
                <a:tailEnd type="none" w="med" len="med"/>
              </a:ln>
              <a:effectLst/>
              <a:extLst/>
            </p:spPr>
            <p:txBody>
              <a:bodyPr/>
              <a:lstStyle/>
              <a:p>
                <a:endParaRPr lang="en-GB"/>
              </a:p>
            </p:txBody>
          </p:sp>
          <p:sp>
            <p:nvSpPr>
              <p:cNvPr id="28" name="Freeform 11"/>
              <p:cNvSpPr>
                <a:spLocks/>
              </p:cNvSpPr>
              <p:nvPr/>
            </p:nvSpPr>
            <p:spPr bwMode="auto">
              <a:xfrm>
                <a:off x="4573587" y="4508694"/>
                <a:ext cx="1651000" cy="1587500"/>
              </a:xfrm>
              <a:custGeom>
                <a:avLst/>
                <a:gdLst>
                  <a:gd name="T0" fmla="*/ 0 w 1040"/>
                  <a:gd name="T1" fmla="*/ 317500 h 1000"/>
                  <a:gd name="T2" fmla="*/ 0 w 1040"/>
                  <a:gd name="T3" fmla="*/ 1587500 h 1000"/>
                  <a:gd name="T4" fmla="*/ 0 w 1040"/>
                  <a:gd name="T5" fmla="*/ 1587500 h 1000"/>
                  <a:gd name="T6" fmla="*/ 66675 w 1040"/>
                  <a:gd name="T7" fmla="*/ 1587500 h 1000"/>
                  <a:gd name="T8" fmla="*/ 133350 w 1040"/>
                  <a:gd name="T9" fmla="*/ 1584325 h 1000"/>
                  <a:gd name="T10" fmla="*/ 196850 w 1040"/>
                  <a:gd name="T11" fmla="*/ 1577975 h 1000"/>
                  <a:gd name="T12" fmla="*/ 260350 w 1040"/>
                  <a:gd name="T13" fmla="*/ 1571625 h 1000"/>
                  <a:gd name="T14" fmla="*/ 323850 w 1040"/>
                  <a:gd name="T15" fmla="*/ 1562100 h 1000"/>
                  <a:gd name="T16" fmla="*/ 387350 w 1040"/>
                  <a:gd name="T17" fmla="*/ 1549400 h 1000"/>
                  <a:gd name="T18" fmla="*/ 447675 w 1040"/>
                  <a:gd name="T19" fmla="*/ 1536700 h 1000"/>
                  <a:gd name="T20" fmla="*/ 511175 w 1040"/>
                  <a:gd name="T21" fmla="*/ 1520825 h 1000"/>
                  <a:gd name="T22" fmla="*/ 571500 w 1040"/>
                  <a:gd name="T23" fmla="*/ 1501775 h 1000"/>
                  <a:gd name="T24" fmla="*/ 628650 w 1040"/>
                  <a:gd name="T25" fmla="*/ 1482725 h 1000"/>
                  <a:gd name="T26" fmla="*/ 688975 w 1040"/>
                  <a:gd name="T27" fmla="*/ 1460500 h 1000"/>
                  <a:gd name="T28" fmla="*/ 746125 w 1040"/>
                  <a:gd name="T29" fmla="*/ 1438275 h 1000"/>
                  <a:gd name="T30" fmla="*/ 803275 w 1040"/>
                  <a:gd name="T31" fmla="*/ 1412875 h 1000"/>
                  <a:gd name="T32" fmla="*/ 857250 w 1040"/>
                  <a:gd name="T33" fmla="*/ 1384300 h 1000"/>
                  <a:gd name="T34" fmla="*/ 914400 w 1040"/>
                  <a:gd name="T35" fmla="*/ 1355725 h 1000"/>
                  <a:gd name="T36" fmla="*/ 965200 w 1040"/>
                  <a:gd name="T37" fmla="*/ 1327150 h 1000"/>
                  <a:gd name="T38" fmla="*/ 1019175 w 1040"/>
                  <a:gd name="T39" fmla="*/ 1292225 h 1000"/>
                  <a:gd name="T40" fmla="*/ 1069975 w 1040"/>
                  <a:gd name="T41" fmla="*/ 1260475 h 1000"/>
                  <a:gd name="T42" fmla="*/ 1120775 w 1040"/>
                  <a:gd name="T43" fmla="*/ 1225550 h 1000"/>
                  <a:gd name="T44" fmla="*/ 1168400 w 1040"/>
                  <a:gd name="T45" fmla="*/ 1187450 h 1000"/>
                  <a:gd name="T46" fmla="*/ 1216025 w 1040"/>
                  <a:gd name="T47" fmla="*/ 1149350 h 1000"/>
                  <a:gd name="T48" fmla="*/ 1263650 w 1040"/>
                  <a:gd name="T49" fmla="*/ 1108075 h 1000"/>
                  <a:gd name="T50" fmla="*/ 1308100 w 1040"/>
                  <a:gd name="T51" fmla="*/ 1066800 h 1000"/>
                  <a:gd name="T52" fmla="*/ 1352550 w 1040"/>
                  <a:gd name="T53" fmla="*/ 1025525 h 1000"/>
                  <a:gd name="T54" fmla="*/ 1397000 w 1040"/>
                  <a:gd name="T55" fmla="*/ 981075 h 1000"/>
                  <a:gd name="T56" fmla="*/ 1435100 w 1040"/>
                  <a:gd name="T57" fmla="*/ 936625 h 1000"/>
                  <a:gd name="T58" fmla="*/ 1476375 w 1040"/>
                  <a:gd name="T59" fmla="*/ 889000 h 1000"/>
                  <a:gd name="T60" fmla="*/ 1514475 w 1040"/>
                  <a:gd name="T61" fmla="*/ 841375 h 1000"/>
                  <a:gd name="T62" fmla="*/ 1549400 w 1040"/>
                  <a:gd name="T63" fmla="*/ 790575 h 1000"/>
                  <a:gd name="T64" fmla="*/ 1584325 w 1040"/>
                  <a:gd name="T65" fmla="*/ 739775 h 1000"/>
                  <a:gd name="T66" fmla="*/ 1619250 w 1040"/>
                  <a:gd name="T67" fmla="*/ 688975 h 1000"/>
                  <a:gd name="T68" fmla="*/ 1651000 w 1040"/>
                  <a:gd name="T69" fmla="*/ 635000 h 1000"/>
                  <a:gd name="T70" fmla="*/ 549275 w 1040"/>
                  <a:gd name="T71" fmla="*/ 0 h 1000"/>
                  <a:gd name="T72" fmla="*/ 549275 w 1040"/>
                  <a:gd name="T73" fmla="*/ 0 h 1000"/>
                  <a:gd name="T74" fmla="*/ 530225 w 1040"/>
                  <a:gd name="T75" fmla="*/ 34925 h 1000"/>
                  <a:gd name="T76" fmla="*/ 504825 w 1040"/>
                  <a:gd name="T77" fmla="*/ 69850 h 1000"/>
                  <a:gd name="T78" fmla="*/ 479425 w 1040"/>
                  <a:gd name="T79" fmla="*/ 101600 h 1000"/>
                  <a:gd name="T80" fmla="*/ 450850 w 1040"/>
                  <a:gd name="T81" fmla="*/ 130175 h 1000"/>
                  <a:gd name="T82" fmla="*/ 422275 w 1040"/>
                  <a:gd name="T83" fmla="*/ 158750 h 1000"/>
                  <a:gd name="T84" fmla="*/ 390525 w 1040"/>
                  <a:gd name="T85" fmla="*/ 184150 h 1000"/>
                  <a:gd name="T86" fmla="*/ 358775 w 1040"/>
                  <a:gd name="T87" fmla="*/ 209550 h 1000"/>
                  <a:gd name="T88" fmla="*/ 323850 w 1040"/>
                  <a:gd name="T89" fmla="*/ 231775 h 1000"/>
                  <a:gd name="T90" fmla="*/ 285750 w 1040"/>
                  <a:gd name="T91" fmla="*/ 250825 h 1000"/>
                  <a:gd name="T92" fmla="*/ 247650 w 1040"/>
                  <a:gd name="T93" fmla="*/ 266700 h 1000"/>
                  <a:gd name="T94" fmla="*/ 209550 w 1040"/>
                  <a:gd name="T95" fmla="*/ 282575 h 1000"/>
                  <a:gd name="T96" fmla="*/ 171450 w 1040"/>
                  <a:gd name="T97" fmla="*/ 295275 h 1000"/>
                  <a:gd name="T98" fmla="*/ 130175 w 1040"/>
                  <a:gd name="T99" fmla="*/ 304800 h 1000"/>
                  <a:gd name="T100" fmla="*/ 88900 w 1040"/>
                  <a:gd name="T101" fmla="*/ 311150 h 1000"/>
                  <a:gd name="T102" fmla="*/ 44450 w 1040"/>
                  <a:gd name="T103" fmla="*/ 317500 h 1000"/>
                  <a:gd name="T104" fmla="*/ 0 w 1040"/>
                  <a:gd name="T105" fmla="*/ 317500 h 1000"/>
                  <a:gd name="T106" fmla="*/ 0 w 1040"/>
                  <a:gd name="T107" fmla="*/ 317500 h 10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040" h="1000">
                    <a:moveTo>
                      <a:pt x="0" y="200"/>
                    </a:moveTo>
                    <a:lnTo>
                      <a:pt x="0" y="1000"/>
                    </a:lnTo>
                    <a:lnTo>
                      <a:pt x="42" y="1000"/>
                    </a:lnTo>
                    <a:lnTo>
                      <a:pt x="84" y="998"/>
                    </a:lnTo>
                    <a:lnTo>
                      <a:pt x="124" y="994"/>
                    </a:lnTo>
                    <a:lnTo>
                      <a:pt x="164" y="990"/>
                    </a:lnTo>
                    <a:lnTo>
                      <a:pt x="204" y="984"/>
                    </a:lnTo>
                    <a:lnTo>
                      <a:pt x="244" y="976"/>
                    </a:lnTo>
                    <a:lnTo>
                      <a:pt x="282" y="968"/>
                    </a:lnTo>
                    <a:lnTo>
                      <a:pt x="322" y="958"/>
                    </a:lnTo>
                    <a:lnTo>
                      <a:pt x="360" y="946"/>
                    </a:lnTo>
                    <a:lnTo>
                      <a:pt x="396" y="934"/>
                    </a:lnTo>
                    <a:lnTo>
                      <a:pt x="434" y="920"/>
                    </a:lnTo>
                    <a:lnTo>
                      <a:pt x="470" y="906"/>
                    </a:lnTo>
                    <a:lnTo>
                      <a:pt x="506" y="890"/>
                    </a:lnTo>
                    <a:lnTo>
                      <a:pt x="540" y="872"/>
                    </a:lnTo>
                    <a:lnTo>
                      <a:pt x="576" y="854"/>
                    </a:lnTo>
                    <a:lnTo>
                      <a:pt x="608" y="836"/>
                    </a:lnTo>
                    <a:lnTo>
                      <a:pt x="642" y="814"/>
                    </a:lnTo>
                    <a:lnTo>
                      <a:pt x="674" y="794"/>
                    </a:lnTo>
                    <a:lnTo>
                      <a:pt x="706" y="772"/>
                    </a:lnTo>
                    <a:lnTo>
                      <a:pt x="736" y="748"/>
                    </a:lnTo>
                    <a:lnTo>
                      <a:pt x="766" y="724"/>
                    </a:lnTo>
                    <a:lnTo>
                      <a:pt x="796" y="698"/>
                    </a:lnTo>
                    <a:lnTo>
                      <a:pt x="824" y="672"/>
                    </a:lnTo>
                    <a:lnTo>
                      <a:pt x="852" y="646"/>
                    </a:lnTo>
                    <a:lnTo>
                      <a:pt x="880" y="618"/>
                    </a:lnTo>
                    <a:lnTo>
                      <a:pt x="904" y="590"/>
                    </a:lnTo>
                    <a:lnTo>
                      <a:pt x="930" y="560"/>
                    </a:lnTo>
                    <a:lnTo>
                      <a:pt x="954" y="530"/>
                    </a:lnTo>
                    <a:lnTo>
                      <a:pt x="976" y="498"/>
                    </a:lnTo>
                    <a:lnTo>
                      <a:pt x="998" y="466"/>
                    </a:lnTo>
                    <a:lnTo>
                      <a:pt x="1020" y="434"/>
                    </a:lnTo>
                    <a:lnTo>
                      <a:pt x="1040" y="400"/>
                    </a:lnTo>
                    <a:lnTo>
                      <a:pt x="346" y="0"/>
                    </a:lnTo>
                    <a:lnTo>
                      <a:pt x="334" y="22"/>
                    </a:lnTo>
                    <a:lnTo>
                      <a:pt x="318" y="44"/>
                    </a:lnTo>
                    <a:lnTo>
                      <a:pt x="302" y="64"/>
                    </a:lnTo>
                    <a:lnTo>
                      <a:pt x="284" y="82"/>
                    </a:lnTo>
                    <a:lnTo>
                      <a:pt x="266" y="100"/>
                    </a:lnTo>
                    <a:lnTo>
                      <a:pt x="246" y="116"/>
                    </a:lnTo>
                    <a:lnTo>
                      <a:pt x="226" y="132"/>
                    </a:lnTo>
                    <a:lnTo>
                      <a:pt x="204" y="146"/>
                    </a:lnTo>
                    <a:lnTo>
                      <a:pt x="180" y="158"/>
                    </a:lnTo>
                    <a:lnTo>
                      <a:pt x="156" y="168"/>
                    </a:lnTo>
                    <a:lnTo>
                      <a:pt x="132" y="178"/>
                    </a:lnTo>
                    <a:lnTo>
                      <a:pt x="108" y="186"/>
                    </a:lnTo>
                    <a:lnTo>
                      <a:pt x="82" y="192"/>
                    </a:lnTo>
                    <a:lnTo>
                      <a:pt x="56" y="196"/>
                    </a:lnTo>
                    <a:lnTo>
                      <a:pt x="28" y="200"/>
                    </a:lnTo>
                    <a:lnTo>
                      <a:pt x="0" y="200"/>
                    </a:lnTo>
                    <a:close/>
                  </a:path>
                </a:pathLst>
              </a:custGeom>
              <a:noFill/>
              <a:ln w="12700">
                <a:solidFill>
                  <a:srgbClr val="000000"/>
                </a:solidFill>
                <a:prstDash val="solid"/>
                <a:round/>
                <a:headEnd/>
                <a:tailEnd/>
              </a:ln>
            </p:spPr>
            <p:txBody>
              <a:bodyPr/>
              <a:lstStyle/>
              <a:p>
                <a:endParaRPr lang="en-GB"/>
              </a:p>
            </p:txBody>
          </p:sp>
          <p:sp>
            <p:nvSpPr>
              <p:cNvPr id="29" name="Freeform 12"/>
              <p:cNvSpPr>
                <a:spLocks/>
              </p:cNvSpPr>
              <p:nvPr/>
            </p:nvSpPr>
            <p:spPr bwMode="auto">
              <a:xfrm>
                <a:off x="4573587" y="2286194"/>
                <a:ext cx="1651000" cy="1587500"/>
              </a:xfrm>
              <a:custGeom>
                <a:avLst/>
                <a:gdLst>
                  <a:gd name="T0" fmla="*/ 0 w 1040"/>
                  <a:gd name="T1" fmla="*/ 0 h 1000"/>
                  <a:gd name="T2" fmla="*/ 0 w 1040"/>
                  <a:gd name="T3" fmla="*/ 1270000 h 1000"/>
                  <a:gd name="T4" fmla="*/ 0 w 1040"/>
                  <a:gd name="T5" fmla="*/ 1270000 h 1000"/>
                  <a:gd name="T6" fmla="*/ 44450 w 1040"/>
                  <a:gd name="T7" fmla="*/ 1273175 h 1000"/>
                  <a:gd name="T8" fmla="*/ 88900 w 1040"/>
                  <a:gd name="T9" fmla="*/ 1276350 h 1000"/>
                  <a:gd name="T10" fmla="*/ 130175 w 1040"/>
                  <a:gd name="T11" fmla="*/ 1282700 h 1000"/>
                  <a:gd name="T12" fmla="*/ 171450 w 1040"/>
                  <a:gd name="T13" fmla="*/ 1295400 h 1000"/>
                  <a:gd name="T14" fmla="*/ 209550 w 1040"/>
                  <a:gd name="T15" fmla="*/ 1304925 h 1000"/>
                  <a:gd name="T16" fmla="*/ 247650 w 1040"/>
                  <a:gd name="T17" fmla="*/ 1320800 h 1000"/>
                  <a:gd name="T18" fmla="*/ 285750 w 1040"/>
                  <a:gd name="T19" fmla="*/ 1339850 h 1000"/>
                  <a:gd name="T20" fmla="*/ 323850 w 1040"/>
                  <a:gd name="T21" fmla="*/ 1358900 h 1000"/>
                  <a:gd name="T22" fmla="*/ 358775 w 1040"/>
                  <a:gd name="T23" fmla="*/ 1381125 h 1000"/>
                  <a:gd name="T24" fmla="*/ 390525 w 1040"/>
                  <a:gd name="T25" fmla="*/ 1403350 h 1000"/>
                  <a:gd name="T26" fmla="*/ 422275 w 1040"/>
                  <a:gd name="T27" fmla="*/ 1431925 h 1000"/>
                  <a:gd name="T28" fmla="*/ 450850 w 1040"/>
                  <a:gd name="T29" fmla="*/ 1457325 h 1000"/>
                  <a:gd name="T30" fmla="*/ 479425 w 1040"/>
                  <a:gd name="T31" fmla="*/ 1489075 h 1000"/>
                  <a:gd name="T32" fmla="*/ 504825 w 1040"/>
                  <a:gd name="T33" fmla="*/ 1520825 h 1000"/>
                  <a:gd name="T34" fmla="*/ 530225 w 1040"/>
                  <a:gd name="T35" fmla="*/ 1552575 h 1000"/>
                  <a:gd name="T36" fmla="*/ 549275 w 1040"/>
                  <a:gd name="T37" fmla="*/ 1587500 h 1000"/>
                  <a:gd name="T38" fmla="*/ 1651000 w 1040"/>
                  <a:gd name="T39" fmla="*/ 952500 h 1000"/>
                  <a:gd name="T40" fmla="*/ 1651000 w 1040"/>
                  <a:gd name="T41" fmla="*/ 952500 h 1000"/>
                  <a:gd name="T42" fmla="*/ 1619250 w 1040"/>
                  <a:gd name="T43" fmla="*/ 901700 h 1000"/>
                  <a:gd name="T44" fmla="*/ 1584325 w 1040"/>
                  <a:gd name="T45" fmla="*/ 847725 h 1000"/>
                  <a:gd name="T46" fmla="*/ 1549400 w 1040"/>
                  <a:gd name="T47" fmla="*/ 796925 h 1000"/>
                  <a:gd name="T48" fmla="*/ 1514475 w 1040"/>
                  <a:gd name="T49" fmla="*/ 749300 h 1000"/>
                  <a:gd name="T50" fmla="*/ 1476375 w 1040"/>
                  <a:gd name="T51" fmla="*/ 701675 h 1000"/>
                  <a:gd name="T52" fmla="*/ 1435100 w 1040"/>
                  <a:gd name="T53" fmla="*/ 654050 h 1000"/>
                  <a:gd name="T54" fmla="*/ 1397000 w 1040"/>
                  <a:gd name="T55" fmla="*/ 609600 h 1000"/>
                  <a:gd name="T56" fmla="*/ 1352550 w 1040"/>
                  <a:gd name="T57" fmla="*/ 565150 h 1000"/>
                  <a:gd name="T58" fmla="*/ 1308100 w 1040"/>
                  <a:gd name="T59" fmla="*/ 520700 h 1000"/>
                  <a:gd name="T60" fmla="*/ 1263650 w 1040"/>
                  <a:gd name="T61" fmla="*/ 479425 h 1000"/>
                  <a:gd name="T62" fmla="*/ 1216025 w 1040"/>
                  <a:gd name="T63" fmla="*/ 441325 h 1000"/>
                  <a:gd name="T64" fmla="*/ 1168400 w 1040"/>
                  <a:gd name="T65" fmla="*/ 403225 h 1000"/>
                  <a:gd name="T66" fmla="*/ 1120775 w 1040"/>
                  <a:gd name="T67" fmla="*/ 365125 h 1000"/>
                  <a:gd name="T68" fmla="*/ 1069975 w 1040"/>
                  <a:gd name="T69" fmla="*/ 330200 h 1000"/>
                  <a:gd name="T70" fmla="*/ 1019175 w 1040"/>
                  <a:gd name="T71" fmla="*/ 295275 h 1000"/>
                  <a:gd name="T72" fmla="*/ 965200 w 1040"/>
                  <a:gd name="T73" fmla="*/ 263525 h 1000"/>
                  <a:gd name="T74" fmla="*/ 914400 w 1040"/>
                  <a:gd name="T75" fmla="*/ 231775 h 1000"/>
                  <a:gd name="T76" fmla="*/ 857250 w 1040"/>
                  <a:gd name="T77" fmla="*/ 203200 h 1000"/>
                  <a:gd name="T78" fmla="*/ 803275 w 1040"/>
                  <a:gd name="T79" fmla="*/ 177800 h 1000"/>
                  <a:gd name="T80" fmla="*/ 746125 w 1040"/>
                  <a:gd name="T81" fmla="*/ 152400 h 1000"/>
                  <a:gd name="T82" fmla="*/ 688975 w 1040"/>
                  <a:gd name="T83" fmla="*/ 130175 h 1000"/>
                  <a:gd name="T84" fmla="*/ 628650 w 1040"/>
                  <a:gd name="T85" fmla="*/ 107950 h 1000"/>
                  <a:gd name="T86" fmla="*/ 571500 w 1040"/>
                  <a:gd name="T87" fmla="*/ 88900 h 1000"/>
                  <a:gd name="T88" fmla="*/ 511175 w 1040"/>
                  <a:gd name="T89" fmla="*/ 69850 h 1000"/>
                  <a:gd name="T90" fmla="*/ 447675 w 1040"/>
                  <a:gd name="T91" fmla="*/ 53975 h 1000"/>
                  <a:gd name="T92" fmla="*/ 387350 w 1040"/>
                  <a:gd name="T93" fmla="*/ 41275 h 1000"/>
                  <a:gd name="T94" fmla="*/ 323850 w 1040"/>
                  <a:gd name="T95" fmla="*/ 28575 h 1000"/>
                  <a:gd name="T96" fmla="*/ 260350 w 1040"/>
                  <a:gd name="T97" fmla="*/ 19050 h 1000"/>
                  <a:gd name="T98" fmla="*/ 196850 w 1040"/>
                  <a:gd name="T99" fmla="*/ 9525 h 1000"/>
                  <a:gd name="T100" fmla="*/ 133350 w 1040"/>
                  <a:gd name="T101" fmla="*/ 6350 h 1000"/>
                  <a:gd name="T102" fmla="*/ 66675 w 1040"/>
                  <a:gd name="T103" fmla="*/ 3175 h 1000"/>
                  <a:gd name="T104" fmla="*/ 0 w 1040"/>
                  <a:gd name="T105" fmla="*/ 0 h 1000"/>
                  <a:gd name="T106" fmla="*/ 0 w 1040"/>
                  <a:gd name="T107" fmla="*/ 0 h 10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040" h="1000">
                    <a:moveTo>
                      <a:pt x="0" y="0"/>
                    </a:moveTo>
                    <a:lnTo>
                      <a:pt x="0" y="800"/>
                    </a:lnTo>
                    <a:lnTo>
                      <a:pt x="28" y="802"/>
                    </a:lnTo>
                    <a:lnTo>
                      <a:pt x="56" y="804"/>
                    </a:lnTo>
                    <a:lnTo>
                      <a:pt x="82" y="808"/>
                    </a:lnTo>
                    <a:lnTo>
                      <a:pt x="108" y="816"/>
                    </a:lnTo>
                    <a:lnTo>
                      <a:pt x="132" y="822"/>
                    </a:lnTo>
                    <a:lnTo>
                      <a:pt x="156" y="832"/>
                    </a:lnTo>
                    <a:lnTo>
                      <a:pt x="180" y="844"/>
                    </a:lnTo>
                    <a:lnTo>
                      <a:pt x="204" y="856"/>
                    </a:lnTo>
                    <a:lnTo>
                      <a:pt x="226" y="870"/>
                    </a:lnTo>
                    <a:lnTo>
                      <a:pt x="246" y="884"/>
                    </a:lnTo>
                    <a:lnTo>
                      <a:pt x="266" y="902"/>
                    </a:lnTo>
                    <a:lnTo>
                      <a:pt x="284" y="918"/>
                    </a:lnTo>
                    <a:lnTo>
                      <a:pt x="302" y="938"/>
                    </a:lnTo>
                    <a:lnTo>
                      <a:pt x="318" y="958"/>
                    </a:lnTo>
                    <a:lnTo>
                      <a:pt x="334" y="978"/>
                    </a:lnTo>
                    <a:lnTo>
                      <a:pt x="346" y="1000"/>
                    </a:lnTo>
                    <a:lnTo>
                      <a:pt x="1040" y="600"/>
                    </a:lnTo>
                    <a:lnTo>
                      <a:pt x="1020" y="568"/>
                    </a:lnTo>
                    <a:lnTo>
                      <a:pt x="998" y="534"/>
                    </a:lnTo>
                    <a:lnTo>
                      <a:pt x="976" y="502"/>
                    </a:lnTo>
                    <a:lnTo>
                      <a:pt x="954" y="472"/>
                    </a:lnTo>
                    <a:lnTo>
                      <a:pt x="930" y="442"/>
                    </a:lnTo>
                    <a:lnTo>
                      <a:pt x="904" y="412"/>
                    </a:lnTo>
                    <a:lnTo>
                      <a:pt x="880" y="384"/>
                    </a:lnTo>
                    <a:lnTo>
                      <a:pt x="852" y="356"/>
                    </a:lnTo>
                    <a:lnTo>
                      <a:pt x="824" y="328"/>
                    </a:lnTo>
                    <a:lnTo>
                      <a:pt x="796" y="302"/>
                    </a:lnTo>
                    <a:lnTo>
                      <a:pt x="766" y="278"/>
                    </a:lnTo>
                    <a:lnTo>
                      <a:pt x="736" y="254"/>
                    </a:lnTo>
                    <a:lnTo>
                      <a:pt x="706" y="230"/>
                    </a:lnTo>
                    <a:lnTo>
                      <a:pt x="674" y="208"/>
                    </a:lnTo>
                    <a:lnTo>
                      <a:pt x="642" y="186"/>
                    </a:lnTo>
                    <a:lnTo>
                      <a:pt x="608" y="166"/>
                    </a:lnTo>
                    <a:lnTo>
                      <a:pt x="576" y="146"/>
                    </a:lnTo>
                    <a:lnTo>
                      <a:pt x="540" y="128"/>
                    </a:lnTo>
                    <a:lnTo>
                      <a:pt x="506" y="112"/>
                    </a:lnTo>
                    <a:lnTo>
                      <a:pt x="470" y="96"/>
                    </a:lnTo>
                    <a:lnTo>
                      <a:pt x="434" y="82"/>
                    </a:lnTo>
                    <a:lnTo>
                      <a:pt x="396" y="68"/>
                    </a:lnTo>
                    <a:lnTo>
                      <a:pt x="360" y="56"/>
                    </a:lnTo>
                    <a:lnTo>
                      <a:pt x="322" y="44"/>
                    </a:lnTo>
                    <a:lnTo>
                      <a:pt x="282" y="34"/>
                    </a:lnTo>
                    <a:lnTo>
                      <a:pt x="244" y="26"/>
                    </a:lnTo>
                    <a:lnTo>
                      <a:pt x="204" y="18"/>
                    </a:lnTo>
                    <a:lnTo>
                      <a:pt x="164" y="12"/>
                    </a:lnTo>
                    <a:lnTo>
                      <a:pt x="124" y="6"/>
                    </a:lnTo>
                    <a:lnTo>
                      <a:pt x="84" y="4"/>
                    </a:lnTo>
                    <a:lnTo>
                      <a:pt x="42" y="2"/>
                    </a:lnTo>
                    <a:lnTo>
                      <a:pt x="0" y="0"/>
                    </a:lnTo>
                    <a:close/>
                  </a:path>
                </a:pathLst>
              </a:custGeom>
              <a:noFill/>
              <a:ln w="12700" cap="flat" cmpd="sng">
                <a:solidFill>
                  <a:srgbClr val="000000"/>
                </a:solidFill>
                <a:prstDash val="solid"/>
                <a:round/>
                <a:headEnd type="none" w="med" len="med"/>
                <a:tailEnd type="none" w="med" len="med"/>
              </a:ln>
              <a:effectLst/>
              <a:extLst/>
            </p:spPr>
            <p:txBody>
              <a:bodyPr/>
              <a:lstStyle/>
              <a:p>
                <a:endParaRPr lang="en-GB"/>
              </a:p>
            </p:txBody>
          </p:sp>
          <p:sp>
            <p:nvSpPr>
              <p:cNvPr id="30" name="Freeform 13"/>
              <p:cNvSpPr>
                <a:spLocks/>
              </p:cNvSpPr>
              <p:nvPr/>
            </p:nvSpPr>
            <p:spPr bwMode="auto">
              <a:xfrm>
                <a:off x="5122864" y="3238693"/>
                <a:ext cx="1355725" cy="1905000"/>
              </a:xfrm>
              <a:custGeom>
                <a:avLst/>
                <a:gdLst>
                  <a:gd name="T0" fmla="*/ 85725 w 854"/>
                  <a:gd name="T1" fmla="*/ 952500 h 1200"/>
                  <a:gd name="T2" fmla="*/ 85725 w 854"/>
                  <a:gd name="T3" fmla="*/ 952500 h 1200"/>
                  <a:gd name="T4" fmla="*/ 85725 w 854"/>
                  <a:gd name="T5" fmla="*/ 996950 h 1200"/>
                  <a:gd name="T6" fmla="*/ 79375 w 854"/>
                  <a:gd name="T7" fmla="*/ 1038225 h 1200"/>
                  <a:gd name="T8" fmla="*/ 73025 w 854"/>
                  <a:gd name="T9" fmla="*/ 1079500 h 1200"/>
                  <a:gd name="T10" fmla="*/ 63500 w 854"/>
                  <a:gd name="T11" fmla="*/ 1120775 h 1200"/>
                  <a:gd name="T12" fmla="*/ 50800 w 854"/>
                  <a:gd name="T13" fmla="*/ 1158875 h 1200"/>
                  <a:gd name="T14" fmla="*/ 38100 w 854"/>
                  <a:gd name="T15" fmla="*/ 1196975 h 1200"/>
                  <a:gd name="T16" fmla="*/ 19050 w 854"/>
                  <a:gd name="T17" fmla="*/ 1235075 h 1200"/>
                  <a:gd name="T18" fmla="*/ 0 w 854"/>
                  <a:gd name="T19" fmla="*/ 1270000 h 1200"/>
                  <a:gd name="T20" fmla="*/ 1101725 w 854"/>
                  <a:gd name="T21" fmla="*/ 1905000 h 1200"/>
                  <a:gd name="T22" fmla="*/ 1101725 w 854"/>
                  <a:gd name="T23" fmla="*/ 1905000 h 1200"/>
                  <a:gd name="T24" fmla="*/ 1130300 w 854"/>
                  <a:gd name="T25" fmla="*/ 1854200 h 1200"/>
                  <a:gd name="T26" fmla="*/ 1158875 w 854"/>
                  <a:gd name="T27" fmla="*/ 1800225 h 1200"/>
                  <a:gd name="T28" fmla="*/ 1184275 w 854"/>
                  <a:gd name="T29" fmla="*/ 1743075 h 1200"/>
                  <a:gd name="T30" fmla="*/ 1209675 w 854"/>
                  <a:gd name="T31" fmla="*/ 1689100 h 1200"/>
                  <a:gd name="T32" fmla="*/ 1231900 w 854"/>
                  <a:gd name="T33" fmla="*/ 1631950 h 1200"/>
                  <a:gd name="T34" fmla="*/ 1254125 w 854"/>
                  <a:gd name="T35" fmla="*/ 1571625 h 1200"/>
                  <a:gd name="T36" fmla="*/ 1273175 w 854"/>
                  <a:gd name="T37" fmla="*/ 1514475 h 1200"/>
                  <a:gd name="T38" fmla="*/ 1289050 w 854"/>
                  <a:gd name="T39" fmla="*/ 1454150 h 1200"/>
                  <a:gd name="T40" fmla="*/ 1304925 w 854"/>
                  <a:gd name="T41" fmla="*/ 1393825 h 1200"/>
                  <a:gd name="T42" fmla="*/ 1317625 w 854"/>
                  <a:gd name="T43" fmla="*/ 1333500 h 1200"/>
                  <a:gd name="T44" fmla="*/ 1330325 w 854"/>
                  <a:gd name="T45" fmla="*/ 1273175 h 1200"/>
                  <a:gd name="T46" fmla="*/ 1339850 w 854"/>
                  <a:gd name="T47" fmla="*/ 1209675 h 1200"/>
                  <a:gd name="T48" fmla="*/ 1346200 w 854"/>
                  <a:gd name="T49" fmla="*/ 1146175 h 1200"/>
                  <a:gd name="T50" fmla="*/ 1352550 w 854"/>
                  <a:gd name="T51" fmla="*/ 1082675 h 1200"/>
                  <a:gd name="T52" fmla="*/ 1355725 w 854"/>
                  <a:gd name="T53" fmla="*/ 1019175 h 1200"/>
                  <a:gd name="T54" fmla="*/ 1355725 w 854"/>
                  <a:gd name="T55" fmla="*/ 952500 h 1200"/>
                  <a:gd name="T56" fmla="*/ 1355725 w 854"/>
                  <a:gd name="T57" fmla="*/ 952500 h 1200"/>
                  <a:gd name="T58" fmla="*/ 1355725 w 854"/>
                  <a:gd name="T59" fmla="*/ 889000 h 1200"/>
                  <a:gd name="T60" fmla="*/ 1352550 w 854"/>
                  <a:gd name="T61" fmla="*/ 825500 h 1200"/>
                  <a:gd name="T62" fmla="*/ 1346200 w 854"/>
                  <a:gd name="T63" fmla="*/ 762000 h 1200"/>
                  <a:gd name="T64" fmla="*/ 1339850 w 854"/>
                  <a:gd name="T65" fmla="*/ 698500 h 1200"/>
                  <a:gd name="T66" fmla="*/ 1330325 w 854"/>
                  <a:gd name="T67" fmla="*/ 635000 h 1200"/>
                  <a:gd name="T68" fmla="*/ 1317625 w 854"/>
                  <a:gd name="T69" fmla="*/ 574675 h 1200"/>
                  <a:gd name="T70" fmla="*/ 1304925 w 854"/>
                  <a:gd name="T71" fmla="*/ 511175 h 1200"/>
                  <a:gd name="T72" fmla="*/ 1289050 w 854"/>
                  <a:gd name="T73" fmla="*/ 450850 h 1200"/>
                  <a:gd name="T74" fmla="*/ 1273175 w 854"/>
                  <a:gd name="T75" fmla="*/ 393700 h 1200"/>
                  <a:gd name="T76" fmla="*/ 1254125 w 854"/>
                  <a:gd name="T77" fmla="*/ 333375 h 1200"/>
                  <a:gd name="T78" fmla="*/ 1231900 w 854"/>
                  <a:gd name="T79" fmla="*/ 276225 h 1200"/>
                  <a:gd name="T80" fmla="*/ 1209675 w 854"/>
                  <a:gd name="T81" fmla="*/ 219075 h 1200"/>
                  <a:gd name="T82" fmla="*/ 1184275 w 854"/>
                  <a:gd name="T83" fmla="*/ 161925 h 1200"/>
                  <a:gd name="T84" fmla="*/ 1158875 w 854"/>
                  <a:gd name="T85" fmla="*/ 107950 h 1200"/>
                  <a:gd name="T86" fmla="*/ 1130300 w 854"/>
                  <a:gd name="T87" fmla="*/ 53975 h 1200"/>
                  <a:gd name="T88" fmla="*/ 1101725 w 854"/>
                  <a:gd name="T89" fmla="*/ 0 h 1200"/>
                  <a:gd name="T90" fmla="*/ 0 w 854"/>
                  <a:gd name="T91" fmla="*/ 635000 h 1200"/>
                  <a:gd name="T92" fmla="*/ 0 w 854"/>
                  <a:gd name="T93" fmla="*/ 635000 h 1200"/>
                  <a:gd name="T94" fmla="*/ 19050 w 854"/>
                  <a:gd name="T95" fmla="*/ 673100 h 1200"/>
                  <a:gd name="T96" fmla="*/ 38100 w 854"/>
                  <a:gd name="T97" fmla="*/ 708025 h 1200"/>
                  <a:gd name="T98" fmla="*/ 50800 w 854"/>
                  <a:gd name="T99" fmla="*/ 746125 h 1200"/>
                  <a:gd name="T100" fmla="*/ 63500 w 854"/>
                  <a:gd name="T101" fmla="*/ 787400 h 1200"/>
                  <a:gd name="T102" fmla="*/ 73025 w 854"/>
                  <a:gd name="T103" fmla="*/ 825500 h 1200"/>
                  <a:gd name="T104" fmla="*/ 79375 w 854"/>
                  <a:gd name="T105" fmla="*/ 866775 h 1200"/>
                  <a:gd name="T106" fmla="*/ 85725 w 854"/>
                  <a:gd name="T107" fmla="*/ 911225 h 1200"/>
                  <a:gd name="T108" fmla="*/ 85725 w 854"/>
                  <a:gd name="T109" fmla="*/ 952500 h 1200"/>
                  <a:gd name="T110" fmla="*/ 85725 w 854"/>
                  <a:gd name="T111" fmla="*/ 952500 h 120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854" h="1200">
                    <a:moveTo>
                      <a:pt x="54" y="600"/>
                    </a:moveTo>
                    <a:lnTo>
                      <a:pt x="54" y="600"/>
                    </a:lnTo>
                    <a:lnTo>
                      <a:pt x="54" y="628"/>
                    </a:lnTo>
                    <a:lnTo>
                      <a:pt x="50" y="654"/>
                    </a:lnTo>
                    <a:lnTo>
                      <a:pt x="46" y="680"/>
                    </a:lnTo>
                    <a:lnTo>
                      <a:pt x="40" y="706"/>
                    </a:lnTo>
                    <a:lnTo>
                      <a:pt x="32" y="730"/>
                    </a:lnTo>
                    <a:lnTo>
                      <a:pt x="24" y="754"/>
                    </a:lnTo>
                    <a:lnTo>
                      <a:pt x="12" y="778"/>
                    </a:lnTo>
                    <a:lnTo>
                      <a:pt x="0" y="800"/>
                    </a:lnTo>
                    <a:lnTo>
                      <a:pt x="694" y="1200"/>
                    </a:lnTo>
                    <a:lnTo>
                      <a:pt x="712" y="1168"/>
                    </a:lnTo>
                    <a:lnTo>
                      <a:pt x="730" y="1134"/>
                    </a:lnTo>
                    <a:lnTo>
                      <a:pt x="746" y="1098"/>
                    </a:lnTo>
                    <a:lnTo>
                      <a:pt x="762" y="1064"/>
                    </a:lnTo>
                    <a:lnTo>
                      <a:pt x="776" y="1028"/>
                    </a:lnTo>
                    <a:lnTo>
                      <a:pt x="790" y="990"/>
                    </a:lnTo>
                    <a:lnTo>
                      <a:pt x="802" y="954"/>
                    </a:lnTo>
                    <a:lnTo>
                      <a:pt x="812" y="916"/>
                    </a:lnTo>
                    <a:lnTo>
                      <a:pt x="822" y="878"/>
                    </a:lnTo>
                    <a:lnTo>
                      <a:pt x="830" y="840"/>
                    </a:lnTo>
                    <a:lnTo>
                      <a:pt x="838" y="802"/>
                    </a:lnTo>
                    <a:lnTo>
                      <a:pt x="844" y="762"/>
                    </a:lnTo>
                    <a:lnTo>
                      <a:pt x="848" y="722"/>
                    </a:lnTo>
                    <a:lnTo>
                      <a:pt x="852" y="682"/>
                    </a:lnTo>
                    <a:lnTo>
                      <a:pt x="854" y="642"/>
                    </a:lnTo>
                    <a:lnTo>
                      <a:pt x="854" y="600"/>
                    </a:lnTo>
                    <a:lnTo>
                      <a:pt x="854" y="560"/>
                    </a:lnTo>
                    <a:lnTo>
                      <a:pt x="852" y="520"/>
                    </a:lnTo>
                    <a:lnTo>
                      <a:pt x="848" y="480"/>
                    </a:lnTo>
                    <a:lnTo>
                      <a:pt x="844" y="440"/>
                    </a:lnTo>
                    <a:lnTo>
                      <a:pt x="838" y="400"/>
                    </a:lnTo>
                    <a:lnTo>
                      <a:pt x="830" y="362"/>
                    </a:lnTo>
                    <a:lnTo>
                      <a:pt x="822" y="322"/>
                    </a:lnTo>
                    <a:lnTo>
                      <a:pt x="812" y="284"/>
                    </a:lnTo>
                    <a:lnTo>
                      <a:pt x="802" y="248"/>
                    </a:lnTo>
                    <a:lnTo>
                      <a:pt x="790" y="210"/>
                    </a:lnTo>
                    <a:lnTo>
                      <a:pt x="776" y="174"/>
                    </a:lnTo>
                    <a:lnTo>
                      <a:pt x="762" y="138"/>
                    </a:lnTo>
                    <a:lnTo>
                      <a:pt x="746" y="102"/>
                    </a:lnTo>
                    <a:lnTo>
                      <a:pt x="730" y="68"/>
                    </a:lnTo>
                    <a:lnTo>
                      <a:pt x="712" y="34"/>
                    </a:lnTo>
                    <a:lnTo>
                      <a:pt x="694" y="0"/>
                    </a:lnTo>
                    <a:lnTo>
                      <a:pt x="0" y="400"/>
                    </a:lnTo>
                    <a:lnTo>
                      <a:pt x="12" y="424"/>
                    </a:lnTo>
                    <a:lnTo>
                      <a:pt x="24" y="446"/>
                    </a:lnTo>
                    <a:lnTo>
                      <a:pt x="32" y="470"/>
                    </a:lnTo>
                    <a:lnTo>
                      <a:pt x="40" y="496"/>
                    </a:lnTo>
                    <a:lnTo>
                      <a:pt x="46" y="520"/>
                    </a:lnTo>
                    <a:lnTo>
                      <a:pt x="50" y="546"/>
                    </a:lnTo>
                    <a:lnTo>
                      <a:pt x="54" y="574"/>
                    </a:lnTo>
                    <a:lnTo>
                      <a:pt x="54" y="600"/>
                    </a:lnTo>
                    <a:close/>
                  </a:path>
                </a:pathLst>
              </a:custGeom>
              <a:noFill/>
              <a:ln w="38100" cap="flat" cmpd="sng">
                <a:solidFill>
                  <a:srgbClr val="5F5F5F"/>
                </a:solidFill>
                <a:prstDash val="solid"/>
                <a:round/>
                <a:headEnd type="none" w="med" len="med"/>
                <a:tailEnd type="none" w="med" len="med"/>
              </a:ln>
              <a:effectLst/>
              <a:extLst/>
            </p:spPr>
            <p:txBody>
              <a:bodyPr/>
              <a:lstStyle/>
              <a:p>
                <a:endParaRPr lang="en-GB"/>
              </a:p>
            </p:txBody>
          </p:sp>
          <p:sp>
            <p:nvSpPr>
              <p:cNvPr id="31" name="Rectangle 14"/>
              <p:cNvSpPr>
                <a:spLocks noChangeArrowheads="1"/>
              </p:cNvSpPr>
              <p:nvPr/>
            </p:nvSpPr>
            <p:spPr bwMode="auto">
              <a:xfrm>
                <a:off x="4573587" y="4191194"/>
                <a:ext cx="1588" cy="1588"/>
              </a:xfrm>
              <a:prstGeom prst="rect">
                <a:avLst/>
              </a:prstGeom>
              <a:solidFill>
                <a:srgbClr val="FFFFFF"/>
              </a:solidFill>
              <a:ln w="12700">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2" name="Freeform 15"/>
              <p:cNvSpPr>
                <a:spLocks/>
              </p:cNvSpPr>
              <p:nvPr/>
            </p:nvSpPr>
            <p:spPr bwMode="auto">
              <a:xfrm>
                <a:off x="3938587" y="3549844"/>
                <a:ext cx="1270000" cy="1270000"/>
              </a:xfrm>
              <a:custGeom>
                <a:avLst/>
                <a:gdLst>
                  <a:gd name="T0" fmla="*/ 1270000 w 800"/>
                  <a:gd name="T1" fmla="*/ 635000 h 800"/>
                  <a:gd name="T2" fmla="*/ 1257300 w 800"/>
                  <a:gd name="T3" fmla="*/ 765175 h 800"/>
                  <a:gd name="T4" fmla="*/ 1222375 w 800"/>
                  <a:gd name="T5" fmla="*/ 882650 h 800"/>
                  <a:gd name="T6" fmla="*/ 1162050 w 800"/>
                  <a:gd name="T7" fmla="*/ 990600 h 800"/>
                  <a:gd name="T8" fmla="*/ 1085850 w 800"/>
                  <a:gd name="T9" fmla="*/ 1085850 h 800"/>
                  <a:gd name="T10" fmla="*/ 990600 w 800"/>
                  <a:gd name="T11" fmla="*/ 1162050 h 800"/>
                  <a:gd name="T12" fmla="*/ 882650 w 800"/>
                  <a:gd name="T13" fmla="*/ 1222375 h 800"/>
                  <a:gd name="T14" fmla="*/ 765175 w 800"/>
                  <a:gd name="T15" fmla="*/ 1257300 h 800"/>
                  <a:gd name="T16" fmla="*/ 635000 w 800"/>
                  <a:gd name="T17" fmla="*/ 1270000 h 800"/>
                  <a:gd name="T18" fmla="*/ 571500 w 800"/>
                  <a:gd name="T19" fmla="*/ 1266825 h 800"/>
                  <a:gd name="T20" fmla="*/ 447675 w 800"/>
                  <a:gd name="T21" fmla="*/ 1241425 h 800"/>
                  <a:gd name="T22" fmla="*/ 333375 w 800"/>
                  <a:gd name="T23" fmla="*/ 1193800 h 800"/>
                  <a:gd name="T24" fmla="*/ 231775 w 800"/>
                  <a:gd name="T25" fmla="*/ 1127125 h 800"/>
                  <a:gd name="T26" fmla="*/ 146050 w 800"/>
                  <a:gd name="T27" fmla="*/ 1038225 h 800"/>
                  <a:gd name="T28" fmla="*/ 76200 w 800"/>
                  <a:gd name="T29" fmla="*/ 939800 h 800"/>
                  <a:gd name="T30" fmla="*/ 28575 w 800"/>
                  <a:gd name="T31" fmla="*/ 825500 h 800"/>
                  <a:gd name="T32" fmla="*/ 3175 w 800"/>
                  <a:gd name="T33" fmla="*/ 701675 h 800"/>
                  <a:gd name="T34" fmla="*/ 0 w 800"/>
                  <a:gd name="T35" fmla="*/ 635000 h 800"/>
                  <a:gd name="T36" fmla="*/ 12700 w 800"/>
                  <a:gd name="T37" fmla="*/ 508000 h 800"/>
                  <a:gd name="T38" fmla="*/ 50800 w 800"/>
                  <a:gd name="T39" fmla="*/ 387350 h 800"/>
                  <a:gd name="T40" fmla="*/ 107950 w 800"/>
                  <a:gd name="T41" fmla="*/ 279400 h 800"/>
                  <a:gd name="T42" fmla="*/ 187325 w 800"/>
                  <a:gd name="T43" fmla="*/ 187325 h 800"/>
                  <a:gd name="T44" fmla="*/ 279400 w 800"/>
                  <a:gd name="T45" fmla="*/ 107950 h 800"/>
                  <a:gd name="T46" fmla="*/ 387350 w 800"/>
                  <a:gd name="T47" fmla="*/ 50800 h 800"/>
                  <a:gd name="T48" fmla="*/ 508000 w 800"/>
                  <a:gd name="T49" fmla="*/ 12700 h 800"/>
                  <a:gd name="T50" fmla="*/ 635000 w 800"/>
                  <a:gd name="T51" fmla="*/ 0 h 800"/>
                  <a:gd name="T52" fmla="*/ 701675 w 800"/>
                  <a:gd name="T53" fmla="*/ 3175 h 800"/>
                  <a:gd name="T54" fmla="*/ 825500 w 800"/>
                  <a:gd name="T55" fmla="*/ 28575 h 800"/>
                  <a:gd name="T56" fmla="*/ 939800 w 800"/>
                  <a:gd name="T57" fmla="*/ 76200 h 800"/>
                  <a:gd name="T58" fmla="*/ 1038225 w 800"/>
                  <a:gd name="T59" fmla="*/ 146050 h 800"/>
                  <a:gd name="T60" fmla="*/ 1127125 w 800"/>
                  <a:gd name="T61" fmla="*/ 231775 h 800"/>
                  <a:gd name="T62" fmla="*/ 1193800 w 800"/>
                  <a:gd name="T63" fmla="*/ 333375 h 800"/>
                  <a:gd name="T64" fmla="*/ 1241425 w 800"/>
                  <a:gd name="T65" fmla="*/ 447675 h 800"/>
                  <a:gd name="T66" fmla="*/ 1266825 w 800"/>
                  <a:gd name="T67" fmla="*/ 571500 h 800"/>
                  <a:gd name="T68" fmla="*/ 1270000 w 800"/>
                  <a:gd name="T69" fmla="*/ 635000 h 8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800" h="800">
                    <a:moveTo>
                      <a:pt x="800" y="400"/>
                    </a:moveTo>
                    <a:lnTo>
                      <a:pt x="800" y="400"/>
                    </a:lnTo>
                    <a:lnTo>
                      <a:pt x="798" y="442"/>
                    </a:lnTo>
                    <a:lnTo>
                      <a:pt x="792" y="482"/>
                    </a:lnTo>
                    <a:lnTo>
                      <a:pt x="782" y="520"/>
                    </a:lnTo>
                    <a:lnTo>
                      <a:pt x="770" y="556"/>
                    </a:lnTo>
                    <a:lnTo>
                      <a:pt x="752" y="592"/>
                    </a:lnTo>
                    <a:lnTo>
                      <a:pt x="732" y="624"/>
                    </a:lnTo>
                    <a:lnTo>
                      <a:pt x="710" y="654"/>
                    </a:lnTo>
                    <a:lnTo>
                      <a:pt x="684" y="684"/>
                    </a:lnTo>
                    <a:lnTo>
                      <a:pt x="654" y="710"/>
                    </a:lnTo>
                    <a:lnTo>
                      <a:pt x="624" y="732"/>
                    </a:lnTo>
                    <a:lnTo>
                      <a:pt x="592" y="752"/>
                    </a:lnTo>
                    <a:lnTo>
                      <a:pt x="556" y="770"/>
                    </a:lnTo>
                    <a:lnTo>
                      <a:pt x="520" y="782"/>
                    </a:lnTo>
                    <a:lnTo>
                      <a:pt x="482" y="792"/>
                    </a:lnTo>
                    <a:lnTo>
                      <a:pt x="442" y="798"/>
                    </a:lnTo>
                    <a:lnTo>
                      <a:pt x="400" y="800"/>
                    </a:lnTo>
                    <a:lnTo>
                      <a:pt x="360" y="798"/>
                    </a:lnTo>
                    <a:lnTo>
                      <a:pt x="320" y="792"/>
                    </a:lnTo>
                    <a:lnTo>
                      <a:pt x="282" y="782"/>
                    </a:lnTo>
                    <a:lnTo>
                      <a:pt x="244" y="770"/>
                    </a:lnTo>
                    <a:lnTo>
                      <a:pt x="210" y="752"/>
                    </a:lnTo>
                    <a:lnTo>
                      <a:pt x="176" y="732"/>
                    </a:lnTo>
                    <a:lnTo>
                      <a:pt x="146" y="710"/>
                    </a:lnTo>
                    <a:lnTo>
                      <a:pt x="118" y="684"/>
                    </a:lnTo>
                    <a:lnTo>
                      <a:pt x="92" y="654"/>
                    </a:lnTo>
                    <a:lnTo>
                      <a:pt x="68" y="624"/>
                    </a:lnTo>
                    <a:lnTo>
                      <a:pt x="48" y="592"/>
                    </a:lnTo>
                    <a:lnTo>
                      <a:pt x="32" y="556"/>
                    </a:lnTo>
                    <a:lnTo>
                      <a:pt x="18" y="520"/>
                    </a:lnTo>
                    <a:lnTo>
                      <a:pt x="8" y="482"/>
                    </a:lnTo>
                    <a:lnTo>
                      <a:pt x="2" y="442"/>
                    </a:lnTo>
                    <a:lnTo>
                      <a:pt x="0" y="400"/>
                    </a:lnTo>
                    <a:lnTo>
                      <a:pt x="2" y="360"/>
                    </a:lnTo>
                    <a:lnTo>
                      <a:pt x="8" y="320"/>
                    </a:lnTo>
                    <a:lnTo>
                      <a:pt x="18" y="282"/>
                    </a:lnTo>
                    <a:lnTo>
                      <a:pt x="32" y="244"/>
                    </a:lnTo>
                    <a:lnTo>
                      <a:pt x="48" y="210"/>
                    </a:lnTo>
                    <a:lnTo>
                      <a:pt x="68" y="176"/>
                    </a:lnTo>
                    <a:lnTo>
                      <a:pt x="92" y="146"/>
                    </a:lnTo>
                    <a:lnTo>
                      <a:pt x="118" y="118"/>
                    </a:lnTo>
                    <a:lnTo>
                      <a:pt x="146" y="92"/>
                    </a:lnTo>
                    <a:lnTo>
                      <a:pt x="176" y="68"/>
                    </a:lnTo>
                    <a:lnTo>
                      <a:pt x="210" y="48"/>
                    </a:lnTo>
                    <a:lnTo>
                      <a:pt x="244" y="32"/>
                    </a:lnTo>
                    <a:lnTo>
                      <a:pt x="282" y="18"/>
                    </a:lnTo>
                    <a:lnTo>
                      <a:pt x="320" y="8"/>
                    </a:lnTo>
                    <a:lnTo>
                      <a:pt x="360" y="2"/>
                    </a:lnTo>
                    <a:lnTo>
                      <a:pt x="400" y="0"/>
                    </a:lnTo>
                    <a:lnTo>
                      <a:pt x="442" y="2"/>
                    </a:lnTo>
                    <a:lnTo>
                      <a:pt x="482" y="8"/>
                    </a:lnTo>
                    <a:lnTo>
                      <a:pt x="520" y="18"/>
                    </a:lnTo>
                    <a:lnTo>
                      <a:pt x="556" y="32"/>
                    </a:lnTo>
                    <a:lnTo>
                      <a:pt x="592" y="48"/>
                    </a:lnTo>
                    <a:lnTo>
                      <a:pt x="624" y="68"/>
                    </a:lnTo>
                    <a:lnTo>
                      <a:pt x="654" y="92"/>
                    </a:lnTo>
                    <a:lnTo>
                      <a:pt x="684" y="118"/>
                    </a:lnTo>
                    <a:lnTo>
                      <a:pt x="710" y="146"/>
                    </a:lnTo>
                    <a:lnTo>
                      <a:pt x="732" y="176"/>
                    </a:lnTo>
                    <a:lnTo>
                      <a:pt x="752" y="210"/>
                    </a:lnTo>
                    <a:lnTo>
                      <a:pt x="770" y="244"/>
                    </a:lnTo>
                    <a:lnTo>
                      <a:pt x="782" y="282"/>
                    </a:lnTo>
                    <a:lnTo>
                      <a:pt x="792" y="320"/>
                    </a:lnTo>
                    <a:lnTo>
                      <a:pt x="798" y="360"/>
                    </a:lnTo>
                    <a:lnTo>
                      <a:pt x="800" y="400"/>
                    </a:lnTo>
                    <a:close/>
                  </a:path>
                </a:pathLst>
              </a:custGeom>
              <a:solidFill>
                <a:srgbClr val="FFFF66"/>
              </a:solidFill>
              <a:ln w="38100" cap="flat" cmpd="sng">
                <a:solidFill>
                  <a:srgbClr val="5F5F5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grpSp>
        <p:sp>
          <p:nvSpPr>
            <p:cNvPr id="15" name="TextBox 14"/>
            <p:cNvSpPr txBox="1"/>
            <p:nvPr/>
          </p:nvSpPr>
          <p:spPr>
            <a:xfrm rot="1599477">
              <a:off x="4800543" y="3099075"/>
              <a:ext cx="918008" cy="584775"/>
            </a:xfrm>
            <a:prstGeom prst="rect">
              <a:avLst/>
            </a:prstGeom>
            <a:noFill/>
          </p:spPr>
          <p:txBody>
            <a:bodyPr wrap="none" rtlCol="0">
              <a:spAutoFit/>
            </a:bodyPr>
            <a:lstStyle/>
            <a:p>
              <a:r>
                <a:rPr lang="en-GB" sz="1600" b="1" i="1" dirty="0" smtClean="0">
                  <a:latin typeface="Source Sans Pro" panose="020B0503030403020204" pitchFamily="34" charset="0"/>
                </a:rPr>
                <a:t>Factory/</a:t>
              </a:r>
            </a:p>
            <a:p>
              <a:pPr algn="ctr"/>
              <a:r>
                <a:rPr lang="en-GB" sz="1600" b="1" i="1" dirty="0" smtClean="0">
                  <a:latin typeface="Source Sans Pro" panose="020B0503030403020204" pitchFamily="34" charset="0"/>
                </a:rPr>
                <a:t>Mill</a:t>
              </a:r>
              <a:endParaRPr lang="en-GB" sz="1600" b="1" i="1" dirty="0">
                <a:latin typeface="Source Sans Pro" panose="020B0503030403020204" pitchFamily="34" charset="0"/>
              </a:endParaRPr>
            </a:p>
          </p:txBody>
        </p:sp>
        <p:sp>
          <p:nvSpPr>
            <p:cNvPr id="16" name="TextBox 15"/>
            <p:cNvSpPr txBox="1"/>
            <p:nvPr/>
          </p:nvSpPr>
          <p:spPr>
            <a:xfrm rot="5400000">
              <a:off x="5275552" y="4010581"/>
              <a:ext cx="805029" cy="584775"/>
            </a:xfrm>
            <a:prstGeom prst="rect">
              <a:avLst/>
            </a:prstGeom>
            <a:noFill/>
          </p:spPr>
          <p:txBody>
            <a:bodyPr wrap="none" rtlCol="0">
              <a:spAutoFit/>
            </a:bodyPr>
            <a:lstStyle/>
            <a:p>
              <a:pPr algn="ctr"/>
              <a:r>
                <a:rPr lang="en-GB" sz="1600" b="1" i="1" dirty="0" smtClean="0">
                  <a:latin typeface="Source Sans Pro" panose="020B0503030403020204" pitchFamily="34" charset="0"/>
                </a:rPr>
                <a:t>Art</a:t>
              </a:r>
            </a:p>
            <a:p>
              <a:pPr algn="ctr"/>
              <a:r>
                <a:rPr lang="en-GB" sz="1600" b="1" i="1" dirty="0" smtClean="0">
                  <a:latin typeface="Source Sans Pro" panose="020B0503030403020204" pitchFamily="34" charset="0"/>
                </a:rPr>
                <a:t>gallery</a:t>
              </a:r>
              <a:endParaRPr lang="en-GB" sz="1600" b="1" i="1" dirty="0">
                <a:latin typeface="Source Sans Pro" panose="020B0503030403020204" pitchFamily="34" charset="0"/>
              </a:endParaRPr>
            </a:p>
          </p:txBody>
        </p:sp>
        <p:sp>
          <p:nvSpPr>
            <p:cNvPr id="17" name="TextBox 16"/>
            <p:cNvSpPr txBox="1"/>
            <p:nvPr/>
          </p:nvSpPr>
          <p:spPr>
            <a:xfrm rot="8696463">
              <a:off x="4818877" y="5021811"/>
              <a:ext cx="715260" cy="338554"/>
            </a:xfrm>
            <a:prstGeom prst="rect">
              <a:avLst/>
            </a:prstGeom>
            <a:noFill/>
          </p:spPr>
          <p:txBody>
            <a:bodyPr wrap="none" rtlCol="0">
              <a:spAutoFit/>
            </a:bodyPr>
            <a:lstStyle/>
            <a:p>
              <a:pPr algn="ctr"/>
              <a:r>
                <a:rPr lang="en-GB" sz="1600" b="1" i="1" dirty="0" smtClean="0">
                  <a:latin typeface="Source Sans Pro" panose="020B0503030403020204" pitchFamily="34" charset="0"/>
                </a:rPr>
                <a:t>Shops</a:t>
              </a:r>
              <a:endParaRPr lang="en-GB" sz="1600" b="1" i="1" dirty="0">
                <a:latin typeface="Source Sans Pro" panose="020B0503030403020204" pitchFamily="34" charset="0"/>
              </a:endParaRPr>
            </a:p>
          </p:txBody>
        </p:sp>
      </p:grpSp>
      <p:sp>
        <p:nvSpPr>
          <p:cNvPr id="33" name="TextBox 32"/>
          <p:cNvSpPr txBox="1"/>
          <p:nvPr/>
        </p:nvSpPr>
        <p:spPr>
          <a:xfrm>
            <a:off x="5659442" y="1584087"/>
            <a:ext cx="3638240" cy="1015663"/>
          </a:xfrm>
          <a:prstGeom prst="rect">
            <a:avLst/>
          </a:prstGeom>
          <a:noFill/>
        </p:spPr>
        <p:txBody>
          <a:bodyPr wrap="none" rtlCol="0">
            <a:spAutoFit/>
          </a:bodyPr>
          <a:lstStyle/>
          <a:p>
            <a:r>
              <a:rPr lang="en-GB" sz="6000" dirty="0" smtClean="0">
                <a:latin typeface="Source Sans Pro" panose="020B0503030403020204" pitchFamily="34" charset="0"/>
              </a:rPr>
              <a:t>A, C, E, F, G</a:t>
            </a:r>
            <a:endParaRPr lang="en-GB" sz="6000" dirty="0">
              <a:latin typeface="Source Sans Pro" panose="020B0503030403020204" pitchFamily="34" charset="0"/>
            </a:endParaRPr>
          </a:p>
        </p:txBody>
      </p:sp>
      <p:sp>
        <p:nvSpPr>
          <p:cNvPr id="34" name="TextBox 33"/>
          <p:cNvSpPr txBox="1"/>
          <p:nvPr/>
        </p:nvSpPr>
        <p:spPr>
          <a:xfrm>
            <a:off x="6554963" y="3802600"/>
            <a:ext cx="386644" cy="1015663"/>
          </a:xfrm>
          <a:prstGeom prst="rect">
            <a:avLst/>
          </a:prstGeom>
          <a:noFill/>
        </p:spPr>
        <p:txBody>
          <a:bodyPr wrap="none" rtlCol="0">
            <a:spAutoFit/>
          </a:bodyPr>
          <a:lstStyle/>
          <a:p>
            <a:r>
              <a:rPr lang="en-GB" sz="6000" dirty="0" smtClean="0">
                <a:latin typeface="Source Sans Pro" panose="020B0503030403020204" pitchFamily="34" charset="0"/>
              </a:rPr>
              <a:t>I</a:t>
            </a:r>
            <a:endParaRPr lang="en-GB" sz="6000" dirty="0">
              <a:latin typeface="Source Sans Pro" panose="020B0503030403020204" pitchFamily="34" charset="0"/>
            </a:endParaRPr>
          </a:p>
        </p:txBody>
      </p:sp>
      <p:sp>
        <p:nvSpPr>
          <p:cNvPr id="35" name="TextBox 34"/>
          <p:cNvSpPr txBox="1"/>
          <p:nvPr/>
        </p:nvSpPr>
        <p:spPr>
          <a:xfrm>
            <a:off x="5663880" y="5842337"/>
            <a:ext cx="386644" cy="1015663"/>
          </a:xfrm>
          <a:prstGeom prst="rect">
            <a:avLst/>
          </a:prstGeom>
          <a:noFill/>
        </p:spPr>
        <p:txBody>
          <a:bodyPr wrap="none" rtlCol="0">
            <a:spAutoFit/>
          </a:bodyPr>
          <a:lstStyle/>
          <a:p>
            <a:r>
              <a:rPr lang="en-GB" sz="6000" dirty="0" smtClean="0">
                <a:latin typeface="Source Sans Pro" panose="020B0503030403020204" pitchFamily="34" charset="0"/>
              </a:rPr>
              <a:t>I</a:t>
            </a:r>
            <a:endParaRPr lang="en-GB" sz="6000" dirty="0">
              <a:latin typeface="Source Sans Pro" panose="020B0503030403020204" pitchFamily="34" charset="0"/>
            </a:endParaRPr>
          </a:p>
        </p:txBody>
      </p:sp>
      <p:sp>
        <p:nvSpPr>
          <p:cNvPr id="37" name="Rectangle 36"/>
          <p:cNvSpPr/>
          <p:nvPr/>
        </p:nvSpPr>
        <p:spPr>
          <a:xfrm>
            <a:off x="6554963" y="2527270"/>
            <a:ext cx="1072907" cy="823592"/>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latin typeface="Source Sans Pro" panose="020B0503030403020204" pitchFamily="34" charset="0"/>
              </a:rPr>
              <a:t>Political</a:t>
            </a:r>
            <a:endParaRPr lang="en-GB" dirty="0">
              <a:solidFill>
                <a:schemeClr val="tx1"/>
              </a:solidFill>
            </a:endParaRPr>
          </a:p>
        </p:txBody>
      </p:sp>
      <p:grpSp>
        <p:nvGrpSpPr>
          <p:cNvPr id="38" name="Group 37"/>
          <p:cNvGrpSpPr/>
          <p:nvPr/>
        </p:nvGrpSpPr>
        <p:grpSpPr>
          <a:xfrm>
            <a:off x="7794265" y="2527270"/>
            <a:ext cx="1168846" cy="823592"/>
            <a:chOff x="6390664" y="5939584"/>
            <a:chExt cx="1168846" cy="823592"/>
          </a:xfrm>
        </p:grpSpPr>
        <p:sp>
          <p:nvSpPr>
            <p:cNvPr id="39" name="Rectangle 38"/>
            <p:cNvSpPr/>
            <p:nvPr/>
          </p:nvSpPr>
          <p:spPr>
            <a:xfrm>
              <a:off x="6438634" y="5939584"/>
              <a:ext cx="1072907" cy="823592"/>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p:cNvSpPr/>
            <p:nvPr/>
          </p:nvSpPr>
          <p:spPr>
            <a:xfrm>
              <a:off x="6390664" y="6166714"/>
              <a:ext cx="1168846" cy="369332"/>
            </a:xfrm>
            <a:prstGeom prst="rect">
              <a:avLst/>
            </a:prstGeom>
          </p:spPr>
          <p:txBody>
            <a:bodyPr wrap="none">
              <a:spAutoFit/>
            </a:bodyPr>
            <a:lstStyle/>
            <a:p>
              <a:pPr algn="ctr"/>
              <a:r>
                <a:rPr lang="en-GB" b="1" dirty="0" smtClean="0">
                  <a:solidFill>
                    <a:schemeClr val="bg1"/>
                  </a:solidFill>
                  <a:latin typeface="Source Sans Pro" panose="020B0503030403020204" pitchFamily="34" charset="0"/>
                </a:rPr>
                <a:t>Economic</a:t>
              </a:r>
              <a:endParaRPr lang="en-GB" dirty="0"/>
            </a:p>
          </p:txBody>
        </p:sp>
      </p:grpSp>
      <p:grpSp>
        <p:nvGrpSpPr>
          <p:cNvPr id="41" name="Group 40"/>
          <p:cNvGrpSpPr/>
          <p:nvPr/>
        </p:nvGrpSpPr>
        <p:grpSpPr>
          <a:xfrm>
            <a:off x="6864596" y="3945205"/>
            <a:ext cx="1168846" cy="823592"/>
            <a:chOff x="6390664" y="5939584"/>
            <a:chExt cx="1168846" cy="823592"/>
          </a:xfrm>
        </p:grpSpPr>
        <p:sp>
          <p:nvSpPr>
            <p:cNvPr id="42" name="Rectangle 41"/>
            <p:cNvSpPr/>
            <p:nvPr/>
          </p:nvSpPr>
          <p:spPr>
            <a:xfrm>
              <a:off x="6438634" y="5939584"/>
              <a:ext cx="1072907" cy="823592"/>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42"/>
            <p:cNvSpPr/>
            <p:nvPr/>
          </p:nvSpPr>
          <p:spPr>
            <a:xfrm>
              <a:off x="6390664" y="6166714"/>
              <a:ext cx="1168846" cy="369332"/>
            </a:xfrm>
            <a:prstGeom prst="rect">
              <a:avLst/>
            </a:prstGeom>
          </p:spPr>
          <p:txBody>
            <a:bodyPr wrap="none">
              <a:spAutoFit/>
            </a:bodyPr>
            <a:lstStyle/>
            <a:p>
              <a:pPr algn="ctr"/>
              <a:r>
                <a:rPr lang="en-GB" b="1" dirty="0" smtClean="0">
                  <a:solidFill>
                    <a:schemeClr val="bg1"/>
                  </a:solidFill>
                  <a:latin typeface="Source Sans Pro" panose="020B0503030403020204" pitchFamily="34" charset="0"/>
                </a:rPr>
                <a:t>Economic</a:t>
              </a:r>
              <a:endParaRPr lang="en-GB" dirty="0"/>
            </a:p>
          </p:txBody>
        </p:sp>
      </p:grpSp>
      <p:sp>
        <p:nvSpPr>
          <p:cNvPr id="44" name="Rectangle 43"/>
          <p:cNvSpPr/>
          <p:nvPr/>
        </p:nvSpPr>
        <p:spPr>
          <a:xfrm>
            <a:off x="8058735" y="3945205"/>
            <a:ext cx="1072907" cy="823592"/>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schemeClr val="bg1"/>
                </a:solidFill>
                <a:latin typeface="Source Sans Pro" panose="020B0503030403020204" pitchFamily="34" charset="0"/>
              </a:rPr>
              <a:t>Social</a:t>
            </a:r>
            <a:endParaRPr lang="en-GB" dirty="0"/>
          </a:p>
        </p:txBody>
      </p:sp>
      <p:grpSp>
        <p:nvGrpSpPr>
          <p:cNvPr id="45" name="Group 44"/>
          <p:cNvGrpSpPr/>
          <p:nvPr/>
        </p:nvGrpSpPr>
        <p:grpSpPr>
          <a:xfrm>
            <a:off x="5971892" y="5938372"/>
            <a:ext cx="1168846" cy="823592"/>
            <a:chOff x="6390664" y="5939584"/>
            <a:chExt cx="1168846" cy="823592"/>
          </a:xfrm>
        </p:grpSpPr>
        <p:sp>
          <p:nvSpPr>
            <p:cNvPr id="46" name="Rectangle 45"/>
            <p:cNvSpPr/>
            <p:nvPr/>
          </p:nvSpPr>
          <p:spPr>
            <a:xfrm>
              <a:off x="6438634" y="5939584"/>
              <a:ext cx="1072907" cy="823592"/>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p:cNvSpPr/>
            <p:nvPr/>
          </p:nvSpPr>
          <p:spPr>
            <a:xfrm>
              <a:off x="6390664" y="6166714"/>
              <a:ext cx="1168846" cy="369332"/>
            </a:xfrm>
            <a:prstGeom prst="rect">
              <a:avLst/>
            </a:prstGeom>
          </p:spPr>
          <p:txBody>
            <a:bodyPr wrap="none">
              <a:spAutoFit/>
            </a:bodyPr>
            <a:lstStyle/>
            <a:p>
              <a:pPr algn="ctr"/>
              <a:r>
                <a:rPr lang="en-GB" b="1" dirty="0" smtClean="0">
                  <a:solidFill>
                    <a:schemeClr val="bg1"/>
                  </a:solidFill>
                  <a:latin typeface="Source Sans Pro" panose="020B0503030403020204" pitchFamily="34" charset="0"/>
                </a:rPr>
                <a:t>Economic</a:t>
              </a:r>
              <a:endParaRPr lang="en-GB" dirty="0"/>
            </a:p>
          </p:txBody>
        </p:sp>
      </p:grpSp>
      <p:sp>
        <p:nvSpPr>
          <p:cNvPr id="48" name="Rectangle 47"/>
          <p:cNvSpPr/>
          <p:nvPr/>
        </p:nvSpPr>
        <p:spPr>
          <a:xfrm>
            <a:off x="7166031" y="5938372"/>
            <a:ext cx="1072907" cy="823592"/>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schemeClr val="bg1"/>
                </a:solidFill>
                <a:latin typeface="Source Sans Pro" panose="020B0503030403020204" pitchFamily="34" charset="0"/>
              </a:rPr>
              <a:t>Social</a:t>
            </a:r>
            <a:endParaRPr lang="en-GB" dirty="0"/>
          </a:p>
        </p:txBody>
      </p:sp>
      <p:sp>
        <p:nvSpPr>
          <p:cNvPr id="36" name="TextBox 35"/>
          <p:cNvSpPr txBox="1"/>
          <p:nvPr/>
        </p:nvSpPr>
        <p:spPr>
          <a:xfrm>
            <a:off x="145484" y="2902041"/>
            <a:ext cx="8800551" cy="1200329"/>
          </a:xfrm>
          <a:prstGeom prst="rect">
            <a:avLst/>
          </a:prstGeom>
          <a:noFill/>
          <a:scene3d>
            <a:camera prst="orthographicFront"/>
            <a:lightRig rig="glow" dir="t"/>
          </a:scene3d>
        </p:spPr>
        <p:txBody>
          <a:bodyPr wrap="none" rtlCol="0">
            <a:spAutoFit/>
            <a:sp3d prstMaterial="dkEdge"/>
          </a:bodyPr>
          <a:lstStyle/>
          <a:p>
            <a:r>
              <a:rPr lang="en-GB" sz="7200" dirty="0" smtClean="0">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a:latin typeface="Source Sans Pro" panose="020B0503030403020204" pitchFamily="34" charset="0"/>
              </a:rPr>
              <a:t>Example answer sheet</a:t>
            </a:r>
            <a:endParaRPr lang="en-GB" sz="7200" dirty="0">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a:latin typeface="Source Sans Pro" panose="020B0503030403020204" pitchFamily="34" charset="0"/>
            </a:endParaRPr>
          </a:p>
        </p:txBody>
      </p:sp>
    </p:spTree>
    <p:custDataLst>
      <p:tags r:id="rId1"/>
    </p:custDataLst>
    <p:extLst>
      <p:ext uri="{BB962C8B-B14F-4D97-AF65-F5344CB8AC3E}">
        <p14:creationId xmlns:p14="http://schemas.microsoft.com/office/powerpoint/2010/main" val="113773588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42136" y="260648"/>
            <a:ext cx="8059728" cy="1323439"/>
          </a:xfrm>
          <a:prstGeom prst="rect">
            <a:avLst/>
          </a:prstGeom>
          <a:ln w="50800">
            <a:solidFill>
              <a:srgbClr val="00B0F0"/>
            </a:solidFill>
          </a:ln>
        </p:spPr>
        <p:txBody>
          <a:bodyPr wrap="square">
            <a:spAutoFit/>
          </a:bodyPr>
          <a:lstStyle/>
          <a:p>
            <a:pPr algn="ctr"/>
            <a:r>
              <a:rPr lang="en-GB" sz="4000" b="1" dirty="0" smtClean="0">
                <a:latin typeface="Source Sans Pro" panose="020B0503030403020204" pitchFamily="34" charset="0"/>
              </a:rPr>
              <a:t>Why </a:t>
            </a:r>
            <a:r>
              <a:rPr lang="en-GB" sz="4000" b="1" dirty="0">
                <a:latin typeface="Source Sans Pro" panose="020B0503030403020204" pitchFamily="34" charset="0"/>
              </a:rPr>
              <a:t>have Bradford buildings changed over time</a:t>
            </a:r>
            <a:r>
              <a:rPr lang="en-GB" sz="4000" b="1" dirty="0" smtClean="0">
                <a:latin typeface="Source Sans Pro" panose="020B0503030403020204" pitchFamily="34" charset="0"/>
              </a:rPr>
              <a:t>?</a:t>
            </a:r>
            <a:endParaRPr lang="en-GB" dirty="0"/>
          </a:p>
        </p:txBody>
      </p:sp>
      <p:grpSp>
        <p:nvGrpSpPr>
          <p:cNvPr id="4" name="Group 3"/>
          <p:cNvGrpSpPr/>
          <p:nvPr/>
        </p:nvGrpSpPr>
        <p:grpSpPr>
          <a:xfrm>
            <a:off x="333580" y="2653997"/>
            <a:ext cx="5291044" cy="3450896"/>
            <a:chOff x="333579" y="2390626"/>
            <a:chExt cx="6173649" cy="4026544"/>
          </a:xfrm>
        </p:grpSpPr>
        <p:sp>
          <p:nvSpPr>
            <p:cNvPr id="140" name="Freeform 139"/>
            <p:cNvSpPr/>
            <p:nvPr/>
          </p:nvSpPr>
          <p:spPr>
            <a:xfrm rot="10800000">
              <a:off x="5568831" y="5653698"/>
              <a:ext cx="568228" cy="536659"/>
            </a:xfrm>
            <a:custGeom>
              <a:avLst/>
              <a:gdLst>
                <a:gd name="connsiteX0" fmla="*/ 0 w 761119"/>
                <a:gd name="connsiteY0" fmla="*/ 433415 h 718834"/>
                <a:gd name="connsiteX1" fmla="*/ 47570 w 761119"/>
                <a:gd name="connsiteY1" fmla="*/ 364703 h 718834"/>
                <a:gd name="connsiteX2" fmla="*/ 89855 w 761119"/>
                <a:gd name="connsiteY2" fmla="*/ 317133 h 718834"/>
                <a:gd name="connsiteX3" fmla="*/ 126853 w 761119"/>
                <a:gd name="connsiteY3" fmla="*/ 280134 h 718834"/>
                <a:gd name="connsiteX4" fmla="*/ 179709 w 761119"/>
                <a:gd name="connsiteY4" fmla="*/ 227278 h 718834"/>
                <a:gd name="connsiteX5" fmla="*/ 206137 w 761119"/>
                <a:gd name="connsiteY5" fmla="*/ 200851 h 718834"/>
                <a:gd name="connsiteX6" fmla="*/ 232564 w 761119"/>
                <a:gd name="connsiteY6" fmla="*/ 179708 h 718834"/>
                <a:gd name="connsiteX7" fmla="*/ 285420 w 761119"/>
                <a:gd name="connsiteY7" fmla="*/ 142709 h 718834"/>
                <a:gd name="connsiteX8" fmla="*/ 354132 w 761119"/>
                <a:gd name="connsiteY8" fmla="*/ 100425 h 718834"/>
                <a:gd name="connsiteX9" fmla="*/ 417559 w 761119"/>
                <a:gd name="connsiteY9" fmla="*/ 68712 h 718834"/>
                <a:gd name="connsiteX10" fmla="*/ 470414 w 761119"/>
                <a:gd name="connsiteY10" fmla="*/ 52855 h 718834"/>
                <a:gd name="connsiteX11" fmla="*/ 512698 w 761119"/>
                <a:gd name="connsiteY11" fmla="*/ 31713 h 718834"/>
                <a:gd name="connsiteX12" fmla="*/ 581411 w 761119"/>
                <a:gd name="connsiteY12" fmla="*/ 15856 h 718834"/>
                <a:gd name="connsiteX13" fmla="*/ 650123 w 761119"/>
                <a:gd name="connsiteY13" fmla="*/ 5285 h 718834"/>
                <a:gd name="connsiteX14" fmla="*/ 687122 w 761119"/>
                <a:gd name="connsiteY14" fmla="*/ 0 h 718834"/>
                <a:gd name="connsiteX15" fmla="*/ 724120 w 761119"/>
                <a:gd name="connsiteY15" fmla="*/ 0 h 718834"/>
                <a:gd name="connsiteX16" fmla="*/ 755834 w 761119"/>
                <a:gd name="connsiteY16" fmla="*/ 0 h 718834"/>
                <a:gd name="connsiteX17" fmla="*/ 761119 w 761119"/>
                <a:gd name="connsiteY17" fmla="*/ 576125 h 718834"/>
                <a:gd name="connsiteX18" fmla="*/ 750548 w 761119"/>
                <a:gd name="connsiteY18" fmla="*/ 576125 h 718834"/>
                <a:gd name="connsiteX19" fmla="*/ 713549 w 761119"/>
                <a:gd name="connsiteY19" fmla="*/ 586696 h 718834"/>
                <a:gd name="connsiteX20" fmla="*/ 665979 w 761119"/>
                <a:gd name="connsiteY20" fmla="*/ 602552 h 718834"/>
                <a:gd name="connsiteX21" fmla="*/ 618409 w 761119"/>
                <a:gd name="connsiteY21" fmla="*/ 628980 h 718834"/>
                <a:gd name="connsiteX22" fmla="*/ 597267 w 761119"/>
                <a:gd name="connsiteY22" fmla="*/ 639551 h 718834"/>
                <a:gd name="connsiteX23" fmla="*/ 576125 w 761119"/>
                <a:gd name="connsiteY23" fmla="*/ 655408 h 718834"/>
                <a:gd name="connsiteX24" fmla="*/ 565554 w 761119"/>
                <a:gd name="connsiteY24" fmla="*/ 665979 h 718834"/>
                <a:gd name="connsiteX25" fmla="*/ 554983 w 761119"/>
                <a:gd name="connsiteY25" fmla="*/ 676550 h 718834"/>
                <a:gd name="connsiteX26" fmla="*/ 539126 w 761119"/>
                <a:gd name="connsiteY26" fmla="*/ 697692 h 718834"/>
                <a:gd name="connsiteX27" fmla="*/ 528555 w 761119"/>
                <a:gd name="connsiteY27" fmla="*/ 702978 h 718834"/>
                <a:gd name="connsiteX28" fmla="*/ 507413 w 761119"/>
                <a:gd name="connsiteY28" fmla="*/ 718834 h 718834"/>
                <a:gd name="connsiteX29" fmla="*/ 0 w 761119"/>
                <a:gd name="connsiteY29" fmla="*/ 433415 h 718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61119" h="718834">
                  <a:moveTo>
                    <a:pt x="0" y="433415"/>
                  </a:moveTo>
                  <a:lnTo>
                    <a:pt x="47570" y="364703"/>
                  </a:lnTo>
                  <a:lnTo>
                    <a:pt x="89855" y="317133"/>
                  </a:lnTo>
                  <a:lnTo>
                    <a:pt x="126853" y="280134"/>
                  </a:lnTo>
                  <a:lnTo>
                    <a:pt x="179709" y="227278"/>
                  </a:lnTo>
                  <a:lnTo>
                    <a:pt x="206137" y="200851"/>
                  </a:lnTo>
                  <a:lnTo>
                    <a:pt x="232564" y="179708"/>
                  </a:lnTo>
                  <a:lnTo>
                    <a:pt x="285420" y="142709"/>
                  </a:lnTo>
                  <a:lnTo>
                    <a:pt x="354132" y="100425"/>
                  </a:lnTo>
                  <a:lnTo>
                    <a:pt x="417559" y="68712"/>
                  </a:lnTo>
                  <a:lnTo>
                    <a:pt x="470414" y="52855"/>
                  </a:lnTo>
                  <a:lnTo>
                    <a:pt x="512698" y="31713"/>
                  </a:lnTo>
                  <a:lnTo>
                    <a:pt x="581411" y="15856"/>
                  </a:lnTo>
                  <a:lnTo>
                    <a:pt x="650123" y="5285"/>
                  </a:lnTo>
                  <a:lnTo>
                    <a:pt x="687122" y="0"/>
                  </a:lnTo>
                  <a:lnTo>
                    <a:pt x="724120" y="0"/>
                  </a:lnTo>
                  <a:lnTo>
                    <a:pt x="755834" y="0"/>
                  </a:lnTo>
                  <a:cubicBezTo>
                    <a:pt x="757596" y="192042"/>
                    <a:pt x="759357" y="384083"/>
                    <a:pt x="761119" y="576125"/>
                  </a:cubicBezTo>
                  <a:lnTo>
                    <a:pt x="750548" y="576125"/>
                  </a:lnTo>
                  <a:lnTo>
                    <a:pt x="713549" y="586696"/>
                  </a:lnTo>
                  <a:lnTo>
                    <a:pt x="665979" y="602552"/>
                  </a:lnTo>
                  <a:lnTo>
                    <a:pt x="618409" y="628980"/>
                  </a:lnTo>
                  <a:lnTo>
                    <a:pt x="597267" y="639551"/>
                  </a:lnTo>
                  <a:lnTo>
                    <a:pt x="576125" y="655408"/>
                  </a:lnTo>
                  <a:lnTo>
                    <a:pt x="565554" y="665979"/>
                  </a:lnTo>
                  <a:lnTo>
                    <a:pt x="554983" y="676550"/>
                  </a:lnTo>
                  <a:lnTo>
                    <a:pt x="539126" y="697692"/>
                  </a:lnTo>
                  <a:lnTo>
                    <a:pt x="528555" y="702978"/>
                  </a:lnTo>
                  <a:lnTo>
                    <a:pt x="507413" y="718834"/>
                  </a:lnTo>
                  <a:lnTo>
                    <a:pt x="0" y="433415"/>
                  </a:lnTo>
                  <a:close/>
                </a:path>
              </a:pathLst>
            </a:custGeom>
            <a:solidFill>
              <a:srgbClr val="FFC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5" name="Freeform 134"/>
            <p:cNvSpPr/>
            <p:nvPr/>
          </p:nvSpPr>
          <p:spPr>
            <a:xfrm rot="7012276">
              <a:off x="5788213" y="5162569"/>
              <a:ext cx="568228" cy="536659"/>
            </a:xfrm>
            <a:custGeom>
              <a:avLst/>
              <a:gdLst>
                <a:gd name="connsiteX0" fmla="*/ 0 w 761119"/>
                <a:gd name="connsiteY0" fmla="*/ 433415 h 718834"/>
                <a:gd name="connsiteX1" fmla="*/ 47570 w 761119"/>
                <a:gd name="connsiteY1" fmla="*/ 364703 h 718834"/>
                <a:gd name="connsiteX2" fmla="*/ 89855 w 761119"/>
                <a:gd name="connsiteY2" fmla="*/ 317133 h 718834"/>
                <a:gd name="connsiteX3" fmla="*/ 126853 w 761119"/>
                <a:gd name="connsiteY3" fmla="*/ 280134 h 718834"/>
                <a:gd name="connsiteX4" fmla="*/ 179709 w 761119"/>
                <a:gd name="connsiteY4" fmla="*/ 227278 h 718834"/>
                <a:gd name="connsiteX5" fmla="*/ 206137 w 761119"/>
                <a:gd name="connsiteY5" fmla="*/ 200851 h 718834"/>
                <a:gd name="connsiteX6" fmla="*/ 232564 w 761119"/>
                <a:gd name="connsiteY6" fmla="*/ 179708 h 718834"/>
                <a:gd name="connsiteX7" fmla="*/ 285420 w 761119"/>
                <a:gd name="connsiteY7" fmla="*/ 142709 h 718834"/>
                <a:gd name="connsiteX8" fmla="*/ 354132 w 761119"/>
                <a:gd name="connsiteY8" fmla="*/ 100425 h 718834"/>
                <a:gd name="connsiteX9" fmla="*/ 417559 w 761119"/>
                <a:gd name="connsiteY9" fmla="*/ 68712 h 718834"/>
                <a:gd name="connsiteX10" fmla="*/ 470414 w 761119"/>
                <a:gd name="connsiteY10" fmla="*/ 52855 h 718834"/>
                <a:gd name="connsiteX11" fmla="*/ 512698 w 761119"/>
                <a:gd name="connsiteY11" fmla="*/ 31713 h 718834"/>
                <a:gd name="connsiteX12" fmla="*/ 581411 w 761119"/>
                <a:gd name="connsiteY12" fmla="*/ 15856 h 718834"/>
                <a:gd name="connsiteX13" fmla="*/ 650123 w 761119"/>
                <a:gd name="connsiteY13" fmla="*/ 5285 h 718834"/>
                <a:gd name="connsiteX14" fmla="*/ 687122 w 761119"/>
                <a:gd name="connsiteY14" fmla="*/ 0 h 718834"/>
                <a:gd name="connsiteX15" fmla="*/ 724120 w 761119"/>
                <a:gd name="connsiteY15" fmla="*/ 0 h 718834"/>
                <a:gd name="connsiteX16" fmla="*/ 755834 w 761119"/>
                <a:gd name="connsiteY16" fmla="*/ 0 h 718834"/>
                <a:gd name="connsiteX17" fmla="*/ 761119 w 761119"/>
                <a:gd name="connsiteY17" fmla="*/ 576125 h 718834"/>
                <a:gd name="connsiteX18" fmla="*/ 750548 w 761119"/>
                <a:gd name="connsiteY18" fmla="*/ 576125 h 718834"/>
                <a:gd name="connsiteX19" fmla="*/ 713549 w 761119"/>
                <a:gd name="connsiteY19" fmla="*/ 586696 h 718834"/>
                <a:gd name="connsiteX20" fmla="*/ 665979 w 761119"/>
                <a:gd name="connsiteY20" fmla="*/ 602552 h 718834"/>
                <a:gd name="connsiteX21" fmla="*/ 618409 w 761119"/>
                <a:gd name="connsiteY21" fmla="*/ 628980 h 718834"/>
                <a:gd name="connsiteX22" fmla="*/ 597267 w 761119"/>
                <a:gd name="connsiteY22" fmla="*/ 639551 h 718834"/>
                <a:gd name="connsiteX23" fmla="*/ 576125 w 761119"/>
                <a:gd name="connsiteY23" fmla="*/ 655408 h 718834"/>
                <a:gd name="connsiteX24" fmla="*/ 565554 w 761119"/>
                <a:gd name="connsiteY24" fmla="*/ 665979 h 718834"/>
                <a:gd name="connsiteX25" fmla="*/ 554983 w 761119"/>
                <a:gd name="connsiteY25" fmla="*/ 676550 h 718834"/>
                <a:gd name="connsiteX26" fmla="*/ 539126 w 761119"/>
                <a:gd name="connsiteY26" fmla="*/ 697692 h 718834"/>
                <a:gd name="connsiteX27" fmla="*/ 528555 w 761119"/>
                <a:gd name="connsiteY27" fmla="*/ 702978 h 718834"/>
                <a:gd name="connsiteX28" fmla="*/ 507413 w 761119"/>
                <a:gd name="connsiteY28" fmla="*/ 718834 h 718834"/>
                <a:gd name="connsiteX29" fmla="*/ 0 w 761119"/>
                <a:gd name="connsiteY29" fmla="*/ 433415 h 718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61119" h="718834">
                  <a:moveTo>
                    <a:pt x="0" y="433415"/>
                  </a:moveTo>
                  <a:lnTo>
                    <a:pt x="47570" y="364703"/>
                  </a:lnTo>
                  <a:lnTo>
                    <a:pt x="89855" y="317133"/>
                  </a:lnTo>
                  <a:lnTo>
                    <a:pt x="126853" y="280134"/>
                  </a:lnTo>
                  <a:lnTo>
                    <a:pt x="179709" y="227278"/>
                  </a:lnTo>
                  <a:lnTo>
                    <a:pt x="206137" y="200851"/>
                  </a:lnTo>
                  <a:lnTo>
                    <a:pt x="232564" y="179708"/>
                  </a:lnTo>
                  <a:lnTo>
                    <a:pt x="285420" y="142709"/>
                  </a:lnTo>
                  <a:lnTo>
                    <a:pt x="354132" y="100425"/>
                  </a:lnTo>
                  <a:lnTo>
                    <a:pt x="417559" y="68712"/>
                  </a:lnTo>
                  <a:lnTo>
                    <a:pt x="470414" y="52855"/>
                  </a:lnTo>
                  <a:lnTo>
                    <a:pt x="512698" y="31713"/>
                  </a:lnTo>
                  <a:lnTo>
                    <a:pt x="581411" y="15856"/>
                  </a:lnTo>
                  <a:lnTo>
                    <a:pt x="650123" y="5285"/>
                  </a:lnTo>
                  <a:lnTo>
                    <a:pt x="687122" y="0"/>
                  </a:lnTo>
                  <a:lnTo>
                    <a:pt x="724120" y="0"/>
                  </a:lnTo>
                  <a:lnTo>
                    <a:pt x="755834" y="0"/>
                  </a:lnTo>
                  <a:cubicBezTo>
                    <a:pt x="757596" y="192042"/>
                    <a:pt x="759357" y="384083"/>
                    <a:pt x="761119" y="576125"/>
                  </a:cubicBezTo>
                  <a:lnTo>
                    <a:pt x="750548" y="576125"/>
                  </a:lnTo>
                  <a:lnTo>
                    <a:pt x="713549" y="586696"/>
                  </a:lnTo>
                  <a:lnTo>
                    <a:pt x="665979" y="602552"/>
                  </a:lnTo>
                  <a:lnTo>
                    <a:pt x="618409" y="628980"/>
                  </a:lnTo>
                  <a:lnTo>
                    <a:pt x="597267" y="639551"/>
                  </a:lnTo>
                  <a:lnTo>
                    <a:pt x="576125" y="655408"/>
                  </a:lnTo>
                  <a:lnTo>
                    <a:pt x="565554" y="665979"/>
                  </a:lnTo>
                  <a:lnTo>
                    <a:pt x="554983" y="676550"/>
                  </a:lnTo>
                  <a:lnTo>
                    <a:pt x="539126" y="697692"/>
                  </a:lnTo>
                  <a:lnTo>
                    <a:pt x="528555" y="702978"/>
                  </a:lnTo>
                  <a:lnTo>
                    <a:pt x="507413" y="718834"/>
                  </a:lnTo>
                  <a:lnTo>
                    <a:pt x="0" y="433415"/>
                  </a:lnTo>
                  <a:close/>
                </a:path>
              </a:pathLst>
            </a:custGeom>
            <a:solidFill>
              <a:srgbClr val="FFC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9" name="Freeform 138"/>
            <p:cNvSpPr/>
            <p:nvPr/>
          </p:nvSpPr>
          <p:spPr>
            <a:xfrm rot="3703464">
              <a:off x="5499200" y="4750209"/>
              <a:ext cx="568228" cy="536659"/>
            </a:xfrm>
            <a:custGeom>
              <a:avLst/>
              <a:gdLst>
                <a:gd name="connsiteX0" fmla="*/ 0 w 761119"/>
                <a:gd name="connsiteY0" fmla="*/ 433415 h 718834"/>
                <a:gd name="connsiteX1" fmla="*/ 47570 w 761119"/>
                <a:gd name="connsiteY1" fmla="*/ 364703 h 718834"/>
                <a:gd name="connsiteX2" fmla="*/ 89855 w 761119"/>
                <a:gd name="connsiteY2" fmla="*/ 317133 h 718834"/>
                <a:gd name="connsiteX3" fmla="*/ 126853 w 761119"/>
                <a:gd name="connsiteY3" fmla="*/ 280134 h 718834"/>
                <a:gd name="connsiteX4" fmla="*/ 179709 w 761119"/>
                <a:gd name="connsiteY4" fmla="*/ 227278 h 718834"/>
                <a:gd name="connsiteX5" fmla="*/ 206137 w 761119"/>
                <a:gd name="connsiteY5" fmla="*/ 200851 h 718834"/>
                <a:gd name="connsiteX6" fmla="*/ 232564 w 761119"/>
                <a:gd name="connsiteY6" fmla="*/ 179708 h 718834"/>
                <a:gd name="connsiteX7" fmla="*/ 285420 w 761119"/>
                <a:gd name="connsiteY7" fmla="*/ 142709 h 718834"/>
                <a:gd name="connsiteX8" fmla="*/ 354132 w 761119"/>
                <a:gd name="connsiteY8" fmla="*/ 100425 h 718834"/>
                <a:gd name="connsiteX9" fmla="*/ 417559 w 761119"/>
                <a:gd name="connsiteY9" fmla="*/ 68712 h 718834"/>
                <a:gd name="connsiteX10" fmla="*/ 470414 w 761119"/>
                <a:gd name="connsiteY10" fmla="*/ 52855 h 718834"/>
                <a:gd name="connsiteX11" fmla="*/ 512698 w 761119"/>
                <a:gd name="connsiteY11" fmla="*/ 31713 h 718834"/>
                <a:gd name="connsiteX12" fmla="*/ 581411 w 761119"/>
                <a:gd name="connsiteY12" fmla="*/ 15856 h 718834"/>
                <a:gd name="connsiteX13" fmla="*/ 650123 w 761119"/>
                <a:gd name="connsiteY13" fmla="*/ 5285 h 718834"/>
                <a:gd name="connsiteX14" fmla="*/ 687122 w 761119"/>
                <a:gd name="connsiteY14" fmla="*/ 0 h 718834"/>
                <a:gd name="connsiteX15" fmla="*/ 724120 w 761119"/>
                <a:gd name="connsiteY15" fmla="*/ 0 h 718834"/>
                <a:gd name="connsiteX16" fmla="*/ 755834 w 761119"/>
                <a:gd name="connsiteY16" fmla="*/ 0 h 718834"/>
                <a:gd name="connsiteX17" fmla="*/ 761119 w 761119"/>
                <a:gd name="connsiteY17" fmla="*/ 576125 h 718834"/>
                <a:gd name="connsiteX18" fmla="*/ 750548 w 761119"/>
                <a:gd name="connsiteY18" fmla="*/ 576125 h 718834"/>
                <a:gd name="connsiteX19" fmla="*/ 713549 w 761119"/>
                <a:gd name="connsiteY19" fmla="*/ 586696 h 718834"/>
                <a:gd name="connsiteX20" fmla="*/ 665979 w 761119"/>
                <a:gd name="connsiteY20" fmla="*/ 602552 h 718834"/>
                <a:gd name="connsiteX21" fmla="*/ 618409 w 761119"/>
                <a:gd name="connsiteY21" fmla="*/ 628980 h 718834"/>
                <a:gd name="connsiteX22" fmla="*/ 597267 w 761119"/>
                <a:gd name="connsiteY22" fmla="*/ 639551 h 718834"/>
                <a:gd name="connsiteX23" fmla="*/ 576125 w 761119"/>
                <a:gd name="connsiteY23" fmla="*/ 655408 h 718834"/>
                <a:gd name="connsiteX24" fmla="*/ 565554 w 761119"/>
                <a:gd name="connsiteY24" fmla="*/ 665979 h 718834"/>
                <a:gd name="connsiteX25" fmla="*/ 554983 w 761119"/>
                <a:gd name="connsiteY25" fmla="*/ 676550 h 718834"/>
                <a:gd name="connsiteX26" fmla="*/ 539126 w 761119"/>
                <a:gd name="connsiteY26" fmla="*/ 697692 h 718834"/>
                <a:gd name="connsiteX27" fmla="*/ 528555 w 761119"/>
                <a:gd name="connsiteY27" fmla="*/ 702978 h 718834"/>
                <a:gd name="connsiteX28" fmla="*/ 507413 w 761119"/>
                <a:gd name="connsiteY28" fmla="*/ 718834 h 718834"/>
                <a:gd name="connsiteX29" fmla="*/ 0 w 761119"/>
                <a:gd name="connsiteY29" fmla="*/ 433415 h 718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61119" h="718834">
                  <a:moveTo>
                    <a:pt x="0" y="433415"/>
                  </a:moveTo>
                  <a:lnTo>
                    <a:pt x="47570" y="364703"/>
                  </a:lnTo>
                  <a:lnTo>
                    <a:pt x="89855" y="317133"/>
                  </a:lnTo>
                  <a:lnTo>
                    <a:pt x="126853" y="280134"/>
                  </a:lnTo>
                  <a:lnTo>
                    <a:pt x="179709" y="227278"/>
                  </a:lnTo>
                  <a:lnTo>
                    <a:pt x="206137" y="200851"/>
                  </a:lnTo>
                  <a:lnTo>
                    <a:pt x="232564" y="179708"/>
                  </a:lnTo>
                  <a:lnTo>
                    <a:pt x="285420" y="142709"/>
                  </a:lnTo>
                  <a:lnTo>
                    <a:pt x="354132" y="100425"/>
                  </a:lnTo>
                  <a:lnTo>
                    <a:pt x="417559" y="68712"/>
                  </a:lnTo>
                  <a:lnTo>
                    <a:pt x="470414" y="52855"/>
                  </a:lnTo>
                  <a:lnTo>
                    <a:pt x="512698" y="31713"/>
                  </a:lnTo>
                  <a:lnTo>
                    <a:pt x="581411" y="15856"/>
                  </a:lnTo>
                  <a:lnTo>
                    <a:pt x="650123" y="5285"/>
                  </a:lnTo>
                  <a:lnTo>
                    <a:pt x="687122" y="0"/>
                  </a:lnTo>
                  <a:lnTo>
                    <a:pt x="724120" y="0"/>
                  </a:lnTo>
                  <a:lnTo>
                    <a:pt x="755834" y="0"/>
                  </a:lnTo>
                  <a:cubicBezTo>
                    <a:pt x="757596" y="192042"/>
                    <a:pt x="759357" y="384083"/>
                    <a:pt x="761119" y="576125"/>
                  </a:cubicBezTo>
                  <a:lnTo>
                    <a:pt x="750548" y="576125"/>
                  </a:lnTo>
                  <a:lnTo>
                    <a:pt x="713549" y="586696"/>
                  </a:lnTo>
                  <a:lnTo>
                    <a:pt x="665979" y="602552"/>
                  </a:lnTo>
                  <a:lnTo>
                    <a:pt x="618409" y="628980"/>
                  </a:lnTo>
                  <a:lnTo>
                    <a:pt x="597267" y="639551"/>
                  </a:lnTo>
                  <a:lnTo>
                    <a:pt x="576125" y="655408"/>
                  </a:lnTo>
                  <a:lnTo>
                    <a:pt x="565554" y="665979"/>
                  </a:lnTo>
                  <a:lnTo>
                    <a:pt x="554983" y="676550"/>
                  </a:lnTo>
                  <a:lnTo>
                    <a:pt x="539126" y="697692"/>
                  </a:lnTo>
                  <a:lnTo>
                    <a:pt x="528555" y="702978"/>
                  </a:lnTo>
                  <a:lnTo>
                    <a:pt x="507413" y="718834"/>
                  </a:lnTo>
                  <a:lnTo>
                    <a:pt x="0" y="433415"/>
                  </a:lnTo>
                  <a:close/>
                </a:path>
              </a:pathLst>
            </a:custGeom>
            <a:solidFill>
              <a:srgbClr val="92D05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8" name="Freeform 127"/>
            <p:cNvSpPr/>
            <p:nvPr/>
          </p:nvSpPr>
          <p:spPr>
            <a:xfrm rot="3461844">
              <a:off x="3330129" y="4746464"/>
              <a:ext cx="568228" cy="536659"/>
            </a:xfrm>
            <a:custGeom>
              <a:avLst/>
              <a:gdLst>
                <a:gd name="connsiteX0" fmla="*/ 0 w 761119"/>
                <a:gd name="connsiteY0" fmla="*/ 433415 h 718834"/>
                <a:gd name="connsiteX1" fmla="*/ 47570 w 761119"/>
                <a:gd name="connsiteY1" fmla="*/ 364703 h 718834"/>
                <a:gd name="connsiteX2" fmla="*/ 89855 w 761119"/>
                <a:gd name="connsiteY2" fmla="*/ 317133 h 718834"/>
                <a:gd name="connsiteX3" fmla="*/ 126853 w 761119"/>
                <a:gd name="connsiteY3" fmla="*/ 280134 h 718834"/>
                <a:gd name="connsiteX4" fmla="*/ 179709 w 761119"/>
                <a:gd name="connsiteY4" fmla="*/ 227278 h 718834"/>
                <a:gd name="connsiteX5" fmla="*/ 206137 w 761119"/>
                <a:gd name="connsiteY5" fmla="*/ 200851 h 718834"/>
                <a:gd name="connsiteX6" fmla="*/ 232564 w 761119"/>
                <a:gd name="connsiteY6" fmla="*/ 179708 h 718834"/>
                <a:gd name="connsiteX7" fmla="*/ 285420 w 761119"/>
                <a:gd name="connsiteY7" fmla="*/ 142709 h 718834"/>
                <a:gd name="connsiteX8" fmla="*/ 354132 w 761119"/>
                <a:gd name="connsiteY8" fmla="*/ 100425 h 718834"/>
                <a:gd name="connsiteX9" fmla="*/ 417559 w 761119"/>
                <a:gd name="connsiteY9" fmla="*/ 68712 h 718834"/>
                <a:gd name="connsiteX10" fmla="*/ 470414 w 761119"/>
                <a:gd name="connsiteY10" fmla="*/ 52855 h 718834"/>
                <a:gd name="connsiteX11" fmla="*/ 512698 w 761119"/>
                <a:gd name="connsiteY11" fmla="*/ 31713 h 718834"/>
                <a:gd name="connsiteX12" fmla="*/ 581411 w 761119"/>
                <a:gd name="connsiteY12" fmla="*/ 15856 h 718834"/>
                <a:gd name="connsiteX13" fmla="*/ 650123 w 761119"/>
                <a:gd name="connsiteY13" fmla="*/ 5285 h 718834"/>
                <a:gd name="connsiteX14" fmla="*/ 687122 w 761119"/>
                <a:gd name="connsiteY14" fmla="*/ 0 h 718834"/>
                <a:gd name="connsiteX15" fmla="*/ 724120 w 761119"/>
                <a:gd name="connsiteY15" fmla="*/ 0 h 718834"/>
                <a:gd name="connsiteX16" fmla="*/ 755834 w 761119"/>
                <a:gd name="connsiteY16" fmla="*/ 0 h 718834"/>
                <a:gd name="connsiteX17" fmla="*/ 761119 w 761119"/>
                <a:gd name="connsiteY17" fmla="*/ 576125 h 718834"/>
                <a:gd name="connsiteX18" fmla="*/ 750548 w 761119"/>
                <a:gd name="connsiteY18" fmla="*/ 576125 h 718834"/>
                <a:gd name="connsiteX19" fmla="*/ 713549 w 761119"/>
                <a:gd name="connsiteY19" fmla="*/ 586696 h 718834"/>
                <a:gd name="connsiteX20" fmla="*/ 665979 w 761119"/>
                <a:gd name="connsiteY20" fmla="*/ 602552 h 718834"/>
                <a:gd name="connsiteX21" fmla="*/ 618409 w 761119"/>
                <a:gd name="connsiteY21" fmla="*/ 628980 h 718834"/>
                <a:gd name="connsiteX22" fmla="*/ 597267 w 761119"/>
                <a:gd name="connsiteY22" fmla="*/ 639551 h 718834"/>
                <a:gd name="connsiteX23" fmla="*/ 576125 w 761119"/>
                <a:gd name="connsiteY23" fmla="*/ 655408 h 718834"/>
                <a:gd name="connsiteX24" fmla="*/ 565554 w 761119"/>
                <a:gd name="connsiteY24" fmla="*/ 665979 h 718834"/>
                <a:gd name="connsiteX25" fmla="*/ 554983 w 761119"/>
                <a:gd name="connsiteY25" fmla="*/ 676550 h 718834"/>
                <a:gd name="connsiteX26" fmla="*/ 539126 w 761119"/>
                <a:gd name="connsiteY26" fmla="*/ 697692 h 718834"/>
                <a:gd name="connsiteX27" fmla="*/ 528555 w 761119"/>
                <a:gd name="connsiteY27" fmla="*/ 702978 h 718834"/>
                <a:gd name="connsiteX28" fmla="*/ 507413 w 761119"/>
                <a:gd name="connsiteY28" fmla="*/ 718834 h 718834"/>
                <a:gd name="connsiteX29" fmla="*/ 0 w 761119"/>
                <a:gd name="connsiteY29" fmla="*/ 433415 h 718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61119" h="718834">
                  <a:moveTo>
                    <a:pt x="0" y="433415"/>
                  </a:moveTo>
                  <a:lnTo>
                    <a:pt x="47570" y="364703"/>
                  </a:lnTo>
                  <a:lnTo>
                    <a:pt x="89855" y="317133"/>
                  </a:lnTo>
                  <a:lnTo>
                    <a:pt x="126853" y="280134"/>
                  </a:lnTo>
                  <a:lnTo>
                    <a:pt x="179709" y="227278"/>
                  </a:lnTo>
                  <a:lnTo>
                    <a:pt x="206137" y="200851"/>
                  </a:lnTo>
                  <a:lnTo>
                    <a:pt x="232564" y="179708"/>
                  </a:lnTo>
                  <a:lnTo>
                    <a:pt x="285420" y="142709"/>
                  </a:lnTo>
                  <a:lnTo>
                    <a:pt x="354132" y="100425"/>
                  </a:lnTo>
                  <a:lnTo>
                    <a:pt x="417559" y="68712"/>
                  </a:lnTo>
                  <a:lnTo>
                    <a:pt x="470414" y="52855"/>
                  </a:lnTo>
                  <a:lnTo>
                    <a:pt x="512698" y="31713"/>
                  </a:lnTo>
                  <a:lnTo>
                    <a:pt x="581411" y="15856"/>
                  </a:lnTo>
                  <a:lnTo>
                    <a:pt x="650123" y="5285"/>
                  </a:lnTo>
                  <a:lnTo>
                    <a:pt x="687122" y="0"/>
                  </a:lnTo>
                  <a:lnTo>
                    <a:pt x="724120" y="0"/>
                  </a:lnTo>
                  <a:lnTo>
                    <a:pt x="755834" y="0"/>
                  </a:lnTo>
                  <a:cubicBezTo>
                    <a:pt x="757596" y="192042"/>
                    <a:pt x="759357" y="384083"/>
                    <a:pt x="761119" y="576125"/>
                  </a:cubicBezTo>
                  <a:lnTo>
                    <a:pt x="750548" y="576125"/>
                  </a:lnTo>
                  <a:lnTo>
                    <a:pt x="713549" y="586696"/>
                  </a:lnTo>
                  <a:lnTo>
                    <a:pt x="665979" y="602552"/>
                  </a:lnTo>
                  <a:lnTo>
                    <a:pt x="618409" y="628980"/>
                  </a:lnTo>
                  <a:lnTo>
                    <a:pt x="597267" y="639551"/>
                  </a:lnTo>
                  <a:lnTo>
                    <a:pt x="576125" y="655408"/>
                  </a:lnTo>
                  <a:lnTo>
                    <a:pt x="565554" y="665979"/>
                  </a:lnTo>
                  <a:lnTo>
                    <a:pt x="554983" y="676550"/>
                  </a:lnTo>
                  <a:lnTo>
                    <a:pt x="539126" y="697692"/>
                  </a:lnTo>
                  <a:lnTo>
                    <a:pt x="528555" y="702978"/>
                  </a:lnTo>
                  <a:lnTo>
                    <a:pt x="507413" y="718834"/>
                  </a:lnTo>
                  <a:lnTo>
                    <a:pt x="0" y="433415"/>
                  </a:ln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Freeform 135"/>
            <p:cNvSpPr/>
            <p:nvPr/>
          </p:nvSpPr>
          <p:spPr>
            <a:xfrm rot="10800000">
              <a:off x="1269794" y="5624226"/>
              <a:ext cx="568228" cy="536659"/>
            </a:xfrm>
            <a:custGeom>
              <a:avLst/>
              <a:gdLst>
                <a:gd name="connsiteX0" fmla="*/ 0 w 761119"/>
                <a:gd name="connsiteY0" fmla="*/ 433415 h 718834"/>
                <a:gd name="connsiteX1" fmla="*/ 47570 w 761119"/>
                <a:gd name="connsiteY1" fmla="*/ 364703 h 718834"/>
                <a:gd name="connsiteX2" fmla="*/ 89855 w 761119"/>
                <a:gd name="connsiteY2" fmla="*/ 317133 h 718834"/>
                <a:gd name="connsiteX3" fmla="*/ 126853 w 761119"/>
                <a:gd name="connsiteY3" fmla="*/ 280134 h 718834"/>
                <a:gd name="connsiteX4" fmla="*/ 179709 w 761119"/>
                <a:gd name="connsiteY4" fmla="*/ 227278 h 718834"/>
                <a:gd name="connsiteX5" fmla="*/ 206137 w 761119"/>
                <a:gd name="connsiteY5" fmla="*/ 200851 h 718834"/>
                <a:gd name="connsiteX6" fmla="*/ 232564 w 761119"/>
                <a:gd name="connsiteY6" fmla="*/ 179708 h 718834"/>
                <a:gd name="connsiteX7" fmla="*/ 285420 w 761119"/>
                <a:gd name="connsiteY7" fmla="*/ 142709 h 718834"/>
                <a:gd name="connsiteX8" fmla="*/ 354132 w 761119"/>
                <a:gd name="connsiteY8" fmla="*/ 100425 h 718834"/>
                <a:gd name="connsiteX9" fmla="*/ 417559 w 761119"/>
                <a:gd name="connsiteY9" fmla="*/ 68712 h 718834"/>
                <a:gd name="connsiteX10" fmla="*/ 470414 w 761119"/>
                <a:gd name="connsiteY10" fmla="*/ 52855 h 718834"/>
                <a:gd name="connsiteX11" fmla="*/ 512698 w 761119"/>
                <a:gd name="connsiteY11" fmla="*/ 31713 h 718834"/>
                <a:gd name="connsiteX12" fmla="*/ 581411 w 761119"/>
                <a:gd name="connsiteY12" fmla="*/ 15856 h 718834"/>
                <a:gd name="connsiteX13" fmla="*/ 650123 w 761119"/>
                <a:gd name="connsiteY13" fmla="*/ 5285 h 718834"/>
                <a:gd name="connsiteX14" fmla="*/ 687122 w 761119"/>
                <a:gd name="connsiteY14" fmla="*/ 0 h 718834"/>
                <a:gd name="connsiteX15" fmla="*/ 724120 w 761119"/>
                <a:gd name="connsiteY15" fmla="*/ 0 h 718834"/>
                <a:gd name="connsiteX16" fmla="*/ 755834 w 761119"/>
                <a:gd name="connsiteY16" fmla="*/ 0 h 718834"/>
                <a:gd name="connsiteX17" fmla="*/ 761119 w 761119"/>
                <a:gd name="connsiteY17" fmla="*/ 576125 h 718834"/>
                <a:gd name="connsiteX18" fmla="*/ 750548 w 761119"/>
                <a:gd name="connsiteY18" fmla="*/ 576125 h 718834"/>
                <a:gd name="connsiteX19" fmla="*/ 713549 w 761119"/>
                <a:gd name="connsiteY19" fmla="*/ 586696 h 718834"/>
                <a:gd name="connsiteX20" fmla="*/ 665979 w 761119"/>
                <a:gd name="connsiteY20" fmla="*/ 602552 h 718834"/>
                <a:gd name="connsiteX21" fmla="*/ 618409 w 761119"/>
                <a:gd name="connsiteY21" fmla="*/ 628980 h 718834"/>
                <a:gd name="connsiteX22" fmla="*/ 597267 w 761119"/>
                <a:gd name="connsiteY22" fmla="*/ 639551 h 718834"/>
                <a:gd name="connsiteX23" fmla="*/ 576125 w 761119"/>
                <a:gd name="connsiteY23" fmla="*/ 655408 h 718834"/>
                <a:gd name="connsiteX24" fmla="*/ 565554 w 761119"/>
                <a:gd name="connsiteY24" fmla="*/ 665979 h 718834"/>
                <a:gd name="connsiteX25" fmla="*/ 554983 w 761119"/>
                <a:gd name="connsiteY25" fmla="*/ 676550 h 718834"/>
                <a:gd name="connsiteX26" fmla="*/ 539126 w 761119"/>
                <a:gd name="connsiteY26" fmla="*/ 697692 h 718834"/>
                <a:gd name="connsiteX27" fmla="*/ 528555 w 761119"/>
                <a:gd name="connsiteY27" fmla="*/ 702978 h 718834"/>
                <a:gd name="connsiteX28" fmla="*/ 507413 w 761119"/>
                <a:gd name="connsiteY28" fmla="*/ 718834 h 718834"/>
                <a:gd name="connsiteX29" fmla="*/ 0 w 761119"/>
                <a:gd name="connsiteY29" fmla="*/ 433415 h 718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61119" h="718834">
                  <a:moveTo>
                    <a:pt x="0" y="433415"/>
                  </a:moveTo>
                  <a:lnTo>
                    <a:pt x="47570" y="364703"/>
                  </a:lnTo>
                  <a:lnTo>
                    <a:pt x="89855" y="317133"/>
                  </a:lnTo>
                  <a:lnTo>
                    <a:pt x="126853" y="280134"/>
                  </a:lnTo>
                  <a:lnTo>
                    <a:pt x="179709" y="227278"/>
                  </a:lnTo>
                  <a:lnTo>
                    <a:pt x="206137" y="200851"/>
                  </a:lnTo>
                  <a:lnTo>
                    <a:pt x="232564" y="179708"/>
                  </a:lnTo>
                  <a:lnTo>
                    <a:pt x="285420" y="142709"/>
                  </a:lnTo>
                  <a:lnTo>
                    <a:pt x="354132" y="100425"/>
                  </a:lnTo>
                  <a:lnTo>
                    <a:pt x="417559" y="68712"/>
                  </a:lnTo>
                  <a:lnTo>
                    <a:pt x="470414" y="52855"/>
                  </a:lnTo>
                  <a:lnTo>
                    <a:pt x="512698" y="31713"/>
                  </a:lnTo>
                  <a:lnTo>
                    <a:pt x="581411" y="15856"/>
                  </a:lnTo>
                  <a:lnTo>
                    <a:pt x="650123" y="5285"/>
                  </a:lnTo>
                  <a:lnTo>
                    <a:pt x="687122" y="0"/>
                  </a:lnTo>
                  <a:lnTo>
                    <a:pt x="724120" y="0"/>
                  </a:lnTo>
                  <a:lnTo>
                    <a:pt x="755834" y="0"/>
                  </a:lnTo>
                  <a:cubicBezTo>
                    <a:pt x="757596" y="192042"/>
                    <a:pt x="759357" y="384083"/>
                    <a:pt x="761119" y="576125"/>
                  </a:cubicBezTo>
                  <a:lnTo>
                    <a:pt x="750548" y="576125"/>
                  </a:lnTo>
                  <a:lnTo>
                    <a:pt x="713549" y="586696"/>
                  </a:lnTo>
                  <a:lnTo>
                    <a:pt x="665979" y="602552"/>
                  </a:lnTo>
                  <a:lnTo>
                    <a:pt x="618409" y="628980"/>
                  </a:lnTo>
                  <a:lnTo>
                    <a:pt x="597267" y="639551"/>
                  </a:lnTo>
                  <a:lnTo>
                    <a:pt x="576125" y="655408"/>
                  </a:lnTo>
                  <a:lnTo>
                    <a:pt x="565554" y="665979"/>
                  </a:lnTo>
                  <a:lnTo>
                    <a:pt x="554983" y="676550"/>
                  </a:lnTo>
                  <a:lnTo>
                    <a:pt x="539126" y="697692"/>
                  </a:lnTo>
                  <a:lnTo>
                    <a:pt x="528555" y="702978"/>
                  </a:lnTo>
                  <a:lnTo>
                    <a:pt x="507413" y="718834"/>
                  </a:lnTo>
                  <a:lnTo>
                    <a:pt x="0" y="433415"/>
                  </a:lnTo>
                  <a:close/>
                </a:path>
              </a:pathLst>
            </a:custGeom>
            <a:solidFill>
              <a:srgbClr val="FFC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5" name="Freeform 144"/>
            <p:cNvSpPr/>
            <p:nvPr/>
          </p:nvSpPr>
          <p:spPr>
            <a:xfrm rot="7292743">
              <a:off x="1470909" y="5192359"/>
              <a:ext cx="568228" cy="536659"/>
            </a:xfrm>
            <a:custGeom>
              <a:avLst/>
              <a:gdLst>
                <a:gd name="connsiteX0" fmla="*/ 0 w 761119"/>
                <a:gd name="connsiteY0" fmla="*/ 433415 h 718834"/>
                <a:gd name="connsiteX1" fmla="*/ 47570 w 761119"/>
                <a:gd name="connsiteY1" fmla="*/ 364703 h 718834"/>
                <a:gd name="connsiteX2" fmla="*/ 89855 w 761119"/>
                <a:gd name="connsiteY2" fmla="*/ 317133 h 718834"/>
                <a:gd name="connsiteX3" fmla="*/ 126853 w 761119"/>
                <a:gd name="connsiteY3" fmla="*/ 280134 h 718834"/>
                <a:gd name="connsiteX4" fmla="*/ 179709 w 761119"/>
                <a:gd name="connsiteY4" fmla="*/ 227278 h 718834"/>
                <a:gd name="connsiteX5" fmla="*/ 206137 w 761119"/>
                <a:gd name="connsiteY5" fmla="*/ 200851 h 718834"/>
                <a:gd name="connsiteX6" fmla="*/ 232564 w 761119"/>
                <a:gd name="connsiteY6" fmla="*/ 179708 h 718834"/>
                <a:gd name="connsiteX7" fmla="*/ 285420 w 761119"/>
                <a:gd name="connsiteY7" fmla="*/ 142709 h 718834"/>
                <a:gd name="connsiteX8" fmla="*/ 354132 w 761119"/>
                <a:gd name="connsiteY8" fmla="*/ 100425 h 718834"/>
                <a:gd name="connsiteX9" fmla="*/ 417559 w 761119"/>
                <a:gd name="connsiteY9" fmla="*/ 68712 h 718834"/>
                <a:gd name="connsiteX10" fmla="*/ 470414 w 761119"/>
                <a:gd name="connsiteY10" fmla="*/ 52855 h 718834"/>
                <a:gd name="connsiteX11" fmla="*/ 512698 w 761119"/>
                <a:gd name="connsiteY11" fmla="*/ 31713 h 718834"/>
                <a:gd name="connsiteX12" fmla="*/ 581411 w 761119"/>
                <a:gd name="connsiteY12" fmla="*/ 15856 h 718834"/>
                <a:gd name="connsiteX13" fmla="*/ 650123 w 761119"/>
                <a:gd name="connsiteY13" fmla="*/ 5285 h 718834"/>
                <a:gd name="connsiteX14" fmla="*/ 687122 w 761119"/>
                <a:gd name="connsiteY14" fmla="*/ 0 h 718834"/>
                <a:gd name="connsiteX15" fmla="*/ 724120 w 761119"/>
                <a:gd name="connsiteY15" fmla="*/ 0 h 718834"/>
                <a:gd name="connsiteX16" fmla="*/ 755834 w 761119"/>
                <a:gd name="connsiteY16" fmla="*/ 0 h 718834"/>
                <a:gd name="connsiteX17" fmla="*/ 761119 w 761119"/>
                <a:gd name="connsiteY17" fmla="*/ 576125 h 718834"/>
                <a:gd name="connsiteX18" fmla="*/ 750548 w 761119"/>
                <a:gd name="connsiteY18" fmla="*/ 576125 h 718834"/>
                <a:gd name="connsiteX19" fmla="*/ 713549 w 761119"/>
                <a:gd name="connsiteY19" fmla="*/ 586696 h 718834"/>
                <a:gd name="connsiteX20" fmla="*/ 665979 w 761119"/>
                <a:gd name="connsiteY20" fmla="*/ 602552 h 718834"/>
                <a:gd name="connsiteX21" fmla="*/ 618409 w 761119"/>
                <a:gd name="connsiteY21" fmla="*/ 628980 h 718834"/>
                <a:gd name="connsiteX22" fmla="*/ 597267 w 761119"/>
                <a:gd name="connsiteY22" fmla="*/ 639551 h 718834"/>
                <a:gd name="connsiteX23" fmla="*/ 576125 w 761119"/>
                <a:gd name="connsiteY23" fmla="*/ 655408 h 718834"/>
                <a:gd name="connsiteX24" fmla="*/ 565554 w 761119"/>
                <a:gd name="connsiteY24" fmla="*/ 665979 h 718834"/>
                <a:gd name="connsiteX25" fmla="*/ 554983 w 761119"/>
                <a:gd name="connsiteY25" fmla="*/ 676550 h 718834"/>
                <a:gd name="connsiteX26" fmla="*/ 539126 w 761119"/>
                <a:gd name="connsiteY26" fmla="*/ 697692 h 718834"/>
                <a:gd name="connsiteX27" fmla="*/ 528555 w 761119"/>
                <a:gd name="connsiteY27" fmla="*/ 702978 h 718834"/>
                <a:gd name="connsiteX28" fmla="*/ 507413 w 761119"/>
                <a:gd name="connsiteY28" fmla="*/ 718834 h 718834"/>
                <a:gd name="connsiteX29" fmla="*/ 0 w 761119"/>
                <a:gd name="connsiteY29" fmla="*/ 433415 h 718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61119" h="718834">
                  <a:moveTo>
                    <a:pt x="0" y="433415"/>
                  </a:moveTo>
                  <a:lnTo>
                    <a:pt x="47570" y="364703"/>
                  </a:lnTo>
                  <a:lnTo>
                    <a:pt x="89855" y="317133"/>
                  </a:lnTo>
                  <a:lnTo>
                    <a:pt x="126853" y="280134"/>
                  </a:lnTo>
                  <a:lnTo>
                    <a:pt x="179709" y="227278"/>
                  </a:lnTo>
                  <a:lnTo>
                    <a:pt x="206137" y="200851"/>
                  </a:lnTo>
                  <a:lnTo>
                    <a:pt x="232564" y="179708"/>
                  </a:lnTo>
                  <a:lnTo>
                    <a:pt x="285420" y="142709"/>
                  </a:lnTo>
                  <a:lnTo>
                    <a:pt x="354132" y="100425"/>
                  </a:lnTo>
                  <a:lnTo>
                    <a:pt x="417559" y="68712"/>
                  </a:lnTo>
                  <a:lnTo>
                    <a:pt x="470414" y="52855"/>
                  </a:lnTo>
                  <a:lnTo>
                    <a:pt x="512698" y="31713"/>
                  </a:lnTo>
                  <a:lnTo>
                    <a:pt x="581411" y="15856"/>
                  </a:lnTo>
                  <a:lnTo>
                    <a:pt x="650123" y="5285"/>
                  </a:lnTo>
                  <a:lnTo>
                    <a:pt x="687122" y="0"/>
                  </a:lnTo>
                  <a:lnTo>
                    <a:pt x="724120" y="0"/>
                  </a:lnTo>
                  <a:lnTo>
                    <a:pt x="755834" y="0"/>
                  </a:lnTo>
                  <a:cubicBezTo>
                    <a:pt x="757596" y="192042"/>
                    <a:pt x="759357" y="384083"/>
                    <a:pt x="761119" y="576125"/>
                  </a:cubicBezTo>
                  <a:lnTo>
                    <a:pt x="750548" y="576125"/>
                  </a:lnTo>
                  <a:lnTo>
                    <a:pt x="713549" y="586696"/>
                  </a:lnTo>
                  <a:lnTo>
                    <a:pt x="665979" y="602552"/>
                  </a:lnTo>
                  <a:lnTo>
                    <a:pt x="618409" y="628980"/>
                  </a:lnTo>
                  <a:lnTo>
                    <a:pt x="597267" y="639551"/>
                  </a:lnTo>
                  <a:lnTo>
                    <a:pt x="576125" y="655408"/>
                  </a:lnTo>
                  <a:lnTo>
                    <a:pt x="565554" y="665979"/>
                  </a:lnTo>
                  <a:lnTo>
                    <a:pt x="554983" y="676550"/>
                  </a:lnTo>
                  <a:lnTo>
                    <a:pt x="539126" y="697692"/>
                  </a:lnTo>
                  <a:lnTo>
                    <a:pt x="528555" y="702978"/>
                  </a:lnTo>
                  <a:lnTo>
                    <a:pt x="507413" y="718834"/>
                  </a:lnTo>
                  <a:lnTo>
                    <a:pt x="0" y="433415"/>
                  </a:lnTo>
                  <a:close/>
                </a:path>
              </a:pathLst>
            </a:custGeom>
            <a:solidFill>
              <a:srgbClr val="7030A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4" name="Freeform 143"/>
            <p:cNvSpPr/>
            <p:nvPr/>
          </p:nvSpPr>
          <p:spPr>
            <a:xfrm rot="3662277">
              <a:off x="1175277" y="4760761"/>
              <a:ext cx="568228" cy="536659"/>
            </a:xfrm>
            <a:custGeom>
              <a:avLst/>
              <a:gdLst>
                <a:gd name="connsiteX0" fmla="*/ 0 w 761119"/>
                <a:gd name="connsiteY0" fmla="*/ 433415 h 718834"/>
                <a:gd name="connsiteX1" fmla="*/ 47570 w 761119"/>
                <a:gd name="connsiteY1" fmla="*/ 364703 h 718834"/>
                <a:gd name="connsiteX2" fmla="*/ 89855 w 761119"/>
                <a:gd name="connsiteY2" fmla="*/ 317133 h 718834"/>
                <a:gd name="connsiteX3" fmla="*/ 126853 w 761119"/>
                <a:gd name="connsiteY3" fmla="*/ 280134 h 718834"/>
                <a:gd name="connsiteX4" fmla="*/ 179709 w 761119"/>
                <a:gd name="connsiteY4" fmla="*/ 227278 h 718834"/>
                <a:gd name="connsiteX5" fmla="*/ 206137 w 761119"/>
                <a:gd name="connsiteY5" fmla="*/ 200851 h 718834"/>
                <a:gd name="connsiteX6" fmla="*/ 232564 w 761119"/>
                <a:gd name="connsiteY6" fmla="*/ 179708 h 718834"/>
                <a:gd name="connsiteX7" fmla="*/ 285420 w 761119"/>
                <a:gd name="connsiteY7" fmla="*/ 142709 h 718834"/>
                <a:gd name="connsiteX8" fmla="*/ 354132 w 761119"/>
                <a:gd name="connsiteY8" fmla="*/ 100425 h 718834"/>
                <a:gd name="connsiteX9" fmla="*/ 417559 w 761119"/>
                <a:gd name="connsiteY9" fmla="*/ 68712 h 718834"/>
                <a:gd name="connsiteX10" fmla="*/ 470414 w 761119"/>
                <a:gd name="connsiteY10" fmla="*/ 52855 h 718834"/>
                <a:gd name="connsiteX11" fmla="*/ 512698 w 761119"/>
                <a:gd name="connsiteY11" fmla="*/ 31713 h 718834"/>
                <a:gd name="connsiteX12" fmla="*/ 581411 w 761119"/>
                <a:gd name="connsiteY12" fmla="*/ 15856 h 718834"/>
                <a:gd name="connsiteX13" fmla="*/ 650123 w 761119"/>
                <a:gd name="connsiteY13" fmla="*/ 5285 h 718834"/>
                <a:gd name="connsiteX14" fmla="*/ 687122 w 761119"/>
                <a:gd name="connsiteY14" fmla="*/ 0 h 718834"/>
                <a:gd name="connsiteX15" fmla="*/ 724120 w 761119"/>
                <a:gd name="connsiteY15" fmla="*/ 0 h 718834"/>
                <a:gd name="connsiteX16" fmla="*/ 755834 w 761119"/>
                <a:gd name="connsiteY16" fmla="*/ 0 h 718834"/>
                <a:gd name="connsiteX17" fmla="*/ 761119 w 761119"/>
                <a:gd name="connsiteY17" fmla="*/ 576125 h 718834"/>
                <a:gd name="connsiteX18" fmla="*/ 750548 w 761119"/>
                <a:gd name="connsiteY18" fmla="*/ 576125 h 718834"/>
                <a:gd name="connsiteX19" fmla="*/ 713549 w 761119"/>
                <a:gd name="connsiteY19" fmla="*/ 586696 h 718834"/>
                <a:gd name="connsiteX20" fmla="*/ 665979 w 761119"/>
                <a:gd name="connsiteY20" fmla="*/ 602552 h 718834"/>
                <a:gd name="connsiteX21" fmla="*/ 618409 w 761119"/>
                <a:gd name="connsiteY21" fmla="*/ 628980 h 718834"/>
                <a:gd name="connsiteX22" fmla="*/ 597267 w 761119"/>
                <a:gd name="connsiteY22" fmla="*/ 639551 h 718834"/>
                <a:gd name="connsiteX23" fmla="*/ 576125 w 761119"/>
                <a:gd name="connsiteY23" fmla="*/ 655408 h 718834"/>
                <a:gd name="connsiteX24" fmla="*/ 565554 w 761119"/>
                <a:gd name="connsiteY24" fmla="*/ 665979 h 718834"/>
                <a:gd name="connsiteX25" fmla="*/ 554983 w 761119"/>
                <a:gd name="connsiteY25" fmla="*/ 676550 h 718834"/>
                <a:gd name="connsiteX26" fmla="*/ 539126 w 761119"/>
                <a:gd name="connsiteY26" fmla="*/ 697692 h 718834"/>
                <a:gd name="connsiteX27" fmla="*/ 528555 w 761119"/>
                <a:gd name="connsiteY27" fmla="*/ 702978 h 718834"/>
                <a:gd name="connsiteX28" fmla="*/ 507413 w 761119"/>
                <a:gd name="connsiteY28" fmla="*/ 718834 h 718834"/>
                <a:gd name="connsiteX29" fmla="*/ 0 w 761119"/>
                <a:gd name="connsiteY29" fmla="*/ 433415 h 718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61119" h="718834">
                  <a:moveTo>
                    <a:pt x="0" y="433415"/>
                  </a:moveTo>
                  <a:lnTo>
                    <a:pt x="47570" y="364703"/>
                  </a:lnTo>
                  <a:lnTo>
                    <a:pt x="89855" y="317133"/>
                  </a:lnTo>
                  <a:lnTo>
                    <a:pt x="126853" y="280134"/>
                  </a:lnTo>
                  <a:lnTo>
                    <a:pt x="179709" y="227278"/>
                  </a:lnTo>
                  <a:lnTo>
                    <a:pt x="206137" y="200851"/>
                  </a:lnTo>
                  <a:lnTo>
                    <a:pt x="232564" y="179708"/>
                  </a:lnTo>
                  <a:lnTo>
                    <a:pt x="285420" y="142709"/>
                  </a:lnTo>
                  <a:lnTo>
                    <a:pt x="354132" y="100425"/>
                  </a:lnTo>
                  <a:lnTo>
                    <a:pt x="417559" y="68712"/>
                  </a:lnTo>
                  <a:lnTo>
                    <a:pt x="470414" y="52855"/>
                  </a:lnTo>
                  <a:lnTo>
                    <a:pt x="512698" y="31713"/>
                  </a:lnTo>
                  <a:lnTo>
                    <a:pt x="581411" y="15856"/>
                  </a:lnTo>
                  <a:lnTo>
                    <a:pt x="650123" y="5285"/>
                  </a:lnTo>
                  <a:lnTo>
                    <a:pt x="687122" y="0"/>
                  </a:lnTo>
                  <a:lnTo>
                    <a:pt x="724120" y="0"/>
                  </a:lnTo>
                  <a:lnTo>
                    <a:pt x="755834" y="0"/>
                  </a:lnTo>
                  <a:cubicBezTo>
                    <a:pt x="757596" y="192042"/>
                    <a:pt x="759357" y="384083"/>
                    <a:pt x="761119" y="576125"/>
                  </a:cubicBezTo>
                  <a:lnTo>
                    <a:pt x="750548" y="576125"/>
                  </a:lnTo>
                  <a:lnTo>
                    <a:pt x="713549" y="586696"/>
                  </a:lnTo>
                  <a:lnTo>
                    <a:pt x="665979" y="602552"/>
                  </a:lnTo>
                  <a:lnTo>
                    <a:pt x="618409" y="628980"/>
                  </a:lnTo>
                  <a:lnTo>
                    <a:pt x="597267" y="639551"/>
                  </a:lnTo>
                  <a:lnTo>
                    <a:pt x="576125" y="655408"/>
                  </a:lnTo>
                  <a:lnTo>
                    <a:pt x="565554" y="665979"/>
                  </a:lnTo>
                  <a:lnTo>
                    <a:pt x="554983" y="676550"/>
                  </a:lnTo>
                  <a:lnTo>
                    <a:pt x="539126" y="697692"/>
                  </a:lnTo>
                  <a:lnTo>
                    <a:pt x="528555" y="702978"/>
                  </a:lnTo>
                  <a:lnTo>
                    <a:pt x="507413" y="718834"/>
                  </a:lnTo>
                  <a:lnTo>
                    <a:pt x="0" y="433415"/>
                  </a:lnTo>
                  <a:close/>
                </a:path>
              </a:pathLst>
            </a:custGeom>
            <a:solidFill>
              <a:srgbClr val="7030A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8" name="Freeform 137"/>
            <p:cNvSpPr/>
            <p:nvPr/>
          </p:nvSpPr>
          <p:spPr>
            <a:xfrm rot="10800000">
              <a:off x="5601777" y="3471004"/>
              <a:ext cx="568228" cy="536659"/>
            </a:xfrm>
            <a:custGeom>
              <a:avLst/>
              <a:gdLst>
                <a:gd name="connsiteX0" fmla="*/ 0 w 761119"/>
                <a:gd name="connsiteY0" fmla="*/ 433415 h 718834"/>
                <a:gd name="connsiteX1" fmla="*/ 47570 w 761119"/>
                <a:gd name="connsiteY1" fmla="*/ 364703 h 718834"/>
                <a:gd name="connsiteX2" fmla="*/ 89855 w 761119"/>
                <a:gd name="connsiteY2" fmla="*/ 317133 h 718834"/>
                <a:gd name="connsiteX3" fmla="*/ 126853 w 761119"/>
                <a:gd name="connsiteY3" fmla="*/ 280134 h 718834"/>
                <a:gd name="connsiteX4" fmla="*/ 179709 w 761119"/>
                <a:gd name="connsiteY4" fmla="*/ 227278 h 718834"/>
                <a:gd name="connsiteX5" fmla="*/ 206137 w 761119"/>
                <a:gd name="connsiteY5" fmla="*/ 200851 h 718834"/>
                <a:gd name="connsiteX6" fmla="*/ 232564 w 761119"/>
                <a:gd name="connsiteY6" fmla="*/ 179708 h 718834"/>
                <a:gd name="connsiteX7" fmla="*/ 285420 w 761119"/>
                <a:gd name="connsiteY7" fmla="*/ 142709 h 718834"/>
                <a:gd name="connsiteX8" fmla="*/ 354132 w 761119"/>
                <a:gd name="connsiteY8" fmla="*/ 100425 h 718834"/>
                <a:gd name="connsiteX9" fmla="*/ 417559 w 761119"/>
                <a:gd name="connsiteY9" fmla="*/ 68712 h 718834"/>
                <a:gd name="connsiteX10" fmla="*/ 470414 w 761119"/>
                <a:gd name="connsiteY10" fmla="*/ 52855 h 718834"/>
                <a:gd name="connsiteX11" fmla="*/ 512698 w 761119"/>
                <a:gd name="connsiteY11" fmla="*/ 31713 h 718834"/>
                <a:gd name="connsiteX12" fmla="*/ 581411 w 761119"/>
                <a:gd name="connsiteY12" fmla="*/ 15856 h 718834"/>
                <a:gd name="connsiteX13" fmla="*/ 650123 w 761119"/>
                <a:gd name="connsiteY13" fmla="*/ 5285 h 718834"/>
                <a:gd name="connsiteX14" fmla="*/ 687122 w 761119"/>
                <a:gd name="connsiteY14" fmla="*/ 0 h 718834"/>
                <a:gd name="connsiteX15" fmla="*/ 724120 w 761119"/>
                <a:gd name="connsiteY15" fmla="*/ 0 h 718834"/>
                <a:gd name="connsiteX16" fmla="*/ 755834 w 761119"/>
                <a:gd name="connsiteY16" fmla="*/ 0 h 718834"/>
                <a:gd name="connsiteX17" fmla="*/ 761119 w 761119"/>
                <a:gd name="connsiteY17" fmla="*/ 576125 h 718834"/>
                <a:gd name="connsiteX18" fmla="*/ 750548 w 761119"/>
                <a:gd name="connsiteY18" fmla="*/ 576125 h 718834"/>
                <a:gd name="connsiteX19" fmla="*/ 713549 w 761119"/>
                <a:gd name="connsiteY19" fmla="*/ 586696 h 718834"/>
                <a:gd name="connsiteX20" fmla="*/ 665979 w 761119"/>
                <a:gd name="connsiteY20" fmla="*/ 602552 h 718834"/>
                <a:gd name="connsiteX21" fmla="*/ 618409 w 761119"/>
                <a:gd name="connsiteY21" fmla="*/ 628980 h 718834"/>
                <a:gd name="connsiteX22" fmla="*/ 597267 w 761119"/>
                <a:gd name="connsiteY22" fmla="*/ 639551 h 718834"/>
                <a:gd name="connsiteX23" fmla="*/ 576125 w 761119"/>
                <a:gd name="connsiteY23" fmla="*/ 655408 h 718834"/>
                <a:gd name="connsiteX24" fmla="*/ 565554 w 761119"/>
                <a:gd name="connsiteY24" fmla="*/ 665979 h 718834"/>
                <a:gd name="connsiteX25" fmla="*/ 554983 w 761119"/>
                <a:gd name="connsiteY25" fmla="*/ 676550 h 718834"/>
                <a:gd name="connsiteX26" fmla="*/ 539126 w 761119"/>
                <a:gd name="connsiteY26" fmla="*/ 697692 h 718834"/>
                <a:gd name="connsiteX27" fmla="*/ 528555 w 761119"/>
                <a:gd name="connsiteY27" fmla="*/ 702978 h 718834"/>
                <a:gd name="connsiteX28" fmla="*/ 507413 w 761119"/>
                <a:gd name="connsiteY28" fmla="*/ 718834 h 718834"/>
                <a:gd name="connsiteX29" fmla="*/ 0 w 761119"/>
                <a:gd name="connsiteY29" fmla="*/ 433415 h 718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61119" h="718834">
                  <a:moveTo>
                    <a:pt x="0" y="433415"/>
                  </a:moveTo>
                  <a:lnTo>
                    <a:pt x="47570" y="364703"/>
                  </a:lnTo>
                  <a:lnTo>
                    <a:pt x="89855" y="317133"/>
                  </a:lnTo>
                  <a:lnTo>
                    <a:pt x="126853" y="280134"/>
                  </a:lnTo>
                  <a:lnTo>
                    <a:pt x="179709" y="227278"/>
                  </a:lnTo>
                  <a:lnTo>
                    <a:pt x="206137" y="200851"/>
                  </a:lnTo>
                  <a:lnTo>
                    <a:pt x="232564" y="179708"/>
                  </a:lnTo>
                  <a:lnTo>
                    <a:pt x="285420" y="142709"/>
                  </a:lnTo>
                  <a:lnTo>
                    <a:pt x="354132" y="100425"/>
                  </a:lnTo>
                  <a:lnTo>
                    <a:pt x="417559" y="68712"/>
                  </a:lnTo>
                  <a:lnTo>
                    <a:pt x="470414" y="52855"/>
                  </a:lnTo>
                  <a:lnTo>
                    <a:pt x="512698" y="31713"/>
                  </a:lnTo>
                  <a:lnTo>
                    <a:pt x="581411" y="15856"/>
                  </a:lnTo>
                  <a:lnTo>
                    <a:pt x="650123" y="5285"/>
                  </a:lnTo>
                  <a:lnTo>
                    <a:pt x="687122" y="0"/>
                  </a:lnTo>
                  <a:lnTo>
                    <a:pt x="724120" y="0"/>
                  </a:lnTo>
                  <a:lnTo>
                    <a:pt x="755834" y="0"/>
                  </a:lnTo>
                  <a:cubicBezTo>
                    <a:pt x="757596" y="192042"/>
                    <a:pt x="759357" y="384083"/>
                    <a:pt x="761119" y="576125"/>
                  </a:cubicBezTo>
                  <a:lnTo>
                    <a:pt x="750548" y="576125"/>
                  </a:lnTo>
                  <a:lnTo>
                    <a:pt x="713549" y="586696"/>
                  </a:lnTo>
                  <a:lnTo>
                    <a:pt x="665979" y="602552"/>
                  </a:lnTo>
                  <a:lnTo>
                    <a:pt x="618409" y="628980"/>
                  </a:lnTo>
                  <a:lnTo>
                    <a:pt x="597267" y="639551"/>
                  </a:lnTo>
                  <a:lnTo>
                    <a:pt x="576125" y="655408"/>
                  </a:lnTo>
                  <a:lnTo>
                    <a:pt x="565554" y="665979"/>
                  </a:lnTo>
                  <a:lnTo>
                    <a:pt x="554983" y="676550"/>
                  </a:lnTo>
                  <a:lnTo>
                    <a:pt x="539126" y="697692"/>
                  </a:lnTo>
                  <a:lnTo>
                    <a:pt x="528555" y="702978"/>
                  </a:lnTo>
                  <a:lnTo>
                    <a:pt x="507413" y="718834"/>
                  </a:lnTo>
                  <a:lnTo>
                    <a:pt x="0" y="433415"/>
                  </a:lnTo>
                  <a:close/>
                </a:path>
              </a:pathLst>
            </a:custGeom>
            <a:solidFill>
              <a:srgbClr val="92D05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2" name="Freeform 131"/>
            <p:cNvSpPr/>
            <p:nvPr/>
          </p:nvSpPr>
          <p:spPr>
            <a:xfrm rot="7012276">
              <a:off x="5797087" y="3000444"/>
              <a:ext cx="568228" cy="536659"/>
            </a:xfrm>
            <a:custGeom>
              <a:avLst/>
              <a:gdLst>
                <a:gd name="connsiteX0" fmla="*/ 0 w 761119"/>
                <a:gd name="connsiteY0" fmla="*/ 433415 h 718834"/>
                <a:gd name="connsiteX1" fmla="*/ 47570 w 761119"/>
                <a:gd name="connsiteY1" fmla="*/ 364703 h 718834"/>
                <a:gd name="connsiteX2" fmla="*/ 89855 w 761119"/>
                <a:gd name="connsiteY2" fmla="*/ 317133 h 718834"/>
                <a:gd name="connsiteX3" fmla="*/ 126853 w 761119"/>
                <a:gd name="connsiteY3" fmla="*/ 280134 h 718834"/>
                <a:gd name="connsiteX4" fmla="*/ 179709 w 761119"/>
                <a:gd name="connsiteY4" fmla="*/ 227278 h 718834"/>
                <a:gd name="connsiteX5" fmla="*/ 206137 w 761119"/>
                <a:gd name="connsiteY5" fmla="*/ 200851 h 718834"/>
                <a:gd name="connsiteX6" fmla="*/ 232564 w 761119"/>
                <a:gd name="connsiteY6" fmla="*/ 179708 h 718834"/>
                <a:gd name="connsiteX7" fmla="*/ 285420 w 761119"/>
                <a:gd name="connsiteY7" fmla="*/ 142709 h 718834"/>
                <a:gd name="connsiteX8" fmla="*/ 354132 w 761119"/>
                <a:gd name="connsiteY8" fmla="*/ 100425 h 718834"/>
                <a:gd name="connsiteX9" fmla="*/ 417559 w 761119"/>
                <a:gd name="connsiteY9" fmla="*/ 68712 h 718834"/>
                <a:gd name="connsiteX10" fmla="*/ 470414 w 761119"/>
                <a:gd name="connsiteY10" fmla="*/ 52855 h 718834"/>
                <a:gd name="connsiteX11" fmla="*/ 512698 w 761119"/>
                <a:gd name="connsiteY11" fmla="*/ 31713 h 718834"/>
                <a:gd name="connsiteX12" fmla="*/ 581411 w 761119"/>
                <a:gd name="connsiteY12" fmla="*/ 15856 h 718834"/>
                <a:gd name="connsiteX13" fmla="*/ 650123 w 761119"/>
                <a:gd name="connsiteY13" fmla="*/ 5285 h 718834"/>
                <a:gd name="connsiteX14" fmla="*/ 687122 w 761119"/>
                <a:gd name="connsiteY14" fmla="*/ 0 h 718834"/>
                <a:gd name="connsiteX15" fmla="*/ 724120 w 761119"/>
                <a:gd name="connsiteY15" fmla="*/ 0 h 718834"/>
                <a:gd name="connsiteX16" fmla="*/ 755834 w 761119"/>
                <a:gd name="connsiteY16" fmla="*/ 0 h 718834"/>
                <a:gd name="connsiteX17" fmla="*/ 761119 w 761119"/>
                <a:gd name="connsiteY17" fmla="*/ 576125 h 718834"/>
                <a:gd name="connsiteX18" fmla="*/ 750548 w 761119"/>
                <a:gd name="connsiteY18" fmla="*/ 576125 h 718834"/>
                <a:gd name="connsiteX19" fmla="*/ 713549 w 761119"/>
                <a:gd name="connsiteY19" fmla="*/ 586696 h 718834"/>
                <a:gd name="connsiteX20" fmla="*/ 665979 w 761119"/>
                <a:gd name="connsiteY20" fmla="*/ 602552 h 718834"/>
                <a:gd name="connsiteX21" fmla="*/ 618409 w 761119"/>
                <a:gd name="connsiteY21" fmla="*/ 628980 h 718834"/>
                <a:gd name="connsiteX22" fmla="*/ 597267 w 761119"/>
                <a:gd name="connsiteY22" fmla="*/ 639551 h 718834"/>
                <a:gd name="connsiteX23" fmla="*/ 576125 w 761119"/>
                <a:gd name="connsiteY23" fmla="*/ 655408 h 718834"/>
                <a:gd name="connsiteX24" fmla="*/ 565554 w 761119"/>
                <a:gd name="connsiteY24" fmla="*/ 665979 h 718834"/>
                <a:gd name="connsiteX25" fmla="*/ 554983 w 761119"/>
                <a:gd name="connsiteY25" fmla="*/ 676550 h 718834"/>
                <a:gd name="connsiteX26" fmla="*/ 539126 w 761119"/>
                <a:gd name="connsiteY26" fmla="*/ 697692 h 718834"/>
                <a:gd name="connsiteX27" fmla="*/ 528555 w 761119"/>
                <a:gd name="connsiteY27" fmla="*/ 702978 h 718834"/>
                <a:gd name="connsiteX28" fmla="*/ 507413 w 761119"/>
                <a:gd name="connsiteY28" fmla="*/ 718834 h 718834"/>
                <a:gd name="connsiteX29" fmla="*/ 0 w 761119"/>
                <a:gd name="connsiteY29" fmla="*/ 433415 h 718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61119" h="718834">
                  <a:moveTo>
                    <a:pt x="0" y="433415"/>
                  </a:moveTo>
                  <a:lnTo>
                    <a:pt x="47570" y="364703"/>
                  </a:lnTo>
                  <a:lnTo>
                    <a:pt x="89855" y="317133"/>
                  </a:lnTo>
                  <a:lnTo>
                    <a:pt x="126853" y="280134"/>
                  </a:lnTo>
                  <a:lnTo>
                    <a:pt x="179709" y="227278"/>
                  </a:lnTo>
                  <a:lnTo>
                    <a:pt x="206137" y="200851"/>
                  </a:lnTo>
                  <a:lnTo>
                    <a:pt x="232564" y="179708"/>
                  </a:lnTo>
                  <a:lnTo>
                    <a:pt x="285420" y="142709"/>
                  </a:lnTo>
                  <a:lnTo>
                    <a:pt x="354132" y="100425"/>
                  </a:lnTo>
                  <a:lnTo>
                    <a:pt x="417559" y="68712"/>
                  </a:lnTo>
                  <a:lnTo>
                    <a:pt x="470414" y="52855"/>
                  </a:lnTo>
                  <a:lnTo>
                    <a:pt x="512698" y="31713"/>
                  </a:lnTo>
                  <a:lnTo>
                    <a:pt x="581411" y="15856"/>
                  </a:lnTo>
                  <a:lnTo>
                    <a:pt x="650123" y="5285"/>
                  </a:lnTo>
                  <a:lnTo>
                    <a:pt x="687122" y="0"/>
                  </a:lnTo>
                  <a:lnTo>
                    <a:pt x="724120" y="0"/>
                  </a:lnTo>
                  <a:lnTo>
                    <a:pt x="755834" y="0"/>
                  </a:lnTo>
                  <a:cubicBezTo>
                    <a:pt x="757596" y="192042"/>
                    <a:pt x="759357" y="384083"/>
                    <a:pt x="761119" y="576125"/>
                  </a:cubicBezTo>
                  <a:lnTo>
                    <a:pt x="750548" y="576125"/>
                  </a:lnTo>
                  <a:lnTo>
                    <a:pt x="713549" y="586696"/>
                  </a:lnTo>
                  <a:lnTo>
                    <a:pt x="665979" y="602552"/>
                  </a:lnTo>
                  <a:lnTo>
                    <a:pt x="618409" y="628980"/>
                  </a:lnTo>
                  <a:lnTo>
                    <a:pt x="597267" y="639551"/>
                  </a:lnTo>
                  <a:lnTo>
                    <a:pt x="576125" y="655408"/>
                  </a:lnTo>
                  <a:lnTo>
                    <a:pt x="565554" y="665979"/>
                  </a:lnTo>
                  <a:lnTo>
                    <a:pt x="554983" y="676550"/>
                  </a:lnTo>
                  <a:lnTo>
                    <a:pt x="539126" y="697692"/>
                  </a:lnTo>
                  <a:lnTo>
                    <a:pt x="528555" y="702978"/>
                  </a:lnTo>
                  <a:lnTo>
                    <a:pt x="507413" y="718834"/>
                  </a:lnTo>
                  <a:lnTo>
                    <a:pt x="0" y="433415"/>
                  </a:lnTo>
                  <a:close/>
                </a:path>
              </a:pathLst>
            </a:custGeom>
            <a:solidFill>
              <a:srgbClr val="FFC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7" name="Freeform 126"/>
            <p:cNvSpPr/>
            <p:nvPr/>
          </p:nvSpPr>
          <p:spPr>
            <a:xfrm rot="3461844">
              <a:off x="5498422" y="2584989"/>
              <a:ext cx="568228" cy="536659"/>
            </a:xfrm>
            <a:custGeom>
              <a:avLst/>
              <a:gdLst>
                <a:gd name="connsiteX0" fmla="*/ 0 w 761119"/>
                <a:gd name="connsiteY0" fmla="*/ 433415 h 718834"/>
                <a:gd name="connsiteX1" fmla="*/ 47570 w 761119"/>
                <a:gd name="connsiteY1" fmla="*/ 364703 h 718834"/>
                <a:gd name="connsiteX2" fmla="*/ 89855 w 761119"/>
                <a:gd name="connsiteY2" fmla="*/ 317133 h 718834"/>
                <a:gd name="connsiteX3" fmla="*/ 126853 w 761119"/>
                <a:gd name="connsiteY3" fmla="*/ 280134 h 718834"/>
                <a:gd name="connsiteX4" fmla="*/ 179709 w 761119"/>
                <a:gd name="connsiteY4" fmla="*/ 227278 h 718834"/>
                <a:gd name="connsiteX5" fmla="*/ 206137 w 761119"/>
                <a:gd name="connsiteY5" fmla="*/ 200851 h 718834"/>
                <a:gd name="connsiteX6" fmla="*/ 232564 w 761119"/>
                <a:gd name="connsiteY6" fmla="*/ 179708 h 718834"/>
                <a:gd name="connsiteX7" fmla="*/ 285420 w 761119"/>
                <a:gd name="connsiteY7" fmla="*/ 142709 h 718834"/>
                <a:gd name="connsiteX8" fmla="*/ 354132 w 761119"/>
                <a:gd name="connsiteY8" fmla="*/ 100425 h 718834"/>
                <a:gd name="connsiteX9" fmla="*/ 417559 w 761119"/>
                <a:gd name="connsiteY9" fmla="*/ 68712 h 718834"/>
                <a:gd name="connsiteX10" fmla="*/ 470414 w 761119"/>
                <a:gd name="connsiteY10" fmla="*/ 52855 h 718834"/>
                <a:gd name="connsiteX11" fmla="*/ 512698 w 761119"/>
                <a:gd name="connsiteY11" fmla="*/ 31713 h 718834"/>
                <a:gd name="connsiteX12" fmla="*/ 581411 w 761119"/>
                <a:gd name="connsiteY12" fmla="*/ 15856 h 718834"/>
                <a:gd name="connsiteX13" fmla="*/ 650123 w 761119"/>
                <a:gd name="connsiteY13" fmla="*/ 5285 h 718834"/>
                <a:gd name="connsiteX14" fmla="*/ 687122 w 761119"/>
                <a:gd name="connsiteY14" fmla="*/ 0 h 718834"/>
                <a:gd name="connsiteX15" fmla="*/ 724120 w 761119"/>
                <a:gd name="connsiteY15" fmla="*/ 0 h 718834"/>
                <a:gd name="connsiteX16" fmla="*/ 755834 w 761119"/>
                <a:gd name="connsiteY16" fmla="*/ 0 h 718834"/>
                <a:gd name="connsiteX17" fmla="*/ 761119 w 761119"/>
                <a:gd name="connsiteY17" fmla="*/ 576125 h 718834"/>
                <a:gd name="connsiteX18" fmla="*/ 750548 w 761119"/>
                <a:gd name="connsiteY18" fmla="*/ 576125 h 718834"/>
                <a:gd name="connsiteX19" fmla="*/ 713549 w 761119"/>
                <a:gd name="connsiteY19" fmla="*/ 586696 h 718834"/>
                <a:gd name="connsiteX20" fmla="*/ 665979 w 761119"/>
                <a:gd name="connsiteY20" fmla="*/ 602552 h 718834"/>
                <a:gd name="connsiteX21" fmla="*/ 618409 w 761119"/>
                <a:gd name="connsiteY21" fmla="*/ 628980 h 718834"/>
                <a:gd name="connsiteX22" fmla="*/ 597267 w 761119"/>
                <a:gd name="connsiteY22" fmla="*/ 639551 h 718834"/>
                <a:gd name="connsiteX23" fmla="*/ 576125 w 761119"/>
                <a:gd name="connsiteY23" fmla="*/ 655408 h 718834"/>
                <a:gd name="connsiteX24" fmla="*/ 565554 w 761119"/>
                <a:gd name="connsiteY24" fmla="*/ 665979 h 718834"/>
                <a:gd name="connsiteX25" fmla="*/ 554983 w 761119"/>
                <a:gd name="connsiteY25" fmla="*/ 676550 h 718834"/>
                <a:gd name="connsiteX26" fmla="*/ 539126 w 761119"/>
                <a:gd name="connsiteY26" fmla="*/ 697692 h 718834"/>
                <a:gd name="connsiteX27" fmla="*/ 528555 w 761119"/>
                <a:gd name="connsiteY27" fmla="*/ 702978 h 718834"/>
                <a:gd name="connsiteX28" fmla="*/ 507413 w 761119"/>
                <a:gd name="connsiteY28" fmla="*/ 718834 h 718834"/>
                <a:gd name="connsiteX29" fmla="*/ 0 w 761119"/>
                <a:gd name="connsiteY29" fmla="*/ 433415 h 718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61119" h="718834">
                  <a:moveTo>
                    <a:pt x="0" y="433415"/>
                  </a:moveTo>
                  <a:lnTo>
                    <a:pt x="47570" y="364703"/>
                  </a:lnTo>
                  <a:lnTo>
                    <a:pt x="89855" y="317133"/>
                  </a:lnTo>
                  <a:lnTo>
                    <a:pt x="126853" y="280134"/>
                  </a:lnTo>
                  <a:lnTo>
                    <a:pt x="179709" y="227278"/>
                  </a:lnTo>
                  <a:lnTo>
                    <a:pt x="206137" y="200851"/>
                  </a:lnTo>
                  <a:lnTo>
                    <a:pt x="232564" y="179708"/>
                  </a:lnTo>
                  <a:lnTo>
                    <a:pt x="285420" y="142709"/>
                  </a:lnTo>
                  <a:lnTo>
                    <a:pt x="354132" y="100425"/>
                  </a:lnTo>
                  <a:lnTo>
                    <a:pt x="417559" y="68712"/>
                  </a:lnTo>
                  <a:lnTo>
                    <a:pt x="470414" y="52855"/>
                  </a:lnTo>
                  <a:lnTo>
                    <a:pt x="512698" y="31713"/>
                  </a:lnTo>
                  <a:lnTo>
                    <a:pt x="581411" y="15856"/>
                  </a:lnTo>
                  <a:lnTo>
                    <a:pt x="650123" y="5285"/>
                  </a:lnTo>
                  <a:lnTo>
                    <a:pt x="687122" y="0"/>
                  </a:lnTo>
                  <a:lnTo>
                    <a:pt x="724120" y="0"/>
                  </a:lnTo>
                  <a:lnTo>
                    <a:pt x="755834" y="0"/>
                  </a:lnTo>
                  <a:cubicBezTo>
                    <a:pt x="757596" y="192042"/>
                    <a:pt x="759357" y="384083"/>
                    <a:pt x="761119" y="576125"/>
                  </a:cubicBezTo>
                  <a:lnTo>
                    <a:pt x="750548" y="576125"/>
                  </a:lnTo>
                  <a:lnTo>
                    <a:pt x="713549" y="586696"/>
                  </a:lnTo>
                  <a:lnTo>
                    <a:pt x="665979" y="602552"/>
                  </a:lnTo>
                  <a:lnTo>
                    <a:pt x="618409" y="628980"/>
                  </a:lnTo>
                  <a:lnTo>
                    <a:pt x="597267" y="639551"/>
                  </a:lnTo>
                  <a:lnTo>
                    <a:pt x="576125" y="655408"/>
                  </a:lnTo>
                  <a:lnTo>
                    <a:pt x="565554" y="665979"/>
                  </a:lnTo>
                  <a:lnTo>
                    <a:pt x="554983" y="676550"/>
                  </a:lnTo>
                  <a:lnTo>
                    <a:pt x="539126" y="697692"/>
                  </a:lnTo>
                  <a:lnTo>
                    <a:pt x="528555" y="702978"/>
                  </a:lnTo>
                  <a:lnTo>
                    <a:pt x="507413" y="718834"/>
                  </a:lnTo>
                  <a:lnTo>
                    <a:pt x="0" y="433415"/>
                  </a:ln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6" name="Freeform 125"/>
            <p:cNvSpPr/>
            <p:nvPr/>
          </p:nvSpPr>
          <p:spPr>
            <a:xfrm rot="10800000">
              <a:off x="3458402" y="3465555"/>
              <a:ext cx="568228" cy="536659"/>
            </a:xfrm>
            <a:custGeom>
              <a:avLst/>
              <a:gdLst>
                <a:gd name="connsiteX0" fmla="*/ 0 w 761119"/>
                <a:gd name="connsiteY0" fmla="*/ 433415 h 718834"/>
                <a:gd name="connsiteX1" fmla="*/ 47570 w 761119"/>
                <a:gd name="connsiteY1" fmla="*/ 364703 h 718834"/>
                <a:gd name="connsiteX2" fmla="*/ 89855 w 761119"/>
                <a:gd name="connsiteY2" fmla="*/ 317133 h 718834"/>
                <a:gd name="connsiteX3" fmla="*/ 126853 w 761119"/>
                <a:gd name="connsiteY3" fmla="*/ 280134 h 718834"/>
                <a:gd name="connsiteX4" fmla="*/ 179709 w 761119"/>
                <a:gd name="connsiteY4" fmla="*/ 227278 h 718834"/>
                <a:gd name="connsiteX5" fmla="*/ 206137 w 761119"/>
                <a:gd name="connsiteY5" fmla="*/ 200851 h 718834"/>
                <a:gd name="connsiteX6" fmla="*/ 232564 w 761119"/>
                <a:gd name="connsiteY6" fmla="*/ 179708 h 718834"/>
                <a:gd name="connsiteX7" fmla="*/ 285420 w 761119"/>
                <a:gd name="connsiteY7" fmla="*/ 142709 h 718834"/>
                <a:gd name="connsiteX8" fmla="*/ 354132 w 761119"/>
                <a:gd name="connsiteY8" fmla="*/ 100425 h 718834"/>
                <a:gd name="connsiteX9" fmla="*/ 417559 w 761119"/>
                <a:gd name="connsiteY9" fmla="*/ 68712 h 718834"/>
                <a:gd name="connsiteX10" fmla="*/ 470414 w 761119"/>
                <a:gd name="connsiteY10" fmla="*/ 52855 h 718834"/>
                <a:gd name="connsiteX11" fmla="*/ 512698 w 761119"/>
                <a:gd name="connsiteY11" fmla="*/ 31713 h 718834"/>
                <a:gd name="connsiteX12" fmla="*/ 581411 w 761119"/>
                <a:gd name="connsiteY12" fmla="*/ 15856 h 718834"/>
                <a:gd name="connsiteX13" fmla="*/ 650123 w 761119"/>
                <a:gd name="connsiteY13" fmla="*/ 5285 h 718834"/>
                <a:gd name="connsiteX14" fmla="*/ 687122 w 761119"/>
                <a:gd name="connsiteY14" fmla="*/ 0 h 718834"/>
                <a:gd name="connsiteX15" fmla="*/ 724120 w 761119"/>
                <a:gd name="connsiteY15" fmla="*/ 0 h 718834"/>
                <a:gd name="connsiteX16" fmla="*/ 755834 w 761119"/>
                <a:gd name="connsiteY16" fmla="*/ 0 h 718834"/>
                <a:gd name="connsiteX17" fmla="*/ 761119 w 761119"/>
                <a:gd name="connsiteY17" fmla="*/ 576125 h 718834"/>
                <a:gd name="connsiteX18" fmla="*/ 750548 w 761119"/>
                <a:gd name="connsiteY18" fmla="*/ 576125 h 718834"/>
                <a:gd name="connsiteX19" fmla="*/ 713549 w 761119"/>
                <a:gd name="connsiteY19" fmla="*/ 586696 h 718834"/>
                <a:gd name="connsiteX20" fmla="*/ 665979 w 761119"/>
                <a:gd name="connsiteY20" fmla="*/ 602552 h 718834"/>
                <a:gd name="connsiteX21" fmla="*/ 618409 w 761119"/>
                <a:gd name="connsiteY21" fmla="*/ 628980 h 718834"/>
                <a:gd name="connsiteX22" fmla="*/ 597267 w 761119"/>
                <a:gd name="connsiteY22" fmla="*/ 639551 h 718834"/>
                <a:gd name="connsiteX23" fmla="*/ 576125 w 761119"/>
                <a:gd name="connsiteY23" fmla="*/ 655408 h 718834"/>
                <a:gd name="connsiteX24" fmla="*/ 565554 w 761119"/>
                <a:gd name="connsiteY24" fmla="*/ 665979 h 718834"/>
                <a:gd name="connsiteX25" fmla="*/ 554983 w 761119"/>
                <a:gd name="connsiteY25" fmla="*/ 676550 h 718834"/>
                <a:gd name="connsiteX26" fmla="*/ 539126 w 761119"/>
                <a:gd name="connsiteY26" fmla="*/ 697692 h 718834"/>
                <a:gd name="connsiteX27" fmla="*/ 528555 w 761119"/>
                <a:gd name="connsiteY27" fmla="*/ 702978 h 718834"/>
                <a:gd name="connsiteX28" fmla="*/ 507413 w 761119"/>
                <a:gd name="connsiteY28" fmla="*/ 718834 h 718834"/>
                <a:gd name="connsiteX29" fmla="*/ 0 w 761119"/>
                <a:gd name="connsiteY29" fmla="*/ 433415 h 718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61119" h="718834">
                  <a:moveTo>
                    <a:pt x="0" y="433415"/>
                  </a:moveTo>
                  <a:lnTo>
                    <a:pt x="47570" y="364703"/>
                  </a:lnTo>
                  <a:lnTo>
                    <a:pt x="89855" y="317133"/>
                  </a:lnTo>
                  <a:lnTo>
                    <a:pt x="126853" y="280134"/>
                  </a:lnTo>
                  <a:lnTo>
                    <a:pt x="179709" y="227278"/>
                  </a:lnTo>
                  <a:lnTo>
                    <a:pt x="206137" y="200851"/>
                  </a:lnTo>
                  <a:lnTo>
                    <a:pt x="232564" y="179708"/>
                  </a:lnTo>
                  <a:lnTo>
                    <a:pt x="285420" y="142709"/>
                  </a:lnTo>
                  <a:lnTo>
                    <a:pt x="354132" y="100425"/>
                  </a:lnTo>
                  <a:lnTo>
                    <a:pt x="417559" y="68712"/>
                  </a:lnTo>
                  <a:lnTo>
                    <a:pt x="470414" y="52855"/>
                  </a:lnTo>
                  <a:lnTo>
                    <a:pt x="512698" y="31713"/>
                  </a:lnTo>
                  <a:lnTo>
                    <a:pt x="581411" y="15856"/>
                  </a:lnTo>
                  <a:lnTo>
                    <a:pt x="650123" y="5285"/>
                  </a:lnTo>
                  <a:lnTo>
                    <a:pt x="687122" y="0"/>
                  </a:lnTo>
                  <a:lnTo>
                    <a:pt x="724120" y="0"/>
                  </a:lnTo>
                  <a:lnTo>
                    <a:pt x="755834" y="0"/>
                  </a:lnTo>
                  <a:cubicBezTo>
                    <a:pt x="757596" y="192042"/>
                    <a:pt x="759357" y="384083"/>
                    <a:pt x="761119" y="576125"/>
                  </a:cubicBezTo>
                  <a:lnTo>
                    <a:pt x="750548" y="576125"/>
                  </a:lnTo>
                  <a:lnTo>
                    <a:pt x="713549" y="586696"/>
                  </a:lnTo>
                  <a:lnTo>
                    <a:pt x="665979" y="602552"/>
                  </a:lnTo>
                  <a:lnTo>
                    <a:pt x="618409" y="628980"/>
                  </a:lnTo>
                  <a:lnTo>
                    <a:pt x="597267" y="639551"/>
                  </a:lnTo>
                  <a:lnTo>
                    <a:pt x="576125" y="655408"/>
                  </a:lnTo>
                  <a:lnTo>
                    <a:pt x="565554" y="665979"/>
                  </a:lnTo>
                  <a:lnTo>
                    <a:pt x="554983" y="676550"/>
                  </a:lnTo>
                  <a:lnTo>
                    <a:pt x="539126" y="697692"/>
                  </a:lnTo>
                  <a:lnTo>
                    <a:pt x="528555" y="702978"/>
                  </a:lnTo>
                  <a:lnTo>
                    <a:pt x="507413" y="718834"/>
                  </a:lnTo>
                  <a:lnTo>
                    <a:pt x="0" y="433415"/>
                  </a:ln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3" name="Freeform 132"/>
            <p:cNvSpPr/>
            <p:nvPr/>
          </p:nvSpPr>
          <p:spPr>
            <a:xfrm rot="7012276">
              <a:off x="3635400" y="3005615"/>
              <a:ext cx="568228" cy="536659"/>
            </a:xfrm>
            <a:custGeom>
              <a:avLst/>
              <a:gdLst>
                <a:gd name="connsiteX0" fmla="*/ 0 w 761119"/>
                <a:gd name="connsiteY0" fmla="*/ 433415 h 718834"/>
                <a:gd name="connsiteX1" fmla="*/ 47570 w 761119"/>
                <a:gd name="connsiteY1" fmla="*/ 364703 h 718834"/>
                <a:gd name="connsiteX2" fmla="*/ 89855 w 761119"/>
                <a:gd name="connsiteY2" fmla="*/ 317133 h 718834"/>
                <a:gd name="connsiteX3" fmla="*/ 126853 w 761119"/>
                <a:gd name="connsiteY3" fmla="*/ 280134 h 718834"/>
                <a:gd name="connsiteX4" fmla="*/ 179709 w 761119"/>
                <a:gd name="connsiteY4" fmla="*/ 227278 h 718834"/>
                <a:gd name="connsiteX5" fmla="*/ 206137 w 761119"/>
                <a:gd name="connsiteY5" fmla="*/ 200851 h 718834"/>
                <a:gd name="connsiteX6" fmla="*/ 232564 w 761119"/>
                <a:gd name="connsiteY6" fmla="*/ 179708 h 718834"/>
                <a:gd name="connsiteX7" fmla="*/ 285420 w 761119"/>
                <a:gd name="connsiteY7" fmla="*/ 142709 h 718834"/>
                <a:gd name="connsiteX8" fmla="*/ 354132 w 761119"/>
                <a:gd name="connsiteY8" fmla="*/ 100425 h 718834"/>
                <a:gd name="connsiteX9" fmla="*/ 417559 w 761119"/>
                <a:gd name="connsiteY9" fmla="*/ 68712 h 718834"/>
                <a:gd name="connsiteX10" fmla="*/ 470414 w 761119"/>
                <a:gd name="connsiteY10" fmla="*/ 52855 h 718834"/>
                <a:gd name="connsiteX11" fmla="*/ 512698 w 761119"/>
                <a:gd name="connsiteY11" fmla="*/ 31713 h 718834"/>
                <a:gd name="connsiteX12" fmla="*/ 581411 w 761119"/>
                <a:gd name="connsiteY12" fmla="*/ 15856 h 718834"/>
                <a:gd name="connsiteX13" fmla="*/ 650123 w 761119"/>
                <a:gd name="connsiteY13" fmla="*/ 5285 h 718834"/>
                <a:gd name="connsiteX14" fmla="*/ 687122 w 761119"/>
                <a:gd name="connsiteY14" fmla="*/ 0 h 718834"/>
                <a:gd name="connsiteX15" fmla="*/ 724120 w 761119"/>
                <a:gd name="connsiteY15" fmla="*/ 0 h 718834"/>
                <a:gd name="connsiteX16" fmla="*/ 755834 w 761119"/>
                <a:gd name="connsiteY16" fmla="*/ 0 h 718834"/>
                <a:gd name="connsiteX17" fmla="*/ 761119 w 761119"/>
                <a:gd name="connsiteY17" fmla="*/ 576125 h 718834"/>
                <a:gd name="connsiteX18" fmla="*/ 750548 w 761119"/>
                <a:gd name="connsiteY18" fmla="*/ 576125 h 718834"/>
                <a:gd name="connsiteX19" fmla="*/ 713549 w 761119"/>
                <a:gd name="connsiteY19" fmla="*/ 586696 h 718834"/>
                <a:gd name="connsiteX20" fmla="*/ 665979 w 761119"/>
                <a:gd name="connsiteY20" fmla="*/ 602552 h 718834"/>
                <a:gd name="connsiteX21" fmla="*/ 618409 w 761119"/>
                <a:gd name="connsiteY21" fmla="*/ 628980 h 718834"/>
                <a:gd name="connsiteX22" fmla="*/ 597267 w 761119"/>
                <a:gd name="connsiteY22" fmla="*/ 639551 h 718834"/>
                <a:gd name="connsiteX23" fmla="*/ 576125 w 761119"/>
                <a:gd name="connsiteY23" fmla="*/ 655408 h 718834"/>
                <a:gd name="connsiteX24" fmla="*/ 565554 w 761119"/>
                <a:gd name="connsiteY24" fmla="*/ 665979 h 718834"/>
                <a:gd name="connsiteX25" fmla="*/ 554983 w 761119"/>
                <a:gd name="connsiteY25" fmla="*/ 676550 h 718834"/>
                <a:gd name="connsiteX26" fmla="*/ 539126 w 761119"/>
                <a:gd name="connsiteY26" fmla="*/ 697692 h 718834"/>
                <a:gd name="connsiteX27" fmla="*/ 528555 w 761119"/>
                <a:gd name="connsiteY27" fmla="*/ 702978 h 718834"/>
                <a:gd name="connsiteX28" fmla="*/ 507413 w 761119"/>
                <a:gd name="connsiteY28" fmla="*/ 718834 h 718834"/>
                <a:gd name="connsiteX29" fmla="*/ 0 w 761119"/>
                <a:gd name="connsiteY29" fmla="*/ 433415 h 718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61119" h="718834">
                  <a:moveTo>
                    <a:pt x="0" y="433415"/>
                  </a:moveTo>
                  <a:lnTo>
                    <a:pt x="47570" y="364703"/>
                  </a:lnTo>
                  <a:lnTo>
                    <a:pt x="89855" y="317133"/>
                  </a:lnTo>
                  <a:lnTo>
                    <a:pt x="126853" y="280134"/>
                  </a:lnTo>
                  <a:lnTo>
                    <a:pt x="179709" y="227278"/>
                  </a:lnTo>
                  <a:lnTo>
                    <a:pt x="206137" y="200851"/>
                  </a:lnTo>
                  <a:lnTo>
                    <a:pt x="232564" y="179708"/>
                  </a:lnTo>
                  <a:lnTo>
                    <a:pt x="285420" y="142709"/>
                  </a:lnTo>
                  <a:lnTo>
                    <a:pt x="354132" y="100425"/>
                  </a:lnTo>
                  <a:lnTo>
                    <a:pt x="417559" y="68712"/>
                  </a:lnTo>
                  <a:lnTo>
                    <a:pt x="470414" y="52855"/>
                  </a:lnTo>
                  <a:lnTo>
                    <a:pt x="512698" y="31713"/>
                  </a:lnTo>
                  <a:lnTo>
                    <a:pt x="581411" y="15856"/>
                  </a:lnTo>
                  <a:lnTo>
                    <a:pt x="650123" y="5285"/>
                  </a:lnTo>
                  <a:lnTo>
                    <a:pt x="687122" y="0"/>
                  </a:lnTo>
                  <a:lnTo>
                    <a:pt x="724120" y="0"/>
                  </a:lnTo>
                  <a:lnTo>
                    <a:pt x="755834" y="0"/>
                  </a:lnTo>
                  <a:cubicBezTo>
                    <a:pt x="757596" y="192042"/>
                    <a:pt x="759357" y="384083"/>
                    <a:pt x="761119" y="576125"/>
                  </a:cubicBezTo>
                  <a:lnTo>
                    <a:pt x="750548" y="576125"/>
                  </a:lnTo>
                  <a:lnTo>
                    <a:pt x="713549" y="586696"/>
                  </a:lnTo>
                  <a:lnTo>
                    <a:pt x="665979" y="602552"/>
                  </a:lnTo>
                  <a:lnTo>
                    <a:pt x="618409" y="628980"/>
                  </a:lnTo>
                  <a:lnTo>
                    <a:pt x="597267" y="639551"/>
                  </a:lnTo>
                  <a:lnTo>
                    <a:pt x="576125" y="655408"/>
                  </a:lnTo>
                  <a:lnTo>
                    <a:pt x="565554" y="665979"/>
                  </a:lnTo>
                  <a:lnTo>
                    <a:pt x="554983" y="676550"/>
                  </a:lnTo>
                  <a:lnTo>
                    <a:pt x="539126" y="697692"/>
                  </a:lnTo>
                  <a:lnTo>
                    <a:pt x="528555" y="702978"/>
                  </a:lnTo>
                  <a:lnTo>
                    <a:pt x="507413" y="718834"/>
                  </a:lnTo>
                  <a:lnTo>
                    <a:pt x="0" y="433415"/>
                  </a:lnTo>
                  <a:close/>
                </a:path>
              </a:pathLst>
            </a:custGeom>
            <a:solidFill>
              <a:srgbClr val="FFC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0" name="Freeform 129"/>
            <p:cNvSpPr/>
            <p:nvPr/>
          </p:nvSpPr>
          <p:spPr>
            <a:xfrm rot="3461844">
              <a:off x="3351729" y="2584989"/>
              <a:ext cx="568228" cy="536659"/>
            </a:xfrm>
            <a:custGeom>
              <a:avLst/>
              <a:gdLst>
                <a:gd name="connsiteX0" fmla="*/ 0 w 761119"/>
                <a:gd name="connsiteY0" fmla="*/ 433415 h 718834"/>
                <a:gd name="connsiteX1" fmla="*/ 47570 w 761119"/>
                <a:gd name="connsiteY1" fmla="*/ 364703 h 718834"/>
                <a:gd name="connsiteX2" fmla="*/ 89855 w 761119"/>
                <a:gd name="connsiteY2" fmla="*/ 317133 h 718834"/>
                <a:gd name="connsiteX3" fmla="*/ 126853 w 761119"/>
                <a:gd name="connsiteY3" fmla="*/ 280134 h 718834"/>
                <a:gd name="connsiteX4" fmla="*/ 179709 w 761119"/>
                <a:gd name="connsiteY4" fmla="*/ 227278 h 718834"/>
                <a:gd name="connsiteX5" fmla="*/ 206137 w 761119"/>
                <a:gd name="connsiteY5" fmla="*/ 200851 h 718834"/>
                <a:gd name="connsiteX6" fmla="*/ 232564 w 761119"/>
                <a:gd name="connsiteY6" fmla="*/ 179708 h 718834"/>
                <a:gd name="connsiteX7" fmla="*/ 285420 w 761119"/>
                <a:gd name="connsiteY7" fmla="*/ 142709 h 718834"/>
                <a:gd name="connsiteX8" fmla="*/ 354132 w 761119"/>
                <a:gd name="connsiteY8" fmla="*/ 100425 h 718834"/>
                <a:gd name="connsiteX9" fmla="*/ 417559 w 761119"/>
                <a:gd name="connsiteY9" fmla="*/ 68712 h 718834"/>
                <a:gd name="connsiteX10" fmla="*/ 470414 w 761119"/>
                <a:gd name="connsiteY10" fmla="*/ 52855 h 718834"/>
                <a:gd name="connsiteX11" fmla="*/ 512698 w 761119"/>
                <a:gd name="connsiteY11" fmla="*/ 31713 h 718834"/>
                <a:gd name="connsiteX12" fmla="*/ 581411 w 761119"/>
                <a:gd name="connsiteY12" fmla="*/ 15856 h 718834"/>
                <a:gd name="connsiteX13" fmla="*/ 650123 w 761119"/>
                <a:gd name="connsiteY13" fmla="*/ 5285 h 718834"/>
                <a:gd name="connsiteX14" fmla="*/ 687122 w 761119"/>
                <a:gd name="connsiteY14" fmla="*/ 0 h 718834"/>
                <a:gd name="connsiteX15" fmla="*/ 724120 w 761119"/>
                <a:gd name="connsiteY15" fmla="*/ 0 h 718834"/>
                <a:gd name="connsiteX16" fmla="*/ 755834 w 761119"/>
                <a:gd name="connsiteY16" fmla="*/ 0 h 718834"/>
                <a:gd name="connsiteX17" fmla="*/ 761119 w 761119"/>
                <a:gd name="connsiteY17" fmla="*/ 576125 h 718834"/>
                <a:gd name="connsiteX18" fmla="*/ 750548 w 761119"/>
                <a:gd name="connsiteY18" fmla="*/ 576125 h 718834"/>
                <a:gd name="connsiteX19" fmla="*/ 713549 w 761119"/>
                <a:gd name="connsiteY19" fmla="*/ 586696 h 718834"/>
                <a:gd name="connsiteX20" fmla="*/ 665979 w 761119"/>
                <a:gd name="connsiteY20" fmla="*/ 602552 h 718834"/>
                <a:gd name="connsiteX21" fmla="*/ 618409 w 761119"/>
                <a:gd name="connsiteY21" fmla="*/ 628980 h 718834"/>
                <a:gd name="connsiteX22" fmla="*/ 597267 w 761119"/>
                <a:gd name="connsiteY22" fmla="*/ 639551 h 718834"/>
                <a:gd name="connsiteX23" fmla="*/ 576125 w 761119"/>
                <a:gd name="connsiteY23" fmla="*/ 655408 h 718834"/>
                <a:gd name="connsiteX24" fmla="*/ 565554 w 761119"/>
                <a:gd name="connsiteY24" fmla="*/ 665979 h 718834"/>
                <a:gd name="connsiteX25" fmla="*/ 554983 w 761119"/>
                <a:gd name="connsiteY25" fmla="*/ 676550 h 718834"/>
                <a:gd name="connsiteX26" fmla="*/ 539126 w 761119"/>
                <a:gd name="connsiteY26" fmla="*/ 697692 h 718834"/>
                <a:gd name="connsiteX27" fmla="*/ 528555 w 761119"/>
                <a:gd name="connsiteY27" fmla="*/ 702978 h 718834"/>
                <a:gd name="connsiteX28" fmla="*/ 507413 w 761119"/>
                <a:gd name="connsiteY28" fmla="*/ 718834 h 718834"/>
                <a:gd name="connsiteX29" fmla="*/ 0 w 761119"/>
                <a:gd name="connsiteY29" fmla="*/ 433415 h 718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61119" h="718834">
                  <a:moveTo>
                    <a:pt x="0" y="433415"/>
                  </a:moveTo>
                  <a:lnTo>
                    <a:pt x="47570" y="364703"/>
                  </a:lnTo>
                  <a:lnTo>
                    <a:pt x="89855" y="317133"/>
                  </a:lnTo>
                  <a:lnTo>
                    <a:pt x="126853" y="280134"/>
                  </a:lnTo>
                  <a:lnTo>
                    <a:pt x="179709" y="227278"/>
                  </a:lnTo>
                  <a:lnTo>
                    <a:pt x="206137" y="200851"/>
                  </a:lnTo>
                  <a:lnTo>
                    <a:pt x="232564" y="179708"/>
                  </a:lnTo>
                  <a:lnTo>
                    <a:pt x="285420" y="142709"/>
                  </a:lnTo>
                  <a:lnTo>
                    <a:pt x="354132" y="100425"/>
                  </a:lnTo>
                  <a:lnTo>
                    <a:pt x="417559" y="68712"/>
                  </a:lnTo>
                  <a:lnTo>
                    <a:pt x="470414" y="52855"/>
                  </a:lnTo>
                  <a:lnTo>
                    <a:pt x="512698" y="31713"/>
                  </a:lnTo>
                  <a:lnTo>
                    <a:pt x="581411" y="15856"/>
                  </a:lnTo>
                  <a:lnTo>
                    <a:pt x="650123" y="5285"/>
                  </a:lnTo>
                  <a:lnTo>
                    <a:pt x="687122" y="0"/>
                  </a:lnTo>
                  <a:lnTo>
                    <a:pt x="724120" y="0"/>
                  </a:lnTo>
                  <a:lnTo>
                    <a:pt x="755834" y="0"/>
                  </a:lnTo>
                  <a:cubicBezTo>
                    <a:pt x="757596" y="192042"/>
                    <a:pt x="759357" y="384083"/>
                    <a:pt x="761119" y="576125"/>
                  </a:cubicBezTo>
                  <a:lnTo>
                    <a:pt x="750548" y="576125"/>
                  </a:lnTo>
                  <a:lnTo>
                    <a:pt x="713549" y="586696"/>
                  </a:lnTo>
                  <a:lnTo>
                    <a:pt x="665979" y="602552"/>
                  </a:lnTo>
                  <a:lnTo>
                    <a:pt x="618409" y="628980"/>
                  </a:lnTo>
                  <a:lnTo>
                    <a:pt x="597267" y="639551"/>
                  </a:lnTo>
                  <a:lnTo>
                    <a:pt x="576125" y="655408"/>
                  </a:lnTo>
                  <a:lnTo>
                    <a:pt x="565554" y="665979"/>
                  </a:lnTo>
                  <a:lnTo>
                    <a:pt x="554983" y="676550"/>
                  </a:lnTo>
                  <a:lnTo>
                    <a:pt x="539126" y="697692"/>
                  </a:lnTo>
                  <a:lnTo>
                    <a:pt x="528555" y="702978"/>
                  </a:lnTo>
                  <a:lnTo>
                    <a:pt x="507413" y="718834"/>
                  </a:lnTo>
                  <a:lnTo>
                    <a:pt x="0" y="433415"/>
                  </a:lnTo>
                  <a:close/>
                </a:path>
              </a:pathLst>
            </a:custGeom>
            <a:solidFill>
              <a:srgbClr val="FFC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5" name="Freeform 124"/>
            <p:cNvSpPr/>
            <p:nvPr/>
          </p:nvSpPr>
          <p:spPr>
            <a:xfrm rot="14367999">
              <a:off x="819092" y="3510375"/>
              <a:ext cx="568228" cy="536659"/>
            </a:xfrm>
            <a:custGeom>
              <a:avLst/>
              <a:gdLst>
                <a:gd name="connsiteX0" fmla="*/ 0 w 761119"/>
                <a:gd name="connsiteY0" fmla="*/ 433415 h 718834"/>
                <a:gd name="connsiteX1" fmla="*/ 47570 w 761119"/>
                <a:gd name="connsiteY1" fmla="*/ 364703 h 718834"/>
                <a:gd name="connsiteX2" fmla="*/ 89855 w 761119"/>
                <a:gd name="connsiteY2" fmla="*/ 317133 h 718834"/>
                <a:gd name="connsiteX3" fmla="*/ 126853 w 761119"/>
                <a:gd name="connsiteY3" fmla="*/ 280134 h 718834"/>
                <a:gd name="connsiteX4" fmla="*/ 179709 w 761119"/>
                <a:gd name="connsiteY4" fmla="*/ 227278 h 718834"/>
                <a:gd name="connsiteX5" fmla="*/ 206137 w 761119"/>
                <a:gd name="connsiteY5" fmla="*/ 200851 h 718834"/>
                <a:gd name="connsiteX6" fmla="*/ 232564 w 761119"/>
                <a:gd name="connsiteY6" fmla="*/ 179708 h 718834"/>
                <a:gd name="connsiteX7" fmla="*/ 285420 w 761119"/>
                <a:gd name="connsiteY7" fmla="*/ 142709 h 718834"/>
                <a:gd name="connsiteX8" fmla="*/ 354132 w 761119"/>
                <a:gd name="connsiteY8" fmla="*/ 100425 h 718834"/>
                <a:gd name="connsiteX9" fmla="*/ 417559 w 761119"/>
                <a:gd name="connsiteY9" fmla="*/ 68712 h 718834"/>
                <a:gd name="connsiteX10" fmla="*/ 470414 w 761119"/>
                <a:gd name="connsiteY10" fmla="*/ 52855 h 718834"/>
                <a:gd name="connsiteX11" fmla="*/ 512698 w 761119"/>
                <a:gd name="connsiteY11" fmla="*/ 31713 h 718834"/>
                <a:gd name="connsiteX12" fmla="*/ 581411 w 761119"/>
                <a:gd name="connsiteY12" fmla="*/ 15856 h 718834"/>
                <a:gd name="connsiteX13" fmla="*/ 650123 w 761119"/>
                <a:gd name="connsiteY13" fmla="*/ 5285 h 718834"/>
                <a:gd name="connsiteX14" fmla="*/ 687122 w 761119"/>
                <a:gd name="connsiteY14" fmla="*/ 0 h 718834"/>
                <a:gd name="connsiteX15" fmla="*/ 724120 w 761119"/>
                <a:gd name="connsiteY15" fmla="*/ 0 h 718834"/>
                <a:gd name="connsiteX16" fmla="*/ 755834 w 761119"/>
                <a:gd name="connsiteY16" fmla="*/ 0 h 718834"/>
                <a:gd name="connsiteX17" fmla="*/ 761119 w 761119"/>
                <a:gd name="connsiteY17" fmla="*/ 576125 h 718834"/>
                <a:gd name="connsiteX18" fmla="*/ 750548 w 761119"/>
                <a:gd name="connsiteY18" fmla="*/ 576125 h 718834"/>
                <a:gd name="connsiteX19" fmla="*/ 713549 w 761119"/>
                <a:gd name="connsiteY19" fmla="*/ 586696 h 718834"/>
                <a:gd name="connsiteX20" fmla="*/ 665979 w 761119"/>
                <a:gd name="connsiteY20" fmla="*/ 602552 h 718834"/>
                <a:gd name="connsiteX21" fmla="*/ 618409 w 761119"/>
                <a:gd name="connsiteY21" fmla="*/ 628980 h 718834"/>
                <a:gd name="connsiteX22" fmla="*/ 597267 w 761119"/>
                <a:gd name="connsiteY22" fmla="*/ 639551 h 718834"/>
                <a:gd name="connsiteX23" fmla="*/ 576125 w 761119"/>
                <a:gd name="connsiteY23" fmla="*/ 655408 h 718834"/>
                <a:gd name="connsiteX24" fmla="*/ 565554 w 761119"/>
                <a:gd name="connsiteY24" fmla="*/ 665979 h 718834"/>
                <a:gd name="connsiteX25" fmla="*/ 554983 w 761119"/>
                <a:gd name="connsiteY25" fmla="*/ 676550 h 718834"/>
                <a:gd name="connsiteX26" fmla="*/ 539126 w 761119"/>
                <a:gd name="connsiteY26" fmla="*/ 697692 h 718834"/>
                <a:gd name="connsiteX27" fmla="*/ 528555 w 761119"/>
                <a:gd name="connsiteY27" fmla="*/ 702978 h 718834"/>
                <a:gd name="connsiteX28" fmla="*/ 507413 w 761119"/>
                <a:gd name="connsiteY28" fmla="*/ 718834 h 718834"/>
                <a:gd name="connsiteX29" fmla="*/ 0 w 761119"/>
                <a:gd name="connsiteY29" fmla="*/ 433415 h 718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61119" h="718834">
                  <a:moveTo>
                    <a:pt x="0" y="433415"/>
                  </a:moveTo>
                  <a:lnTo>
                    <a:pt x="47570" y="364703"/>
                  </a:lnTo>
                  <a:lnTo>
                    <a:pt x="89855" y="317133"/>
                  </a:lnTo>
                  <a:lnTo>
                    <a:pt x="126853" y="280134"/>
                  </a:lnTo>
                  <a:lnTo>
                    <a:pt x="179709" y="227278"/>
                  </a:lnTo>
                  <a:lnTo>
                    <a:pt x="206137" y="200851"/>
                  </a:lnTo>
                  <a:lnTo>
                    <a:pt x="232564" y="179708"/>
                  </a:lnTo>
                  <a:lnTo>
                    <a:pt x="285420" y="142709"/>
                  </a:lnTo>
                  <a:lnTo>
                    <a:pt x="354132" y="100425"/>
                  </a:lnTo>
                  <a:lnTo>
                    <a:pt x="417559" y="68712"/>
                  </a:lnTo>
                  <a:lnTo>
                    <a:pt x="470414" y="52855"/>
                  </a:lnTo>
                  <a:lnTo>
                    <a:pt x="512698" y="31713"/>
                  </a:lnTo>
                  <a:lnTo>
                    <a:pt x="581411" y="15856"/>
                  </a:lnTo>
                  <a:lnTo>
                    <a:pt x="650123" y="5285"/>
                  </a:lnTo>
                  <a:lnTo>
                    <a:pt x="687122" y="0"/>
                  </a:lnTo>
                  <a:lnTo>
                    <a:pt x="724120" y="0"/>
                  </a:lnTo>
                  <a:lnTo>
                    <a:pt x="755834" y="0"/>
                  </a:lnTo>
                  <a:cubicBezTo>
                    <a:pt x="757596" y="192042"/>
                    <a:pt x="759357" y="384083"/>
                    <a:pt x="761119" y="576125"/>
                  </a:cubicBezTo>
                  <a:lnTo>
                    <a:pt x="750548" y="576125"/>
                  </a:lnTo>
                  <a:lnTo>
                    <a:pt x="713549" y="586696"/>
                  </a:lnTo>
                  <a:lnTo>
                    <a:pt x="665979" y="602552"/>
                  </a:lnTo>
                  <a:lnTo>
                    <a:pt x="618409" y="628980"/>
                  </a:lnTo>
                  <a:lnTo>
                    <a:pt x="597267" y="639551"/>
                  </a:lnTo>
                  <a:lnTo>
                    <a:pt x="576125" y="655408"/>
                  </a:lnTo>
                  <a:lnTo>
                    <a:pt x="565554" y="665979"/>
                  </a:lnTo>
                  <a:lnTo>
                    <a:pt x="554983" y="676550"/>
                  </a:lnTo>
                  <a:lnTo>
                    <a:pt x="539126" y="697692"/>
                  </a:lnTo>
                  <a:lnTo>
                    <a:pt x="528555" y="702978"/>
                  </a:lnTo>
                  <a:lnTo>
                    <a:pt x="507413" y="718834"/>
                  </a:lnTo>
                  <a:lnTo>
                    <a:pt x="0" y="433415"/>
                  </a:ln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3" name="Freeform 142"/>
            <p:cNvSpPr/>
            <p:nvPr/>
          </p:nvSpPr>
          <p:spPr>
            <a:xfrm rot="10800000">
              <a:off x="1306252" y="3473598"/>
              <a:ext cx="568228" cy="536659"/>
            </a:xfrm>
            <a:custGeom>
              <a:avLst/>
              <a:gdLst>
                <a:gd name="connsiteX0" fmla="*/ 0 w 761119"/>
                <a:gd name="connsiteY0" fmla="*/ 433415 h 718834"/>
                <a:gd name="connsiteX1" fmla="*/ 47570 w 761119"/>
                <a:gd name="connsiteY1" fmla="*/ 364703 h 718834"/>
                <a:gd name="connsiteX2" fmla="*/ 89855 w 761119"/>
                <a:gd name="connsiteY2" fmla="*/ 317133 h 718834"/>
                <a:gd name="connsiteX3" fmla="*/ 126853 w 761119"/>
                <a:gd name="connsiteY3" fmla="*/ 280134 h 718834"/>
                <a:gd name="connsiteX4" fmla="*/ 179709 w 761119"/>
                <a:gd name="connsiteY4" fmla="*/ 227278 h 718834"/>
                <a:gd name="connsiteX5" fmla="*/ 206137 w 761119"/>
                <a:gd name="connsiteY5" fmla="*/ 200851 h 718834"/>
                <a:gd name="connsiteX6" fmla="*/ 232564 w 761119"/>
                <a:gd name="connsiteY6" fmla="*/ 179708 h 718834"/>
                <a:gd name="connsiteX7" fmla="*/ 285420 w 761119"/>
                <a:gd name="connsiteY7" fmla="*/ 142709 h 718834"/>
                <a:gd name="connsiteX8" fmla="*/ 354132 w 761119"/>
                <a:gd name="connsiteY8" fmla="*/ 100425 h 718834"/>
                <a:gd name="connsiteX9" fmla="*/ 417559 w 761119"/>
                <a:gd name="connsiteY9" fmla="*/ 68712 h 718834"/>
                <a:gd name="connsiteX10" fmla="*/ 470414 w 761119"/>
                <a:gd name="connsiteY10" fmla="*/ 52855 h 718834"/>
                <a:gd name="connsiteX11" fmla="*/ 512698 w 761119"/>
                <a:gd name="connsiteY11" fmla="*/ 31713 h 718834"/>
                <a:gd name="connsiteX12" fmla="*/ 581411 w 761119"/>
                <a:gd name="connsiteY12" fmla="*/ 15856 h 718834"/>
                <a:gd name="connsiteX13" fmla="*/ 650123 w 761119"/>
                <a:gd name="connsiteY13" fmla="*/ 5285 h 718834"/>
                <a:gd name="connsiteX14" fmla="*/ 687122 w 761119"/>
                <a:gd name="connsiteY14" fmla="*/ 0 h 718834"/>
                <a:gd name="connsiteX15" fmla="*/ 724120 w 761119"/>
                <a:gd name="connsiteY15" fmla="*/ 0 h 718834"/>
                <a:gd name="connsiteX16" fmla="*/ 755834 w 761119"/>
                <a:gd name="connsiteY16" fmla="*/ 0 h 718834"/>
                <a:gd name="connsiteX17" fmla="*/ 761119 w 761119"/>
                <a:gd name="connsiteY17" fmla="*/ 576125 h 718834"/>
                <a:gd name="connsiteX18" fmla="*/ 750548 w 761119"/>
                <a:gd name="connsiteY18" fmla="*/ 576125 h 718834"/>
                <a:gd name="connsiteX19" fmla="*/ 713549 w 761119"/>
                <a:gd name="connsiteY19" fmla="*/ 586696 h 718834"/>
                <a:gd name="connsiteX20" fmla="*/ 665979 w 761119"/>
                <a:gd name="connsiteY20" fmla="*/ 602552 h 718834"/>
                <a:gd name="connsiteX21" fmla="*/ 618409 w 761119"/>
                <a:gd name="connsiteY21" fmla="*/ 628980 h 718834"/>
                <a:gd name="connsiteX22" fmla="*/ 597267 w 761119"/>
                <a:gd name="connsiteY22" fmla="*/ 639551 h 718834"/>
                <a:gd name="connsiteX23" fmla="*/ 576125 w 761119"/>
                <a:gd name="connsiteY23" fmla="*/ 655408 h 718834"/>
                <a:gd name="connsiteX24" fmla="*/ 565554 w 761119"/>
                <a:gd name="connsiteY24" fmla="*/ 665979 h 718834"/>
                <a:gd name="connsiteX25" fmla="*/ 554983 w 761119"/>
                <a:gd name="connsiteY25" fmla="*/ 676550 h 718834"/>
                <a:gd name="connsiteX26" fmla="*/ 539126 w 761119"/>
                <a:gd name="connsiteY26" fmla="*/ 697692 h 718834"/>
                <a:gd name="connsiteX27" fmla="*/ 528555 w 761119"/>
                <a:gd name="connsiteY27" fmla="*/ 702978 h 718834"/>
                <a:gd name="connsiteX28" fmla="*/ 507413 w 761119"/>
                <a:gd name="connsiteY28" fmla="*/ 718834 h 718834"/>
                <a:gd name="connsiteX29" fmla="*/ 0 w 761119"/>
                <a:gd name="connsiteY29" fmla="*/ 433415 h 718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61119" h="718834">
                  <a:moveTo>
                    <a:pt x="0" y="433415"/>
                  </a:moveTo>
                  <a:lnTo>
                    <a:pt x="47570" y="364703"/>
                  </a:lnTo>
                  <a:lnTo>
                    <a:pt x="89855" y="317133"/>
                  </a:lnTo>
                  <a:lnTo>
                    <a:pt x="126853" y="280134"/>
                  </a:lnTo>
                  <a:lnTo>
                    <a:pt x="179709" y="227278"/>
                  </a:lnTo>
                  <a:lnTo>
                    <a:pt x="206137" y="200851"/>
                  </a:lnTo>
                  <a:lnTo>
                    <a:pt x="232564" y="179708"/>
                  </a:lnTo>
                  <a:lnTo>
                    <a:pt x="285420" y="142709"/>
                  </a:lnTo>
                  <a:lnTo>
                    <a:pt x="354132" y="100425"/>
                  </a:lnTo>
                  <a:lnTo>
                    <a:pt x="417559" y="68712"/>
                  </a:lnTo>
                  <a:lnTo>
                    <a:pt x="470414" y="52855"/>
                  </a:lnTo>
                  <a:lnTo>
                    <a:pt x="512698" y="31713"/>
                  </a:lnTo>
                  <a:lnTo>
                    <a:pt x="581411" y="15856"/>
                  </a:lnTo>
                  <a:lnTo>
                    <a:pt x="650123" y="5285"/>
                  </a:lnTo>
                  <a:lnTo>
                    <a:pt x="687122" y="0"/>
                  </a:lnTo>
                  <a:lnTo>
                    <a:pt x="724120" y="0"/>
                  </a:lnTo>
                  <a:lnTo>
                    <a:pt x="755834" y="0"/>
                  </a:lnTo>
                  <a:cubicBezTo>
                    <a:pt x="757596" y="192042"/>
                    <a:pt x="759357" y="384083"/>
                    <a:pt x="761119" y="576125"/>
                  </a:cubicBezTo>
                  <a:lnTo>
                    <a:pt x="750548" y="576125"/>
                  </a:lnTo>
                  <a:lnTo>
                    <a:pt x="713549" y="586696"/>
                  </a:lnTo>
                  <a:lnTo>
                    <a:pt x="665979" y="602552"/>
                  </a:lnTo>
                  <a:lnTo>
                    <a:pt x="618409" y="628980"/>
                  </a:lnTo>
                  <a:lnTo>
                    <a:pt x="597267" y="639551"/>
                  </a:lnTo>
                  <a:lnTo>
                    <a:pt x="576125" y="655408"/>
                  </a:lnTo>
                  <a:lnTo>
                    <a:pt x="565554" y="665979"/>
                  </a:lnTo>
                  <a:lnTo>
                    <a:pt x="554983" y="676550"/>
                  </a:lnTo>
                  <a:lnTo>
                    <a:pt x="539126" y="697692"/>
                  </a:lnTo>
                  <a:lnTo>
                    <a:pt x="528555" y="702978"/>
                  </a:lnTo>
                  <a:lnTo>
                    <a:pt x="507413" y="718834"/>
                  </a:lnTo>
                  <a:lnTo>
                    <a:pt x="0" y="433415"/>
                  </a:lnTo>
                  <a:close/>
                </a:path>
              </a:pathLst>
            </a:custGeom>
            <a:solidFill>
              <a:srgbClr val="92D05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4" name="Freeform 133"/>
            <p:cNvSpPr/>
            <p:nvPr/>
          </p:nvSpPr>
          <p:spPr>
            <a:xfrm rot="7012276">
              <a:off x="1508828" y="3005615"/>
              <a:ext cx="568228" cy="536659"/>
            </a:xfrm>
            <a:custGeom>
              <a:avLst/>
              <a:gdLst>
                <a:gd name="connsiteX0" fmla="*/ 0 w 761119"/>
                <a:gd name="connsiteY0" fmla="*/ 433415 h 718834"/>
                <a:gd name="connsiteX1" fmla="*/ 47570 w 761119"/>
                <a:gd name="connsiteY1" fmla="*/ 364703 h 718834"/>
                <a:gd name="connsiteX2" fmla="*/ 89855 w 761119"/>
                <a:gd name="connsiteY2" fmla="*/ 317133 h 718834"/>
                <a:gd name="connsiteX3" fmla="*/ 126853 w 761119"/>
                <a:gd name="connsiteY3" fmla="*/ 280134 h 718834"/>
                <a:gd name="connsiteX4" fmla="*/ 179709 w 761119"/>
                <a:gd name="connsiteY4" fmla="*/ 227278 h 718834"/>
                <a:gd name="connsiteX5" fmla="*/ 206137 w 761119"/>
                <a:gd name="connsiteY5" fmla="*/ 200851 h 718834"/>
                <a:gd name="connsiteX6" fmla="*/ 232564 w 761119"/>
                <a:gd name="connsiteY6" fmla="*/ 179708 h 718834"/>
                <a:gd name="connsiteX7" fmla="*/ 285420 w 761119"/>
                <a:gd name="connsiteY7" fmla="*/ 142709 h 718834"/>
                <a:gd name="connsiteX8" fmla="*/ 354132 w 761119"/>
                <a:gd name="connsiteY8" fmla="*/ 100425 h 718834"/>
                <a:gd name="connsiteX9" fmla="*/ 417559 w 761119"/>
                <a:gd name="connsiteY9" fmla="*/ 68712 h 718834"/>
                <a:gd name="connsiteX10" fmla="*/ 470414 w 761119"/>
                <a:gd name="connsiteY10" fmla="*/ 52855 h 718834"/>
                <a:gd name="connsiteX11" fmla="*/ 512698 w 761119"/>
                <a:gd name="connsiteY11" fmla="*/ 31713 h 718834"/>
                <a:gd name="connsiteX12" fmla="*/ 581411 w 761119"/>
                <a:gd name="connsiteY12" fmla="*/ 15856 h 718834"/>
                <a:gd name="connsiteX13" fmla="*/ 650123 w 761119"/>
                <a:gd name="connsiteY13" fmla="*/ 5285 h 718834"/>
                <a:gd name="connsiteX14" fmla="*/ 687122 w 761119"/>
                <a:gd name="connsiteY14" fmla="*/ 0 h 718834"/>
                <a:gd name="connsiteX15" fmla="*/ 724120 w 761119"/>
                <a:gd name="connsiteY15" fmla="*/ 0 h 718834"/>
                <a:gd name="connsiteX16" fmla="*/ 755834 w 761119"/>
                <a:gd name="connsiteY16" fmla="*/ 0 h 718834"/>
                <a:gd name="connsiteX17" fmla="*/ 761119 w 761119"/>
                <a:gd name="connsiteY17" fmla="*/ 576125 h 718834"/>
                <a:gd name="connsiteX18" fmla="*/ 750548 w 761119"/>
                <a:gd name="connsiteY18" fmla="*/ 576125 h 718834"/>
                <a:gd name="connsiteX19" fmla="*/ 713549 w 761119"/>
                <a:gd name="connsiteY19" fmla="*/ 586696 h 718834"/>
                <a:gd name="connsiteX20" fmla="*/ 665979 w 761119"/>
                <a:gd name="connsiteY20" fmla="*/ 602552 h 718834"/>
                <a:gd name="connsiteX21" fmla="*/ 618409 w 761119"/>
                <a:gd name="connsiteY21" fmla="*/ 628980 h 718834"/>
                <a:gd name="connsiteX22" fmla="*/ 597267 w 761119"/>
                <a:gd name="connsiteY22" fmla="*/ 639551 h 718834"/>
                <a:gd name="connsiteX23" fmla="*/ 576125 w 761119"/>
                <a:gd name="connsiteY23" fmla="*/ 655408 h 718834"/>
                <a:gd name="connsiteX24" fmla="*/ 565554 w 761119"/>
                <a:gd name="connsiteY24" fmla="*/ 665979 h 718834"/>
                <a:gd name="connsiteX25" fmla="*/ 554983 w 761119"/>
                <a:gd name="connsiteY25" fmla="*/ 676550 h 718834"/>
                <a:gd name="connsiteX26" fmla="*/ 539126 w 761119"/>
                <a:gd name="connsiteY26" fmla="*/ 697692 h 718834"/>
                <a:gd name="connsiteX27" fmla="*/ 528555 w 761119"/>
                <a:gd name="connsiteY27" fmla="*/ 702978 h 718834"/>
                <a:gd name="connsiteX28" fmla="*/ 507413 w 761119"/>
                <a:gd name="connsiteY28" fmla="*/ 718834 h 718834"/>
                <a:gd name="connsiteX29" fmla="*/ 0 w 761119"/>
                <a:gd name="connsiteY29" fmla="*/ 433415 h 718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61119" h="718834">
                  <a:moveTo>
                    <a:pt x="0" y="433415"/>
                  </a:moveTo>
                  <a:lnTo>
                    <a:pt x="47570" y="364703"/>
                  </a:lnTo>
                  <a:lnTo>
                    <a:pt x="89855" y="317133"/>
                  </a:lnTo>
                  <a:lnTo>
                    <a:pt x="126853" y="280134"/>
                  </a:lnTo>
                  <a:lnTo>
                    <a:pt x="179709" y="227278"/>
                  </a:lnTo>
                  <a:lnTo>
                    <a:pt x="206137" y="200851"/>
                  </a:lnTo>
                  <a:lnTo>
                    <a:pt x="232564" y="179708"/>
                  </a:lnTo>
                  <a:lnTo>
                    <a:pt x="285420" y="142709"/>
                  </a:lnTo>
                  <a:lnTo>
                    <a:pt x="354132" y="100425"/>
                  </a:lnTo>
                  <a:lnTo>
                    <a:pt x="417559" y="68712"/>
                  </a:lnTo>
                  <a:lnTo>
                    <a:pt x="470414" y="52855"/>
                  </a:lnTo>
                  <a:lnTo>
                    <a:pt x="512698" y="31713"/>
                  </a:lnTo>
                  <a:lnTo>
                    <a:pt x="581411" y="15856"/>
                  </a:lnTo>
                  <a:lnTo>
                    <a:pt x="650123" y="5285"/>
                  </a:lnTo>
                  <a:lnTo>
                    <a:pt x="687122" y="0"/>
                  </a:lnTo>
                  <a:lnTo>
                    <a:pt x="724120" y="0"/>
                  </a:lnTo>
                  <a:lnTo>
                    <a:pt x="755834" y="0"/>
                  </a:lnTo>
                  <a:cubicBezTo>
                    <a:pt x="757596" y="192042"/>
                    <a:pt x="759357" y="384083"/>
                    <a:pt x="761119" y="576125"/>
                  </a:cubicBezTo>
                  <a:lnTo>
                    <a:pt x="750548" y="576125"/>
                  </a:lnTo>
                  <a:lnTo>
                    <a:pt x="713549" y="586696"/>
                  </a:lnTo>
                  <a:lnTo>
                    <a:pt x="665979" y="602552"/>
                  </a:lnTo>
                  <a:lnTo>
                    <a:pt x="618409" y="628980"/>
                  </a:lnTo>
                  <a:lnTo>
                    <a:pt x="597267" y="639551"/>
                  </a:lnTo>
                  <a:lnTo>
                    <a:pt x="576125" y="655408"/>
                  </a:lnTo>
                  <a:lnTo>
                    <a:pt x="565554" y="665979"/>
                  </a:lnTo>
                  <a:lnTo>
                    <a:pt x="554983" y="676550"/>
                  </a:lnTo>
                  <a:lnTo>
                    <a:pt x="539126" y="697692"/>
                  </a:lnTo>
                  <a:lnTo>
                    <a:pt x="528555" y="702978"/>
                  </a:lnTo>
                  <a:lnTo>
                    <a:pt x="507413" y="718834"/>
                  </a:lnTo>
                  <a:lnTo>
                    <a:pt x="0" y="433415"/>
                  </a:lnTo>
                  <a:close/>
                </a:path>
              </a:pathLst>
            </a:custGeom>
            <a:solidFill>
              <a:srgbClr val="FFC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1" name="Freeform 130"/>
            <p:cNvSpPr/>
            <p:nvPr/>
          </p:nvSpPr>
          <p:spPr>
            <a:xfrm rot="3461844">
              <a:off x="1205035" y="2584990"/>
              <a:ext cx="568228" cy="536659"/>
            </a:xfrm>
            <a:custGeom>
              <a:avLst/>
              <a:gdLst>
                <a:gd name="connsiteX0" fmla="*/ 0 w 761119"/>
                <a:gd name="connsiteY0" fmla="*/ 433415 h 718834"/>
                <a:gd name="connsiteX1" fmla="*/ 47570 w 761119"/>
                <a:gd name="connsiteY1" fmla="*/ 364703 h 718834"/>
                <a:gd name="connsiteX2" fmla="*/ 89855 w 761119"/>
                <a:gd name="connsiteY2" fmla="*/ 317133 h 718834"/>
                <a:gd name="connsiteX3" fmla="*/ 126853 w 761119"/>
                <a:gd name="connsiteY3" fmla="*/ 280134 h 718834"/>
                <a:gd name="connsiteX4" fmla="*/ 179709 w 761119"/>
                <a:gd name="connsiteY4" fmla="*/ 227278 h 718834"/>
                <a:gd name="connsiteX5" fmla="*/ 206137 w 761119"/>
                <a:gd name="connsiteY5" fmla="*/ 200851 h 718834"/>
                <a:gd name="connsiteX6" fmla="*/ 232564 w 761119"/>
                <a:gd name="connsiteY6" fmla="*/ 179708 h 718834"/>
                <a:gd name="connsiteX7" fmla="*/ 285420 w 761119"/>
                <a:gd name="connsiteY7" fmla="*/ 142709 h 718834"/>
                <a:gd name="connsiteX8" fmla="*/ 354132 w 761119"/>
                <a:gd name="connsiteY8" fmla="*/ 100425 h 718834"/>
                <a:gd name="connsiteX9" fmla="*/ 417559 w 761119"/>
                <a:gd name="connsiteY9" fmla="*/ 68712 h 718834"/>
                <a:gd name="connsiteX10" fmla="*/ 470414 w 761119"/>
                <a:gd name="connsiteY10" fmla="*/ 52855 h 718834"/>
                <a:gd name="connsiteX11" fmla="*/ 512698 w 761119"/>
                <a:gd name="connsiteY11" fmla="*/ 31713 h 718834"/>
                <a:gd name="connsiteX12" fmla="*/ 581411 w 761119"/>
                <a:gd name="connsiteY12" fmla="*/ 15856 h 718834"/>
                <a:gd name="connsiteX13" fmla="*/ 650123 w 761119"/>
                <a:gd name="connsiteY13" fmla="*/ 5285 h 718834"/>
                <a:gd name="connsiteX14" fmla="*/ 687122 w 761119"/>
                <a:gd name="connsiteY14" fmla="*/ 0 h 718834"/>
                <a:gd name="connsiteX15" fmla="*/ 724120 w 761119"/>
                <a:gd name="connsiteY15" fmla="*/ 0 h 718834"/>
                <a:gd name="connsiteX16" fmla="*/ 755834 w 761119"/>
                <a:gd name="connsiteY16" fmla="*/ 0 h 718834"/>
                <a:gd name="connsiteX17" fmla="*/ 761119 w 761119"/>
                <a:gd name="connsiteY17" fmla="*/ 576125 h 718834"/>
                <a:gd name="connsiteX18" fmla="*/ 750548 w 761119"/>
                <a:gd name="connsiteY18" fmla="*/ 576125 h 718834"/>
                <a:gd name="connsiteX19" fmla="*/ 713549 w 761119"/>
                <a:gd name="connsiteY19" fmla="*/ 586696 h 718834"/>
                <a:gd name="connsiteX20" fmla="*/ 665979 w 761119"/>
                <a:gd name="connsiteY20" fmla="*/ 602552 h 718834"/>
                <a:gd name="connsiteX21" fmla="*/ 618409 w 761119"/>
                <a:gd name="connsiteY21" fmla="*/ 628980 h 718834"/>
                <a:gd name="connsiteX22" fmla="*/ 597267 w 761119"/>
                <a:gd name="connsiteY22" fmla="*/ 639551 h 718834"/>
                <a:gd name="connsiteX23" fmla="*/ 576125 w 761119"/>
                <a:gd name="connsiteY23" fmla="*/ 655408 h 718834"/>
                <a:gd name="connsiteX24" fmla="*/ 565554 w 761119"/>
                <a:gd name="connsiteY24" fmla="*/ 665979 h 718834"/>
                <a:gd name="connsiteX25" fmla="*/ 554983 w 761119"/>
                <a:gd name="connsiteY25" fmla="*/ 676550 h 718834"/>
                <a:gd name="connsiteX26" fmla="*/ 539126 w 761119"/>
                <a:gd name="connsiteY26" fmla="*/ 697692 h 718834"/>
                <a:gd name="connsiteX27" fmla="*/ 528555 w 761119"/>
                <a:gd name="connsiteY27" fmla="*/ 702978 h 718834"/>
                <a:gd name="connsiteX28" fmla="*/ 507413 w 761119"/>
                <a:gd name="connsiteY28" fmla="*/ 718834 h 718834"/>
                <a:gd name="connsiteX29" fmla="*/ 0 w 761119"/>
                <a:gd name="connsiteY29" fmla="*/ 433415 h 718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61119" h="718834">
                  <a:moveTo>
                    <a:pt x="0" y="433415"/>
                  </a:moveTo>
                  <a:lnTo>
                    <a:pt x="47570" y="364703"/>
                  </a:lnTo>
                  <a:lnTo>
                    <a:pt x="89855" y="317133"/>
                  </a:lnTo>
                  <a:lnTo>
                    <a:pt x="126853" y="280134"/>
                  </a:lnTo>
                  <a:lnTo>
                    <a:pt x="179709" y="227278"/>
                  </a:lnTo>
                  <a:lnTo>
                    <a:pt x="206137" y="200851"/>
                  </a:lnTo>
                  <a:lnTo>
                    <a:pt x="232564" y="179708"/>
                  </a:lnTo>
                  <a:lnTo>
                    <a:pt x="285420" y="142709"/>
                  </a:lnTo>
                  <a:lnTo>
                    <a:pt x="354132" y="100425"/>
                  </a:lnTo>
                  <a:lnTo>
                    <a:pt x="417559" y="68712"/>
                  </a:lnTo>
                  <a:lnTo>
                    <a:pt x="470414" y="52855"/>
                  </a:lnTo>
                  <a:lnTo>
                    <a:pt x="512698" y="31713"/>
                  </a:lnTo>
                  <a:lnTo>
                    <a:pt x="581411" y="15856"/>
                  </a:lnTo>
                  <a:lnTo>
                    <a:pt x="650123" y="5285"/>
                  </a:lnTo>
                  <a:lnTo>
                    <a:pt x="687122" y="0"/>
                  </a:lnTo>
                  <a:lnTo>
                    <a:pt x="724120" y="0"/>
                  </a:lnTo>
                  <a:lnTo>
                    <a:pt x="755834" y="0"/>
                  </a:lnTo>
                  <a:cubicBezTo>
                    <a:pt x="757596" y="192042"/>
                    <a:pt x="759357" y="384083"/>
                    <a:pt x="761119" y="576125"/>
                  </a:cubicBezTo>
                  <a:lnTo>
                    <a:pt x="750548" y="576125"/>
                  </a:lnTo>
                  <a:lnTo>
                    <a:pt x="713549" y="586696"/>
                  </a:lnTo>
                  <a:lnTo>
                    <a:pt x="665979" y="602552"/>
                  </a:lnTo>
                  <a:lnTo>
                    <a:pt x="618409" y="628980"/>
                  </a:lnTo>
                  <a:lnTo>
                    <a:pt x="597267" y="639551"/>
                  </a:lnTo>
                  <a:lnTo>
                    <a:pt x="576125" y="655408"/>
                  </a:lnTo>
                  <a:lnTo>
                    <a:pt x="565554" y="665979"/>
                  </a:lnTo>
                  <a:lnTo>
                    <a:pt x="554983" y="676550"/>
                  </a:lnTo>
                  <a:lnTo>
                    <a:pt x="539126" y="697692"/>
                  </a:lnTo>
                  <a:lnTo>
                    <a:pt x="528555" y="702978"/>
                  </a:lnTo>
                  <a:lnTo>
                    <a:pt x="507413" y="718834"/>
                  </a:lnTo>
                  <a:lnTo>
                    <a:pt x="0" y="433415"/>
                  </a:lnTo>
                  <a:close/>
                </a:path>
              </a:pathLst>
            </a:custGeom>
            <a:solidFill>
              <a:srgbClr val="FFC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5" name="Group 14"/>
            <p:cNvGrpSpPr/>
            <p:nvPr/>
          </p:nvGrpSpPr>
          <p:grpSpPr>
            <a:xfrm>
              <a:off x="364231" y="2390626"/>
              <a:ext cx="1850771" cy="1850771"/>
              <a:chOff x="2033589" y="1651194"/>
              <a:chExt cx="5079998" cy="5080000"/>
            </a:xfrm>
          </p:grpSpPr>
          <p:sp>
            <p:nvSpPr>
              <p:cNvPr id="16" name="Freeform 2"/>
              <p:cNvSpPr>
                <a:spLocks/>
              </p:cNvSpPr>
              <p:nvPr/>
            </p:nvSpPr>
            <p:spPr bwMode="auto">
              <a:xfrm>
                <a:off x="4573588" y="1651194"/>
                <a:ext cx="2200275" cy="1587500"/>
              </a:xfrm>
              <a:custGeom>
                <a:avLst/>
                <a:gdLst>
                  <a:gd name="T0" fmla="*/ 2200275 w 1386"/>
                  <a:gd name="T1" fmla="*/ 1270000 h 1000"/>
                  <a:gd name="T2" fmla="*/ 2159000 w 1386"/>
                  <a:gd name="T3" fmla="*/ 1200150 h 1000"/>
                  <a:gd name="T4" fmla="*/ 2066925 w 1386"/>
                  <a:gd name="T5" fmla="*/ 1063625 h 1000"/>
                  <a:gd name="T6" fmla="*/ 1968500 w 1386"/>
                  <a:gd name="T7" fmla="*/ 933450 h 1000"/>
                  <a:gd name="T8" fmla="*/ 1860550 w 1386"/>
                  <a:gd name="T9" fmla="*/ 809625 h 1000"/>
                  <a:gd name="T10" fmla="*/ 1746250 w 1386"/>
                  <a:gd name="T11" fmla="*/ 695325 h 1000"/>
                  <a:gd name="T12" fmla="*/ 1622425 w 1386"/>
                  <a:gd name="T13" fmla="*/ 587375 h 1000"/>
                  <a:gd name="T14" fmla="*/ 1495425 w 1386"/>
                  <a:gd name="T15" fmla="*/ 485775 h 1000"/>
                  <a:gd name="T16" fmla="*/ 1358900 w 1386"/>
                  <a:gd name="T17" fmla="*/ 393700 h 1000"/>
                  <a:gd name="T18" fmla="*/ 1216025 w 1386"/>
                  <a:gd name="T19" fmla="*/ 311150 h 1000"/>
                  <a:gd name="T20" fmla="*/ 1069975 w 1386"/>
                  <a:gd name="T21" fmla="*/ 234950 h 1000"/>
                  <a:gd name="T22" fmla="*/ 917575 w 1386"/>
                  <a:gd name="T23" fmla="*/ 171450 h 1000"/>
                  <a:gd name="T24" fmla="*/ 758825 w 1386"/>
                  <a:gd name="T25" fmla="*/ 117475 h 1000"/>
                  <a:gd name="T26" fmla="*/ 596900 w 1386"/>
                  <a:gd name="T27" fmla="*/ 73025 h 1000"/>
                  <a:gd name="T28" fmla="*/ 431800 w 1386"/>
                  <a:gd name="T29" fmla="*/ 38100 h 1000"/>
                  <a:gd name="T30" fmla="*/ 260350 w 1386"/>
                  <a:gd name="T31" fmla="*/ 12700 h 1000"/>
                  <a:gd name="T32" fmla="*/ 88900 w 1386"/>
                  <a:gd name="T33" fmla="*/ 3175 h 1000"/>
                  <a:gd name="T34" fmla="*/ 0 w 1386"/>
                  <a:gd name="T35" fmla="*/ 635000 h 1000"/>
                  <a:gd name="T36" fmla="*/ 66675 w 1386"/>
                  <a:gd name="T37" fmla="*/ 638175 h 1000"/>
                  <a:gd name="T38" fmla="*/ 196850 w 1386"/>
                  <a:gd name="T39" fmla="*/ 644525 h 1000"/>
                  <a:gd name="T40" fmla="*/ 323850 w 1386"/>
                  <a:gd name="T41" fmla="*/ 663575 h 1000"/>
                  <a:gd name="T42" fmla="*/ 447675 w 1386"/>
                  <a:gd name="T43" fmla="*/ 688975 h 1000"/>
                  <a:gd name="T44" fmla="*/ 571500 w 1386"/>
                  <a:gd name="T45" fmla="*/ 723900 h 1000"/>
                  <a:gd name="T46" fmla="*/ 688975 w 1386"/>
                  <a:gd name="T47" fmla="*/ 765175 h 1000"/>
                  <a:gd name="T48" fmla="*/ 803275 w 1386"/>
                  <a:gd name="T49" fmla="*/ 812800 h 1000"/>
                  <a:gd name="T50" fmla="*/ 914400 w 1386"/>
                  <a:gd name="T51" fmla="*/ 866775 h 1000"/>
                  <a:gd name="T52" fmla="*/ 1019175 w 1386"/>
                  <a:gd name="T53" fmla="*/ 930275 h 1000"/>
                  <a:gd name="T54" fmla="*/ 1120775 w 1386"/>
                  <a:gd name="T55" fmla="*/ 1000125 h 1000"/>
                  <a:gd name="T56" fmla="*/ 1216025 w 1386"/>
                  <a:gd name="T57" fmla="*/ 1076325 h 1000"/>
                  <a:gd name="T58" fmla="*/ 1308100 w 1386"/>
                  <a:gd name="T59" fmla="*/ 1155700 h 1000"/>
                  <a:gd name="T60" fmla="*/ 1397000 w 1386"/>
                  <a:gd name="T61" fmla="*/ 1244600 h 1000"/>
                  <a:gd name="T62" fmla="*/ 1476375 w 1386"/>
                  <a:gd name="T63" fmla="*/ 1336675 h 1000"/>
                  <a:gd name="T64" fmla="*/ 1549400 w 1386"/>
                  <a:gd name="T65" fmla="*/ 1431925 h 1000"/>
                  <a:gd name="T66" fmla="*/ 1619250 w 1386"/>
                  <a:gd name="T67" fmla="*/ 1536700 h 1000"/>
                  <a:gd name="T68" fmla="*/ 1651000 w 1386"/>
                  <a:gd name="T69" fmla="*/ 1587500 h 10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386" h="1000">
                    <a:moveTo>
                      <a:pt x="1040" y="1000"/>
                    </a:moveTo>
                    <a:lnTo>
                      <a:pt x="1386" y="800"/>
                    </a:lnTo>
                    <a:lnTo>
                      <a:pt x="1360" y="756"/>
                    </a:lnTo>
                    <a:lnTo>
                      <a:pt x="1332" y="712"/>
                    </a:lnTo>
                    <a:lnTo>
                      <a:pt x="1302" y="670"/>
                    </a:lnTo>
                    <a:lnTo>
                      <a:pt x="1272" y="628"/>
                    </a:lnTo>
                    <a:lnTo>
                      <a:pt x="1240" y="588"/>
                    </a:lnTo>
                    <a:lnTo>
                      <a:pt x="1206" y="550"/>
                    </a:lnTo>
                    <a:lnTo>
                      <a:pt x="1172" y="510"/>
                    </a:lnTo>
                    <a:lnTo>
                      <a:pt x="1136" y="474"/>
                    </a:lnTo>
                    <a:lnTo>
                      <a:pt x="1100" y="438"/>
                    </a:lnTo>
                    <a:lnTo>
                      <a:pt x="1062" y="404"/>
                    </a:lnTo>
                    <a:lnTo>
                      <a:pt x="1022" y="370"/>
                    </a:lnTo>
                    <a:lnTo>
                      <a:pt x="982" y="338"/>
                    </a:lnTo>
                    <a:lnTo>
                      <a:pt x="942" y="306"/>
                    </a:lnTo>
                    <a:lnTo>
                      <a:pt x="898" y="276"/>
                    </a:lnTo>
                    <a:lnTo>
                      <a:pt x="856" y="248"/>
                    </a:lnTo>
                    <a:lnTo>
                      <a:pt x="812" y="222"/>
                    </a:lnTo>
                    <a:lnTo>
                      <a:pt x="766" y="196"/>
                    </a:lnTo>
                    <a:lnTo>
                      <a:pt x="720" y="172"/>
                    </a:lnTo>
                    <a:lnTo>
                      <a:pt x="674" y="148"/>
                    </a:lnTo>
                    <a:lnTo>
                      <a:pt x="626" y="128"/>
                    </a:lnTo>
                    <a:lnTo>
                      <a:pt x="578" y="108"/>
                    </a:lnTo>
                    <a:lnTo>
                      <a:pt x="528" y="90"/>
                    </a:lnTo>
                    <a:lnTo>
                      <a:pt x="478" y="74"/>
                    </a:lnTo>
                    <a:lnTo>
                      <a:pt x="428" y="58"/>
                    </a:lnTo>
                    <a:lnTo>
                      <a:pt x="376" y="46"/>
                    </a:lnTo>
                    <a:lnTo>
                      <a:pt x="324" y="34"/>
                    </a:lnTo>
                    <a:lnTo>
                      <a:pt x="272" y="24"/>
                    </a:lnTo>
                    <a:lnTo>
                      <a:pt x="218" y="16"/>
                    </a:lnTo>
                    <a:lnTo>
                      <a:pt x="164" y="8"/>
                    </a:lnTo>
                    <a:lnTo>
                      <a:pt x="110" y="4"/>
                    </a:lnTo>
                    <a:lnTo>
                      <a:pt x="56" y="2"/>
                    </a:lnTo>
                    <a:lnTo>
                      <a:pt x="0" y="0"/>
                    </a:lnTo>
                    <a:lnTo>
                      <a:pt x="0" y="400"/>
                    </a:lnTo>
                    <a:lnTo>
                      <a:pt x="42" y="402"/>
                    </a:lnTo>
                    <a:lnTo>
                      <a:pt x="84" y="404"/>
                    </a:lnTo>
                    <a:lnTo>
                      <a:pt x="124" y="406"/>
                    </a:lnTo>
                    <a:lnTo>
                      <a:pt x="164" y="412"/>
                    </a:lnTo>
                    <a:lnTo>
                      <a:pt x="204" y="418"/>
                    </a:lnTo>
                    <a:lnTo>
                      <a:pt x="244" y="426"/>
                    </a:lnTo>
                    <a:lnTo>
                      <a:pt x="282" y="434"/>
                    </a:lnTo>
                    <a:lnTo>
                      <a:pt x="322" y="444"/>
                    </a:lnTo>
                    <a:lnTo>
                      <a:pt x="360" y="456"/>
                    </a:lnTo>
                    <a:lnTo>
                      <a:pt x="396" y="468"/>
                    </a:lnTo>
                    <a:lnTo>
                      <a:pt x="434" y="482"/>
                    </a:lnTo>
                    <a:lnTo>
                      <a:pt x="470" y="496"/>
                    </a:lnTo>
                    <a:lnTo>
                      <a:pt x="506" y="512"/>
                    </a:lnTo>
                    <a:lnTo>
                      <a:pt x="540" y="528"/>
                    </a:lnTo>
                    <a:lnTo>
                      <a:pt x="576" y="546"/>
                    </a:lnTo>
                    <a:lnTo>
                      <a:pt x="608" y="566"/>
                    </a:lnTo>
                    <a:lnTo>
                      <a:pt x="642" y="586"/>
                    </a:lnTo>
                    <a:lnTo>
                      <a:pt x="674" y="608"/>
                    </a:lnTo>
                    <a:lnTo>
                      <a:pt x="706" y="630"/>
                    </a:lnTo>
                    <a:lnTo>
                      <a:pt x="736" y="654"/>
                    </a:lnTo>
                    <a:lnTo>
                      <a:pt x="766" y="678"/>
                    </a:lnTo>
                    <a:lnTo>
                      <a:pt x="796" y="702"/>
                    </a:lnTo>
                    <a:lnTo>
                      <a:pt x="824" y="728"/>
                    </a:lnTo>
                    <a:lnTo>
                      <a:pt x="852" y="756"/>
                    </a:lnTo>
                    <a:lnTo>
                      <a:pt x="880" y="784"/>
                    </a:lnTo>
                    <a:lnTo>
                      <a:pt x="904" y="812"/>
                    </a:lnTo>
                    <a:lnTo>
                      <a:pt x="930" y="842"/>
                    </a:lnTo>
                    <a:lnTo>
                      <a:pt x="954" y="872"/>
                    </a:lnTo>
                    <a:lnTo>
                      <a:pt x="976" y="902"/>
                    </a:lnTo>
                    <a:lnTo>
                      <a:pt x="998" y="934"/>
                    </a:lnTo>
                    <a:lnTo>
                      <a:pt x="1020" y="968"/>
                    </a:lnTo>
                    <a:lnTo>
                      <a:pt x="1040" y="1000"/>
                    </a:lnTo>
                    <a:close/>
                  </a:path>
                </a:pathLst>
              </a:custGeom>
              <a:noFill/>
              <a:ln w="12700">
                <a:solidFill>
                  <a:srgbClr val="000000"/>
                </a:solidFill>
                <a:prstDash val="solid"/>
                <a:round/>
                <a:headEnd/>
                <a:tailEnd/>
              </a:ln>
            </p:spPr>
            <p:txBody>
              <a:bodyPr/>
              <a:lstStyle/>
              <a:p>
                <a:endParaRPr lang="en-GB"/>
              </a:p>
            </p:txBody>
          </p:sp>
          <p:sp>
            <p:nvSpPr>
              <p:cNvPr id="17" name="Freeform 3"/>
              <p:cNvSpPr>
                <a:spLocks/>
              </p:cNvSpPr>
              <p:nvPr/>
            </p:nvSpPr>
            <p:spPr bwMode="auto">
              <a:xfrm>
                <a:off x="2373314" y="1651194"/>
                <a:ext cx="2200275" cy="1587500"/>
              </a:xfrm>
              <a:custGeom>
                <a:avLst/>
                <a:gdLst>
                  <a:gd name="T0" fmla="*/ 2200275 w 1386"/>
                  <a:gd name="T1" fmla="*/ 0 h 1000"/>
                  <a:gd name="T2" fmla="*/ 2114550 w 1386"/>
                  <a:gd name="T3" fmla="*/ 3175 h 1000"/>
                  <a:gd name="T4" fmla="*/ 1939925 w 1386"/>
                  <a:gd name="T5" fmla="*/ 12700 h 1000"/>
                  <a:gd name="T6" fmla="*/ 1771650 w 1386"/>
                  <a:gd name="T7" fmla="*/ 38100 h 1000"/>
                  <a:gd name="T8" fmla="*/ 1603375 w 1386"/>
                  <a:gd name="T9" fmla="*/ 73025 h 1000"/>
                  <a:gd name="T10" fmla="*/ 1441450 w 1386"/>
                  <a:gd name="T11" fmla="*/ 117475 h 1000"/>
                  <a:gd name="T12" fmla="*/ 1285875 w 1386"/>
                  <a:gd name="T13" fmla="*/ 171450 h 1000"/>
                  <a:gd name="T14" fmla="*/ 1133475 w 1386"/>
                  <a:gd name="T15" fmla="*/ 234950 h 1000"/>
                  <a:gd name="T16" fmla="*/ 984250 w 1386"/>
                  <a:gd name="T17" fmla="*/ 311150 h 1000"/>
                  <a:gd name="T18" fmla="*/ 844550 w 1386"/>
                  <a:gd name="T19" fmla="*/ 393700 h 1000"/>
                  <a:gd name="T20" fmla="*/ 708025 w 1386"/>
                  <a:gd name="T21" fmla="*/ 485775 h 1000"/>
                  <a:gd name="T22" fmla="*/ 577850 w 1386"/>
                  <a:gd name="T23" fmla="*/ 587375 h 1000"/>
                  <a:gd name="T24" fmla="*/ 457200 w 1386"/>
                  <a:gd name="T25" fmla="*/ 695325 h 1000"/>
                  <a:gd name="T26" fmla="*/ 339725 w 1386"/>
                  <a:gd name="T27" fmla="*/ 809625 h 1000"/>
                  <a:gd name="T28" fmla="*/ 234950 w 1386"/>
                  <a:gd name="T29" fmla="*/ 933450 h 1000"/>
                  <a:gd name="T30" fmla="*/ 133350 w 1386"/>
                  <a:gd name="T31" fmla="*/ 1063625 h 1000"/>
                  <a:gd name="T32" fmla="*/ 44450 w 1386"/>
                  <a:gd name="T33" fmla="*/ 1200150 h 1000"/>
                  <a:gd name="T34" fmla="*/ 552450 w 1386"/>
                  <a:gd name="T35" fmla="*/ 1587500 h 1000"/>
                  <a:gd name="T36" fmla="*/ 584200 w 1386"/>
                  <a:gd name="T37" fmla="*/ 1536700 h 1000"/>
                  <a:gd name="T38" fmla="*/ 650875 w 1386"/>
                  <a:gd name="T39" fmla="*/ 1431925 h 1000"/>
                  <a:gd name="T40" fmla="*/ 727075 w 1386"/>
                  <a:gd name="T41" fmla="*/ 1336675 h 1000"/>
                  <a:gd name="T42" fmla="*/ 806450 w 1386"/>
                  <a:gd name="T43" fmla="*/ 1244600 h 1000"/>
                  <a:gd name="T44" fmla="*/ 892175 w 1386"/>
                  <a:gd name="T45" fmla="*/ 1155700 h 1000"/>
                  <a:gd name="T46" fmla="*/ 984250 w 1386"/>
                  <a:gd name="T47" fmla="*/ 1076325 h 1000"/>
                  <a:gd name="T48" fmla="*/ 1079500 w 1386"/>
                  <a:gd name="T49" fmla="*/ 1000125 h 1000"/>
                  <a:gd name="T50" fmla="*/ 1181100 w 1386"/>
                  <a:gd name="T51" fmla="*/ 930275 h 1000"/>
                  <a:gd name="T52" fmla="*/ 1289050 w 1386"/>
                  <a:gd name="T53" fmla="*/ 866775 h 1000"/>
                  <a:gd name="T54" fmla="*/ 1400175 w 1386"/>
                  <a:gd name="T55" fmla="*/ 812800 h 1000"/>
                  <a:gd name="T56" fmla="*/ 1514475 w 1386"/>
                  <a:gd name="T57" fmla="*/ 765175 h 1000"/>
                  <a:gd name="T58" fmla="*/ 1631950 w 1386"/>
                  <a:gd name="T59" fmla="*/ 723900 h 1000"/>
                  <a:gd name="T60" fmla="*/ 1752600 w 1386"/>
                  <a:gd name="T61" fmla="*/ 688975 h 1000"/>
                  <a:gd name="T62" fmla="*/ 1876425 w 1386"/>
                  <a:gd name="T63" fmla="*/ 663575 h 1000"/>
                  <a:gd name="T64" fmla="*/ 2006600 w 1386"/>
                  <a:gd name="T65" fmla="*/ 644525 h 1000"/>
                  <a:gd name="T66" fmla="*/ 2133600 w 1386"/>
                  <a:gd name="T67" fmla="*/ 638175 h 1000"/>
                  <a:gd name="T68" fmla="*/ 2200275 w 1386"/>
                  <a:gd name="T69" fmla="*/ 635000 h 10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386" h="1000">
                    <a:moveTo>
                      <a:pt x="1386" y="400"/>
                    </a:moveTo>
                    <a:lnTo>
                      <a:pt x="1386" y="0"/>
                    </a:lnTo>
                    <a:lnTo>
                      <a:pt x="1332" y="2"/>
                    </a:lnTo>
                    <a:lnTo>
                      <a:pt x="1276" y="4"/>
                    </a:lnTo>
                    <a:lnTo>
                      <a:pt x="1222" y="8"/>
                    </a:lnTo>
                    <a:lnTo>
                      <a:pt x="1168" y="16"/>
                    </a:lnTo>
                    <a:lnTo>
                      <a:pt x="1116" y="24"/>
                    </a:lnTo>
                    <a:lnTo>
                      <a:pt x="1062" y="34"/>
                    </a:lnTo>
                    <a:lnTo>
                      <a:pt x="1010" y="46"/>
                    </a:lnTo>
                    <a:lnTo>
                      <a:pt x="960" y="58"/>
                    </a:lnTo>
                    <a:lnTo>
                      <a:pt x="908" y="74"/>
                    </a:lnTo>
                    <a:lnTo>
                      <a:pt x="858" y="90"/>
                    </a:lnTo>
                    <a:lnTo>
                      <a:pt x="810" y="108"/>
                    </a:lnTo>
                    <a:lnTo>
                      <a:pt x="760" y="128"/>
                    </a:lnTo>
                    <a:lnTo>
                      <a:pt x="714" y="148"/>
                    </a:lnTo>
                    <a:lnTo>
                      <a:pt x="666" y="172"/>
                    </a:lnTo>
                    <a:lnTo>
                      <a:pt x="620" y="196"/>
                    </a:lnTo>
                    <a:lnTo>
                      <a:pt x="576" y="222"/>
                    </a:lnTo>
                    <a:lnTo>
                      <a:pt x="532" y="248"/>
                    </a:lnTo>
                    <a:lnTo>
                      <a:pt x="488" y="276"/>
                    </a:lnTo>
                    <a:lnTo>
                      <a:pt x="446" y="306"/>
                    </a:lnTo>
                    <a:lnTo>
                      <a:pt x="404" y="338"/>
                    </a:lnTo>
                    <a:lnTo>
                      <a:pt x="364" y="370"/>
                    </a:lnTo>
                    <a:lnTo>
                      <a:pt x="326" y="404"/>
                    </a:lnTo>
                    <a:lnTo>
                      <a:pt x="288" y="438"/>
                    </a:lnTo>
                    <a:lnTo>
                      <a:pt x="250" y="474"/>
                    </a:lnTo>
                    <a:lnTo>
                      <a:pt x="214" y="510"/>
                    </a:lnTo>
                    <a:lnTo>
                      <a:pt x="180" y="550"/>
                    </a:lnTo>
                    <a:lnTo>
                      <a:pt x="148" y="588"/>
                    </a:lnTo>
                    <a:lnTo>
                      <a:pt x="116" y="628"/>
                    </a:lnTo>
                    <a:lnTo>
                      <a:pt x="84" y="670"/>
                    </a:lnTo>
                    <a:lnTo>
                      <a:pt x="56" y="712"/>
                    </a:lnTo>
                    <a:lnTo>
                      <a:pt x="28" y="756"/>
                    </a:lnTo>
                    <a:lnTo>
                      <a:pt x="0" y="800"/>
                    </a:lnTo>
                    <a:lnTo>
                      <a:pt x="348" y="1000"/>
                    </a:lnTo>
                    <a:lnTo>
                      <a:pt x="368" y="968"/>
                    </a:lnTo>
                    <a:lnTo>
                      <a:pt x="388" y="934"/>
                    </a:lnTo>
                    <a:lnTo>
                      <a:pt x="410" y="902"/>
                    </a:lnTo>
                    <a:lnTo>
                      <a:pt x="434" y="872"/>
                    </a:lnTo>
                    <a:lnTo>
                      <a:pt x="458" y="842"/>
                    </a:lnTo>
                    <a:lnTo>
                      <a:pt x="482" y="812"/>
                    </a:lnTo>
                    <a:lnTo>
                      <a:pt x="508" y="784"/>
                    </a:lnTo>
                    <a:lnTo>
                      <a:pt x="534" y="756"/>
                    </a:lnTo>
                    <a:lnTo>
                      <a:pt x="562" y="728"/>
                    </a:lnTo>
                    <a:lnTo>
                      <a:pt x="590" y="702"/>
                    </a:lnTo>
                    <a:lnTo>
                      <a:pt x="620" y="678"/>
                    </a:lnTo>
                    <a:lnTo>
                      <a:pt x="650" y="654"/>
                    </a:lnTo>
                    <a:lnTo>
                      <a:pt x="680" y="630"/>
                    </a:lnTo>
                    <a:lnTo>
                      <a:pt x="712" y="608"/>
                    </a:lnTo>
                    <a:lnTo>
                      <a:pt x="744" y="586"/>
                    </a:lnTo>
                    <a:lnTo>
                      <a:pt x="778" y="566"/>
                    </a:lnTo>
                    <a:lnTo>
                      <a:pt x="812" y="546"/>
                    </a:lnTo>
                    <a:lnTo>
                      <a:pt x="846" y="528"/>
                    </a:lnTo>
                    <a:lnTo>
                      <a:pt x="882" y="512"/>
                    </a:lnTo>
                    <a:lnTo>
                      <a:pt x="918" y="496"/>
                    </a:lnTo>
                    <a:lnTo>
                      <a:pt x="954" y="482"/>
                    </a:lnTo>
                    <a:lnTo>
                      <a:pt x="990" y="468"/>
                    </a:lnTo>
                    <a:lnTo>
                      <a:pt x="1028" y="456"/>
                    </a:lnTo>
                    <a:lnTo>
                      <a:pt x="1066" y="444"/>
                    </a:lnTo>
                    <a:lnTo>
                      <a:pt x="1104" y="434"/>
                    </a:lnTo>
                    <a:lnTo>
                      <a:pt x="1144" y="426"/>
                    </a:lnTo>
                    <a:lnTo>
                      <a:pt x="1182" y="418"/>
                    </a:lnTo>
                    <a:lnTo>
                      <a:pt x="1222" y="412"/>
                    </a:lnTo>
                    <a:lnTo>
                      <a:pt x="1264" y="406"/>
                    </a:lnTo>
                    <a:lnTo>
                      <a:pt x="1304" y="404"/>
                    </a:lnTo>
                    <a:lnTo>
                      <a:pt x="1344" y="402"/>
                    </a:lnTo>
                    <a:lnTo>
                      <a:pt x="1386" y="400"/>
                    </a:lnTo>
                    <a:close/>
                  </a:path>
                </a:pathLst>
              </a:custGeom>
              <a:noFill/>
              <a:ln w="38100" cap="flat" cmpd="sng">
                <a:solidFill>
                  <a:srgbClr val="5F5F5F"/>
                </a:solidFill>
                <a:prstDash val="solid"/>
                <a:round/>
                <a:headEnd type="none" w="med" len="med"/>
                <a:tailEnd type="none" w="med" len="med"/>
              </a:ln>
              <a:effectLst/>
              <a:extLst/>
            </p:spPr>
            <p:txBody>
              <a:bodyPr/>
              <a:lstStyle/>
              <a:p>
                <a:endParaRPr lang="en-GB"/>
              </a:p>
            </p:txBody>
          </p:sp>
          <p:sp>
            <p:nvSpPr>
              <p:cNvPr id="18" name="Freeform 4"/>
              <p:cNvSpPr>
                <a:spLocks/>
              </p:cNvSpPr>
              <p:nvPr/>
            </p:nvSpPr>
            <p:spPr bwMode="auto">
              <a:xfrm>
                <a:off x="2033589" y="2921193"/>
                <a:ext cx="892175" cy="2540000"/>
              </a:xfrm>
              <a:custGeom>
                <a:avLst/>
                <a:gdLst>
                  <a:gd name="T0" fmla="*/ 635000 w 562"/>
                  <a:gd name="T1" fmla="*/ 1270000 h 1600"/>
                  <a:gd name="T2" fmla="*/ 641350 w 562"/>
                  <a:gd name="T3" fmla="*/ 1143000 h 1600"/>
                  <a:gd name="T4" fmla="*/ 654050 w 562"/>
                  <a:gd name="T5" fmla="*/ 1016000 h 1600"/>
                  <a:gd name="T6" fmla="*/ 673100 w 562"/>
                  <a:gd name="T7" fmla="*/ 892175 h 1600"/>
                  <a:gd name="T8" fmla="*/ 701675 w 562"/>
                  <a:gd name="T9" fmla="*/ 768350 h 1600"/>
                  <a:gd name="T10" fmla="*/ 739775 w 562"/>
                  <a:gd name="T11" fmla="*/ 650875 h 1600"/>
                  <a:gd name="T12" fmla="*/ 781050 w 562"/>
                  <a:gd name="T13" fmla="*/ 536575 h 1600"/>
                  <a:gd name="T14" fmla="*/ 831850 w 562"/>
                  <a:gd name="T15" fmla="*/ 425450 h 1600"/>
                  <a:gd name="T16" fmla="*/ 892175 w 562"/>
                  <a:gd name="T17" fmla="*/ 317500 h 1600"/>
                  <a:gd name="T18" fmla="*/ 339725 w 562"/>
                  <a:gd name="T19" fmla="*/ 0 h 1600"/>
                  <a:gd name="T20" fmla="*/ 263525 w 562"/>
                  <a:gd name="T21" fmla="*/ 142875 h 1600"/>
                  <a:gd name="T22" fmla="*/ 196850 w 562"/>
                  <a:gd name="T23" fmla="*/ 292100 h 1600"/>
                  <a:gd name="T24" fmla="*/ 139700 w 562"/>
                  <a:gd name="T25" fmla="*/ 444500 h 1600"/>
                  <a:gd name="T26" fmla="*/ 88900 w 562"/>
                  <a:gd name="T27" fmla="*/ 603250 h 1600"/>
                  <a:gd name="T28" fmla="*/ 50800 w 562"/>
                  <a:gd name="T29" fmla="*/ 765175 h 1600"/>
                  <a:gd name="T30" fmla="*/ 22225 w 562"/>
                  <a:gd name="T31" fmla="*/ 930275 h 1600"/>
                  <a:gd name="T32" fmla="*/ 6350 w 562"/>
                  <a:gd name="T33" fmla="*/ 1098550 h 1600"/>
                  <a:gd name="T34" fmla="*/ 0 w 562"/>
                  <a:gd name="T35" fmla="*/ 1270000 h 1600"/>
                  <a:gd name="T36" fmla="*/ 3175 w 562"/>
                  <a:gd name="T37" fmla="*/ 1358900 h 1600"/>
                  <a:gd name="T38" fmla="*/ 12700 w 562"/>
                  <a:gd name="T39" fmla="*/ 1527175 h 1600"/>
                  <a:gd name="T40" fmla="*/ 34925 w 562"/>
                  <a:gd name="T41" fmla="*/ 1695450 h 1600"/>
                  <a:gd name="T42" fmla="*/ 69850 w 562"/>
                  <a:gd name="T43" fmla="*/ 1860550 h 1600"/>
                  <a:gd name="T44" fmla="*/ 111125 w 562"/>
                  <a:gd name="T45" fmla="*/ 2019300 h 1600"/>
                  <a:gd name="T46" fmla="*/ 165100 w 562"/>
                  <a:gd name="T47" fmla="*/ 2174875 h 1600"/>
                  <a:gd name="T48" fmla="*/ 228600 w 562"/>
                  <a:gd name="T49" fmla="*/ 2324100 h 1600"/>
                  <a:gd name="T50" fmla="*/ 301625 w 562"/>
                  <a:gd name="T51" fmla="*/ 2470150 h 1600"/>
                  <a:gd name="T52" fmla="*/ 892175 w 562"/>
                  <a:gd name="T53" fmla="*/ 2222500 h 1600"/>
                  <a:gd name="T54" fmla="*/ 860425 w 562"/>
                  <a:gd name="T55" fmla="*/ 2171700 h 1600"/>
                  <a:gd name="T56" fmla="*/ 806450 w 562"/>
                  <a:gd name="T57" fmla="*/ 2060575 h 1600"/>
                  <a:gd name="T58" fmla="*/ 758825 w 562"/>
                  <a:gd name="T59" fmla="*/ 1949450 h 1600"/>
                  <a:gd name="T60" fmla="*/ 720725 w 562"/>
                  <a:gd name="T61" fmla="*/ 1831975 h 1600"/>
                  <a:gd name="T62" fmla="*/ 685800 w 562"/>
                  <a:gd name="T63" fmla="*/ 1711325 h 1600"/>
                  <a:gd name="T64" fmla="*/ 663575 w 562"/>
                  <a:gd name="T65" fmla="*/ 1590675 h 1600"/>
                  <a:gd name="T66" fmla="*/ 644525 w 562"/>
                  <a:gd name="T67" fmla="*/ 1463675 h 1600"/>
                  <a:gd name="T68" fmla="*/ 638175 w 562"/>
                  <a:gd name="T69" fmla="*/ 1336675 h 1600"/>
                  <a:gd name="T70" fmla="*/ 635000 w 562"/>
                  <a:gd name="T71" fmla="*/ 1270000 h 16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62" h="1600">
                    <a:moveTo>
                      <a:pt x="400" y="800"/>
                    </a:moveTo>
                    <a:lnTo>
                      <a:pt x="400" y="800"/>
                    </a:lnTo>
                    <a:lnTo>
                      <a:pt x="402" y="760"/>
                    </a:lnTo>
                    <a:lnTo>
                      <a:pt x="404" y="720"/>
                    </a:lnTo>
                    <a:lnTo>
                      <a:pt x="406" y="680"/>
                    </a:lnTo>
                    <a:lnTo>
                      <a:pt x="412" y="640"/>
                    </a:lnTo>
                    <a:lnTo>
                      <a:pt x="418" y="600"/>
                    </a:lnTo>
                    <a:lnTo>
                      <a:pt x="424" y="562"/>
                    </a:lnTo>
                    <a:lnTo>
                      <a:pt x="432" y="522"/>
                    </a:lnTo>
                    <a:lnTo>
                      <a:pt x="442" y="484"/>
                    </a:lnTo>
                    <a:lnTo>
                      <a:pt x="454" y="448"/>
                    </a:lnTo>
                    <a:lnTo>
                      <a:pt x="466" y="410"/>
                    </a:lnTo>
                    <a:lnTo>
                      <a:pt x="478" y="374"/>
                    </a:lnTo>
                    <a:lnTo>
                      <a:pt x="492" y="338"/>
                    </a:lnTo>
                    <a:lnTo>
                      <a:pt x="508" y="302"/>
                    </a:lnTo>
                    <a:lnTo>
                      <a:pt x="524" y="268"/>
                    </a:lnTo>
                    <a:lnTo>
                      <a:pt x="542" y="234"/>
                    </a:lnTo>
                    <a:lnTo>
                      <a:pt x="562" y="200"/>
                    </a:lnTo>
                    <a:lnTo>
                      <a:pt x="214" y="0"/>
                    </a:lnTo>
                    <a:lnTo>
                      <a:pt x="190" y="46"/>
                    </a:lnTo>
                    <a:lnTo>
                      <a:pt x="166" y="90"/>
                    </a:lnTo>
                    <a:lnTo>
                      <a:pt x="144" y="136"/>
                    </a:lnTo>
                    <a:lnTo>
                      <a:pt x="124" y="184"/>
                    </a:lnTo>
                    <a:lnTo>
                      <a:pt x="104" y="232"/>
                    </a:lnTo>
                    <a:lnTo>
                      <a:pt x="88" y="280"/>
                    </a:lnTo>
                    <a:lnTo>
                      <a:pt x="70" y="330"/>
                    </a:lnTo>
                    <a:lnTo>
                      <a:pt x="56" y="380"/>
                    </a:lnTo>
                    <a:lnTo>
                      <a:pt x="44" y="430"/>
                    </a:lnTo>
                    <a:lnTo>
                      <a:pt x="32" y="482"/>
                    </a:lnTo>
                    <a:lnTo>
                      <a:pt x="22" y="534"/>
                    </a:lnTo>
                    <a:lnTo>
                      <a:pt x="14" y="586"/>
                    </a:lnTo>
                    <a:lnTo>
                      <a:pt x="8" y="638"/>
                    </a:lnTo>
                    <a:lnTo>
                      <a:pt x="4" y="692"/>
                    </a:lnTo>
                    <a:lnTo>
                      <a:pt x="2" y="746"/>
                    </a:lnTo>
                    <a:lnTo>
                      <a:pt x="0" y="800"/>
                    </a:lnTo>
                    <a:lnTo>
                      <a:pt x="2" y="856"/>
                    </a:lnTo>
                    <a:lnTo>
                      <a:pt x="4" y="910"/>
                    </a:lnTo>
                    <a:lnTo>
                      <a:pt x="8" y="962"/>
                    </a:lnTo>
                    <a:lnTo>
                      <a:pt x="14" y="1016"/>
                    </a:lnTo>
                    <a:lnTo>
                      <a:pt x="22" y="1068"/>
                    </a:lnTo>
                    <a:lnTo>
                      <a:pt x="32" y="1120"/>
                    </a:lnTo>
                    <a:lnTo>
                      <a:pt x="44" y="1172"/>
                    </a:lnTo>
                    <a:lnTo>
                      <a:pt x="56" y="1222"/>
                    </a:lnTo>
                    <a:lnTo>
                      <a:pt x="70" y="1272"/>
                    </a:lnTo>
                    <a:lnTo>
                      <a:pt x="88" y="1322"/>
                    </a:lnTo>
                    <a:lnTo>
                      <a:pt x="104" y="1370"/>
                    </a:lnTo>
                    <a:lnTo>
                      <a:pt x="124" y="1418"/>
                    </a:lnTo>
                    <a:lnTo>
                      <a:pt x="144" y="1464"/>
                    </a:lnTo>
                    <a:lnTo>
                      <a:pt x="166" y="1510"/>
                    </a:lnTo>
                    <a:lnTo>
                      <a:pt x="190" y="1556"/>
                    </a:lnTo>
                    <a:lnTo>
                      <a:pt x="214" y="1600"/>
                    </a:lnTo>
                    <a:lnTo>
                      <a:pt x="562" y="1400"/>
                    </a:lnTo>
                    <a:lnTo>
                      <a:pt x="542" y="1368"/>
                    </a:lnTo>
                    <a:lnTo>
                      <a:pt x="524" y="1334"/>
                    </a:lnTo>
                    <a:lnTo>
                      <a:pt x="508" y="1298"/>
                    </a:lnTo>
                    <a:lnTo>
                      <a:pt x="492" y="1264"/>
                    </a:lnTo>
                    <a:lnTo>
                      <a:pt x="478" y="1228"/>
                    </a:lnTo>
                    <a:lnTo>
                      <a:pt x="466" y="1190"/>
                    </a:lnTo>
                    <a:lnTo>
                      <a:pt x="454" y="1154"/>
                    </a:lnTo>
                    <a:lnTo>
                      <a:pt x="442" y="1116"/>
                    </a:lnTo>
                    <a:lnTo>
                      <a:pt x="432" y="1078"/>
                    </a:lnTo>
                    <a:lnTo>
                      <a:pt x="424" y="1040"/>
                    </a:lnTo>
                    <a:lnTo>
                      <a:pt x="418" y="1002"/>
                    </a:lnTo>
                    <a:lnTo>
                      <a:pt x="412" y="962"/>
                    </a:lnTo>
                    <a:lnTo>
                      <a:pt x="406" y="922"/>
                    </a:lnTo>
                    <a:lnTo>
                      <a:pt x="404" y="882"/>
                    </a:lnTo>
                    <a:lnTo>
                      <a:pt x="402" y="842"/>
                    </a:lnTo>
                    <a:lnTo>
                      <a:pt x="400" y="800"/>
                    </a:lnTo>
                    <a:close/>
                  </a:path>
                </a:pathLst>
              </a:custGeom>
              <a:noFill/>
              <a:ln w="12700" cap="flat" cmpd="sng">
                <a:solidFill>
                  <a:srgbClr val="000000"/>
                </a:solidFill>
                <a:prstDash val="solid"/>
                <a:round/>
                <a:headEnd type="none" w="med" len="med"/>
                <a:tailEnd type="none" w="med" len="med"/>
              </a:ln>
              <a:effectLst/>
              <a:extLst/>
            </p:spPr>
            <p:txBody>
              <a:bodyPr/>
              <a:lstStyle/>
              <a:p>
                <a:endParaRPr lang="en-GB"/>
              </a:p>
            </p:txBody>
          </p:sp>
          <p:sp>
            <p:nvSpPr>
              <p:cNvPr id="19" name="Freeform 5"/>
              <p:cNvSpPr>
                <a:spLocks/>
              </p:cNvSpPr>
              <p:nvPr/>
            </p:nvSpPr>
            <p:spPr bwMode="auto">
              <a:xfrm>
                <a:off x="4573588" y="5143694"/>
                <a:ext cx="2200275" cy="1587500"/>
              </a:xfrm>
              <a:custGeom>
                <a:avLst/>
                <a:gdLst>
                  <a:gd name="T0" fmla="*/ 0 w 1386"/>
                  <a:gd name="T1" fmla="*/ 1587500 h 1000"/>
                  <a:gd name="T2" fmla="*/ 88900 w 1386"/>
                  <a:gd name="T3" fmla="*/ 1587500 h 1000"/>
                  <a:gd name="T4" fmla="*/ 260350 w 1386"/>
                  <a:gd name="T5" fmla="*/ 1574800 h 1000"/>
                  <a:gd name="T6" fmla="*/ 431800 w 1386"/>
                  <a:gd name="T7" fmla="*/ 1552575 h 1000"/>
                  <a:gd name="T8" fmla="*/ 596900 w 1386"/>
                  <a:gd name="T9" fmla="*/ 1517650 h 1000"/>
                  <a:gd name="T10" fmla="*/ 758825 w 1386"/>
                  <a:gd name="T11" fmla="*/ 1473200 h 1000"/>
                  <a:gd name="T12" fmla="*/ 917575 w 1386"/>
                  <a:gd name="T13" fmla="*/ 1419225 h 1000"/>
                  <a:gd name="T14" fmla="*/ 1069975 w 1386"/>
                  <a:gd name="T15" fmla="*/ 1352550 h 1000"/>
                  <a:gd name="T16" fmla="*/ 1216025 w 1386"/>
                  <a:gd name="T17" fmla="*/ 1279525 h 1000"/>
                  <a:gd name="T18" fmla="*/ 1358900 w 1386"/>
                  <a:gd name="T19" fmla="*/ 1196975 h 1000"/>
                  <a:gd name="T20" fmla="*/ 1495425 w 1386"/>
                  <a:gd name="T21" fmla="*/ 1101725 h 1000"/>
                  <a:gd name="T22" fmla="*/ 1622425 w 1386"/>
                  <a:gd name="T23" fmla="*/ 1003300 h 1000"/>
                  <a:gd name="T24" fmla="*/ 1746250 w 1386"/>
                  <a:gd name="T25" fmla="*/ 895350 h 1000"/>
                  <a:gd name="T26" fmla="*/ 1860550 w 1386"/>
                  <a:gd name="T27" fmla="*/ 777875 h 1000"/>
                  <a:gd name="T28" fmla="*/ 1968500 w 1386"/>
                  <a:gd name="T29" fmla="*/ 654050 h 1000"/>
                  <a:gd name="T30" fmla="*/ 2066925 w 1386"/>
                  <a:gd name="T31" fmla="*/ 523875 h 1000"/>
                  <a:gd name="T32" fmla="*/ 2159000 w 1386"/>
                  <a:gd name="T33" fmla="*/ 390525 h 1000"/>
                  <a:gd name="T34" fmla="*/ 1651000 w 1386"/>
                  <a:gd name="T35" fmla="*/ 0 h 1000"/>
                  <a:gd name="T36" fmla="*/ 1619250 w 1386"/>
                  <a:gd name="T37" fmla="*/ 53975 h 1000"/>
                  <a:gd name="T38" fmla="*/ 1549400 w 1386"/>
                  <a:gd name="T39" fmla="*/ 155575 h 1000"/>
                  <a:gd name="T40" fmla="*/ 1476375 w 1386"/>
                  <a:gd name="T41" fmla="*/ 254000 h 1000"/>
                  <a:gd name="T42" fmla="*/ 1397000 w 1386"/>
                  <a:gd name="T43" fmla="*/ 346075 h 1000"/>
                  <a:gd name="T44" fmla="*/ 1308100 w 1386"/>
                  <a:gd name="T45" fmla="*/ 431800 h 1000"/>
                  <a:gd name="T46" fmla="*/ 1216025 w 1386"/>
                  <a:gd name="T47" fmla="*/ 514350 h 1000"/>
                  <a:gd name="T48" fmla="*/ 1120775 w 1386"/>
                  <a:gd name="T49" fmla="*/ 590550 h 1000"/>
                  <a:gd name="T50" fmla="*/ 1019175 w 1386"/>
                  <a:gd name="T51" fmla="*/ 657225 h 1000"/>
                  <a:gd name="T52" fmla="*/ 914400 w 1386"/>
                  <a:gd name="T53" fmla="*/ 720725 h 1000"/>
                  <a:gd name="T54" fmla="*/ 803275 w 1386"/>
                  <a:gd name="T55" fmla="*/ 777875 h 1000"/>
                  <a:gd name="T56" fmla="*/ 688975 w 1386"/>
                  <a:gd name="T57" fmla="*/ 825500 h 1000"/>
                  <a:gd name="T58" fmla="*/ 571500 w 1386"/>
                  <a:gd name="T59" fmla="*/ 866775 h 1000"/>
                  <a:gd name="T60" fmla="*/ 447675 w 1386"/>
                  <a:gd name="T61" fmla="*/ 901700 h 1000"/>
                  <a:gd name="T62" fmla="*/ 323850 w 1386"/>
                  <a:gd name="T63" fmla="*/ 927100 h 1000"/>
                  <a:gd name="T64" fmla="*/ 196850 w 1386"/>
                  <a:gd name="T65" fmla="*/ 942975 h 1000"/>
                  <a:gd name="T66" fmla="*/ 66675 w 1386"/>
                  <a:gd name="T67" fmla="*/ 952500 h 1000"/>
                  <a:gd name="T68" fmla="*/ 0 w 1386"/>
                  <a:gd name="T69" fmla="*/ 952500 h 10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386" h="1000">
                    <a:moveTo>
                      <a:pt x="0" y="600"/>
                    </a:moveTo>
                    <a:lnTo>
                      <a:pt x="0" y="1000"/>
                    </a:lnTo>
                    <a:lnTo>
                      <a:pt x="56" y="1000"/>
                    </a:lnTo>
                    <a:lnTo>
                      <a:pt x="110" y="996"/>
                    </a:lnTo>
                    <a:lnTo>
                      <a:pt x="164" y="992"/>
                    </a:lnTo>
                    <a:lnTo>
                      <a:pt x="218" y="986"/>
                    </a:lnTo>
                    <a:lnTo>
                      <a:pt x="272" y="978"/>
                    </a:lnTo>
                    <a:lnTo>
                      <a:pt x="324" y="968"/>
                    </a:lnTo>
                    <a:lnTo>
                      <a:pt x="376" y="956"/>
                    </a:lnTo>
                    <a:lnTo>
                      <a:pt x="428" y="942"/>
                    </a:lnTo>
                    <a:lnTo>
                      <a:pt x="478" y="928"/>
                    </a:lnTo>
                    <a:lnTo>
                      <a:pt x="528" y="912"/>
                    </a:lnTo>
                    <a:lnTo>
                      <a:pt x="578" y="894"/>
                    </a:lnTo>
                    <a:lnTo>
                      <a:pt x="626" y="874"/>
                    </a:lnTo>
                    <a:lnTo>
                      <a:pt x="674" y="852"/>
                    </a:lnTo>
                    <a:lnTo>
                      <a:pt x="720" y="830"/>
                    </a:lnTo>
                    <a:lnTo>
                      <a:pt x="766" y="806"/>
                    </a:lnTo>
                    <a:lnTo>
                      <a:pt x="812" y="780"/>
                    </a:lnTo>
                    <a:lnTo>
                      <a:pt x="856" y="754"/>
                    </a:lnTo>
                    <a:lnTo>
                      <a:pt x="898" y="724"/>
                    </a:lnTo>
                    <a:lnTo>
                      <a:pt x="942" y="694"/>
                    </a:lnTo>
                    <a:lnTo>
                      <a:pt x="982" y="664"/>
                    </a:lnTo>
                    <a:lnTo>
                      <a:pt x="1022" y="632"/>
                    </a:lnTo>
                    <a:lnTo>
                      <a:pt x="1062" y="598"/>
                    </a:lnTo>
                    <a:lnTo>
                      <a:pt x="1100" y="564"/>
                    </a:lnTo>
                    <a:lnTo>
                      <a:pt x="1136" y="528"/>
                    </a:lnTo>
                    <a:lnTo>
                      <a:pt x="1172" y="490"/>
                    </a:lnTo>
                    <a:lnTo>
                      <a:pt x="1206" y="452"/>
                    </a:lnTo>
                    <a:lnTo>
                      <a:pt x="1240" y="412"/>
                    </a:lnTo>
                    <a:lnTo>
                      <a:pt x="1272" y="372"/>
                    </a:lnTo>
                    <a:lnTo>
                      <a:pt x="1302" y="330"/>
                    </a:lnTo>
                    <a:lnTo>
                      <a:pt x="1332" y="288"/>
                    </a:lnTo>
                    <a:lnTo>
                      <a:pt x="1360" y="246"/>
                    </a:lnTo>
                    <a:lnTo>
                      <a:pt x="1386" y="200"/>
                    </a:lnTo>
                    <a:lnTo>
                      <a:pt x="1040" y="0"/>
                    </a:lnTo>
                    <a:lnTo>
                      <a:pt x="1020" y="34"/>
                    </a:lnTo>
                    <a:lnTo>
                      <a:pt x="998" y="66"/>
                    </a:lnTo>
                    <a:lnTo>
                      <a:pt x="976" y="98"/>
                    </a:lnTo>
                    <a:lnTo>
                      <a:pt x="954" y="130"/>
                    </a:lnTo>
                    <a:lnTo>
                      <a:pt x="930" y="160"/>
                    </a:lnTo>
                    <a:lnTo>
                      <a:pt x="904" y="190"/>
                    </a:lnTo>
                    <a:lnTo>
                      <a:pt x="880" y="218"/>
                    </a:lnTo>
                    <a:lnTo>
                      <a:pt x="852" y="246"/>
                    </a:lnTo>
                    <a:lnTo>
                      <a:pt x="824" y="272"/>
                    </a:lnTo>
                    <a:lnTo>
                      <a:pt x="796" y="298"/>
                    </a:lnTo>
                    <a:lnTo>
                      <a:pt x="766" y="324"/>
                    </a:lnTo>
                    <a:lnTo>
                      <a:pt x="736" y="348"/>
                    </a:lnTo>
                    <a:lnTo>
                      <a:pt x="706" y="372"/>
                    </a:lnTo>
                    <a:lnTo>
                      <a:pt x="674" y="394"/>
                    </a:lnTo>
                    <a:lnTo>
                      <a:pt x="642" y="414"/>
                    </a:lnTo>
                    <a:lnTo>
                      <a:pt x="608" y="436"/>
                    </a:lnTo>
                    <a:lnTo>
                      <a:pt x="576" y="454"/>
                    </a:lnTo>
                    <a:lnTo>
                      <a:pt x="540" y="472"/>
                    </a:lnTo>
                    <a:lnTo>
                      <a:pt x="506" y="490"/>
                    </a:lnTo>
                    <a:lnTo>
                      <a:pt x="470" y="506"/>
                    </a:lnTo>
                    <a:lnTo>
                      <a:pt x="434" y="520"/>
                    </a:lnTo>
                    <a:lnTo>
                      <a:pt x="396" y="534"/>
                    </a:lnTo>
                    <a:lnTo>
                      <a:pt x="360" y="546"/>
                    </a:lnTo>
                    <a:lnTo>
                      <a:pt x="322" y="558"/>
                    </a:lnTo>
                    <a:lnTo>
                      <a:pt x="282" y="568"/>
                    </a:lnTo>
                    <a:lnTo>
                      <a:pt x="244" y="576"/>
                    </a:lnTo>
                    <a:lnTo>
                      <a:pt x="204" y="584"/>
                    </a:lnTo>
                    <a:lnTo>
                      <a:pt x="164" y="590"/>
                    </a:lnTo>
                    <a:lnTo>
                      <a:pt x="124" y="594"/>
                    </a:lnTo>
                    <a:lnTo>
                      <a:pt x="84" y="598"/>
                    </a:lnTo>
                    <a:lnTo>
                      <a:pt x="42" y="600"/>
                    </a:lnTo>
                    <a:lnTo>
                      <a:pt x="0" y="600"/>
                    </a:lnTo>
                    <a:close/>
                  </a:path>
                </a:pathLst>
              </a:custGeom>
              <a:noFill/>
              <a:ln w="12700">
                <a:solidFill>
                  <a:srgbClr val="000000"/>
                </a:solidFill>
                <a:prstDash val="solid"/>
                <a:round/>
                <a:headEnd/>
                <a:tailEnd/>
              </a:ln>
            </p:spPr>
            <p:txBody>
              <a:bodyPr/>
              <a:lstStyle/>
              <a:p>
                <a:endParaRPr lang="en-GB"/>
              </a:p>
            </p:txBody>
          </p:sp>
          <p:sp>
            <p:nvSpPr>
              <p:cNvPr id="20" name="Freeform 6"/>
              <p:cNvSpPr>
                <a:spLocks/>
              </p:cNvSpPr>
              <p:nvPr/>
            </p:nvSpPr>
            <p:spPr bwMode="auto">
              <a:xfrm>
                <a:off x="6224587" y="2921193"/>
                <a:ext cx="889000" cy="2540000"/>
              </a:xfrm>
              <a:custGeom>
                <a:avLst/>
                <a:gdLst>
                  <a:gd name="T0" fmla="*/ 0 w 560"/>
                  <a:gd name="T1" fmla="*/ 317500 h 1600"/>
                  <a:gd name="T2" fmla="*/ 28575 w 560"/>
                  <a:gd name="T3" fmla="*/ 371475 h 1600"/>
                  <a:gd name="T4" fmla="*/ 82550 w 560"/>
                  <a:gd name="T5" fmla="*/ 479425 h 1600"/>
                  <a:gd name="T6" fmla="*/ 130175 w 560"/>
                  <a:gd name="T7" fmla="*/ 593725 h 1600"/>
                  <a:gd name="T8" fmla="*/ 171450 w 560"/>
                  <a:gd name="T9" fmla="*/ 711200 h 1600"/>
                  <a:gd name="T10" fmla="*/ 203200 w 560"/>
                  <a:gd name="T11" fmla="*/ 828675 h 1600"/>
                  <a:gd name="T12" fmla="*/ 228600 w 560"/>
                  <a:gd name="T13" fmla="*/ 952500 h 1600"/>
                  <a:gd name="T14" fmla="*/ 244475 w 560"/>
                  <a:gd name="T15" fmla="*/ 1079500 h 1600"/>
                  <a:gd name="T16" fmla="*/ 254000 w 560"/>
                  <a:gd name="T17" fmla="*/ 1206500 h 1600"/>
                  <a:gd name="T18" fmla="*/ 254000 w 560"/>
                  <a:gd name="T19" fmla="*/ 1270000 h 1600"/>
                  <a:gd name="T20" fmla="*/ 250825 w 560"/>
                  <a:gd name="T21" fmla="*/ 1400175 h 1600"/>
                  <a:gd name="T22" fmla="*/ 238125 w 560"/>
                  <a:gd name="T23" fmla="*/ 1527175 h 1600"/>
                  <a:gd name="T24" fmla="*/ 215900 w 560"/>
                  <a:gd name="T25" fmla="*/ 1651000 h 1600"/>
                  <a:gd name="T26" fmla="*/ 187325 w 560"/>
                  <a:gd name="T27" fmla="*/ 1771650 h 1600"/>
                  <a:gd name="T28" fmla="*/ 152400 w 560"/>
                  <a:gd name="T29" fmla="*/ 1889125 h 1600"/>
                  <a:gd name="T30" fmla="*/ 107950 w 560"/>
                  <a:gd name="T31" fmla="*/ 2006600 h 1600"/>
                  <a:gd name="T32" fmla="*/ 57150 w 560"/>
                  <a:gd name="T33" fmla="*/ 2117725 h 1600"/>
                  <a:gd name="T34" fmla="*/ 0 w 560"/>
                  <a:gd name="T35" fmla="*/ 2222500 h 1600"/>
                  <a:gd name="T36" fmla="*/ 549275 w 560"/>
                  <a:gd name="T37" fmla="*/ 2540000 h 1600"/>
                  <a:gd name="T38" fmla="*/ 625475 w 560"/>
                  <a:gd name="T39" fmla="*/ 2397125 h 1600"/>
                  <a:gd name="T40" fmla="*/ 695325 w 560"/>
                  <a:gd name="T41" fmla="*/ 2251075 h 1600"/>
                  <a:gd name="T42" fmla="*/ 752475 w 560"/>
                  <a:gd name="T43" fmla="*/ 2098675 h 1600"/>
                  <a:gd name="T44" fmla="*/ 800100 w 560"/>
                  <a:gd name="T45" fmla="*/ 1939925 h 1600"/>
                  <a:gd name="T46" fmla="*/ 838200 w 560"/>
                  <a:gd name="T47" fmla="*/ 1778000 h 1600"/>
                  <a:gd name="T48" fmla="*/ 866775 w 560"/>
                  <a:gd name="T49" fmla="*/ 1612900 h 1600"/>
                  <a:gd name="T50" fmla="*/ 882650 w 560"/>
                  <a:gd name="T51" fmla="*/ 1444625 h 1600"/>
                  <a:gd name="T52" fmla="*/ 889000 w 560"/>
                  <a:gd name="T53" fmla="*/ 1270000 h 1600"/>
                  <a:gd name="T54" fmla="*/ 889000 w 560"/>
                  <a:gd name="T55" fmla="*/ 1184275 h 1600"/>
                  <a:gd name="T56" fmla="*/ 876300 w 560"/>
                  <a:gd name="T57" fmla="*/ 1012825 h 1600"/>
                  <a:gd name="T58" fmla="*/ 854075 w 560"/>
                  <a:gd name="T59" fmla="*/ 847725 h 1600"/>
                  <a:gd name="T60" fmla="*/ 822325 w 560"/>
                  <a:gd name="T61" fmla="*/ 682625 h 1600"/>
                  <a:gd name="T62" fmla="*/ 777875 w 560"/>
                  <a:gd name="T63" fmla="*/ 523875 h 1600"/>
                  <a:gd name="T64" fmla="*/ 723900 w 560"/>
                  <a:gd name="T65" fmla="*/ 368300 h 1600"/>
                  <a:gd name="T66" fmla="*/ 660400 w 560"/>
                  <a:gd name="T67" fmla="*/ 215900 h 1600"/>
                  <a:gd name="T68" fmla="*/ 590550 w 560"/>
                  <a:gd name="T69" fmla="*/ 73025 h 1600"/>
                  <a:gd name="T70" fmla="*/ 549275 w 560"/>
                  <a:gd name="T71" fmla="*/ 0 h 16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60" h="1600">
                    <a:moveTo>
                      <a:pt x="346" y="0"/>
                    </a:moveTo>
                    <a:lnTo>
                      <a:pt x="0" y="200"/>
                    </a:lnTo>
                    <a:lnTo>
                      <a:pt x="18" y="234"/>
                    </a:lnTo>
                    <a:lnTo>
                      <a:pt x="36" y="268"/>
                    </a:lnTo>
                    <a:lnTo>
                      <a:pt x="52" y="302"/>
                    </a:lnTo>
                    <a:lnTo>
                      <a:pt x="68" y="338"/>
                    </a:lnTo>
                    <a:lnTo>
                      <a:pt x="82" y="374"/>
                    </a:lnTo>
                    <a:lnTo>
                      <a:pt x="96" y="410"/>
                    </a:lnTo>
                    <a:lnTo>
                      <a:pt x="108" y="448"/>
                    </a:lnTo>
                    <a:lnTo>
                      <a:pt x="118" y="484"/>
                    </a:lnTo>
                    <a:lnTo>
                      <a:pt x="128" y="522"/>
                    </a:lnTo>
                    <a:lnTo>
                      <a:pt x="136" y="562"/>
                    </a:lnTo>
                    <a:lnTo>
                      <a:pt x="144" y="600"/>
                    </a:lnTo>
                    <a:lnTo>
                      <a:pt x="150" y="640"/>
                    </a:lnTo>
                    <a:lnTo>
                      <a:pt x="154" y="680"/>
                    </a:lnTo>
                    <a:lnTo>
                      <a:pt x="158" y="720"/>
                    </a:lnTo>
                    <a:lnTo>
                      <a:pt x="160" y="760"/>
                    </a:lnTo>
                    <a:lnTo>
                      <a:pt x="160" y="800"/>
                    </a:lnTo>
                    <a:lnTo>
                      <a:pt x="160" y="842"/>
                    </a:lnTo>
                    <a:lnTo>
                      <a:pt x="158" y="882"/>
                    </a:lnTo>
                    <a:lnTo>
                      <a:pt x="154" y="922"/>
                    </a:lnTo>
                    <a:lnTo>
                      <a:pt x="150" y="962"/>
                    </a:lnTo>
                    <a:lnTo>
                      <a:pt x="144" y="1002"/>
                    </a:lnTo>
                    <a:lnTo>
                      <a:pt x="136" y="1040"/>
                    </a:lnTo>
                    <a:lnTo>
                      <a:pt x="128" y="1078"/>
                    </a:lnTo>
                    <a:lnTo>
                      <a:pt x="118" y="1116"/>
                    </a:lnTo>
                    <a:lnTo>
                      <a:pt x="108" y="1154"/>
                    </a:lnTo>
                    <a:lnTo>
                      <a:pt x="96" y="1190"/>
                    </a:lnTo>
                    <a:lnTo>
                      <a:pt x="82" y="1228"/>
                    </a:lnTo>
                    <a:lnTo>
                      <a:pt x="68" y="1264"/>
                    </a:lnTo>
                    <a:lnTo>
                      <a:pt x="52" y="1298"/>
                    </a:lnTo>
                    <a:lnTo>
                      <a:pt x="36" y="1334"/>
                    </a:lnTo>
                    <a:lnTo>
                      <a:pt x="18" y="1368"/>
                    </a:lnTo>
                    <a:lnTo>
                      <a:pt x="0" y="1400"/>
                    </a:lnTo>
                    <a:lnTo>
                      <a:pt x="346" y="1600"/>
                    </a:lnTo>
                    <a:lnTo>
                      <a:pt x="372" y="1556"/>
                    </a:lnTo>
                    <a:lnTo>
                      <a:pt x="394" y="1510"/>
                    </a:lnTo>
                    <a:lnTo>
                      <a:pt x="416" y="1464"/>
                    </a:lnTo>
                    <a:lnTo>
                      <a:pt x="438" y="1418"/>
                    </a:lnTo>
                    <a:lnTo>
                      <a:pt x="456" y="1370"/>
                    </a:lnTo>
                    <a:lnTo>
                      <a:pt x="474" y="1322"/>
                    </a:lnTo>
                    <a:lnTo>
                      <a:pt x="490" y="1272"/>
                    </a:lnTo>
                    <a:lnTo>
                      <a:pt x="504" y="1222"/>
                    </a:lnTo>
                    <a:lnTo>
                      <a:pt x="518" y="1172"/>
                    </a:lnTo>
                    <a:lnTo>
                      <a:pt x="528" y="1120"/>
                    </a:lnTo>
                    <a:lnTo>
                      <a:pt x="538" y="1068"/>
                    </a:lnTo>
                    <a:lnTo>
                      <a:pt x="546" y="1016"/>
                    </a:lnTo>
                    <a:lnTo>
                      <a:pt x="552" y="962"/>
                    </a:lnTo>
                    <a:lnTo>
                      <a:pt x="556" y="910"/>
                    </a:lnTo>
                    <a:lnTo>
                      <a:pt x="560" y="856"/>
                    </a:lnTo>
                    <a:lnTo>
                      <a:pt x="560" y="800"/>
                    </a:lnTo>
                    <a:lnTo>
                      <a:pt x="560" y="746"/>
                    </a:lnTo>
                    <a:lnTo>
                      <a:pt x="556" y="692"/>
                    </a:lnTo>
                    <a:lnTo>
                      <a:pt x="552" y="638"/>
                    </a:lnTo>
                    <a:lnTo>
                      <a:pt x="546" y="586"/>
                    </a:lnTo>
                    <a:lnTo>
                      <a:pt x="538" y="534"/>
                    </a:lnTo>
                    <a:lnTo>
                      <a:pt x="528" y="482"/>
                    </a:lnTo>
                    <a:lnTo>
                      <a:pt x="518" y="430"/>
                    </a:lnTo>
                    <a:lnTo>
                      <a:pt x="504" y="380"/>
                    </a:lnTo>
                    <a:lnTo>
                      <a:pt x="490" y="330"/>
                    </a:lnTo>
                    <a:lnTo>
                      <a:pt x="474" y="280"/>
                    </a:lnTo>
                    <a:lnTo>
                      <a:pt x="456" y="232"/>
                    </a:lnTo>
                    <a:lnTo>
                      <a:pt x="438" y="184"/>
                    </a:lnTo>
                    <a:lnTo>
                      <a:pt x="416" y="136"/>
                    </a:lnTo>
                    <a:lnTo>
                      <a:pt x="394" y="90"/>
                    </a:lnTo>
                    <a:lnTo>
                      <a:pt x="372" y="46"/>
                    </a:lnTo>
                    <a:lnTo>
                      <a:pt x="346" y="0"/>
                    </a:lnTo>
                    <a:close/>
                  </a:path>
                </a:pathLst>
              </a:custGeom>
              <a:noFill/>
              <a:ln w="38100" cap="flat" cmpd="sng">
                <a:solidFill>
                  <a:srgbClr val="5F5F5F"/>
                </a:solidFill>
                <a:prstDash val="solid"/>
                <a:round/>
                <a:headEnd type="none" w="med" len="med"/>
                <a:tailEnd type="none" w="med" len="med"/>
              </a:ln>
              <a:effectLst/>
              <a:extLst/>
            </p:spPr>
            <p:txBody>
              <a:bodyPr/>
              <a:lstStyle/>
              <a:p>
                <a:endParaRPr lang="en-GB"/>
              </a:p>
            </p:txBody>
          </p:sp>
          <p:sp>
            <p:nvSpPr>
              <p:cNvPr id="21" name="Freeform 7"/>
              <p:cNvSpPr>
                <a:spLocks/>
              </p:cNvSpPr>
              <p:nvPr/>
            </p:nvSpPr>
            <p:spPr bwMode="auto">
              <a:xfrm>
                <a:off x="2373314" y="5143694"/>
                <a:ext cx="2200275" cy="1587500"/>
              </a:xfrm>
              <a:custGeom>
                <a:avLst/>
                <a:gdLst>
                  <a:gd name="T0" fmla="*/ 0 w 1386"/>
                  <a:gd name="T1" fmla="*/ 317500 h 1000"/>
                  <a:gd name="T2" fmla="*/ 44450 w 1386"/>
                  <a:gd name="T3" fmla="*/ 390525 h 1000"/>
                  <a:gd name="T4" fmla="*/ 133350 w 1386"/>
                  <a:gd name="T5" fmla="*/ 523875 h 1000"/>
                  <a:gd name="T6" fmla="*/ 234950 w 1386"/>
                  <a:gd name="T7" fmla="*/ 654050 h 1000"/>
                  <a:gd name="T8" fmla="*/ 339725 w 1386"/>
                  <a:gd name="T9" fmla="*/ 777875 h 1000"/>
                  <a:gd name="T10" fmla="*/ 457200 w 1386"/>
                  <a:gd name="T11" fmla="*/ 895350 h 1000"/>
                  <a:gd name="T12" fmla="*/ 577850 w 1386"/>
                  <a:gd name="T13" fmla="*/ 1003300 h 1000"/>
                  <a:gd name="T14" fmla="*/ 708025 w 1386"/>
                  <a:gd name="T15" fmla="*/ 1101725 h 1000"/>
                  <a:gd name="T16" fmla="*/ 844550 w 1386"/>
                  <a:gd name="T17" fmla="*/ 1196975 h 1000"/>
                  <a:gd name="T18" fmla="*/ 984250 w 1386"/>
                  <a:gd name="T19" fmla="*/ 1279525 h 1000"/>
                  <a:gd name="T20" fmla="*/ 1133475 w 1386"/>
                  <a:gd name="T21" fmla="*/ 1352550 h 1000"/>
                  <a:gd name="T22" fmla="*/ 1285875 w 1386"/>
                  <a:gd name="T23" fmla="*/ 1419225 h 1000"/>
                  <a:gd name="T24" fmla="*/ 1441450 w 1386"/>
                  <a:gd name="T25" fmla="*/ 1473200 h 1000"/>
                  <a:gd name="T26" fmla="*/ 1603375 w 1386"/>
                  <a:gd name="T27" fmla="*/ 1517650 h 1000"/>
                  <a:gd name="T28" fmla="*/ 1771650 w 1386"/>
                  <a:gd name="T29" fmla="*/ 1552575 h 1000"/>
                  <a:gd name="T30" fmla="*/ 1939925 w 1386"/>
                  <a:gd name="T31" fmla="*/ 1574800 h 1000"/>
                  <a:gd name="T32" fmla="*/ 2114550 w 1386"/>
                  <a:gd name="T33" fmla="*/ 1587500 h 1000"/>
                  <a:gd name="T34" fmla="*/ 2200275 w 1386"/>
                  <a:gd name="T35" fmla="*/ 952500 h 1000"/>
                  <a:gd name="T36" fmla="*/ 2133600 w 1386"/>
                  <a:gd name="T37" fmla="*/ 952500 h 1000"/>
                  <a:gd name="T38" fmla="*/ 2006600 w 1386"/>
                  <a:gd name="T39" fmla="*/ 942975 h 1000"/>
                  <a:gd name="T40" fmla="*/ 1876425 w 1386"/>
                  <a:gd name="T41" fmla="*/ 927100 h 1000"/>
                  <a:gd name="T42" fmla="*/ 1752600 w 1386"/>
                  <a:gd name="T43" fmla="*/ 901700 h 1000"/>
                  <a:gd name="T44" fmla="*/ 1631950 w 1386"/>
                  <a:gd name="T45" fmla="*/ 866775 h 1000"/>
                  <a:gd name="T46" fmla="*/ 1514475 w 1386"/>
                  <a:gd name="T47" fmla="*/ 825500 h 1000"/>
                  <a:gd name="T48" fmla="*/ 1400175 w 1386"/>
                  <a:gd name="T49" fmla="*/ 777875 h 1000"/>
                  <a:gd name="T50" fmla="*/ 1289050 w 1386"/>
                  <a:gd name="T51" fmla="*/ 720725 h 1000"/>
                  <a:gd name="T52" fmla="*/ 1181100 w 1386"/>
                  <a:gd name="T53" fmla="*/ 657225 h 1000"/>
                  <a:gd name="T54" fmla="*/ 1079500 w 1386"/>
                  <a:gd name="T55" fmla="*/ 590550 h 1000"/>
                  <a:gd name="T56" fmla="*/ 984250 w 1386"/>
                  <a:gd name="T57" fmla="*/ 514350 h 1000"/>
                  <a:gd name="T58" fmla="*/ 892175 w 1386"/>
                  <a:gd name="T59" fmla="*/ 431800 h 1000"/>
                  <a:gd name="T60" fmla="*/ 806450 w 1386"/>
                  <a:gd name="T61" fmla="*/ 346075 h 1000"/>
                  <a:gd name="T62" fmla="*/ 727075 w 1386"/>
                  <a:gd name="T63" fmla="*/ 254000 h 1000"/>
                  <a:gd name="T64" fmla="*/ 650875 w 1386"/>
                  <a:gd name="T65" fmla="*/ 155575 h 1000"/>
                  <a:gd name="T66" fmla="*/ 584200 w 1386"/>
                  <a:gd name="T67" fmla="*/ 53975 h 1000"/>
                  <a:gd name="T68" fmla="*/ 552450 w 1386"/>
                  <a:gd name="T69" fmla="*/ 0 h 10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386" h="1000">
                    <a:moveTo>
                      <a:pt x="348" y="0"/>
                    </a:moveTo>
                    <a:lnTo>
                      <a:pt x="0" y="200"/>
                    </a:lnTo>
                    <a:lnTo>
                      <a:pt x="28" y="246"/>
                    </a:lnTo>
                    <a:lnTo>
                      <a:pt x="56" y="288"/>
                    </a:lnTo>
                    <a:lnTo>
                      <a:pt x="84" y="330"/>
                    </a:lnTo>
                    <a:lnTo>
                      <a:pt x="116" y="372"/>
                    </a:lnTo>
                    <a:lnTo>
                      <a:pt x="148" y="412"/>
                    </a:lnTo>
                    <a:lnTo>
                      <a:pt x="180" y="452"/>
                    </a:lnTo>
                    <a:lnTo>
                      <a:pt x="214" y="490"/>
                    </a:lnTo>
                    <a:lnTo>
                      <a:pt x="250" y="528"/>
                    </a:lnTo>
                    <a:lnTo>
                      <a:pt x="288" y="564"/>
                    </a:lnTo>
                    <a:lnTo>
                      <a:pt x="326" y="598"/>
                    </a:lnTo>
                    <a:lnTo>
                      <a:pt x="364" y="632"/>
                    </a:lnTo>
                    <a:lnTo>
                      <a:pt x="404" y="664"/>
                    </a:lnTo>
                    <a:lnTo>
                      <a:pt x="446" y="694"/>
                    </a:lnTo>
                    <a:lnTo>
                      <a:pt x="488" y="724"/>
                    </a:lnTo>
                    <a:lnTo>
                      <a:pt x="532" y="754"/>
                    </a:lnTo>
                    <a:lnTo>
                      <a:pt x="576" y="780"/>
                    </a:lnTo>
                    <a:lnTo>
                      <a:pt x="620" y="806"/>
                    </a:lnTo>
                    <a:lnTo>
                      <a:pt x="666" y="830"/>
                    </a:lnTo>
                    <a:lnTo>
                      <a:pt x="714" y="852"/>
                    </a:lnTo>
                    <a:lnTo>
                      <a:pt x="760" y="874"/>
                    </a:lnTo>
                    <a:lnTo>
                      <a:pt x="810" y="894"/>
                    </a:lnTo>
                    <a:lnTo>
                      <a:pt x="858" y="912"/>
                    </a:lnTo>
                    <a:lnTo>
                      <a:pt x="908" y="928"/>
                    </a:lnTo>
                    <a:lnTo>
                      <a:pt x="960" y="942"/>
                    </a:lnTo>
                    <a:lnTo>
                      <a:pt x="1010" y="956"/>
                    </a:lnTo>
                    <a:lnTo>
                      <a:pt x="1062" y="968"/>
                    </a:lnTo>
                    <a:lnTo>
                      <a:pt x="1116" y="978"/>
                    </a:lnTo>
                    <a:lnTo>
                      <a:pt x="1168" y="986"/>
                    </a:lnTo>
                    <a:lnTo>
                      <a:pt x="1222" y="992"/>
                    </a:lnTo>
                    <a:lnTo>
                      <a:pt x="1276" y="996"/>
                    </a:lnTo>
                    <a:lnTo>
                      <a:pt x="1332" y="1000"/>
                    </a:lnTo>
                    <a:lnTo>
                      <a:pt x="1386" y="1000"/>
                    </a:lnTo>
                    <a:lnTo>
                      <a:pt x="1386" y="600"/>
                    </a:lnTo>
                    <a:lnTo>
                      <a:pt x="1344" y="600"/>
                    </a:lnTo>
                    <a:lnTo>
                      <a:pt x="1304" y="598"/>
                    </a:lnTo>
                    <a:lnTo>
                      <a:pt x="1264" y="594"/>
                    </a:lnTo>
                    <a:lnTo>
                      <a:pt x="1222" y="590"/>
                    </a:lnTo>
                    <a:lnTo>
                      <a:pt x="1182" y="584"/>
                    </a:lnTo>
                    <a:lnTo>
                      <a:pt x="1144" y="576"/>
                    </a:lnTo>
                    <a:lnTo>
                      <a:pt x="1104" y="568"/>
                    </a:lnTo>
                    <a:lnTo>
                      <a:pt x="1066" y="558"/>
                    </a:lnTo>
                    <a:lnTo>
                      <a:pt x="1028" y="546"/>
                    </a:lnTo>
                    <a:lnTo>
                      <a:pt x="990" y="534"/>
                    </a:lnTo>
                    <a:lnTo>
                      <a:pt x="954" y="520"/>
                    </a:lnTo>
                    <a:lnTo>
                      <a:pt x="918" y="506"/>
                    </a:lnTo>
                    <a:lnTo>
                      <a:pt x="882" y="490"/>
                    </a:lnTo>
                    <a:lnTo>
                      <a:pt x="846" y="472"/>
                    </a:lnTo>
                    <a:lnTo>
                      <a:pt x="812" y="454"/>
                    </a:lnTo>
                    <a:lnTo>
                      <a:pt x="778" y="436"/>
                    </a:lnTo>
                    <a:lnTo>
                      <a:pt x="744" y="414"/>
                    </a:lnTo>
                    <a:lnTo>
                      <a:pt x="712" y="394"/>
                    </a:lnTo>
                    <a:lnTo>
                      <a:pt x="680" y="372"/>
                    </a:lnTo>
                    <a:lnTo>
                      <a:pt x="650" y="348"/>
                    </a:lnTo>
                    <a:lnTo>
                      <a:pt x="620" y="324"/>
                    </a:lnTo>
                    <a:lnTo>
                      <a:pt x="590" y="298"/>
                    </a:lnTo>
                    <a:lnTo>
                      <a:pt x="562" y="272"/>
                    </a:lnTo>
                    <a:lnTo>
                      <a:pt x="534" y="246"/>
                    </a:lnTo>
                    <a:lnTo>
                      <a:pt x="508" y="218"/>
                    </a:lnTo>
                    <a:lnTo>
                      <a:pt x="482" y="190"/>
                    </a:lnTo>
                    <a:lnTo>
                      <a:pt x="458" y="160"/>
                    </a:lnTo>
                    <a:lnTo>
                      <a:pt x="434" y="130"/>
                    </a:lnTo>
                    <a:lnTo>
                      <a:pt x="410" y="98"/>
                    </a:lnTo>
                    <a:lnTo>
                      <a:pt x="388" y="66"/>
                    </a:lnTo>
                    <a:lnTo>
                      <a:pt x="368" y="34"/>
                    </a:lnTo>
                    <a:lnTo>
                      <a:pt x="348" y="0"/>
                    </a:lnTo>
                    <a:close/>
                  </a:path>
                </a:pathLst>
              </a:custGeom>
              <a:noFill/>
              <a:ln w="38100" cap="flat" cmpd="sng">
                <a:solidFill>
                  <a:srgbClr val="5F5F5F"/>
                </a:solidFill>
                <a:prstDash val="solid"/>
                <a:round/>
                <a:headEnd type="none" w="med" len="med"/>
                <a:tailEnd type="none" w="med" len="med"/>
              </a:ln>
              <a:effectLst/>
              <a:extLst/>
            </p:spPr>
            <p:txBody>
              <a:bodyPr/>
              <a:lstStyle/>
              <a:p>
                <a:endParaRPr lang="en-GB"/>
              </a:p>
            </p:txBody>
          </p:sp>
          <p:sp>
            <p:nvSpPr>
              <p:cNvPr id="22" name="Freeform 8"/>
              <p:cNvSpPr>
                <a:spLocks/>
              </p:cNvSpPr>
              <p:nvPr/>
            </p:nvSpPr>
            <p:spPr bwMode="auto">
              <a:xfrm>
                <a:off x="2668587" y="3238693"/>
                <a:ext cx="1355725" cy="1905000"/>
              </a:xfrm>
              <a:custGeom>
                <a:avLst/>
                <a:gdLst>
                  <a:gd name="T0" fmla="*/ 1270000 w 854"/>
                  <a:gd name="T1" fmla="*/ 952500 h 1200"/>
                  <a:gd name="T2" fmla="*/ 1270000 w 854"/>
                  <a:gd name="T3" fmla="*/ 952500 h 1200"/>
                  <a:gd name="T4" fmla="*/ 1273175 w 854"/>
                  <a:gd name="T5" fmla="*/ 911225 h 1200"/>
                  <a:gd name="T6" fmla="*/ 1276350 w 854"/>
                  <a:gd name="T7" fmla="*/ 866775 h 1200"/>
                  <a:gd name="T8" fmla="*/ 1282700 w 854"/>
                  <a:gd name="T9" fmla="*/ 825500 h 1200"/>
                  <a:gd name="T10" fmla="*/ 1292225 w 854"/>
                  <a:gd name="T11" fmla="*/ 787400 h 1200"/>
                  <a:gd name="T12" fmla="*/ 1304925 w 854"/>
                  <a:gd name="T13" fmla="*/ 746125 h 1200"/>
                  <a:gd name="T14" fmla="*/ 1320800 w 854"/>
                  <a:gd name="T15" fmla="*/ 708025 h 1200"/>
                  <a:gd name="T16" fmla="*/ 1336675 w 854"/>
                  <a:gd name="T17" fmla="*/ 673100 h 1200"/>
                  <a:gd name="T18" fmla="*/ 1355725 w 854"/>
                  <a:gd name="T19" fmla="*/ 635000 h 1200"/>
                  <a:gd name="T20" fmla="*/ 257175 w 854"/>
                  <a:gd name="T21" fmla="*/ 0 h 1200"/>
                  <a:gd name="T22" fmla="*/ 257175 w 854"/>
                  <a:gd name="T23" fmla="*/ 0 h 1200"/>
                  <a:gd name="T24" fmla="*/ 225425 w 854"/>
                  <a:gd name="T25" fmla="*/ 53975 h 1200"/>
                  <a:gd name="T26" fmla="*/ 196850 w 854"/>
                  <a:gd name="T27" fmla="*/ 107950 h 1200"/>
                  <a:gd name="T28" fmla="*/ 171450 w 854"/>
                  <a:gd name="T29" fmla="*/ 161925 h 1200"/>
                  <a:gd name="T30" fmla="*/ 146050 w 854"/>
                  <a:gd name="T31" fmla="*/ 219075 h 1200"/>
                  <a:gd name="T32" fmla="*/ 123825 w 854"/>
                  <a:gd name="T33" fmla="*/ 276225 h 1200"/>
                  <a:gd name="T34" fmla="*/ 104775 w 854"/>
                  <a:gd name="T35" fmla="*/ 333375 h 1200"/>
                  <a:gd name="T36" fmla="*/ 85725 w 854"/>
                  <a:gd name="T37" fmla="*/ 393700 h 1200"/>
                  <a:gd name="T38" fmla="*/ 66675 w 854"/>
                  <a:gd name="T39" fmla="*/ 450850 h 1200"/>
                  <a:gd name="T40" fmla="*/ 50800 w 854"/>
                  <a:gd name="T41" fmla="*/ 511175 h 1200"/>
                  <a:gd name="T42" fmla="*/ 38100 w 854"/>
                  <a:gd name="T43" fmla="*/ 574675 h 1200"/>
                  <a:gd name="T44" fmla="*/ 28575 w 854"/>
                  <a:gd name="T45" fmla="*/ 635000 h 1200"/>
                  <a:gd name="T46" fmla="*/ 19050 w 854"/>
                  <a:gd name="T47" fmla="*/ 698500 h 1200"/>
                  <a:gd name="T48" fmla="*/ 9525 w 854"/>
                  <a:gd name="T49" fmla="*/ 762000 h 1200"/>
                  <a:gd name="T50" fmla="*/ 6350 w 854"/>
                  <a:gd name="T51" fmla="*/ 825500 h 1200"/>
                  <a:gd name="T52" fmla="*/ 3175 w 854"/>
                  <a:gd name="T53" fmla="*/ 889000 h 1200"/>
                  <a:gd name="T54" fmla="*/ 0 w 854"/>
                  <a:gd name="T55" fmla="*/ 952500 h 1200"/>
                  <a:gd name="T56" fmla="*/ 0 w 854"/>
                  <a:gd name="T57" fmla="*/ 952500 h 1200"/>
                  <a:gd name="T58" fmla="*/ 3175 w 854"/>
                  <a:gd name="T59" fmla="*/ 1019175 h 1200"/>
                  <a:gd name="T60" fmla="*/ 6350 w 854"/>
                  <a:gd name="T61" fmla="*/ 1082675 h 1200"/>
                  <a:gd name="T62" fmla="*/ 9525 w 854"/>
                  <a:gd name="T63" fmla="*/ 1146175 h 1200"/>
                  <a:gd name="T64" fmla="*/ 19050 w 854"/>
                  <a:gd name="T65" fmla="*/ 1209675 h 1200"/>
                  <a:gd name="T66" fmla="*/ 28575 w 854"/>
                  <a:gd name="T67" fmla="*/ 1273175 h 1200"/>
                  <a:gd name="T68" fmla="*/ 38100 w 854"/>
                  <a:gd name="T69" fmla="*/ 1333500 h 1200"/>
                  <a:gd name="T70" fmla="*/ 50800 w 854"/>
                  <a:gd name="T71" fmla="*/ 1393825 h 1200"/>
                  <a:gd name="T72" fmla="*/ 66675 w 854"/>
                  <a:gd name="T73" fmla="*/ 1454150 h 1200"/>
                  <a:gd name="T74" fmla="*/ 85725 w 854"/>
                  <a:gd name="T75" fmla="*/ 1514475 h 1200"/>
                  <a:gd name="T76" fmla="*/ 104775 w 854"/>
                  <a:gd name="T77" fmla="*/ 1571625 h 1200"/>
                  <a:gd name="T78" fmla="*/ 123825 w 854"/>
                  <a:gd name="T79" fmla="*/ 1631950 h 1200"/>
                  <a:gd name="T80" fmla="*/ 146050 w 854"/>
                  <a:gd name="T81" fmla="*/ 1689100 h 1200"/>
                  <a:gd name="T82" fmla="*/ 171450 w 854"/>
                  <a:gd name="T83" fmla="*/ 1743075 h 1200"/>
                  <a:gd name="T84" fmla="*/ 196850 w 854"/>
                  <a:gd name="T85" fmla="*/ 1800225 h 1200"/>
                  <a:gd name="T86" fmla="*/ 225425 w 854"/>
                  <a:gd name="T87" fmla="*/ 1854200 h 1200"/>
                  <a:gd name="T88" fmla="*/ 257175 w 854"/>
                  <a:gd name="T89" fmla="*/ 1905000 h 1200"/>
                  <a:gd name="T90" fmla="*/ 1355725 w 854"/>
                  <a:gd name="T91" fmla="*/ 1270000 h 1200"/>
                  <a:gd name="T92" fmla="*/ 1355725 w 854"/>
                  <a:gd name="T93" fmla="*/ 1270000 h 1200"/>
                  <a:gd name="T94" fmla="*/ 1336675 w 854"/>
                  <a:gd name="T95" fmla="*/ 1235075 h 1200"/>
                  <a:gd name="T96" fmla="*/ 1320800 w 854"/>
                  <a:gd name="T97" fmla="*/ 1196975 h 1200"/>
                  <a:gd name="T98" fmla="*/ 1304925 w 854"/>
                  <a:gd name="T99" fmla="*/ 1158875 h 1200"/>
                  <a:gd name="T100" fmla="*/ 1292225 w 854"/>
                  <a:gd name="T101" fmla="*/ 1120775 h 1200"/>
                  <a:gd name="T102" fmla="*/ 1282700 w 854"/>
                  <a:gd name="T103" fmla="*/ 1079500 h 1200"/>
                  <a:gd name="T104" fmla="*/ 1276350 w 854"/>
                  <a:gd name="T105" fmla="*/ 1038225 h 1200"/>
                  <a:gd name="T106" fmla="*/ 1273175 w 854"/>
                  <a:gd name="T107" fmla="*/ 996950 h 1200"/>
                  <a:gd name="T108" fmla="*/ 1270000 w 854"/>
                  <a:gd name="T109" fmla="*/ 952500 h 1200"/>
                  <a:gd name="T110" fmla="*/ 1270000 w 854"/>
                  <a:gd name="T111" fmla="*/ 952500 h 120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854" h="1200">
                    <a:moveTo>
                      <a:pt x="800" y="600"/>
                    </a:moveTo>
                    <a:lnTo>
                      <a:pt x="800" y="600"/>
                    </a:lnTo>
                    <a:lnTo>
                      <a:pt x="802" y="574"/>
                    </a:lnTo>
                    <a:lnTo>
                      <a:pt x="804" y="546"/>
                    </a:lnTo>
                    <a:lnTo>
                      <a:pt x="808" y="520"/>
                    </a:lnTo>
                    <a:lnTo>
                      <a:pt x="814" y="496"/>
                    </a:lnTo>
                    <a:lnTo>
                      <a:pt x="822" y="470"/>
                    </a:lnTo>
                    <a:lnTo>
                      <a:pt x="832" y="446"/>
                    </a:lnTo>
                    <a:lnTo>
                      <a:pt x="842" y="424"/>
                    </a:lnTo>
                    <a:lnTo>
                      <a:pt x="854" y="400"/>
                    </a:lnTo>
                    <a:lnTo>
                      <a:pt x="162" y="0"/>
                    </a:lnTo>
                    <a:lnTo>
                      <a:pt x="142" y="34"/>
                    </a:lnTo>
                    <a:lnTo>
                      <a:pt x="124" y="68"/>
                    </a:lnTo>
                    <a:lnTo>
                      <a:pt x="108" y="102"/>
                    </a:lnTo>
                    <a:lnTo>
                      <a:pt x="92" y="138"/>
                    </a:lnTo>
                    <a:lnTo>
                      <a:pt x="78" y="174"/>
                    </a:lnTo>
                    <a:lnTo>
                      <a:pt x="66" y="210"/>
                    </a:lnTo>
                    <a:lnTo>
                      <a:pt x="54" y="248"/>
                    </a:lnTo>
                    <a:lnTo>
                      <a:pt x="42" y="284"/>
                    </a:lnTo>
                    <a:lnTo>
                      <a:pt x="32" y="322"/>
                    </a:lnTo>
                    <a:lnTo>
                      <a:pt x="24" y="362"/>
                    </a:lnTo>
                    <a:lnTo>
                      <a:pt x="18" y="400"/>
                    </a:lnTo>
                    <a:lnTo>
                      <a:pt x="12" y="440"/>
                    </a:lnTo>
                    <a:lnTo>
                      <a:pt x="6" y="480"/>
                    </a:lnTo>
                    <a:lnTo>
                      <a:pt x="4" y="520"/>
                    </a:lnTo>
                    <a:lnTo>
                      <a:pt x="2" y="560"/>
                    </a:lnTo>
                    <a:lnTo>
                      <a:pt x="0" y="600"/>
                    </a:lnTo>
                    <a:lnTo>
                      <a:pt x="2" y="642"/>
                    </a:lnTo>
                    <a:lnTo>
                      <a:pt x="4" y="682"/>
                    </a:lnTo>
                    <a:lnTo>
                      <a:pt x="6" y="722"/>
                    </a:lnTo>
                    <a:lnTo>
                      <a:pt x="12" y="762"/>
                    </a:lnTo>
                    <a:lnTo>
                      <a:pt x="18" y="802"/>
                    </a:lnTo>
                    <a:lnTo>
                      <a:pt x="24" y="840"/>
                    </a:lnTo>
                    <a:lnTo>
                      <a:pt x="32" y="878"/>
                    </a:lnTo>
                    <a:lnTo>
                      <a:pt x="42" y="916"/>
                    </a:lnTo>
                    <a:lnTo>
                      <a:pt x="54" y="954"/>
                    </a:lnTo>
                    <a:lnTo>
                      <a:pt x="66" y="990"/>
                    </a:lnTo>
                    <a:lnTo>
                      <a:pt x="78" y="1028"/>
                    </a:lnTo>
                    <a:lnTo>
                      <a:pt x="92" y="1064"/>
                    </a:lnTo>
                    <a:lnTo>
                      <a:pt x="108" y="1098"/>
                    </a:lnTo>
                    <a:lnTo>
                      <a:pt x="124" y="1134"/>
                    </a:lnTo>
                    <a:lnTo>
                      <a:pt x="142" y="1168"/>
                    </a:lnTo>
                    <a:lnTo>
                      <a:pt x="162" y="1200"/>
                    </a:lnTo>
                    <a:lnTo>
                      <a:pt x="854" y="800"/>
                    </a:lnTo>
                    <a:lnTo>
                      <a:pt x="842" y="778"/>
                    </a:lnTo>
                    <a:lnTo>
                      <a:pt x="832" y="754"/>
                    </a:lnTo>
                    <a:lnTo>
                      <a:pt x="822" y="730"/>
                    </a:lnTo>
                    <a:lnTo>
                      <a:pt x="814" y="706"/>
                    </a:lnTo>
                    <a:lnTo>
                      <a:pt x="808" y="680"/>
                    </a:lnTo>
                    <a:lnTo>
                      <a:pt x="804" y="654"/>
                    </a:lnTo>
                    <a:lnTo>
                      <a:pt x="802" y="628"/>
                    </a:lnTo>
                    <a:lnTo>
                      <a:pt x="800" y="600"/>
                    </a:lnTo>
                    <a:close/>
                  </a:path>
                </a:pathLst>
              </a:custGeom>
              <a:noFill/>
              <a:ln w="12700" cap="flat" cmpd="sng">
                <a:solidFill>
                  <a:srgbClr val="000000"/>
                </a:solidFill>
                <a:prstDash val="solid"/>
                <a:round/>
                <a:headEnd type="none" w="med" len="med"/>
                <a:tailEnd type="none" w="med" len="med"/>
              </a:ln>
              <a:effectLst/>
              <a:extLst/>
            </p:spPr>
            <p:txBody>
              <a:bodyPr/>
              <a:lstStyle/>
              <a:p>
                <a:endParaRPr lang="en-GB"/>
              </a:p>
            </p:txBody>
          </p:sp>
          <p:sp>
            <p:nvSpPr>
              <p:cNvPr id="23" name="Freeform 9"/>
              <p:cNvSpPr>
                <a:spLocks/>
              </p:cNvSpPr>
              <p:nvPr/>
            </p:nvSpPr>
            <p:spPr bwMode="auto">
              <a:xfrm>
                <a:off x="2925763" y="4508694"/>
                <a:ext cx="1647825" cy="1587500"/>
              </a:xfrm>
              <a:custGeom>
                <a:avLst/>
                <a:gdLst>
                  <a:gd name="T0" fmla="*/ 1098550 w 1038"/>
                  <a:gd name="T1" fmla="*/ 0 h 1000"/>
                  <a:gd name="T2" fmla="*/ 0 w 1038"/>
                  <a:gd name="T3" fmla="*/ 635000 h 1000"/>
                  <a:gd name="T4" fmla="*/ 0 w 1038"/>
                  <a:gd name="T5" fmla="*/ 635000 h 1000"/>
                  <a:gd name="T6" fmla="*/ 31750 w 1038"/>
                  <a:gd name="T7" fmla="*/ 688975 h 1000"/>
                  <a:gd name="T8" fmla="*/ 63500 w 1038"/>
                  <a:gd name="T9" fmla="*/ 739775 h 1000"/>
                  <a:gd name="T10" fmla="*/ 98425 w 1038"/>
                  <a:gd name="T11" fmla="*/ 790575 h 1000"/>
                  <a:gd name="T12" fmla="*/ 136525 w 1038"/>
                  <a:gd name="T13" fmla="*/ 841375 h 1000"/>
                  <a:gd name="T14" fmla="*/ 174625 w 1038"/>
                  <a:gd name="T15" fmla="*/ 889000 h 1000"/>
                  <a:gd name="T16" fmla="*/ 212725 w 1038"/>
                  <a:gd name="T17" fmla="*/ 936625 h 1000"/>
                  <a:gd name="T18" fmla="*/ 254000 w 1038"/>
                  <a:gd name="T19" fmla="*/ 981075 h 1000"/>
                  <a:gd name="T20" fmla="*/ 295275 w 1038"/>
                  <a:gd name="T21" fmla="*/ 1025525 h 1000"/>
                  <a:gd name="T22" fmla="*/ 339725 w 1038"/>
                  <a:gd name="T23" fmla="*/ 1066800 h 1000"/>
                  <a:gd name="T24" fmla="*/ 384175 w 1038"/>
                  <a:gd name="T25" fmla="*/ 1108075 h 1000"/>
                  <a:gd name="T26" fmla="*/ 431800 w 1038"/>
                  <a:gd name="T27" fmla="*/ 1149350 h 1000"/>
                  <a:gd name="T28" fmla="*/ 479425 w 1038"/>
                  <a:gd name="T29" fmla="*/ 1187450 h 1000"/>
                  <a:gd name="T30" fmla="*/ 527050 w 1038"/>
                  <a:gd name="T31" fmla="*/ 1225550 h 1000"/>
                  <a:gd name="T32" fmla="*/ 577850 w 1038"/>
                  <a:gd name="T33" fmla="*/ 1260475 h 1000"/>
                  <a:gd name="T34" fmla="*/ 628650 w 1038"/>
                  <a:gd name="T35" fmla="*/ 1292225 h 1000"/>
                  <a:gd name="T36" fmla="*/ 682625 w 1038"/>
                  <a:gd name="T37" fmla="*/ 1327150 h 1000"/>
                  <a:gd name="T38" fmla="*/ 736600 w 1038"/>
                  <a:gd name="T39" fmla="*/ 1355725 h 1000"/>
                  <a:gd name="T40" fmla="*/ 790575 w 1038"/>
                  <a:gd name="T41" fmla="*/ 1384300 h 1000"/>
                  <a:gd name="T42" fmla="*/ 847725 w 1038"/>
                  <a:gd name="T43" fmla="*/ 1412875 h 1000"/>
                  <a:gd name="T44" fmla="*/ 904875 w 1038"/>
                  <a:gd name="T45" fmla="*/ 1438275 h 1000"/>
                  <a:gd name="T46" fmla="*/ 962025 w 1038"/>
                  <a:gd name="T47" fmla="*/ 1460500 h 1000"/>
                  <a:gd name="T48" fmla="*/ 1019175 w 1038"/>
                  <a:gd name="T49" fmla="*/ 1482725 h 1000"/>
                  <a:gd name="T50" fmla="*/ 1079500 w 1038"/>
                  <a:gd name="T51" fmla="*/ 1501775 h 1000"/>
                  <a:gd name="T52" fmla="*/ 1139825 w 1038"/>
                  <a:gd name="T53" fmla="*/ 1520825 h 1000"/>
                  <a:gd name="T54" fmla="*/ 1200150 w 1038"/>
                  <a:gd name="T55" fmla="*/ 1536700 h 1000"/>
                  <a:gd name="T56" fmla="*/ 1263650 w 1038"/>
                  <a:gd name="T57" fmla="*/ 1549400 h 1000"/>
                  <a:gd name="T58" fmla="*/ 1323975 w 1038"/>
                  <a:gd name="T59" fmla="*/ 1562100 h 1000"/>
                  <a:gd name="T60" fmla="*/ 1387475 w 1038"/>
                  <a:gd name="T61" fmla="*/ 1571625 h 1000"/>
                  <a:gd name="T62" fmla="*/ 1454150 w 1038"/>
                  <a:gd name="T63" fmla="*/ 1577975 h 1000"/>
                  <a:gd name="T64" fmla="*/ 1517650 w 1038"/>
                  <a:gd name="T65" fmla="*/ 1584325 h 1000"/>
                  <a:gd name="T66" fmla="*/ 1581150 w 1038"/>
                  <a:gd name="T67" fmla="*/ 1587500 h 1000"/>
                  <a:gd name="T68" fmla="*/ 1647825 w 1038"/>
                  <a:gd name="T69" fmla="*/ 1587500 h 1000"/>
                  <a:gd name="T70" fmla="*/ 1647825 w 1038"/>
                  <a:gd name="T71" fmla="*/ 317500 h 1000"/>
                  <a:gd name="T72" fmla="*/ 1647825 w 1038"/>
                  <a:gd name="T73" fmla="*/ 317500 h 1000"/>
                  <a:gd name="T74" fmla="*/ 1603375 w 1038"/>
                  <a:gd name="T75" fmla="*/ 317500 h 1000"/>
                  <a:gd name="T76" fmla="*/ 1562100 w 1038"/>
                  <a:gd name="T77" fmla="*/ 311150 h 1000"/>
                  <a:gd name="T78" fmla="*/ 1520825 w 1038"/>
                  <a:gd name="T79" fmla="*/ 304800 h 1000"/>
                  <a:gd name="T80" fmla="*/ 1479550 w 1038"/>
                  <a:gd name="T81" fmla="*/ 295275 h 1000"/>
                  <a:gd name="T82" fmla="*/ 1438275 w 1038"/>
                  <a:gd name="T83" fmla="*/ 282575 h 1000"/>
                  <a:gd name="T84" fmla="*/ 1400175 w 1038"/>
                  <a:gd name="T85" fmla="*/ 266700 h 1000"/>
                  <a:gd name="T86" fmla="*/ 1362075 w 1038"/>
                  <a:gd name="T87" fmla="*/ 250825 h 1000"/>
                  <a:gd name="T88" fmla="*/ 1327150 w 1038"/>
                  <a:gd name="T89" fmla="*/ 231775 h 1000"/>
                  <a:gd name="T90" fmla="*/ 1292225 w 1038"/>
                  <a:gd name="T91" fmla="*/ 209550 h 1000"/>
                  <a:gd name="T92" fmla="*/ 1260475 w 1038"/>
                  <a:gd name="T93" fmla="*/ 184150 h 1000"/>
                  <a:gd name="T94" fmla="*/ 1228725 w 1038"/>
                  <a:gd name="T95" fmla="*/ 158750 h 1000"/>
                  <a:gd name="T96" fmla="*/ 1196975 w 1038"/>
                  <a:gd name="T97" fmla="*/ 130175 h 1000"/>
                  <a:gd name="T98" fmla="*/ 1171575 w 1038"/>
                  <a:gd name="T99" fmla="*/ 101600 h 1000"/>
                  <a:gd name="T100" fmla="*/ 1143000 w 1038"/>
                  <a:gd name="T101" fmla="*/ 69850 h 1000"/>
                  <a:gd name="T102" fmla="*/ 1120775 w 1038"/>
                  <a:gd name="T103" fmla="*/ 34925 h 1000"/>
                  <a:gd name="T104" fmla="*/ 1098550 w 1038"/>
                  <a:gd name="T105" fmla="*/ 0 h 1000"/>
                  <a:gd name="T106" fmla="*/ 1098550 w 1038"/>
                  <a:gd name="T107" fmla="*/ 0 h 10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038" h="1000">
                    <a:moveTo>
                      <a:pt x="692" y="0"/>
                    </a:moveTo>
                    <a:lnTo>
                      <a:pt x="0" y="400"/>
                    </a:lnTo>
                    <a:lnTo>
                      <a:pt x="20" y="434"/>
                    </a:lnTo>
                    <a:lnTo>
                      <a:pt x="40" y="466"/>
                    </a:lnTo>
                    <a:lnTo>
                      <a:pt x="62" y="498"/>
                    </a:lnTo>
                    <a:lnTo>
                      <a:pt x="86" y="530"/>
                    </a:lnTo>
                    <a:lnTo>
                      <a:pt x="110" y="560"/>
                    </a:lnTo>
                    <a:lnTo>
                      <a:pt x="134" y="590"/>
                    </a:lnTo>
                    <a:lnTo>
                      <a:pt x="160" y="618"/>
                    </a:lnTo>
                    <a:lnTo>
                      <a:pt x="186" y="646"/>
                    </a:lnTo>
                    <a:lnTo>
                      <a:pt x="214" y="672"/>
                    </a:lnTo>
                    <a:lnTo>
                      <a:pt x="242" y="698"/>
                    </a:lnTo>
                    <a:lnTo>
                      <a:pt x="272" y="724"/>
                    </a:lnTo>
                    <a:lnTo>
                      <a:pt x="302" y="748"/>
                    </a:lnTo>
                    <a:lnTo>
                      <a:pt x="332" y="772"/>
                    </a:lnTo>
                    <a:lnTo>
                      <a:pt x="364" y="794"/>
                    </a:lnTo>
                    <a:lnTo>
                      <a:pt x="396" y="814"/>
                    </a:lnTo>
                    <a:lnTo>
                      <a:pt x="430" y="836"/>
                    </a:lnTo>
                    <a:lnTo>
                      <a:pt x="464" y="854"/>
                    </a:lnTo>
                    <a:lnTo>
                      <a:pt x="498" y="872"/>
                    </a:lnTo>
                    <a:lnTo>
                      <a:pt x="534" y="890"/>
                    </a:lnTo>
                    <a:lnTo>
                      <a:pt x="570" y="906"/>
                    </a:lnTo>
                    <a:lnTo>
                      <a:pt x="606" y="920"/>
                    </a:lnTo>
                    <a:lnTo>
                      <a:pt x="642" y="934"/>
                    </a:lnTo>
                    <a:lnTo>
                      <a:pt x="680" y="946"/>
                    </a:lnTo>
                    <a:lnTo>
                      <a:pt x="718" y="958"/>
                    </a:lnTo>
                    <a:lnTo>
                      <a:pt x="756" y="968"/>
                    </a:lnTo>
                    <a:lnTo>
                      <a:pt x="796" y="976"/>
                    </a:lnTo>
                    <a:lnTo>
                      <a:pt x="834" y="984"/>
                    </a:lnTo>
                    <a:lnTo>
                      <a:pt x="874" y="990"/>
                    </a:lnTo>
                    <a:lnTo>
                      <a:pt x="916" y="994"/>
                    </a:lnTo>
                    <a:lnTo>
                      <a:pt x="956" y="998"/>
                    </a:lnTo>
                    <a:lnTo>
                      <a:pt x="996" y="1000"/>
                    </a:lnTo>
                    <a:lnTo>
                      <a:pt x="1038" y="1000"/>
                    </a:lnTo>
                    <a:lnTo>
                      <a:pt x="1038" y="200"/>
                    </a:lnTo>
                    <a:lnTo>
                      <a:pt x="1010" y="200"/>
                    </a:lnTo>
                    <a:lnTo>
                      <a:pt x="984" y="196"/>
                    </a:lnTo>
                    <a:lnTo>
                      <a:pt x="958" y="192"/>
                    </a:lnTo>
                    <a:lnTo>
                      <a:pt x="932" y="186"/>
                    </a:lnTo>
                    <a:lnTo>
                      <a:pt x="906" y="178"/>
                    </a:lnTo>
                    <a:lnTo>
                      <a:pt x="882" y="168"/>
                    </a:lnTo>
                    <a:lnTo>
                      <a:pt x="858" y="158"/>
                    </a:lnTo>
                    <a:lnTo>
                      <a:pt x="836" y="146"/>
                    </a:lnTo>
                    <a:lnTo>
                      <a:pt x="814" y="132"/>
                    </a:lnTo>
                    <a:lnTo>
                      <a:pt x="794" y="116"/>
                    </a:lnTo>
                    <a:lnTo>
                      <a:pt x="774" y="100"/>
                    </a:lnTo>
                    <a:lnTo>
                      <a:pt x="754" y="82"/>
                    </a:lnTo>
                    <a:lnTo>
                      <a:pt x="738" y="64"/>
                    </a:lnTo>
                    <a:lnTo>
                      <a:pt x="720" y="44"/>
                    </a:lnTo>
                    <a:lnTo>
                      <a:pt x="706" y="22"/>
                    </a:lnTo>
                    <a:lnTo>
                      <a:pt x="692" y="0"/>
                    </a:lnTo>
                    <a:close/>
                  </a:path>
                </a:pathLst>
              </a:custGeom>
              <a:noFill/>
              <a:ln w="38100" cap="flat" cmpd="sng">
                <a:solidFill>
                  <a:srgbClr val="5F5F5F"/>
                </a:solidFill>
                <a:prstDash val="solid"/>
                <a:round/>
                <a:headEnd type="none" w="med" len="med"/>
                <a:tailEnd type="none" w="med" len="med"/>
              </a:ln>
              <a:effectLst/>
              <a:extLst/>
            </p:spPr>
            <p:txBody>
              <a:bodyPr/>
              <a:lstStyle/>
              <a:p>
                <a:endParaRPr lang="en-GB"/>
              </a:p>
            </p:txBody>
          </p:sp>
          <p:sp>
            <p:nvSpPr>
              <p:cNvPr id="24" name="Freeform 10"/>
              <p:cNvSpPr>
                <a:spLocks/>
              </p:cNvSpPr>
              <p:nvPr/>
            </p:nvSpPr>
            <p:spPr bwMode="auto">
              <a:xfrm>
                <a:off x="2925763" y="2286194"/>
                <a:ext cx="1647825" cy="1587500"/>
              </a:xfrm>
              <a:custGeom>
                <a:avLst/>
                <a:gdLst>
                  <a:gd name="T0" fmla="*/ 1647825 w 1038"/>
                  <a:gd name="T1" fmla="*/ 1270000 h 1000"/>
                  <a:gd name="T2" fmla="*/ 1647825 w 1038"/>
                  <a:gd name="T3" fmla="*/ 0 h 1000"/>
                  <a:gd name="T4" fmla="*/ 1647825 w 1038"/>
                  <a:gd name="T5" fmla="*/ 0 h 1000"/>
                  <a:gd name="T6" fmla="*/ 1581150 w 1038"/>
                  <a:gd name="T7" fmla="*/ 3175 h 1000"/>
                  <a:gd name="T8" fmla="*/ 1517650 w 1038"/>
                  <a:gd name="T9" fmla="*/ 6350 h 1000"/>
                  <a:gd name="T10" fmla="*/ 1454150 w 1038"/>
                  <a:gd name="T11" fmla="*/ 9525 h 1000"/>
                  <a:gd name="T12" fmla="*/ 1387475 w 1038"/>
                  <a:gd name="T13" fmla="*/ 19050 h 1000"/>
                  <a:gd name="T14" fmla="*/ 1323975 w 1038"/>
                  <a:gd name="T15" fmla="*/ 28575 h 1000"/>
                  <a:gd name="T16" fmla="*/ 1263650 w 1038"/>
                  <a:gd name="T17" fmla="*/ 41275 h 1000"/>
                  <a:gd name="T18" fmla="*/ 1200150 w 1038"/>
                  <a:gd name="T19" fmla="*/ 53975 h 1000"/>
                  <a:gd name="T20" fmla="*/ 1139825 w 1038"/>
                  <a:gd name="T21" fmla="*/ 69850 h 1000"/>
                  <a:gd name="T22" fmla="*/ 1079500 w 1038"/>
                  <a:gd name="T23" fmla="*/ 88900 h 1000"/>
                  <a:gd name="T24" fmla="*/ 1019175 w 1038"/>
                  <a:gd name="T25" fmla="*/ 107950 h 1000"/>
                  <a:gd name="T26" fmla="*/ 962025 w 1038"/>
                  <a:gd name="T27" fmla="*/ 130175 h 1000"/>
                  <a:gd name="T28" fmla="*/ 904875 w 1038"/>
                  <a:gd name="T29" fmla="*/ 152400 h 1000"/>
                  <a:gd name="T30" fmla="*/ 847725 w 1038"/>
                  <a:gd name="T31" fmla="*/ 177800 h 1000"/>
                  <a:gd name="T32" fmla="*/ 790575 w 1038"/>
                  <a:gd name="T33" fmla="*/ 203200 h 1000"/>
                  <a:gd name="T34" fmla="*/ 736600 w 1038"/>
                  <a:gd name="T35" fmla="*/ 231775 h 1000"/>
                  <a:gd name="T36" fmla="*/ 682625 w 1038"/>
                  <a:gd name="T37" fmla="*/ 263525 h 1000"/>
                  <a:gd name="T38" fmla="*/ 628650 w 1038"/>
                  <a:gd name="T39" fmla="*/ 295275 h 1000"/>
                  <a:gd name="T40" fmla="*/ 577850 w 1038"/>
                  <a:gd name="T41" fmla="*/ 330200 h 1000"/>
                  <a:gd name="T42" fmla="*/ 527050 w 1038"/>
                  <a:gd name="T43" fmla="*/ 365125 h 1000"/>
                  <a:gd name="T44" fmla="*/ 479425 w 1038"/>
                  <a:gd name="T45" fmla="*/ 403225 h 1000"/>
                  <a:gd name="T46" fmla="*/ 431800 w 1038"/>
                  <a:gd name="T47" fmla="*/ 441325 h 1000"/>
                  <a:gd name="T48" fmla="*/ 384175 w 1038"/>
                  <a:gd name="T49" fmla="*/ 479425 h 1000"/>
                  <a:gd name="T50" fmla="*/ 339725 w 1038"/>
                  <a:gd name="T51" fmla="*/ 520700 h 1000"/>
                  <a:gd name="T52" fmla="*/ 295275 w 1038"/>
                  <a:gd name="T53" fmla="*/ 565150 h 1000"/>
                  <a:gd name="T54" fmla="*/ 254000 w 1038"/>
                  <a:gd name="T55" fmla="*/ 609600 h 1000"/>
                  <a:gd name="T56" fmla="*/ 212725 w 1038"/>
                  <a:gd name="T57" fmla="*/ 654050 h 1000"/>
                  <a:gd name="T58" fmla="*/ 174625 w 1038"/>
                  <a:gd name="T59" fmla="*/ 701675 h 1000"/>
                  <a:gd name="T60" fmla="*/ 136525 w 1038"/>
                  <a:gd name="T61" fmla="*/ 749300 h 1000"/>
                  <a:gd name="T62" fmla="*/ 98425 w 1038"/>
                  <a:gd name="T63" fmla="*/ 796925 h 1000"/>
                  <a:gd name="T64" fmla="*/ 63500 w 1038"/>
                  <a:gd name="T65" fmla="*/ 847725 h 1000"/>
                  <a:gd name="T66" fmla="*/ 31750 w 1038"/>
                  <a:gd name="T67" fmla="*/ 901700 h 1000"/>
                  <a:gd name="T68" fmla="*/ 0 w 1038"/>
                  <a:gd name="T69" fmla="*/ 952500 h 1000"/>
                  <a:gd name="T70" fmla="*/ 1098550 w 1038"/>
                  <a:gd name="T71" fmla="*/ 1587500 h 1000"/>
                  <a:gd name="T72" fmla="*/ 1098550 w 1038"/>
                  <a:gd name="T73" fmla="*/ 1587500 h 1000"/>
                  <a:gd name="T74" fmla="*/ 1120775 w 1038"/>
                  <a:gd name="T75" fmla="*/ 1552575 h 1000"/>
                  <a:gd name="T76" fmla="*/ 1143000 w 1038"/>
                  <a:gd name="T77" fmla="*/ 1520825 h 1000"/>
                  <a:gd name="T78" fmla="*/ 1171575 w 1038"/>
                  <a:gd name="T79" fmla="*/ 1489075 h 1000"/>
                  <a:gd name="T80" fmla="*/ 1196975 w 1038"/>
                  <a:gd name="T81" fmla="*/ 1457325 h 1000"/>
                  <a:gd name="T82" fmla="*/ 1228725 w 1038"/>
                  <a:gd name="T83" fmla="*/ 1431925 h 1000"/>
                  <a:gd name="T84" fmla="*/ 1260475 w 1038"/>
                  <a:gd name="T85" fmla="*/ 1403350 h 1000"/>
                  <a:gd name="T86" fmla="*/ 1292225 w 1038"/>
                  <a:gd name="T87" fmla="*/ 1381125 h 1000"/>
                  <a:gd name="T88" fmla="*/ 1327150 w 1038"/>
                  <a:gd name="T89" fmla="*/ 1358900 h 1000"/>
                  <a:gd name="T90" fmla="*/ 1362075 w 1038"/>
                  <a:gd name="T91" fmla="*/ 1339850 h 1000"/>
                  <a:gd name="T92" fmla="*/ 1400175 w 1038"/>
                  <a:gd name="T93" fmla="*/ 1320800 h 1000"/>
                  <a:gd name="T94" fmla="*/ 1438275 w 1038"/>
                  <a:gd name="T95" fmla="*/ 1304925 h 1000"/>
                  <a:gd name="T96" fmla="*/ 1479550 w 1038"/>
                  <a:gd name="T97" fmla="*/ 1295400 h 1000"/>
                  <a:gd name="T98" fmla="*/ 1520825 w 1038"/>
                  <a:gd name="T99" fmla="*/ 1282700 h 1000"/>
                  <a:gd name="T100" fmla="*/ 1562100 w 1038"/>
                  <a:gd name="T101" fmla="*/ 1276350 h 1000"/>
                  <a:gd name="T102" fmla="*/ 1603375 w 1038"/>
                  <a:gd name="T103" fmla="*/ 1273175 h 1000"/>
                  <a:gd name="T104" fmla="*/ 1647825 w 1038"/>
                  <a:gd name="T105" fmla="*/ 1270000 h 1000"/>
                  <a:gd name="T106" fmla="*/ 1647825 w 1038"/>
                  <a:gd name="T107" fmla="*/ 1270000 h 10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038" h="1000">
                    <a:moveTo>
                      <a:pt x="1038" y="800"/>
                    </a:moveTo>
                    <a:lnTo>
                      <a:pt x="1038" y="0"/>
                    </a:lnTo>
                    <a:lnTo>
                      <a:pt x="996" y="2"/>
                    </a:lnTo>
                    <a:lnTo>
                      <a:pt x="956" y="4"/>
                    </a:lnTo>
                    <a:lnTo>
                      <a:pt x="916" y="6"/>
                    </a:lnTo>
                    <a:lnTo>
                      <a:pt x="874" y="12"/>
                    </a:lnTo>
                    <a:lnTo>
                      <a:pt x="834" y="18"/>
                    </a:lnTo>
                    <a:lnTo>
                      <a:pt x="796" y="26"/>
                    </a:lnTo>
                    <a:lnTo>
                      <a:pt x="756" y="34"/>
                    </a:lnTo>
                    <a:lnTo>
                      <a:pt x="718" y="44"/>
                    </a:lnTo>
                    <a:lnTo>
                      <a:pt x="680" y="56"/>
                    </a:lnTo>
                    <a:lnTo>
                      <a:pt x="642" y="68"/>
                    </a:lnTo>
                    <a:lnTo>
                      <a:pt x="606" y="82"/>
                    </a:lnTo>
                    <a:lnTo>
                      <a:pt x="570" y="96"/>
                    </a:lnTo>
                    <a:lnTo>
                      <a:pt x="534" y="112"/>
                    </a:lnTo>
                    <a:lnTo>
                      <a:pt x="498" y="128"/>
                    </a:lnTo>
                    <a:lnTo>
                      <a:pt x="464" y="146"/>
                    </a:lnTo>
                    <a:lnTo>
                      <a:pt x="430" y="166"/>
                    </a:lnTo>
                    <a:lnTo>
                      <a:pt x="396" y="186"/>
                    </a:lnTo>
                    <a:lnTo>
                      <a:pt x="364" y="208"/>
                    </a:lnTo>
                    <a:lnTo>
                      <a:pt x="332" y="230"/>
                    </a:lnTo>
                    <a:lnTo>
                      <a:pt x="302" y="254"/>
                    </a:lnTo>
                    <a:lnTo>
                      <a:pt x="272" y="278"/>
                    </a:lnTo>
                    <a:lnTo>
                      <a:pt x="242" y="302"/>
                    </a:lnTo>
                    <a:lnTo>
                      <a:pt x="214" y="328"/>
                    </a:lnTo>
                    <a:lnTo>
                      <a:pt x="186" y="356"/>
                    </a:lnTo>
                    <a:lnTo>
                      <a:pt x="160" y="384"/>
                    </a:lnTo>
                    <a:lnTo>
                      <a:pt x="134" y="412"/>
                    </a:lnTo>
                    <a:lnTo>
                      <a:pt x="110" y="442"/>
                    </a:lnTo>
                    <a:lnTo>
                      <a:pt x="86" y="472"/>
                    </a:lnTo>
                    <a:lnTo>
                      <a:pt x="62" y="502"/>
                    </a:lnTo>
                    <a:lnTo>
                      <a:pt x="40" y="534"/>
                    </a:lnTo>
                    <a:lnTo>
                      <a:pt x="20" y="568"/>
                    </a:lnTo>
                    <a:lnTo>
                      <a:pt x="0" y="600"/>
                    </a:lnTo>
                    <a:lnTo>
                      <a:pt x="692" y="1000"/>
                    </a:lnTo>
                    <a:lnTo>
                      <a:pt x="706" y="978"/>
                    </a:lnTo>
                    <a:lnTo>
                      <a:pt x="720" y="958"/>
                    </a:lnTo>
                    <a:lnTo>
                      <a:pt x="738" y="938"/>
                    </a:lnTo>
                    <a:lnTo>
                      <a:pt x="754" y="918"/>
                    </a:lnTo>
                    <a:lnTo>
                      <a:pt x="774" y="902"/>
                    </a:lnTo>
                    <a:lnTo>
                      <a:pt x="794" y="884"/>
                    </a:lnTo>
                    <a:lnTo>
                      <a:pt x="814" y="870"/>
                    </a:lnTo>
                    <a:lnTo>
                      <a:pt x="836" y="856"/>
                    </a:lnTo>
                    <a:lnTo>
                      <a:pt x="858" y="844"/>
                    </a:lnTo>
                    <a:lnTo>
                      <a:pt x="882" y="832"/>
                    </a:lnTo>
                    <a:lnTo>
                      <a:pt x="906" y="822"/>
                    </a:lnTo>
                    <a:lnTo>
                      <a:pt x="932" y="816"/>
                    </a:lnTo>
                    <a:lnTo>
                      <a:pt x="958" y="808"/>
                    </a:lnTo>
                    <a:lnTo>
                      <a:pt x="984" y="804"/>
                    </a:lnTo>
                    <a:lnTo>
                      <a:pt x="1010" y="802"/>
                    </a:lnTo>
                    <a:lnTo>
                      <a:pt x="1038" y="800"/>
                    </a:lnTo>
                    <a:close/>
                  </a:path>
                </a:pathLst>
              </a:custGeom>
              <a:noFill/>
              <a:ln w="38100" cap="flat" cmpd="sng">
                <a:solidFill>
                  <a:srgbClr val="5F5F5F"/>
                </a:solidFill>
                <a:prstDash val="solid"/>
                <a:round/>
                <a:headEnd type="none" w="med" len="med"/>
                <a:tailEnd type="none" w="med" len="med"/>
              </a:ln>
              <a:effectLst/>
              <a:extLst/>
            </p:spPr>
            <p:txBody>
              <a:bodyPr/>
              <a:lstStyle/>
              <a:p>
                <a:endParaRPr lang="en-GB"/>
              </a:p>
            </p:txBody>
          </p:sp>
          <p:sp>
            <p:nvSpPr>
              <p:cNvPr id="25" name="Freeform 11"/>
              <p:cNvSpPr>
                <a:spLocks/>
              </p:cNvSpPr>
              <p:nvPr/>
            </p:nvSpPr>
            <p:spPr bwMode="auto">
              <a:xfrm>
                <a:off x="4573587" y="4508694"/>
                <a:ext cx="1651000" cy="1587500"/>
              </a:xfrm>
              <a:custGeom>
                <a:avLst/>
                <a:gdLst>
                  <a:gd name="T0" fmla="*/ 0 w 1040"/>
                  <a:gd name="T1" fmla="*/ 317500 h 1000"/>
                  <a:gd name="T2" fmla="*/ 0 w 1040"/>
                  <a:gd name="T3" fmla="*/ 1587500 h 1000"/>
                  <a:gd name="T4" fmla="*/ 0 w 1040"/>
                  <a:gd name="T5" fmla="*/ 1587500 h 1000"/>
                  <a:gd name="T6" fmla="*/ 66675 w 1040"/>
                  <a:gd name="T7" fmla="*/ 1587500 h 1000"/>
                  <a:gd name="T8" fmla="*/ 133350 w 1040"/>
                  <a:gd name="T9" fmla="*/ 1584325 h 1000"/>
                  <a:gd name="T10" fmla="*/ 196850 w 1040"/>
                  <a:gd name="T11" fmla="*/ 1577975 h 1000"/>
                  <a:gd name="T12" fmla="*/ 260350 w 1040"/>
                  <a:gd name="T13" fmla="*/ 1571625 h 1000"/>
                  <a:gd name="T14" fmla="*/ 323850 w 1040"/>
                  <a:gd name="T15" fmla="*/ 1562100 h 1000"/>
                  <a:gd name="T16" fmla="*/ 387350 w 1040"/>
                  <a:gd name="T17" fmla="*/ 1549400 h 1000"/>
                  <a:gd name="T18" fmla="*/ 447675 w 1040"/>
                  <a:gd name="T19" fmla="*/ 1536700 h 1000"/>
                  <a:gd name="T20" fmla="*/ 511175 w 1040"/>
                  <a:gd name="T21" fmla="*/ 1520825 h 1000"/>
                  <a:gd name="T22" fmla="*/ 571500 w 1040"/>
                  <a:gd name="T23" fmla="*/ 1501775 h 1000"/>
                  <a:gd name="T24" fmla="*/ 628650 w 1040"/>
                  <a:gd name="T25" fmla="*/ 1482725 h 1000"/>
                  <a:gd name="T26" fmla="*/ 688975 w 1040"/>
                  <a:gd name="T27" fmla="*/ 1460500 h 1000"/>
                  <a:gd name="T28" fmla="*/ 746125 w 1040"/>
                  <a:gd name="T29" fmla="*/ 1438275 h 1000"/>
                  <a:gd name="T30" fmla="*/ 803275 w 1040"/>
                  <a:gd name="T31" fmla="*/ 1412875 h 1000"/>
                  <a:gd name="T32" fmla="*/ 857250 w 1040"/>
                  <a:gd name="T33" fmla="*/ 1384300 h 1000"/>
                  <a:gd name="T34" fmla="*/ 914400 w 1040"/>
                  <a:gd name="T35" fmla="*/ 1355725 h 1000"/>
                  <a:gd name="T36" fmla="*/ 965200 w 1040"/>
                  <a:gd name="T37" fmla="*/ 1327150 h 1000"/>
                  <a:gd name="T38" fmla="*/ 1019175 w 1040"/>
                  <a:gd name="T39" fmla="*/ 1292225 h 1000"/>
                  <a:gd name="T40" fmla="*/ 1069975 w 1040"/>
                  <a:gd name="T41" fmla="*/ 1260475 h 1000"/>
                  <a:gd name="T42" fmla="*/ 1120775 w 1040"/>
                  <a:gd name="T43" fmla="*/ 1225550 h 1000"/>
                  <a:gd name="T44" fmla="*/ 1168400 w 1040"/>
                  <a:gd name="T45" fmla="*/ 1187450 h 1000"/>
                  <a:gd name="T46" fmla="*/ 1216025 w 1040"/>
                  <a:gd name="T47" fmla="*/ 1149350 h 1000"/>
                  <a:gd name="T48" fmla="*/ 1263650 w 1040"/>
                  <a:gd name="T49" fmla="*/ 1108075 h 1000"/>
                  <a:gd name="T50" fmla="*/ 1308100 w 1040"/>
                  <a:gd name="T51" fmla="*/ 1066800 h 1000"/>
                  <a:gd name="T52" fmla="*/ 1352550 w 1040"/>
                  <a:gd name="T53" fmla="*/ 1025525 h 1000"/>
                  <a:gd name="T54" fmla="*/ 1397000 w 1040"/>
                  <a:gd name="T55" fmla="*/ 981075 h 1000"/>
                  <a:gd name="T56" fmla="*/ 1435100 w 1040"/>
                  <a:gd name="T57" fmla="*/ 936625 h 1000"/>
                  <a:gd name="T58" fmla="*/ 1476375 w 1040"/>
                  <a:gd name="T59" fmla="*/ 889000 h 1000"/>
                  <a:gd name="T60" fmla="*/ 1514475 w 1040"/>
                  <a:gd name="T61" fmla="*/ 841375 h 1000"/>
                  <a:gd name="T62" fmla="*/ 1549400 w 1040"/>
                  <a:gd name="T63" fmla="*/ 790575 h 1000"/>
                  <a:gd name="T64" fmla="*/ 1584325 w 1040"/>
                  <a:gd name="T65" fmla="*/ 739775 h 1000"/>
                  <a:gd name="T66" fmla="*/ 1619250 w 1040"/>
                  <a:gd name="T67" fmla="*/ 688975 h 1000"/>
                  <a:gd name="T68" fmla="*/ 1651000 w 1040"/>
                  <a:gd name="T69" fmla="*/ 635000 h 1000"/>
                  <a:gd name="T70" fmla="*/ 549275 w 1040"/>
                  <a:gd name="T71" fmla="*/ 0 h 1000"/>
                  <a:gd name="T72" fmla="*/ 549275 w 1040"/>
                  <a:gd name="T73" fmla="*/ 0 h 1000"/>
                  <a:gd name="T74" fmla="*/ 530225 w 1040"/>
                  <a:gd name="T75" fmla="*/ 34925 h 1000"/>
                  <a:gd name="T76" fmla="*/ 504825 w 1040"/>
                  <a:gd name="T77" fmla="*/ 69850 h 1000"/>
                  <a:gd name="T78" fmla="*/ 479425 w 1040"/>
                  <a:gd name="T79" fmla="*/ 101600 h 1000"/>
                  <a:gd name="T80" fmla="*/ 450850 w 1040"/>
                  <a:gd name="T81" fmla="*/ 130175 h 1000"/>
                  <a:gd name="T82" fmla="*/ 422275 w 1040"/>
                  <a:gd name="T83" fmla="*/ 158750 h 1000"/>
                  <a:gd name="T84" fmla="*/ 390525 w 1040"/>
                  <a:gd name="T85" fmla="*/ 184150 h 1000"/>
                  <a:gd name="T86" fmla="*/ 358775 w 1040"/>
                  <a:gd name="T87" fmla="*/ 209550 h 1000"/>
                  <a:gd name="T88" fmla="*/ 323850 w 1040"/>
                  <a:gd name="T89" fmla="*/ 231775 h 1000"/>
                  <a:gd name="T90" fmla="*/ 285750 w 1040"/>
                  <a:gd name="T91" fmla="*/ 250825 h 1000"/>
                  <a:gd name="T92" fmla="*/ 247650 w 1040"/>
                  <a:gd name="T93" fmla="*/ 266700 h 1000"/>
                  <a:gd name="T94" fmla="*/ 209550 w 1040"/>
                  <a:gd name="T95" fmla="*/ 282575 h 1000"/>
                  <a:gd name="T96" fmla="*/ 171450 w 1040"/>
                  <a:gd name="T97" fmla="*/ 295275 h 1000"/>
                  <a:gd name="T98" fmla="*/ 130175 w 1040"/>
                  <a:gd name="T99" fmla="*/ 304800 h 1000"/>
                  <a:gd name="T100" fmla="*/ 88900 w 1040"/>
                  <a:gd name="T101" fmla="*/ 311150 h 1000"/>
                  <a:gd name="T102" fmla="*/ 44450 w 1040"/>
                  <a:gd name="T103" fmla="*/ 317500 h 1000"/>
                  <a:gd name="T104" fmla="*/ 0 w 1040"/>
                  <a:gd name="T105" fmla="*/ 317500 h 1000"/>
                  <a:gd name="T106" fmla="*/ 0 w 1040"/>
                  <a:gd name="T107" fmla="*/ 317500 h 10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040" h="1000">
                    <a:moveTo>
                      <a:pt x="0" y="200"/>
                    </a:moveTo>
                    <a:lnTo>
                      <a:pt x="0" y="1000"/>
                    </a:lnTo>
                    <a:lnTo>
                      <a:pt x="42" y="1000"/>
                    </a:lnTo>
                    <a:lnTo>
                      <a:pt x="84" y="998"/>
                    </a:lnTo>
                    <a:lnTo>
                      <a:pt x="124" y="994"/>
                    </a:lnTo>
                    <a:lnTo>
                      <a:pt x="164" y="990"/>
                    </a:lnTo>
                    <a:lnTo>
                      <a:pt x="204" y="984"/>
                    </a:lnTo>
                    <a:lnTo>
                      <a:pt x="244" y="976"/>
                    </a:lnTo>
                    <a:lnTo>
                      <a:pt x="282" y="968"/>
                    </a:lnTo>
                    <a:lnTo>
                      <a:pt x="322" y="958"/>
                    </a:lnTo>
                    <a:lnTo>
                      <a:pt x="360" y="946"/>
                    </a:lnTo>
                    <a:lnTo>
                      <a:pt x="396" y="934"/>
                    </a:lnTo>
                    <a:lnTo>
                      <a:pt x="434" y="920"/>
                    </a:lnTo>
                    <a:lnTo>
                      <a:pt x="470" y="906"/>
                    </a:lnTo>
                    <a:lnTo>
                      <a:pt x="506" y="890"/>
                    </a:lnTo>
                    <a:lnTo>
                      <a:pt x="540" y="872"/>
                    </a:lnTo>
                    <a:lnTo>
                      <a:pt x="576" y="854"/>
                    </a:lnTo>
                    <a:lnTo>
                      <a:pt x="608" y="836"/>
                    </a:lnTo>
                    <a:lnTo>
                      <a:pt x="642" y="814"/>
                    </a:lnTo>
                    <a:lnTo>
                      <a:pt x="674" y="794"/>
                    </a:lnTo>
                    <a:lnTo>
                      <a:pt x="706" y="772"/>
                    </a:lnTo>
                    <a:lnTo>
                      <a:pt x="736" y="748"/>
                    </a:lnTo>
                    <a:lnTo>
                      <a:pt x="766" y="724"/>
                    </a:lnTo>
                    <a:lnTo>
                      <a:pt x="796" y="698"/>
                    </a:lnTo>
                    <a:lnTo>
                      <a:pt x="824" y="672"/>
                    </a:lnTo>
                    <a:lnTo>
                      <a:pt x="852" y="646"/>
                    </a:lnTo>
                    <a:lnTo>
                      <a:pt x="880" y="618"/>
                    </a:lnTo>
                    <a:lnTo>
                      <a:pt x="904" y="590"/>
                    </a:lnTo>
                    <a:lnTo>
                      <a:pt x="930" y="560"/>
                    </a:lnTo>
                    <a:lnTo>
                      <a:pt x="954" y="530"/>
                    </a:lnTo>
                    <a:lnTo>
                      <a:pt x="976" y="498"/>
                    </a:lnTo>
                    <a:lnTo>
                      <a:pt x="998" y="466"/>
                    </a:lnTo>
                    <a:lnTo>
                      <a:pt x="1020" y="434"/>
                    </a:lnTo>
                    <a:lnTo>
                      <a:pt x="1040" y="400"/>
                    </a:lnTo>
                    <a:lnTo>
                      <a:pt x="346" y="0"/>
                    </a:lnTo>
                    <a:lnTo>
                      <a:pt x="334" y="22"/>
                    </a:lnTo>
                    <a:lnTo>
                      <a:pt x="318" y="44"/>
                    </a:lnTo>
                    <a:lnTo>
                      <a:pt x="302" y="64"/>
                    </a:lnTo>
                    <a:lnTo>
                      <a:pt x="284" y="82"/>
                    </a:lnTo>
                    <a:lnTo>
                      <a:pt x="266" y="100"/>
                    </a:lnTo>
                    <a:lnTo>
                      <a:pt x="246" y="116"/>
                    </a:lnTo>
                    <a:lnTo>
                      <a:pt x="226" y="132"/>
                    </a:lnTo>
                    <a:lnTo>
                      <a:pt x="204" y="146"/>
                    </a:lnTo>
                    <a:lnTo>
                      <a:pt x="180" y="158"/>
                    </a:lnTo>
                    <a:lnTo>
                      <a:pt x="156" y="168"/>
                    </a:lnTo>
                    <a:lnTo>
                      <a:pt x="132" y="178"/>
                    </a:lnTo>
                    <a:lnTo>
                      <a:pt x="108" y="186"/>
                    </a:lnTo>
                    <a:lnTo>
                      <a:pt x="82" y="192"/>
                    </a:lnTo>
                    <a:lnTo>
                      <a:pt x="56" y="196"/>
                    </a:lnTo>
                    <a:lnTo>
                      <a:pt x="28" y="200"/>
                    </a:lnTo>
                    <a:lnTo>
                      <a:pt x="0" y="200"/>
                    </a:lnTo>
                    <a:close/>
                  </a:path>
                </a:pathLst>
              </a:custGeom>
              <a:noFill/>
              <a:ln w="12700">
                <a:solidFill>
                  <a:srgbClr val="000000"/>
                </a:solidFill>
                <a:prstDash val="solid"/>
                <a:round/>
                <a:headEnd/>
                <a:tailEnd/>
              </a:ln>
            </p:spPr>
            <p:txBody>
              <a:bodyPr/>
              <a:lstStyle/>
              <a:p>
                <a:endParaRPr lang="en-GB"/>
              </a:p>
            </p:txBody>
          </p:sp>
          <p:sp>
            <p:nvSpPr>
              <p:cNvPr id="26" name="Freeform 12"/>
              <p:cNvSpPr>
                <a:spLocks/>
              </p:cNvSpPr>
              <p:nvPr/>
            </p:nvSpPr>
            <p:spPr bwMode="auto">
              <a:xfrm>
                <a:off x="4573587" y="2286194"/>
                <a:ext cx="1651000" cy="1587500"/>
              </a:xfrm>
              <a:custGeom>
                <a:avLst/>
                <a:gdLst>
                  <a:gd name="T0" fmla="*/ 0 w 1040"/>
                  <a:gd name="T1" fmla="*/ 0 h 1000"/>
                  <a:gd name="T2" fmla="*/ 0 w 1040"/>
                  <a:gd name="T3" fmla="*/ 1270000 h 1000"/>
                  <a:gd name="T4" fmla="*/ 0 w 1040"/>
                  <a:gd name="T5" fmla="*/ 1270000 h 1000"/>
                  <a:gd name="T6" fmla="*/ 44450 w 1040"/>
                  <a:gd name="T7" fmla="*/ 1273175 h 1000"/>
                  <a:gd name="T8" fmla="*/ 88900 w 1040"/>
                  <a:gd name="T9" fmla="*/ 1276350 h 1000"/>
                  <a:gd name="T10" fmla="*/ 130175 w 1040"/>
                  <a:gd name="T11" fmla="*/ 1282700 h 1000"/>
                  <a:gd name="T12" fmla="*/ 171450 w 1040"/>
                  <a:gd name="T13" fmla="*/ 1295400 h 1000"/>
                  <a:gd name="T14" fmla="*/ 209550 w 1040"/>
                  <a:gd name="T15" fmla="*/ 1304925 h 1000"/>
                  <a:gd name="T16" fmla="*/ 247650 w 1040"/>
                  <a:gd name="T17" fmla="*/ 1320800 h 1000"/>
                  <a:gd name="T18" fmla="*/ 285750 w 1040"/>
                  <a:gd name="T19" fmla="*/ 1339850 h 1000"/>
                  <a:gd name="T20" fmla="*/ 323850 w 1040"/>
                  <a:gd name="T21" fmla="*/ 1358900 h 1000"/>
                  <a:gd name="T22" fmla="*/ 358775 w 1040"/>
                  <a:gd name="T23" fmla="*/ 1381125 h 1000"/>
                  <a:gd name="T24" fmla="*/ 390525 w 1040"/>
                  <a:gd name="T25" fmla="*/ 1403350 h 1000"/>
                  <a:gd name="T26" fmla="*/ 422275 w 1040"/>
                  <a:gd name="T27" fmla="*/ 1431925 h 1000"/>
                  <a:gd name="T28" fmla="*/ 450850 w 1040"/>
                  <a:gd name="T29" fmla="*/ 1457325 h 1000"/>
                  <a:gd name="T30" fmla="*/ 479425 w 1040"/>
                  <a:gd name="T31" fmla="*/ 1489075 h 1000"/>
                  <a:gd name="T32" fmla="*/ 504825 w 1040"/>
                  <a:gd name="T33" fmla="*/ 1520825 h 1000"/>
                  <a:gd name="T34" fmla="*/ 530225 w 1040"/>
                  <a:gd name="T35" fmla="*/ 1552575 h 1000"/>
                  <a:gd name="T36" fmla="*/ 549275 w 1040"/>
                  <a:gd name="T37" fmla="*/ 1587500 h 1000"/>
                  <a:gd name="T38" fmla="*/ 1651000 w 1040"/>
                  <a:gd name="T39" fmla="*/ 952500 h 1000"/>
                  <a:gd name="T40" fmla="*/ 1651000 w 1040"/>
                  <a:gd name="T41" fmla="*/ 952500 h 1000"/>
                  <a:gd name="T42" fmla="*/ 1619250 w 1040"/>
                  <a:gd name="T43" fmla="*/ 901700 h 1000"/>
                  <a:gd name="T44" fmla="*/ 1584325 w 1040"/>
                  <a:gd name="T45" fmla="*/ 847725 h 1000"/>
                  <a:gd name="T46" fmla="*/ 1549400 w 1040"/>
                  <a:gd name="T47" fmla="*/ 796925 h 1000"/>
                  <a:gd name="T48" fmla="*/ 1514475 w 1040"/>
                  <a:gd name="T49" fmla="*/ 749300 h 1000"/>
                  <a:gd name="T50" fmla="*/ 1476375 w 1040"/>
                  <a:gd name="T51" fmla="*/ 701675 h 1000"/>
                  <a:gd name="T52" fmla="*/ 1435100 w 1040"/>
                  <a:gd name="T53" fmla="*/ 654050 h 1000"/>
                  <a:gd name="T54" fmla="*/ 1397000 w 1040"/>
                  <a:gd name="T55" fmla="*/ 609600 h 1000"/>
                  <a:gd name="T56" fmla="*/ 1352550 w 1040"/>
                  <a:gd name="T57" fmla="*/ 565150 h 1000"/>
                  <a:gd name="T58" fmla="*/ 1308100 w 1040"/>
                  <a:gd name="T59" fmla="*/ 520700 h 1000"/>
                  <a:gd name="T60" fmla="*/ 1263650 w 1040"/>
                  <a:gd name="T61" fmla="*/ 479425 h 1000"/>
                  <a:gd name="T62" fmla="*/ 1216025 w 1040"/>
                  <a:gd name="T63" fmla="*/ 441325 h 1000"/>
                  <a:gd name="T64" fmla="*/ 1168400 w 1040"/>
                  <a:gd name="T65" fmla="*/ 403225 h 1000"/>
                  <a:gd name="T66" fmla="*/ 1120775 w 1040"/>
                  <a:gd name="T67" fmla="*/ 365125 h 1000"/>
                  <a:gd name="T68" fmla="*/ 1069975 w 1040"/>
                  <a:gd name="T69" fmla="*/ 330200 h 1000"/>
                  <a:gd name="T70" fmla="*/ 1019175 w 1040"/>
                  <a:gd name="T71" fmla="*/ 295275 h 1000"/>
                  <a:gd name="T72" fmla="*/ 965200 w 1040"/>
                  <a:gd name="T73" fmla="*/ 263525 h 1000"/>
                  <a:gd name="T74" fmla="*/ 914400 w 1040"/>
                  <a:gd name="T75" fmla="*/ 231775 h 1000"/>
                  <a:gd name="T76" fmla="*/ 857250 w 1040"/>
                  <a:gd name="T77" fmla="*/ 203200 h 1000"/>
                  <a:gd name="T78" fmla="*/ 803275 w 1040"/>
                  <a:gd name="T79" fmla="*/ 177800 h 1000"/>
                  <a:gd name="T80" fmla="*/ 746125 w 1040"/>
                  <a:gd name="T81" fmla="*/ 152400 h 1000"/>
                  <a:gd name="T82" fmla="*/ 688975 w 1040"/>
                  <a:gd name="T83" fmla="*/ 130175 h 1000"/>
                  <a:gd name="T84" fmla="*/ 628650 w 1040"/>
                  <a:gd name="T85" fmla="*/ 107950 h 1000"/>
                  <a:gd name="T86" fmla="*/ 571500 w 1040"/>
                  <a:gd name="T87" fmla="*/ 88900 h 1000"/>
                  <a:gd name="T88" fmla="*/ 511175 w 1040"/>
                  <a:gd name="T89" fmla="*/ 69850 h 1000"/>
                  <a:gd name="T90" fmla="*/ 447675 w 1040"/>
                  <a:gd name="T91" fmla="*/ 53975 h 1000"/>
                  <a:gd name="T92" fmla="*/ 387350 w 1040"/>
                  <a:gd name="T93" fmla="*/ 41275 h 1000"/>
                  <a:gd name="T94" fmla="*/ 323850 w 1040"/>
                  <a:gd name="T95" fmla="*/ 28575 h 1000"/>
                  <a:gd name="T96" fmla="*/ 260350 w 1040"/>
                  <a:gd name="T97" fmla="*/ 19050 h 1000"/>
                  <a:gd name="T98" fmla="*/ 196850 w 1040"/>
                  <a:gd name="T99" fmla="*/ 9525 h 1000"/>
                  <a:gd name="T100" fmla="*/ 133350 w 1040"/>
                  <a:gd name="T101" fmla="*/ 6350 h 1000"/>
                  <a:gd name="T102" fmla="*/ 66675 w 1040"/>
                  <a:gd name="T103" fmla="*/ 3175 h 1000"/>
                  <a:gd name="T104" fmla="*/ 0 w 1040"/>
                  <a:gd name="T105" fmla="*/ 0 h 1000"/>
                  <a:gd name="T106" fmla="*/ 0 w 1040"/>
                  <a:gd name="T107" fmla="*/ 0 h 10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040" h="1000">
                    <a:moveTo>
                      <a:pt x="0" y="0"/>
                    </a:moveTo>
                    <a:lnTo>
                      <a:pt x="0" y="800"/>
                    </a:lnTo>
                    <a:lnTo>
                      <a:pt x="28" y="802"/>
                    </a:lnTo>
                    <a:lnTo>
                      <a:pt x="56" y="804"/>
                    </a:lnTo>
                    <a:lnTo>
                      <a:pt x="82" y="808"/>
                    </a:lnTo>
                    <a:lnTo>
                      <a:pt x="108" y="816"/>
                    </a:lnTo>
                    <a:lnTo>
                      <a:pt x="132" y="822"/>
                    </a:lnTo>
                    <a:lnTo>
                      <a:pt x="156" y="832"/>
                    </a:lnTo>
                    <a:lnTo>
                      <a:pt x="180" y="844"/>
                    </a:lnTo>
                    <a:lnTo>
                      <a:pt x="204" y="856"/>
                    </a:lnTo>
                    <a:lnTo>
                      <a:pt x="226" y="870"/>
                    </a:lnTo>
                    <a:lnTo>
                      <a:pt x="246" y="884"/>
                    </a:lnTo>
                    <a:lnTo>
                      <a:pt x="266" y="902"/>
                    </a:lnTo>
                    <a:lnTo>
                      <a:pt x="284" y="918"/>
                    </a:lnTo>
                    <a:lnTo>
                      <a:pt x="302" y="938"/>
                    </a:lnTo>
                    <a:lnTo>
                      <a:pt x="318" y="958"/>
                    </a:lnTo>
                    <a:lnTo>
                      <a:pt x="334" y="978"/>
                    </a:lnTo>
                    <a:lnTo>
                      <a:pt x="346" y="1000"/>
                    </a:lnTo>
                    <a:lnTo>
                      <a:pt x="1040" y="600"/>
                    </a:lnTo>
                    <a:lnTo>
                      <a:pt x="1020" y="568"/>
                    </a:lnTo>
                    <a:lnTo>
                      <a:pt x="998" y="534"/>
                    </a:lnTo>
                    <a:lnTo>
                      <a:pt x="976" y="502"/>
                    </a:lnTo>
                    <a:lnTo>
                      <a:pt x="954" y="472"/>
                    </a:lnTo>
                    <a:lnTo>
                      <a:pt x="930" y="442"/>
                    </a:lnTo>
                    <a:lnTo>
                      <a:pt x="904" y="412"/>
                    </a:lnTo>
                    <a:lnTo>
                      <a:pt x="880" y="384"/>
                    </a:lnTo>
                    <a:lnTo>
                      <a:pt x="852" y="356"/>
                    </a:lnTo>
                    <a:lnTo>
                      <a:pt x="824" y="328"/>
                    </a:lnTo>
                    <a:lnTo>
                      <a:pt x="796" y="302"/>
                    </a:lnTo>
                    <a:lnTo>
                      <a:pt x="766" y="278"/>
                    </a:lnTo>
                    <a:lnTo>
                      <a:pt x="736" y="254"/>
                    </a:lnTo>
                    <a:lnTo>
                      <a:pt x="706" y="230"/>
                    </a:lnTo>
                    <a:lnTo>
                      <a:pt x="674" y="208"/>
                    </a:lnTo>
                    <a:lnTo>
                      <a:pt x="642" y="186"/>
                    </a:lnTo>
                    <a:lnTo>
                      <a:pt x="608" y="166"/>
                    </a:lnTo>
                    <a:lnTo>
                      <a:pt x="576" y="146"/>
                    </a:lnTo>
                    <a:lnTo>
                      <a:pt x="540" y="128"/>
                    </a:lnTo>
                    <a:lnTo>
                      <a:pt x="506" y="112"/>
                    </a:lnTo>
                    <a:lnTo>
                      <a:pt x="470" y="96"/>
                    </a:lnTo>
                    <a:lnTo>
                      <a:pt x="434" y="82"/>
                    </a:lnTo>
                    <a:lnTo>
                      <a:pt x="396" y="68"/>
                    </a:lnTo>
                    <a:lnTo>
                      <a:pt x="360" y="56"/>
                    </a:lnTo>
                    <a:lnTo>
                      <a:pt x="322" y="44"/>
                    </a:lnTo>
                    <a:lnTo>
                      <a:pt x="282" y="34"/>
                    </a:lnTo>
                    <a:lnTo>
                      <a:pt x="244" y="26"/>
                    </a:lnTo>
                    <a:lnTo>
                      <a:pt x="204" y="18"/>
                    </a:lnTo>
                    <a:lnTo>
                      <a:pt x="164" y="12"/>
                    </a:lnTo>
                    <a:lnTo>
                      <a:pt x="124" y="6"/>
                    </a:lnTo>
                    <a:lnTo>
                      <a:pt x="84" y="4"/>
                    </a:lnTo>
                    <a:lnTo>
                      <a:pt x="42" y="2"/>
                    </a:lnTo>
                    <a:lnTo>
                      <a:pt x="0" y="0"/>
                    </a:lnTo>
                    <a:close/>
                  </a:path>
                </a:pathLst>
              </a:custGeom>
              <a:noFill/>
              <a:ln w="12700" cap="flat" cmpd="sng">
                <a:solidFill>
                  <a:srgbClr val="000000"/>
                </a:solidFill>
                <a:prstDash val="solid"/>
                <a:round/>
                <a:headEnd type="none" w="med" len="med"/>
                <a:tailEnd type="none" w="med" len="med"/>
              </a:ln>
              <a:effectLst/>
              <a:extLst/>
            </p:spPr>
            <p:txBody>
              <a:bodyPr/>
              <a:lstStyle/>
              <a:p>
                <a:endParaRPr lang="en-GB"/>
              </a:p>
            </p:txBody>
          </p:sp>
          <p:sp>
            <p:nvSpPr>
              <p:cNvPr id="27" name="Freeform 13"/>
              <p:cNvSpPr>
                <a:spLocks/>
              </p:cNvSpPr>
              <p:nvPr/>
            </p:nvSpPr>
            <p:spPr bwMode="auto">
              <a:xfrm>
                <a:off x="5122864" y="3238693"/>
                <a:ext cx="1355725" cy="1905000"/>
              </a:xfrm>
              <a:custGeom>
                <a:avLst/>
                <a:gdLst>
                  <a:gd name="T0" fmla="*/ 85725 w 854"/>
                  <a:gd name="T1" fmla="*/ 952500 h 1200"/>
                  <a:gd name="T2" fmla="*/ 85725 w 854"/>
                  <a:gd name="T3" fmla="*/ 952500 h 1200"/>
                  <a:gd name="T4" fmla="*/ 85725 w 854"/>
                  <a:gd name="T5" fmla="*/ 996950 h 1200"/>
                  <a:gd name="T6" fmla="*/ 79375 w 854"/>
                  <a:gd name="T7" fmla="*/ 1038225 h 1200"/>
                  <a:gd name="T8" fmla="*/ 73025 w 854"/>
                  <a:gd name="T9" fmla="*/ 1079500 h 1200"/>
                  <a:gd name="T10" fmla="*/ 63500 w 854"/>
                  <a:gd name="T11" fmla="*/ 1120775 h 1200"/>
                  <a:gd name="T12" fmla="*/ 50800 w 854"/>
                  <a:gd name="T13" fmla="*/ 1158875 h 1200"/>
                  <a:gd name="T14" fmla="*/ 38100 w 854"/>
                  <a:gd name="T15" fmla="*/ 1196975 h 1200"/>
                  <a:gd name="T16" fmla="*/ 19050 w 854"/>
                  <a:gd name="T17" fmla="*/ 1235075 h 1200"/>
                  <a:gd name="T18" fmla="*/ 0 w 854"/>
                  <a:gd name="T19" fmla="*/ 1270000 h 1200"/>
                  <a:gd name="T20" fmla="*/ 1101725 w 854"/>
                  <a:gd name="T21" fmla="*/ 1905000 h 1200"/>
                  <a:gd name="T22" fmla="*/ 1101725 w 854"/>
                  <a:gd name="T23" fmla="*/ 1905000 h 1200"/>
                  <a:gd name="T24" fmla="*/ 1130300 w 854"/>
                  <a:gd name="T25" fmla="*/ 1854200 h 1200"/>
                  <a:gd name="T26" fmla="*/ 1158875 w 854"/>
                  <a:gd name="T27" fmla="*/ 1800225 h 1200"/>
                  <a:gd name="T28" fmla="*/ 1184275 w 854"/>
                  <a:gd name="T29" fmla="*/ 1743075 h 1200"/>
                  <a:gd name="T30" fmla="*/ 1209675 w 854"/>
                  <a:gd name="T31" fmla="*/ 1689100 h 1200"/>
                  <a:gd name="T32" fmla="*/ 1231900 w 854"/>
                  <a:gd name="T33" fmla="*/ 1631950 h 1200"/>
                  <a:gd name="T34" fmla="*/ 1254125 w 854"/>
                  <a:gd name="T35" fmla="*/ 1571625 h 1200"/>
                  <a:gd name="T36" fmla="*/ 1273175 w 854"/>
                  <a:gd name="T37" fmla="*/ 1514475 h 1200"/>
                  <a:gd name="T38" fmla="*/ 1289050 w 854"/>
                  <a:gd name="T39" fmla="*/ 1454150 h 1200"/>
                  <a:gd name="T40" fmla="*/ 1304925 w 854"/>
                  <a:gd name="T41" fmla="*/ 1393825 h 1200"/>
                  <a:gd name="T42" fmla="*/ 1317625 w 854"/>
                  <a:gd name="T43" fmla="*/ 1333500 h 1200"/>
                  <a:gd name="T44" fmla="*/ 1330325 w 854"/>
                  <a:gd name="T45" fmla="*/ 1273175 h 1200"/>
                  <a:gd name="T46" fmla="*/ 1339850 w 854"/>
                  <a:gd name="T47" fmla="*/ 1209675 h 1200"/>
                  <a:gd name="T48" fmla="*/ 1346200 w 854"/>
                  <a:gd name="T49" fmla="*/ 1146175 h 1200"/>
                  <a:gd name="T50" fmla="*/ 1352550 w 854"/>
                  <a:gd name="T51" fmla="*/ 1082675 h 1200"/>
                  <a:gd name="T52" fmla="*/ 1355725 w 854"/>
                  <a:gd name="T53" fmla="*/ 1019175 h 1200"/>
                  <a:gd name="T54" fmla="*/ 1355725 w 854"/>
                  <a:gd name="T55" fmla="*/ 952500 h 1200"/>
                  <a:gd name="T56" fmla="*/ 1355725 w 854"/>
                  <a:gd name="T57" fmla="*/ 952500 h 1200"/>
                  <a:gd name="T58" fmla="*/ 1355725 w 854"/>
                  <a:gd name="T59" fmla="*/ 889000 h 1200"/>
                  <a:gd name="T60" fmla="*/ 1352550 w 854"/>
                  <a:gd name="T61" fmla="*/ 825500 h 1200"/>
                  <a:gd name="T62" fmla="*/ 1346200 w 854"/>
                  <a:gd name="T63" fmla="*/ 762000 h 1200"/>
                  <a:gd name="T64" fmla="*/ 1339850 w 854"/>
                  <a:gd name="T65" fmla="*/ 698500 h 1200"/>
                  <a:gd name="T66" fmla="*/ 1330325 w 854"/>
                  <a:gd name="T67" fmla="*/ 635000 h 1200"/>
                  <a:gd name="T68" fmla="*/ 1317625 w 854"/>
                  <a:gd name="T69" fmla="*/ 574675 h 1200"/>
                  <a:gd name="T70" fmla="*/ 1304925 w 854"/>
                  <a:gd name="T71" fmla="*/ 511175 h 1200"/>
                  <a:gd name="T72" fmla="*/ 1289050 w 854"/>
                  <a:gd name="T73" fmla="*/ 450850 h 1200"/>
                  <a:gd name="T74" fmla="*/ 1273175 w 854"/>
                  <a:gd name="T75" fmla="*/ 393700 h 1200"/>
                  <a:gd name="T76" fmla="*/ 1254125 w 854"/>
                  <a:gd name="T77" fmla="*/ 333375 h 1200"/>
                  <a:gd name="T78" fmla="*/ 1231900 w 854"/>
                  <a:gd name="T79" fmla="*/ 276225 h 1200"/>
                  <a:gd name="T80" fmla="*/ 1209675 w 854"/>
                  <a:gd name="T81" fmla="*/ 219075 h 1200"/>
                  <a:gd name="T82" fmla="*/ 1184275 w 854"/>
                  <a:gd name="T83" fmla="*/ 161925 h 1200"/>
                  <a:gd name="T84" fmla="*/ 1158875 w 854"/>
                  <a:gd name="T85" fmla="*/ 107950 h 1200"/>
                  <a:gd name="T86" fmla="*/ 1130300 w 854"/>
                  <a:gd name="T87" fmla="*/ 53975 h 1200"/>
                  <a:gd name="T88" fmla="*/ 1101725 w 854"/>
                  <a:gd name="T89" fmla="*/ 0 h 1200"/>
                  <a:gd name="T90" fmla="*/ 0 w 854"/>
                  <a:gd name="T91" fmla="*/ 635000 h 1200"/>
                  <a:gd name="T92" fmla="*/ 0 w 854"/>
                  <a:gd name="T93" fmla="*/ 635000 h 1200"/>
                  <a:gd name="T94" fmla="*/ 19050 w 854"/>
                  <a:gd name="T95" fmla="*/ 673100 h 1200"/>
                  <a:gd name="T96" fmla="*/ 38100 w 854"/>
                  <a:gd name="T97" fmla="*/ 708025 h 1200"/>
                  <a:gd name="T98" fmla="*/ 50800 w 854"/>
                  <a:gd name="T99" fmla="*/ 746125 h 1200"/>
                  <a:gd name="T100" fmla="*/ 63500 w 854"/>
                  <a:gd name="T101" fmla="*/ 787400 h 1200"/>
                  <a:gd name="T102" fmla="*/ 73025 w 854"/>
                  <a:gd name="T103" fmla="*/ 825500 h 1200"/>
                  <a:gd name="T104" fmla="*/ 79375 w 854"/>
                  <a:gd name="T105" fmla="*/ 866775 h 1200"/>
                  <a:gd name="T106" fmla="*/ 85725 w 854"/>
                  <a:gd name="T107" fmla="*/ 911225 h 1200"/>
                  <a:gd name="T108" fmla="*/ 85725 w 854"/>
                  <a:gd name="T109" fmla="*/ 952500 h 1200"/>
                  <a:gd name="T110" fmla="*/ 85725 w 854"/>
                  <a:gd name="T111" fmla="*/ 952500 h 120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854" h="1200">
                    <a:moveTo>
                      <a:pt x="54" y="600"/>
                    </a:moveTo>
                    <a:lnTo>
                      <a:pt x="54" y="600"/>
                    </a:lnTo>
                    <a:lnTo>
                      <a:pt x="54" y="628"/>
                    </a:lnTo>
                    <a:lnTo>
                      <a:pt x="50" y="654"/>
                    </a:lnTo>
                    <a:lnTo>
                      <a:pt x="46" y="680"/>
                    </a:lnTo>
                    <a:lnTo>
                      <a:pt x="40" y="706"/>
                    </a:lnTo>
                    <a:lnTo>
                      <a:pt x="32" y="730"/>
                    </a:lnTo>
                    <a:lnTo>
                      <a:pt x="24" y="754"/>
                    </a:lnTo>
                    <a:lnTo>
                      <a:pt x="12" y="778"/>
                    </a:lnTo>
                    <a:lnTo>
                      <a:pt x="0" y="800"/>
                    </a:lnTo>
                    <a:lnTo>
                      <a:pt x="694" y="1200"/>
                    </a:lnTo>
                    <a:lnTo>
                      <a:pt x="712" y="1168"/>
                    </a:lnTo>
                    <a:lnTo>
                      <a:pt x="730" y="1134"/>
                    </a:lnTo>
                    <a:lnTo>
                      <a:pt x="746" y="1098"/>
                    </a:lnTo>
                    <a:lnTo>
                      <a:pt x="762" y="1064"/>
                    </a:lnTo>
                    <a:lnTo>
                      <a:pt x="776" y="1028"/>
                    </a:lnTo>
                    <a:lnTo>
                      <a:pt x="790" y="990"/>
                    </a:lnTo>
                    <a:lnTo>
                      <a:pt x="802" y="954"/>
                    </a:lnTo>
                    <a:lnTo>
                      <a:pt x="812" y="916"/>
                    </a:lnTo>
                    <a:lnTo>
                      <a:pt x="822" y="878"/>
                    </a:lnTo>
                    <a:lnTo>
                      <a:pt x="830" y="840"/>
                    </a:lnTo>
                    <a:lnTo>
                      <a:pt x="838" y="802"/>
                    </a:lnTo>
                    <a:lnTo>
                      <a:pt x="844" y="762"/>
                    </a:lnTo>
                    <a:lnTo>
                      <a:pt x="848" y="722"/>
                    </a:lnTo>
                    <a:lnTo>
                      <a:pt x="852" y="682"/>
                    </a:lnTo>
                    <a:lnTo>
                      <a:pt x="854" y="642"/>
                    </a:lnTo>
                    <a:lnTo>
                      <a:pt x="854" y="600"/>
                    </a:lnTo>
                    <a:lnTo>
                      <a:pt x="854" y="560"/>
                    </a:lnTo>
                    <a:lnTo>
                      <a:pt x="852" y="520"/>
                    </a:lnTo>
                    <a:lnTo>
                      <a:pt x="848" y="480"/>
                    </a:lnTo>
                    <a:lnTo>
                      <a:pt x="844" y="440"/>
                    </a:lnTo>
                    <a:lnTo>
                      <a:pt x="838" y="400"/>
                    </a:lnTo>
                    <a:lnTo>
                      <a:pt x="830" y="362"/>
                    </a:lnTo>
                    <a:lnTo>
                      <a:pt x="822" y="322"/>
                    </a:lnTo>
                    <a:lnTo>
                      <a:pt x="812" y="284"/>
                    </a:lnTo>
                    <a:lnTo>
                      <a:pt x="802" y="248"/>
                    </a:lnTo>
                    <a:lnTo>
                      <a:pt x="790" y="210"/>
                    </a:lnTo>
                    <a:lnTo>
                      <a:pt x="776" y="174"/>
                    </a:lnTo>
                    <a:lnTo>
                      <a:pt x="762" y="138"/>
                    </a:lnTo>
                    <a:lnTo>
                      <a:pt x="746" y="102"/>
                    </a:lnTo>
                    <a:lnTo>
                      <a:pt x="730" y="68"/>
                    </a:lnTo>
                    <a:lnTo>
                      <a:pt x="712" y="34"/>
                    </a:lnTo>
                    <a:lnTo>
                      <a:pt x="694" y="0"/>
                    </a:lnTo>
                    <a:lnTo>
                      <a:pt x="0" y="400"/>
                    </a:lnTo>
                    <a:lnTo>
                      <a:pt x="12" y="424"/>
                    </a:lnTo>
                    <a:lnTo>
                      <a:pt x="24" y="446"/>
                    </a:lnTo>
                    <a:lnTo>
                      <a:pt x="32" y="470"/>
                    </a:lnTo>
                    <a:lnTo>
                      <a:pt x="40" y="496"/>
                    </a:lnTo>
                    <a:lnTo>
                      <a:pt x="46" y="520"/>
                    </a:lnTo>
                    <a:lnTo>
                      <a:pt x="50" y="546"/>
                    </a:lnTo>
                    <a:lnTo>
                      <a:pt x="54" y="574"/>
                    </a:lnTo>
                    <a:lnTo>
                      <a:pt x="54" y="600"/>
                    </a:lnTo>
                    <a:close/>
                  </a:path>
                </a:pathLst>
              </a:custGeom>
              <a:noFill/>
              <a:ln w="38100" cap="flat" cmpd="sng">
                <a:solidFill>
                  <a:srgbClr val="5F5F5F"/>
                </a:solidFill>
                <a:prstDash val="solid"/>
                <a:round/>
                <a:headEnd type="none" w="med" len="med"/>
                <a:tailEnd type="none" w="med" len="med"/>
              </a:ln>
              <a:effectLst/>
              <a:extLst/>
            </p:spPr>
            <p:txBody>
              <a:bodyPr/>
              <a:lstStyle/>
              <a:p>
                <a:endParaRPr lang="en-GB"/>
              </a:p>
            </p:txBody>
          </p:sp>
          <p:sp>
            <p:nvSpPr>
              <p:cNvPr id="28" name="Rectangle 14"/>
              <p:cNvSpPr>
                <a:spLocks noChangeArrowheads="1"/>
              </p:cNvSpPr>
              <p:nvPr/>
            </p:nvSpPr>
            <p:spPr bwMode="auto">
              <a:xfrm>
                <a:off x="4573587" y="4191194"/>
                <a:ext cx="1588" cy="1588"/>
              </a:xfrm>
              <a:prstGeom prst="rect">
                <a:avLst/>
              </a:prstGeom>
              <a:solidFill>
                <a:srgbClr val="FFFFFF"/>
              </a:solidFill>
              <a:ln w="12700">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9" name="Freeform 15"/>
              <p:cNvSpPr>
                <a:spLocks/>
              </p:cNvSpPr>
              <p:nvPr/>
            </p:nvSpPr>
            <p:spPr bwMode="auto">
              <a:xfrm>
                <a:off x="3938587" y="3549844"/>
                <a:ext cx="1270000" cy="1270000"/>
              </a:xfrm>
              <a:custGeom>
                <a:avLst/>
                <a:gdLst>
                  <a:gd name="T0" fmla="*/ 1270000 w 800"/>
                  <a:gd name="T1" fmla="*/ 635000 h 800"/>
                  <a:gd name="T2" fmla="*/ 1257300 w 800"/>
                  <a:gd name="T3" fmla="*/ 765175 h 800"/>
                  <a:gd name="T4" fmla="*/ 1222375 w 800"/>
                  <a:gd name="T5" fmla="*/ 882650 h 800"/>
                  <a:gd name="T6" fmla="*/ 1162050 w 800"/>
                  <a:gd name="T7" fmla="*/ 990600 h 800"/>
                  <a:gd name="T8" fmla="*/ 1085850 w 800"/>
                  <a:gd name="T9" fmla="*/ 1085850 h 800"/>
                  <a:gd name="T10" fmla="*/ 990600 w 800"/>
                  <a:gd name="T11" fmla="*/ 1162050 h 800"/>
                  <a:gd name="T12" fmla="*/ 882650 w 800"/>
                  <a:gd name="T13" fmla="*/ 1222375 h 800"/>
                  <a:gd name="T14" fmla="*/ 765175 w 800"/>
                  <a:gd name="T15" fmla="*/ 1257300 h 800"/>
                  <a:gd name="T16" fmla="*/ 635000 w 800"/>
                  <a:gd name="T17" fmla="*/ 1270000 h 800"/>
                  <a:gd name="T18" fmla="*/ 571500 w 800"/>
                  <a:gd name="T19" fmla="*/ 1266825 h 800"/>
                  <a:gd name="T20" fmla="*/ 447675 w 800"/>
                  <a:gd name="T21" fmla="*/ 1241425 h 800"/>
                  <a:gd name="T22" fmla="*/ 333375 w 800"/>
                  <a:gd name="T23" fmla="*/ 1193800 h 800"/>
                  <a:gd name="T24" fmla="*/ 231775 w 800"/>
                  <a:gd name="T25" fmla="*/ 1127125 h 800"/>
                  <a:gd name="T26" fmla="*/ 146050 w 800"/>
                  <a:gd name="T27" fmla="*/ 1038225 h 800"/>
                  <a:gd name="T28" fmla="*/ 76200 w 800"/>
                  <a:gd name="T29" fmla="*/ 939800 h 800"/>
                  <a:gd name="T30" fmla="*/ 28575 w 800"/>
                  <a:gd name="T31" fmla="*/ 825500 h 800"/>
                  <a:gd name="T32" fmla="*/ 3175 w 800"/>
                  <a:gd name="T33" fmla="*/ 701675 h 800"/>
                  <a:gd name="T34" fmla="*/ 0 w 800"/>
                  <a:gd name="T35" fmla="*/ 635000 h 800"/>
                  <a:gd name="T36" fmla="*/ 12700 w 800"/>
                  <a:gd name="T37" fmla="*/ 508000 h 800"/>
                  <a:gd name="T38" fmla="*/ 50800 w 800"/>
                  <a:gd name="T39" fmla="*/ 387350 h 800"/>
                  <a:gd name="T40" fmla="*/ 107950 w 800"/>
                  <a:gd name="T41" fmla="*/ 279400 h 800"/>
                  <a:gd name="T42" fmla="*/ 187325 w 800"/>
                  <a:gd name="T43" fmla="*/ 187325 h 800"/>
                  <a:gd name="T44" fmla="*/ 279400 w 800"/>
                  <a:gd name="T45" fmla="*/ 107950 h 800"/>
                  <a:gd name="T46" fmla="*/ 387350 w 800"/>
                  <a:gd name="T47" fmla="*/ 50800 h 800"/>
                  <a:gd name="T48" fmla="*/ 508000 w 800"/>
                  <a:gd name="T49" fmla="*/ 12700 h 800"/>
                  <a:gd name="T50" fmla="*/ 635000 w 800"/>
                  <a:gd name="T51" fmla="*/ 0 h 800"/>
                  <a:gd name="T52" fmla="*/ 701675 w 800"/>
                  <a:gd name="T53" fmla="*/ 3175 h 800"/>
                  <a:gd name="T54" fmla="*/ 825500 w 800"/>
                  <a:gd name="T55" fmla="*/ 28575 h 800"/>
                  <a:gd name="T56" fmla="*/ 939800 w 800"/>
                  <a:gd name="T57" fmla="*/ 76200 h 800"/>
                  <a:gd name="T58" fmla="*/ 1038225 w 800"/>
                  <a:gd name="T59" fmla="*/ 146050 h 800"/>
                  <a:gd name="T60" fmla="*/ 1127125 w 800"/>
                  <a:gd name="T61" fmla="*/ 231775 h 800"/>
                  <a:gd name="T62" fmla="*/ 1193800 w 800"/>
                  <a:gd name="T63" fmla="*/ 333375 h 800"/>
                  <a:gd name="T64" fmla="*/ 1241425 w 800"/>
                  <a:gd name="T65" fmla="*/ 447675 h 800"/>
                  <a:gd name="T66" fmla="*/ 1266825 w 800"/>
                  <a:gd name="T67" fmla="*/ 571500 h 800"/>
                  <a:gd name="T68" fmla="*/ 1270000 w 800"/>
                  <a:gd name="T69" fmla="*/ 635000 h 8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800" h="800">
                    <a:moveTo>
                      <a:pt x="800" y="400"/>
                    </a:moveTo>
                    <a:lnTo>
                      <a:pt x="800" y="400"/>
                    </a:lnTo>
                    <a:lnTo>
                      <a:pt x="798" y="442"/>
                    </a:lnTo>
                    <a:lnTo>
                      <a:pt x="792" y="482"/>
                    </a:lnTo>
                    <a:lnTo>
                      <a:pt x="782" y="520"/>
                    </a:lnTo>
                    <a:lnTo>
                      <a:pt x="770" y="556"/>
                    </a:lnTo>
                    <a:lnTo>
                      <a:pt x="752" y="592"/>
                    </a:lnTo>
                    <a:lnTo>
                      <a:pt x="732" y="624"/>
                    </a:lnTo>
                    <a:lnTo>
                      <a:pt x="710" y="654"/>
                    </a:lnTo>
                    <a:lnTo>
                      <a:pt x="684" y="684"/>
                    </a:lnTo>
                    <a:lnTo>
                      <a:pt x="654" y="710"/>
                    </a:lnTo>
                    <a:lnTo>
                      <a:pt x="624" y="732"/>
                    </a:lnTo>
                    <a:lnTo>
                      <a:pt x="592" y="752"/>
                    </a:lnTo>
                    <a:lnTo>
                      <a:pt x="556" y="770"/>
                    </a:lnTo>
                    <a:lnTo>
                      <a:pt x="520" y="782"/>
                    </a:lnTo>
                    <a:lnTo>
                      <a:pt x="482" y="792"/>
                    </a:lnTo>
                    <a:lnTo>
                      <a:pt x="442" y="798"/>
                    </a:lnTo>
                    <a:lnTo>
                      <a:pt x="400" y="800"/>
                    </a:lnTo>
                    <a:lnTo>
                      <a:pt x="360" y="798"/>
                    </a:lnTo>
                    <a:lnTo>
                      <a:pt x="320" y="792"/>
                    </a:lnTo>
                    <a:lnTo>
                      <a:pt x="282" y="782"/>
                    </a:lnTo>
                    <a:lnTo>
                      <a:pt x="244" y="770"/>
                    </a:lnTo>
                    <a:lnTo>
                      <a:pt x="210" y="752"/>
                    </a:lnTo>
                    <a:lnTo>
                      <a:pt x="176" y="732"/>
                    </a:lnTo>
                    <a:lnTo>
                      <a:pt x="146" y="710"/>
                    </a:lnTo>
                    <a:lnTo>
                      <a:pt x="118" y="684"/>
                    </a:lnTo>
                    <a:lnTo>
                      <a:pt x="92" y="654"/>
                    </a:lnTo>
                    <a:lnTo>
                      <a:pt x="68" y="624"/>
                    </a:lnTo>
                    <a:lnTo>
                      <a:pt x="48" y="592"/>
                    </a:lnTo>
                    <a:lnTo>
                      <a:pt x="32" y="556"/>
                    </a:lnTo>
                    <a:lnTo>
                      <a:pt x="18" y="520"/>
                    </a:lnTo>
                    <a:lnTo>
                      <a:pt x="8" y="482"/>
                    </a:lnTo>
                    <a:lnTo>
                      <a:pt x="2" y="442"/>
                    </a:lnTo>
                    <a:lnTo>
                      <a:pt x="0" y="400"/>
                    </a:lnTo>
                    <a:lnTo>
                      <a:pt x="2" y="360"/>
                    </a:lnTo>
                    <a:lnTo>
                      <a:pt x="8" y="320"/>
                    </a:lnTo>
                    <a:lnTo>
                      <a:pt x="18" y="282"/>
                    </a:lnTo>
                    <a:lnTo>
                      <a:pt x="32" y="244"/>
                    </a:lnTo>
                    <a:lnTo>
                      <a:pt x="48" y="210"/>
                    </a:lnTo>
                    <a:lnTo>
                      <a:pt x="68" y="176"/>
                    </a:lnTo>
                    <a:lnTo>
                      <a:pt x="92" y="146"/>
                    </a:lnTo>
                    <a:lnTo>
                      <a:pt x="118" y="118"/>
                    </a:lnTo>
                    <a:lnTo>
                      <a:pt x="146" y="92"/>
                    </a:lnTo>
                    <a:lnTo>
                      <a:pt x="176" y="68"/>
                    </a:lnTo>
                    <a:lnTo>
                      <a:pt x="210" y="48"/>
                    </a:lnTo>
                    <a:lnTo>
                      <a:pt x="244" y="32"/>
                    </a:lnTo>
                    <a:lnTo>
                      <a:pt x="282" y="18"/>
                    </a:lnTo>
                    <a:lnTo>
                      <a:pt x="320" y="8"/>
                    </a:lnTo>
                    <a:lnTo>
                      <a:pt x="360" y="2"/>
                    </a:lnTo>
                    <a:lnTo>
                      <a:pt x="400" y="0"/>
                    </a:lnTo>
                    <a:lnTo>
                      <a:pt x="442" y="2"/>
                    </a:lnTo>
                    <a:lnTo>
                      <a:pt x="482" y="8"/>
                    </a:lnTo>
                    <a:lnTo>
                      <a:pt x="520" y="18"/>
                    </a:lnTo>
                    <a:lnTo>
                      <a:pt x="556" y="32"/>
                    </a:lnTo>
                    <a:lnTo>
                      <a:pt x="592" y="48"/>
                    </a:lnTo>
                    <a:lnTo>
                      <a:pt x="624" y="68"/>
                    </a:lnTo>
                    <a:lnTo>
                      <a:pt x="654" y="92"/>
                    </a:lnTo>
                    <a:lnTo>
                      <a:pt x="684" y="118"/>
                    </a:lnTo>
                    <a:lnTo>
                      <a:pt x="710" y="146"/>
                    </a:lnTo>
                    <a:lnTo>
                      <a:pt x="732" y="176"/>
                    </a:lnTo>
                    <a:lnTo>
                      <a:pt x="752" y="210"/>
                    </a:lnTo>
                    <a:lnTo>
                      <a:pt x="770" y="244"/>
                    </a:lnTo>
                    <a:lnTo>
                      <a:pt x="782" y="282"/>
                    </a:lnTo>
                    <a:lnTo>
                      <a:pt x="792" y="320"/>
                    </a:lnTo>
                    <a:lnTo>
                      <a:pt x="798" y="360"/>
                    </a:lnTo>
                    <a:lnTo>
                      <a:pt x="800" y="400"/>
                    </a:lnTo>
                    <a:close/>
                  </a:path>
                </a:pathLst>
              </a:custGeom>
              <a:solidFill>
                <a:srgbClr val="FFFF66"/>
              </a:solidFill>
              <a:ln w="38100" cap="flat" cmpd="sng">
                <a:solidFill>
                  <a:srgbClr val="5F5F5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grpSp>
        <p:grpSp>
          <p:nvGrpSpPr>
            <p:cNvPr id="30" name="Group 29"/>
            <p:cNvGrpSpPr/>
            <p:nvPr/>
          </p:nvGrpSpPr>
          <p:grpSpPr>
            <a:xfrm>
              <a:off x="2510344" y="2390626"/>
              <a:ext cx="1850771" cy="1850771"/>
              <a:chOff x="2033589" y="1651194"/>
              <a:chExt cx="5079998" cy="5080000"/>
            </a:xfrm>
          </p:grpSpPr>
          <p:sp>
            <p:nvSpPr>
              <p:cNvPr id="31" name="Freeform 2"/>
              <p:cNvSpPr>
                <a:spLocks/>
              </p:cNvSpPr>
              <p:nvPr/>
            </p:nvSpPr>
            <p:spPr bwMode="auto">
              <a:xfrm>
                <a:off x="4573588" y="1651194"/>
                <a:ext cx="2200275" cy="1587500"/>
              </a:xfrm>
              <a:custGeom>
                <a:avLst/>
                <a:gdLst>
                  <a:gd name="T0" fmla="*/ 2200275 w 1386"/>
                  <a:gd name="T1" fmla="*/ 1270000 h 1000"/>
                  <a:gd name="T2" fmla="*/ 2159000 w 1386"/>
                  <a:gd name="T3" fmla="*/ 1200150 h 1000"/>
                  <a:gd name="T4" fmla="*/ 2066925 w 1386"/>
                  <a:gd name="T5" fmla="*/ 1063625 h 1000"/>
                  <a:gd name="T6" fmla="*/ 1968500 w 1386"/>
                  <a:gd name="T7" fmla="*/ 933450 h 1000"/>
                  <a:gd name="T8" fmla="*/ 1860550 w 1386"/>
                  <a:gd name="T9" fmla="*/ 809625 h 1000"/>
                  <a:gd name="T10" fmla="*/ 1746250 w 1386"/>
                  <a:gd name="T11" fmla="*/ 695325 h 1000"/>
                  <a:gd name="T12" fmla="*/ 1622425 w 1386"/>
                  <a:gd name="T13" fmla="*/ 587375 h 1000"/>
                  <a:gd name="T14" fmla="*/ 1495425 w 1386"/>
                  <a:gd name="T15" fmla="*/ 485775 h 1000"/>
                  <a:gd name="T16" fmla="*/ 1358900 w 1386"/>
                  <a:gd name="T17" fmla="*/ 393700 h 1000"/>
                  <a:gd name="T18" fmla="*/ 1216025 w 1386"/>
                  <a:gd name="T19" fmla="*/ 311150 h 1000"/>
                  <a:gd name="T20" fmla="*/ 1069975 w 1386"/>
                  <a:gd name="T21" fmla="*/ 234950 h 1000"/>
                  <a:gd name="T22" fmla="*/ 917575 w 1386"/>
                  <a:gd name="T23" fmla="*/ 171450 h 1000"/>
                  <a:gd name="T24" fmla="*/ 758825 w 1386"/>
                  <a:gd name="T25" fmla="*/ 117475 h 1000"/>
                  <a:gd name="T26" fmla="*/ 596900 w 1386"/>
                  <a:gd name="T27" fmla="*/ 73025 h 1000"/>
                  <a:gd name="T28" fmla="*/ 431800 w 1386"/>
                  <a:gd name="T29" fmla="*/ 38100 h 1000"/>
                  <a:gd name="T30" fmla="*/ 260350 w 1386"/>
                  <a:gd name="T31" fmla="*/ 12700 h 1000"/>
                  <a:gd name="T32" fmla="*/ 88900 w 1386"/>
                  <a:gd name="T33" fmla="*/ 3175 h 1000"/>
                  <a:gd name="T34" fmla="*/ 0 w 1386"/>
                  <a:gd name="T35" fmla="*/ 635000 h 1000"/>
                  <a:gd name="T36" fmla="*/ 66675 w 1386"/>
                  <a:gd name="T37" fmla="*/ 638175 h 1000"/>
                  <a:gd name="T38" fmla="*/ 196850 w 1386"/>
                  <a:gd name="T39" fmla="*/ 644525 h 1000"/>
                  <a:gd name="T40" fmla="*/ 323850 w 1386"/>
                  <a:gd name="T41" fmla="*/ 663575 h 1000"/>
                  <a:gd name="T42" fmla="*/ 447675 w 1386"/>
                  <a:gd name="T43" fmla="*/ 688975 h 1000"/>
                  <a:gd name="T44" fmla="*/ 571500 w 1386"/>
                  <a:gd name="T45" fmla="*/ 723900 h 1000"/>
                  <a:gd name="T46" fmla="*/ 688975 w 1386"/>
                  <a:gd name="T47" fmla="*/ 765175 h 1000"/>
                  <a:gd name="T48" fmla="*/ 803275 w 1386"/>
                  <a:gd name="T49" fmla="*/ 812800 h 1000"/>
                  <a:gd name="T50" fmla="*/ 914400 w 1386"/>
                  <a:gd name="T51" fmla="*/ 866775 h 1000"/>
                  <a:gd name="T52" fmla="*/ 1019175 w 1386"/>
                  <a:gd name="T53" fmla="*/ 930275 h 1000"/>
                  <a:gd name="T54" fmla="*/ 1120775 w 1386"/>
                  <a:gd name="T55" fmla="*/ 1000125 h 1000"/>
                  <a:gd name="T56" fmla="*/ 1216025 w 1386"/>
                  <a:gd name="T57" fmla="*/ 1076325 h 1000"/>
                  <a:gd name="T58" fmla="*/ 1308100 w 1386"/>
                  <a:gd name="T59" fmla="*/ 1155700 h 1000"/>
                  <a:gd name="T60" fmla="*/ 1397000 w 1386"/>
                  <a:gd name="T61" fmla="*/ 1244600 h 1000"/>
                  <a:gd name="T62" fmla="*/ 1476375 w 1386"/>
                  <a:gd name="T63" fmla="*/ 1336675 h 1000"/>
                  <a:gd name="T64" fmla="*/ 1549400 w 1386"/>
                  <a:gd name="T65" fmla="*/ 1431925 h 1000"/>
                  <a:gd name="T66" fmla="*/ 1619250 w 1386"/>
                  <a:gd name="T67" fmla="*/ 1536700 h 1000"/>
                  <a:gd name="T68" fmla="*/ 1651000 w 1386"/>
                  <a:gd name="T69" fmla="*/ 1587500 h 10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386" h="1000">
                    <a:moveTo>
                      <a:pt x="1040" y="1000"/>
                    </a:moveTo>
                    <a:lnTo>
                      <a:pt x="1386" y="800"/>
                    </a:lnTo>
                    <a:lnTo>
                      <a:pt x="1360" y="756"/>
                    </a:lnTo>
                    <a:lnTo>
                      <a:pt x="1332" y="712"/>
                    </a:lnTo>
                    <a:lnTo>
                      <a:pt x="1302" y="670"/>
                    </a:lnTo>
                    <a:lnTo>
                      <a:pt x="1272" y="628"/>
                    </a:lnTo>
                    <a:lnTo>
                      <a:pt x="1240" y="588"/>
                    </a:lnTo>
                    <a:lnTo>
                      <a:pt x="1206" y="550"/>
                    </a:lnTo>
                    <a:lnTo>
                      <a:pt x="1172" y="510"/>
                    </a:lnTo>
                    <a:lnTo>
                      <a:pt x="1136" y="474"/>
                    </a:lnTo>
                    <a:lnTo>
                      <a:pt x="1100" y="438"/>
                    </a:lnTo>
                    <a:lnTo>
                      <a:pt x="1062" y="404"/>
                    </a:lnTo>
                    <a:lnTo>
                      <a:pt x="1022" y="370"/>
                    </a:lnTo>
                    <a:lnTo>
                      <a:pt x="982" y="338"/>
                    </a:lnTo>
                    <a:lnTo>
                      <a:pt x="942" y="306"/>
                    </a:lnTo>
                    <a:lnTo>
                      <a:pt x="898" y="276"/>
                    </a:lnTo>
                    <a:lnTo>
                      <a:pt x="856" y="248"/>
                    </a:lnTo>
                    <a:lnTo>
                      <a:pt x="812" y="222"/>
                    </a:lnTo>
                    <a:lnTo>
                      <a:pt x="766" y="196"/>
                    </a:lnTo>
                    <a:lnTo>
                      <a:pt x="720" y="172"/>
                    </a:lnTo>
                    <a:lnTo>
                      <a:pt x="674" y="148"/>
                    </a:lnTo>
                    <a:lnTo>
                      <a:pt x="626" y="128"/>
                    </a:lnTo>
                    <a:lnTo>
                      <a:pt x="578" y="108"/>
                    </a:lnTo>
                    <a:lnTo>
                      <a:pt x="528" y="90"/>
                    </a:lnTo>
                    <a:lnTo>
                      <a:pt x="478" y="74"/>
                    </a:lnTo>
                    <a:lnTo>
                      <a:pt x="428" y="58"/>
                    </a:lnTo>
                    <a:lnTo>
                      <a:pt x="376" y="46"/>
                    </a:lnTo>
                    <a:lnTo>
                      <a:pt x="324" y="34"/>
                    </a:lnTo>
                    <a:lnTo>
                      <a:pt x="272" y="24"/>
                    </a:lnTo>
                    <a:lnTo>
                      <a:pt x="218" y="16"/>
                    </a:lnTo>
                    <a:lnTo>
                      <a:pt x="164" y="8"/>
                    </a:lnTo>
                    <a:lnTo>
                      <a:pt x="110" y="4"/>
                    </a:lnTo>
                    <a:lnTo>
                      <a:pt x="56" y="2"/>
                    </a:lnTo>
                    <a:lnTo>
                      <a:pt x="0" y="0"/>
                    </a:lnTo>
                    <a:lnTo>
                      <a:pt x="0" y="400"/>
                    </a:lnTo>
                    <a:lnTo>
                      <a:pt x="42" y="402"/>
                    </a:lnTo>
                    <a:lnTo>
                      <a:pt x="84" y="404"/>
                    </a:lnTo>
                    <a:lnTo>
                      <a:pt x="124" y="406"/>
                    </a:lnTo>
                    <a:lnTo>
                      <a:pt x="164" y="412"/>
                    </a:lnTo>
                    <a:lnTo>
                      <a:pt x="204" y="418"/>
                    </a:lnTo>
                    <a:lnTo>
                      <a:pt x="244" y="426"/>
                    </a:lnTo>
                    <a:lnTo>
                      <a:pt x="282" y="434"/>
                    </a:lnTo>
                    <a:lnTo>
                      <a:pt x="322" y="444"/>
                    </a:lnTo>
                    <a:lnTo>
                      <a:pt x="360" y="456"/>
                    </a:lnTo>
                    <a:lnTo>
                      <a:pt x="396" y="468"/>
                    </a:lnTo>
                    <a:lnTo>
                      <a:pt x="434" y="482"/>
                    </a:lnTo>
                    <a:lnTo>
                      <a:pt x="470" y="496"/>
                    </a:lnTo>
                    <a:lnTo>
                      <a:pt x="506" y="512"/>
                    </a:lnTo>
                    <a:lnTo>
                      <a:pt x="540" y="528"/>
                    </a:lnTo>
                    <a:lnTo>
                      <a:pt x="576" y="546"/>
                    </a:lnTo>
                    <a:lnTo>
                      <a:pt x="608" y="566"/>
                    </a:lnTo>
                    <a:lnTo>
                      <a:pt x="642" y="586"/>
                    </a:lnTo>
                    <a:lnTo>
                      <a:pt x="674" y="608"/>
                    </a:lnTo>
                    <a:lnTo>
                      <a:pt x="706" y="630"/>
                    </a:lnTo>
                    <a:lnTo>
                      <a:pt x="736" y="654"/>
                    </a:lnTo>
                    <a:lnTo>
                      <a:pt x="766" y="678"/>
                    </a:lnTo>
                    <a:lnTo>
                      <a:pt x="796" y="702"/>
                    </a:lnTo>
                    <a:lnTo>
                      <a:pt x="824" y="728"/>
                    </a:lnTo>
                    <a:lnTo>
                      <a:pt x="852" y="756"/>
                    </a:lnTo>
                    <a:lnTo>
                      <a:pt x="880" y="784"/>
                    </a:lnTo>
                    <a:lnTo>
                      <a:pt x="904" y="812"/>
                    </a:lnTo>
                    <a:lnTo>
                      <a:pt x="930" y="842"/>
                    </a:lnTo>
                    <a:lnTo>
                      <a:pt x="954" y="872"/>
                    </a:lnTo>
                    <a:lnTo>
                      <a:pt x="976" y="902"/>
                    </a:lnTo>
                    <a:lnTo>
                      <a:pt x="998" y="934"/>
                    </a:lnTo>
                    <a:lnTo>
                      <a:pt x="1020" y="968"/>
                    </a:lnTo>
                    <a:lnTo>
                      <a:pt x="1040" y="1000"/>
                    </a:lnTo>
                    <a:close/>
                  </a:path>
                </a:pathLst>
              </a:custGeom>
              <a:noFill/>
              <a:ln w="12700">
                <a:solidFill>
                  <a:srgbClr val="000000"/>
                </a:solidFill>
                <a:prstDash val="solid"/>
                <a:round/>
                <a:headEnd/>
                <a:tailEnd/>
              </a:ln>
            </p:spPr>
            <p:txBody>
              <a:bodyPr/>
              <a:lstStyle/>
              <a:p>
                <a:endParaRPr lang="en-GB"/>
              </a:p>
            </p:txBody>
          </p:sp>
          <p:sp>
            <p:nvSpPr>
              <p:cNvPr id="32" name="Freeform 3"/>
              <p:cNvSpPr>
                <a:spLocks/>
              </p:cNvSpPr>
              <p:nvPr/>
            </p:nvSpPr>
            <p:spPr bwMode="auto">
              <a:xfrm>
                <a:off x="2373314" y="1651194"/>
                <a:ext cx="2200275" cy="1587500"/>
              </a:xfrm>
              <a:custGeom>
                <a:avLst/>
                <a:gdLst>
                  <a:gd name="T0" fmla="*/ 2200275 w 1386"/>
                  <a:gd name="T1" fmla="*/ 0 h 1000"/>
                  <a:gd name="T2" fmla="*/ 2114550 w 1386"/>
                  <a:gd name="T3" fmla="*/ 3175 h 1000"/>
                  <a:gd name="T4" fmla="*/ 1939925 w 1386"/>
                  <a:gd name="T5" fmla="*/ 12700 h 1000"/>
                  <a:gd name="T6" fmla="*/ 1771650 w 1386"/>
                  <a:gd name="T7" fmla="*/ 38100 h 1000"/>
                  <a:gd name="T8" fmla="*/ 1603375 w 1386"/>
                  <a:gd name="T9" fmla="*/ 73025 h 1000"/>
                  <a:gd name="T10" fmla="*/ 1441450 w 1386"/>
                  <a:gd name="T11" fmla="*/ 117475 h 1000"/>
                  <a:gd name="T12" fmla="*/ 1285875 w 1386"/>
                  <a:gd name="T13" fmla="*/ 171450 h 1000"/>
                  <a:gd name="T14" fmla="*/ 1133475 w 1386"/>
                  <a:gd name="T15" fmla="*/ 234950 h 1000"/>
                  <a:gd name="T16" fmla="*/ 984250 w 1386"/>
                  <a:gd name="T17" fmla="*/ 311150 h 1000"/>
                  <a:gd name="T18" fmla="*/ 844550 w 1386"/>
                  <a:gd name="T19" fmla="*/ 393700 h 1000"/>
                  <a:gd name="T20" fmla="*/ 708025 w 1386"/>
                  <a:gd name="T21" fmla="*/ 485775 h 1000"/>
                  <a:gd name="T22" fmla="*/ 577850 w 1386"/>
                  <a:gd name="T23" fmla="*/ 587375 h 1000"/>
                  <a:gd name="T24" fmla="*/ 457200 w 1386"/>
                  <a:gd name="T25" fmla="*/ 695325 h 1000"/>
                  <a:gd name="T26" fmla="*/ 339725 w 1386"/>
                  <a:gd name="T27" fmla="*/ 809625 h 1000"/>
                  <a:gd name="T28" fmla="*/ 234950 w 1386"/>
                  <a:gd name="T29" fmla="*/ 933450 h 1000"/>
                  <a:gd name="T30" fmla="*/ 133350 w 1386"/>
                  <a:gd name="T31" fmla="*/ 1063625 h 1000"/>
                  <a:gd name="T32" fmla="*/ 44450 w 1386"/>
                  <a:gd name="T33" fmla="*/ 1200150 h 1000"/>
                  <a:gd name="T34" fmla="*/ 552450 w 1386"/>
                  <a:gd name="T35" fmla="*/ 1587500 h 1000"/>
                  <a:gd name="T36" fmla="*/ 584200 w 1386"/>
                  <a:gd name="T37" fmla="*/ 1536700 h 1000"/>
                  <a:gd name="T38" fmla="*/ 650875 w 1386"/>
                  <a:gd name="T39" fmla="*/ 1431925 h 1000"/>
                  <a:gd name="T40" fmla="*/ 727075 w 1386"/>
                  <a:gd name="T41" fmla="*/ 1336675 h 1000"/>
                  <a:gd name="T42" fmla="*/ 806450 w 1386"/>
                  <a:gd name="T43" fmla="*/ 1244600 h 1000"/>
                  <a:gd name="T44" fmla="*/ 892175 w 1386"/>
                  <a:gd name="T45" fmla="*/ 1155700 h 1000"/>
                  <a:gd name="T46" fmla="*/ 984250 w 1386"/>
                  <a:gd name="T47" fmla="*/ 1076325 h 1000"/>
                  <a:gd name="T48" fmla="*/ 1079500 w 1386"/>
                  <a:gd name="T49" fmla="*/ 1000125 h 1000"/>
                  <a:gd name="T50" fmla="*/ 1181100 w 1386"/>
                  <a:gd name="T51" fmla="*/ 930275 h 1000"/>
                  <a:gd name="T52" fmla="*/ 1289050 w 1386"/>
                  <a:gd name="T53" fmla="*/ 866775 h 1000"/>
                  <a:gd name="T54" fmla="*/ 1400175 w 1386"/>
                  <a:gd name="T55" fmla="*/ 812800 h 1000"/>
                  <a:gd name="T56" fmla="*/ 1514475 w 1386"/>
                  <a:gd name="T57" fmla="*/ 765175 h 1000"/>
                  <a:gd name="T58" fmla="*/ 1631950 w 1386"/>
                  <a:gd name="T59" fmla="*/ 723900 h 1000"/>
                  <a:gd name="T60" fmla="*/ 1752600 w 1386"/>
                  <a:gd name="T61" fmla="*/ 688975 h 1000"/>
                  <a:gd name="T62" fmla="*/ 1876425 w 1386"/>
                  <a:gd name="T63" fmla="*/ 663575 h 1000"/>
                  <a:gd name="T64" fmla="*/ 2006600 w 1386"/>
                  <a:gd name="T65" fmla="*/ 644525 h 1000"/>
                  <a:gd name="T66" fmla="*/ 2133600 w 1386"/>
                  <a:gd name="T67" fmla="*/ 638175 h 1000"/>
                  <a:gd name="T68" fmla="*/ 2200275 w 1386"/>
                  <a:gd name="T69" fmla="*/ 635000 h 10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386" h="1000">
                    <a:moveTo>
                      <a:pt x="1386" y="400"/>
                    </a:moveTo>
                    <a:lnTo>
                      <a:pt x="1386" y="0"/>
                    </a:lnTo>
                    <a:lnTo>
                      <a:pt x="1332" y="2"/>
                    </a:lnTo>
                    <a:lnTo>
                      <a:pt x="1276" y="4"/>
                    </a:lnTo>
                    <a:lnTo>
                      <a:pt x="1222" y="8"/>
                    </a:lnTo>
                    <a:lnTo>
                      <a:pt x="1168" y="16"/>
                    </a:lnTo>
                    <a:lnTo>
                      <a:pt x="1116" y="24"/>
                    </a:lnTo>
                    <a:lnTo>
                      <a:pt x="1062" y="34"/>
                    </a:lnTo>
                    <a:lnTo>
                      <a:pt x="1010" y="46"/>
                    </a:lnTo>
                    <a:lnTo>
                      <a:pt x="960" y="58"/>
                    </a:lnTo>
                    <a:lnTo>
                      <a:pt x="908" y="74"/>
                    </a:lnTo>
                    <a:lnTo>
                      <a:pt x="858" y="90"/>
                    </a:lnTo>
                    <a:lnTo>
                      <a:pt x="810" y="108"/>
                    </a:lnTo>
                    <a:lnTo>
                      <a:pt x="760" y="128"/>
                    </a:lnTo>
                    <a:lnTo>
                      <a:pt x="714" y="148"/>
                    </a:lnTo>
                    <a:lnTo>
                      <a:pt x="666" y="172"/>
                    </a:lnTo>
                    <a:lnTo>
                      <a:pt x="620" y="196"/>
                    </a:lnTo>
                    <a:lnTo>
                      <a:pt x="576" y="222"/>
                    </a:lnTo>
                    <a:lnTo>
                      <a:pt x="532" y="248"/>
                    </a:lnTo>
                    <a:lnTo>
                      <a:pt x="488" y="276"/>
                    </a:lnTo>
                    <a:lnTo>
                      <a:pt x="446" y="306"/>
                    </a:lnTo>
                    <a:lnTo>
                      <a:pt x="404" y="338"/>
                    </a:lnTo>
                    <a:lnTo>
                      <a:pt x="364" y="370"/>
                    </a:lnTo>
                    <a:lnTo>
                      <a:pt x="326" y="404"/>
                    </a:lnTo>
                    <a:lnTo>
                      <a:pt x="288" y="438"/>
                    </a:lnTo>
                    <a:lnTo>
                      <a:pt x="250" y="474"/>
                    </a:lnTo>
                    <a:lnTo>
                      <a:pt x="214" y="510"/>
                    </a:lnTo>
                    <a:lnTo>
                      <a:pt x="180" y="550"/>
                    </a:lnTo>
                    <a:lnTo>
                      <a:pt x="148" y="588"/>
                    </a:lnTo>
                    <a:lnTo>
                      <a:pt x="116" y="628"/>
                    </a:lnTo>
                    <a:lnTo>
                      <a:pt x="84" y="670"/>
                    </a:lnTo>
                    <a:lnTo>
                      <a:pt x="56" y="712"/>
                    </a:lnTo>
                    <a:lnTo>
                      <a:pt x="28" y="756"/>
                    </a:lnTo>
                    <a:lnTo>
                      <a:pt x="0" y="800"/>
                    </a:lnTo>
                    <a:lnTo>
                      <a:pt x="348" y="1000"/>
                    </a:lnTo>
                    <a:lnTo>
                      <a:pt x="368" y="968"/>
                    </a:lnTo>
                    <a:lnTo>
                      <a:pt x="388" y="934"/>
                    </a:lnTo>
                    <a:lnTo>
                      <a:pt x="410" y="902"/>
                    </a:lnTo>
                    <a:lnTo>
                      <a:pt x="434" y="872"/>
                    </a:lnTo>
                    <a:lnTo>
                      <a:pt x="458" y="842"/>
                    </a:lnTo>
                    <a:lnTo>
                      <a:pt x="482" y="812"/>
                    </a:lnTo>
                    <a:lnTo>
                      <a:pt x="508" y="784"/>
                    </a:lnTo>
                    <a:lnTo>
                      <a:pt x="534" y="756"/>
                    </a:lnTo>
                    <a:lnTo>
                      <a:pt x="562" y="728"/>
                    </a:lnTo>
                    <a:lnTo>
                      <a:pt x="590" y="702"/>
                    </a:lnTo>
                    <a:lnTo>
                      <a:pt x="620" y="678"/>
                    </a:lnTo>
                    <a:lnTo>
                      <a:pt x="650" y="654"/>
                    </a:lnTo>
                    <a:lnTo>
                      <a:pt x="680" y="630"/>
                    </a:lnTo>
                    <a:lnTo>
                      <a:pt x="712" y="608"/>
                    </a:lnTo>
                    <a:lnTo>
                      <a:pt x="744" y="586"/>
                    </a:lnTo>
                    <a:lnTo>
                      <a:pt x="778" y="566"/>
                    </a:lnTo>
                    <a:lnTo>
                      <a:pt x="812" y="546"/>
                    </a:lnTo>
                    <a:lnTo>
                      <a:pt x="846" y="528"/>
                    </a:lnTo>
                    <a:lnTo>
                      <a:pt x="882" y="512"/>
                    </a:lnTo>
                    <a:lnTo>
                      <a:pt x="918" y="496"/>
                    </a:lnTo>
                    <a:lnTo>
                      <a:pt x="954" y="482"/>
                    </a:lnTo>
                    <a:lnTo>
                      <a:pt x="990" y="468"/>
                    </a:lnTo>
                    <a:lnTo>
                      <a:pt x="1028" y="456"/>
                    </a:lnTo>
                    <a:lnTo>
                      <a:pt x="1066" y="444"/>
                    </a:lnTo>
                    <a:lnTo>
                      <a:pt x="1104" y="434"/>
                    </a:lnTo>
                    <a:lnTo>
                      <a:pt x="1144" y="426"/>
                    </a:lnTo>
                    <a:lnTo>
                      <a:pt x="1182" y="418"/>
                    </a:lnTo>
                    <a:lnTo>
                      <a:pt x="1222" y="412"/>
                    </a:lnTo>
                    <a:lnTo>
                      <a:pt x="1264" y="406"/>
                    </a:lnTo>
                    <a:lnTo>
                      <a:pt x="1304" y="404"/>
                    </a:lnTo>
                    <a:lnTo>
                      <a:pt x="1344" y="402"/>
                    </a:lnTo>
                    <a:lnTo>
                      <a:pt x="1386" y="400"/>
                    </a:lnTo>
                    <a:close/>
                  </a:path>
                </a:pathLst>
              </a:custGeom>
              <a:noFill/>
              <a:ln w="38100" cap="flat" cmpd="sng">
                <a:solidFill>
                  <a:srgbClr val="5F5F5F"/>
                </a:solidFill>
                <a:prstDash val="solid"/>
                <a:round/>
                <a:headEnd type="none" w="med" len="med"/>
                <a:tailEnd type="none" w="med" len="med"/>
              </a:ln>
              <a:effectLst/>
              <a:extLst/>
            </p:spPr>
            <p:txBody>
              <a:bodyPr/>
              <a:lstStyle/>
              <a:p>
                <a:endParaRPr lang="en-GB"/>
              </a:p>
            </p:txBody>
          </p:sp>
          <p:sp>
            <p:nvSpPr>
              <p:cNvPr id="33" name="Freeform 4"/>
              <p:cNvSpPr>
                <a:spLocks/>
              </p:cNvSpPr>
              <p:nvPr/>
            </p:nvSpPr>
            <p:spPr bwMode="auto">
              <a:xfrm>
                <a:off x="2033589" y="2921193"/>
                <a:ext cx="892175" cy="2540000"/>
              </a:xfrm>
              <a:custGeom>
                <a:avLst/>
                <a:gdLst>
                  <a:gd name="T0" fmla="*/ 635000 w 562"/>
                  <a:gd name="T1" fmla="*/ 1270000 h 1600"/>
                  <a:gd name="T2" fmla="*/ 641350 w 562"/>
                  <a:gd name="T3" fmla="*/ 1143000 h 1600"/>
                  <a:gd name="T4" fmla="*/ 654050 w 562"/>
                  <a:gd name="T5" fmla="*/ 1016000 h 1600"/>
                  <a:gd name="T6" fmla="*/ 673100 w 562"/>
                  <a:gd name="T7" fmla="*/ 892175 h 1600"/>
                  <a:gd name="T8" fmla="*/ 701675 w 562"/>
                  <a:gd name="T9" fmla="*/ 768350 h 1600"/>
                  <a:gd name="T10" fmla="*/ 739775 w 562"/>
                  <a:gd name="T11" fmla="*/ 650875 h 1600"/>
                  <a:gd name="T12" fmla="*/ 781050 w 562"/>
                  <a:gd name="T13" fmla="*/ 536575 h 1600"/>
                  <a:gd name="T14" fmla="*/ 831850 w 562"/>
                  <a:gd name="T15" fmla="*/ 425450 h 1600"/>
                  <a:gd name="T16" fmla="*/ 892175 w 562"/>
                  <a:gd name="T17" fmla="*/ 317500 h 1600"/>
                  <a:gd name="T18" fmla="*/ 339725 w 562"/>
                  <a:gd name="T19" fmla="*/ 0 h 1600"/>
                  <a:gd name="T20" fmla="*/ 263525 w 562"/>
                  <a:gd name="T21" fmla="*/ 142875 h 1600"/>
                  <a:gd name="T22" fmla="*/ 196850 w 562"/>
                  <a:gd name="T23" fmla="*/ 292100 h 1600"/>
                  <a:gd name="T24" fmla="*/ 139700 w 562"/>
                  <a:gd name="T25" fmla="*/ 444500 h 1600"/>
                  <a:gd name="T26" fmla="*/ 88900 w 562"/>
                  <a:gd name="T27" fmla="*/ 603250 h 1600"/>
                  <a:gd name="T28" fmla="*/ 50800 w 562"/>
                  <a:gd name="T29" fmla="*/ 765175 h 1600"/>
                  <a:gd name="T30" fmla="*/ 22225 w 562"/>
                  <a:gd name="T31" fmla="*/ 930275 h 1600"/>
                  <a:gd name="T32" fmla="*/ 6350 w 562"/>
                  <a:gd name="T33" fmla="*/ 1098550 h 1600"/>
                  <a:gd name="T34" fmla="*/ 0 w 562"/>
                  <a:gd name="T35" fmla="*/ 1270000 h 1600"/>
                  <a:gd name="T36" fmla="*/ 3175 w 562"/>
                  <a:gd name="T37" fmla="*/ 1358900 h 1600"/>
                  <a:gd name="T38" fmla="*/ 12700 w 562"/>
                  <a:gd name="T39" fmla="*/ 1527175 h 1600"/>
                  <a:gd name="T40" fmla="*/ 34925 w 562"/>
                  <a:gd name="T41" fmla="*/ 1695450 h 1600"/>
                  <a:gd name="T42" fmla="*/ 69850 w 562"/>
                  <a:gd name="T43" fmla="*/ 1860550 h 1600"/>
                  <a:gd name="T44" fmla="*/ 111125 w 562"/>
                  <a:gd name="T45" fmla="*/ 2019300 h 1600"/>
                  <a:gd name="T46" fmla="*/ 165100 w 562"/>
                  <a:gd name="T47" fmla="*/ 2174875 h 1600"/>
                  <a:gd name="T48" fmla="*/ 228600 w 562"/>
                  <a:gd name="T49" fmla="*/ 2324100 h 1600"/>
                  <a:gd name="T50" fmla="*/ 301625 w 562"/>
                  <a:gd name="T51" fmla="*/ 2470150 h 1600"/>
                  <a:gd name="T52" fmla="*/ 892175 w 562"/>
                  <a:gd name="T53" fmla="*/ 2222500 h 1600"/>
                  <a:gd name="T54" fmla="*/ 860425 w 562"/>
                  <a:gd name="T55" fmla="*/ 2171700 h 1600"/>
                  <a:gd name="T56" fmla="*/ 806450 w 562"/>
                  <a:gd name="T57" fmla="*/ 2060575 h 1600"/>
                  <a:gd name="T58" fmla="*/ 758825 w 562"/>
                  <a:gd name="T59" fmla="*/ 1949450 h 1600"/>
                  <a:gd name="T60" fmla="*/ 720725 w 562"/>
                  <a:gd name="T61" fmla="*/ 1831975 h 1600"/>
                  <a:gd name="T62" fmla="*/ 685800 w 562"/>
                  <a:gd name="T63" fmla="*/ 1711325 h 1600"/>
                  <a:gd name="T64" fmla="*/ 663575 w 562"/>
                  <a:gd name="T65" fmla="*/ 1590675 h 1600"/>
                  <a:gd name="T66" fmla="*/ 644525 w 562"/>
                  <a:gd name="T67" fmla="*/ 1463675 h 1600"/>
                  <a:gd name="T68" fmla="*/ 638175 w 562"/>
                  <a:gd name="T69" fmla="*/ 1336675 h 1600"/>
                  <a:gd name="T70" fmla="*/ 635000 w 562"/>
                  <a:gd name="T71" fmla="*/ 1270000 h 16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62" h="1600">
                    <a:moveTo>
                      <a:pt x="400" y="800"/>
                    </a:moveTo>
                    <a:lnTo>
                      <a:pt x="400" y="800"/>
                    </a:lnTo>
                    <a:lnTo>
                      <a:pt x="402" y="760"/>
                    </a:lnTo>
                    <a:lnTo>
                      <a:pt x="404" y="720"/>
                    </a:lnTo>
                    <a:lnTo>
                      <a:pt x="406" y="680"/>
                    </a:lnTo>
                    <a:lnTo>
                      <a:pt x="412" y="640"/>
                    </a:lnTo>
                    <a:lnTo>
                      <a:pt x="418" y="600"/>
                    </a:lnTo>
                    <a:lnTo>
                      <a:pt x="424" y="562"/>
                    </a:lnTo>
                    <a:lnTo>
                      <a:pt x="432" y="522"/>
                    </a:lnTo>
                    <a:lnTo>
                      <a:pt x="442" y="484"/>
                    </a:lnTo>
                    <a:lnTo>
                      <a:pt x="454" y="448"/>
                    </a:lnTo>
                    <a:lnTo>
                      <a:pt x="466" y="410"/>
                    </a:lnTo>
                    <a:lnTo>
                      <a:pt x="478" y="374"/>
                    </a:lnTo>
                    <a:lnTo>
                      <a:pt x="492" y="338"/>
                    </a:lnTo>
                    <a:lnTo>
                      <a:pt x="508" y="302"/>
                    </a:lnTo>
                    <a:lnTo>
                      <a:pt x="524" y="268"/>
                    </a:lnTo>
                    <a:lnTo>
                      <a:pt x="542" y="234"/>
                    </a:lnTo>
                    <a:lnTo>
                      <a:pt x="562" y="200"/>
                    </a:lnTo>
                    <a:lnTo>
                      <a:pt x="214" y="0"/>
                    </a:lnTo>
                    <a:lnTo>
                      <a:pt x="190" y="46"/>
                    </a:lnTo>
                    <a:lnTo>
                      <a:pt x="166" y="90"/>
                    </a:lnTo>
                    <a:lnTo>
                      <a:pt x="144" y="136"/>
                    </a:lnTo>
                    <a:lnTo>
                      <a:pt x="124" y="184"/>
                    </a:lnTo>
                    <a:lnTo>
                      <a:pt x="104" y="232"/>
                    </a:lnTo>
                    <a:lnTo>
                      <a:pt x="88" y="280"/>
                    </a:lnTo>
                    <a:lnTo>
                      <a:pt x="70" y="330"/>
                    </a:lnTo>
                    <a:lnTo>
                      <a:pt x="56" y="380"/>
                    </a:lnTo>
                    <a:lnTo>
                      <a:pt x="44" y="430"/>
                    </a:lnTo>
                    <a:lnTo>
                      <a:pt x="32" y="482"/>
                    </a:lnTo>
                    <a:lnTo>
                      <a:pt x="22" y="534"/>
                    </a:lnTo>
                    <a:lnTo>
                      <a:pt x="14" y="586"/>
                    </a:lnTo>
                    <a:lnTo>
                      <a:pt x="8" y="638"/>
                    </a:lnTo>
                    <a:lnTo>
                      <a:pt x="4" y="692"/>
                    </a:lnTo>
                    <a:lnTo>
                      <a:pt x="2" y="746"/>
                    </a:lnTo>
                    <a:lnTo>
                      <a:pt x="0" y="800"/>
                    </a:lnTo>
                    <a:lnTo>
                      <a:pt x="2" y="856"/>
                    </a:lnTo>
                    <a:lnTo>
                      <a:pt x="4" y="910"/>
                    </a:lnTo>
                    <a:lnTo>
                      <a:pt x="8" y="962"/>
                    </a:lnTo>
                    <a:lnTo>
                      <a:pt x="14" y="1016"/>
                    </a:lnTo>
                    <a:lnTo>
                      <a:pt x="22" y="1068"/>
                    </a:lnTo>
                    <a:lnTo>
                      <a:pt x="32" y="1120"/>
                    </a:lnTo>
                    <a:lnTo>
                      <a:pt x="44" y="1172"/>
                    </a:lnTo>
                    <a:lnTo>
                      <a:pt x="56" y="1222"/>
                    </a:lnTo>
                    <a:lnTo>
                      <a:pt x="70" y="1272"/>
                    </a:lnTo>
                    <a:lnTo>
                      <a:pt x="88" y="1322"/>
                    </a:lnTo>
                    <a:lnTo>
                      <a:pt x="104" y="1370"/>
                    </a:lnTo>
                    <a:lnTo>
                      <a:pt x="124" y="1418"/>
                    </a:lnTo>
                    <a:lnTo>
                      <a:pt x="144" y="1464"/>
                    </a:lnTo>
                    <a:lnTo>
                      <a:pt x="166" y="1510"/>
                    </a:lnTo>
                    <a:lnTo>
                      <a:pt x="190" y="1556"/>
                    </a:lnTo>
                    <a:lnTo>
                      <a:pt x="214" y="1600"/>
                    </a:lnTo>
                    <a:lnTo>
                      <a:pt x="562" y="1400"/>
                    </a:lnTo>
                    <a:lnTo>
                      <a:pt x="542" y="1368"/>
                    </a:lnTo>
                    <a:lnTo>
                      <a:pt x="524" y="1334"/>
                    </a:lnTo>
                    <a:lnTo>
                      <a:pt x="508" y="1298"/>
                    </a:lnTo>
                    <a:lnTo>
                      <a:pt x="492" y="1264"/>
                    </a:lnTo>
                    <a:lnTo>
                      <a:pt x="478" y="1228"/>
                    </a:lnTo>
                    <a:lnTo>
                      <a:pt x="466" y="1190"/>
                    </a:lnTo>
                    <a:lnTo>
                      <a:pt x="454" y="1154"/>
                    </a:lnTo>
                    <a:lnTo>
                      <a:pt x="442" y="1116"/>
                    </a:lnTo>
                    <a:lnTo>
                      <a:pt x="432" y="1078"/>
                    </a:lnTo>
                    <a:lnTo>
                      <a:pt x="424" y="1040"/>
                    </a:lnTo>
                    <a:lnTo>
                      <a:pt x="418" y="1002"/>
                    </a:lnTo>
                    <a:lnTo>
                      <a:pt x="412" y="962"/>
                    </a:lnTo>
                    <a:lnTo>
                      <a:pt x="406" y="922"/>
                    </a:lnTo>
                    <a:lnTo>
                      <a:pt x="404" y="882"/>
                    </a:lnTo>
                    <a:lnTo>
                      <a:pt x="402" y="842"/>
                    </a:lnTo>
                    <a:lnTo>
                      <a:pt x="400" y="800"/>
                    </a:lnTo>
                    <a:close/>
                  </a:path>
                </a:pathLst>
              </a:custGeom>
              <a:noFill/>
              <a:ln w="12700" cap="flat" cmpd="sng">
                <a:solidFill>
                  <a:srgbClr val="000000"/>
                </a:solidFill>
                <a:prstDash val="solid"/>
                <a:round/>
                <a:headEnd type="none" w="med" len="med"/>
                <a:tailEnd type="none" w="med" len="med"/>
              </a:ln>
              <a:effectLst/>
              <a:extLst/>
            </p:spPr>
            <p:txBody>
              <a:bodyPr/>
              <a:lstStyle/>
              <a:p>
                <a:endParaRPr lang="en-GB"/>
              </a:p>
            </p:txBody>
          </p:sp>
          <p:sp>
            <p:nvSpPr>
              <p:cNvPr id="34" name="Freeform 5"/>
              <p:cNvSpPr>
                <a:spLocks/>
              </p:cNvSpPr>
              <p:nvPr/>
            </p:nvSpPr>
            <p:spPr bwMode="auto">
              <a:xfrm>
                <a:off x="4573588" y="5143694"/>
                <a:ext cx="2200275" cy="1587500"/>
              </a:xfrm>
              <a:custGeom>
                <a:avLst/>
                <a:gdLst>
                  <a:gd name="T0" fmla="*/ 0 w 1386"/>
                  <a:gd name="T1" fmla="*/ 1587500 h 1000"/>
                  <a:gd name="T2" fmla="*/ 88900 w 1386"/>
                  <a:gd name="T3" fmla="*/ 1587500 h 1000"/>
                  <a:gd name="T4" fmla="*/ 260350 w 1386"/>
                  <a:gd name="T5" fmla="*/ 1574800 h 1000"/>
                  <a:gd name="T6" fmla="*/ 431800 w 1386"/>
                  <a:gd name="T7" fmla="*/ 1552575 h 1000"/>
                  <a:gd name="T8" fmla="*/ 596900 w 1386"/>
                  <a:gd name="T9" fmla="*/ 1517650 h 1000"/>
                  <a:gd name="T10" fmla="*/ 758825 w 1386"/>
                  <a:gd name="T11" fmla="*/ 1473200 h 1000"/>
                  <a:gd name="T12" fmla="*/ 917575 w 1386"/>
                  <a:gd name="T13" fmla="*/ 1419225 h 1000"/>
                  <a:gd name="T14" fmla="*/ 1069975 w 1386"/>
                  <a:gd name="T15" fmla="*/ 1352550 h 1000"/>
                  <a:gd name="T16" fmla="*/ 1216025 w 1386"/>
                  <a:gd name="T17" fmla="*/ 1279525 h 1000"/>
                  <a:gd name="T18" fmla="*/ 1358900 w 1386"/>
                  <a:gd name="T19" fmla="*/ 1196975 h 1000"/>
                  <a:gd name="T20" fmla="*/ 1495425 w 1386"/>
                  <a:gd name="T21" fmla="*/ 1101725 h 1000"/>
                  <a:gd name="T22" fmla="*/ 1622425 w 1386"/>
                  <a:gd name="T23" fmla="*/ 1003300 h 1000"/>
                  <a:gd name="T24" fmla="*/ 1746250 w 1386"/>
                  <a:gd name="T25" fmla="*/ 895350 h 1000"/>
                  <a:gd name="T26" fmla="*/ 1860550 w 1386"/>
                  <a:gd name="T27" fmla="*/ 777875 h 1000"/>
                  <a:gd name="T28" fmla="*/ 1968500 w 1386"/>
                  <a:gd name="T29" fmla="*/ 654050 h 1000"/>
                  <a:gd name="T30" fmla="*/ 2066925 w 1386"/>
                  <a:gd name="T31" fmla="*/ 523875 h 1000"/>
                  <a:gd name="T32" fmla="*/ 2159000 w 1386"/>
                  <a:gd name="T33" fmla="*/ 390525 h 1000"/>
                  <a:gd name="T34" fmla="*/ 1651000 w 1386"/>
                  <a:gd name="T35" fmla="*/ 0 h 1000"/>
                  <a:gd name="T36" fmla="*/ 1619250 w 1386"/>
                  <a:gd name="T37" fmla="*/ 53975 h 1000"/>
                  <a:gd name="T38" fmla="*/ 1549400 w 1386"/>
                  <a:gd name="T39" fmla="*/ 155575 h 1000"/>
                  <a:gd name="T40" fmla="*/ 1476375 w 1386"/>
                  <a:gd name="T41" fmla="*/ 254000 h 1000"/>
                  <a:gd name="T42" fmla="*/ 1397000 w 1386"/>
                  <a:gd name="T43" fmla="*/ 346075 h 1000"/>
                  <a:gd name="T44" fmla="*/ 1308100 w 1386"/>
                  <a:gd name="T45" fmla="*/ 431800 h 1000"/>
                  <a:gd name="T46" fmla="*/ 1216025 w 1386"/>
                  <a:gd name="T47" fmla="*/ 514350 h 1000"/>
                  <a:gd name="T48" fmla="*/ 1120775 w 1386"/>
                  <a:gd name="T49" fmla="*/ 590550 h 1000"/>
                  <a:gd name="T50" fmla="*/ 1019175 w 1386"/>
                  <a:gd name="T51" fmla="*/ 657225 h 1000"/>
                  <a:gd name="T52" fmla="*/ 914400 w 1386"/>
                  <a:gd name="T53" fmla="*/ 720725 h 1000"/>
                  <a:gd name="T54" fmla="*/ 803275 w 1386"/>
                  <a:gd name="T55" fmla="*/ 777875 h 1000"/>
                  <a:gd name="T56" fmla="*/ 688975 w 1386"/>
                  <a:gd name="T57" fmla="*/ 825500 h 1000"/>
                  <a:gd name="T58" fmla="*/ 571500 w 1386"/>
                  <a:gd name="T59" fmla="*/ 866775 h 1000"/>
                  <a:gd name="T60" fmla="*/ 447675 w 1386"/>
                  <a:gd name="T61" fmla="*/ 901700 h 1000"/>
                  <a:gd name="T62" fmla="*/ 323850 w 1386"/>
                  <a:gd name="T63" fmla="*/ 927100 h 1000"/>
                  <a:gd name="T64" fmla="*/ 196850 w 1386"/>
                  <a:gd name="T65" fmla="*/ 942975 h 1000"/>
                  <a:gd name="T66" fmla="*/ 66675 w 1386"/>
                  <a:gd name="T67" fmla="*/ 952500 h 1000"/>
                  <a:gd name="T68" fmla="*/ 0 w 1386"/>
                  <a:gd name="T69" fmla="*/ 952500 h 10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386" h="1000">
                    <a:moveTo>
                      <a:pt x="0" y="600"/>
                    </a:moveTo>
                    <a:lnTo>
                      <a:pt x="0" y="1000"/>
                    </a:lnTo>
                    <a:lnTo>
                      <a:pt x="56" y="1000"/>
                    </a:lnTo>
                    <a:lnTo>
                      <a:pt x="110" y="996"/>
                    </a:lnTo>
                    <a:lnTo>
                      <a:pt x="164" y="992"/>
                    </a:lnTo>
                    <a:lnTo>
                      <a:pt x="218" y="986"/>
                    </a:lnTo>
                    <a:lnTo>
                      <a:pt x="272" y="978"/>
                    </a:lnTo>
                    <a:lnTo>
                      <a:pt x="324" y="968"/>
                    </a:lnTo>
                    <a:lnTo>
                      <a:pt x="376" y="956"/>
                    </a:lnTo>
                    <a:lnTo>
                      <a:pt x="428" y="942"/>
                    </a:lnTo>
                    <a:lnTo>
                      <a:pt x="478" y="928"/>
                    </a:lnTo>
                    <a:lnTo>
                      <a:pt x="528" y="912"/>
                    </a:lnTo>
                    <a:lnTo>
                      <a:pt x="578" y="894"/>
                    </a:lnTo>
                    <a:lnTo>
                      <a:pt x="626" y="874"/>
                    </a:lnTo>
                    <a:lnTo>
                      <a:pt x="674" y="852"/>
                    </a:lnTo>
                    <a:lnTo>
                      <a:pt x="720" y="830"/>
                    </a:lnTo>
                    <a:lnTo>
                      <a:pt x="766" y="806"/>
                    </a:lnTo>
                    <a:lnTo>
                      <a:pt x="812" y="780"/>
                    </a:lnTo>
                    <a:lnTo>
                      <a:pt x="856" y="754"/>
                    </a:lnTo>
                    <a:lnTo>
                      <a:pt x="898" y="724"/>
                    </a:lnTo>
                    <a:lnTo>
                      <a:pt x="942" y="694"/>
                    </a:lnTo>
                    <a:lnTo>
                      <a:pt x="982" y="664"/>
                    </a:lnTo>
                    <a:lnTo>
                      <a:pt x="1022" y="632"/>
                    </a:lnTo>
                    <a:lnTo>
                      <a:pt x="1062" y="598"/>
                    </a:lnTo>
                    <a:lnTo>
                      <a:pt x="1100" y="564"/>
                    </a:lnTo>
                    <a:lnTo>
                      <a:pt x="1136" y="528"/>
                    </a:lnTo>
                    <a:lnTo>
                      <a:pt x="1172" y="490"/>
                    </a:lnTo>
                    <a:lnTo>
                      <a:pt x="1206" y="452"/>
                    </a:lnTo>
                    <a:lnTo>
                      <a:pt x="1240" y="412"/>
                    </a:lnTo>
                    <a:lnTo>
                      <a:pt x="1272" y="372"/>
                    </a:lnTo>
                    <a:lnTo>
                      <a:pt x="1302" y="330"/>
                    </a:lnTo>
                    <a:lnTo>
                      <a:pt x="1332" y="288"/>
                    </a:lnTo>
                    <a:lnTo>
                      <a:pt x="1360" y="246"/>
                    </a:lnTo>
                    <a:lnTo>
                      <a:pt x="1386" y="200"/>
                    </a:lnTo>
                    <a:lnTo>
                      <a:pt x="1040" y="0"/>
                    </a:lnTo>
                    <a:lnTo>
                      <a:pt x="1020" y="34"/>
                    </a:lnTo>
                    <a:lnTo>
                      <a:pt x="998" y="66"/>
                    </a:lnTo>
                    <a:lnTo>
                      <a:pt x="976" y="98"/>
                    </a:lnTo>
                    <a:lnTo>
                      <a:pt x="954" y="130"/>
                    </a:lnTo>
                    <a:lnTo>
                      <a:pt x="930" y="160"/>
                    </a:lnTo>
                    <a:lnTo>
                      <a:pt x="904" y="190"/>
                    </a:lnTo>
                    <a:lnTo>
                      <a:pt x="880" y="218"/>
                    </a:lnTo>
                    <a:lnTo>
                      <a:pt x="852" y="246"/>
                    </a:lnTo>
                    <a:lnTo>
                      <a:pt x="824" y="272"/>
                    </a:lnTo>
                    <a:lnTo>
                      <a:pt x="796" y="298"/>
                    </a:lnTo>
                    <a:lnTo>
                      <a:pt x="766" y="324"/>
                    </a:lnTo>
                    <a:lnTo>
                      <a:pt x="736" y="348"/>
                    </a:lnTo>
                    <a:lnTo>
                      <a:pt x="706" y="372"/>
                    </a:lnTo>
                    <a:lnTo>
                      <a:pt x="674" y="394"/>
                    </a:lnTo>
                    <a:lnTo>
                      <a:pt x="642" y="414"/>
                    </a:lnTo>
                    <a:lnTo>
                      <a:pt x="608" y="436"/>
                    </a:lnTo>
                    <a:lnTo>
                      <a:pt x="576" y="454"/>
                    </a:lnTo>
                    <a:lnTo>
                      <a:pt x="540" y="472"/>
                    </a:lnTo>
                    <a:lnTo>
                      <a:pt x="506" y="490"/>
                    </a:lnTo>
                    <a:lnTo>
                      <a:pt x="470" y="506"/>
                    </a:lnTo>
                    <a:lnTo>
                      <a:pt x="434" y="520"/>
                    </a:lnTo>
                    <a:lnTo>
                      <a:pt x="396" y="534"/>
                    </a:lnTo>
                    <a:lnTo>
                      <a:pt x="360" y="546"/>
                    </a:lnTo>
                    <a:lnTo>
                      <a:pt x="322" y="558"/>
                    </a:lnTo>
                    <a:lnTo>
                      <a:pt x="282" y="568"/>
                    </a:lnTo>
                    <a:lnTo>
                      <a:pt x="244" y="576"/>
                    </a:lnTo>
                    <a:lnTo>
                      <a:pt x="204" y="584"/>
                    </a:lnTo>
                    <a:lnTo>
                      <a:pt x="164" y="590"/>
                    </a:lnTo>
                    <a:lnTo>
                      <a:pt x="124" y="594"/>
                    </a:lnTo>
                    <a:lnTo>
                      <a:pt x="84" y="598"/>
                    </a:lnTo>
                    <a:lnTo>
                      <a:pt x="42" y="600"/>
                    </a:lnTo>
                    <a:lnTo>
                      <a:pt x="0" y="600"/>
                    </a:lnTo>
                    <a:close/>
                  </a:path>
                </a:pathLst>
              </a:custGeom>
              <a:noFill/>
              <a:ln w="12700">
                <a:solidFill>
                  <a:srgbClr val="000000"/>
                </a:solidFill>
                <a:prstDash val="solid"/>
                <a:round/>
                <a:headEnd/>
                <a:tailEnd/>
              </a:ln>
            </p:spPr>
            <p:txBody>
              <a:bodyPr/>
              <a:lstStyle/>
              <a:p>
                <a:endParaRPr lang="en-GB"/>
              </a:p>
            </p:txBody>
          </p:sp>
          <p:sp>
            <p:nvSpPr>
              <p:cNvPr id="35" name="Freeform 6"/>
              <p:cNvSpPr>
                <a:spLocks/>
              </p:cNvSpPr>
              <p:nvPr/>
            </p:nvSpPr>
            <p:spPr bwMode="auto">
              <a:xfrm>
                <a:off x="6224587" y="2921193"/>
                <a:ext cx="889000" cy="2540000"/>
              </a:xfrm>
              <a:custGeom>
                <a:avLst/>
                <a:gdLst>
                  <a:gd name="T0" fmla="*/ 0 w 560"/>
                  <a:gd name="T1" fmla="*/ 317500 h 1600"/>
                  <a:gd name="T2" fmla="*/ 28575 w 560"/>
                  <a:gd name="T3" fmla="*/ 371475 h 1600"/>
                  <a:gd name="T4" fmla="*/ 82550 w 560"/>
                  <a:gd name="T5" fmla="*/ 479425 h 1600"/>
                  <a:gd name="T6" fmla="*/ 130175 w 560"/>
                  <a:gd name="T7" fmla="*/ 593725 h 1600"/>
                  <a:gd name="T8" fmla="*/ 171450 w 560"/>
                  <a:gd name="T9" fmla="*/ 711200 h 1600"/>
                  <a:gd name="T10" fmla="*/ 203200 w 560"/>
                  <a:gd name="T11" fmla="*/ 828675 h 1600"/>
                  <a:gd name="T12" fmla="*/ 228600 w 560"/>
                  <a:gd name="T13" fmla="*/ 952500 h 1600"/>
                  <a:gd name="T14" fmla="*/ 244475 w 560"/>
                  <a:gd name="T15" fmla="*/ 1079500 h 1600"/>
                  <a:gd name="T16" fmla="*/ 254000 w 560"/>
                  <a:gd name="T17" fmla="*/ 1206500 h 1600"/>
                  <a:gd name="T18" fmla="*/ 254000 w 560"/>
                  <a:gd name="T19" fmla="*/ 1270000 h 1600"/>
                  <a:gd name="T20" fmla="*/ 250825 w 560"/>
                  <a:gd name="T21" fmla="*/ 1400175 h 1600"/>
                  <a:gd name="T22" fmla="*/ 238125 w 560"/>
                  <a:gd name="T23" fmla="*/ 1527175 h 1600"/>
                  <a:gd name="T24" fmla="*/ 215900 w 560"/>
                  <a:gd name="T25" fmla="*/ 1651000 h 1600"/>
                  <a:gd name="T26" fmla="*/ 187325 w 560"/>
                  <a:gd name="T27" fmla="*/ 1771650 h 1600"/>
                  <a:gd name="T28" fmla="*/ 152400 w 560"/>
                  <a:gd name="T29" fmla="*/ 1889125 h 1600"/>
                  <a:gd name="T30" fmla="*/ 107950 w 560"/>
                  <a:gd name="T31" fmla="*/ 2006600 h 1600"/>
                  <a:gd name="T32" fmla="*/ 57150 w 560"/>
                  <a:gd name="T33" fmla="*/ 2117725 h 1600"/>
                  <a:gd name="T34" fmla="*/ 0 w 560"/>
                  <a:gd name="T35" fmla="*/ 2222500 h 1600"/>
                  <a:gd name="T36" fmla="*/ 549275 w 560"/>
                  <a:gd name="T37" fmla="*/ 2540000 h 1600"/>
                  <a:gd name="T38" fmla="*/ 625475 w 560"/>
                  <a:gd name="T39" fmla="*/ 2397125 h 1600"/>
                  <a:gd name="T40" fmla="*/ 695325 w 560"/>
                  <a:gd name="T41" fmla="*/ 2251075 h 1600"/>
                  <a:gd name="T42" fmla="*/ 752475 w 560"/>
                  <a:gd name="T43" fmla="*/ 2098675 h 1600"/>
                  <a:gd name="T44" fmla="*/ 800100 w 560"/>
                  <a:gd name="T45" fmla="*/ 1939925 h 1600"/>
                  <a:gd name="T46" fmla="*/ 838200 w 560"/>
                  <a:gd name="T47" fmla="*/ 1778000 h 1600"/>
                  <a:gd name="T48" fmla="*/ 866775 w 560"/>
                  <a:gd name="T49" fmla="*/ 1612900 h 1600"/>
                  <a:gd name="T50" fmla="*/ 882650 w 560"/>
                  <a:gd name="T51" fmla="*/ 1444625 h 1600"/>
                  <a:gd name="T52" fmla="*/ 889000 w 560"/>
                  <a:gd name="T53" fmla="*/ 1270000 h 1600"/>
                  <a:gd name="T54" fmla="*/ 889000 w 560"/>
                  <a:gd name="T55" fmla="*/ 1184275 h 1600"/>
                  <a:gd name="T56" fmla="*/ 876300 w 560"/>
                  <a:gd name="T57" fmla="*/ 1012825 h 1600"/>
                  <a:gd name="T58" fmla="*/ 854075 w 560"/>
                  <a:gd name="T59" fmla="*/ 847725 h 1600"/>
                  <a:gd name="T60" fmla="*/ 822325 w 560"/>
                  <a:gd name="T61" fmla="*/ 682625 h 1600"/>
                  <a:gd name="T62" fmla="*/ 777875 w 560"/>
                  <a:gd name="T63" fmla="*/ 523875 h 1600"/>
                  <a:gd name="T64" fmla="*/ 723900 w 560"/>
                  <a:gd name="T65" fmla="*/ 368300 h 1600"/>
                  <a:gd name="T66" fmla="*/ 660400 w 560"/>
                  <a:gd name="T67" fmla="*/ 215900 h 1600"/>
                  <a:gd name="T68" fmla="*/ 590550 w 560"/>
                  <a:gd name="T69" fmla="*/ 73025 h 1600"/>
                  <a:gd name="T70" fmla="*/ 549275 w 560"/>
                  <a:gd name="T71" fmla="*/ 0 h 16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60" h="1600">
                    <a:moveTo>
                      <a:pt x="346" y="0"/>
                    </a:moveTo>
                    <a:lnTo>
                      <a:pt x="0" y="200"/>
                    </a:lnTo>
                    <a:lnTo>
                      <a:pt x="18" y="234"/>
                    </a:lnTo>
                    <a:lnTo>
                      <a:pt x="36" y="268"/>
                    </a:lnTo>
                    <a:lnTo>
                      <a:pt x="52" y="302"/>
                    </a:lnTo>
                    <a:lnTo>
                      <a:pt x="68" y="338"/>
                    </a:lnTo>
                    <a:lnTo>
                      <a:pt x="82" y="374"/>
                    </a:lnTo>
                    <a:lnTo>
                      <a:pt x="96" y="410"/>
                    </a:lnTo>
                    <a:lnTo>
                      <a:pt x="108" y="448"/>
                    </a:lnTo>
                    <a:lnTo>
                      <a:pt x="118" y="484"/>
                    </a:lnTo>
                    <a:lnTo>
                      <a:pt x="128" y="522"/>
                    </a:lnTo>
                    <a:lnTo>
                      <a:pt x="136" y="562"/>
                    </a:lnTo>
                    <a:lnTo>
                      <a:pt x="144" y="600"/>
                    </a:lnTo>
                    <a:lnTo>
                      <a:pt x="150" y="640"/>
                    </a:lnTo>
                    <a:lnTo>
                      <a:pt x="154" y="680"/>
                    </a:lnTo>
                    <a:lnTo>
                      <a:pt x="158" y="720"/>
                    </a:lnTo>
                    <a:lnTo>
                      <a:pt x="160" y="760"/>
                    </a:lnTo>
                    <a:lnTo>
                      <a:pt x="160" y="800"/>
                    </a:lnTo>
                    <a:lnTo>
                      <a:pt x="160" y="842"/>
                    </a:lnTo>
                    <a:lnTo>
                      <a:pt x="158" y="882"/>
                    </a:lnTo>
                    <a:lnTo>
                      <a:pt x="154" y="922"/>
                    </a:lnTo>
                    <a:lnTo>
                      <a:pt x="150" y="962"/>
                    </a:lnTo>
                    <a:lnTo>
                      <a:pt x="144" y="1002"/>
                    </a:lnTo>
                    <a:lnTo>
                      <a:pt x="136" y="1040"/>
                    </a:lnTo>
                    <a:lnTo>
                      <a:pt x="128" y="1078"/>
                    </a:lnTo>
                    <a:lnTo>
                      <a:pt x="118" y="1116"/>
                    </a:lnTo>
                    <a:lnTo>
                      <a:pt x="108" y="1154"/>
                    </a:lnTo>
                    <a:lnTo>
                      <a:pt x="96" y="1190"/>
                    </a:lnTo>
                    <a:lnTo>
                      <a:pt x="82" y="1228"/>
                    </a:lnTo>
                    <a:lnTo>
                      <a:pt x="68" y="1264"/>
                    </a:lnTo>
                    <a:lnTo>
                      <a:pt x="52" y="1298"/>
                    </a:lnTo>
                    <a:lnTo>
                      <a:pt x="36" y="1334"/>
                    </a:lnTo>
                    <a:lnTo>
                      <a:pt x="18" y="1368"/>
                    </a:lnTo>
                    <a:lnTo>
                      <a:pt x="0" y="1400"/>
                    </a:lnTo>
                    <a:lnTo>
                      <a:pt x="346" y="1600"/>
                    </a:lnTo>
                    <a:lnTo>
                      <a:pt x="372" y="1556"/>
                    </a:lnTo>
                    <a:lnTo>
                      <a:pt x="394" y="1510"/>
                    </a:lnTo>
                    <a:lnTo>
                      <a:pt x="416" y="1464"/>
                    </a:lnTo>
                    <a:lnTo>
                      <a:pt x="438" y="1418"/>
                    </a:lnTo>
                    <a:lnTo>
                      <a:pt x="456" y="1370"/>
                    </a:lnTo>
                    <a:lnTo>
                      <a:pt x="474" y="1322"/>
                    </a:lnTo>
                    <a:lnTo>
                      <a:pt x="490" y="1272"/>
                    </a:lnTo>
                    <a:lnTo>
                      <a:pt x="504" y="1222"/>
                    </a:lnTo>
                    <a:lnTo>
                      <a:pt x="518" y="1172"/>
                    </a:lnTo>
                    <a:lnTo>
                      <a:pt x="528" y="1120"/>
                    </a:lnTo>
                    <a:lnTo>
                      <a:pt x="538" y="1068"/>
                    </a:lnTo>
                    <a:lnTo>
                      <a:pt x="546" y="1016"/>
                    </a:lnTo>
                    <a:lnTo>
                      <a:pt x="552" y="962"/>
                    </a:lnTo>
                    <a:lnTo>
                      <a:pt x="556" y="910"/>
                    </a:lnTo>
                    <a:lnTo>
                      <a:pt x="560" y="856"/>
                    </a:lnTo>
                    <a:lnTo>
                      <a:pt x="560" y="800"/>
                    </a:lnTo>
                    <a:lnTo>
                      <a:pt x="560" y="746"/>
                    </a:lnTo>
                    <a:lnTo>
                      <a:pt x="556" y="692"/>
                    </a:lnTo>
                    <a:lnTo>
                      <a:pt x="552" y="638"/>
                    </a:lnTo>
                    <a:lnTo>
                      <a:pt x="546" y="586"/>
                    </a:lnTo>
                    <a:lnTo>
                      <a:pt x="538" y="534"/>
                    </a:lnTo>
                    <a:lnTo>
                      <a:pt x="528" y="482"/>
                    </a:lnTo>
                    <a:lnTo>
                      <a:pt x="518" y="430"/>
                    </a:lnTo>
                    <a:lnTo>
                      <a:pt x="504" y="380"/>
                    </a:lnTo>
                    <a:lnTo>
                      <a:pt x="490" y="330"/>
                    </a:lnTo>
                    <a:lnTo>
                      <a:pt x="474" y="280"/>
                    </a:lnTo>
                    <a:lnTo>
                      <a:pt x="456" y="232"/>
                    </a:lnTo>
                    <a:lnTo>
                      <a:pt x="438" y="184"/>
                    </a:lnTo>
                    <a:lnTo>
                      <a:pt x="416" y="136"/>
                    </a:lnTo>
                    <a:lnTo>
                      <a:pt x="394" y="90"/>
                    </a:lnTo>
                    <a:lnTo>
                      <a:pt x="372" y="46"/>
                    </a:lnTo>
                    <a:lnTo>
                      <a:pt x="346" y="0"/>
                    </a:lnTo>
                    <a:close/>
                  </a:path>
                </a:pathLst>
              </a:custGeom>
              <a:noFill/>
              <a:ln w="38100" cap="flat" cmpd="sng">
                <a:solidFill>
                  <a:srgbClr val="5F5F5F"/>
                </a:solidFill>
                <a:prstDash val="solid"/>
                <a:round/>
                <a:headEnd type="none" w="med" len="med"/>
                <a:tailEnd type="none" w="med" len="med"/>
              </a:ln>
              <a:effectLst/>
              <a:extLst/>
            </p:spPr>
            <p:txBody>
              <a:bodyPr/>
              <a:lstStyle/>
              <a:p>
                <a:endParaRPr lang="en-GB"/>
              </a:p>
            </p:txBody>
          </p:sp>
          <p:sp>
            <p:nvSpPr>
              <p:cNvPr id="36" name="Freeform 7"/>
              <p:cNvSpPr>
                <a:spLocks/>
              </p:cNvSpPr>
              <p:nvPr/>
            </p:nvSpPr>
            <p:spPr bwMode="auto">
              <a:xfrm>
                <a:off x="2373314" y="5143694"/>
                <a:ext cx="2200275" cy="1587500"/>
              </a:xfrm>
              <a:custGeom>
                <a:avLst/>
                <a:gdLst>
                  <a:gd name="T0" fmla="*/ 0 w 1386"/>
                  <a:gd name="T1" fmla="*/ 317500 h 1000"/>
                  <a:gd name="T2" fmla="*/ 44450 w 1386"/>
                  <a:gd name="T3" fmla="*/ 390525 h 1000"/>
                  <a:gd name="T4" fmla="*/ 133350 w 1386"/>
                  <a:gd name="T5" fmla="*/ 523875 h 1000"/>
                  <a:gd name="T6" fmla="*/ 234950 w 1386"/>
                  <a:gd name="T7" fmla="*/ 654050 h 1000"/>
                  <a:gd name="T8" fmla="*/ 339725 w 1386"/>
                  <a:gd name="T9" fmla="*/ 777875 h 1000"/>
                  <a:gd name="T10" fmla="*/ 457200 w 1386"/>
                  <a:gd name="T11" fmla="*/ 895350 h 1000"/>
                  <a:gd name="T12" fmla="*/ 577850 w 1386"/>
                  <a:gd name="T13" fmla="*/ 1003300 h 1000"/>
                  <a:gd name="T14" fmla="*/ 708025 w 1386"/>
                  <a:gd name="T15" fmla="*/ 1101725 h 1000"/>
                  <a:gd name="T16" fmla="*/ 844550 w 1386"/>
                  <a:gd name="T17" fmla="*/ 1196975 h 1000"/>
                  <a:gd name="T18" fmla="*/ 984250 w 1386"/>
                  <a:gd name="T19" fmla="*/ 1279525 h 1000"/>
                  <a:gd name="T20" fmla="*/ 1133475 w 1386"/>
                  <a:gd name="T21" fmla="*/ 1352550 h 1000"/>
                  <a:gd name="T22" fmla="*/ 1285875 w 1386"/>
                  <a:gd name="T23" fmla="*/ 1419225 h 1000"/>
                  <a:gd name="T24" fmla="*/ 1441450 w 1386"/>
                  <a:gd name="T25" fmla="*/ 1473200 h 1000"/>
                  <a:gd name="T26" fmla="*/ 1603375 w 1386"/>
                  <a:gd name="T27" fmla="*/ 1517650 h 1000"/>
                  <a:gd name="T28" fmla="*/ 1771650 w 1386"/>
                  <a:gd name="T29" fmla="*/ 1552575 h 1000"/>
                  <a:gd name="T30" fmla="*/ 1939925 w 1386"/>
                  <a:gd name="T31" fmla="*/ 1574800 h 1000"/>
                  <a:gd name="T32" fmla="*/ 2114550 w 1386"/>
                  <a:gd name="T33" fmla="*/ 1587500 h 1000"/>
                  <a:gd name="T34" fmla="*/ 2200275 w 1386"/>
                  <a:gd name="T35" fmla="*/ 952500 h 1000"/>
                  <a:gd name="T36" fmla="*/ 2133600 w 1386"/>
                  <a:gd name="T37" fmla="*/ 952500 h 1000"/>
                  <a:gd name="T38" fmla="*/ 2006600 w 1386"/>
                  <a:gd name="T39" fmla="*/ 942975 h 1000"/>
                  <a:gd name="T40" fmla="*/ 1876425 w 1386"/>
                  <a:gd name="T41" fmla="*/ 927100 h 1000"/>
                  <a:gd name="T42" fmla="*/ 1752600 w 1386"/>
                  <a:gd name="T43" fmla="*/ 901700 h 1000"/>
                  <a:gd name="T44" fmla="*/ 1631950 w 1386"/>
                  <a:gd name="T45" fmla="*/ 866775 h 1000"/>
                  <a:gd name="T46" fmla="*/ 1514475 w 1386"/>
                  <a:gd name="T47" fmla="*/ 825500 h 1000"/>
                  <a:gd name="T48" fmla="*/ 1400175 w 1386"/>
                  <a:gd name="T49" fmla="*/ 777875 h 1000"/>
                  <a:gd name="T50" fmla="*/ 1289050 w 1386"/>
                  <a:gd name="T51" fmla="*/ 720725 h 1000"/>
                  <a:gd name="T52" fmla="*/ 1181100 w 1386"/>
                  <a:gd name="T53" fmla="*/ 657225 h 1000"/>
                  <a:gd name="T54" fmla="*/ 1079500 w 1386"/>
                  <a:gd name="T55" fmla="*/ 590550 h 1000"/>
                  <a:gd name="T56" fmla="*/ 984250 w 1386"/>
                  <a:gd name="T57" fmla="*/ 514350 h 1000"/>
                  <a:gd name="T58" fmla="*/ 892175 w 1386"/>
                  <a:gd name="T59" fmla="*/ 431800 h 1000"/>
                  <a:gd name="T60" fmla="*/ 806450 w 1386"/>
                  <a:gd name="T61" fmla="*/ 346075 h 1000"/>
                  <a:gd name="T62" fmla="*/ 727075 w 1386"/>
                  <a:gd name="T63" fmla="*/ 254000 h 1000"/>
                  <a:gd name="T64" fmla="*/ 650875 w 1386"/>
                  <a:gd name="T65" fmla="*/ 155575 h 1000"/>
                  <a:gd name="T66" fmla="*/ 584200 w 1386"/>
                  <a:gd name="T67" fmla="*/ 53975 h 1000"/>
                  <a:gd name="T68" fmla="*/ 552450 w 1386"/>
                  <a:gd name="T69" fmla="*/ 0 h 10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386" h="1000">
                    <a:moveTo>
                      <a:pt x="348" y="0"/>
                    </a:moveTo>
                    <a:lnTo>
                      <a:pt x="0" y="200"/>
                    </a:lnTo>
                    <a:lnTo>
                      <a:pt x="28" y="246"/>
                    </a:lnTo>
                    <a:lnTo>
                      <a:pt x="56" y="288"/>
                    </a:lnTo>
                    <a:lnTo>
                      <a:pt x="84" y="330"/>
                    </a:lnTo>
                    <a:lnTo>
                      <a:pt x="116" y="372"/>
                    </a:lnTo>
                    <a:lnTo>
                      <a:pt x="148" y="412"/>
                    </a:lnTo>
                    <a:lnTo>
                      <a:pt x="180" y="452"/>
                    </a:lnTo>
                    <a:lnTo>
                      <a:pt x="214" y="490"/>
                    </a:lnTo>
                    <a:lnTo>
                      <a:pt x="250" y="528"/>
                    </a:lnTo>
                    <a:lnTo>
                      <a:pt x="288" y="564"/>
                    </a:lnTo>
                    <a:lnTo>
                      <a:pt x="326" y="598"/>
                    </a:lnTo>
                    <a:lnTo>
                      <a:pt x="364" y="632"/>
                    </a:lnTo>
                    <a:lnTo>
                      <a:pt x="404" y="664"/>
                    </a:lnTo>
                    <a:lnTo>
                      <a:pt x="446" y="694"/>
                    </a:lnTo>
                    <a:lnTo>
                      <a:pt x="488" y="724"/>
                    </a:lnTo>
                    <a:lnTo>
                      <a:pt x="532" y="754"/>
                    </a:lnTo>
                    <a:lnTo>
                      <a:pt x="576" y="780"/>
                    </a:lnTo>
                    <a:lnTo>
                      <a:pt x="620" y="806"/>
                    </a:lnTo>
                    <a:lnTo>
                      <a:pt x="666" y="830"/>
                    </a:lnTo>
                    <a:lnTo>
                      <a:pt x="714" y="852"/>
                    </a:lnTo>
                    <a:lnTo>
                      <a:pt x="760" y="874"/>
                    </a:lnTo>
                    <a:lnTo>
                      <a:pt x="810" y="894"/>
                    </a:lnTo>
                    <a:lnTo>
                      <a:pt x="858" y="912"/>
                    </a:lnTo>
                    <a:lnTo>
                      <a:pt x="908" y="928"/>
                    </a:lnTo>
                    <a:lnTo>
                      <a:pt x="960" y="942"/>
                    </a:lnTo>
                    <a:lnTo>
                      <a:pt x="1010" y="956"/>
                    </a:lnTo>
                    <a:lnTo>
                      <a:pt x="1062" y="968"/>
                    </a:lnTo>
                    <a:lnTo>
                      <a:pt x="1116" y="978"/>
                    </a:lnTo>
                    <a:lnTo>
                      <a:pt x="1168" y="986"/>
                    </a:lnTo>
                    <a:lnTo>
                      <a:pt x="1222" y="992"/>
                    </a:lnTo>
                    <a:lnTo>
                      <a:pt x="1276" y="996"/>
                    </a:lnTo>
                    <a:lnTo>
                      <a:pt x="1332" y="1000"/>
                    </a:lnTo>
                    <a:lnTo>
                      <a:pt x="1386" y="1000"/>
                    </a:lnTo>
                    <a:lnTo>
                      <a:pt x="1386" y="600"/>
                    </a:lnTo>
                    <a:lnTo>
                      <a:pt x="1344" y="600"/>
                    </a:lnTo>
                    <a:lnTo>
                      <a:pt x="1304" y="598"/>
                    </a:lnTo>
                    <a:lnTo>
                      <a:pt x="1264" y="594"/>
                    </a:lnTo>
                    <a:lnTo>
                      <a:pt x="1222" y="590"/>
                    </a:lnTo>
                    <a:lnTo>
                      <a:pt x="1182" y="584"/>
                    </a:lnTo>
                    <a:lnTo>
                      <a:pt x="1144" y="576"/>
                    </a:lnTo>
                    <a:lnTo>
                      <a:pt x="1104" y="568"/>
                    </a:lnTo>
                    <a:lnTo>
                      <a:pt x="1066" y="558"/>
                    </a:lnTo>
                    <a:lnTo>
                      <a:pt x="1028" y="546"/>
                    </a:lnTo>
                    <a:lnTo>
                      <a:pt x="990" y="534"/>
                    </a:lnTo>
                    <a:lnTo>
                      <a:pt x="954" y="520"/>
                    </a:lnTo>
                    <a:lnTo>
                      <a:pt x="918" y="506"/>
                    </a:lnTo>
                    <a:lnTo>
                      <a:pt x="882" y="490"/>
                    </a:lnTo>
                    <a:lnTo>
                      <a:pt x="846" y="472"/>
                    </a:lnTo>
                    <a:lnTo>
                      <a:pt x="812" y="454"/>
                    </a:lnTo>
                    <a:lnTo>
                      <a:pt x="778" y="436"/>
                    </a:lnTo>
                    <a:lnTo>
                      <a:pt x="744" y="414"/>
                    </a:lnTo>
                    <a:lnTo>
                      <a:pt x="712" y="394"/>
                    </a:lnTo>
                    <a:lnTo>
                      <a:pt x="680" y="372"/>
                    </a:lnTo>
                    <a:lnTo>
                      <a:pt x="650" y="348"/>
                    </a:lnTo>
                    <a:lnTo>
                      <a:pt x="620" y="324"/>
                    </a:lnTo>
                    <a:lnTo>
                      <a:pt x="590" y="298"/>
                    </a:lnTo>
                    <a:lnTo>
                      <a:pt x="562" y="272"/>
                    </a:lnTo>
                    <a:lnTo>
                      <a:pt x="534" y="246"/>
                    </a:lnTo>
                    <a:lnTo>
                      <a:pt x="508" y="218"/>
                    </a:lnTo>
                    <a:lnTo>
                      <a:pt x="482" y="190"/>
                    </a:lnTo>
                    <a:lnTo>
                      <a:pt x="458" y="160"/>
                    </a:lnTo>
                    <a:lnTo>
                      <a:pt x="434" y="130"/>
                    </a:lnTo>
                    <a:lnTo>
                      <a:pt x="410" y="98"/>
                    </a:lnTo>
                    <a:lnTo>
                      <a:pt x="388" y="66"/>
                    </a:lnTo>
                    <a:lnTo>
                      <a:pt x="368" y="34"/>
                    </a:lnTo>
                    <a:lnTo>
                      <a:pt x="348" y="0"/>
                    </a:lnTo>
                    <a:close/>
                  </a:path>
                </a:pathLst>
              </a:custGeom>
              <a:noFill/>
              <a:ln w="38100" cap="flat" cmpd="sng">
                <a:solidFill>
                  <a:srgbClr val="5F5F5F"/>
                </a:solidFill>
                <a:prstDash val="solid"/>
                <a:round/>
                <a:headEnd type="none" w="med" len="med"/>
                <a:tailEnd type="none" w="med" len="med"/>
              </a:ln>
              <a:effectLst/>
              <a:extLst/>
            </p:spPr>
            <p:txBody>
              <a:bodyPr/>
              <a:lstStyle/>
              <a:p>
                <a:endParaRPr lang="en-GB"/>
              </a:p>
            </p:txBody>
          </p:sp>
          <p:sp>
            <p:nvSpPr>
              <p:cNvPr id="37" name="Freeform 8"/>
              <p:cNvSpPr>
                <a:spLocks/>
              </p:cNvSpPr>
              <p:nvPr/>
            </p:nvSpPr>
            <p:spPr bwMode="auto">
              <a:xfrm>
                <a:off x="2668587" y="3238693"/>
                <a:ext cx="1355725" cy="1905000"/>
              </a:xfrm>
              <a:custGeom>
                <a:avLst/>
                <a:gdLst>
                  <a:gd name="T0" fmla="*/ 1270000 w 854"/>
                  <a:gd name="T1" fmla="*/ 952500 h 1200"/>
                  <a:gd name="T2" fmla="*/ 1270000 w 854"/>
                  <a:gd name="T3" fmla="*/ 952500 h 1200"/>
                  <a:gd name="T4" fmla="*/ 1273175 w 854"/>
                  <a:gd name="T5" fmla="*/ 911225 h 1200"/>
                  <a:gd name="T6" fmla="*/ 1276350 w 854"/>
                  <a:gd name="T7" fmla="*/ 866775 h 1200"/>
                  <a:gd name="T8" fmla="*/ 1282700 w 854"/>
                  <a:gd name="T9" fmla="*/ 825500 h 1200"/>
                  <a:gd name="T10" fmla="*/ 1292225 w 854"/>
                  <a:gd name="T11" fmla="*/ 787400 h 1200"/>
                  <a:gd name="T12" fmla="*/ 1304925 w 854"/>
                  <a:gd name="T13" fmla="*/ 746125 h 1200"/>
                  <a:gd name="T14" fmla="*/ 1320800 w 854"/>
                  <a:gd name="T15" fmla="*/ 708025 h 1200"/>
                  <a:gd name="T16" fmla="*/ 1336675 w 854"/>
                  <a:gd name="T17" fmla="*/ 673100 h 1200"/>
                  <a:gd name="T18" fmla="*/ 1355725 w 854"/>
                  <a:gd name="T19" fmla="*/ 635000 h 1200"/>
                  <a:gd name="T20" fmla="*/ 257175 w 854"/>
                  <a:gd name="T21" fmla="*/ 0 h 1200"/>
                  <a:gd name="T22" fmla="*/ 257175 w 854"/>
                  <a:gd name="T23" fmla="*/ 0 h 1200"/>
                  <a:gd name="T24" fmla="*/ 225425 w 854"/>
                  <a:gd name="T25" fmla="*/ 53975 h 1200"/>
                  <a:gd name="T26" fmla="*/ 196850 w 854"/>
                  <a:gd name="T27" fmla="*/ 107950 h 1200"/>
                  <a:gd name="T28" fmla="*/ 171450 w 854"/>
                  <a:gd name="T29" fmla="*/ 161925 h 1200"/>
                  <a:gd name="T30" fmla="*/ 146050 w 854"/>
                  <a:gd name="T31" fmla="*/ 219075 h 1200"/>
                  <a:gd name="T32" fmla="*/ 123825 w 854"/>
                  <a:gd name="T33" fmla="*/ 276225 h 1200"/>
                  <a:gd name="T34" fmla="*/ 104775 w 854"/>
                  <a:gd name="T35" fmla="*/ 333375 h 1200"/>
                  <a:gd name="T36" fmla="*/ 85725 w 854"/>
                  <a:gd name="T37" fmla="*/ 393700 h 1200"/>
                  <a:gd name="T38" fmla="*/ 66675 w 854"/>
                  <a:gd name="T39" fmla="*/ 450850 h 1200"/>
                  <a:gd name="T40" fmla="*/ 50800 w 854"/>
                  <a:gd name="T41" fmla="*/ 511175 h 1200"/>
                  <a:gd name="T42" fmla="*/ 38100 w 854"/>
                  <a:gd name="T43" fmla="*/ 574675 h 1200"/>
                  <a:gd name="T44" fmla="*/ 28575 w 854"/>
                  <a:gd name="T45" fmla="*/ 635000 h 1200"/>
                  <a:gd name="T46" fmla="*/ 19050 w 854"/>
                  <a:gd name="T47" fmla="*/ 698500 h 1200"/>
                  <a:gd name="T48" fmla="*/ 9525 w 854"/>
                  <a:gd name="T49" fmla="*/ 762000 h 1200"/>
                  <a:gd name="T50" fmla="*/ 6350 w 854"/>
                  <a:gd name="T51" fmla="*/ 825500 h 1200"/>
                  <a:gd name="T52" fmla="*/ 3175 w 854"/>
                  <a:gd name="T53" fmla="*/ 889000 h 1200"/>
                  <a:gd name="T54" fmla="*/ 0 w 854"/>
                  <a:gd name="T55" fmla="*/ 952500 h 1200"/>
                  <a:gd name="T56" fmla="*/ 0 w 854"/>
                  <a:gd name="T57" fmla="*/ 952500 h 1200"/>
                  <a:gd name="T58" fmla="*/ 3175 w 854"/>
                  <a:gd name="T59" fmla="*/ 1019175 h 1200"/>
                  <a:gd name="T60" fmla="*/ 6350 w 854"/>
                  <a:gd name="T61" fmla="*/ 1082675 h 1200"/>
                  <a:gd name="T62" fmla="*/ 9525 w 854"/>
                  <a:gd name="T63" fmla="*/ 1146175 h 1200"/>
                  <a:gd name="T64" fmla="*/ 19050 w 854"/>
                  <a:gd name="T65" fmla="*/ 1209675 h 1200"/>
                  <a:gd name="T66" fmla="*/ 28575 w 854"/>
                  <a:gd name="T67" fmla="*/ 1273175 h 1200"/>
                  <a:gd name="T68" fmla="*/ 38100 w 854"/>
                  <a:gd name="T69" fmla="*/ 1333500 h 1200"/>
                  <a:gd name="T70" fmla="*/ 50800 w 854"/>
                  <a:gd name="T71" fmla="*/ 1393825 h 1200"/>
                  <a:gd name="T72" fmla="*/ 66675 w 854"/>
                  <a:gd name="T73" fmla="*/ 1454150 h 1200"/>
                  <a:gd name="T74" fmla="*/ 85725 w 854"/>
                  <a:gd name="T75" fmla="*/ 1514475 h 1200"/>
                  <a:gd name="T76" fmla="*/ 104775 w 854"/>
                  <a:gd name="T77" fmla="*/ 1571625 h 1200"/>
                  <a:gd name="T78" fmla="*/ 123825 w 854"/>
                  <a:gd name="T79" fmla="*/ 1631950 h 1200"/>
                  <a:gd name="T80" fmla="*/ 146050 w 854"/>
                  <a:gd name="T81" fmla="*/ 1689100 h 1200"/>
                  <a:gd name="T82" fmla="*/ 171450 w 854"/>
                  <a:gd name="T83" fmla="*/ 1743075 h 1200"/>
                  <a:gd name="T84" fmla="*/ 196850 w 854"/>
                  <a:gd name="T85" fmla="*/ 1800225 h 1200"/>
                  <a:gd name="T86" fmla="*/ 225425 w 854"/>
                  <a:gd name="T87" fmla="*/ 1854200 h 1200"/>
                  <a:gd name="T88" fmla="*/ 257175 w 854"/>
                  <a:gd name="T89" fmla="*/ 1905000 h 1200"/>
                  <a:gd name="T90" fmla="*/ 1355725 w 854"/>
                  <a:gd name="T91" fmla="*/ 1270000 h 1200"/>
                  <a:gd name="T92" fmla="*/ 1355725 w 854"/>
                  <a:gd name="T93" fmla="*/ 1270000 h 1200"/>
                  <a:gd name="T94" fmla="*/ 1336675 w 854"/>
                  <a:gd name="T95" fmla="*/ 1235075 h 1200"/>
                  <a:gd name="T96" fmla="*/ 1320800 w 854"/>
                  <a:gd name="T97" fmla="*/ 1196975 h 1200"/>
                  <a:gd name="T98" fmla="*/ 1304925 w 854"/>
                  <a:gd name="T99" fmla="*/ 1158875 h 1200"/>
                  <a:gd name="T100" fmla="*/ 1292225 w 854"/>
                  <a:gd name="T101" fmla="*/ 1120775 h 1200"/>
                  <a:gd name="T102" fmla="*/ 1282700 w 854"/>
                  <a:gd name="T103" fmla="*/ 1079500 h 1200"/>
                  <a:gd name="T104" fmla="*/ 1276350 w 854"/>
                  <a:gd name="T105" fmla="*/ 1038225 h 1200"/>
                  <a:gd name="T106" fmla="*/ 1273175 w 854"/>
                  <a:gd name="T107" fmla="*/ 996950 h 1200"/>
                  <a:gd name="T108" fmla="*/ 1270000 w 854"/>
                  <a:gd name="T109" fmla="*/ 952500 h 1200"/>
                  <a:gd name="T110" fmla="*/ 1270000 w 854"/>
                  <a:gd name="T111" fmla="*/ 952500 h 120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854" h="1200">
                    <a:moveTo>
                      <a:pt x="800" y="600"/>
                    </a:moveTo>
                    <a:lnTo>
                      <a:pt x="800" y="600"/>
                    </a:lnTo>
                    <a:lnTo>
                      <a:pt x="802" y="574"/>
                    </a:lnTo>
                    <a:lnTo>
                      <a:pt x="804" y="546"/>
                    </a:lnTo>
                    <a:lnTo>
                      <a:pt x="808" y="520"/>
                    </a:lnTo>
                    <a:lnTo>
                      <a:pt x="814" y="496"/>
                    </a:lnTo>
                    <a:lnTo>
                      <a:pt x="822" y="470"/>
                    </a:lnTo>
                    <a:lnTo>
                      <a:pt x="832" y="446"/>
                    </a:lnTo>
                    <a:lnTo>
                      <a:pt x="842" y="424"/>
                    </a:lnTo>
                    <a:lnTo>
                      <a:pt x="854" y="400"/>
                    </a:lnTo>
                    <a:lnTo>
                      <a:pt x="162" y="0"/>
                    </a:lnTo>
                    <a:lnTo>
                      <a:pt x="142" y="34"/>
                    </a:lnTo>
                    <a:lnTo>
                      <a:pt x="124" y="68"/>
                    </a:lnTo>
                    <a:lnTo>
                      <a:pt x="108" y="102"/>
                    </a:lnTo>
                    <a:lnTo>
                      <a:pt x="92" y="138"/>
                    </a:lnTo>
                    <a:lnTo>
                      <a:pt x="78" y="174"/>
                    </a:lnTo>
                    <a:lnTo>
                      <a:pt x="66" y="210"/>
                    </a:lnTo>
                    <a:lnTo>
                      <a:pt x="54" y="248"/>
                    </a:lnTo>
                    <a:lnTo>
                      <a:pt x="42" y="284"/>
                    </a:lnTo>
                    <a:lnTo>
                      <a:pt x="32" y="322"/>
                    </a:lnTo>
                    <a:lnTo>
                      <a:pt x="24" y="362"/>
                    </a:lnTo>
                    <a:lnTo>
                      <a:pt x="18" y="400"/>
                    </a:lnTo>
                    <a:lnTo>
                      <a:pt x="12" y="440"/>
                    </a:lnTo>
                    <a:lnTo>
                      <a:pt x="6" y="480"/>
                    </a:lnTo>
                    <a:lnTo>
                      <a:pt x="4" y="520"/>
                    </a:lnTo>
                    <a:lnTo>
                      <a:pt x="2" y="560"/>
                    </a:lnTo>
                    <a:lnTo>
                      <a:pt x="0" y="600"/>
                    </a:lnTo>
                    <a:lnTo>
                      <a:pt x="2" y="642"/>
                    </a:lnTo>
                    <a:lnTo>
                      <a:pt x="4" y="682"/>
                    </a:lnTo>
                    <a:lnTo>
                      <a:pt x="6" y="722"/>
                    </a:lnTo>
                    <a:lnTo>
                      <a:pt x="12" y="762"/>
                    </a:lnTo>
                    <a:lnTo>
                      <a:pt x="18" y="802"/>
                    </a:lnTo>
                    <a:lnTo>
                      <a:pt x="24" y="840"/>
                    </a:lnTo>
                    <a:lnTo>
                      <a:pt x="32" y="878"/>
                    </a:lnTo>
                    <a:lnTo>
                      <a:pt x="42" y="916"/>
                    </a:lnTo>
                    <a:lnTo>
                      <a:pt x="54" y="954"/>
                    </a:lnTo>
                    <a:lnTo>
                      <a:pt x="66" y="990"/>
                    </a:lnTo>
                    <a:lnTo>
                      <a:pt x="78" y="1028"/>
                    </a:lnTo>
                    <a:lnTo>
                      <a:pt x="92" y="1064"/>
                    </a:lnTo>
                    <a:lnTo>
                      <a:pt x="108" y="1098"/>
                    </a:lnTo>
                    <a:lnTo>
                      <a:pt x="124" y="1134"/>
                    </a:lnTo>
                    <a:lnTo>
                      <a:pt x="142" y="1168"/>
                    </a:lnTo>
                    <a:lnTo>
                      <a:pt x="162" y="1200"/>
                    </a:lnTo>
                    <a:lnTo>
                      <a:pt x="854" y="800"/>
                    </a:lnTo>
                    <a:lnTo>
                      <a:pt x="842" y="778"/>
                    </a:lnTo>
                    <a:lnTo>
                      <a:pt x="832" y="754"/>
                    </a:lnTo>
                    <a:lnTo>
                      <a:pt x="822" y="730"/>
                    </a:lnTo>
                    <a:lnTo>
                      <a:pt x="814" y="706"/>
                    </a:lnTo>
                    <a:lnTo>
                      <a:pt x="808" y="680"/>
                    </a:lnTo>
                    <a:lnTo>
                      <a:pt x="804" y="654"/>
                    </a:lnTo>
                    <a:lnTo>
                      <a:pt x="802" y="628"/>
                    </a:lnTo>
                    <a:lnTo>
                      <a:pt x="800" y="600"/>
                    </a:lnTo>
                    <a:close/>
                  </a:path>
                </a:pathLst>
              </a:custGeom>
              <a:noFill/>
              <a:ln w="12700" cap="flat" cmpd="sng">
                <a:solidFill>
                  <a:srgbClr val="000000"/>
                </a:solidFill>
                <a:prstDash val="solid"/>
                <a:round/>
                <a:headEnd type="none" w="med" len="med"/>
                <a:tailEnd type="none" w="med" len="med"/>
              </a:ln>
              <a:effectLst/>
              <a:extLst/>
            </p:spPr>
            <p:txBody>
              <a:bodyPr/>
              <a:lstStyle/>
              <a:p>
                <a:endParaRPr lang="en-GB"/>
              </a:p>
            </p:txBody>
          </p:sp>
          <p:sp>
            <p:nvSpPr>
              <p:cNvPr id="38" name="Freeform 9"/>
              <p:cNvSpPr>
                <a:spLocks/>
              </p:cNvSpPr>
              <p:nvPr/>
            </p:nvSpPr>
            <p:spPr bwMode="auto">
              <a:xfrm>
                <a:off x="2925763" y="4508694"/>
                <a:ext cx="1647825" cy="1587500"/>
              </a:xfrm>
              <a:custGeom>
                <a:avLst/>
                <a:gdLst>
                  <a:gd name="T0" fmla="*/ 1098550 w 1038"/>
                  <a:gd name="T1" fmla="*/ 0 h 1000"/>
                  <a:gd name="T2" fmla="*/ 0 w 1038"/>
                  <a:gd name="T3" fmla="*/ 635000 h 1000"/>
                  <a:gd name="T4" fmla="*/ 0 w 1038"/>
                  <a:gd name="T5" fmla="*/ 635000 h 1000"/>
                  <a:gd name="T6" fmla="*/ 31750 w 1038"/>
                  <a:gd name="T7" fmla="*/ 688975 h 1000"/>
                  <a:gd name="T8" fmla="*/ 63500 w 1038"/>
                  <a:gd name="T9" fmla="*/ 739775 h 1000"/>
                  <a:gd name="T10" fmla="*/ 98425 w 1038"/>
                  <a:gd name="T11" fmla="*/ 790575 h 1000"/>
                  <a:gd name="T12" fmla="*/ 136525 w 1038"/>
                  <a:gd name="T13" fmla="*/ 841375 h 1000"/>
                  <a:gd name="T14" fmla="*/ 174625 w 1038"/>
                  <a:gd name="T15" fmla="*/ 889000 h 1000"/>
                  <a:gd name="T16" fmla="*/ 212725 w 1038"/>
                  <a:gd name="T17" fmla="*/ 936625 h 1000"/>
                  <a:gd name="T18" fmla="*/ 254000 w 1038"/>
                  <a:gd name="T19" fmla="*/ 981075 h 1000"/>
                  <a:gd name="T20" fmla="*/ 295275 w 1038"/>
                  <a:gd name="T21" fmla="*/ 1025525 h 1000"/>
                  <a:gd name="T22" fmla="*/ 339725 w 1038"/>
                  <a:gd name="T23" fmla="*/ 1066800 h 1000"/>
                  <a:gd name="T24" fmla="*/ 384175 w 1038"/>
                  <a:gd name="T25" fmla="*/ 1108075 h 1000"/>
                  <a:gd name="T26" fmla="*/ 431800 w 1038"/>
                  <a:gd name="T27" fmla="*/ 1149350 h 1000"/>
                  <a:gd name="T28" fmla="*/ 479425 w 1038"/>
                  <a:gd name="T29" fmla="*/ 1187450 h 1000"/>
                  <a:gd name="T30" fmla="*/ 527050 w 1038"/>
                  <a:gd name="T31" fmla="*/ 1225550 h 1000"/>
                  <a:gd name="T32" fmla="*/ 577850 w 1038"/>
                  <a:gd name="T33" fmla="*/ 1260475 h 1000"/>
                  <a:gd name="T34" fmla="*/ 628650 w 1038"/>
                  <a:gd name="T35" fmla="*/ 1292225 h 1000"/>
                  <a:gd name="T36" fmla="*/ 682625 w 1038"/>
                  <a:gd name="T37" fmla="*/ 1327150 h 1000"/>
                  <a:gd name="T38" fmla="*/ 736600 w 1038"/>
                  <a:gd name="T39" fmla="*/ 1355725 h 1000"/>
                  <a:gd name="T40" fmla="*/ 790575 w 1038"/>
                  <a:gd name="T41" fmla="*/ 1384300 h 1000"/>
                  <a:gd name="T42" fmla="*/ 847725 w 1038"/>
                  <a:gd name="T43" fmla="*/ 1412875 h 1000"/>
                  <a:gd name="T44" fmla="*/ 904875 w 1038"/>
                  <a:gd name="T45" fmla="*/ 1438275 h 1000"/>
                  <a:gd name="T46" fmla="*/ 962025 w 1038"/>
                  <a:gd name="T47" fmla="*/ 1460500 h 1000"/>
                  <a:gd name="T48" fmla="*/ 1019175 w 1038"/>
                  <a:gd name="T49" fmla="*/ 1482725 h 1000"/>
                  <a:gd name="T50" fmla="*/ 1079500 w 1038"/>
                  <a:gd name="T51" fmla="*/ 1501775 h 1000"/>
                  <a:gd name="T52" fmla="*/ 1139825 w 1038"/>
                  <a:gd name="T53" fmla="*/ 1520825 h 1000"/>
                  <a:gd name="T54" fmla="*/ 1200150 w 1038"/>
                  <a:gd name="T55" fmla="*/ 1536700 h 1000"/>
                  <a:gd name="T56" fmla="*/ 1263650 w 1038"/>
                  <a:gd name="T57" fmla="*/ 1549400 h 1000"/>
                  <a:gd name="T58" fmla="*/ 1323975 w 1038"/>
                  <a:gd name="T59" fmla="*/ 1562100 h 1000"/>
                  <a:gd name="T60" fmla="*/ 1387475 w 1038"/>
                  <a:gd name="T61" fmla="*/ 1571625 h 1000"/>
                  <a:gd name="T62" fmla="*/ 1454150 w 1038"/>
                  <a:gd name="T63" fmla="*/ 1577975 h 1000"/>
                  <a:gd name="T64" fmla="*/ 1517650 w 1038"/>
                  <a:gd name="T65" fmla="*/ 1584325 h 1000"/>
                  <a:gd name="T66" fmla="*/ 1581150 w 1038"/>
                  <a:gd name="T67" fmla="*/ 1587500 h 1000"/>
                  <a:gd name="T68" fmla="*/ 1647825 w 1038"/>
                  <a:gd name="T69" fmla="*/ 1587500 h 1000"/>
                  <a:gd name="T70" fmla="*/ 1647825 w 1038"/>
                  <a:gd name="T71" fmla="*/ 317500 h 1000"/>
                  <a:gd name="T72" fmla="*/ 1647825 w 1038"/>
                  <a:gd name="T73" fmla="*/ 317500 h 1000"/>
                  <a:gd name="T74" fmla="*/ 1603375 w 1038"/>
                  <a:gd name="T75" fmla="*/ 317500 h 1000"/>
                  <a:gd name="T76" fmla="*/ 1562100 w 1038"/>
                  <a:gd name="T77" fmla="*/ 311150 h 1000"/>
                  <a:gd name="T78" fmla="*/ 1520825 w 1038"/>
                  <a:gd name="T79" fmla="*/ 304800 h 1000"/>
                  <a:gd name="T80" fmla="*/ 1479550 w 1038"/>
                  <a:gd name="T81" fmla="*/ 295275 h 1000"/>
                  <a:gd name="T82" fmla="*/ 1438275 w 1038"/>
                  <a:gd name="T83" fmla="*/ 282575 h 1000"/>
                  <a:gd name="T84" fmla="*/ 1400175 w 1038"/>
                  <a:gd name="T85" fmla="*/ 266700 h 1000"/>
                  <a:gd name="T86" fmla="*/ 1362075 w 1038"/>
                  <a:gd name="T87" fmla="*/ 250825 h 1000"/>
                  <a:gd name="T88" fmla="*/ 1327150 w 1038"/>
                  <a:gd name="T89" fmla="*/ 231775 h 1000"/>
                  <a:gd name="T90" fmla="*/ 1292225 w 1038"/>
                  <a:gd name="T91" fmla="*/ 209550 h 1000"/>
                  <a:gd name="T92" fmla="*/ 1260475 w 1038"/>
                  <a:gd name="T93" fmla="*/ 184150 h 1000"/>
                  <a:gd name="T94" fmla="*/ 1228725 w 1038"/>
                  <a:gd name="T95" fmla="*/ 158750 h 1000"/>
                  <a:gd name="T96" fmla="*/ 1196975 w 1038"/>
                  <a:gd name="T97" fmla="*/ 130175 h 1000"/>
                  <a:gd name="T98" fmla="*/ 1171575 w 1038"/>
                  <a:gd name="T99" fmla="*/ 101600 h 1000"/>
                  <a:gd name="T100" fmla="*/ 1143000 w 1038"/>
                  <a:gd name="T101" fmla="*/ 69850 h 1000"/>
                  <a:gd name="T102" fmla="*/ 1120775 w 1038"/>
                  <a:gd name="T103" fmla="*/ 34925 h 1000"/>
                  <a:gd name="T104" fmla="*/ 1098550 w 1038"/>
                  <a:gd name="T105" fmla="*/ 0 h 1000"/>
                  <a:gd name="T106" fmla="*/ 1098550 w 1038"/>
                  <a:gd name="T107" fmla="*/ 0 h 10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038" h="1000">
                    <a:moveTo>
                      <a:pt x="692" y="0"/>
                    </a:moveTo>
                    <a:lnTo>
                      <a:pt x="0" y="400"/>
                    </a:lnTo>
                    <a:lnTo>
                      <a:pt x="20" y="434"/>
                    </a:lnTo>
                    <a:lnTo>
                      <a:pt x="40" y="466"/>
                    </a:lnTo>
                    <a:lnTo>
                      <a:pt x="62" y="498"/>
                    </a:lnTo>
                    <a:lnTo>
                      <a:pt x="86" y="530"/>
                    </a:lnTo>
                    <a:lnTo>
                      <a:pt x="110" y="560"/>
                    </a:lnTo>
                    <a:lnTo>
                      <a:pt x="134" y="590"/>
                    </a:lnTo>
                    <a:lnTo>
                      <a:pt x="160" y="618"/>
                    </a:lnTo>
                    <a:lnTo>
                      <a:pt x="186" y="646"/>
                    </a:lnTo>
                    <a:lnTo>
                      <a:pt x="214" y="672"/>
                    </a:lnTo>
                    <a:lnTo>
                      <a:pt x="242" y="698"/>
                    </a:lnTo>
                    <a:lnTo>
                      <a:pt x="272" y="724"/>
                    </a:lnTo>
                    <a:lnTo>
                      <a:pt x="302" y="748"/>
                    </a:lnTo>
                    <a:lnTo>
                      <a:pt x="332" y="772"/>
                    </a:lnTo>
                    <a:lnTo>
                      <a:pt x="364" y="794"/>
                    </a:lnTo>
                    <a:lnTo>
                      <a:pt x="396" y="814"/>
                    </a:lnTo>
                    <a:lnTo>
                      <a:pt x="430" y="836"/>
                    </a:lnTo>
                    <a:lnTo>
                      <a:pt x="464" y="854"/>
                    </a:lnTo>
                    <a:lnTo>
                      <a:pt x="498" y="872"/>
                    </a:lnTo>
                    <a:lnTo>
                      <a:pt x="534" y="890"/>
                    </a:lnTo>
                    <a:lnTo>
                      <a:pt x="570" y="906"/>
                    </a:lnTo>
                    <a:lnTo>
                      <a:pt x="606" y="920"/>
                    </a:lnTo>
                    <a:lnTo>
                      <a:pt x="642" y="934"/>
                    </a:lnTo>
                    <a:lnTo>
                      <a:pt x="680" y="946"/>
                    </a:lnTo>
                    <a:lnTo>
                      <a:pt x="718" y="958"/>
                    </a:lnTo>
                    <a:lnTo>
                      <a:pt x="756" y="968"/>
                    </a:lnTo>
                    <a:lnTo>
                      <a:pt x="796" y="976"/>
                    </a:lnTo>
                    <a:lnTo>
                      <a:pt x="834" y="984"/>
                    </a:lnTo>
                    <a:lnTo>
                      <a:pt x="874" y="990"/>
                    </a:lnTo>
                    <a:lnTo>
                      <a:pt x="916" y="994"/>
                    </a:lnTo>
                    <a:lnTo>
                      <a:pt x="956" y="998"/>
                    </a:lnTo>
                    <a:lnTo>
                      <a:pt x="996" y="1000"/>
                    </a:lnTo>
                    <a:lnTo>
                      <a:pt x="1038" y="1000"/>
                    </a:lnTo>
                    <a:lnTo>
                      <a:pt x="1038" y="200"/>
                    </a:lnTo>
                    <a:lnTo>
                      <a:pt x="1010" y="200"/>
                    </a:lnTo>
                    <a:lnTo>
                      <a:pt x="984" y="196"/>
                    </a:lnTo>
                    <a:lnTo>
                      <a:pt x="958" y="192"/>
                    </a:lnTo>
                    <a:lnTo>
                      <a:pt x="932" y="186"/>
                    </a:lnTo>
                    <a:lnTo>
                      <a:pt x="906" y="178"/>
                    </a:lnTo>
                    <a:lnTo>
                      <a:pt x="882" y="168"/>
                    </a:lnTo>
                    <a:lnTo>
                      <a:pt x="858" y="158"/>
                    </a:lnTo>
                    <a:lnTo>
                      <a:pt x="836" y="146"/>
                    </a:lnTo>
                    <a:lnTo>
                      <a:pt x="814" y="132"/>
                    </a:lnTo>
                    <a:lnTo>
                      <a:pt x="794" y="116"/>
                    </a:lnTo>
                    <a:lnTo>
                      <a:pt x="774" y="100"/>
                    </a:lnTo>
                    <a:lnTo>
                      <a:pt x="754" y="82"/>
                    </a:lnTo>
                    <a:lnTo>
                      <a:pt x="738" y="64"/>
                    </a:lnTo>
                    <a:lnTo>
                      <a:pt x="720" y="44"/>
                    </a:lnTo>
                    <a:lnTo>
                      <a:pt x="706" y="22"/>
                    </a:lnTo>
                    <a:lnTo>
                      <a:pt x="692" y="0"/>
                    </a:lnTo>
                    <a:close/>
                  </a:path>
                </a:pathLst>
              </a:custGeom>
              <a:noFill/>
              <a:ln w="38100" cap="flat" cmpd="sng">
                <a:solidFill>
                  <a:srgbClr val="5F5F5F"/>
                </a:solidFill>
                <a:prstDash val="solid"/>
                <a:round/>
                <a:headEnd type="none" w="med" len="med"/>
                <a:tailEnd type="none" w="med" len="med"/>
              </a:ln>
              <a:effectLst/>
              <a:extLst/>
            </p:spPr>
            <p:txBody>
              <a:bodyPr/>
              <a:lstStyle/>
              <a:p>
                <a:endParaRPr lang="en-GB"/>
              </a:p>
            </p:txBody>
          </p:sp>
          <p:sp>
            <p:nvSpPr>
              <p:cNvPr id="39" name="Freeform 10"/>
              <p:cNvSpPr>
                <a:spLocks/>
              </p:cNvSpPr>
              <p:nvPr/>
            </p:nvSpPr>
            <p:spPr bwMode="auto">
              <a:xfrm>
                <a:off x="2925763" y="2286194"/>
                <a:ext cx="1647825" cy="1587500"/>
              </a:xfrm>
              <a:custGeom>
                <a:avLst/>
                <a:gdLst>
                  <a:gd name="T0" fmla="*/ 1647825 w 1038"/>
                  <a:gd name="T1" fmla="*/ 1270000 h 1000"/>
                  <a:gd name="T2" fmla="*/ 1647825 w 1038"/>
                  <a:gd name="T3" fmla="*/ 0 h 1000"/>
                  <a:gd name="T4" fmla="*/ 1647825 w 1038"/>
                  <a:gd name="T5" fmla="*/ 0 h 1000"/>
                  <a:gd name="T6" fmla="*/ 1581150 w 1038"/>
                  <a:gd name="T7" fmla="*/ 3175 h 1000"/>
                  <a:gd name="T8" fmla="*/ 1517650 w 1038"/>
                  <a:gd name="T9" fmla="*/ 6350 h 1000"/>
                  <a:gd name="T10" fmla="*/ 1454150 w 1038"/>
                  <a:gd name="T11" fmla="*/ 9525 h 1000"/>
                  <a:gd name="T12" fmla="*/ 1387475 w 1038"/>
                  <a:gd name="T13" fmla="*/ 19050 h 1000"/>
                  <a:gd name="T14" fmla="*/ 1323975 w 1038"/>
                  <a:gd name="T15" fmla="*/ 28575 h 1000"/>
                  <a:gd name="T16" fmla="*/ 1263650 w 1038"/>
                  <a:gd name="T17" fmla="*/ 41275 h 1000"/>
                  <a:gd name="T18" fmla="*/ 1200150 w 1038"/>
                  <a:gd name="T19" fmla="*/ 53975 h 1000"/>
                  <a:gd name="T20" fmla="*/ 1139825 w 1038"/>
                  <a:gd name="T21" fmla="*/ 69850 h 1000"/>
                  <a:gd name="T22" fmla="*/ 1079500 w 1038"/>
                  <a:gd name="T23" fmla="*/ 88900 h 1000"/>
                  <a:gd name="T24" fmla="*/ 1019175 w 1038"/>
                  <a:gd name="T25" fmla="*/ 107950 h 1000"/>
                  <a:gd name="T26" fmla="*/ 962025 w 1038"/>
                  <a:gd name="T27" fmla="*/ 130175 h 1000"/>
                  <a:gd name="T28" fmla="*/ 904875 w 1038"/>
                  <a:gd name="T29" fmla="*/ 152400 h 1000"/>
                  <a:gd name="T30" fmla="*/ 847725 w 1038"/>
                  <a:gd name="T31" fmla="*/ 177800 h 1000"/>
                  <a:gd name="T32" fmla="*/ 790575 w 1038"/>
                  <a:gd name="T33" fmla="*/ 203200 h 1000"/>
                  <a:gd name="T34" fmla="*/ 736600 w 1038"/>
                  <a:gd name="T35" fmla="*/ 231775 h 1000"/>
                  <a:gd name="T36" fmla="*/ 682625 w 1038"/>
                  <a:gd name="T37" fmla="*/ 263525 h 1000"/>
                  <a:gd name="T38" fmla="*/ 628650 w 1038"/>
                  <a:gd name="T39" fmla="*/ 295275 h 1000"/>
                  <a:gd name="T40" fmla="*/ 577850 w 1038"/>
                  <a:gd name="T41" fmla="*/ 330200 h 1000"/>
                  <a:gd name="T42" fmla="*/ 527050 w 1038"/>
                  <a:gd name="T43" fmla="*/ 365125 h 1000"/>
                  <a:gd name="T44" fmla="*/ 479425 w 1038"/>
                  <a:gd name="T45" fmla="*/ 403225 h 1000"/>
                  <a:gd name="T46" fmla="*/ 431800 w 1038"/>
                  <a:gd name="T47" fmla="*/ 441325 h 1000"/>
                  <a:gd name="T48" fmla="*/ 384175 w 1038"/>
                  <a:gd name="T49" fmla="*/ 479425 h 1000"/>
                  <a:gd name="T50" fmla="*/ 339725 w 1038"/>
                  <a:gd name="T51" fmla="*/ 520700 h 1000"/>
                  <a:gd name="T52" fmla="*/ 295275 w 1038"/>
                  <a:gd name="T53" fmla="*/ 565150 h 1000"/>
                  <a:gd name="T54" fmla="*/ 254000 w 1038"/>
                  <a:gd name="T55" fmla="*/ 609600 h 1000"/>
                  <a:gd name="T56" fmla="*/ 212725 w 1038"/>
                  <a:gd name="T57" fmla="*/ 654050 h 1000"/>
                  <a:gd name="T58" fmla="*/ 174625 w 1038"/>
                  <a:gd name="T59" fmla="*/ 701675 h 1000"/>
                  <a:gd name="T60" fmla="*/ 136525 w 1038"/>
                  <a:gd name="T61" fmla="*/ 749300 h 1000"/>
                  <a:gd name="T62" fmla="*/ 98425 w 1038"/>
                  <a:gd name="T63" fmla="*/ 796925 h 1000"/>
                  <a:gd name="T64" fmla="*/ 63500 w 1038"/>
                  <a:gd name="T65" fmla="*/ 847725 h 1000"/>
                  <a:gd name="T66" fmla="*/ 31750 w 1038"/>
                  <a:gd name="T67" fmla="*/ 901700 h 1000"/>
                  <a:gd name="T68" fmla="*/ 0 w 1038"/>
                  <a:gd name="T69" fmla="*/ 952500 h 1000"/>
                  <a:gd name="T70" fmla="*/ 1098550 w 1038"/>
                  <a:gd name="T71" fmla="*/ 1587500 h 1000"/>
                  <a:gd name="T72" fmla="*/ 1098550 w 1038"/>
                  <a:gd name="T73" fmla="*/ 1587500 h 1000"/>
                  <a:gd name="T74" fmla="*/ 1120775 w 1038"/>
                  <a:gd name="T75" fmla="*/ 1552575 h 1000"/>
                  <a:gd name="T76" fmla="*/ 1143000 w 1038"/>
                  <a:gd name="T77" fmla="*/ 1520825 h 1000"/>
                  <a:gd name="T78" fmla="*/ 1171575 w 1038"/>
                  <a:gd name="T79" fmla="*/ 1489075 h 1000"/>
                  <a:gd name="T80" fmla="*/ 1196975 w 1038"/>
                  <a:gd name="T81" fmla="*/ 1457325 h 1000"/>
                  <a:gd name="T82" fmla="*/ 1228725 w 1038"/>
                  <a:gd name="T83" fmla="*/ 1431925 h 1000"/>
                  <a:gd name="T84" fmla="*/ 1260475 w 1038"/>
                  <a:gd name="T85" fmla="*/ 1403350 h 1000"/>
                  <a:gd name="T86" fmla="*/ 1292225 w 1038"/>
                  <a:gd name="T87" fmla="*/ 1381125 h 1000"/>
                  <a:gd name="T88" fmla="*/ 1327150 w 1038"/>
                  <a:gd name="T89" fmla="*/ 1358900 h 1000"/>
                  <a:gd name="T90" fmla="*/ 1362075 w 1038"/>
                  <a:gd name="T91" fmla="*/ 1339850 h 1000"/>
                  <a:gd name="T92" fmla="*/ 1400175 w 1038"/>
                  <a:gd name="T93" fmla="*/ 1320800 h 1000"/>
                  <a:gd name="T94" fmla="*/ 1438275 w 1038"/>
                  <a:gd name="T95" fmla="*/ 1304925 h 1000"/>
                  <a:gd name="T96" fmla="*/ 1479550 w 1038"/>
                  <a:gd name="T97" fmla="*/ 1295400 h 1000"/>
                  <a:gd name="T98" fmla="*/ 1520825 w 1038"/>
                  <a:gd name="T99" fmla="*/ 1282700 h 1000"/>
                  <a:gd name="T100" fmla="*/ 1562100 w 1038"/>
                  <a:gd name="T101" fmla="*/ 1276350 h 1000"/>
                  <a:gd name="T102" fmla="*/ 1603375 w 1038"/>
                  <a:gd name="T103" fmla="*/ 1273175 h 1000"/>
                  <a:gd name="T104" fmla="*/ 1647825 w 1038"/>
                  <a:gd name="T105" fmla="*/ 1270000 h 1000"/>
                  <a:gd name="T106" fmla="*/ 1647825 w 1038"/>
                  <a:gd name="T107" fmla="*/ 1270000 h 10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038" h="1000">
                    <a:moveTo>
                      <a:pt x="1038" y="800"/>
                    </a:moveTo>
                    <a:lnTo>
                      <a:pt x="1038" y="0"/>
                    </a:lnTo>
                    <a:lnTo>
                      <a:pt x="996" y="2"/>
                    </a:lnTo>
                    <a:lnTo>
                      <a:pt x="956" y="4"/>
                    </a:lnTo>
                    <a:lnTo>
                      <a:pt x="916" y="6"/>
                    </a:lnTo>
                    <a:lnTo>
                      <a:pt x="874" y="12"/>
                    </a:lnTo>
                    <a:lnTo>
                      <a:pt x="834" y="18"/>
                    </a:lnTo>
                    <a:lnTo>
                      <a:pt x="796" y="26"/>
                    </a:lnTo>
                    <a:lnTo>
                      <a:pt x="756" y="34"/>
                    </a:lnTo>
                    <a:lnTo>
                      <a:pt x="718" y="44"/>
                    </a:lnTo>
                    <a:lnTo>
                      <a:pt x="680" y="56"/>
                    </a:lnTo>
                    <a:lnTo>
                      <a:pt x="642" y="68"/>
                    </a:lnTo>
                    <a:lnTo>
                      <a:pt x="606" y="82"/>
                    </a:lnTo>
                    <a:lnTo>
                      <a:pt x="570" y="96"/>
                    </a:lnTo>
                    <a:lnTo>
                      <a:pt x="534" y="112"/>
                    </a:lnTo>
                    <a:lnTo>
                      <a:pt x="498" y="128"/>
                    </a:lnTo>
                    <a:lnTo>
                      <a:pt x="464" y="146"/>
                    </a:lnTo>
                    <a:lnTo>
                      <a:pt x="430" y="166"/>
                    </a:lnTo>
                    <a:lnTo>
                      <a:pt x="396" y="186"/>
                    </a:lnTo>
                    <a:lnTo>
                      <a:pt x="364" y="208"/>
                    </a:lnTo>
                    <a:lnTo>
                      <a:pt x="332" y="230"/>
                    </a:lnTo>
                    <a:lnTo>
                      <a:pt x="302" y="254"/>
                    </a:lnTo>
                    <a:lnTo>
                      <a:pt x="272" y="278"/>
                    </a:lnTo>
                    <a:lnTo>
                      <a:pt x="242" y="302"/>
                    </a:lnTo>
                    <a:lnTo>
                      <a:pt x="214" y="328"/>
                    </a:lnTo>
                    <a:lnTo>
                      <a:pt x="186" y="356"/>
                    </a:lnTo>
                    <a:lnTo>
                      <a:pt x="160" y="384"/>
                    </a:lnTo>
                    <a:lnTo>
                      <a:pt x="134" y="412"/>
                    </a:lnTo>
                    <a:lnTo>
                      <a:pt x="110" y="442"/>
                    </a:lnTo>
                    <a:lnTo>
                      <a:pt x="86" y="472"/>
                    </a:lnTo>
                    <a:lnTo>
                      <a:pt x="62" y="502"/>
                    </a:lnTo>
                    <a:lnTo>
                      <a:pt x="40" y="534"/>
                    </a:lnTo>
                    <a:lnTo>
                      <a:pt x="20" y="568"/>
                    </a:lnTo>
                    <a:lnTo>
                      <a:pt x="0" y="600"/>
                    </a:lnTo>
                    <a:lnTo>
                      <a:pt x="692" y="1000"/>
                    </a:lnTo>
                    <a:lnTo>
                      <a:pt x="706" y="978"/>
                    </a:lnTo>
                    <a:lnTo>
                      <a:pt x="720" y="958"/>
                    </a:lnTo>
                    <a:lnTo>
                      <a:pt x="738" y="938"/>
                    </a:lnTo>
                    <a:lnTo>
                      <a:pt x="754" y="918"/>
                    </a:lnTo>
                    <a:lnTo>
                      <a:pt x="774" y="902"/>
                    </a:lnTo>
                    <a:lnTo>
                      <a:pt x="794" y="884"/>
                    </a:lnTo>
                    <a:lnTo>
                      <a:pt x="814" y="870"/>
                    </a:lnTo>
                    <a:lnTo>
                      <a:pt x="836" y="856"/>
                    </a:lnTo>
                    <a:lnTo>
                      <a:pt x="858" y="844"/>
                    </a:lnTo>
                    <a:lnTo>
                      <a:pt x="882" y="832"/>
                    </a:lnTo>
                    <a:lnTo>
                      <a:pt x="906" y="822"/>
                    </a:lnTo>
                    <a:lnTo>
                      <a:pt x="932" y="816"/>
                    </a:lnTo>
                    <a:lnTo>
                      <a:pt x="958" y="808"/>
                    </a:lnTo>
                    <a:lnTo>
                      <a:pt x="984" y="804"/>
                    </a:lnTo>
                    <a:lnTo>
                      <a:pt x="1010" y="802"/>
                    </a:lnTo>
                    <a:lnTo>
                      <a:pt x="1038" y="800"/>
                    </a:lnTo>
                    <a:close/>
                  </a:path>
                </a:pathLst>
              </a:custGeom>
              <a:noFill/>
              <a:ln w="38100" cap="flat" cmpd="sng">
                <a:solidFill>
                  <a:srgbClr val="5F5F5F"/>
                </a:solidFill>
                <a:prstDash val="solid"/>
                <a:round/>
                <a:headEnd type="none" w="med" len="med"/>
                <a:tailEnd type="none" w="med" len="med"/>
              </a:ln>
              <a:effectLst/>
              <a:extLst/>
            </p:spPr>
            <p:txBody>
              <a:bodyPr/>
              <a:lstStyle/>
              <a:p>
                <a:endParaRPr lang="en-GB"/>
              </a:p>
            </p:txBody>
          </p:sp>
          <p:sp>
            <p:nvSpPr>
              <p:cNvPr id="40" name="Freeform 11"/>
              <p:cNvSpPr>
                <a:spLocks/>
              </p:cNvSpPr>
              <p:nvPr/>
            </p:nvSpPr>
            <p:spPr bwMode="auto">
              <a:xfrm>
                <a:off x="4573587" y="4508694"/>
                <a:ext cx="1651000" cy="1587500"/>
              </a:xfrm>
              <a:custGeom>
                <a:avLst/>
                <a:gdLst>
                  <a:gd name="T0" fmla="*/ 0 w 1040"/>
                  <a:gd name="T1" fmla="*/ 317500 h 1000"/>
                  <a:gd name="T2" fmla="*/ 0 w 1040"/>
                  <a:gd name="T3" fmla="*/ 1587500 h 1000"/>
                  <a:gd name="T4" fmla="*/ 0 w 1040"/>
                  <a:gd name="T5" fmla="*/ 1587500 h 1000"/>
                  <a:gd name="T6" fmla="*/ 66675 w 1040"/>
                  <a:gd name="T7" fmla="*/ 1587500 h 1000"/>
                  <a:gd name="T8" fmla="*/ 133350 w 1040"/>
                  <a:gd name="T9" fmla="*/ 1584325 h 1000"/>
                  <a:gd name="T10" fmla="*/ 196850 w 1040"/>
                  <a:gd name="T11" fmla="*/ 1577975 h 1000"/>
                  <a:gd name="T12" fmla="*/ 260350 w 1040"/>
                  <a:gd name="T13" fmla="*/ 1571625 h 1000"/>
                  <a:gd name="T14" fmla="*/ 323850 w 1040"/>
                  <a:gd name="T15" fmla="*/ 1562100 h 1000"/>
                  <a:gd name="T16" fmla="*/ 387350 w 1040"/>
                  <a:gd name="T17" fmla="*/ 1549400 h 1000"/>
                  <a:gd name="T18" fmla="*/ 447675 w 1040"/>
                  <a:gd name="T19" fmla="*/ 1536700 h 1000"/>
                  <a:gd name="T20" fmla="*/ 511175 w 1040"/>
                  <a:gd name="T21" fmla="*/ 1520825 h 1000"/>
                  <a:gd name="T22" fmla="*/ 571500 w 1040"/>
                  <a:gd name="T23" fmla="*/ 1501775 h 1000"/>
                  <a:gd name="T24" fmla="*/ 628650 w 1040"/>
                  <a:gd name="T25" fmla="*/ 1482725 h 1000"/>
                  <a:gd name="T26" fmla="*/ 688975 w 1040"/>
                  <a:gd name="T27" fmla="*/ 1460500 h 1000"/>
                  <a:gd name="T28" fmla="*/ 746125 w 1040"/>
                  <a:gd name="T29" fmla="*/ 1438275 h 1000"/>
                  <a:gd name="T30" fmla="*/ 803275 w 1040"/>
                  <a:gd name="T31" fmla="*/ 1412875 h 1000"/>
                  <a:gd name="T32" fmla="*/ 857250 w 1040"/>
                  <a:gd name="T33" fmla="*/ 1384300 h 1000"/>
                  <a:gd name="T34" fmla="*/ 914400 w 1040"/>
                  <a:gd name="T35" fmla="*/ 1355725 h 1000"/>
                  <a:gd name="T36" fmla="*/ 965200 w 1040"/>
                  <a:gd name="T37" fmla="*/ 1327150 h 1000"/>
                  <a:gd name="T38" fmla="*/ 1019175 w 1040"/>
                  <a:gd name="T39" fmla="*/ 1292225 h 1000"/>
                  <a:gd name="T40" fmla="*/ 1069975 w 1040"/>
                  <a:gd name="T41" fmla="*/ 1260475 h 1000"/>
                  <a:gd name="T42" fmla="*/ 1120775 w 1040"/>
                  <a:gd name="T43" fmla="*/ 1225550 h 1000"/>
                  <a:gd name="T44" fmla="*/ 1168400 w 1040"/>
                  <a:gd name="T45" fmla="*/ 1187450 h 1000"/>
                  <a:gd name="T46" fmla="*/ 1216025 w 1040"/>
                  <a:gd name="T47" fmla="*/ 1149350 h 1000"/>
                  <a:gd name="T48" fmla="*/ 1263650 w 1040"/>
                  <a:gd name="T49" fmla="*/ 1108075 h 1000"/>
                  <a:gd name="T50" fmla="*/ 1308100 w 1040"/>
                  <a:gd name="T51" fmla="*/ 1066800 h 1000"/>
                  <a:gd name="T52" fmla="*/ 1352550 w 1040"/>
                  <a:gd name="T53" fmla="*/ 1025525 h 1000"/>
                  <a:gd name="T54" fmla="*/ 1397000 w 1040"/>
                  <a:gd name="T55" fmla="*/ 981075 h 1000"/>
                  <a:gd name="T56" fmla="*/ 1435100 w 1040"/>
                  <a:gd name="T57" fmla="*/ 936625 h 1000"/>
                  <a:gd name="T58" fmla="*/ 1476375 w 1040"/>
                  <a:gd name="T59" fmla="*/ 889000 h 1000"/>
                  <a:gd name="T60" fmla="*/ 1514475 w 1040"/>
                  <a:gd name="T61" fmla="*/ 841375 h 1000"/>
                  <a:gd name="T62" fmla="*/ 1549400 w 1040"/>
                  <a:gd name="T63" fmla="*/ 790575 h 1000"/>
                  <a:gd name="T64" fmla="*/ 1584325 w 1040"/>
                  <a:gd name="T65" fmla="*/ 739775 h 1000"/>
                  <a:gd name="T66" fmla="*/ 1619250 w 1040"/>
                  <a:gd name="T67" fmla="*/ 688975 h 1000"/>
                  <a:gd name="T68" fmla="*/ 1651000 w 1040"/>
                  <a:gd name="T69" fmla="*/ 635000 h 1000"/>
                  <a:gd name="T70" fmla="*/ 549275 w 1040"/>
                  <a:gd name="T71" fmla="*/ 0 h 1000"/>
                  <a:gd name="T72" fmla="*/ 549275 w 1040"/>
                  <a:gd name="T73" fmla="*/ 0 h 1000"/>
                  <a:gd name="T74" fmla="*/ 530225 w 1040"/>
                  <a:gd name="T75" fmla="*/ 34925 h 1000"/>
                  <a:gd name="T76" fmla="*/ 504825 w 1040"/>
                  <a:gd name="T77" fmla="*/ 69850 h 1000"/>
                  <a:gd name="T78" fmla="*/ 479425 w 1040"/>
                  <a:gd name="T79" fmla="*/ 101600 h 1000"/>
                  <a:gd name="T80" fmla="*/ 450850 w 1040"/>
                  <a:gd name="T81" fmla="*/ 130175 h 1000"/>
                  <a:gd name="T82" fmla="*/ 422275 w 1040"/>
                  <a:gd name="T83" fmla="*/ 158750 h 1000"/>
                  <a:gd name="T84" fmla="*/ 390525 w 1040"/>
                  <a:gd name="T85" fmla="*/ 184150 h 1000"/>
                  <a:gd name="T86" fmla="*/ 358775 w 1040"/>
                  <a:gd name="T87" fmla="*/ 209550 h 1000"/>
                  <a:gd name="T88" fmla="*/ 323850 w 1040"/>
                  <a:gd name="T89" fmla="*/ 231775 h 1000"/>
                  <a:gd name="T90" fmla="*/ 285750 w 1040"/>
                  <a:gd name="T91" fmla="*/ 250825 h 1000"/>
                  <a:gd name="T92" fmla="*/ 247650 w 1040"/>
                  <a:gd name="T93" fmla="*/ 266700 h 1000"/>
                  <a:gd name="T94" fmla="*/ 209550 w 1040"/>
                  <a:gd name="T95" fmla="*/ 282575 h 1000"/>
                  <a:gd name="T96" fmla="*/ 171450 w 1040"/>
                  <a:gd name="T97" fmla="*/ 295275 h 1000"/>
                  <a:gd name="T98" fmla="*/ 130175 w 1040"/>
                  <a:gd name="T99" fmla="*/ 304800 h 1000"/>
                  <a:gd name="T100" fmla="*/ 88900 w 1040"/>
                  <a:gd name="T101" fmla="*/ 311150 h 1000"/>
                  <a:gd name="T102" fmla="*/ 44450 w 1040"/>
                  <a:gd name="T103" fmla="*/ 317500 h 1000"/>
                  <a:gd name="T104" fmla="*/ 0 w 1040"/>
                  <a:gd name="T105" fmla="*/ 317500 h 1000"/>
                  <a:gd name="T106" fmla="*/ 0 w 1040"/>
                  <a:gd name="T107" fmla="*/ 317500 h 10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040" h="1000">
                    <a:moveTo>
                      <a:pt x="0" y="200"/>
                    </a:moveTo>
                    <a:lnTo>
                      <a:pt x="0" y="1000"/>
                    </a:lnTo>
                    <a:lnTo>
                      <a:pt x="42" y="1000"/>
                    </a:lnTo>
                    <a:lnTo>
                      <a:pt x="84" y="998"/>
                    </a:lnTo>
                    <a:lnTo>
                      <a:pt x="124" y="994"/>
                    </a:lnTo>
                    <a:lnTo>
                      <a:pt x="164" y="990"/>
                    </a:lnTo>
                    <a:lnTo>
                      <a:pt x="204" y="984"/>
                    </a:lnTo>
                    <a:lnTo>
                      <a:pt x="244" y="976"/>
                    </a:lnTo>
                    <a:lnTo>
                      <a:pt x="282" y="968"/>
                    </a:lnTo>
                    <a:lnTo>
                      <a:pt x="322" y="958"/>
                    </a:lnTo>
                    <a:lnTo>
                      <a:pt x="360" y="946"/>
                    </a:lnTo>
                    <a:lnTo>
                      <a:pt x="396" y="934"/>
                    </a:lnTo>
                    <a:lnTo>
                      <a:pt x="434" y="920"/>
                    </a:lnTo>
                    <a:lnTo>
                      <a:pt x="470" y="906"/>
                    </a:lnTo>
                    <a:lnTo>
                      <a:pt x="506" y="890"/>
                    </a:lnTo>
                    <a:lnTo>
                      <a:pt x="540" y="872"/>
                    </a:lnTo>
                    <a:lnTo>
                      <a:pt x="576" y="854"/>
                    </a:lnTo>
                    <a:lnTo>
                      <a:pt x="608" y="836"/>
                    </a:lnTo>
                    <a:lnTo>
                      <a:pt x="642" y="814"/>
                    </a:lnTo>
                    <a:lnTo>
                      <a:pt x="674" y="794"/>
                    </a:lnTo>
                    <a:lnTo>
                      <a:pt x="706" y="772"/>
                    </a:lnTo>
                    <a:lnTo>
                      <a:pt x="736" y="748"/>
                    </a:lnTo>
                    <a:lnTo>
                      <a:pt x="766" y="724"/>
                    </a:lnTo>
                    <a:lnTo>
                      <a:pt x="796" y="698"/>
                    </a:lnTo>
                    <a:lnTo>
                      <a:pt x="824" y="672"/>
                    </a:lnTo>
                    <a:lnTo>
                      <a:pt x="852" y="646"/>
                    </a:lnTo>
                    <a:lnTo>
                      <a:pt x="880" y="618"/>
                    </a:lnTo>
                    <a:lnTo>
                      <a:pt x="904" y="590"/>
                    </a:lnTo>
                    <a:lnTo>
                      <a:pt x="930" y="560"/>
                    </a:lnTo>
                    <a:lnTo>
                      <a:pt x="954" y="530"/>
                    </a:lnTo>
                    <a:lnTo>
                      <a:pt x="976" y="498"/>
                    </a:lnTo>
                    <a:lnTo>
                      <a:pt x="998" y="466"/>
                    </a:lnTo>
                    <a:lnTo>
                      <a:pt x="1020" y="434"/>
                    </a:lnTo>
                    <a:lnTo>
                      <a:pt x="1040" y="400"/>
                    </a:lnTo>
                    <a:lnTo>
                      <a:pt x="346" y="0"/>
                    </a:lnTo>
                    <a:lnTo>
                      <a:pt x="334" y="22"/>
                    </a:lnTo>
                    <a:lnTo>
                      <a:pt x="318" y="44"/>
                    </a:lnTo>
                    <a:lnTo>
                      <a:pt x="302" y="64"/>
                    </a:lnTo>
                    <a:lnTo>
                      <a:pt x="284" y="82"/>
                    </a:lnTo>
                    <a:lnTo>
                      <a:pt x="266" y="100"/>
                    </a:lnTo>
                    <a:lnTo>
                      <a:pt x="246" y="116"/>
                    </a:lnTo>
                    <a:lnTo>
                      <a:pt x="226" y="132"/>
                    </a:lnTo>
                    <a:lnTo>
                      <a:pt x="204" y="146"/>
                    </a:lnTo>
                    <a:lnTo>
                      <a:pt x="180" y="158"/>
                    </a:lnTo>
                    <a:lnTo>
                      <a:pt x="156" y="168"/>
                    </a:lnTo>
                    <a:lnTo>
                      <a:pt x="132" y="178"/>
                    </a:lnTo>
                    <a:lnTo>
                      <a:pt x="108" y="186"/>
                    </a:lnTo>
                    <a:lnTo>
                      <a:pt x="82" y="192"/>
                    </a:lnTo>
                    <a:lnTo>
                      <a:pt x="56" y="196"/>
                    </a:lnTo>
                    <a:lnTo>
                      <a:pt x="28" y="200"/>
                    </a:lnTo>
                    <a:lnTo>
                      <a:pt x="0" y="200"/>
                    </a:lnTo>
                    <a:close/>
                  </a:path>
                </a:pathLst>
              </a:custGeom>
              <a:noFill/>
              <a:ln w="12700">
                <a:solidFill>
                  <a:srgbClr val="000000"/>
                </a:solidFill>
                <a:prstDash val="solid"/>
                <a:round/>
                <a:headEnd/>
                <a:tailEnd/>
              </a:ln>
            </p:spPr>
            <p:txBody>
              <a:bodyPr/>
              <a:lstStyle/>
              <a:p>
                <a:endParaRPr lang="en-GB"/>
              </a:p>
            </p:txBody>
          </p:sp>
          <p:sp>
            <p:nvSpPr>
              <p:cNvPr id="41" name="Freeform 12"/>
              <p:cNvSpPr>
                <a:spLocks/>
              </p:cNvSpPr>
              <p:nvPr/>
            </p:nvSpPr>
            <p:spPr bwMode="auto">
              <a:xfrm>
                <a:off x="4573587" y="2286194"/>
                <a:ext cx="1651000" cy="1587500"/>
              </a:xfrm>
              <a:custGeom>
                <a:avLst/>
                <a:gdLst>
                  <a:gd name="T0" fmla="*/ 0 w 1040"/>
                  <a:gd name="T1" fmla="*/ 0 h 1000"/>
                  <a:gd name="T2" fmla="*/ 0 w 1040"/>
                  <a:gd name="T3" fmla="*/ 1270000 h 1000"/>
                  <a:gd name="T4" fmla="*/ 0 w 1040"/>
                  <a:gd name="T5" fmla="*/ 1270000 h 1000"/>
                  <a:gd name="T6" fmla="*/ 44450 w 1040"/>
                  <a:gd name="T7" fmla="*/ 1273175 h 1000"/>
                  <a:gd name="T8" fmla="*/ 88900 w 1040"/>
                  <a:gd name="T9" fmla="*/ 1276350 h 1000"/>
                  <a:gd name="T10" fmla="*/ 130175 w 1040"/>
                  <a:gd name="T11" fmla="*/ 1282700 h 1000"/>
                  <a:gd name="T12" fmla="*/ 171450 w 1040"/>
                  <a:gd name="T13" fmla="*/ 1295400 h 1000"/>
                  <a:gd name="T14" fmla="*/ 209550 w 1040"/>
                  <a:gd name="T15" fmla="*/ 1304925 h 1000"/>
                  <a:gd name="T16" fmla="*/ 247650 w 1040"/>
                  <a:gd name="T17" fmla="*/ 1320800 h 1000"/>
                  <a:gd name="T18" fmla="*/ 285750 w 1040"/>
                  <a:gd name="T19" fmla="*/ 1339850 h 1000"/>
                  <a:gd name="T20" fmla="*/ 323850 w 1040"/>
                  <a:gd name="T21" fmla="*/ 1358900 h 1000"/>
                  <a:gd name="T22" fmla="*/ 358775 w 1040"/>
                  <a:gd name="T23" fmla="*/ 1381125 h 1000"/>
                  <a:gd name="T24" fmla="*/ 390525 w 1040"/>
                  <a:gd name="T25" fmla="*/ 1403350 h 1000"/>
                  <a:gd name="T26" fmla="*/ 422275 w 1040"/>
                  <a:gd name="T27" fmla="*/ 1431925 h 1000"/>
                  <a:gd name="T28" fmla="*/ 450850 w 1040"/>
                  <a:gd name="T29" fmla="*/ 1457325 h 1000"/>
                  <a:gd name="T30" fmla="*/ 479425 w 1040"/>
                  <a:gd name="T31" fmla="*/ 1489075 h 1000"/>
                  <a:gd name="T32" fmla="*/ 504825 w 1040"/>
                  <a:gd name="T33" fmla="*/ 1520825 h 1000"/>
                  <a:gd name="T34" fmla="*/ 530225 w 1040"/>
                  <a:gd name="T35" fmla="*/ 1552575 h 1000"/>
                  <a:gd name="T36" fmla="*/ 549275 w 1040"/>
                  <a:gd name="T37" fmla="*/ 1587500 h 1000"/>
                  <a:gd name="T38" fmla="*/ 1651000 w 1040"/>
                  <a:gd name="T39" fmla="*/ 952500 h 1000"/>
                  <a:gd name="T40" fmla="*/ 1651000 w 1040"/>
                  <a:gd name="T41" fmla="*/ 952500 h 1000"/>
                  <a:gd name="T42" fmla="*/ 1619250 w 1040"/>
                  <a:gd name="T43" fmla="*/ 901700 h 1000"/>
                  <a:gd name="T44" fmla="*/ 1584325 w 1040"/>
                  <a:gd name="T45" fmla="*/ 847725 h 1000"/>
                  <a:gd name="T46" fmla="*/ 1549400 w 1040"/>
                  <a:gd name="T47" fmla="*/ 796925 h 1000"/>
                  <a:gd name="T48" fmla="*/ 1514475 w 1040"/>
                  <a:gd name="T49" fmla="*/ 749300 h 1000"/>
                  <a:gd name="T50" fmla="*/ 1476375 w 1040"/>
                  <a:gd name="T51" fmla="*/ 701675 h 1000"/>
                  <a:gd name="T52" fmla="*/ 1435100 w 1040"/>
                  <a:gd name="T53" fmla="*/ 654050 h 1000"/>
                  <a:gd name="T54" fmla="*/ 1397000 w 1040"/>
                  <a:gd name="T55" fmla="*/ 609600 h 1000"/>
                  <a:gd name="T56" fmla="*/ 1352550 w 1040"/>
                  <a:gd name="T57" fmla="*/ 565150 h 1000"/>
                  <a:gd name="T58" fmla="*/ 1308100 w 1040"/>
                  <a:gd name="T59" fmla="*/ 520700 h 1000"/>
                  <a:gd name="T60" fmla="*/ 1263650 w 1040"/>
                  <a:gd name="T61" fmla="*/ 479425 h 1000"/>
                  <a:gd name="T62" fmla="*/ 1216025 w 1040"/>
                  <a:gd name="T63" fmla="*/ 441325 h 1000"/>
                  <a:gd name="T64" fmla="*/ 1168400 w 1040"/>
                  <a:gd name="T65" fmla="*/ 403225 h 1000"/>
                  <a:gd name="T66" fmla="*/ 1120775 w 1040"/>
                  <a:gd name="T67" fmla="*/ 365125 h 1000"/>
                  <a:gd name="T68" fmla="*/ 1069975 w 1040"/>
                  <a:gd name="T69" fmla="*/ 330200 h 1000"/>
                  <a:gd name="T70" fmla="*/ 1019175 w 1040"/>
                  <a:gd name="T71" fmla="*/ 295275 h 1000"/>
                  <a:gd name="T72" fmla="*/ 965200 w 1040"/>
                  <a:gd name="T73" fmla="*/ 263525 h 1000"/>
                  <a:gd name="T74" fmla="*/ 914400 w 1040"/>
                  <a:gd name="T75" fmla="*/ 231775 h 1000"/>
                  <a:gd name="T76" fmla="*/ 857250 w 1040"/>
                  <a:gd name="T77" fmla="*/ 203200 h 1000"/>
                  <a:gd name="T78" fmla="*/ 803275 w 1040"/>
                  <a:gd name="T79" fmla="*/ 177800 h 1000"/>
                  <a:gd name="T80" fmla="*/ 746125 w 1040"/>
                  <a:gd name="T81" fmla="*/ 152400 h 1000"/>
                  <a:gd name="T82" fmla="*/ 688975 w 1040"/>
                  <a:gd name="T83" fmla="*/ 130175 h 1000"/>
                  <a:gd name="T84" fmla="*/ 628650 w 1040"/>
                  <a:gd name="T85" fmla="*/ 107950 h 1000"/>
                  <a:gd name="T86" fmla="*/ 571500 w 1040"/>
                  <a:gd name="T87" fmla="*/ 88900 h 1000"/>
                  <a:gd name="T88" fmla="*/ 511175 w 1040"/>
                  <a:gd name="T89" fmla="*/ 69850 h 1000"/>
                  <a:gd name="T90" fmla="*/ 447675 w 1040"/>
                  <a:gd name="T91" fmla="*/ 53975 h 1000"/>
                  <a:gd name="T92" fmla="*/ 387350 w 1040"/>
                  <a:gd name="T93" fmla="*/ 41275 h 1000"/>
                  <a:gd name="T94" fmla="*/ 323850 w 1040"/>
                  <a:gd name="T95" fmla="*/ 28575 h 1000"/>
                  <a:gd name="T96" fmla="*/ 260350 w 1040"/>
                  <a:gd name="T97" fmla="*/ 19050 h 1000"/>
                  <a:gd name="T98" fmla="*/ 196850 w 1040"/>
                  <a:gd name="T99" fmla="*/ 9525 h 1000"/>
                  <a:gd name="T100" fmla="*/ 133350 w 1040"/>
                  <a:gd name="T101" fmla="*/ 6350 h 1000"/>
                  <a:gd name="T102" fmla="*/ 66675 w 1040"/>
                  <a:gd name="T103" fmla="*/ 3175 h 1000"/>
                  <a:gd name="T104" fmla="*/ 0 w 1040"/>
                  <a:gd name="T105" fmla="*/ 0 h 1000"/>
                  <a:gd name="T106" fmla="*/ 0 w 1040"/>
                  <a:gd name="T107" fmla="*/ 0 h 10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040" h="1000">
                    <a:moveTo>
                      <a:pt x="0" y="0"/>
                    </a:moveTo>
                    <a:lnTo>
                      <a:pt x="0" y="800"/>
                    </a:lnTo>
                    <a:lnTo>
                      <a:pt x="28" y="802"/>
                    </a:lnTo>
                    <a:lnTo>
                      <a:pt x="56" y="804"/>
                    </a:lnTo>
                    <a:lnTo>
                      <a:pt x="82" y="808"/>
                    </a:lnTo>
                    <a:lnTo>
                      <a:pt x="108" y="816"/>
                    </a:lnTo>
                    <a:lnTo>
                      <a:pt x="132" y="822"/>
                    </a:lnTo>
                    <a:lnTo>
                      <a:pt x="156" y="832"/>
                    </a:lnTo>
                    <a:lnTo>
                      <a:pt x="180" y="844"/>
                    </a:lnTo>
                    <a:lnTo>
                      <a:pt x="204" y="856"/>
                    </a:lnTo>
                    <a:lnTo>
                      <a:pt x="226" y="870"/>
                    </a:lnTo>
                    <a:lnTo>
                      <a:pt x="246" y="884"/>
                    </a:lnTo>
                    <a:lnTo>
                      <a:pt x="266" y="902"/>
                    </a:lnTo>
                    <a:lnTo>
                      <a:pt x="284" y="918"/>
                    </a:lnTo>
                    <a:lnTo>
                      <a:pt x="302" y="938"/>
                    </a:lnTo>
                    <a:lnTo>
                      <a:pt x="318" y="958"/>
                    </a:lnTo>
                    <a:lnTo>
                      <a:pt x="334" y="978"/>
                    </a:lnTo>
                    <a:lnTo>
                      <a:pt x="346" y="1000"/>
                    </a:lnTo>
                    <a:lnTo>
                      <a:pt x="1040" y="600"/>
                    </a:lnTo>
                    <a:lnTo>
                      <a:pt x="1020" y="568"/>
                    </a:lnTo>
                    <a:lnTo>
                      <a:pt x="998" y="534"/>
                    </a:lnTo>
                    <a:lnTo>
                      <a:pt x="976" y="502"/>
                    </a:lnTo>
                    <a:lnTo>
                      <a:pt x="954" y="472"/>
                    </a:lnTo>
                    <a:lnTo>
                      <a:pt x="930" y="442"/>
                    </a:lnTo>
                    <a:lnTo>
                      <a:pt x="904" y="412"/>
                    </a:lnTo>
                    <a:lnTo>
                      <a:pt x="880" y="384"/>
                    </a:lnTo>
                    <a:lnTo>
                      <a:pt x="852" y="356"/>
                    </a:lnTo>
                    <a:lnTo>
                      <a:pt x="824" y="328"/>
                    </a:lnTo>
                    <a:lnTo>
                      <a:pt x="796" y="302"/>
                    </a:lnTo>
                    <a:lnTo>
                      <a:pt x="766" y="278"/>
                    </a:lnTo>
                    <a:lnTo>
                      <a:pt x="736" y="254"/>
                    </a:lnTo>
                    <a:lnTo>
                      <a:pt x="706" y="230"/>
                    </a:lnTo>
                    <a:lnTo>
                      <a:pt x="674" y="208"/>
                    </a:lnTo>
                    <a:lnTo>
                      <a:pt x="642" y="186"/>
                    </a:lnTo>
                    <a:lnTo>
                      <a:pt x="608" y="166"/>
                    </a:lnTo>
                    <a:lnTo>
                      <a:pt x="576" y="146"/>
                    </a:lnTo>
                    <a:lnTo>
                      <a:pt x="540" y="128"/>
                    </a:lnTo>
                    <a:lnTo>
                      <a:pt x="506" y="112"/>
                    </a:lnTo>
                    <a:lnTo>
                      <a:pt x="470" y="96"/>
                    </a:lnTo>
                    <a:lnTo>
                      <a:pt x="434" y="82"/>
                    </a:lnTo>
                    <a:lnTo>
                      <a:pt x="396" y="68"/>
                    </a:lnTo>
                    <a:lnTo>
                      <a:pt x="360" y="56"/>
                    </a:lnTo>
                    <a:lnTo>
                      <a:pt x="322" y="44"/>
                    </a:lnTo>
                    <a:lnTo>
                      <a:pt x="282" y="34"/>
                    </a:lnTo>
                    <a:lnTo>
                      <a:pt x="244" y="26"/>
                    </a:lnTo>
                    <a:lnTo>
                      <a:pt x="204" y="18"/>
                    </a:lnTo>
                    <a:lnTo>
                      <a:pt x="164" y="12"/>
                    </a:lnTo>
                    <a:lnTo>
                      <a:pt x="124" y="6"/>
                    </a:lnTo>
                    <a:lnTo>
                      <a:pt x="84" y="4"/>
                    </a:lnTo>
                    <a:lnTo>
                      <a:pt x="42" y="2"/>
                    </a:lnTo>
                    <a:lnTo>
                      <a:pt x="0" y="0"/>
                    </a:lnTo>
                    <a:close/>
                  </a:path>
                </a:pathLst>
              </a:custGeom>
              <a:noFill/>
              <a:ln w="12700" cap="flat" cmpd="sng">
                <a:solidFill>
                  <a:srgbClr val="000000"/>
                </a:solidFill>
                <a:prstDash val="solid"/>
                <a:round/>
                <a:headEnd type="none" w="med" len="med"/>
                <a:tailEnd type="none" w="med" len="med"/>
              </a:ln>
              <a:effectLst/>
              <a:extLst/>
            </p:spPr>
            <p:txBody>
              <a:bodyPr/>
              <a:lstStyle/>
              <a:p>
                <a:endParaRPr lang="en-GB"/>
              </a:p>
            </p:txBody>
          </p:sp>
          <p:sp>
            <p:nvSpPr>
              <p:cNvPr id="42" name="Freeform 13"/>
              <p:cNvSpPr>
                <a:spLocks/>
              </p:cNvSpPr>
              <p:nvPr/>
            </p:nvSpPr>
            <p:spPr bwMode="auto">
              <a:xfrm>
                <a:off x="5122864" y="3238693"/>
                <a:ext cx="1355725" cy="1905000"/>
              </a:xfrm>
              <a:custGeom>
                <a:avLst/>
                <a:gdLst>
                  <a:gd name="T0" fmla="*/ 85725 w 854"/>
                  <a:gd name="T1" fmla="*/ 952500 h 1200"/>
                  <a:gd name="T2" fmla="*/ 85725 w 854"/>
                  <a:gd name="T3" fmla="*/ 952500 h 1200"/>
                  <a:gd name="T4" fmla="*/ 85725 w 854"/>
                  <a:gd name="T5" fmla="*/ 996950 h 1200"/>
                  <a:gd name="T6" fmla="*/ 79375 w 854"/>
                  <a:gd name="T7" fmla="*/ 1038225 h 1200"/>
                  <a:gd name="T8" fmla="*/ 73025 w 854"/>
                  <a:gd name="T9" fmla="*/ 1079500 h 1200"/>
                  <a:gd name="T10" fmla="*/ 63500 w 854"/>
                  <a:gd name="T11" fmla="*/ 1120775 h 1200"/>
                  <a:gd name="T12" fmla="*/ 50800 w 854"/>
                  <a:gd name="T13" fmla="*/ 1158875 h 1200"/>
                  <a:gd name="T14" fmla="*/ 38100 w 854"/>
                  <a:gd name="T15" fmla="*/ 1196975 h 1200"/>
                  <a:gd name="T16" fmla="*/ 19050 w 854"/>
                  <a:gd name="T17" fmla="*/ 1235075 h 1200"/>
                  <a:gd name="T18" fmla="*/ 0 w 854"/>
                  <a:gd name="T19" fmla="*/ 1270000 h 1200"/>
                  <a:gd name="T20" fmla="*/ 1101725 w 854"/>
                  <a:gd name="T21" fmla="*/ 1905000 h 1200"/>
                  <a:gd name="T22" fmla="*/ 1101725 w 854"/>
                  <a:gd name="T23" fmla="*/ 1905000 h 1200"/>
                  <a:gd name="T24" fmla="*/ 1130300 w 854"/>
                  <a:gd name="T25" fmla="*/ 1854200 h 1200"/>
                  <a:gd name="T26" fmla="*/ 1158875 w 854"/>
                  <a:gd name="T27" fmla="*/ 1800225 h 1200"/>
                  <a:gd name="T28" fmla="*/ 1184275 w 854"/>
                  <a:gd name="T29" fmla="*/ 1743075 h 1200"/>
                  <a:gd name="T30" fmla="*/ 1209675 w 854"/>
                  <a:gd name="T31" fmla="*/ 1689100 h 1200"/>
                  <a:gd name="T32" fmla="*/ 1231900 w 854"/>
                  <a:gd name="T33" fmla="*/ 1631950 h 1200"/>
                  <a:gd name="T34" fmla="*/ 1254125 w 854"/>
                  <a:gd name="T35" fmla="*/ 1571625 h 1200"/>
                  <a:gd name="T36" fmla="*/ 1273175 w 854"/>
                  <a:gd name="T37" fmla="*/ 1514475 h 1200"/>
                  <a:gd name="T38" fmla="*/ 1289050 w 854"/>
                  <a:gd name="T39" fmla="*/ 1454150 h 1200"/>
                  <a:gd name="T40" fmla="*/ 1304925 w 854"/>
                  <a:gd name="T41" fmla="*/ 1393825 h 1200"/>
                  <a:gd name="T42" fmla="*/ 1317625 w 854"/>
                  <a:gd name="T43" fmla="*/ 1333500 h 1200"/>
                  <a:gd name="T44" fmla="*/ 1330325 w 854"/>
                  <a:gd name="T45" fmla="*/ 1273175 h 1200"/>
                  <a:gd name="T46" fmla="*/ 1339850 w 854"/>
                  <a:gd name="T47" fmla="*/ 1209675 h 1200"/>
                  <a:gd name="T48" fmla="*/ 1346200 w 854"/>
                  <a:gd name="T49" fmla="*/ 1146175 h 1200"/>
                  <a:gd name="T50" fmla="*/ 1352550 w 854"/>
                  <a:gd name="T51" fmla="*/ 1082675 h 1200"/>
                  <a:gd name="T52" fmla="*/ 1355725 w 854"/>
                  <a:gd name="T53" fmla="*/ 1019175 h 1200"/>
                  <a:gd name="T54" fmla="*/ 1355725 w 854"/>
                  <a:gd name="T55" fmla="*/ 952500 h 1200"/>
                  <a:gd name="T56" fmla="*/ 1355725 w 854"/>
                  <a:gd name="T57" fmla="*/ 952500 h 1200"/>
                  <a:gd name="T58" fmla="*/ 1355725 w 854"/>
                  <a:gd name="T59" fmla="*/ 889000 h 1200"/>
                  <a:gd name="T60" fmla="*/ 1352550 w 854"/>
                  <a:gd name="T61" fmla="*/ 825500 h 1200"/>
                  <a:gd name="T62" fmla="*/ 1346200 w 854"/>
                  <a:gd name="T63" fmla="*/ 762000 h 1200"/>
                  <a:gd name="T64" fmla="*/ 1339850 w 854"/>
                  <a:gd name="T65" fmla="*/ 698500 h 1200"/>
                  <a:gd name="T66" fmla="*/ 1330325 w 854"/>
                  <a:gd name="T67" fmla="*/ 635000 h 1200"/>
                  <a:gd name="T68" fmla="*/ 1317625 w 854"/>
                  <a:gd name="T69" fmla="*/ 574675 h 1200"/>
                  <a:gd name="T70" fmla="*/ 1304925 w 854"/>
                  <a:gd name="T71" fmla="*/ 511175 h 1200"/>
                  <a:gd name="T72" fmla="*/ 1289050 w 854"/>
                  <a:gd name="T73" fmla="*/ 450850 h 1200"/>
                  <a:gd name="T74" fmla="*/ 1273175 w 854"/>
                  <a:gd name="T75" fmla="*/ 393700 h 1200"/>
                  <a:gd name="T76" fmla="*/ 1254125 w 854"/>
                  <a:gd name="T77" fmla="*/ 333375 h 1200"/>
                  <a:gd name="T78" fmla="*/ 1231900 w 854"/>
                  <a:gd name="T79" fmla="*/ 276225 h 1200"/>
                  <a:gd name="T80" fmla="*/ 1209675 w 854"/>
                  <a:gd name="T81" fmla="*/ 219075 h 1200"/>
                  <a:gd name="T82" fmla="*/ 1184275 w 854"/>
                  <a:gd name="T83" fmla="*/ 161925 h 1200"/>
                  <a:gd name="T84" fmla="*/ 1158875 w 854"/>
                  <a:gd name="T85" fmla="*/ 107950 h 1200"/>
                  <a:gd name="T86" fmla="*/ 1130300 w 854"/>
                  <a:gd name="T87" fmla="*/ 53975 h 1200"/>
                  <a:gd name="T88" fmla="*/ 1101725 w 854"/>
                  <a:gd name="T89" fmla="*/ 0 h 1200"/>
                  <a:gd name="T90" fmla="*/ 0 w 854"/>
                  <a:gd name="T91" fmla="*/ 635000 h 1200"/>
                  <a:gd name="T92" fmla="*/ 0 w 854"/>
                  <a:gd name="T93" fmla="*/ 635000 h 1200"/>
                  <a:gd name="T94" fmla="*/ 19050 w 854"/>
                  <a:gd name="T95" fmla="*/ 673100 h 1200"/>
                  <a:gd name="T96" fmla="*/ 38100 w 854"/>
                  <a:gd name="T97" fmla="*/ 708025 h 1200"/>
                  <a:gd name="T98" fmla="*/ 50800 w 854"/>
                  <a:gd name="T99" fmla="*/ 746125 h 1200"/>
                  <a:gd name="T100" fmla="*/ 63500 w 854"/>
                  <a:gd name="T101" fmla="*/ 787400 h 1200"/>
                  <a:gd name="T102" fmla="*/ 73025 w 854"/>
                  <a:gd name="T103" fmla="*/ 825500 h 1200"/>
                  <a:gd name="T104" fmla="*/ 79375 w 854"/>
                  <a:gd name="T105" fmla="*/ 866775 h 1200"/>
                  <a:gd name="T106" fmla="*/ 85725 w 854"/>
                  <a:gd name="T107" fmla="*/ 911225 h 1200"/>
                  <a:gd name="T108" fmla="*/ 85725 w 854"/>
                  <a:gd name="T109" fmla="*/ 952500 h 1200"/>
                  <a:gd name="T110" fmla="*/ 85725 w 854"/>
                  <a:gd name="T111" fmla="*/ 952500 h 120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854" h="1200">
                    <a:moveTo>
                      <a:pt x="54" y="600"/>
                    </a:moveTo>
                    <a:lnTo>
                      <a:pt x="54" y="600"/>
                    </a:lnTo>
                    <a:lnTo>
                      <a:pt x="54" y="628"/>
                    </a:lnTo>
                    <a:lnTo>
                      <a:pt x="50" y="654"/>
                    </a:lnTo>
                    <a:lnTo>
                      <a:pt x="46" y="680"/>
                    </a:lnTo>
                    <a:lnTo>
                      <a:pt x="40" y="706"/>
                    </a:lnTo>
                    <a:lnTo>
                      <a:pt x="32" y="730"/>
                    </a:lnTo>
                    <a:lnTo>
                      <a:pt x="24" y="754"/>
                    </a:lnTo>
                    <a:lnTo>
                      <a:pt x="12" y="778"/>
                    </a:lnTo>
                    <a:lnTo>
                      <a:pt x="0" y="800"/>
                    </a:lnTo>
                    <a:lnTo>
                      <a:pt x="694" y="1200"/>
                    </a:lnTo>
                    <a:lnTo>
                      <a:pt x="712" y="1168"/>
                    </a:lnTo>
                    <a:lnTo>
                      <a:pt x="730" y="1134"/>
                    </a:lnTo>
                    <a:lnTo>
                      <a:pt x="746" y="1098"/>
                    </a:lnTo>
                    <a:lnTo>
                      <a:pt x="762" y="1064"/>
                    </a:lnTo>
                    <a:lnTo>
                      <a:pt x="776" y="1028"/>
                    </a:lnTo>
                    <a:lnTo>
                      <a:pt x="790" y="990"/>
                    </a:lnTo>
                    <a:lnTo>
                      <a:pt x="802" y="954"/>
                    </a:lnTo>
                    <a:lnTo>
                      <a:pt x="812" y="916"/>
                    </a:lnTo>
                    <a:lnTo>
                      <a:pt x="822" y="878"/>
                    </a:lnTo>
                    <a:lnTo>
                      <a:pt x="830" y="840"/>
                    </a:lnTo>
                    <a:lnTo>
                      <a:pt x="838" y="802"/>
                    </a:lnTo>
                    <a:lnTo>
                      <a:pt x="844" y="762"/>
                    </a:lnTo>
                    <a:lnTo>
                      <a:pt x="848" y="722"/>
                    </a:lnTo>
                    <a:lnTo>
                      <a:pt x="852" y="682"/>
                    </a:lnTo>
                    <a:lnTo>
                      <a:pt x="854" y="642"/>
                    </a:lnTo>
                    <a:lnTo>
                      <a:pt x="854" y="600"/>
                    </a:lnTo>
                    <a:lnTo>
                      <a:pt x="854" y="560"/>
                    </a:lnTo>
                    <a:lnTo>
                      <a:pt x="852" y="520"/>
                    </a:lnTo>
                    <a:lnTo>
                      <a:pt x="848" y="480"/>
                    </a:lnTo>
                    <a:lnTo>
                      <a:pt x="844" y="440"/>
                    </a:lnTo>
                    <a:lnTo>
                      <a:pt x="838" y="400"/>
                    </a:lnTo>
                    <a:lnTo>
                      <a:pt x="830" y="362"/>
                    </a:lnTo>
                    <a:lnTo>
                      <a:pt x="822" y="322"/>
                    </a:lnTo>
                    <a:lnTo>
                      <a:pt x="812" y="284"/>
                    </a:lnTo>
                    <a:lnTo>
                      <a:pt x="802" y="248"/>
                    </a:lnTo>
                    <a:lnTo>
                      <a:pt x="790" y="210"/>
                    </a:lnTo>
                    <a:lnTo>
                      <a:pt x="776" y="174"/>
                    </a:lnTo>
                    <a:lnTo>
                      <a:pt x="762" y="138"/>
                    </a:lnTo>
                    <a:lnTo>
                      <a:pt x="746" y="102"/>
                    </a:lnTo>
                    <a:lnTo>
                      <a:pt x="730" y="68"/>
                    </a:lnTo>
                    <a:lnTo>
                      <a:pt x="712" y="34"/>
                    </a:lnTo>
                    <a:lnTo>
                      <a:pt x="694" y="0"/>
                    </a:lnTo>
                    <a:lnTo>
                      <a:pt x="0" y="400"/>
                    </a:lnTo>
                    <a:lnTo>
                      <a:pt x="12" y="424"/>
                    </a:lnTo>
                    <a:lnTo>
                      <a:pt x="24" y="446"/>
                    </a:lnTo>
                    <a:lnTo>
                      <a:pt x="32" y="470"/>
                    </a:lnTo>
                    <a:lnTo>
                      <a:pt x="40" y="496"/>
                    </a:lnTo>
                    <a:lnTo>
                      <a:pt x="46" y="520"/>
                    </a:lnTo>
                    <a:lnTo>
                      <a:pt x="50" y="546"/>
                    </a:lnTo>
                    <a:lnTo>
                      <a:pt x="54" y="574"/>
                    </a:lnTo>
                    <a:lnTo>
                      <a:pt x="54" y="600"/>
                    </a:lnTo>
                    <a:close/>
                  </a:path>
                </a:pathLst>
              </a:custGeom>
              <a:noFill/>
              <a:ln w="38100" cap="flat" cmpd="sng">
                <a:solidFill>
                  <a:srgbClr val="5F5F5F"/>
                </a:solidFill>
                <a:prstDash val="solid"/>
                <a:round/>
                <a:headEnd type="none" w="med" len="med"/>
                <a:tailEnd type="none" w="med" len="med"/>
              </a:ln>
              <a:effectLst/>
              <a:extLst/>
            </p:spPr>
            <p:txBody>
              <a:bodyPr/>
              <a:lstStyle/>
              <a:p>
                <a:endParaRPr lang="en-GB"/>
              </a:p>
            </p:txBody>
          </p:sp>
          <p:sp>
            <p:nvSpPr>
              <p:cNvPr id="43" name="Rectangle 14"/>
              <p:cNvSpPr>
                <a:spLocks noChangeArrowheads="1"/>
              </p:cNvSpPr>
              <p:nvPr/>
            </p:nvSpPr>
            <p:spPr bwMode="auto">
              <a:xfrm>
                <a:off x="4573587" y="4191194"/>
                <a:ext cx="1588" cy="1588"/>
              </a:xfrm>
              <a:prstGeom prst="rect">
                <a:avLst/>
              </a:prstGeom>
              <a:solidFill>
                <a:srgbClr val="FFFFFF"/>
              </a:solidFill>
              <a:ln w="12700">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4" name="Freeform 15"/>
              <p:cNvSpPr>
                <a:spLocks/>
              </p:cNvSpPr>
              <p:nvPr/>
            </p:nvSpPr>
            <p:spPr bwMode="auto">
              <a:xfrm>
                <a:off x="3938587" y="3549844"/>
                <a:ext cx="1270000" cy="1270000"/>
              </a:xfrm>
              <a:custGeom>
                <a:avLst/>
                <a:gdLst>
                  <a:gd name="T0" fmla="*/ 1270000 w 800"/>
                  <a:gd name="T1" fmla="*/ 635000 h 800"/>
                  <a:gd name="T2" fmla="*/ 1257300 w 800"/>
                  <a:gd name="T3" fmla="*/ 765175 h 800"/>
                  <a:gd name="T4" fmla="*/ 1222375 w 800"/>
                  <a:gd name="T5" fmla="*/ 882650 h 800"/>
                  <a:gd name="T6" fmla="*/ 1162050 w 800"/>
                  <a:gd name="T7" fmla="*/ 990600 h 800"/>
                  <a:gd name="T8" fmla="*/ 1085850 w 800"/>
                  <a:gd name="T9" fmla="*/ 1085850 h 800"/>
                  <a:gd name="T10" fmla="*/ 990600 w 800"/>
                  <a:gd name="T11" fmla="*/ 1162050 h 800"/>
                  <a:gd name="T12" fmla="*/ 882650 w 800"/>
                  <a:gd name="T13" fmla="*/ 1222375 h 800"/>
                  <a:gd name="T14" fmla="*/ 765175 w 800"/>
                  <a:gd name="T15" fmla="*/ 1257300 h 800"/>
                  <a:gd name="T16" fmla="*/ 635000 w 800"/>
                  <a:gd name="T17" fmla="*/ 1270000 h 800"/>
                  <a:gd name="T18" fmla="*/ 571500 w 800"/>
                  <a:gd name="T19" fmla="*/ 1266825 h 800"/>
                  <a:gd name="T20" fmla="*/ 447675 w 800"/>
                  <a:gd name="T21" fmla="*/ 1241425 h 800"/>
                  <a:gd name="T22" fmla="*/ 333375 w 800"/>
                  <a:gd name="T23" fmla="*/ 1193800 h 800"/>
                  <a:gd name="T24" fmla="*/ 231775 w 800"/>
                  <a:gd name="T25" fmla="*/ 1127125 h 800"/>
                  <a:gd name="T26" fmla="*/ 146050 w 800"/>
                  <a:gd name="T27" fmla="*/ 1038225 h 800"/>
                  <a:gd name="T28" fmla="*/ 76200 w 800"/>
                  <a:gd name="T29" fmla="*/ 939800 h 800"/>
                  <a:gd name="T30" fmla="*/ 28575 w 800"/>
                  <a:gd name="T31" fmla="*/ 825500 h 800"/>
                  <a:gd name="T32" fmla="*/ 3175 w 800"/>
                  <a:gd name="T33" fmla="*/ 701675 h 800"/>
                  <a:gd name="T34" fmla="*/ 0 w 800"/>
                  <a:gd name="T35" fmla="*/ 635000 h 800"/>
                  <a:gd name="T36" fmla="*/ 12700 w 800"/>
                  <a:gd name="T37" fmla="*/ 508000 h 800"/>
                  <a:gd name="T38" fmla="*/ 50800 w 800"/>
                  <a:gd name="T39" fmla="*/ 387350 h 800"/>
                  <a:gd name="T40" fmla="*/ 107950 w 800"/>
                  <a:gd name="T41" fmla="*/ 279400 h 800"/>
                  <a:gd name="T42" fmla="*/ 187325 w 800"/>
                  <a:gd name="T43" fmla="*/ 187325 h 800"/>
                  <a:gd name="T44" fmla="*/ 279400 w 800"/>
                  <a:gd name="T45" fmla="*/ 107950 h 800"/>
                  <a:gd name="T46" fmla="*/ 387350 w 800"/>
                  <a:gd name="T47" fmla="*/ 50800 h 800"/>
                  <a:gd name="T48" fmla="*/ 508000 w 800"/>
                  <a:gd name="T49" fmla="*/ 12700 h 800"/>
                  <a:gd name="T50" fmla="*/ 635000 w 800"/>
                  <a:gd name="T51" fmla="*/ 0 h 800"/>
                  <a:gd name="T52" fmla="*/ 701675 w 800"/>
                  <a:gd name="T53" fmla="*/ 3175 h 800"/>
                  <a:gd name="T54" fmla="*/ 825500 w 800"/>
                  <a:gd name="T55" fmla="*/ 28575 h 800"/>
                  <a:gd name="T56" fmla="*/ 939800 w 800"/>
                  <a:gd name="T57" fmla="*/ 76200 h 800"/>
                  <a:gd name="T58" fmla="*/ 1038225 w 800"/>
                  <a:gd name="T59" fmla="*/ 146050 h 800"/>
                  <a:gd name="T60" fmla="*/ 1127125 w 800"/>
                  <a:gd name="T61" fmla="*/ 231775 h 800"/>
                  <a:gd name="T62" fmla="*/ 1193800 w 800"/>
                  <a:gd name="T63" fmla="*/ 333375 h 800"/>
                  <a:gd name="T64" fmla="*/ 1241425 w 800"/>
                  <a:gd name="T65" fmla="*/ 447675 h 800"/>
                  <a:gd name="T66" fmla="*/ 1266825 w 800"/>
                  <a:gd name="T67" fmla="*/ 571500 h 800"/>
                  <a:gd name="T68" fmla="*/ 1270000 w 800"/>
                  <a:gd name="T69" fmla="*/ 635000 h 8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800" h="800">
                    <a:moveTo>
                      <a:pt x="800" y="400"/>
                    </a:moveTo>
                    <a:lnTo>
                      <a:pt x="800" y="400"/>
                    </a:lnTo>
                    <a:lnTo>
                      <a:pt x="798" y="442"/>
                    </a:lnTo>
                    <a:lnTo>
                      <a:pt x="792" y="482"/>
                    </a:lnTo>
                    <a:lnTo>
                      <a:pt x="782" y="520"/>
                    </a:lnTo>
                    <a:lnTo>
                      <a:pt x="770" y="556"/>
                    </a:lnTo>
                    <a:lnTo>
                      <a:pt x="752" y="592"/>
                    </a:lnTo>
                    <a:lnTo>
                      <a:pt x="732" y="624"/>
                    </a:lnTo>
                    <a:lnTo>
                      <a:pt x="710" y="654"/>
                    </a:lnTo>
                    <a:lnTo>
                      <a:pt x="684" y="684"/>
                    </a:lnTo>
                    <a:lnTo>
                      <a:pt x="654" y="710"/>
                    </a:lnTo>
                    <a:lnTo>
                      <a:pt x="624" y="732"/>
                    </a:lnTo>
                    <a:lnTo>
                      <a:pt x="592" y="752"/>
                    </a:lnTo>
                    <a:lnTo>
                      <a:pt x="556" y="770"/>
                    </a:lnTo>
                    <a:lnTo>
                      <a:pt x="520" y="782"/>
                    </a:lnTo>
                    <a:lnTo>
                      <a:pt x="482" y="792"/>
                    </a:lnTo>
                    <a:lnTo>
                      <a:pt x="442" y="798"/>
                    </a:lnTo>
                    <a:lnTo>
                      <a:pt x="400" y="800"/>
                    </a:lnTo>
                    <a:lnTo>
                      <a:pt x="360" y="798"/>
                    </a:lnTo>
                    <a:lnTo>
                      <a:pt x="320" y="792"/>
                    </a:lnTo>
                    <a:lnTo>
                      <a:pt x="282" y="782"/>
                    </a:lnTo>
                    <a:lnTo>
                      <a:pt x="244" y="770"/>
                    </a:lnTo>
                    <a:lnTo>
                      <a:pt x="210" y="752"/>
                    </a:lnTo>
                    <a:lnTo>
                      <a:pt x="176" y="732"/>
                    </a:lnTo>
                    <a:lnTo>
                      <a:pt x="146" y="710"/>
                    </a:lnTo>
                    <a:lnTo>
                      <a:pt x="118" y="684"/>
                    </a:lnTo>
                    <a:lnTo>
                      <a:pt x="92" y="654"/>
                    </a:lnTo>
                    <a:lnTo>
                      <a:pt x="68" y="624"/>
                    </a:lnTo>
                    <a:lnTo>
                      <a:pt x="48" y="592"/>
                    </a:lnTo>
                    <a:lnTo>
                      <a:pt x="32" y="556"/>
                    </a:lnTo>
                    <a:lnTo>
                      <a:pt x="18" y="520"/>
                    </a:lnTo>
                    <a:lnTo>
                      <a:pt x="8" y="482"/>
                    </a:lnTo>
                    <a:lnTo>
                      <a:pt x="2" y="442"/>
                    </a:lnTo>
                    <a:lnTo>
                      <a:pt x="0" y="400"/>
                    </a:lnTo>
                    <a:lnTo>
                      <a:pt x="2" y="360"/>
                    </a:lnTo>
                    <a:lnTo>
                      <a:pt x="8" y="320"/>
                    </a:lnTo>
                    <a:lnTo>
                      <a:pt x="18" y="282"/>
                    </a:lnTo>
                    <a:lnTo>
                      <a:pt x="32" y="244"/>
                    </a:lnTo>
                    <a:lnTo>
                      <a:pt x="48" y="210"/>
                    </a:lnTo>
                    <a:lnTo>
                      <a:pt x="68" y="176"/>
                    </a:lnTo>
                    <a:lnTo>
                      <a:pt x="92" y="146"/>
                    </a:lnTo>
                    <a:lnTo>
                      <a:pt x="118" y="118"/>
                    </a:lnTo>
                    <a:lnTo>
                      <a:pt x="146" y="92"/>
                    </a:lnTo>
                    <a:lnTo>
                      <a:pt x="176" y="68"/>
                    </a:lnTo>
                    <a:lnTo>
                      <a:pt x="210" y="48"/>
                    </a:lnTo>
                    <a:lnTo>
                      <a:pt x="244" y="32"/>
                    </a:lnTo>
                    <a:lnTo>
                      <a:pt x="282" y="18"/>
                    </a:lnTo>
                    <a:lnTo>
                      <a:pt x="320" y="8"/>
                    </a:lnTo>
                    <a:lnTo>
                      <a:pt x="360" y="2"/>
                    </a:lnTo>
                    <a:lnTo>
                      <a:pt x="400" y="0"/>
                    </a:lnTo>
                    <a:lnTo>
                      <a:pt x="442" y="2"/>
                    </a:lnTo>
                    <a:lnTo>
                      <a:pt x="482" y="8"/>
                    </a:lnTo>
                    <a:lnTo>
                      <a:pt x="520" y="18"/>
                    </a:lnTo>
                    <a:lnTo>
                      <a:pt x="556" y="32"/>
                    </a:lnTo>
                    <a:lnTo>
                      <a:pt x="592" y="48"/>
                    </a:lnTo>
                    <a:lnTo>
                      <a:pt x="624" y="68"/>
                    </a:lnTo>
                    <a:lnTo>
                      <a:pt x="654" y="92"/>
                    </a:lnTo>
                    <a:lnTo>
                      <a:pt x="684" y="118"/>
                    </a:lnTo>
                    <a:lnTo>
                      <a:pt x="710" y="146"/>
                    </a:lnTo>
                    <a:lnTo>
                      <a:pt x="732" y="176"/>
                    </a:lnTo>
                    <a:lnTo>
                      <a:pt x="752" y="210"/>
                    </a:lnTo>
                    <a:lnTo>
                      <a:pt x="770" y="244"/>
                    </a:lnTo>
                    <a:lnTo>
                      <a:pt x="782" y="282"/>
                    </a:lnTo>
                    <a:lnTo>
                      <a:pt x="792" y="320"/>
                    </a:lnTo>
                    <a:lnTo>
                      <a:pt x="798" y="360"/>
                    </a:lnTo>
                    <a:lnTo>
                      <a:pt x="800" y="400"/>
                    </a:lnTo>
                    <a:close/>
                  </a:path>
                </a:pathLst>
              </a:custGeom>
              <a:solidFill>
                <a:srgbClr val="FFFF66"/>
              </a:solidFill>
              <a:ln w="38100" cap="flat" cmpd="sng">
                <a:solidFill>
                  <a:srgbClr val="5F5F5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grpSp>
        <p:grpSp>
          <p:nvGrpSpPr>
            <p:cNvPr id="45" name="Group 44"/>
            <p:cNvGrpSpPr/>
            <p:nvPr/>
          </p:nvGrpSpPr>
          <p:grpSpPr>
            <a:xfrm>
              <a:off x="4656457" y="2390626"/>
              <a:ext cx="1850771" cy="1850771"/>
              <a:chOff x="2033589" y="1651194"/>
              <a:chExt cx="5079998" cy="5080000"/>
            </a:xfrm>
          </p:grpSpPr>
          <p:sp>
            <p:nvSpPr>
              <p:cNvPr id="46" name="Freeform 2"/>
              <p:cNvSpPr>
                <a:spLocks/>
              </p:cNvSpPr>
              <p:nvPr/>
            </p:nvSpPr>
            <p:spPr bwMode="auto">
              <a:xfrm>
                <a:off x="4573588" y="1651194"/>
                <a:ext cx="2200275" cy="1587500"/>
              </a:xfrm>
              <a:custGeom>
                <a:avLst/>
                <a:gdLst>
                  <a:gd name="T0" fmla="*/ 2200275 w 1386"/>
                  <a:gd name="T1" fmla="*/ 1270000 h 1000"/>
                  <a:gd name="T2" fmla="*/ 2159000 w 1386"/>
                  <a:gd name="T3" fmla="*/ 1200150 h 1000"/>
                  <a:gd name="T4" fmla="*/ 2066925 w 1386"/>
                  <a:gd name="T5" fmla="*/ 1063625 h 1000"/>
                  <a:gd name="T6" fmla="*/ 1968500 w 1386"/>
                  <a:gd name="T7" fmla="*/ 933450 h 1000"/>
                  <a:gd name="T8" fmla="*/ 1860550 w 1386"/>
                  <a:gd name="T9" fmla="*/ 809625 h 1000"/>
                  <a:gd name="T10" fmla="*/ 1746250 w 1386"/>
                  <a:gd name="T11" fmla="*/ 695325 h 1000"/>
                  <a:gd name="T12" fmla="*/ 1622425 w 1386"/>
                  <a:gd name="T13" fmla="*/ 587375 h 1000"/>
                  <a:gd name="T14" fmla="*/ 1495425 w 1386"/>
                  <a:gd name="T15" fmla="*/ 485775 h 1000"/>
                  <a:gd name="T16" fmla="*/ 1358900 w 1386"/>
                  <a:gd name="T17" fmla="*/ 393700 h 1000"/>
                  <a:gd name="T18" fmla="*/ 1216025 w 1386"/>
                  <a:gd name="T19" fmla="*/ 311150 h 1000"/>
                  <a:gd name="T20" fmla="*/ 1069975 w 1386"/>
                  <a:gd name="T21" fmla="*/ 234950 h 1000"/>
                  <a:gd name="T22" fmla="*/ 917575 w 1386"/>
                  <a:gd name="T23" fmla="*/ 171450 h 1000"/>
                  <a:gd name="T24" fmla="*/ 758825 w 1386"/>
                  <a:gd name="T25" fmla="*/ 117475 h 1000"/>
                  <a:gd name="T26" fmla="*/ 596900 w 1386"/>
                  <a:gd name="T27" fmla="*/ 73025 h 1000"/>
                  <a:gd name="T28" fmla="*/ 431800 w 1386"/>
                  <a:gd name="T29" fmla="*/ 38100 h 1000"/>
                  <a:gd name="T30" fmla="*/ 260350 w 1386"/>
                  <a:gd name="T31" fmla="*/ 12700 h 1000"/>
                  <a:gd name="T32" fmla="*/ 88900 w 1386"/>
                  <a:gd name="T33" fmla="*/ 3175 h 1000"/>
                  <a:gd name="T34" fmla="*/ 0 w 1386"/>
                  <a:gd name="T35" fmla="*/ 635000 h 1000"/>
                  <a:gd name="T36" fmla="*/ 66675 w 1386"/>
                  <a:gd name="T37" fmla="*/ 638175 h 1000"/>
                  <a:gd name="T38" fmla="*/ 196850 w 1386"/>
                  <a:gd name="T39" fmla="*/ 644525 h 1000"/>
                  <a:gd name="T40" fmla="*/ 323850 w 1386"/>
                  <a:gd name="T41" fmla="*/ 663575 h 1000"/>
                  <a:gd name="T42" fmla="*/ 447675 w 1386"/>
                  <a:gd name="T43" fmla="*/ 688975 h 1000"/>
                  <a:gd name="T44" fmla="*/ 571500 w 1386"/>
                  <a:gd name="T45" fmla="*/ 723900 h 1000"/>
                  <a:gd name="T46" fmla="*/ 688975 w 1386"/>
                  <a:gd name="T47" fmla="*/ 765175 h 1000"/>
                  <a:gd name="T48" fmla="*/ 803275 w 1386"/>
                  <a:gd name="T49" fmla="*/ 812800 h 1000"/>
                  <a:gd name="T50" fmla="*/ 914400 w 1386"/>
                  <a:gd name="T51" fmla="*/ 866775 h 1000"/>
                  <a:gd name="T52" fmla="*/ 1019175 w 1386"/>
                  <a:gd name="T53" fmla="*/ 930275 h 1000"/>
                  <a:gd name="T54" fmla="*/ 1120775 w 1386"/>
                  <a:gd name="T55" fmla="*/ 1000125 h 1000"/>
                  <a:gd name="T56" fmla="*/ 1216025 w 1386"/>
                  <a:gd name="T57" fmla="*/ 1076325 h 1000"/>
                  <a:gd name="T58" fmla="*/ 1308100 w 1386"/>
                  <a:gd name="T59" fmla="*/ 1155700 h 1000"/>
                  <a:gd name="T60" fmla="*/ 1397000 w 1386"/>
                  <a:gd name="T61" fmla="*/ 1244600 h 1000"/>
                  <a:gd name="T62" fmla="*/ 1476375 w 1386"/>
                  <a:gd name="T63" fmla="*/ 1336675 h 1000"/>
                  <a:gd name="T64" fmla="*/ 1549400 w 1386"/>
                  <a:gd name="T65" fmla="*/ 1431925 h 1000"/>
                  <a:gd name="T66" fmla="*/ 1619250 w 1386"/>
                  <a:gd name="T67" fmla="*/ 1536700 h 1000"/>
                  <a:gd name="T68" fmla="*/ 1651000 w 1386"/>
                  <a:gd name="T69" fmla="*/ 1587500 h 10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386" h="1000">
                    <a:moveTo>
                      <a:pt x="1040" y="1000"/>
                    </a:moveTo>
                    <a:lnTo>
                      <a:pt x="1386" y="800"/>
                    </a:lnTo>
                    <a:lnTo>
                      <a:pt x="1360" y="756"/>
                    </a:lnTo>
                    <a:lnTo>
                      <a:pt x="1332" y="712"/>
                    </a:lnTo>
                    <a:lnTo>
                      <a:pt x="1302" y="670"/>
                    </a:lnTo>
                    <a:lnTo>
                      <a:pt x="1272" y="628"/>
                    </a:lnTo>
                    <a:lnTo>
                      <a:pt x="1240" y="588"/>
                    </a:lnTo>
                    <a:lnTo>
                      <a:pt x="1206" y="550"/>
                    </a:lnTo>
                    <a:lnTo>
                      <a:pt x="1172" y="510"/>
                    </a:lnTo>
                    <a:lnTo>
                      <a:pt x="1136" y="474"/>
                    </a:lnTo>
                    <a:lnTo>
                      <a:pt x="1100" y="438"/>
                    </a:lnTo>
                    <a:lnTo>
                      <a:pt x="1062" y="404"/>
                    </a:lnTo>
                    <a:lnTo>
                      <a:pt x="1022" y="370"/>
                    </a:lnTo>
                    <a:lnTo>
                      <a:pt x="982" y="338"/>
                    </a:lnTo>
                    <a:lnTo>
                      <a:pt x="942" y="306"/>
                    </a:lnTo>
                    <a:lnTo>
                      <a:pt x="898" y="276"/>
                    </a:lnTo>
                    <a:lnTo>
                      <a:pt x="856" y="248"/>
                    </a:lnTo>
                    <a:lnTo>
                      <a:pt x="812" y="222"/>
                    </a:lnTo>
                    <a:lnTo>
                      <a:pt x="766" y="196"/>
                    </a:lnTo>
                    <a:lnTo>
                      <a:pt x="720" y="172"/>
                    </a:lnTo>
                    <a:lnTo>
                      <a:pt x="674" y="148"/>
                    </a:lnTo>
                    <a:lnTo>
                      <a:pt x="626" y="128"/>
                    </a:lnTo>
                    <a:lnTo>
                      <a:pt x="578" y="108"/>
                    </a:lnTo>
                    <a:lnTo>
                      <a:pt x="528" y="90"/>
                    </a:lnTo>
                    <a:lnTo>
                      <a:pt x="478" y="74"/>
                    </a:lnTo>
                    <a:lnTo>
                      <a:pt x="428" y="58"/>
                    </a:lnTo>
                    <a:lnTo>
                      <a:pt x="376" y="46"/>
                    </a:lnTo>
                    <a:lnTo>
                      <a:pt x="324" y="34"/>
                    </a:lnTo>
                    <a:lnTo>
                      <a:pt x="272" y="24"/>
                    </a:lnTo>
                    <a:lnTo>
                      <a:pt x="218" y="16"/>
                    </a:lnTo>
                    <a:lnTo>
                      <a:pt x="164" y="8"/>
                    </a:lnTo>
                    <a:lnTo>
                      <a:pt x="110" y="4"/>
                    </a:lnTo>
                    <a:lnTo>
                      <a:pt x="56" y="2"/>
                    </a:lnTo>
                    <a:lnTo>
                      <a:pt x="0" y="0"/>
                    </a:lnTo>
                    <a:lnTo>
                      <a:pt x="0" y="400"/>
                    </a:lnTo>
                    <a:lnTo>
                      <a:pt x="42" y="402"/>
                    </a:lnTo>
                    <a:lnTo>
                      <a:pt x="84" y="404"/>
                    </a:lnTo>
                    <a:lnTo>
                      <a:pt x="124" y="406"/>
                    </a:lnTo>
                    <a:lnTo>
                      <a:pt x="164" y="412"/>
                    </a:lnTo>
                    <a:lnTo>
                      <a:pt x="204" y="418"/>
                    </a:lnTo>
                    <a:lnTo>
                      <a:pt x="244" y="426"/>
                    </a:lnTo>
                    <a:lnTo>
                      <a:pt x="282" y="434"/>
                    </a:lnTo>
                    <a:lnTo>
                      <a:pt x="322" y="444"/>
                    </a:lnTo>
                    <a:lnTo>
                      <a:pt x="360" y="456"/>
                    </a:lnTo>
                    <a:lnTo>
                      <a:pt x="396" y="468"/>
                    </a:lnTo>
                    <a:lnTo>
                      <a:pt x="434" y="482"/>
                    </a:lnTo>
                    <a:lnTo>
                      <a:pt x="470" y="496"/>
                    </a:lnTo>
                    <a:lnTo>
                      <a:pt x="506" y="512"/>
                    </a:lnTo>
                    <a:lnTo>
                      <a:pt x="540" y="528"/>
                    </a:lnTo>
                    <a:lnTo>
                      <a:pt x="576" y="546"/>
                    </a:lnTo>
                    <a:lnTo>
                      <a:pt x="608" y="566"/>
                    </a:lnTo>
                    <a:lnTo>
                      <a:pt x="642" y="586"/>
                    </a:lnTo>
                    <a:lnTo>
                      <a:pt x="674" y="608"/>
                    </a:lnTo>
                    <a:lnTo>
                      <a:pt x="706" y="630"/>
                    </a:lnTo>
                    <a:lnTo>
                      <a:pt x="736" y="654"/>
                    </a:lnTo>
                    <a:lnTo>
                      <a:pt x="766" y="678"/>
                    </a:lnTo>
                    <a:lnTo>
                      <a:pt x="796" y="702"/>
                    </a:lnTo>
                    <a:lnTo>
                      <a:pt x="824" y="728"/>
                    </a:lnTo>
                    <a:lnTo>
                      <a:pt x="852" y="756"/>
                    </a:lnTo>
                    <a:lnTo>
                      <a:pt x="880" y="784"/>
                    </a:lnTo>
                    <a:lnTo>
                      <a:pt x="904" y="812"/>
                    </a:lnTo>
                    <a:lnTo>
                      <a:pt x="930" y="842"/>
                    </a:lnTo>
                    <a:lnTo>
                      <a:pt x="954" y="872"/>
                    </a:lnTo>
                    <a:lnTo>
                      <a:pt x="976" y="902"/>
                    </a:lnTo>
                    <a:lnTo>
                      <a:pt x="998" y="934"/>
                    </a:lnTo>
                    <a:lnTo>
                      <a:pt x="1020" y="968"/>
                    </a:lnTo>
                    <a:lnTo>
                      <a:pt x="1040" y="1000"/>
                    </a:lnTo>
                    <a:close/>
                  </a:path>
                </a:pathLst>
              </a:custGeom>
              <a:noFill/>
              <a:ln w="12700">
                <a:solidFill>
                  <a:srgbClr val="000000"/>
                </a:solidFill>
                <a:prstDash val="solid"/>
                <a:round/>
                <a:headEnd/>
                <a:tailEnd/>
              </a:ln>
            </p:spPr>
            <p:txBody>
              <a:bodyPr/>
              <a:lstStyle/>
              <a:p>
                <a:endParaRPr lang="en-GB"/>
              </a:p>
            </p:txBody>
          </p:sp>
          <p:sp>
            <p:nvSpPr>
              <p:cNvPr id="47" name="Freeform 3"/>
              <p:cNvSpPr>
                <a:spLocks/>
              </p:cNvSpPr>
              <p:nvPr/>
            </p:nvSpPr>
            <p:spPr bwMode="auto">
              <a:xfrm>
                <a:off x="2373314" y="1651194"/>
                <a:ext cx="2200275" cy="1587500"/>
              </a:xfrm>
              <a:custGeom>
                <a:avLst/>
                <a:gdLst>
                  <a:gd name="T0" fmla="*/ 2200275 w 1386"/>
                  <a:gd name="T1" fmla="*/ 0 h 1000"/>
                  <a:gd name="T2" fmla="*/ 2114550 w 1386"/>
                  <a:gd name="T3" fmla="*/ 3175 h 1000"/>
                  <a:gd name="T4" fmla="*/ 1939925 w 1386"/>
                  <a:gd name="T5" fmla="*/ 12700 h 1000"/>
                  <a:gd name="T6" fmla="*/ 1771650 w 1386"/>
                  <a:gd name="T7" fmla="*/ 38100 h 1000"/>
                  <a:gd name="T8" fmla="*/ 1603375 w 1386"/>
                  <a:gd name="T9" fmla="*/ 73025 h 1000"/>
                  <a:gd name="T10" fmla="*/ 1441450 w 1386"/>
                  <a:gd name="T11" fmla="*/ 117475 h 1000"/>
                  <a:gd name="T12" fmla="*/ 1285875 w 1386"/>
                  <a:gd name="T13" fmla="*/ 171450 h 1000"/>
                  <a:gd name="T14" fmla="*/ 1133475 w 1386"/>
                  <a:gd name="T15" fmla="*/ 234950 h 1000"/>
                  <a:gd name="T16" fmla="*/ 984250 w 1386"/>
                  <a:gd name="T17" fmla="*/ 311150 h 1000"/>
                  <a:gd name="T18" fmla="*/ 844550 w 1386"/>
                  <a:gd name="T19" fmla="*/ 393700 h 1000"/>
                  <a:gd name="T20" fmla="*/ 708025 w 1386"/>
                  <a:gd name="T21" fmla="*/ 485775 h 1000"/>
                  <a:gd name="T22" fmla="*/ 577850 w 1386"/>
                  <a:gd name="T23" fmla="*/ 587375 h 1000"/>
                  <a:gd name="T24" fmla="*/ 457200 w 1386"/>
                  <a:gd name="T25" fmla="*/ 695325 h 1000"/>
                  <a:gd name="T26" fmla="*/ 339725 w 1386"/>
                  <a:gd name="T27" fmla="*/ 809625 h 1000"/>
                  <a:gd name="T28" fmla="*/ 234950 w 1386"/>
                  <a:gd name="T29" fmla="*/ 933450 h 1000"/>
                  <a:gd name="T30" fmla="*/ 133350 w 1386"/>
                  <a:gd name="T31" fmla="*/ 1063625 h 1000"/>
                  <a:gd name="T32" fmla="*/ 44450 w 1386"/>
                  <a:gd name="T33" fmla="*/ 1200150 h 1000"/>
                  <a:gd name="T34" fmla="*/ 552450 w 1386"/>
                  <a:gd name="T35" fmla="*/ 1587500 h 1000"/>
                  <a:gd name="T36" fmla="*/ 584200 w 1386"/>
                  <a:gd name="T37" fmla="*/ 1536700 h 1000"/>
                  <a:gd name="T38" fmla="*/ 650875 w 1386"/>
                  <a:gd name="T39" fmla="*/ 1431925 h 1000"/>
                  <a:gd name="T40" fmla="*/ 727075 w 1386"/>
                  <a:gd name="T41" fmla="*/ 1336675 h 1000"/>
                  <a:gd name="T42" fmla="*/ 806450 w 1386"/>
                  <a:gd name="T43" fmla="*/ 1244600 h 1000"/>
                  <a:gd name="T44" fmla="*/ 892175 w 1386"/>
                  <a:gd name="T45" fmla="*/ 1155700 h 1000"/>
                  <a:gd name="T46" fmla="*/ 984250 w 1386"/>
                  <a:gd name="T47" fmla="*/ 1076325 h 1000"/>
                  <a:gd name="T48" fmla="*/ 1079500 w 1386"/>
                  <a:gd name="T49" fmla="*/ 1000125 h 1000"/>
                  <a:gd name="T50" fmla="*/ 1181100 w 1386"/>
                  <a:gd name="T51" fmla="*/ 930275 h 1000"/>
                  <a:gd name="T52" fmla="*/ 1289050 w 1386"/>
                  <a:gd name="T53" fmla="*/ 866775 h 1000"/>
                  <a:gd name="T54" fmla="*/ 1400175 w 1386"/>
                  <a:gd name="T55" fmla="*/ 812800 h 1000"/>
                  <a:gd name="T56" fmla="*/ 1514475 w 1386"/>
                  <a:gd name="T57" fmla="*/ 765175 h 1000"/>
                  <a:gd name="T58" fmla="*/ 1631950 w 1386"/>
                  <a:gd name="T59" fmla="*/ 723900 h 1000"/>
                  <a:gd name="T60" fmla="*/ 1752600 w 1386"/>
                  <a:gd name="T61" fmla="*/ 688975 h 1000"/>
                  <a:gd name="T62" fmla="*/ 1876425 w 1386"/>
                  <a:gd name="T63" fmla="*/ 663575 h 1000"/>
                  <a:gd name="T64" fmla="*/ 2006600 w 1386"/>
                  <a:gd name="T65" fmla="*/ 644525 h 1000"/>
                  <a:gd name="T66" fmla="*/ 2133600 w 1386"/>
                  <a:gd name="T67" fmla="*/ 638175 h 1000"/>
                  <a:gd name="T68" fmla="*/ 2200275 w 1386"/>
                  <a:gd name="T69" fmla="*/ 635000 h 10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386" h="1000">
                    <a:moveTo>
                      <a:pt x="1386" y="400"/>
                    </a:moveTo>
                    <a:lnTo>
                      <a:pt x="1386" y="0"/>
                    </a:lnTo>
                    <a:lnTo>
                      <a:pt x="1332" y="2"/>
                    </a:lnTo>
                    <a:lnTo>
                      <a:pt x="1276" y="4"/>
                    </a:lnTo>
                    <a:lnTo>
                      <a:pt x="1222" y="8"/>
                    </a:lnTo>
                    <a:lnTo>
                      <a:pt x="1168" y="16"/>
                    </a:lnTo>
                    <a:lnTo>
                      <a:pt x="1116" y="24"/>
                    </a:lnTo>
                    <a:lnTo>
                      <a:pt x="1062" y="34"/>
                    </a:lnTo>
                    <a:lnTo>
                      <a:pt x="1010" y="46"/>
                    </a:lnTo>
                    <a:lnTo>
                      <a:pt x="960" y="58"/>
                    </a:lnTo>
                    <a:lnTo>
                      <a:pt x="908" y="74"/>
                    </a:lnTo>
                    <a:lnTo>
                      <a:pt x="858" y="90"/>
                    </a:lnTo>
                    <a:lnTo>
                      <a:pt x="810" y="108"/>
                    </a:lnTo>
                    <a:lnTo>
                      <a:pt x="760" y="128"/>
                    </a:lnTo>
                    <a:lnTo>
                      <a:pt x="714" y="148"/>
                    </a:lnTo>
                    <a:lnTo>
                      <a:pt x="666" y="172"/>
                    </a:lnTo>
                    <a:lnTo>
                      <a:pt x="620" y="196"/>
                    </a:lnTo>
                    <a:lnTo>
                      <a:pt x="576" y="222"/>
                    </a:lnTo>
                    <a:lnTo>
                      <a:pt x="532" y="248"/>
                    </a:lnTo>
                    <a:lnTo>
                      <a:pt x="488" y="276"/>
                    </a:lnTo>
                    <a:lnTo>
                      <a:pt x="446" y="306"/>
                    </a:lnTo>
                    <a:lnTo>
                      <a:pt x="404" y="338"/>
                    </a:lnTo>
                    <a:lnTo>
                      <a:pt x="364" y="370"/>
                    </a:lnTo>
                    <a:lnTo>
                      <a:pt x="326" y="404"/>
                    </a:lnTo>
                    <a:lnTo>
                      <a:pt x="288" y="438"/>
                    </a:lnTo>
                    <a:lnTo>
                      <a:pt x="250" y="474"/>
                    </a:lnTo>
                    <a:lnTo>
                      <a:pt x="214" y="510"/>
                    </a:lnTo>
                    <a:lnTo>
                      <a:pt x="180" y="550"/>
                    </a:lnTo>
                    <a:lnTo>
                      <a:pt x="148" y="588"/>
                    </a:lnTo>
                    <a:lnTo>
                      <a:pt x="116" y="628"/>
                    </a:lnTo>
                    <a:lnTo>
                      <a:pt x="84" y="670"/>
                    </a:lnTo>
                    <a:lnTo>
                      <a:pt x="56" y="712"/>
                    </a:lnTo>
                    <a:lnTo>
                      <a:pt x="28" y="756"/>
                    </a:lnTo>
                    <a:lnTo>
                      <a:pt x="0" y="800"/>
                    </a:lnTo>
                    <a:lnTo>
                      <a:pt x="348" y="1000"/>
                    </a:lnTo>
                    <a:lnTo>
                      <a:pt x="368" y="968"/>
                    </a:lnTo>
                    <a:lnTo>
                      <a:pt x="388" y="934"/>
                    </a:lnTo>
                    <a:lnTo>
                      <a:pt x="410" y="902"/>
                    </a:lnTo>
                    <a:lnTo>
                      <a:pt x="434" y="872"/>
                    </a:lnTo>
                    <a:lnTo>
                      <a:pt x="458" y="842"/>
                    </a:lnTo>
                    <a:lnTo>
                      <a:pt x="482" y="812"/>
                    </a:lnTo>
                    <a:lnTo>
                      <a:pt x="508" y="784"/>
                    </a:lnTo>
                    <a:lnTo>
                      <a:pt x="534" y="756"/>
                    </a:lnTo>
                    <a:lnTo>
                      <a:pt x="562" y="728"/>
                    </a:lnTo>
                    <a:lnTo>
                      <a:pt x="590" y="702"/>
                    </a:lnTo>
                    <a:lnTo>
                      <a:pt x="620" y="678"/>
                    </a:lnTo>
                    <a:lnTo>
                      <a:pt x="650" y="654"/>
                    </a:lnTo>
                    <a:lnTo>
                      <a:pt x="680" y="630"/>
                    </a:lnTo>
                    <a:lnTo>
                      <a:pt x="712" y="608"/>
                    </a:lnTo>
                    <a:lnTo>
                      <a:pt x="744" y="586"/>
                    </a:lnTo>
                    <a:lnTo>
                      <a:pt x="778" y="566"/>
                    </a:lnTo>
                    <a:lnTo>
                      <a:pt x="812" y="546"/>
                    </a:lnTo>
                    <a:lnTo>
                      <a:pt x="846" y="528"/>
                    </a:lnTo>
                    <a:lnTo>
                      <a:pt x="882" y="512"/>
                    </a:lnTo>
                    <a:lnTo>
                      <a:pt x="918" y="496"/>
                    </a:lnTo>
                    <a:lnTo>
                      <a:pt x="954" y="482"/>
                    </a:lnTo>
                    <a:lnTo>
                      <a:pt x="990" y="468"/>
                    </a:lnTo>
                    <a:lnTo>
                      <a:pt x="1028" y="456"/>
                    </a:lnTo>
                    <a:lnTo>
                      <a:pt x="1066" y="444"/>
                    </a:lnTo>
                    <a:lnTo>
                      <a:pt x="1104" y="434"/>
                    </a:lnTo>
                    <a:lnTo>
                      <a:pt x="1144" y="426"/>
                    </a:lnTo>
                    <a:lnTo>
                      <a:pt x="1182" y="418"/>
                    </a:lnTo>
                    <a:lnTo>
                      <a:pt x="1222" y="412"/>
                    </a:lnTo>
                    <a:lnTo>
                      <a:pt x="1264" y="406"/>
                    </a:lnTo>
                    <a:lnTo>
                      <a:pt x="1304" y="404"/>
                    </a:lnTo>
                    <a:lnTo>
                      <a:pt x="1344" y="402"/>
                    </a:lnTo>
                    <a:lnTo>
                      <a:pt x="1386" y="400"/>
                    </a:lnTo>
                    <a:close/>
                  </a:path>
                </a:pathLst>
              </a:custGeom>
              <a:noFill/>
              <a:ln w="38100" cap="flat" cmpd="sng">
                <a:solidFill>
                  <a:srgbClr val="5F5F5F"/>
                </a:solidFill>
                <a:prstDash val="solid"/>
                <a:round/>
                <a:headEnd type="none" w="med" len="med"/>
                <a:tailEnd type="none" w="med" len="med"/>
              </a:ln>
              <a:effectLst/>
              <a:extLst/>
            </p:spPr>
            <p:txBody>
              <a:bodyPr/>
              <a:lstStyle/>
              <a:p>
                <a:endParaRPr lang="en-GB"/>
              </a:p>
            </p:txBody>
          </p:sp>
          <p:sp>
            <p:nvSpPr>
              <p:cNvPr id="48" name="Freeform 4"/>
              <p:cNvSpPr>
                <a:spLocks/>
              </p:cNvSpPr>
              <p:nvPr/>
            </p:nvSpPr>
            <p:spPr bwMode="auto">
              <a:xfrm>
                <a:off x="2033589" y="2921193"/>
                <a:ext cx="892175" cy="2540000"/>
              </a:xfrm>
              <a:custGeom>
                <a:avLst/>
                <a:gdLst>
                  <a:gd name="T0" fmla="*/ 635000 w 562"/>
                  <a:gd name="T1" fmla="*/ 1270000 h 1600"/>
                  <a:gd name="T2" fmla="*/ 641350 w 562"/>
                  <a:gd name="T3" fmla="*/ 1143000 h 1600"/>
                  <a:gd name="T4" fmla="*/ 654050 w 562"/>
                  <a:gd name="T5" fmla="*/ 1016000 h 1600"/>
                  <a:gd name="T6" fmla="*/ 673100 w 562"/>
                  <a:gd name="T7" fmla="*/ 892175 h 1600"/>
                  <a:gd name="T8" fmla="*/ 701675 w 562"/>
                  <a:gd name="T9" fmla="*/ 768350 h 1600"/>
                  <a:gd name="T10" fmla="*/ 739775 w 562"/>
                  <a:gd name="T11" fmla="*/ 650875 h 1600"/>
                  <a:gd name="T12" fmla="*/ 781050 w 562"/>
                  <a:gd name="T13" fmla="*/ 536575 h 1600"/>
                  <a:gd name="T14" fmla="*/ 831850 w 562"/>
                  <a:gd name="T15" fmla="*/ 425450 h 1600"/>
                  <a:gd name="T16" fmla="*/ 892175 w 562"/>
                  <a:gd name="T17" fmla="*/ 317500 h 1600"/>
                  <a:gd name="T18" fmla="*/ 339725 w 562"/>
                  <a:gd name="T19" fmla="*/ 0 h 1600"/>
                  <a:gd name="T20" fmla="*/ 263525 w 562"/>
                  <a:gd name="T21" fmla="*/ 142875 h 1600"/>
                  <a:gd name="T22" fmla="*/ 196850 w 562"/>
                  <a:gd name="T23" fmla="*/ 292100 h 1600"/>
                  <a:gd name="T24" fmla="*/ 139700 w 562"/>
                  <a:gd name="T25" fmla="*/ 444500 h 1600"/>
                  <a:gd name="T26" fmla="*/ 88900 w 562"/>
                  <a:gd name="T27" fmla="*/ 603250 h 1600"/>
                  <a:gd name="T28" fmla="*/ 50800 w 562"/>
                  <a:gd name="T29" fmla="*/ 765175 h 1600"/>
                  <a:gd name="T30" fmla="*/ 22225 w 562"/>
                  <a:gd name="T31" fmla="*/ 930275 h 1600"/>
                  <a:gd name="T32" fmla="*/ 6350 w 562"/>
                  <a:gd name="T33" fmla="*/ 1098550 h 1600"/>
                  <a:gd name="T34" fmla="*/ 0 w 562"/>
                  <a:gd name="T35" fmla="*/ 1270000 h 1600"/>
                  <a:gd name="T36" fmla="*/ 3175 w 562"/>
                  <a:gd name="T37" fmla="*/ 1358900 h 1600"/>
                  <a:gd name="T38" fmla="*/ 12700 w 562"/>
                  <a:gd name="T39" fmla="*/ 1527175 h 1600"/>
                  <a:gd name="T40" fmla="*/ 34925 w 562"/>
                  <a:gd name="T41" fmla="*/ 1695450 h 1600"/>
                  <a:gd name="T42" fmla="*/ 69850 w 562"/>
                  <a:gd name="T43" fmla="*/ 1860550 h 1600"/>
                  <a:gd name="T44" fmla="*/ 111125 w 562"/>
                  <a:gd name="T45" fmla="*/ 2019300 h 1600"/>
                  <a:gd name="T46" fmla="*/ 165100 w 562"/>
                  <a:gd name="T47" fmla="*/ 2174875 h 1600"/>
                  <a:gd name="T48" fmla="*/ 228600 w 562"/>
                  <a:gd name="T49" fmla="*/ 2324100 h 1600"/>
                  <a:gd name="T50" fmla="*/ 301625 w 562"/>
                  <a:gd name="T51" fmla="*/ 2470150 h 1600"/>
                  <a:gd name="T52" fmla="*/ 892175 w 562"/>
                  <a:gd name="T53" fmla="*/ 2222500 h 1600"/>
                  <a:gd name="T54" fmla="*/ 860425 w 562"/>
                  <a:gd name="T55" fmla="*/ 2171700 h 1600"/>
                  <a:gd name="T56" fmla="*/ 806450 w 562"/>
                  <a:gd name="T57" fmla="*/ 2060575 h 1600"/>
                  <a:gd name="T58" fmla="*/ 758825 w 562"/>
                  <a:gd name="T59" fmla="*/ 1949450 h 1600"/>
                  <a:gd name="T60" fmla="*/ 720725 w 562"/>
                  <a:gd name="T61" fmla="*/ 1831975 h 1600"/>
                  <a:gd name="T62" fmla="*/ 685800 w 562"/>
                  <a:gd name="T63" fmla="*/ 1711325 h 1600"/>
                  <a:gd name="T64" fmla="*/ 663575 w 562"/>
                  <a:gd name="T65" fmla="*/ 1590675 h 1600"/>
                  <a:gd name="T66" fmla="*/ 644525 w 562"/>
                  <a:gd name="T67" fmla="*/ 1463675 h 1600"/>
                  <a:gd name="T68" fmla="*/ 638175 w 562"/>
                  <a:gd name="T69" fmla="*/ 1336675 h 1600"/>
                  <a:gd name="T70" fmla="*/ 635000 w 562"/>
                  <a:gd name="T71" fmla="*/ 1270000 h 16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62" h="1600">
                    <a:moveTo>
                      <a:pt x="400" y="800"/>
                    </a:moveTo>
                    <a:lnTo>
                      <a:pt x="400" y="800"/>
                    </a:lnTo>
                    <a:lnTo>
                      <a:pt x="402" y="760"/>
                    </a:lnTo>
                    <a:lnTo>
                      <a:pt x="404" y="720"/>
                    </a:lnTo>
                    <a:lnTo>
                      <a:pt x="406" y="680"/>
                    </a:lnTo>
                    <a:lnTo>
                      <a:pt x="412" y="640"/>
                    </a:lnTo>
                    <a:lnTo>
                      <a:pt x="418" y="600"/>
                    </a:lnTo>
                    <a:lnTo>
                      <a:pt x="424" y="562"/>
                    </a:lnTo>
                    <a:lnTo>
                      <a:pt x="432" y="522"/>
                    </a:lnTo>
                    <a:lnTo>
                      <a:pt x="442" y="484"/>
                    </a:lnTo>
                    <a:lnTo>
                      <a:pt x="454" y="448"/>
                    </a:lnTo>
                    <a:lnTo>
                      <a:pt x="466" y="410"/>
                    </a:lnTo>
                    <a:lnTo>
                      <a:pt x="478" y="374"/>
                    </a:lnTo>
                    <a:lnTo>
                      <a:pt x="492" y="338"/>
                    </a:lnTo>
                    <a:lnTo>
                      <a:pt x="508" y="302"/>
                    </a:lnTo>
                    <a:lnTo>
                      <a:pt x="524" y="268"/>
                    </a:lnTo>
                    <a:lnTo>
                      <a:pt x="542" y="234"/>
                    </a:lnTo>
                    <a:lnTo>
                      <a:pt x="562" y="200"/>
                    </a:lnTo>
                    <a:lnTo>
                      <a:pt x="214" y="0"/>
                    </a:lnTo>
                    <a:lnTo>
                      <a:pt x="190" y="46"/>
                    </a:lnTo>
                    <a:lnTo>
                      <a:pt x="166" y="90"/>
                    </a:lnTo>
                    <a:lnTo>
                      <a:pt x="144" y="136"/>
                    </a:lnTo>
                    <a:lnTo>
                      <a:pt x="124" y="184"/>
                    </a:lnTo>
                    <a:lnTo>
                      <a:pt x="104" y="232"/>
                    </a:lnTo>
                    <a:lnTo>
                      <a:pt x="88" y="280"/>
                    </a:lnTo>
                    <a:lnTo>
                      <a:pt x="70" y="330"/>
                    </a:lnTo>
                    <a:lnTo>
                      <a:pt x="56" y="380"/>
                    </a:lnTo>
                    <a:lnTo>
                      <a:pt x="44" y="430"/>
                    </a:lnTo>
                    <a:lnTo>
                      <a:pt x="32" y="482"/>
                    </a:lnTo>
                    <a:lnTo>
                      <a:pt x="22" y="534"/>
                    </a:lnTo>
                    <a:lnTo>
                      <a:pt x="14" y="586"/>
                    </a:lnTo>
                    <a:lnTo>
                      <a:pt x="8" y="638"/>
                    </a:lnTo>
                    <a:lnTo>
                      <a:pt x="4" y="692"/>
                    </a:lnTo>
                    <a:lnTo>
                      <a:pt x="2" y="746"/>
                    </a:lnTo>
                    <a:lnTo>
                      <a:pt x="0" y="800"/>
                    </a:lnTo>
                    <a:lnTo>
                      <a:pt x="2" y="856"/>
                    </a:lnTo>
                    <a:lnTo>
                      <a:pt x="4" y="910"/>
                    </a:lnTo>
                    <a:lnTo>
                      <a:pt x="8" y="962"/>
                    </a:lnTo>
                    <a:lnTo>
                      <a:pt x="14" y="1016"/>
                    </a:lnTo>
                    <a:lnTo>
                      <a:pt x="22" y="1068"/>
                    </a:lnTo>
                    <a:lnTo>
                      <a:pt x="32" y="1120"/>
                    </a:lnTo>
                    <a:lnTo>
                      <a:pt x="44" y="1172"/>
                    </a:lnTo>
                    <a:lnTo>
                      <a:pt x="56" y="1222"/>
                    </a:lnTo>
                    <a:lnTo>
                      <a:pt x="70" y="1272"/>
                    </a:lnTo>
                    <a:lnTo>
                      <a:pt x="88" y="1322"/>
                    </a:lnTo>
                    <a:lnTo>
                      <a:pt x="104" y="1370"/>
                    </a:lnTo>
                    <a:lnTo>
                      <a:pt x="124" y="1418"/>
                    </a:lnTo>
                    <a:lnTo>
                      <a:pt x="144" y="1464"/>
                    </a:lnTo>
                    <a:lnTo>
                      <a:pt x="166" y="1510"/>
                    </a:lnTo>
                    <a:lnTo>
                      <a:pt x="190" y="1556"/>
                    </a:lnTo>
                    <a:lnTo>
                      <a:pt x="214" y="1600"/>
                    </a:lnTo>
                    <a:lnTo>
                      <a:pt x="562" y="1400"/>
                    </a:lnTo>
                    <a:lnTo>
                      <a:pt x="542" y="1368"/>
                    </a:lnTo>
                    <a:lnTo>
                      <a:pt x="524" y="1334"/>
                    </a:lnTo>
                    <a:lnTo>
                      <a:pt x="508" y="1298"/>
                    </a:lnTo>
                    <a:lnTo>
                      <a:pt x="492" y="1264"/>
                    </a:lnTo>
                    <a:lnTo>
                      <a:pt x="478" y="1228"/>
                    </a:lnTo>
                    <a:lnTo>
                      <a:pt x="466" y="1190"/>
                    </a:lnTo>
                    <a:lnTo>
                      <a:pt x="454" y="1154"/>
                    </a:lnTo>
                    <a:lnTo>
                      <a:pt x="442" y="1116"/>
                    </a:lnTo>
                    <a:lnTo>
                      <a:pt x="432" y="1078"/>
                    </a:lnTo>
                    <a:lnTo>
                      <a:pt x="424" y="1040"/>
                    </a:lnTo>
                    <a:lnTo>
                      <a:pt x="418" y="1002"/>
                    </a:lnTo>
                    <a:lnTo>
                      <a:pt x="412" y="962"/>
                    </a:lnTo>
                    <a:lnTo>
                      <a:pt x="406" y="922"/>
                    </a:lnTo>
                    <a:lnTo>
                      <a:pt x="404" y="882"/>
                    </a:lnTo>
                    <a:lnTo>
                      <a:pt x="402" y="842"/>
                    </a:lnTo>
                    <a:lnTo>
                      <a:pt x="400" y="800"/>
                    </a:lnTo>
                    <a:close/>
                  </a:path>
                </a:pathLst>
              </a:custGeom>
              <a:noFill/>
              <a:ln w="12700" cap="flat" cmpd="sng">
                <a:solidFill>
                  <a:srgbClr val="000000"/>
                </a:solidFill>
                <a:prstDash val="solid"/>
                <a:round/>
                <a:headEnd type="none" w="med" len="med"/>
                <a:tailEnd type="none" w="med" len="med"/>
              </a:ln>
              <a:effectLst/>
              <a:extLst/>
            </p:spPr>
            <p:txBody>
              <a:bodyPr/>
              <a:lstStyle/>
              <a:p>
                <a:endParaRPr lang="en-GB"/>
              </a:p>
            </p:txBody>
          </p:sp>
          <p:sp>
            <p:nvSpPr>
              <p:cNvPr id="49" name="Freeform 5"/>
              <p:cNvSpPr>
                <a:spLocks/>
              </p:cNvSpPr>
              <p:nvPr/>
            </p:nvSpPr>
            <p:spPr bwMode="auto">
              <a:xfrm>
                <a:off x="4573588" y="5143694"/>
                <a:ext cx="2200275" cy="1587500"/>
              </a:xfrm>
              <a:custGeom>
                <a:avLst/>
                <a:gdLst>
                  <a:gd name="T0" fmla="*/ 0 w 1386"/>
                  <a:gd name="T1" fmla="*/ 1587500 h 1000"/>
                  <a:gd name="T2" fmla="*/ 88900 w 1386"/>
                  <a:gd name="T3" fmla="*/ 1587500 h 1000"/>
                  <a:gd name="T4" fmla="*/ 260350 w 1386"/>
                  <a:gd name="T5" fmla="*/ 1574800 h 1000"/>
                  <a:gd name="T6" fmla="*/ 431800 w 1386"/>
                  <a:gd name="T7" fmla="*/ 1552575 h 1000"/>
                  <a:gd name="T8" fmla="*/ 596900 w 1386"/>
                  <a:gd name="T9" fmla="*/ 1517650 h 1000"/>
                  <a:gd name="T10" fmla="*/ 758825 w 1386"/>
                  <a:gd name="T11" fmla="*/ 1473200 h 1000"/>
                  <a:gd name="T12" fmla="*/ 917575 w 1386"/>
                  <a:gd name="T13" fmla="*/ 1419225 h 1000"/>
                  <a:gd name="T14" fmla="*/ 1069975 w 1386"/>
                  <a:gd name="T15" fmla="*/ 1352550 h 1000"/>
                  <a:gd name="T16" fmla="*/ 1216025 w 1386"/>
                  <a:gd name="T17" fmla="*/ 1279525 h 1000"/>
                  <a:gd name="T18" fmla="*/ 1358900 w 1386"/>
                  <a:gd name="T19" fmla="*/ 1196975 h 1000"/>
                  <a:gd name="T20" fmla="*/ 1495425 w 1386"/>
                  <a:gd name="T21" fmla="*/ 1101725 h 1000"/>
                  <a:gd name="T22" fmla="*/ 1622425 w 1386"/>
                  <a:gd name="T23" fmla="*/ 1003300 h 1000"/>
                  <a:gd name="T24" fmla="*/ 1746250 w 1386"/>
                  <a:gd name="T25" fmla="*/ 895350 h 1000"/>
                  <a:gd name="T26" fmla="*/ 1860550 w 1386"/>
                  <a:gd name="T27" fmla="*/ 777875 h 1000"/>
                  <a:gd name="T28" fmla="*/ 1968500 w 1386"/>
                  <a:gd name="T29" fmla="*/ 654050 h 1000"/>
                  <a:gd name="T30" fmla="*/ 2066925 w 1386"/>
                  <a:gd name="T31" fmla="*/ 523875 h 1000"/>
                  <a:gd name="T32" fmla="*/ 2159000 w 1386"/>
                  <a:gd name="T33" fmla="*/ 390525 h 1000"/>
                  <a:gd name="T34" fmla="*/ 1651000 w 1386"/>
                  <a:gd name="T35" fmla="*/ 0 h 1000"/>
                  <a:gd name="T36" fmla="*/ 1619250 w 1386"/>
                  <a:gd name="T37" fmla="*/ 53975 h 1000"/>
                  <a:gd name="T38" fmla="*/ 1549400 w 1386"/>
                  <a:gd name="T39" fmla="*/ 155575 h 1000"/>
                  <a:gd name="T40" fmla="*/ 1476375 w 1386"/>
                  <a:gd name="T41" fmla="*/ 254000 h 1000"/>
                  <a:gd name="T42" fmla="*/ 1397000 w 1386"/>
                  <a:gd name="T43" fmla="*/ 346075 h 1000"/>
                  <a:gd name="T44" fmla="*/ 1308100 w 1386"/>
                  <a:gd name="T45" fmla="*/ 431800 h 1000"/>
                  <a:gd name="T46" fmla="*/ 1216025 w 1386"/>
                  <a:gd name="T47" fmla="*/ 514350 h 1000"/>
                  <a:gd name="T48" fmla="*/ 1120775 w 1386"/>
                  <a:gd name="T49" fmla="*/ 590550 h 1000"/>
                  <a:gd name="T50" fmla="*/ 1019175 w 1386"/>
                  <a:gd name="T51" fmla="*/ 657225 h 1000"/>
                  <a:gd name="T52" fmla="*/ 914400 w 1386"/>
                  <a:gd name="T53" fmla="*/ 720725 h 1000"/>
                  <a:gd name="T54" fmla="*/ 803275 w 1386"/>
                  <a:gd name="T55" fmla="*/ 777875 h 1000"/>
                  <a:gd name="T56" fmla="*/ 688975 w 1386"/>
                  <a:gd name="T57" fmla="*/ 825500 h 1000"/>
                  <a:gd name="T58" fmla="*/ 571500 w 1386"/>
                  <a:gd name="T59" fmla="*/ 866775 h 1000"/>
                  <a:gd name="T60" fmla="*/ 447675 w 1386"/>
                  <a:gd name="T61" fmla="*/ 901700 h 1000"/>
                  <a:gd name="T62" fmla="*/ 323850 w 1386"/>
                  <a:gd name="T63" fmla="*/ 927100 h 1000"/>
                  <a:gd name="T64" fmla="*/ 196850 w 1386"/>
                  <a:gd name="T65" fmla="*/ 942975 h 1000"/>
                  <a:gd name="T66" fmla="*/ 66675 w 1386"/>
                  <a:gd name="T67" fmla="*/ 952500 h 1000"/>
                  <a:gd name="T68" fmla="*/ 0 w 1386"/>
                  <a:gd name="T69" fmla="*/ 952500 h 10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386" h="1000">
                    <a:moveTo>
                      <a:pt x="0" y="600"/>
                    </a:moveTo>
                    <a:lnTo>
                      <a:pt x="0" y="1000"/>
                    </a:lnTo>
                    <a:lnTo>
                      <a:pt x="56" y="1000"/>
                    </a:lnTo>
                    <a:lnTo>
                      <a:pt x="110" y="996"/>
                    </a:lnTo>
                    <a:lnTo>
                      <a:pt x="164" y="992"/>
                    </a:lnTo>
                    <a:lnTo>
                      <a:pt x="218" y="986"/>
                    </a:lnTo>
                    <a:lnTo>
                      <a:pt x="272" y="978"/>
                    </a:lnTo>
                    <a:lnTo>
                      <a:pt x="324" y="968"/>
                    </a:lnTo>
                    <a:lnTo>
                      <a:pt x="376" y="956"/>
                    </a:lnTo>
                    <a:lnTo>
                      <a:pt x="428" y="942"/>
                    </a:lnTo>
                    <a:lnTo>
                      <a:pt x="478" y="928"/>
                    </a:lnTo>
                    <a:lnTo>
                      <a:pt x="528" y="912"/>
                    </a:lnTo>
                    <a:lnTo>
                      <a:pt x="578" y="894"/>
                    </a:lnTo>
                    <a:lnTo>
                      <a:pt x="626" y="874"/>
                    </a:lnTo>
                    <a:lnTo>
                      <a:pt x="674" y="852"/>
                    </a:lnTo>
                    <a:lnTo>
                      <a:pt x="720" y="830"/>
                    </a:lnTo>
                    <a:lnTo>
                      <a:pt x="766" y="806"/>
                    </a:lnTo>
                    <a:lnTo>
                      <a:pt x="812" y="780"/>
                    </a:lnTo>
                    <a:lnTo>
                      <a:pt x="856" y="754"/>
                    </a:lnTo>
                    <a:lnTo>
                      <a:pt x="898" y="724"/>
                    </a:lnTo>
                    <a:lnTo>
                      <a:pt x="942" y="694"/>
                    </a:lnTo>
                    <a:lnTo>
                      <a:pt x="982" y="664"/>
                    </a:lnTo>
                    <a:lnTo>
                      <a:pt x="1022" y="632"/>
                    </a:lnTo>
                    <a:lnTo>
                      <a:pt x="1062" y="598"/>
                    </a:lnTo>
                    <a:lnTo>
                      <a:pt x="1100" y="564"/>
                    </a:lnTo>
                    <a:lnTo>
                      <a:pt x="1136" y="528"/>
                    </a:lnTo>
                    <a:lnTo>
                      <a:pt x="1172" y="490"/>
                    </a:lnTo>
                    <a:lnTo>
                      <a:pt x="1206" y="452"/>
                    </a:lnTo>
                    <a:lnTo>
                      <a:pt x="1240" y="412"/>
                    </a:lnTo>
                    <a:lnTo>
                      <a:pt x="1272" y="372"/>
                    </a:lnTo>
                    <a:lnTo>
                      <a:pt x="1302" y="330"/>
                    </a:lnTo>
                    <a:lnTo>
                      <a:pt x="1332" y="288"/>
                    </a:lnTo>
                    <a:lnTo>
                      <a:pt x="1360" y="246"/>
                    </a:lnTo>
                    <a:lnTo>
                      <a:pt x="1386" y="200"/>
                    </a:lnTo>
                    <a:lnTo>
                      <a:pt x="1040" y="0"/>
                    </a:lnTo>
                    <a:lnTo>
                      <a:pt x="1020" y="34"/>
                    </a:lnTo>
                    <a:lnTo>
                      <a:pt x="998" y="66"/>
                    </a:lnTo>
                    <a:lnTo>
                      <a:pt x="976" y="98"/>
                    </a:lnTo>
                    <a:lnTo>
                      <a:pt x="954" y="130"/>
                    </a:lnTo>
                    <a:lnTo>
                      <a:pt x="930" y="160"/>
                    </a:lnTo>
                    <a:lnTo>
                      <a:pt x="904" y="190"/>
                    </a:lnTo>
                    <a:lnTo>
                      <a:pt x="880" y="218"/>
                    </a:lnTo>
                    <a:lnTo>
                      <a:pt x="852" y="246"/>
                    </a:lnTo>
                    <a:lnTo>
                      <a:pt x="824" y="272"/>
                    </a:lnTo>
                    <a:lnTo>
                      <a:pt x="796" y="298"/>
                    </a:lnTo>
                    <a:lnTo>
                      <a:pt x="766" y="324"/>
                    </a:lnTo>
                    <a:lnTo>
                      <a:pt x="736" y="348"/>
                    </a:lnTo>
                    <a:lnTo>
                      <a:pt x="706" y="372"/>
                    </a:lnTo>
                    <a:lnTo>
                      <a:pt x="674" y="394"/>
                    </a:lnTo>
                    <a:lnTo>
                      <a:pt x="642" y="414"/>
                    </a:lnTo>
                    <a:lnTo>
                      <a:pt x="608" y="436"/>
                    </a:lnTo>
                    <a:lnTo>
                      <a:pt x="576" y="454"/>
                    </a:lnTo>
                    <a:lnTo>
                      <a:pt x="540" y="472"/>
                    </a:lnTo>
                    <a:lnTo>
                      <a:pt x="506" y="490"/>
                    </a:lnTo>
                    <a:lnTo>
                      <a:pt x="470" y="506"/>
                    </a:lnTo>
                    <a:lnTo>
                      <a:pt x="434" y="520"/>
                    </a:lnTo>
                    <a:lnTo>
                      <a:pt x="396" y="534"/>
                    </a:lnTo>
                    <a:lnTo>
                      <a:pt x="360" y="546"/>
                    </a:lnTo>
                    <a:lnTo>
                      <a:pt x="322" y="558"/>
                    </a:lnTo>
                    <a:lnTo>
                      <a:pt x="282" y="568"/>
                    </a:lnTo>
                    <a:lnTo>
                      <a:pt x="244" y="576"/>
                    </a:lnTo>
                    <a:lnTo>
                      <a:pt x="204" y="584"/>
                    </a:lnTo>
                    <a:lnTo>
                      <a:pt x="164" y="590"/>
                    </a:lnTo>
                    <a:lnTo>
                      <a:pt x="124" y="594"/>
                    </a:lnTo>
                    <a:lnTo>
                      <a:pt x="84" y="598"/>
                    </a:lnTo>
                    <a:lnTo>
                      <a:pt x="42" y="600"/>
                    </a:lnTo>
                    <a:lnTo>
                      <a:pt x="0" y="600"/>
                    </a:lnTo>
                    <a:close/>
                  </a:path>
                </a:pathLst>
              </a:custGeom>
              <a:noFill/>
              <a:ln w="12700">
                <a:solidFill>
                  <a:srgbClr val="000000"/>
                </a:solidFill>
                <a:prstDash val="solid"/>
                <a:round/>
                <a:headEnd/>
                <a:tailEnd/>
              </a:ln>
            </p:spPr>
            <p:txBody>
              <a:bodyPr/>
              <a:lstStyle/>
              <a:p>
                <a:endParaRPr lang="en-GB"/>
              </a:p>
            </p:txBody>
          </p:sp>
          <p:sp>
            <p:nvSpPr>
              <p:cNvPr id="50" name="Freeform 6"/>
              <p:cNvSpPr>
                <a:spLocks/>
              </p:cNvSpPr>
              <p:nvPr/>
            </p:nvSpPr>
            <p:spPr bwMode="auto">
              <a:xfrm>
                <a:off x="6224587" y="2921193"/>
                <a:ext cx="889000" cy="2540000"/>
              </a:xfrm>
              <a:custGeom>
                <a:avLst/>
                <a:gdLst>
                  <a:gd name="T0" fmla="*/ 0 w 560"/>
                  <a:gd name="T1" fmla="*/ 317500 h 1600"/>
                  <a:gd name="T2" fmla="*/ 28575 w 560"/>
                  <a:gd name="T3" fmla="*/ 371475 h 1600"/>
                  <a:gd name="T4" fmla="*/ 82550 w 560"/>
                  <a:gd name="T5" fmla="*/ 479425 h 1600"/>
                  <a:gd name="T6" fmla="*/ 130175 w 560"/>
                  <a:gd name="T7" fmla="*/ 593725 h 1600"/>
                  <a:gd name="T8" fmla="*/ 171450 w 560"/>
                  <a:gd name="T9" fmla="*/ 711200 h 1600"/>
                  <a:gd name="T10" fmla="*/ 203200 w 560"/>
                  <a:gd name="T11" fmla="*/ 828675 h 1600"/>
                  <a:gd name="T12" fmla="*/ 228600 w 560"/>
                  <a:gd name="T13" fmla="*/ 952500 h 1600"/>
                  <a:gd name="T14" fmla="*/ 244475 w 560"/>
                  <a:gd name="T15" fmla="*/ 1079500 h 1600"/>
                  <a:gd name="T16" fmla="*/ 254000 w 560"/>
                  <a:gd name="T17" fmla="*/ 1206500 h 1600"/>
                  <a:gd name="T18" fmla="*/ 254000 w 560"/>
                  <a:gd name="T19" fmla="*/ 1270000 h 1600"/>
                  <a:gd name="T20" fmla="*/ 250825 w 560"/>
                  <a:gd name="T21" fmla="*/ 1400175 h 1600"/>
                  <a:gd name="T22" fmla="*/ 238125 w 560"/>
                  <a:gd name="T23" fmla="*/ 1527175 h 1600"/>
                  <a:gd name="T24" fmla="*/ 215900 w 560"/>
                  <a:gd name="T25" fmla="*/ 1651000 h 1600"/>
                  <a:gd name="T26" fmla="*/ 187325 w 560"/>
                  <a:gd name="T27" fmla="*/ 1771650 h 1600"/>
                  <a:gd name="T28" fmla="*/ 152400 w 560"/>
                  <a:gd name="T29" fmla="*/ 1889125 h 1600"/>
                  <a:gd name="T30" fmla="*/ 107950 w 560"/>
                  <a:gd name="T31" fmla="*/ 2006600 h 1600"/>
                  <a:gd name="T32" fmla="*/ 57150 w 560"/>
                  <a:gd name="T33" fmla="*/ 2117725 h 1600"/>
                  <a:gd name="T34" fmla="*/ 0 w 560"/>
                  <a:gd name="T35" fmla="*/ 2222500 h 1600"/>
                  <a:gd name="T36" fmla="*/ 549275 w 560"/>
                  <a:gd name="T37" fmla="*/ 2540000 h 1600"/>
                  <a:gd name="T38" fmla="*/ 625475 w 560"/>
                  <a:gd name="T39" fmla="*/ 2397125 h 1600"/>
                  <a:gd name="T40" fmla="*/ 695325 w 560"/>
                  <a:gd name="T41" fmla="*/ 2251075 h 1600"/>
                  <a:gd name="T42" fmla="*/ 752475 w 560"/>
                  <a:gd name="T43" fmla="*/ 2098675 h 1600"/>
                  <a:gd name="T44" fmla="*/ 800100 w 560"/>
                  <a:gd name="T45" fmla="*/ 1939925 h 1600"/>
                  <a:gd name="T46" fmla="*/ 838200 w 560"/>
                  <a:gd name="T47" fmla="*/ 1778000 h 1600"/>
                  <a:gd name="T48" fmla="*/ 866775 w 560"/>
                  <a:gd name="T49" fmla="*/ 1612900 h 1600"/>
                  <a:gd name="T50" fmla="*/ 882650 w 560"/>
                  <a:gd name="T51" fmla="*/ 1444625 h 1600"/>
                  <a:gd name="T52" fmla="*/ 889000 w 560"/>
                  <a:gd name="T53" fmla="*/ 1270000 h 1600"/>
                  <a:gd name="T54" fmla="*/ 889000 w 560"/>
                  <a:gd name="T55" fmla="*/ 1184275 h 1600"/>
                  <a:gd name="T56" fmla="*/ 876300 w 560"/>
                  <a:gd name="T57" fmla="*/ 1012825 h 1600"/>
                  <a:gd name="T58" fmla="*/ 854075 w 560"/>
                  <a:gd name="T59" fmla="*/ 847725 h 1600"/>
                  <a:gd name="T60" fmla="*/ 822325 w 560"/>
                  <a:gd name="T61" fmla="*/ 682625 h 1600"/>
                  <a:gd name="T62" fmla="*/ 777875 w 560"/>
                  <a:gd name="T63" fmla="*/ 523875 h 1600"/>
                  <a:gd name="T64" fmla="*/ 723900 w 560"/>
                  <a:gd name="T65" fmla="*/ 368300 h 1600"/>
                  <a:gd name="T66" fmla="*/ 660400 w 560"/>
                  <a:gd name="T67" fmla="*/ 215900 h 1600"/>
                  <a:gd name="T68" fmla="*/ 590550 w 560"/>
                  <a:gd name="T69" fmla="*/ 73025 h 1600"/>
                  <a:gd name="T70" fmla="*/ 549275 w 560"/>
                  <a:gd name="T71" fmla="*/ 0 h 16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60" h="1600">
                    <a:moveTo>
                      <a:pt x="346" y="0"/>
                    </a:moveTo>
                    <a:lnTo>
                      <a:pt x="0" y="200"/>
                    </a:lnTo>
                    <a:lnTo>
                      <a:pt x="18" y="234"/>
                    </a:lnTo>
                    <a:lnTo>
                      <a:pt x="36" y="268"/>
                    </a:lnTo>
                    <a:lnTo>
                      <a:pt x="52" y="302"/>
                    </a:lnTo>
                    <a:lnTo>
                      <a:pt x="68" y="338"/>
                    </a:lnTo>
                    <a:lnTo>
                      <a:pt x="82" y="374"/>
                    </a:lnTo>
                    <a:lnTo>
                      <a:pt x="96" y="410"/>
                    </a:lnTo>
                    <a:lnTo>
                      <a:pt x="108" y="448"/>
                    </a:lnTo>
                    <a:lnTo>
                      <a:pt x="118" y="484"/>
                    </a:lnTo>
                    <a:lnTo>
                      <a:pt x="128" y="522"/>
                    </a:lnTo>
                    <a:lnTo>
                      <a:pt x="136" y="562"/>
                    </a:lnTo>
                    <a:lnTo>
                      <a:pt x="144" y="600"/>
                    </a:lnTo>
                    <a:lnTo>
                      <a:pt x="150" y="640"/>
                    </a:lnTo>
                    <a:lnTo>
                      <a:pt x="154" y="680"/>
                    </a:lnTo>
                    <a:lnTo>
                      <a:pt x="158" y="720"/>
                    </a:lnTo>
                    <a:lnTo>
                      <a:pt x="160" y="760"/>
                    </a:lnTo>
                    <a:lnTo>
                      <a:pt x="160" y="800"/>
                    </a:lnTo>
                    <a:lnTo>
                      <a:pt x="160" y="842"/>
                    </a:lnTo>
                    <a:lnTo>
                      <a:pt x="158" y="882"/>
                    </a:lnTo>
                    <a:lnTo>
                      <a:pt x="154" y="922"/>
                    </a:lnTo>
                    <a:lnTo>
                      <a:pt x="150" y="962"/>
                    </a:lnTo>
                    <a:lnTo>
                      <a:pt x="144" y="1002"/>
                    </a:lnTo>
                    <a:lnTo>
                      <a:pt x="136" y="1040"/>
                    </a:lnTo>
                    <a:lnTo>
                      <a:pt x="128" y="1078"/>
                    </a:lnTo>
                    <a:lnTo>
                      <a:pt x="118" y="1116"/>
                    </a:lnTo>
                    <a:lnTo>
                      <a:pt x="108" y="1154"/>
                    </a:lnTo>
                    <a:lnTo>
                      <a:pt x="96" y="1190"/>
                    </a:lnTo>
                    <a:lnTo>
                      <a:pt x="82" y="1228"/>
                    </a:lnTo>
                    <a:lnTo>
                      <a:pt x="68" y="1264"/>
                    </a:lnTo>
                    <a:lnTo>
                      <a:pt x="52" y="1298"/>
                    </a:lnTo>
                    <a:lnTo>
                      <a:pt x="36" y="1334"/>
                    </a:lnTo>
                    <a:lnTo>
                      <a:pt x="18" y="1368"/>
                    </a:lnTo>
                    <a:lnTo>
                      <a:pt x="0" y="1400"/>
                    </a:lnTo>
                    <a:lnTo>
                      <a:pt x="346" y="1600"/>
                    </a:lnTo>
                    <a:lnTo>
                      <a:pt x="372" y="1556"/>
                    </a:lnTo>
                    <a:lnTo>
                      <a:pt x="394" y="1510"/>
                    </a:lnTo>
                    <a:lnTo>
                      <a:pt x="416" y="1464"/>
                    </a:lnTo>
                    <a:lnTo>
                      <a:pt x="438" y="1418"/>
                    </a:lnTo>
                    <a:lnTo>
                      <a:pt x="456" y="1370"/>
                    </a:lnTo>
                    <a:lnTo>
                      <a:pt x="474" y="1322"/>
                    </a:lnTo>
                    <a:lnTo>
                      <a:pt x="490" y="1272"/>
                    </a:lnTo>
                    <a:lnTo>
                      <a:pt x="504" y="1222"/>
                    </a:lnTo>
                    <a:lnTo>
                      <a:pt x="518" y="1172"/>
                    </a:lnTo>
                    <a:lnTo>
                      <a:pt x="528" y="1120"/>
                    </a:lnTo>
                    <a:lnTo>
                      <a:pt x="538" y="1068"/>
                    </a:lnTo>
                    <a:lnTo>
                      <a:pt x="546" y="1016"/>
                    </a:lnTo>
                    <a:lnTo>
                      <a:pt x="552" y="962"/>
                    </a:lnTo>
                    <a:lnTo>
                      <a:pt x="556" y="910"/>
                    </a:lnTo>
                    <a:lnTo>
                      <a:pt x="560" y="856"/>
                    </a:lnTo>
                    <a:lnTo>
                      <a:pt x="560" y="800"/>
                    </a:lnTo>
                    <a:lnTo>
                      <a:pt x="560" y="746"/>
                    </a:lnTo>
                    <a:lnTo>
                      <a:pt x="556" y="692"/>
                    </a:lnTo>
                    <a:lnTo>
                      <a:pt x="552" y="638"/>
                    </a:lnTo>
                    <a:lnTo>
                      <a:pt x="546" y="586"/>
                    </a:lnTo>
                    <a:lnTo>
                      <a:pt x="538" y="534"/>
                    </a:lnTo>
                    <a:lnTo>
                      <a:pt x="528" y="482"/>
                    </a:lnTo>
                    <a:lnTo>
                      <a:pt x="518" y="430"/>
                    </a:lnTo>
                    <a:lnTo>
                      <a:pt x="504" y="380"/>
                    </a:lnTo>
                    <a:lnTo>
                      <a:pt x="490" y="330"/>
                    </a:lnTo>
                    <a:lnTo>
                      <a:pt x="474" y="280"/>
                    </a:lnTo>
                    <a:lnTo>
                      <a:pt x="456" y="232"/>
                    </a:lnTo>
                    <a:lnTo>
                      <a:pt x="438" y="184"/>
                    </a:lnTo>
                    <a:lnTo>
                      <a:pt x="416" y="136"/>
                    </a:lnTo>
                    <a:lnTo>
                      <a:pt x="394" y="90"/>
                    </a:lnTo>
                    <a:lnTo>
                      <a:pt x="372" y="46"/>
                    </a:lnTo>
                    <a:lnTo>
                      <a:pt x="346" y="0"/>
                    </a:lnTo>
                    <a:close/>
                  </a:path>
                </a:pathLst>
              </a:custGeom>
              <a:noFill/>
              <a:ln w="38100" cap="flat" cmpd="sng">
                <a:solidFill>
                  <a:srgbClr val="5F5F5F"/>
                </a:solidFill>
                <a:prstDash val="solid"/>
                <a:round/>
                <a:headEnd type="none" w="med" len="med"/>
                <a:tailEnd type="none" w="med" len="med"/>
              </a:ln>
              <a:effectLst/>
              <a:extLst/>
            </p:spPr>
            <p:txBody>
              <a:bodyPr/>
              <a:lstStyle/>
              <a:p>
                <a:endParaRPr lang="en-GB"/>
              </a:p>
            </p:txBody>
          </p:sp>
          <p:sp>
            <p:nvSpPr>
              <p:cNvPr id="51" name="Freeform 7"/>
              <p:cNvSpPr>
                <a:spLocks/>
              </p:cNvSpPr>
              <p:nvPr/>
            </p:nvSpPr>
            <p:spPr bwMode="auto">
              <a:xfrm>
                <a:off x="2373314" y="5143694"/>
                <a:ext cx="2200275" cy="1587500"/>
              </a:xfrm>
              <a:custGeom>
                <a:avLst/>
                <a:gdLst>
                  <a:gd name="T0" fmla="*/ 0 w 1386"/>
                  <a:gd name="T1" fmla="*/ 317500 h 1000"/>
                  <a:gd name="T2" fmla="*/ 44450 w 1386"/>
                  <a:gd name="T3" fmla="*/ 390525 h 1000"/>
                  <a:gd name="T4" fmla="*/ 133350 w 1386"/>
                  <a:gd name="T5" fmla="*/ 523875 h 1000"/>
                  <a:gd name="T6" fmla="*/ 234950 w 1386"/>
                  <a:gd name="T7" fmla="*/ 654050 h 1000"/>
                  <a:gd name="T8" fmla="*/ 339725 w 1386"/>
                  <a:gd name="T9" fmla="*/ 777875 h 1000"/>
                  <a:gd name="T10" fmla="*/ 457200 w 1386"/>
                  <a:gd name="T11" fmla="*/ 895350 h 1000"/>
                  <a:gd name="T12" fmla="*/ 577850 w 1386"/>
                  <a:gd name="T13" fmla="*/ 1003300 h 1000"/>
                  <a:gd name="T14" fmla="*/ 708025 w 1386"/>
                  <a:gd name="T15" fmla="*/ 1101725 h 1000"/>
                  <a:gd name="T16" fmla="*/ 844550 w 1386"/>
                  <a:gd name="T17" fmla="*/ 1196975 h 1000"/>
                  <a:gd name="T18" fmla="*/ 984250 w 1386"/>
                  <a:gd name="T19" fmla="*/ 1279525 h 1000"/>
                  <a:gd name="T20" fmla="*/ 1133475 w 1386"/>
                  <a:gd name="T21" fmla="*/ 1352550 h 1000"/>
                  <a:gd name="T22" fmla="*/ 1285875 w 1386"/>
                  <a:gd name="T23" fmla="*/ 1419225 h 1000"/>
                  <a:gd name="T24" fmla="*/ 1441450 w 1386"/>
                  <a:gd name="T25" fmla="*/ 1473200 h 1000"/>
                  <a:gd name="T26" fmla="*/ 1603375 w 1386"/>
                  <a:gd name="T27" fmla="*/ 1517650 h 1000"/>
                  <a:gd name="T28" fmla="*/ 1771650 w 1386"/>
                  <a:gd name="T29" fmla="*/ 1552575 h 1000"/>
                  <a:gd name="T30" fmla="*/ 1939925 w 1386"/>
                  <a:gd name="T31" fmla="*/ 1574800 h 1000"/>
                  <a:gd name="T32" fmla="*/ 2114550 w 1386"/>
                  <a:gd name="T33" fmla="*/ 1587500 h 1000"/>
                  <a:gd name="T34" fmla="*/ 2200275 w 1386"/>
                  <a:gd name="T35" fmla="*/ 952500 h 1000"/>
                  <a:gd name="T36" fmla="*/ 2133600 w 1386"/>
                  <a:gd name="T37" fmla="*/ 952500 h 1000"/>
                  <a:gd name="T38" fmla="*/ 2006600 w 1386"/>
                  <a:gd name="T39" fmla="*/ 942975 h 1000"/>
                  <a:gd name="T40" fmla="*/ 1876425 w 1386"/>
                  <a:gd name="T41" fmla="*/ 927100 h 1000"/>
                  <a:gd name="T42" fmla="*/ 1752600 w 1386"/>
                  <a:gd name="T43" fmla="*/ 901700 h 1000"/>
                  <a:gd name="T44" fmla="*/ 1631950 w 1386"/>
                  <a:gd name="T45" fmla="*/ 866775 h 1000"/>
                  <a:gd name="T46" fmla="*/ 1514475 w 1386"/>
                  <a:gd name="T47" fmla="*/ 825500 h 1000"/>
                  <a:gd name="T48" fmla="*/ 1400175 w 1386"/>
                  <a:gd name="T49" fmla="*/ 777875 h 1000"/>
                  <a:gd name="T50" fmla="*/ 1289050 w 1386"/>
                  <a:gd name="T51" fmla="*/ 720725 h 1000"/>
                  <a:gd name="T52" fmla="*/ 1181100 w 1386"/>
                  <a:gd name="T53" fmla="*/ 657225 h 1000"/>
                  <a:gd name="T54" fmla="*/ 1079500 w 1386"/>
                  <a:gd name="T55" fmla="*/ 590550 h 1000"/>
                  <a:gd name="T56" fmla="*/ 984250 w 1386"/>
                  <a:gd name="T57" fmla="*/ 514350 h 1000"/>
                  <a:gd name="T58" fmla="*/ 892175 w 1386"/>
                  <a:gd name="T59" fmla="*/ 431800 h 1000"/>
                  <a:gd name="T60" fmla="*/ 806450 w 1386"/>
                  <a:gd name="T61" fmla="*/ 346075 h 1000"/>
                  <a:gd name="T62" fmla="*/ 727075 w 1386"/>
                  <a:gd name="T63" fmla="*/ 254000 h 1000"/>
                  <a:gd name="T64" fmla="*/ 650875 w 1386"/>
                  <a:gd name="T65" fmla="*/ 155575 h 1000"/>
                  <a:gd name="T66" fmla="*/ 584200 w 1386"/>
                  <a:gd name="T67" fmla="*/ 53975 h 1000"/>
                  <a:gd name="T68" fmla="*/ 552450 w 1386"/>
                  <a:gd name="T69" fmla="*/ 0 h 10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386" h="1000">
                    <a:moveTo>
                      <a:pt x="348" y="0"/>
                    </a:moveTo>
                    <a:lnTo>
                      <a:pt x="0" y="200"/>
                    </a:lnTo>
                    <a:lnTo>
                      <a:pt x="28" y="246"/>
                    </a:lnTo>
                    <a:lnTo>
                      <a:pt x="56" y="288"/>
                    </a:lnTo>
                    <a:lnTo>
                      <a:pt x="84" y="330"/>
                    </a:lnTo>
                    <a:lnTo>
                      <a:pt x="116" y="372"/>
                    </a:lnTo>
                    <a:lnTo>
                      <a:pt x="148" y="412"/>
                    </a:lnTo>
                    <a:lnTo>
                      <a:pt x="180" y="452"/>
                    </a:lnTo>
                    <a:lnTo>
                      <a:pt x="214" y="490"/>
                    </a:lnTo>
                    <a:lnTo>
                      <a:pt x="250" y="528"/>
                    </a:lnTo>
                    <a:lnTo>
                      <a:pt x="288" y="564"/>
                    </a:lnTo>
                    <a:lnTo>
                      <a:pt x="326" y="598"/>
                    </a:lnTo>
                    <a:lnTo>
                      <a:pt x="364" y="632"/>
                    </a:lnTo>
                    <a:lnTo>
                      <a:pt x="404" y="664"/>
                    </a:lnTo>
                    <a:lnTo>
                      <a:pt x="446" y="694"/>
                    </a:lnTo>
                    <a:lnTo>
                      <a:pt x="488" y="724"/>
                    </a:lnTo>
                    <a:lnTo>
                      <a:pt x="532" y="754"/>
                    </a:lnTo>
                    <a:lnTo>
                      <a:pt x="576" y="780"/>
                    </a:lnTo>
                    <a:lnTo>
                      <a:pt x="620" y="806"/>
                    </a:lnTo>
                    <a:lnTo>
                      <a:pt x="666" y="830"/>
                    </a:lnTo>
                    <a:lnTo>
                      <a:pt x="714" y="852"/>
                    </a:lnTo>
                    <a:lnTo>
                      <a:pt x="760" y="874"/>
                    </a:lnTo>
                    <a:lnTo>
                      <a:pt x="810" y="894"/>
                    </a:lnTo>
                    <a:lnTo>
                      <a:pt x="858" y="912"/>
                    </a:lnTo>
                    <a:lnTo>
                      <a:pt x="908" y="928"/>
                    </a:lnTo>
                    <a:lnTo>
                      <a:pt x="960" y="942"/>
                    </a:lnTo>
                    <a:lnTo>
                      <a:pt x="1010" y="956"/>
                    </a:lnTo>
                    <a:lnTo>
                      <a:pt x="1062" y="968"/>
                    </a:lnTo>
                    <a:lnTo>
                      <a:pt x="1116" y="978"/>
                    </a:lnTo>
                    <a:lnTo>
                      <a:pt x="1168" y="986"/>
                    </a:lnTo>
                    <a:lnTo>
                      <a:pt x="1222" y="992"/>
                    </a:lnTo>
                    <a:lnTo>
                      <a:pt x="1276" y="996"/>
                    </a:lnTo>
                    <a:lnTo>
                      <a:pt x="1332" y="1000"/>
                    </a:lnTo>
                    <a:lnTo>
                      <a:pt x="1386" y="1000"/>
                    </a:lnTo>
                    <a:lnTo>
                      <a:pt x="1386" y="600"/>
                    </a:lnTo>
                    <a:lnTo>
                      <a:pt x="1344" y="600"/>
                    </a:lnTo>
                    <a:lnTo>
                      <a:pt x="1304" y="598"/>
                    </a:lnTo>
                    <a:lnTo>
                      <a:pt x="1264" y="594"/>
                    </a:lnTo>
                    <a:lnTo>
                      <a:pt x="1222" y="590"/>
                    </a:lnTo>
                    <a:lnTo>
                      <a:pt x="1182" y="584"/>
                    </a:lnTo>
                    <a:lnTo>
                      <a:pt x="1144" y="576"/>
                    </a:lnTo>
                    <a:lnTo>
                      <a:pt x="1104" y="568"/>
                    </a:lnTo>
                    <a:lnTo>
                      <a:pt x="1066" y="558"/>
                    </a:lnTo>
                    <a:lnTo>
                      <a:pt x="1028" y="546"/>
                    </a:lnTo>
                    <a:lnTo>
                      <a:pt x="990" y="534"/>
                    </a:lnTo>
                    <a:lnTo>
                      <a:pt x="954" y="520"/>
                    </a:lnTo>
                    <a:lnTo>
                      <a:pt x="918" y="506"/>
                    </a:lnTo>
                    <a:lnTo>
                      <a:pt x="882" y="490"/>
                    </a:lnTo>
                    <a:lnTo>
                      <a:pt x="846" y="472"/>
                    </a:lnTo>
                    <a:lnTo>
                      <a:pt x="812" y="454"/>
                    </a:lnTo>
                    <a:lnTo>
                      <a:pt x="778" y="436"/>
                    </a:lnTo>
                    <a:lnTo>
                      <a:pt x="744" y="414"/>
                    </a:lnTo>
                    <a:lnTo>
                      <a:pt x="712" y="394"/>
                    </a:lnTo>
                    <a:lnTo>
                      <a:pt x="680" y="372"/>
                    </a:lnTo>
                    <a:lnTo>
                      <a:pt x="650" y="348"/>
                    </a:lnTo>
                    <a:lnTo>
                      <a:pt x="620" y="324"/>
                    </a:lnTo>
                    <a:lnTo>
                      <a:pt x="590" y="298"/>
                    </a:lnTo>
                    <a:lnTo>
                      <a:pt x="562" y="272"/>
                    </a:lnTo>
                    <a:lnTo>
                      <a:pt x="534" y="246"/>
                    </a:lnTo>
                    <a:lnTo>
                      <a:pt x="508" y="218"/>
                    </a:lnTo>
                    <a:lnTo>
                      <a:pt x="482" y="190"/>
                    </a:lnTo>
                    <a:lnTo>
                      <a:pt x="458" y="160"/>
                    </a:lnTo>
                    <a:lnTo>
                      <a:pt x="434" y="130"/>
                    </a:lnTo>
                    <a:lnTo>
                      <a:pt x="410" y="98"/>
                    </a:lnTo>
                    <a:lnTo>
                      <a:pt x="388" y="66"/>
                    </a:lnTo>
                    <a:lnTo>
                      <a:pt x="368" y="34"/>
                    </a:lnTo>
                    <a:lnTo>
                      <a:pt x="348" y="0"/>
                    </a:lnTo>
                    <a:close/>
                  </a:path>
                </a:pathLst>
              </a:custGeom>
              <a:noFill/>
              <a:ln w="38100" cap="flat" cmpd="sng">
                <a:solidFill>
                  <a:srgbClr val="5F5F5F"/>
                </a:solidFill>
                <a:prstDash val="solid"/>
                <a:round/>
                <a:headEnd type="none" w="med" len="med"/>
                <a:tailEnd type="none" w="med" len="med"/>
              </a:ln>
              <a:effectLst/>
              <a:extLst/>
            </p:spPr>
            <p:txBody>
              <a:bodyPr/>
              <a:lstStyle/>
              <a:p>
                <a:endParaRPr lang="en-GB"/>
              </a:p>
            </p:txBody>
          </p:sp>
          <p:sp>
            <p:nvSpPr>
              <p:cNvPr id="52" name="Freeform 8"/>
              <p:cNvSpPr>
                <a:spLocks/>
              </p:cNvSpPr>
              <p:nvPr/>
            </p:nvSpPr>
            <p:spPr bwMode="auto">
              <a:xfrm>
                <a:off x="2668587" y="3238693"/>
                <a:ext cx="1355725" cy="1905000"/>
              </a:xfrm>
              <a:custGeom>
                <a:avLst/>
                <a:gdLst>
                  <a:gd name="T0" fmla="*/ 1270000 w 854"/>
                  <a:gd name="T1" fmla="*/ 952500 h 1200"/>
                  <a:gd name="T2" fmla="*/ 1270000 w 854"/>
                  <a:gd name="T3" fmla="*/ 952500 h 1200"/>
                  <a:gd name="T4" fmla="*/ 1273175 w 854"/>
                  <a:gd name="T5" fmla="*/ 911225 h 1200"/>
                  <a:gd name="T6" fmla="*/ 1276350 w 854"/>
                  <a:gd name="T7" fmla="*/ 866775 h 1200"/>
                  <a:gd name="T8" fmla="*/ 1282700 w 854"/>
                  <a:gd name="T9" fmla="*/ 825500 h 1200"/>
                  <a:gd name="T10" fmla="*/ 1292225 w 854"/>
                  <a:gd name="T11" fmla="*/ 787400 h 1200"/>
                  <a:gd name="T12" fmla="*/ 1304925 w 854"/>
                  <a:gd name="T13" fmla="*/ 746125 h 1200"/>
                  <a:gd name="T14" fmla="*/ 1320800 w 854"/>
                  <a:gd name="T15" fmla="*/ 708025 h 1200"/>
                  <a:gd name="T16" fmla="*/ 1336675 w 854"/>
                  <a:gd name="T17" fmla="*/ 673100 h 1200"/>
                  <a:gd name="T18" fmla="*/ 1355725 w 854"/>
                  <a:gd name="T19" fmla="*/ 635000 h 1200"/>
                  <a:gd name="T20" fmla="*/ 257175 w 854"/>
                  <a:gd name="T21" fmla="*/ 0 h 1200"/>
                  <a:gd name="T22" fmla="*/ 257175 w 854"/>
                  <a:gd name="T23" fmla="*/ 0 h 1200"/>
                  <a:gd name="T24" fmla="*/ 225425 w 854"/>
                  <a:gd name="T25" fmla="*/ 53975 h 1200"/>
                  <a:gd name="T26" fmla="*/ 196850 w 854"/>
                  <a:gd name="T27" fmla="*/ 107950 h 1200"/>
                  <a:gd name="T28" fmla="*/ 171450 w 854"/>
                  <a:gd name="T29" fmla="*/ 161925 h 1200"/>
                  <a:gd name="T30" fmla="*/ 146050 w 854"/>
                  <a:gd name="T31" fmla="*/ 219075 h 1200"/>
                  <a:gd name="T32" fmla="*/ 123825 w 854"/>
                  <a:gd name="T33" fmla="*/ 276225 h 1200"/>
                  <a:gd name="T34" fmla="*/ 104775 w 854"/>
                  <a:gd name="T35" fmla="*/ 333375 h 1200"/>
                  <a:gd name="T36" fmla="*/ 85725 w 854"/>
                  <a:gd name="T37" fmla="*/ 393700 h 1200"/>
                  <a:gd name="T38" fmla="*/ 66675 w 854"/>
                  <a:gd name="T39" fmla="*/ 450850 h 1200"/>
                  <a:gd name="T40" fmla="*/ 50800 w 854"/>
                  <a:gd name="T41" fmla="*/ 511175 h 1200"/>
                  <a:gd name="T42" fmla="*/ 38100 w 854"/>
                  <a:gd name="T43" fmla="*/ 574675 h 1200"/>
                  <a:gd name="T44" fmla="*/ 28575 w 854"/>
                  <a:gd name="T45" fmla="*/ 635000 h 1200"/>
                  <a:gd name="T46" fmla="*/ 19050 w 854"/>
                  <a:gd name="T47" fmla="*/ 698500 h 1200"/>
                  <a:gd name="T48" fmla="*/ 9525 w 854"/>
                  <a:gd name="T49" fmla="*/ 762000 h 1200"/>
                  <a:gd name="T50" fmla="*/ 6350 w 854"/>
                  <a:gd name="T51" fmla="*/ 825500 h 1200"/>
                  <a:gd name="T52" fmla="*/ 3175 w 854"/>
                  <a:gd name="T53" fmla="*/ 889000 h 1200"/>
                  <a:gd name="T54" fmla="*/ 0 w 854"/>
                  <a:gd name="T55" fmla="*/ 952500 h 1200"/>
                  <a:gd name="T56" fmla="*/ 0 w 854"/>
                  <a:gd name="T57" fmla="*/ 952500 h 1200"/>
                  <a:gd name="T58" fmla="*/ 3175 w 854"/>
                  <a:gd name="T59" fmla="*/ 1019175 h 1200"/>
                  <a:gd name="T60" fmla="*/ 6350 w 854"/>
                  <a:gd name="T61" fmla="*/ 1082675 h 1200"/>
                  <a:gd name="T62" fmla="*/ 9525 w 854"/>
                  <a:gd name="T63" fmla="*/ 1146175 h 1200"/>
                  <a:gd name="T64" fmla="*/ 19050 w 854"/>
                  <a:gd name="T65" fmla="*/ 1209675 h 1200"/>
                  <a:gd name="T66" fmla="*/ 28575 w 854"/>
                  <a:gd name="T67" fmla="*/ 1273175 h 1200"/>
                  <a:gd name="T68" fmla="*/ 38100 w 854"/>
                  <a:gd name="T69" fmla="*/ 1333500 h 1200"/>
                  <a:gd name="T70" fmla="*/ 50800 w 854"/>
                  <a:gd name="T71" fmla="*/ 1393825 h 1200"/>
                  <a:gd name="T72" fmla="*/ 66675 w 854"/>
                  <a:gd name="T73" fmla="*/ 1454150 h 1200"/>
                  <a:gd name="T74" fmla="*/ 85725 w 854"/>
                  <a:gd name="T75" fmla="*/ 1514475 h 1200"/>
                  <a:gd name="T76" fmla="*/ 104775 w 854"/>
                  <a:gd name="T77" fmla="*/ 1571625 h 1200"/>
                  <a:gd name="T78" fmla="*/ 123825 w 854"/>
                  <a:gd name="T79" fmla="*/ 1631950 h 1200"/>
                  <a:gd name="T80" fmla="*/ 146050 w 854"/>
                  <a:gd name="T81" fmla="*/ 1689100 h 1200"/>
                  <a:gd name="T82" fmla="*/ 171450 w 854"/>
                  <a:gd name="T83" fmla="*/ 1743075 h 1200"/>
                  <a:gd name="T84" fmla="*/ 196850 w 854"/>
                  <a:gd name="T85" fmla="*/ 1800225 h 1200"/>
                  <a:gd name="T86" fmla="*/ 225425 w 854"/>
                  <a:gd name="T87" fmla="*/ 1854200 h 1200"/>
                  <a:gd name="T88" fmla="*/ 257175 w 854"/>
                  <a:gd name="T89" fmla="*/ 1905000 h 1200"/>
                  <a:gd name="T90" fmla="*/ 1355725 w 854"/>
                  <a:gd name="T91" fmla="*/ 1270000 h 1200"/>
                  <a:gd name="T92" fmla="*/ 1355725 w 854"/>
                  <a:gd name="T93" fmla="*/ 1270000 h 1200"/>
                  <a:gd name="T94" fmla="*/ 1336675 w 854"/>
                  <a:gd name="T95" fmla="*/ 1235075 h 1200"/>
                  <a:gd name="T96" fmla="*/ 1320800 w 854"/>
                  <a:gd name="T97" fmla="*/ 1196975 h 1200"/>
                  <a:gd name="T98" fmla="*/ 1304925 w 854"/>
                  <a:gd name="T99" fmla="*/ 1158875 h 1200"/>
                  <a:gd name="T100" fmla="*/ 1292225 w 854"/>
                  <a:gd name="T101" fmla="*/ 1120775 h 1200"/>
                  <a:gd name="T102" fmla="*/ 1282700 w 854"/>
                  <a:gd name="T103" fmla="*/ 1079500 h 1200"/>
                  <a:gd name="T104" fmla="*/ 1276350 w 854"/>
                  <a:gd name="T105" fmla="*/ 1038225 h 1200"/>
                  <a:gd name="T106" fmla="*/ 1273175 w 854"/>
                  <a:gd name="T107" fmla="*/ 996950 h 1200"/>
                  <a:gd name="T108" fmla="*/ 1270000 w 854"/>
                  <a:gd name="T109" fmla="*/ 952500 h 1200"/>
                  <a:gd name="T110" fmla="*/ 1270000 w 854"/>
                  <a:gd name="T111" fmla="*/ 952500 h 120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854" h="1200">
                    <a:moveTo>
                      <a:pt x="800" y="600"/>
                    </a:moveTo>
                    <a:lnTo>
                      <a:pt x="800" y="600"/>
                    </a:lnTo>
                    <a:lnTo>
                      <a:pt x="802" y="574"/>
                    </a:lnTo>
                    <a:lnTo>
                      <a:pt x="804" y="546"/>
                    </a:lnTo>
                    <a:lnTo>
                      <a:pt x="808" y="520"/>
                    </a:lnTo>
                    <a:lnTo>
                      <a:pt x="814" y="496"/>
                    </a:lnTo>
                    <a:lnTo>
                      <a:pt x="822" y="470"/>
                    </a:lnTo>
                    <a:lnTo>
                      <a:pt x="832" y="446"/>
                    </a:lnTo>
                    <a:lnTo>
                      <a:pt x="842" y="424"/>
                    </a:lnTo>
                    <a:lnTo>
                      <a:pt x="854" y="400"/>
                    </a:lnTo>
                    <a:lnTo>
                      <a:pt x="162" y="0"/>
                    </a:lnTo>
                    <a:lnTo>
                      <a:pt x="142" y="34"/>
                    </a:lnTo>
                    <a:lnTo>
                      <a:pt x="124" y="68"/>
                    </a:lnTo>
                    <a:lnTo>
                      <a:pt x="108" y="102"/>
                    </a:lnTo>
                    <a:lnTo>
                      <a:pt x="92" y="138"/>
                    </a:lnTo>
                    <a:lnTo>
                      <a:pt x="78" y="174"/>
                    </a:lnTo>
                    <a:lnTo>
                      <a:pt x="66" y="210"/>
                    </a:lnTo>
                    <a:lnTo>
                      <a:pt x="54" y="248"/>
                    </a:lnTo>
                    <a:lnTo>
                      <a:pt x="42" y="284"/>
                    </a:lnTo>
                    <a:lnTo>
                      <a:pt x="32" y="322"/>
                    </a:lnTo>
                    <a:lnTo>
                      <a:pt x="24" y="362"/>
                    </a:lnTo>
                    <a:lnTo>
                      <a:pt x="18" y="400"/>
                    </a:lnTo>
                    <a:lnTo>
                      <a:pt x="12" y="440"/>
                    </a:lnTo>
                    <a:lnTo>
                      <a:pt x="6" y="480"/>
                    </a:lnTo>
                    <a:lnTo>
                      <a:pt x="4" y="520"/>
                    </a:lnTo>
                    <a:lnTo>
                      <a:pt x="2" y="560"/>
                    </a:lnTo>
                    <a:lnTo>
                      <a:pt x="0" y="600"/>
                    </a:lnTo>
                    <a:lnTo>
                      <a:pt x="2" y="642"/>
                    </a:lnTo>
                    <a:lnTo>
                      <a:pt x="4" y="682"/>
                    </a:lnTo>
                    <a:lnTo>
                      <a:pt x="6" y="722"/>
                    </a:lnTo>
                    <a:lnTo>
                      <a:pt x="12" y="762"/>
                    </a:lnTo>
                    <a:lnTo>
                      <a:pt x="18" y="802"/>
                    </a:lnTo>
                    <a:lnTo>
                      <a:pt x="24" y="840"/>
                    </a:lnTo>
                    <a:lnTo>
                      <a:pt x="32" y="878"/>
                    </a:lnTo>
                    <a:lnTo>
                      <a:pt x="42" y="916"/>
                    </a:lnTo>
                    <a:lnTo>
                      <a:pt x="54" y="954"/>
                    </a:lnTo>
                    <a:lnTo>
                      <a:pt x="66" y="990"/>
                    </a:lnTo>
                    <a:lnTo>
                      <a:pt x="78" y="1028"/>
                    </a:lnTo>
                    <a:lnTo>
                      <a:pt x="92" y="1064"/>
                    </a:lnTo>
                    <a:lnTo>
                      <a:pt x="108" y="1098"/>
                    </a:lnTo>
                    <a:lnTo>
                      <a:pt x="124" y="1134"/>
                    </a:lnTo>
                    <a:lnTo>
                      <a:pt x="142" y="1168"/>
                    </a:lnTo>
                    <a:lnTo>
                      <a:pt x="162" y="1200"/>
                    </a:lnTo>
                    <a:lnTo>
                      <a:pt x="854" y="800"/>
                    </a:lnTo>
                    <a:lnTo>
                      <a:pt x="842" y="778"/>
                    </a:lnTo>
                    <a:lnTo>
                      <a:pt x="832" y="754"/>
                    </a:lnTo>
                    <a:lnTo>
                      <a:pt x="822" y="730"/>
                    </a:lnTo>
                    <a:lnTo>
                      <a:pt x="814" y="706"/>
                    </a:lnTo>
                    <a:lnTo>
                      <a:pt x="808" y="680"/>
                    </a:lnTo>
                    <a:lnTo>
                      <a:pt x="804" y="654"/>
                    </a:lnTo>
                    <a:lnTo>
                      <a:pt x="802" y="628"/>
                    </a:lnTo>
                    <a:lnTo>
                      <a:pt x="800" y="600"/>
                    </a:lnTo>
                    <a:close/>
                  </a:path>
                </a:pathLst>
              </a:custGeom>
              <a:noFill/>
              <a:ln w="12700" cap="flat" cmpd="sng">
                <a:solidFill>
                  <a:srgbClr val="000000"/>
                </a:solidFill>
                <a:prstDash val="solid"/>
                <a:round/>
                <a:headEnd type="none" w="med" len="med"/>
                <a:tailEnd type="none" w="med" len="med"/>
              </a:ln>
              <a:effectLst/>
              <a:extLst/>
            </p:spPr>
            <p:txBody>
              <a:bodyPr/>
              <a:lstStyle/>
              <a:p>
                <a:endParaRPr lang="en-GB"/>
              </a:p>
            </p:txBody>
          </p:sp>
          <p:sp>
            <p:nvSpPr>
              <p:cNvPr id="53" name="Freeform 9"/>
              <p:cNvSpPr>
                <a:spLocks/>
              </p:cNvSpPr>
              <p:nvPr/>
            </p:nvSpPr>
            <p:spPr bwMode="auto">
              <a:xfrm>
                <a:off x="2925763" y="4508694"/>
                <a:ext cx="1647825" cy="1587500"/>
              </a:xfrm>
              <a:custGeom>
                <a:avLst/>
                <a:gdLst>
                  <a:gd name="T0" fmla="*/ 1098550 w 1038"/>
                  <a:gd name="T1" fmla="*/ 0 h 1000"/>
                  <a:gd name="T2" fmla="*/ 0 w 1038"/>
                  <a:gd name="T3" fmla="*/ 635000 h 1000"/>
                  <a:gd name="T4" fmla="*/ 0 w 1038"/>
                  <a:gd name="T5" fmla="*/ 635000 h 1000"/>
                  <a:gd name="T6" fmla="*/ 31750 w 1038"/>
                  <a:gd name="T7" fmla="*/ 688975 h 1000"/>
                  <a:gd name="T8" fmla="*/ 63500 w 1038"/>
                  <a:gd name="T9" fmla="*/ 739775 h 1000"/>
                  <a:gd name="T10" fmla="*/ 98425 w 1038"/>
                  <a:gd name="T11" fmla="*/ 790575 h 1000"/>
                  <a:gd name="T12" fmla="*/ 136525 w 1038"/>
                  <a:gd name="T13" fmla="*/ 841375 h 1000"/>
                  <a:gd name="T14" fmla="*/ 174625 w 1038"/>
                  <a:gd name="T15" fmla="*/ 889000 h 1000"/>
                  <a:gd name="T16" fmla="*/ 212725 w 1038"/>
                  <a:gd name="T17" fmla="*/ 936625 h 1000"/>
                  <a:gd name="T18" fmla="*/ 254000 w 1038"/>
                  <a:gd name="T19" fmla="*/ 981075 h 1000"/>
                  <a:gd name="T20" fmla="*/ 295275 w 1038"/>
                  <a:gd name="T21" fmla="*/ 1025525 h 1000"/>
                  <a:gd name="T22" fmla="*/ 339725 w 1038"/>
                  <a:gd name="T23" fmla="*/ 1066800 h 1000"/>
                  <a:gd name="T24" fmla="*/ 384175 w 1038"/>
                  <a:gd name="T25" fmla="*/ 1108075 h 1000"/>
                  <a:gd name="T26" fmla="*/ 431800 w 1038"/>
                  <a:gd name="T27" fmla="*/ 1149350 h 1000"/>
                  <a:gd name="T28" fmla="*/ 479425 w 1038"/>
                  <a:gd name="T29" fmla="*/ 1187450 h 1000"/>
                  <a:gd name="T30" fmla="*/ 527050 w 1038"/>
                  <a:gd name="T31" fmla="*/ 1225550 h 1000"/>
                  <a:gd name="T32" fmla="*/ 577850 w 1038"/>
                  <a:gd name="T33" fmla="*/ 1260475 h 1000"/>
                  <a:gd name="T34" fmla="*/ 628650 w 1038"/>
                  <a:gd name="T35" fmla="*/ 1292225 h 1000"/>
                  <a:gd name="T36" fmla="*/ 682625 w 1038"/>
                  <a:gd name="T37" fmla="*/ 1327150 h 1000"/>
                  <a:gd name="T38" fmla="*/ 736600 w 1038"/>
                  <a:gd name="T39" fmla="*/ 1355725 h 1000"/>
                  <a:gd name="T40" fmla="*/ 790575 w 1038"/>
                  <a:gd name="T41" fmla="*/ 1384300 h 1000"/>
                  <a:gd name="T42" fmla="*/ 847725 w 1038"/>
                  <a:gd name="T43" fmla="*/ 1412875 h 1000"/>
                  <a:gd name="T44" fmla="*/ 904875 w 1038"/>
                  <a:gd name="T45" fmla="*/ 1438275 h 1000"/>
                  <a:gd name="T46" fmla="*/ 962025 w 1038"/>
                  <a:gd name="T47" fmla="*/ 1460500 h 1000"/>
                  <a:gd name="T48" fmla="*/ 1019175 w 1038"/>
                  <a:gd name="T49" fmla="*/ 1482725 h 1000"/>
                  <a:gd name="T50" fmla="*/ 1079500 w 1038"/>
                  <a:gd name="T51" fmla="*/ 1501775 h 1000"/>
                  <a:gd name="T52" fmla="*/ 1139825 w 1038"/>
                  <a:gd name="T53" fmla="*/ 1520825 h 1000"/>
                  <a:gd name="T54" fmla="*/ 1200150 w 1038"/>
                  <a:gd name="T55" fmla="*/ 1536700 h 1000"/>
                  <a:gd name="T56" fmla="*/ 1263650 w 1038"/>
                  <a:gd name="T57" fmla="*/ 1549400 h 1000"/>
                  <a:gd name="T58" fmla="*/ 1323975 w 1038"/>
                  <a:gd name="T59" fmla="*/ 1562100 h 1000"/>
                  <a:gd name="T60" fmla="*/ 1387475 w 1038"/>
                  <a:gd name="T61" fmla="*/ 1571625 h 1000"/>
                  <a:gd name="T62" fmla="*/ 1454150 w 1038"/>
                  <a:gd name="T63" fmla="*/ 1577975 h 1000"/>
                  <a:gd name="T64" fmla="*/ 1517650 w 1038"/>
                  <a:gd name="T65" fmla="*/ 1584325 h 1000"/>
                  <a:gd name="T66" fmla="*/ 1581150 w 1038"/>
                  <a:gd name="T67" fmla="*/ 1587500 h 1000"/>
                  <a:gd name="T68" fmla="*/ 1647825 w 1038"/>
                  <a:gd name="T69" fmla="*/ 1587500 h 1000"/>
                  <a:gd name="T70" fmla="*/ 1647825 w 1038"/>
                  <a:gd name="T71" fmla="*/ 317500 h 1000"/>
                  <a:gd name="T72" fmla="*/ 1647825 w 1038"/>
                  <a:gd name="T73" fmla="*/ 317500 h 1000"/>
                  <a:gd name="T74" fmla="*/ 1603375 w 1038"/>
                  <a:gd name="T75" fmla="*/ 317500 h 1000"/>
                  <a:gd name="T76" fmla="*/ 1562100 w 1038"/>
                  <a:gd name="T77" fmla="*/ 311150 h 1000"/>
                  <a:gd name="T78" fmla="*/ 1520825 w 1038"/>
                  <a:gd name="T79" fmla="*/ 304800 h 1000"/>
                  <a:gd name="T80" fmla="*/ 1479550 w 1038"/>
                  <a:gd name="T81" fmla="*/ 295275 h 1000"/>
                  <a:gd name="T82" fmla="*/ 1438275 w 1038"/>
                  <a:gd name="T83" fmla="*/ 282575 h 1000"/>
                  <a:gd name="T84" fmla="*/ 1400175 w 1038"/>
                  <a:gd name="T85" fmla="*/ 266700 h 1000"/>
                  <a:gd name="T86" fmla="*/ 1362075 w 1038"/>
                  <a:gd name="T87" fmla="*/ 250825 h 1000"/>
                  <a:gd name="T88" fmla="*/ 1327150 w 1038"/>
                  <a:gd name="T89" fmla="*/ 231775 h 1000"/>
                  <a:gd name="T90" fmla="*/ 1292225 w 1038"/>
                  <a:gd name="T91" fmla="*/ 209550 h 1000"/>
                  <a:gd name="T92" fmla="*/ 1260475 w 1038"/>
                  <a:gd name="T93" fmla="*/ 184150 h 1000"/>
                  <a:gd name="T94" fmla="*/ 1228725 w 1038"/>
                  <a:gd name="T95" fmla="*/ 158750 h 1000"/>
                  <a:gd name="T96" fmla="*/ 1196975 w 1038"/>
                  <a:gd name="T97" fmla="*/ 130175 h 1000"/>
                  <a:gd name="T98" fmla="*/ 1171575 w 1038"/>
                  <a:gd name="T99" fmla="*/ 101600 h 1000"/>
                  <a:gd name="T100" fmla="*/ 1143000 w 1038"/>
                  <a:gd name="T101" fmla="*/ 69850 h 1000"/>
                  <a:gd name="T102" fmla="*/ 1120775 w 1038"/>
                  <a:gd name="T103" fmla="*/ 34925 h 1000"/>
                  <a:gd name="T104" fmla="*/ 1098550 w 1038"/>
                  <a:gd name="T105" fmla="*/ 0 h 1000"/>
                  <a:gd name="T106" fmla="*/ 1098550 w 1038"/>
                  <a:gd name="T107" fmla="*/ 0 h 10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038" h="1000">
                    <a:moveTo>
                      <a:pt x="692" y="0"/>
                    </a:moveTo>
                    <a:lnTo>
                      <a:pt x="0" y="400"/>
                    </a:lnTo>
                    <a:lnTo>
                      <a:pt x="20" y="434"/>
                    </a:lnTo>
                    <a:lnTo>
                      <a:pt x="40" y="466"/>
                    </a:lnTo>
                    <a:lnTo>
                      <a:pt x="62" y="498"/>
                    </a:lnTo>
                    <a:lnTo>
                      <a:pt x="86" y="530"/>
                    </a:lnTo>
                    <a:lnTo>
                      <a:pt x="110" y="560"/>
                    </a:lnTo>
                    <a:lnTo>
                      <a:pt x="134" y="590"/>
                    </a:lnTo>
                    <a:lnTo>
                      <a:pt x="160" y="618"/>
                    </a:lnTo>
                    <a:lnTo>
                      <a:pt x="186" y="646"/>
                    </a:lnTo>
                    <a:lnTo>
                      <a:pt x="214" y="672"/>
                    </a:lnTo>
                    <a:lnTo>
                      <a:pt x="242" y="698"/>
                    </a:lnTo>
                    <a:lnTo>
                      <a:pt x="272" y="724"/>
                    </a:lnTo>
                    <a:lnTo>
                      <a:pt x="302" y="748"/>
                    </a:lnTo>
                    <a:lnTo>
                      <a:pt x="332" y="772"/>
                    </a:lnTo>
                    <a:lnTo>
                      <a:pt x="364" y="794"/>
                    </a:lnTo>
                    <a:lnTo>
                      <a:pt x="396" y="814"/>
                    </a:lnTo>
                    <a:lnTo>
                      <a:pt x="430" y="836"/>
                    </a:lnTo>
                    <a:lnTo>
                      <a:pt x="464" y="854"/>
                    </a:lnTo>
                    <a:lnTo>
                      <a:pt x="498" y="872"/>
                    </a:lnTo>
                    <a:lnTo>
                      <a:pt x="534" y="890"/>
                    </a:lnTo>
                    <a:lnTo>
                      <a:pt x="570" y="906"/>
                    </a:lnTo>
                    <a:lnTo>
                      <a:pt x="606" y="920"/>
                    </a:lnTo>
                    <a:lnTo>
                      <a:pt x="642" y="934"/>
                    </a:lnTo>
                    <a:lnTo>
                      <a:pt x="680" y="946"/>
                    </a:lnTo>
                    <a:lnTo>
                      <a:pt x="718" y="958"/>
                    </a:lnTo>
                    <a:lnTo>
                      <a:pt x="756" y="968"/>
                    </a:lnTo>
                    <a:lnTo>
                      <a:pt x="796" y="976"/>
                    </a:lnTo>
                    <a:lnTo>
                      <a:pt x="834" y="984"/>
                    </a:lnTo>
                    <a:lnTo>
                      <a:pt x="874" y="990"/>
                    </a:lnTo>
                    <a:lnTo>
                      <a:pt x="916" y="994"/>
                    </a:lnTo>
                    <a:lnTo>
                      <a:pt x="956" y="998"/>
                    </a:lnTo>
                    <a:lnTo>
                      <a:pt x="996" y="1000"/>
                    </a:lnTo>
                    <a:lnTo>
                      <a:pt x="1038" y="1000"/>
                    </a:lnTo>
                    <a:lnTo>
                      <a:pt x="1038" y="200"/>
                    </a:lnTo>
                    <a:lnTo>
                      <a:pt x="1010" y="200"/>
                    </a:lnTo>
                    <a:lnTo>
                      <a:pt x="984" y="196"/>
                    </a:lnTo>
                    <a:lnTo>
                      <a:pt x="958" y="192"/>
                    </a:lnTo>
                    <a:lnTo>
                      <a:pt x="932" y="186"/>
                    </a:lnTo>
                    <a:lnTo>
                      <a:pt x="906" y="178"/>
                    </a:lnTo>
                    <a:lnTo>
                      <a:pt x="882" y="168"/>
                    </a:lnTo>
                    <a:lnTo>
                      <a:pt x="858" y="158"/>
                    </a:lnTo>
                    <a:lnTo>
                      <a:pt x="836" y="146"/>
                    </a:lnTo>
                    <a:lnTo>
                      <a:pt x="814" y="132"/>
                    </a:lnTo>
                    <a:lnTo>
                      <a:pt x="794" y="116"/>
                    </a:lnTo>
                    <a:lnTo>
                      <a:pt x="774" y="100"/>
                    </a:lnTo>
                    <a:lnTo>
                      <a:pt x="754" y="82"/>
                    </a:lnTo>
                    <a:lnTo>
                      <a:pt x="738" y="64"/>
                    </a:lnTo>
                    <a:lnTo>
                      <a:pt x="720" y="44"/>
                    </a:lnTo>
                    <a:lnTo>
                      <a:pt x="706" y="22"/>
                    </a:lnTo>
                    <a:lnTo>
                      <a:pt x="692" y="0"/>
                    </a:lnTo>
                    <a:close/>
                  </a:path>
                </a:pathLst>
              </a:custGeom>
              <a:noFill/>
              <a:ln w="38100" cap="flat" cmpd="sng">
                <a:solidFill>
                  <a:srgbClr val="5F5F5F"/>
                </a:solidFill>
                <a:prstDash val="solid"/>
                <a:round/>
                <a:headEnd type="none" w="med" len="med"/>
                <a:tailEnd type="none" w="med" len="med"/>
              </a:ln>
              <a:effectLst/>
              <a:extLst/>
            </p:spPr>
            <p:txBody>
              <a:bodyPr/>
              <a:lstStyle/>
              <a:p>
                <a:endParaRPr lang="en-GB"/>
              </a:p>
            </p:txBody>
          </p:sp>
          <p:sp>
            <p:nvSpPr>
              <p:cNvPr id="54" name="Freeform 10"/>
              <p:cNvSpPr>
                <a:spLocks/>
              </p:cNvSpPr>
              <p:nvPr/>
            </p:nvSpPr>
            <p:spPr bwMode="auto">
              <a:xfrm>
                <a:off x="2925763" y="2286194"/>
                <a:ext cx="1647825" cy="1587500"/>
              </a:xfrm>
              <a:custGeom>
                <a:avLst/>
                <a:gdLst>
                  <a:gd name="T0" fmla="*/ 1647825 w 1038"/>
                  <a:gd name="T1" fmla="*/ 1270000 h 1000"/>
                  <a:gd name="T2" fmla="*/ 1647825 w 1038"/>
                  <a:gd name="T3" fmla="*/ 0 h 1000"/>
                  <a:gd name="T4" fmla="*/ 1647825 w 1038"/>
                  <a:gd name="T5" fmla="*/ 0 h 1000"/>
                  <a:gd name="T6" fmla="*/ 1581150 w 1038"/>
                  <a:gd name="T7" fmla="*/ 3175 h 1000"/>
                  <a:gd name="T8" fmla="*/ 1517650 w 1038"/>
                  <a:gd name="T9" fmla="*/ 6350 h 1000"/>
                  <a:gd name="T10" fmla="*/ 1454150 w 1038"/>
                  <a:gd name="T11" fmla="*/ 9525 h 1000"/>
                  <a:gd name="T12" fmla="*/ 1387475 w 1038"/>
                  <a:gd name="T13" fmla="*/ 19050 h 1000"/>
                  <a:gd name="T14" fmla="*/ 1323975 w 1038"/>
                  <a:gd name="T15" fmla="*/ 28575 h 1000"/>
                  <a:gd name="T16" fmla="*/ 1263650 w 1038"/>
                  <a:gd name="T17" fmla="*/ 41275 h 1000"/>
                  <a:gd name="T18" fmla="*/ 1200150 w 1038"/>
                  <a:gd name="T19" fmla="*/ 53975 h 1000"/>
                  <a:gd name="T20" fmla="*/ 1139825 w 1038"/>
                  <a:gd name="T21" fmla="*/ 69850 h 1000"/>
                  <a:gd name="T22" fmla="*/ 1079500 w 1038"/>
                  <a:gd name="T23" fmla="*/ 88900 h 1000"/>
                  <a:gd name="T24" fmla="*/ 1019175 w 1038"/>
                  <a:gd name="T25" fmla="*/ 107950 h 1000"/>
                  <a:gd name="T26" fmla="*/ 962025 w 1038"/>
                  <a:gd name="T27" fmla="*/ 130175 h 1000"/>
                  <a:gd name="T28" fmla="*/ 904875 w 1038"/>
                  <a:gd name="T29" fmla="*/ 152400 h 1000"/>
                  <a:gd name="T30" fmla="*/ 847725 w 1038"/>
                  <a:gd name="T31" fmla="*/ 177800 h 1000"/>
                  <a:gd name="T32" fmla="*/ 790575 w 1038"/>
                  <a:gd name="T33" fmla="*/ 203200 h 1000"/>
                  <a:gd name="T34" fmla="*/ 736600 w 1038"/>
                  <a:gd name="T35" fmla="*/ 231775 h 1000"/>
                  <a:gd name="T36" fmla="*/ 682625 w 1038"/>
                  <a:gd name="T37" fmla="*/ 263525 h 1000"/>
                  <a:gd name="T38" fmla="*/ 628650 w 1038"/>
                  <a:gd name="T39" fmla="*/ 295275 h 1000"/>
                  <a:gd name="T40" fmla="*/ 577850 w 1038"/>
                  <a:gd name="T41" fmla="*/ 330200 h 1000"/>
                  <a:gd name="T42" fmla="*/ 527050 w 1038"/>
                  <a:gd name="T43" fmla="*/ 365125 h 1000"/>
                  <a:gd name="T44" fmla="*/ 479425 w 1038"/>
                  <a:gd name="T45" fmla="*/ 403225 h 1000"/>
                  <a:gd name="T46" fmla="*/ 431800 w 1038"/>
                  <a:gd name="T47" fmla="*/ 441325 h 1000"/>
                  <a:gd name="T48" fmla="*/ 384175 w 1038"/>
                  <a:gd name="T49" fmla="*/ 479425 h 1000"/>
                  <a:gd name="T50" fmla="*/ 339725 w 1038"/>
                  <a:gd name="T51" fmla="*/ 520700 h 1000"/>
                  <a:gd name="T52" fmla="*/ 295275 w 1038"/>
                  <a:gd name="T53" fmla="*/ 565150 h 1000"/>
                  <a:gd name="T54" fmla="*/ 254000 w 1038"/>
                  <a:gd name="T55" fmla="*/ 609600 h 1000"/>
                  <a:gd name="T56" fmla="*/ 212725 w 1038"/>
                  <a:gd name="T57" fmla="*/ 654050 h 1000"/>
                  <a:gd name="T58" fmla="*/ 174625 w 1038"/>
                  <a:gd name="T59" fmla="*/ 701675 h 1000"/>
                  <a:gd name="T60" fmla="*/ 136525 w 1038"/>
                  <a:gd name="T61" fmla="*/ 749300 h 1000"/>
                  <a:gd name="T62" fmla="*/ 98425 w 1038"/>
                  <a:gd name="T63" fmla="*/ 796925 h 1000"/>
                  <a:gd name="T64" fmla="*/ 63500 w 1038"/>
                  <a:gd name="T65" fmla="*/ 847725 h 1000"/>
                  <a:gd name="T66" fmla="*/ 31750 w 1038"/>
                  <a:gd name="T67" fmla="*/ 901700 h 1000"/>
                  <a:gd name="T68" fmla="*/ 0 w 1038"/>
                  <a:gd name="T69" fmla="*/ 952500 h 1000"/>
                  <a:gd name="T70" fmla="*/ 1098550 w 1038"/>
                  <a:gd name="T71" fmla="*/ 1587500 h 1000"/>
                  <a:gd name="T72" fmla="*/ 1098550 w 1038"/>
                  <a:gd name="T73" fmla="*/ 1587500 h 1000"/>
                  <a:gd name="T74" fmla="*/ 1120775 w 1038"/>
                  <a:gd name="T75" fmla="*/ 1552575 h 1000"/>
                  <a:gd name="T76" fmla="*/ 1143000 w 1038"/>
                  <a:gd name="T77" fmla="*/ 1520825 h 1000"/>
                  <a:gd name="T78" fmla="*/ 1171575 w 1038"/>
                  <a:gd name="T79" fmla="*/ 1489075 h 1000"/>
                  <a:gd name="T80" fmla="*/ 1196975 w 1038"/>
                  <a:gd name="T81" fmla="*/ 1457325 h 1000"/>
                  <a:gd name="T82" fmla="*/ 1228725 w 1038"/>
                  <a:gd name="T83" fmla="*/ 1431925 h 1000"/>
                  <a:gd name="T84" fmla="*/ 1260475 w 1038"/>
                  <a:gd name="T85" fmla="*/ 1403350 h 1000"/>
                  <a:gd name="T86" fmla="*/ 1292225 w 1038"/>
                  <a:gd name="T87" fmla="*/ 1381125 h 1000"/>
                  <a:gd name="T88" fmla="*/ 1327150 w 1038"/>
                  <a:gd name="T89" fmla="*/ 1358900 h 1000"/>
                  <a:gd name="T90" fmla="*/ 1362075 w 1038"/>
                  <a:gd name="T91" fmla="*/ 1339850 h 1000"/>
                  <a:gd name="T92" fmla="*/ 1400175 w 1038"/>
                  <a:gd name="T93" fmla="*/ 1320800 h 1000"/>
                  <a:gd name="T94" fmla="*/ 1438275 w 1038"/>
                  <a:gd name="T95" fmla="*/ 1304925 h 1000"/>
                  <a:gd name="T96" fmla="*/ 1479550 w 1038"/>
                  <a:gd name="T97" fmla="*/ 1295400 h 1000"/>
                  <a:gd name="T98" fmla="*/ 1520825 w 1038"/>
                  <a:gd name="T99" fmla="*/ 1282700 h 1000"/>
                  <a:gd name="T100" fmla="*/ 1562100 w 1038"/>
                  <a:gd name="T101" fmla="*/ 1276350 h 1000"/>
                  <a:gd name="T102" fmla="*/ 1603375 w 1038"/>
                  <a:gd name="T103" fmla="*/ 1273175 h 1000"/>
                  <a:gd name="T104" fmla="*/ 1647825 w 1038"/>
                  <a:gd name="T105" fmla="*/ 1270000 h 1000"/>
                  <a:gd name="T106" fmla="*/ 1647825 w 1038"/>
                  <a:gd name="T107" fmla="*/ 1270000 h 10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038" h="1000">
                    <a:moveTo>
                      <a:pt x="1038" y="800"/>
                    </a:moveTo>
                    <a:lnTo>
                      <a:pt x="1038" y="0"/>
                    </a:lnTo>
                    <a:lnTo>
                      <a:pt x="996" y="2"/>
                    </a:lnTo>
                    <a:lnTo>
                      <a:pt x="956" y="4"/>
                    </a:lnTo>
                    <a:lnTo>
                      <a:pt x="916" y="6"/>
                    </a:lnTo>
                    <a:lnTo>
                      <a:pt x="874" y="12"/>
                    </a:lnTo>
                    <a:lnTo>
                      <a:pt x="834" y="18"/>
                    </a:lnTo>
                    <a:lnTo>
                      <a:pt x="796" y="26"/>
                    </a:lnTo>
                    <a:lnTo>
                      <a:pt x="756" y="34"/>
                    </a:lnTo>
                    <a:lnTo>
                      <a:pt x="718" y="44"/>
                    </a:lnTo>
                    <a:lnTo>
                      <a:pt x="680" y="56"/>
                    </a:lnTo>
                    <a:lnTo>
                      <a:pt x="642" y="68"/>
                    </a:lnTo>
                    <a:lnTo>
                      <a:pt x="606" y="82"/>
                    </a:lnTo>
                    <a:lnTo>
                      <a:pt x="570" y="96"/>
                    </a:lnTo>
                    <a:lnTo>
                      <a:pt x="534" y="112"/>
                    </a:lnTo>
                    <a:lnTo>
                      <a:pt x="498" y="128"/>
                    </a:lnTo>
                    <a:lnTo>
                      <a:pt x="464" y="146"/>
                    </a:lnTo>
                    <a:lnTo>
                      <a:pt x="430" y="166"/>
                    </a:lnTo>
                    <a:lnTo>
                      <a:pt x="396" y="186"/>
                    </a:lnTo>
                    <a:lnTo>
                      <a:pt x="364" y="208"/>
                    </a:lnTo>
                    <a:lnTo>
                      <a:pt x="332" y="230"/>
                    </a:lnTo>
                    <a:lnTo>
                      <a:pt x="302" y="254"/>
                    </a:lnTo>
                    <a:lnTo>
                      <a:pt x="272" y="278"/>
                    </a:lnTo>
                    <a:lnTo>
                      <a:pt x="242" y="302"/>
                    </a:lnTo>
                    <a:lnTo>
                      <a:pt x="214" y="328"/>
                    </a:lnTo>
                    <a:lnTo>
                      <a:pt x="186" y="356"/>
                    </a:lnTo>
                    <a:lnTo>
                      <a:pt x="160" y="384"/>
                    </a:lnTo>
                    <a:lnTo>
                      <a:pt x="134" y="412"/>
                    </a:lnTo>
                    <a:lnTo>
                      <a:pt x="110" y="442"/>
                    </a:lnTo>
                    <a:lnTo>
                      <a:pt x="86" y="472"/>
                    </a:lnTo>
                    <a:lnTo>
                      <a:pt x="62" y="502"/>
                    </a:lnTo>
                    <a:lnTo>
                      <a:pt x="40" y="534"/>
                    </a:lnTo>
                    <a:lnTo>
                      <a:pt x="20" y="568"/>
                    </a:lnTo>
                    <a:lnTo>
                      <a:pt x="0" y="600"/>
                    </a:lnTo>
                    <a:lnTo>
                      <a:pt x="692" y="1000"/>
                    </a:lnTo>
                    <a:lnTo>
                      <a:pt x="706" y="978"/>
                    </a:lnTo>
                    <a:lnTo>
                      <a:pt x="720" y="958"/>
                    </a:lnTo>
                    <a:lnTo>
                      <a:pt x="738" y="938"/>
                    </a:lnTo>
                    <a:lnTo>
                      <a:pt x="754" y="918"/>
                    </a:lnTo>
                    <a:lnTo>
                      <a:pt x="774" y="902"/>
                    </a:lnTo>
                    <a:lnTo>
                      <a:pt x="794" y="884"/>
                    </a:lnTo>
                    <a:lnTo>
                      <a:pt x="814" y="870"/>
                    </a:lnTo>
                    <a:lnTo>
                      <a:pt x="836" y="856"/>
                    </a:lnTo>
                    <a:lnTo>
                      <a:pt x="858" y="844"/>
                    </a:lnTo>
                    <a:lnTo>
                      <a:pt x="882" y="832"/>
                    </a:lnTo>
                    <a:lnTo>
                      <a:pt x="906" y="822"/>
                    </a:lnTo>
                    <a:lnTo>
                      <a:pt x="932" y="816"/>
                    </a:lnTo>
                    <a:lnTo>
                      <a:pt x="958" y="808"/>
                    </a:lnTo>
                    <a:lnTo>
                      <a:pt x="984" y="804"/>
                    </a:lnTo>
                    <a:lnTo>
                      <a:pt x="1010" y="802"/>
                    </a:lnTo>
                    <a:lnTo>
                      <a:pt x="1038" y="800"/>
                    </a:lnTo>
                    <a:close/>
                  </a:path>
                </a:pathLst>
              </a:custGeom>
              <a:noFill/>
              <a:ln w="38100" cap="flat" cmpd="sng">
                <a:solidFill>
                  <a:srgbClr val="5F5F5F"/>
                </a:solidFill>
                <a:prstDash val="solid"/>
                <a:round/>
                <a:headEnd type="none" w="med" len="med"/>
                <a:tailEnd type="none" w="med" len="med"/>
              </a:ln>
              <a:effectLst/>
              <a:extLst/>
            </p:spPr>
            <p:txBody>
              <a:bodyPr/>
              <a:lstStyle/>
              <a:p>
                <a:endParaRPr lang="en-GB"/>
              </a:p>
            </p:txBody>
          </p:sp>
          <p:sp>
            <p:nvSpPr>
              <p:cNvPr id="55" name="Freeform 11"/>
              <p:cNvSpPr>
                <a:spLocks/>
              </p:cNvSpPr>
              <p:nvPr/>
            </p:nvSpPr>
            <p:spPr bwMode="auto">
              <a:xfrm>
                <a:off x="4573587" y="4508694"/>
                <a:ext cx="1651000" cy="1587500"/>
              </a:xfrm>
              <a:custGeom>
                <a:avLst/>
                <a:gdLst>
                  <a:gd name="T0" fmla="*/ 0 w 1040"/>
                  <a:gd name="T1" fmla="*/ 317500 h 1000"/>
                  <a:gd name="T2" fmla="*/ 0 w 1040"/>
                  <a:gd name="T3" fmla="*/ 1587500 h 1000"/>
                  <a:gd name="T4" fmla="*/ 0 w 1040"/>
                  <a:gd name="T5" fmla="*/ 1587500 h 1000"/>
                  <a:gd name="T6" fmla="*/ 66675 w 1040"/>
                  <a:gd name="T7" fmla="*/ 1587500 h 1000"/>
                  <a:gd name="T8" fmla="*/ 133350 w 1040"/>
                  <a:gd name="T9" fmla="*/ 1584325 h 1000"/>
                  <a:gd name="T10" fmla="*/ 196850 w 1040"/>
                  <a:gd name="T11" fmla="*/ 1577975 h 1000"/>
                  <a:gd name="T12" fmla="*/ 260350 w 1040"/>
                  <a:gd name="T13" fmla="*/ 1571625 h 1000"/>
                  <a:gd name="T14" fmla="*/ 323850 w 1040"/>
                  <a:gd name="T15" fmla="*/ 1562100 h 1000"/>
                  <a:gd name="T16" fmla="*/ 387350 w 1040"/>
                  <a:gd name="T17" fmla="*/ 1549400 h 1000"/>
                  <a:gd name="T18" fmla="*/ 447675 w 1040"/>
                  <a:gd name="T19" fmla="*/ 1536700 h 1000"/>
                  <a:gd name="T20" fmla="*/ 511175 w 1040"/>
                  <a:gd name="T21" fmla="*/ 1520825 h 1000"/>
                  <a:gd name="T22" fmla="*/ 571500 w 1040"/>
                  <a:gd name="T23" fmla="*/ 1501775 h 1000"/>
                  <a:gd name="T24" fmla="*/ 628650 w 1040"/>
                  <a:gd name="T25" fmla="*/ 1482725 h 1000"/>
                  <a:gd name="T26" fmla="*/ 688975 w 1040"/>
                  <a:gd name="T27" fmla="*/ 1460500 h 1000"/>
                  <a:gd name="T28" fmla="*/ 746125 w 1040"/>
                  <a:gd name="T29" fmla="*/ 1438275 h 1000"/>
                  <a:gd name="T30" fmla="*/ 803275 w 1040"/>
                  <a:gd name="T31" fmla="*/ 1412875 h 1000"/>
                  <a:gd name="T32" fmla="*/ 857250 w 1040"/>
                  <a:gd name="T33" fmla="*/ 1384300 h 1000"/>
                  <a:gd name="T34" fmla="*/ 914400 w 1040"/>
                  <a:gd name="T35" fmla="*/ 1355725 h 1000"/>
                  <a:gd name="T36" fmla="*/ 965200 w 1040"/>
                  <a:gd name="T37" fmla="*/ 1327150 h 1000"/>
                  <a:gd name="T38" fmla="*/ 1019175 w 1040"/>
                  <a:gd name="T39" fmla="*/ 1292225 h 1000"/>
                  <a:gd name="T40" fmla="*/ 1069975 w 1040"/>
                  <a:gd name="T41" fmla="*/ 1260475 h 1000"/>
                  <a:gd name="T42" fmla="*/ 1120775 w 1040"/>
                  <a:gd name="T43" fmla="*/ 1225550 h 1000"/>
                  <a:gd name="T44" fmla="*/ 1168400 w 1040"/>
                  <a:gd name="T45" fmla="*/ 1187450 h 1000"/>
                  <a:gd name="T46" fmla="*/ 1216025 w 1040"/>
                  <a:gd name="T47" fmla="*/ 1149350 h 1000"/>
                  <a:gd name="T48" fmla="*/ 1263650 w 1040"/>
                  <a:gd name="T49" fmla="*/ 1108075 h 1000"/>
                  <a:gd name="T50" fmla="*/ 1308100 w 1040"/>
                  <a:gd name="T51" fmla="*/ 1066800 h 1000"/>
                  <a:gd name="T52" fmla="*/ 1352550 w 1040"/>
                  <a:gd name="T53" fmla="*/ 1025525 h 1000"/>
                  <a:gd name="T54" fmla="*/ 1397000 w 1040"/>
                  <a:gd name="T55" fmla="*/ 981075 h 1000"/>
                  <a:gd name="T56" fmla="*/ 1435100 w 1040"/>
                  <a:gd name="T57" fmla="*/ 936625 h 1000"/>
                  <a:gd name="T58" fmla="*/ 1476375 w 1040"/>
                  <a:gd name="T59" fmla="*/ 889000 h 1000"/>
                  <a:gd name="T60" fmla="*/ 1514475 w 1040"/>
                  <a:gd name="T61" fmla="*/ 841375 h 1000"/>
                  <a:gd name="T62" fmla="*/ 1549400 w 1040"/>
                  <a:gd name="T63" fmla="*/ 790575 h 1000"/>
                  <a:gd name="T64" fmla="*/ 1584325 w 1040"/>
                  <a:gd name="T65" fmla="*/ 739775 h 1000"/>
                  <a:gd name="T66" fmla="*/ 1619250 w 1040"/>
                  <a:gd name="T67" fmla="*/ 688975 h 1000"/>
                  <a:gd name="T68" fmla="*/ 1651000 w 1040"/>
                  <a:gd name="T69" fmla="*/ 635000 h 1000"/>
                  <a:gd name="T70" fmla="*/ 549275 w 1040"/>
                  <a:gd name="T71" fmla="*/ 0 h 1000"/>
                  <a:gd name="T72" fmla="*/ 549275 w 1040"/>
                  <a:gd name="T73" fmla="*/ 0 h 1000"/>
                  <a:gd name="T74" fmla="*/ 530225 w 1040"/>
                  <a:gd name="T75" fmla="*/ 34925 h 1000"/>
                  <a:gd name="T76" fmla="*/ 504825 w 1040"/>
                  <a:gd name="T77" fmla="*/ 69850 h 1000"/>
                  <a:gd name="T78" fmla="*/ 479425 w 1040"/>
                  <a:gd name="T79" fmla="*/ 101600 h 1000"/>
                  <a:gd name="T80" fmla="*/ 450850 w 1040"/>
                  <a:gd name="T81" fmla="*/ 130175 h 1000"/>
                  <a:gd name="T82" fmla="*/ 422275 w 1040"/>
                  <a:gd name="T83" fmla="*/ 158750 h 1000"/>
                  <a:gd name="T84" fmla="*/ 390525 w 1040"/>
                  <a:gd name="T85" fmla="*/ 184150 h 1000"/>
                  <a:gd name="T86" fmla="*/ 358775 w 1040"/>
                  <a:gd name="T87" fmla="*/ 209550 h 1000"/>
                  <a:gd name="T88" fmla="*/ 323850 w 1040"/>
                  <a:gd name="T89" fmla="*/ 231775 h 1000"/>
                  <a:gd name="T90" fmla="*/ 285750 w 1040"/>
                  <a:gd name="T91" fmla="*/ 250825 h 1000"/>
                  <a:gd name="T92" fmla="*/ 247650 w 1040"/>
                  <a:gd name="T93" fmla="*/ 266700 h 1000"/>
                  <a:gd name="T94" fmla="*/ 209550 w 1040"/>
                  <a:gd name="T95" fmla="*/ 282575 h 1000"/>
                  <a:gd name="T96" fmla="*/ 171450 w 1040"/>
                  <a:gd name="T97" fmla="*/ 295275 h 1000"/>
                  <a:gd name="T98" fmla="*/ 130175 w 1040"/>
                  <a:gd name="T99" fmla="*/ 304800 h 1000"/>
                  <a:gd name="T100" fmla="*/ 88900 w 1040"/>
                  <a:gd name="T101" fmla="*/ 311150 h 1000"/>
                  <a:gd name="T102" fmla="*/ 44450 w 1040"/>
                  <a:gd name="T103" fmla="*/ 317500 h 1000"/>
                  <a:gd name="T104" fmla="*/ 0 w 1040"/>
                  <a:gd name="T105" fmla="*/ 317500 h 1000"/>
                  <a:gd name="T106" fmla="*/ 0 w 1040"/>
                  <a:gd name="T107" fmla="*/ 317500 h 10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040" h="1000">
                    <a:moveTo>
                      <a:pt x="0" y="200"/>
                    </a:moveTo>
                    <a:lnTo>
                      <a:pt x="0" y="1000"/>
                    </a:lnTo>
                    <a:lnTo>
                      <a:pt x="42" y="1000"/>
                    </a:lnTo>
                    <a:lnTo>
                      <a:pt x="84" y="998"/>
                    </a:lnTo>
                    <a:lnTo>
                      <a:pt x="124" y="994"/>
                    </a:lnTo>
                    <a:lnTo>
                      <a:pt x="164" y="990"/>
                    </a:lnTo>
                    <a:lnTo>
                      <a:pt x="204" y="984"/>
                    </a:lnTo>
                    <a:lnTo>
                      <a:pt x="244" y="976"/>
                    </a:lnTo>
                    <a:lnTo>
                      <a:pt x="282" y="968"/>
                    </a:lnTo>
                    <a:lnTo>
                      <a:pt x="322" y="958"/>
                    </a:lnTo>
                    <a:lnTo>
                      <a:pt x="360" y="946"/>
                    </a:lnTo>
                    <a:lnTo>
                      <a:pt x="396" y="934"/>
                    </a:lnTo>
                    <a:lnTo>
                      <a:pt x="434" y="920"/>
                    </a:lnTo>
                    <a:lnTo>
                      <a:pt x="470" y="906"/>
                    </a:lnTo>
                    <a:lnTo>
                      <a:pt x="506" y="890"/>
                    </a:lnTo>
                    <a:lnTo>
                      <a:pt x="540" y="872"/>
                    </a:lnTo>
                    <a:lnTo>
                      <a:pt x="576" y="854"/>
                    </a:lnTo>
                    <a:lnTo>
                      <a:pt x="608" y="836"/>
                    </a:lnTo>
                    <a:lnTo>
                      <a:pt x="642" y="814"/>
                    </a:lnTo>
                    <a:lnTo>
                      <a:pt x="674" y="794"/>
                    </a:lnTo>
                    <a:lnTo>
                      <a:pt x="706" y="772"/>
                    </a:lnTo>
                    <a:lnTo>
                      <a:pt x="736" y="748"/>
                    </a:lnTo>
                    <a:lnTo>
                      <a:pt x="766" y="724"/>
                    </a:lnTo>
                    <a:lnTo>
                      <a:pt x="796" y="698"/>
                    </a:lnTo>
                    <a:lnTo>
                      <a:pt x="824" y="672"/>
                    </a:lnTo>
                    <a:lnTo>
                      <a:pt x="852" y="646"/>
                    </a:lnTo>
                    <a:lnTo>
                      <a:pt x="880" y="618"/>
                    </a:lnTo>
                    <a:lnTo>
                      <a:pt x="904" y="590"/>
                    </a:lnTo>
                    <a:lnTo>
                      <a:pt x="930" y="560"/>
                    </a:lnTo>
                    <a:lnTo>
                      <a:pt x="954" y="530"/>
                    </a:lnTo>
                    <a:lnTo>
                      <a:pt x="976" y="498"/>
                    </a:lnTo>
                    <a:lnTo>
                      <a:pt x="998" y="466"/>
                    </a:lnTo>
                    <a:lnTo>
                      <a:pt x="1020" y="434"/>
                    </a:lnTo>
                    <a:lnTo>
                      <a:pt x="1040" y="400"/>
                    </a:lnTo>
                    <a:lnTo>
                      <a:pt x="346" y="0"/>
                    </a:lnTo>
                    <a:lnTo>
                      <a:pt x="334" y="22"/>
                    </a:lnTo>
                    <a:lnTo>
                      <a:pt x="318" y="44"/>
                    </a:lnTo>
                    <a:lnTo>
                      <a:pt x="302" y="64"/>
                    </a:lnTo>
                    <a:lnTo>
                      <a:pt x="284" y="82"/>
                    </a:lnTo>
                    <a:lnTo>
                      <a:pt x="266" y="100"/>
                    </a:lnTo>
                    <a:lnTo>
                      <a:pt x="246" y="116"/>
                    </a:lnTo>
                    <a:lnTo>
                      <a:pt x="226" y="132"/>
                    </a:lnTo>
                    <a:lnTo>
                      <a:pt x="204" y="146"/>
                    </a:lnTo>
                    <a:lnTo>
                      <a:pt x="180" y="158"/>
                    </a:lnTo>
                    <a:lnTo>
                      <a:pt x="156" y="168"/>
                    </a:lnTo>
                    <a:lnTo>
                      <a:pt x="132" y="178"/>
                    </a:lnTo>
                    <a:lnTo>
                      <a:pt x="108" y="186"/>
                    </a:lnTo>
                    <a:lnTo>
                      <a:pt x="82" y="192"/>
                    </a:lnTo>
                    <a:lnTo>
                      <a:pt x="56" y="196"/>
                    </a:lnTo>
                    <a:lnTo>
                      <a:pt x="28" y="200"/>
                    </a:lnTo>
                    <a:lnTo>
                      <a:pt x="0" y="200"/>
                    </a:lnTo>
                    <a:close/>
                  </a:path>
                </a:pathLst>
              </a:custGeom>
              <a:noFill/>
              <a:ln w="12700">
                <a:solidFill>
                  <a:srgbClr val="000000"/>
                </a:solidFill>
                <a:prstDash val="solid"/>
                <a:round/>
                <a:headEnd/>
                <a:tailEnd/>
              </a:ln>
            </p:spPr>
            <p:txBody>
              <a:bodyPr/>
              <a:lstStyle/>
              <a:p>
                <a:endParaRPr lang="en-GB"/>
              </a:p>
            </p:txBody>
          </p:sp>
          <p:sp>
            <p:nvSpPr>
              <p:cNvPr id="56" name="Freeform 12"/>
              <p:cNvSpPr>
                <a:spLocks/>
              </p:cNvSpPr>
              <p:nvPr/>
            </p:nvSpPr>
            <p:spPr bwMode="auto">
              <a:xfrm>
                <a:off x="4573587" y="2286194"/>
                <a:ext cx="1651000" cy="1587500"/>
              </a:xfrm>
              <a:custGeom>
                <a:avLst/>
                <a:gdLst>
                  <a:gd name="T0" fmla="*/ 0 w 1040"/>
                  <a:gd name="T1" fmla="*/ 0 h 1000"/>
                  <a:gd name="T2" fmla="*/ 0 w 1040"/>
                  <a:gd name="T3" fmla="*/ 1270000 h 1000"/>
                  <a:gd name="T4" fmla="*/ 0 w 1040"/>
                  <a:gd name="T5" fmla="*/ 1270000 h 1000"/>
                  <a:gd name="T6" fmla="*/ 44450 w 1040"/>
                  <a:gd name="T7" fmla="*/ 1273175 h 1000"/>
                  <a:gd name="T8" fmla="*/ 88900 w 1040"/>
                  <a:gd name="T9" fmla="*/ 1276350 h 1000"/>
                  <a:gd name="T10" fmla="*/ 130175 w 1040"/>
                  <a:gd name="T11" fmla="*/ 1282700 h 1000"/>
                  <a:gd name="T12" fmla="*/ 171450 w 1040"/>
                  <a:gd name="T13" fmla="*/ 1295400 h 1000"/>
                  <a:gd name="T14" fmla="*/ 209550 w 1040"/>
                  <a:gd name="T15" fmla="*/ 1304925 h 1000"/>
                  <a:gd name="T16" fmla="*/ 247650 w 1040"/>
                  <a:gd name="T17" fmla="*/ 1320800 h 1000"/>
                  <a:gd name="T18" fmla="*/ 285750 w 1040"/>
                  <a:gd name="T19" fmla="*/ 1339850 h 1000"/>
                  <a:gd name="T20" fmla="*/ 323850 w 1040"/>
                  <a:gd name="T21" fmla="*/ 1358900 h 1000"/>
                  <a:gd name="T22" fmla="*/ 358775 w 1040"/>
                  <a:gd name="T23" fmla="*/ 1381125 h 1000"/>
                  <a:gd name="T24" fmla="*/ 390525 w 1040"/>
                  <a:gd name="T25" fmla="*/ 1403350 h 1000"/>
                  <a:gd name="T26" fmla="*/ 422275 w 1040"/>
                  <a:gd name="T27" fmla="*/ 1431925 h 1000"/>
                  <a:gd name="T28" fmla="*/ 450850 w 1040"/>
                  <a:gd name="T29" fmla="*/ 1457325 h 1000"/>
                  <a:gd name="T30" fmla="*/ 479425 w 1040"/>
                  <a:gd name="T31" fmla="*/ 1489075 h 1000"/>
                  <a:gd name="T32" fmla="*/ 504825 w 1040"/>
                  <a:gd name="T33" fmla="*/ 1520825 h 1000"/>
                  <a:gd name="T34" fmla="*/ 530225 w 1040"/>
                  <a:gd name="T35" fmla="*/ 1552575 h 1000"/>
                  <a:gd name="T36" fmla="*/ 549275 w 1040"/>
                  <a:gd name="T37" fmla="*/ 1587500 h 1000"/>
                  <a:gd name="T38" fmla="*/ 1651000 w 1040"/>
                  <a:gd name="T39" fmla="*/ 952500 h 1000"/>
                  <a:gd name="T40" fmla="*/ 1651000 w 1040"/>
                  <a:gd name="T41" fmla="*/ 952500 h 1000"/>
                  <a:gd name="T42" fmla="*/ 1619250 w 1040"/>
                  <a:gd name="T43" fmla="*/ 901700 h 1000"/>
                  <a:gd name="T44" fmla="*/ 1584325 w 1040"/>
                  <a:gd name="T45" fmla="*/ 847725 h 1000"/>
                  <a:gd name="T46" fmla="*/ 1549400 w 1040"/>
                  <a:gd name="T47" fmla="*/ 796925 h 1000"/>
                  <a:gd name="T48" fmla="*/ 1514475 w 1040"/>
                  <a:gd name="T49" fmla="*/ 749300 h 1000"/>
                  <a:gd name="T50" fmla="*/ 1476375 w 1040"/>
                  <a:gd name="T51" fmla="*/ 701675 h 1000"/>
                  <a:gd name="T52" fmla="*/ 1435100 w 1040"/>
                  <a:gd name="T53" fmla="*/ 654050 h 1000"/>
                  <a:gd name="T54" fmla="*/ 1397000 w 1040"/>
                  <a:gd name="T55" fmla="*/ 609600 h 1000"/>
                  <a:gd name="T56" fmla="*/ 1352550 w 1040"/>
                  <a:gd name="T57" fmla="*/ 565150 h 1000"/>
                  <a:gd name="T58" fmla="*/ 1308100 w 1040"/>
                  <a:gd name="T59" fmla="*/ 520700 h 1000"/>
                  <a:gd name="T60" fmla="*/ 1263650 w 1040"/>
                  <a:gd name="T61" fmla="*/ 479425 h 1000"/>
                  <a:gd name="T62" fmla="*/ 1216025 w 1040"/>
                  <a:gd name="T63" fmla="*/ 441325 h 1000"/>
                  <a:gd name="T64" fmla="*/ 1168400 w 1040"/>
                  <a:gd name="T65" fmla="*/ 403225 h 1000"/>
                  <a:gd name="T66" fmla="*/ 1120775 w 1040"/>
                  <a:gd name="T67" fmla="*/ 365125 h 1000"/>
                  <a:gd name="T68" fmla="*/ 1069975 w 1040"/>
                  <a:gd name="T69" fmla="*/ 330200 h 1000"/>
                  <a:gd name="T70" fmla="*/ 1019175 w 1040"/>
                  <a:gd name="T71" fmla="*/ 295275 h 1000"/>
                  <a:gd name="T72" fmla="*/ 965200 w 1040"/>
                  <a:gd name="T73" fmla="*/ 263525 h 1000"/>
                  <a:gd name="T74" fmla="*/ 914400 w 1040"/>
                  <a:gd name="T75" fmla="*/ 231775 h 1000"/>
                  <a:gd name="T76" fmla="*/ 857250 w 1040"/>
                  <a:gd name="T77" fmla="*/ 203200 h 1000"/>
                  <a:gd name="T78" fmla="*/ 803275 w 1040"/>
                  <a:gd name="T79" fmla="*/ 177800 h 1000"/>
                  <a:gd name="T80" fmla="*/ 746125 w 1040"/>
                  <a:gd name="T81" fmla="*/ 152400 h 1000"/>
                  <a:gd name="T82" fmla="*/ 688975 w 1040"/>
                  <a:gd name="T83" fmla="*/ 130175 h 1000"/>
                  <a:gd name="T84" fmla="*/ 628650 w 1040"/>
                  <a:gd name="T85" fmla="*/ 107950 h 1000"/>
                  <a:gd name="T86" fmla="*/ 571500 w 1040"/>
                  <a:gd name="T87" fmla="*/ 88900 h 1000"/>
                  <a:gd name="T88" fmla="*/ 511175 w 1040"/>
                  <a:gd name="T89" fmla="*/ 69850 h 1000"/>
                  <a:gd name="T90" fmla="*/ 447675 w 1040"/>
                  <a:gd name="T91" fmla="*/ 53975 h 1000"/>
                  <a:gd name="T92" fmla="*/ 387350 w 1040"/>
                  <a:gd name="T93" fmla="*/ 41275 h 1000"/>
                  <a:gd name="T94" fmla="*/ 323850 w 1040"/>
                  <a:gd name="T95" fmla="*/ 28575 h 1000"/>
                  <a:gd name="T96" fmla="*/ 260350 w 1040"/>
                  <a:gd name="T97" fmla="*/ 19050 h 1000"/>
                  <a:gd name="T98" fmla="*/ 196850 w 1040"/>
                  <a:gd name="T99" fmla="*/ 9525 h 1000"/>
                  <a:gd name="T100" fmla="*/ 133350 w 1040"/>
                  <a:gd name="T101" fmla="*/ 6350 h 1000"/>
                  <a:gd name="T102" fmla="*/ 66675 w 1040"/>
                  <a:gd name="T103" fmla="*/ 3175 h 1000"/>
                  <a:gd name="T104" fmla="*/ 0 w 1040"/>
                  <a:gd name="T105" fmla="*/ 0 h 1000"/>
                  <a:gd name="T106" fmla="*/ 0 w 1040"/>
                  <a:gd name="T107" fmla="*/ 0 h 10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040" h="1000">
                    <a:moveTo>
                      <a:pt x="0" y="0"/>
                    </a:moveTo>
                    <a:lnTo>
                      <a:pt x="0" y="800"/>
                    </a:lnTo>
                    <a:lnTo>
                      <a:pt x="28" y="802"/>
                    </a:lnTo>
                    <a:lnTo>
                      <a:pt x="56" y="804"/>
                    </a:lnTo>
                    <a:lnTo>
                      <a:pt x="82" y="808"/>
                    </a:lnTo>
                    <a:lnTo>
                      <a:pt x="108" y="816"/>
                    </a:lnTo>
                    <a:lnTo>
                      <a:pt x="132" y="822"/>
                    </a:lnTo>
                    <a:lnTo>
                      <a:pt x="156" y="832"/>
                    </a:lnTo>
                    <a:lnTo>
                      <a:pt x="180" y="844"/>
                    </a:lnTo>
                    <a:lnTo>
                      <a:pt x="204" y="856"/>
                    </a:lnTo>
                    <a:lnTo>
                      <a:pt x="226" y="870"/>
                    </a:lnTo>
                    <a:lnTo>
                      <a:pt x="246" y="884"/>
                    </a:lnTo>
                    <a:lnTo>
                      <a:pt x="266" y="902"/>
                    </a:lnTo>
                    <a:lnTo>
                      <a:pt x="284" y="918"/>
                    </a:lnTo>
                    <a:lnTo>
                      <a:pt x="302" y="938"/>
                    </a:lnTo>
                    <a:lnTo>
                      <a:pt x="318" y="958"/>
                    </a:lnTo>
                    <a:lnTo>
                      <a:pt x="334" y="978"/>
                    </a:lnTo>
                    <a:lnTo>
                      <a:pt x="346" y="1000"/>
                    </a:lnTo>
                    <a:lnTo>
                      <a:pt x="1040" y="600"/>
                    </a:lnTo>
                    <a:lnTo>
                      <a:pt x="1020" y="568"/>
                    </a:lnTo>
                    <a:lnTo>
                      <a:pt x="998" y="534"/>
                    </a:lnTo>
                    <a:lnTo>
                      <a:pt x="976" y="502"/>
                    </a:lnTo>
                    <a:lnTo>
                      <a:pt x="954" y="472"/>
                    </a:lnTo>
                    <a:lnTo>
                      <a:pt x="930" y="442"/>
                    </a:lnTo>
                    <a:lnTo>
                      <a:pt x="904" y="412"/>
                    </a:lnTo>
                    <a:lnTo>
                      <a:pt x="880" y="384"/>
                    </a:lnTo>
                    <a:lnTo>
                      <a:pt x="852" y="356"/>
                    </a:lnTo>
                    <a:lnTo>
                      <a:pt x="824" y="328"/>
                    </a:lnTo>
                    <a:lnTo>
                      <a:pt x="796" y="302"/>
                    </a:lnTo>
                    <a:lnTo>
                      <a:pt x="766" y="278"/>
                    </a:lnTo>
                    <a:lnTo>
                      <a:pt x="736" y="254"/>
                    </a:lnTo>
                    <a:lnTo>
                      <a:pt x="706" y="230"/>
                    </a:lnTo>
                    <a:lnTo>
                      <a:pt x="674" y="208"/>
                    </a:lnTo>
                    <a:lnTo>
                      <a:pt x="642" y="186"/>
                    </a:lnTo>
                    <a:lnTo>
                      <a:pt x="608" y="166"/>
                    </a:lnTo>
                    <a:lnTo>
                      <a:pt x="576" y="146"/>
                    </a:lnTo>
                    <a:lnTo>
                      <a:pt x="540" y="128"/>
                    </a:lnTo>
                    <a:lnTo>
                      <a:pt x="506" y="112"/>
                    </a:lnTo>
                    <a:lnTo>
                      <a:pt x="470" y="96"/>
                    </a:lnTo>
                    <a:lnTo>
                      <a:pt x="434" y="82"/>
                    </a:lnTo>
                    <a:lnTo>
                      <a:pt x="396" y="68"/>
                    </a:lnTo>
                    <a:lnTo>
                      <a:pt x="360" y="56"/>
                    </a:lnTo>
                    <a:lnTo>
                      <a:pt x="322" y="44"/>
                    </a:lnTo>
                    <a:lnTo>
                      <a:pt x="282" y="34"/>
                    </a:lnTo>
                    <a:lnTo>
                      <a:pt x="244" y="26"/>
                    </a:lnTo>
                    <a:lnTo>
                      <a:pt x="204" y="18"/>
                    </a:lnTo>
                    <a:lnTo>
                      <a:pt x="164" y="12"/>
                    </a:lnTo>
                    <a:lnTo>
                      <a:pt x="124" y="6"/>
                    </a:lnTo>
                    <a:lnTo>
                      <a:pt x="84" y="4"/>
                    </a:lnTo>
                    <a:lnTo>
                      <a:pt x="42" y="2"/>
                    </a:lnTo>
                    <a:lnTo>
                      <a:pt x="0" y="0"/>
                    </a:lnTo>
                    <a:close/>
                  </a:path>
                </a:pathLst>
              </a:custGeom>
              <a:noFill/>
              <a:ln w="12700" cap="flat" cmpd="sng">
                <a:solidFill>
                  <a:srgbClr val="000000"/>
                </a:solidFill>
                <a:prstDash val="solid"/>
                <a:round/>
                <a:headEnd type="none" w="med" len="med"/>
                <a:tailEnd type="none" w="med" len="med"/>
              </a:ln>
              <a:effectLst/>
              <a:extLst/>
            </p:spPr>
            <p:txBody>
              <a:bodyPr/>
              <a:lstStyle/>
              <a:p>
                <a:endParaRPr lang="en-GB"/>
              </a:p>
            </p:txBody>
          </p:sp>
          <p:sp>
            <p:nvSpPr>
              <p:cNvPr id="57" name="Freeform 13"/>
              <p:cNvSpPr>
                <a:spLocks/>
              </p:cNvSpPr>
              <p:nvPr/>
            </p:nvSpPr>
            <p:spPr bwMode="auto">
              <a:xfrm>
                <a:off x="5122864" y="3238693"/>
                <a:ext cx="1355725" cy="1905000"/>
              </a:xfrm>
              <a:custGeom>
                <a:avLst/>
                <a:gdLst>
                  <a:gd name="T0" fmla="*/ 85725 w 854"/>
                  <a:gd name="T1" fmla="*/ 952500 h 1200"/>
                  <a:gd name="T2" fmla="*/ 85725 w 854"/>
                  <a:gd name="T3" fmla="*/ 952500 h 1200"/>
                  <a:gd name="T4" fmla="*/ 85725 w 854"/>
                  <a:gd name="T5" fmla="*/ 996950 h 1200"/>
                  <a:gd name="T6" fmla="*/ 79375 w 854"/>
                  <a:gd name="T7" fmla="*/ 1038225 h 1200"/>
                  <a:gd name="T8" fmla="*/ 73025 w 854"/>
                  <a:gd name="T9" fmla="*/ 1079500 h 1200"/>
                  <a:gd name="T10" fmla="*/ 63500 w 854"/>
                  <a:gd name="T11" fmla="*/ 1120775 h 1200"/>
                  <a:gd name="T12" fmla="*/ 50800 w 854"/>
                  <a:gd name="T13" fmla="*/ 1158875 h 1200"/>
                  <a:gd name="T14" fmla="*/ 38100 w 854"/>
                  <a:gd name="T15" fmla="*/ 1196975 h 1200"/>
                  <a:gd name="T16" fmla="*/ 19050 w 854"/>
                  <a:gd name="T17" fmla="*/ 1235075 h 1200"/>
                  <a:gd name="T18" fmla="*/ 0 w 854"/>
                  <a:gd name="T19" fmla="*/ 1270000 h 1200"/>
                  <a:gd name="T20" fmla="*/ 1101725 w 854"/>
                  <a:gd name="T21" fmla="*/ 1905000 h 1200"/>
                  <a:gd name="T22" fmla="*/ 1101725 w 854"/>
                  <a:gd name="T23" fmla="*/ 1905000 h 1200"/>
                  <a:gd name="T24" fmla="*/ 1130300 w 854"/>
                  <a:gd name="T25" fmla="*/ 1854200 h 1200"/>
                  <a:gd name="T26" fmla="*/ 1158875 w 854"/>
                  <a:gd name="T27" fmla="*/ 1800225 h 1200"/>
                  <a:gd name="T28" fmla="*/ 1184275 w 854"/>
                  <a:gd name="T29" fmla="*/ 1743075 h 1200"/>
                  <a:gd name="T30" fmla="*/ 1209675 w 854"/>
                  <a:gd name="T31" fmla="*/ 1689100 h 1200"/>
                  <a:gd name="T32" fmla="*/ 1231900 w 854"/>
                  <a:gd name="T33" fmla="*/ 1631950 h 1200"/>
                  <a:gd name="T34" fmla="*/ 1254125 w 854"/>
                  <a:gd name="T35" fmla="*/ 1571625 h 1200"/>
                  <a:gd name="T36" fmla="*/ 1273175 w 854"/>
                  <a:gd name="T37" fmla="*/ 1514475 h 1200"/>
                  <a:gd name="T38" fmla="*/ 1289050 w 854"/>
                  <a:gd name="T39" fmla="*/ 1454150 h 1200"/>
                  <a:gd name="T40" fmla="*/ 1304925 w 854"/>
                  <a:gd name="T41" fmla="*/ 1393825 h 1200"/>
                  <a:gd name="T42" fmla="*/ 1317625 w 854"/>
                  <a:gd name="T43" fmla="*/ 1333500 h 1200"/>
                  <a:gd name="T44" fmla="*/ 1330325 w 854"/>
                  <a:gd name="T45" fmla="*/ 1273175 h 1200"/>
                  <a:gd name="T46" fmla="*/ 1339850 w 854"/>
                  <a:gd name="T47" fmla="*/ 1209675 h 1200"/>
                  <a:gd name="T48" fmla="*/ 1346200 w 854"/>
                  <a:gd name="T49" fmla="*/ 1146175 h 1200"/>
                  <a:gd name="T50" fmla="*/ 1352550 w 854"/>
                  <a:gd name="T51" fmla="*/ 1082675 h 1200"/>
                  <a:gd name="T52" fmla="*/ 1355725 w 854"/>
                  <a:gd name="T53" fmla="*/ 1019175 h 1200"/>
                  <a:gd name="T54" fmla="*/ 1355725 w 854"/>
                  <a:gd name="T55" fmla="*/ 952500 h 1200"/>
                  <a:gd name="T56" fmla="*/ 1355725 w 854"/>
                  <a:gd name="T57" fmla="*/ 952500 h 1200"/>
                  <a:gd name="T58" fmla="*/ 1355725 w 854"/>
                  <a:gd name="T59" fmla="*/ 889000 h 1200"/>
                  <a:gd name="T60" fmla="*/ 1352550 w 854"/>
                  <a:gd name="T61" fmla="*/ 825500 h 1200"/>
                  <a:gd name="T62" fmla="*/ 1346200 w 854"/>
                  <a:gd name="T63" fmla="*/ 762000 h 1200"/>
                  <a:gd name="T64" fmla="*/ 1339850 w 854"/>
                  <a:gd name="T65" fmla="*/ 698500 h 1200"/>
                  <a:gd name="T66" fmla="*/ 1330325 w 854"/>
                  <a:gd name="T67" fmla="*/ 635000 h 1200"/>
                  <a:gd name="T68" fmla="*/ 1317625 w 854"/>
                  <a:gd name="T69" fmla="*/ 574675 h 1200"/>
                  <a:gd name="T70" fmla="*/ 1304925 w 854"/>
                  <a:gd name="T71" fmla="*/ 511175 h 1200"/>
                  <a:gd name="T72" fmla="*/ 1289050 w 854"/>
                  <a:gd name="T73" fmla="*/ 450850 h 1200"/>
                  <a:gd name="T74" fmla="*/ 1273175 w 854"/>
                  <a:gd name="T75" fmla="*/ 393700 h 1200"/>
                  <a:gd name="T76" fmla="*/ 1254125 w 854"/>
                  <a:gd name="T77" fmla="*/ 333375 h 1200"/>
                  <a:gd name="T78" fmla="*/ 1231900 w 854"/>
                  <a:gd name="T79" fmla="*/ 276225 h 1200"/>
                  <a:gd name="T80" fmla="*/ 1209675 w 854"/>
                  <a:gd name="T81" fmla="*/ 219075 h 1200"/>
                  <a:gd name="T82" fmla="*/ 1184275 w 854"/>
                  <a:gd name="T83" fmla="*/ 161925 h 1200"/>
                  <a:gd name="T84" fmla="*/ 1158875 w 854"/>
                  <a:gd name="T85" fmla="*/ 107950 h 1200"/>
                  <a:gd name="T86" fmla="*/ 1130300 w 854"/>
                  <a:gd name="T87" fmla="*/ 53975 h 1200"/>
                  <a:gd name="T88" fmla="*/ 1101725 w 854"/>
                  <a:gd name="T89" fmla="*/ 0 h 1200"/>
                  <a:gd name="T90" fmla="*/ 0 w 854"/>
                  <a:gd name="T91" fmla="*/ 635000 h 1200"/>
                  <a:gd name="T92" fmla="*/ 0 w 854"/>
                  <a:gd name="T93" fmla="*/ 635000 h 1200"/>
                  <a:gd name="T94" fmla="*/ 19050 w 854"/>
                  <a:gd name="T95" fmla="*/ 673100 h 1200"/>
                  <a:gd name="T96" fmla="*/ 38100 w 854"/>
                  <a:gd name="T97" fmla="*/ 708025 h 1200"/>
                  <a:gd name="T98" fmla="*/ 50800 w 854"/>
                  <a:gd name="T99" fmla="*/ 746125 h 1200"/>
                  <a:gd name="T100" fmla="*/ 63500 w 854"/>
                  <a:gd name="T101" fmla="*/ 787400 h 1200"/>
                  <a:gd name="T102" fmla="*/ 73025 w 854"/>
                  <a:gd name="T103" fmla="*/ 825500 h 1200"/>
                  <a:gd name="T104" fmla="*/ 79375 w 854"/>
                  <a:gd name="T105" fmla="*/ 866775 h 1200"/>
                  <a:gd name="T106" fmla="*/ 85725 w 854"/>
                  <a:gd name="T107" fmla="*/ 911225 h 1200"/>
                  <a:gd name="T108" fmla="*/ 85725 w 854"/>
                  <a:gd name="T109" fmla="*/ 952500 h 1200"/>
                  <a:gd name="T110" fmla="*/ 85725 w 854"/>
                  <a:gd name="T111" fmla="*/ 952500 h 120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854" h="1200">
                    <a:moveTo>
                      <a:pt x="54" y="600"/>
                    </a:moveTo>
                    <a:lnTo>
                      <a:pt x="54" y="600"/>
                    </a:lnTo>
                    <a:lnTo>
                      <a:pt x="54" y="628"/>
                    </a:lnTo>
                    <a:lnTo>
                      <a:pt x="50" y="654"/>
                    </a:lnTo>
                    <a:lnTo>
                      <a:pt x="46" y="680"/>
                    </a:lnTo>
                    <a:lnTo>
                      <a:pt x="40" y="706"/>
                    </a:lnTo>
                    <a:lnTo>
                      <a:pt x="32" y="730"/>
                    </a:lnTo>
                    <a:lnTo>
                      <a:pt x="24" y="754"/>
                    </a:lnTo>
                    <a:lnTo>
                      <a:pt x="12" y="778"/>
                    </a:lnTo>
                    <a:lnTo>
                      <a:pt x="0" y="800"/>
                    </a:lnTo>
                    <a:lnTo>
                      <a:pt x="694" y="1200"/>
                    </a:lnTo>
                    <a:lnTo>
                      <a:pt x="712" y="1168"/>
                    </a:lnTo>
                    <a:lnTo>
                      <a:pt x="730" y="1134"/>
                    </a:lnTo>
                    <a:lnTo>
                      <a:pt x="746" y="1098"/>
                    </a:lnTo>
                    <a:lnTo>
                      <a:pt x="762" y="1064"/>
                    </a:lnTo>
                    <a:lnTo>
                      <a:pt x="776" y="1028"/>
                    </a:lnTo>
                    <a:lnTo>
                      <a:pt x="790" y="990"/>
                    </a:lnTo>
                    <a:lnTo>
                      <a:pt x="802" y="954"/>
                    </a:lnTo>
                    <a:lnTo>
                      <a:pt x="812" y="916"/>
                    </a:lnTo>
                    <a:lnTo>
                      <a:pt x="822" y="878"/>
                    </a:lnTo>
                    <a:lnTo>
                      <a:pt x="830" y="840"/>
                    </a:lnTo>
                    <a:lnTo>
                      <a:pt x="838" y="802"/>
                    </a:lnTo>
                    <a:lnTo>
                      <a:pt x="844" y="762"/>
                    </a:lnTo>
                    <a:lnTo>
                      <a:pt x="848" y="722"/>
                    </a:lnTo>
                    <a:lnTo>
                      <a:pt x="852" y="682"/>
                    </a:lnTo>
                    <a:lnTo>
                      <a:pt x="854" y="642"/>
                    </a:lnTo>
                    <a:lnTo>
                      <a:pt x="854" y="600"/>
                    </a:lnTo>
                    <a:lnTo>
                      <a:pt x="854" y="560"/>
                    </a:lnTo>
                    <a:lnTo>
                      <a:pt x="852" y="520"/>
                    </a:lnTo>
                    <a:lnTo>
                      <a:pt x="848" y="480"/>
                    </a:lnTo>
                    <a:lnTo>
                      <a:pt x="844" y="440"/>
                    </a:lnTo>
                    <a:lnTo>
                      <a:pt x="838" y="400"/>
                    </a:lnTo>
                    <a:lnTo>
                      <a:pt x="830" y="362"/>
                    </a:lnTo>
                    <a:lnTo>
                      <a:pt x="822" y="322"/>
                    </a:lnTo>
                    <a:lnTo>
                      <a:pt x="812" y="284"/>
                    </a:lnTo>
                    <a:lnTo>
                      <a:pt x="802" y="248"/>
                    </a:lnTo>
                    <a:lnTo>
                      <a:pt x="790" y="210"/>
                    </a:lnTo>
                    <a:lnTo>
                      <a:pt x="776" y="174"/>
                    </a:lnTo>
                    <a:lnTo>
                      <a:pt x="762" y="138"/>
                    </a:lnTo>
                    <a:lnTo>
                      <a:pt x="746" y="102"/>
                    </a:lnTo>
                    <a:lnTo>
                      <a:pt x="730" y="68"/>
                    </a:lnTo>
                    <a:lnTo>
                      <a:pt x="712" y="34"/>
                    </a:lnTo>
                    <a:lnTo>
                      <a:pt x="694" y="0"/>
                    </a:lnTo>
                    <a:lnTo>
                      <a:pt x="0" y="400"/>
                    </a:lnTo>
                    <a:lnTo>
                      <a:pt x="12" y="424"/>
                    </a:lnTo>
                    <a:lnTo>
                      <a:pt x="24" y="446"/>
                    </a:lnTo>
                    <a:lnTo>
                      <a:pt x="32" y="470"/>
                    </a:lnTo>
                    <a:lnTo>
                      <a:pt x="40" y="496"/>
                    </a:lnTo>
                    <a:lnTo>
                      <a:pt x="46" y="520"/>
                    </a:lnTo>
                    <a:lnTo>
                      <a:pt x="50" y="546"/>
                    </a:lnTo>
                    <a:lnTo>
                      <a:pt x="54" y="574"/>
                    </a:lnTo>
                    <a:lnTo>
                      <a:pt x="54" y="600"/>
                    </a:lnTo>
                    <a:close/>
                  </a:path>
                </a:pathLst>
              </a:custGeom>
              <a:noFill/>
              <a:ln w="38100" cap="flat" cmpd="sng">
                <a:solidFill>
                  <a:srgbClr val="5F5F5F"/>
                </a:solidFill>
                <a:prstDash val="solid"/>
                <a:round/>
                <a:headEnd type="none" w="med" len="med"/>
                <a:tailEnd type="none" w="med" len="med"/>
              </a:ln>
              <a:effectLst/>
              <a:extLst/>
            </p:spPr>
            <p:txBody>
              <a:bodyPr/>
              <a:lstStyle/>
              <a:p>
                <a:endParaRPr lang="en-GB"/>
              </a:p>
            </p:txBody>
          </p:sp>
          <p:sp>
            <p:nvSpPr>
              <p:cNvPr id="58" name="Rectangle 14"/>
              <p:cNvSpPr>
                <a:spLocks noChangeArrowheads="1"/>
              </p:cNvSpPr>
              <p:nvPr/>
            </p:nvSpPr>
            <p:spPr bwMode="auto">
              <a:xfrm>
                <a:off x="4573587" y="4191194"/>
                <a:ext cx="1588" cy="1588"/>
              </a:xfrm>
              <a:prstGeom prst="rect">
                <a:avLst/>
              </a:prstGeom>
              <a:solidFill>
                <a:srgbClr val="FFFFFF"/>
              </a:solidFill>
              <a:ln w="12700">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9" name="Freeform 15"/>
              <p:cNvSpPr>
                <a:spLocks/>
              </p:cNvSpPr>
              <p:nvPr/>
            </p:nvSpPr>
            <p:spPr bwMode="auto">
              <a:xfrm>
                <a:off x="3938587" y="3549844"/>
                <a:ext cx="1270000" cy="1270000"/>
              </a:xfrm>
              <a:custGeom>
                <a:avLst/>
                <a:gdLst>
                  <a:gd name="T0" fmla="*/ 1270000 w 800"/>
                  <a:gd name="T1" fmla="*/ 635000 h 800"/>
                  <a:gd name="T2" fmla="*/ 1257300 w 800"/>
                  <a:gd name="T3" fmla="*/ 765175 h 800"/>
                  <a:gd name="T4" fmla="*/ 1222375 w 800"/>
                  <a:gd name="T5" fmla="*/ 882650 h 800"/>
                  <a:gd name="T6" fmla="*/ 1162050 w 800"/>
                  <a:gd name="T7" fmla="*/ 990600 h 800"/>
                  <a:gd name="T8" fmla="*/ 1085850 w 800"/>
                  <a:gd name="T9" fmla="*/ 1085850 h 800"/>
                  <a:gd name="T10" fmla="*/ 990600 w 800"/>
                  <a:gd name="T11" fmla="*/ 1162050 h 800"/>
                  <a:gd name="T12" fmla="*/ 882650 w 800"/>
                  <a:gd name="T13" fmla="*/ 1222375 h 800"/>
                  <a:gd name="T14" fmla="*/ 765175 w 800"/>
                  <a:gd name="T15" fmla="*/ 1257300 h 800"/>
                  <a:gd name="T16" fmla="*/ 635000 w 800"/>
                  <a:gd name="T17" fmla="*/ 1270000 h 800"/>
                  <a:gd name="T18" fmla="*/ 571500 w 800"/>
                  <a:gd name="T19" fmla="*/ 1266825 h 800"/>
                  <a:gd name="T20" fmla="*/ 447675 w 800"/>
                  <a:gd name="T21" fmla="*/ 1241425 h 800"/>
                  <a:gd name="T22" fmla="*/ 333375 w 800"/>
                  <a:gd name="T23" fmla="*/ 1193800 h 800"/>
                  <a:gd name="T24" fmla="*/ 231775 w 800"/>
                  <a:gd name="T25" fmla="*/ 1127125 h 800"/>
                  <a:gd name="T26" fmla="*/ 146050 w 800"/>
                  <a:gd name="T27" fmla="*/ 1038225 h 800"/>
                  <a:gd name="T28" fmla="*/ 76200 w 800"/>
                  <a:gd name="T29" fmla="*/ 939800 h 800"/>
                  <a:gd name="T30" fmla="*/ 28575 w 800"/>
                  <a:gd name="T31" fmla="*/ 825500 h 800"/>
                  <a:gd name="T32" fmla="*/ 3175 w 800"/>
                  <a:gd name="T33" fmla="*/ 701675 h 800"/>
                  <a:gd name="T34" fmla="*/ 0 w 800"/>
                  <a:gd name="T35" fmla="*/ 635000 h 800"/>
                  <a:gd name="T36" fmla="*/ 12700 w 800"/>
                  <a:gd name="T37" fmla="*/ 508000 h 800"/>
                  <a:gd name="T38" fmla="*/ 50800 w 800"/>
                  <a:gd name="T39" fmla="*/ 387350 h 800"/>
                  <a:gd name="T40" fmla="*/ 107950 w 800"/>
                  <a:gd name="T41" fmla="*/ 279400 h 800"/>
                  <a:gd name="T42" fmla="*/ 187325 w 800"/>
                  <a:gd name="T43" fmla="*/ 187325 h 800"/>
                  <a:gd name="T44" fmla="*/ 279400 w 800"/>
                  <a:gd name="T45" fmla="*/ 107950 h 800"/>
                  <a:gd name="T46" fmla="*/ 387350 w 800"/>
                  <a:gd name="T47" fmla="*/ 50800 h 800"/>
                  <a:gd name="T48" fmla="*/ 508000 w 800"/>
                  <a:gd name="T49" fmla="*/ 12700 h 800"/>
                  <a:gd name="T50" fmla="*/ 635000 w 800"/>
                  <a:gd name="T51" fmla="*/ 0 h 800"/>
                  <a:gd name="T52" fmla="*/ 701675 w 800"/>
                  <a:gd name="T53" fmla="*/ 3175 h 800"/>
                  <a:gd name="T54" fmla="*/ 825500 w 800"/>
                  <a:gd name="T55" fmla="*/ 28575 h 800"/>
                  <a:gd name="T56" fmla="*/ 939800 w 800"/>
                  <a:gd name="T57" fmla="*/ 76200 h 800"/>
                  <a:gd name="T58" fmla="*/ 1038225 w 800"/>
                  <a:gd name="T59" fmla="*/ 146050 h 800"/>
                  <a:gd name="T60" fmla="*/ 1127125 w 800"/>
                  <a:gd name="T61" fmla="*/ 231775 h 800"/>
                  <a:gd name="T62" fmla="*/ 1193800 w 800"/>
                  <a:gd name="T63" fmla="*/ 333375 h 800"/>
                  <a:gd name="T64" fmla="*/ 1241425 w 800"/>
                  <a:gd name="T65" fmla="*/ 447675 h 800"/>
                  <a:gd name="T66" fmla="*/ 1266825 w 800"/>
                  <a:gd name="T67" fmla="*/ 571500 h 800"/>
                  <a:gd name="T68" fmla="*/ 1270000 w 800"/>
                  <a:gd name="T69" fmla="*/ 635000 h 8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800" h="800">
                    <a:moveTo>
                      <a:pt x="800" y="400"/>
                    </a:moveTo>
                    <a:lnTo>
                      <a:pt x="800" y="400"/>
                    </a:lnTo>
                    <a:lnTo>
                      <a:pt x="798" y="442"/>
                    </a:lnTo>
                    <a:lnTo>
                      <a:pt x="792" y="482"/>
                    </a:lnTo>
                    <a:lnTo>
                      <a:pt x="782" y="520"/>
                    </a:lnTo>
                    <a:lnTo>
                      <a:pt x="770" y="556"/>
                    </a:lnTo>
                    <a:lnTo>
                      <a:pt x="752" y="592"/>
                    </a:lnTo>
                    <a:lnTo>
                      <a:pt x="732" y="624"/>
                    </a:lnTo>
                    <a:lnTo>
                      <a:pt x="710" y="654"/>
                    </a:lnTo>
                    <a:lnTo>
                      <a:pt x="684" y="684"/>
                    </a:lnTo>
                    <a:lnTo>
                      <a:pt x="654" y="710"/>
                    </a:lnTo>
                    <a:lnTo>
                      <a:pt x="624" y="732"/>
                    </a:lnTo>
                    <a:lnTo>
                      <a:pt x="592" y="752"/>
                    </a:lnTo>
                    <a:lnTo>
                      <a:pt x="556" y="770"/>
                    </a:lnTo>
                    <a:lnTo>
                      <a:pt x="520" y="782"/>
                    </a:lnTo>
                    <a:lnTo>
                      <a:pt x="482" y="792"/>
                    </a:lnTo>
                    <a:lnTo>
                      <a:pt x="442" y="798"/>
                    </a:lnTo>
                    <a:lnTo>
                      <a:pt x="400" y="800"/>
                    </a:lnTo>
                    <a:lnTo>
                      <a:pt x="360" y="798"/>
                    </a:lnTo>
                    <a:lnTo>
                      <a:pt x="320" y="792"/>
                    </a:lnTo>
                    <a:lnTo>
                      <a:pt x="282" y="782"/>
                    </a:lnTo>
                    <a:lnTo>
                      <a:pt x="244" y="770"/>
                    </a:lnTo>
                    <a:lnTo>
                      <a:pt x="210" y="752"/>
                    </a:lnTo>
                    <a:lnTo>
                      <a:pt x="176" y="732"/>
                    </a:lnTo>
                    <a:lnTo>
                      <a:pt x="146" y="710"/>
                    </a:lnTo>
                    <a:lnTo>
                      <a:pt x="118" y="684"/>
                    </a:lnTo>
                    <a:lnTo>
                      <a:pt x="92" y="654"/>
                    </a:lnTo>
                    <a:lnTo>
                      <a:pt x="68" y="624"/>
                    </a:lnTo>
                    <a:lnTo>
                      <a:pt x="48" y="592"/>
                    </a:lnTo>
                    <a:lnTo>
                      <a:pt x="32" y="556"/>
                    </a:lnTo>
                    <a:lnTo>
                      <a:pt x="18" y="520"/>
                    </a:lnTo>
                    <a:lnTo>
                      <a:pt x="8" y="482"/>
                    </a:lnTo>
                    <a:lnTo>
                      <a:pt x="2" y="442"/>
                    </a:lnTo>
                    <a:lnTo>
                      <a:pt x="0" y="400"/>
                    </a:lnTo>
                    <a:lnTo>
                      <a:pt x="2" y="360"/>
                    </a:lnTo>
                    <a:lnTo>
                      <a:pt x="8" y="320"/>
                    </a:lnTo>
                    <a:lnTo>
                      <a:pt x="18" y="282"/>
                    </a:lnTo>
                    <a:lnTo>
                      <a:pt x="32" y="244"/>
                    </a:lnTo>
                    <a:lnTo>
                      <a:pt x="48" y="210"/>
                    </a:lnTo>
                    <a:lnTo>
                      <a:pt x="68" y="176"/>
                    </a:lnTo>
                    <a:lnTo>
                      <a:pt x="92" y="146"/>
                    </a:lnTo>
                    <a:lnTo>
                      <a:pt x="118" y="118"/>
                    </a:lnTo>
                    <a:lnTo>
                      <a:pt x="146" y="92"/>
                    </a:lnTo>
                    <a:lnTo>
                      <a:pt x="176" y="68"/>
                    </a:lnTo>
                    <a:lnTo>
                      <a:pt x="210" y="48"/>
                    </a:lnTo>
                    <a:lnTo>
                      <a:pt x="244" y="32"/>
                    </a:lnTo>
                    <a:lnTo>
                      <a:pt x="282" y="18"/>
                    </a:lnTo>
                    <a:lnTo>
                      <a:pt x="320" y="8"/>
                    </a:lnTo>
                    <a:lnTo>
                      <a:pt x="360" y="2"/>
                    </a:lnTo>
                    <a:lnTo>
                      <a:pt x="400" y="0"/>
                    </a:lnTo>
                    <a:lnTo>
                      <a:pt x="442" y="2"/>
                    </a:lnTo>
                    <a:lnTo>
                      <a:pt x="482" y="8"/>
                    </a:lnTo>
                    <a:lnTo>
                      <a:pt x="520" y="18"/>
                    </a:lnTo>
                    <a:lnTo>
                      <a:pt x="556" y="32"/>
                    </a:lnTo>
                    <a:lnTo>
                      <a:pt x="592" y="48"/>
                    </a:lnTo>
                    <a:lnTo>
                      <a:pt x="624" y="68"/>
                    </a:lnTo>
                    <a:lnTo>
                      <a:pt x="654" y="92"/>
                    </a:lnTo>
                    <a:lnTo>
                      <a:pt x="684" y="118"/>
                    </a:lnTo>
                    <a:lnTo>
                      <a:pt x="710" y="146"/>
                    </a:lnTo>
                    <a:lnTo>
                      <a:pt x="732" y="176"/>
                    </a:lnTo>
                    <a:lnTo>
                      <a:pt x="752" y="210"/>
                    </a:lnTo>
                    <a:lnTo>
                      <a:pt x="770" y="244"/>
                    </a:lnTo>
                    <a:lnTo>
                      <a:pt x="782" y="282"/>
                    </a:lnTo>
                    <a:lnTo>
                      <a:pt x="792" y="320"/>
                    </a:lnTo>
                    <a:lnTo>
                      <a:pt x="798" y="360"/>
                    </a:lnTo>
                    <a:lnTo>
                      <a:pt x="800" y="400"/>
                    </a:lnTo>
                    <a:close/>
                  </a:path>
                </a:pathLst>
              </a:custGeom>
              <a:solidFill>
                <a:srgbClr val="FFFF66"/>
              </a:solidFill>
              <a:ln w="38100" cap="flat" cmpd="sng">
                <a:solidFill>
                  <a:srgbClr val="5F5F5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grpSp>
        <p:grpSp>
          <p:nvGrpSpPr>
            <p:cNvPr id="60" name="Group 59"/>
            <p:cNvGrpSpPr/>
            <p:nvPr/>
          </p:nvGrpSpPr>
          <p:grpSpPr>
            <a:xfrm>
              <a:off x="333579" y="4566399"/>
              <a:ext cx="1850771" cy="1850771"/>
              <a:chOff x="2033589" y="1651194"/>
              <a:chExt cx="5079998" cy="5080000"/>
            </a:xfrm>
          </p:grpSpPr>
          <p:sp>
            <p:nvSpPr>
              <p:cNvPr id="61" name="Freeform 2"/>
              <p:cNvSpPr>
                <a:spLocks/>
              </p:cNvSpPr>
              <p:nvPr/>
            </p:nvSpPr>
            <p:spPr bwMode="auto">
              <a:xfrm>
                <a:off x="4573588" y="1651194"/>
                <a:ext cx="2200275" cy="1587500"/>
              </a:xfrm>
              <a:custGeom>
                <a:avLst/>
                <a:gdLst>
                  <a:gd name="T0" fmla="*/ 2200275 w 1386"/>
                  <a:gd name="T1" fmla="*/ 1270000 h 1000"/>
                  <a:gd name="T2" fmla="*/ 2159000 w 1386"/>
                  <a:gd name="T3" fmla="*/ 1200150 h 1000"/>
                  <a:gd name="T4" fmla="*/ 2066925 w 1386"/>
                  <a:gd name="T5" fmla="*/ 1063625 h 1000"/>
                  <a:gd name="T6" fmla="*/ 1968500 w 1386"/>
                  <a:gd name="T7" fmla="*/ 933450 h 1000"/>
                  <a:gd name="T8" fmla="*/ 1860550 w 1386"/>
                  <a:gd name="T9" fmla="*/ 809625 h 1000"/>
                  <a:gd name="T10" fmla="*/ 1746250 w 1386"/>
                  <a:gd name="T11" fmla="*/ 695325 h 1000"/>
                  <a:gd name="T12" fmla="*/ 1622425 w 1386"/>
                  <a:gd name="T13" fmla="*/ 587375 h 1000"/>
                  <a:gd name="T14" fmla="*/ 1495425 w 1386"/>
                  <a:gd name="T15" fmla="*/ 485775 h 1000"/>
                  <a:gd name="T16" fmla="*/ 1358900 w 1386"/>
                  <a:gd name="T17" fmla="*/ 393700 h 1000"/>
                  <a:gd name="T18" fmla="*/ 1216025 w 1386"/>
                  <a:gd name="T19" fmla="*/ 311150 h 1000"/>
                  <a:gd name="T20" fmla="*/ 1069975 w 1386"/>
                  <a:gd name="T21" fmla="*/ 234950 h 1000"/>
                  <a:gd name="T22" fmla="*/ 917575 w 1386"/>
                  <a:gd name="T23" fmla="*/ 171450 h 1000"/>
                  <a:gd name="T24" fmla="*/ 758825 w 1386"/>
                  <a:gd name="T25" fmla="*/ 117475 h 1000"/>
                  <a:gd name="T26" fmla="*/ 596900 w 1386"/>
                  <a:gd name="T27" fmla="*/ 73025 h 1000"/>
                  <a:gd name="T28" fmla="*/ 431800 w 1386"/>
                  <a:gd name="T29" fmla="*/ 38100 h 1000"/>
                  <a:gd name="T30" fmla="*/ 260350 w 1386"/>
                  <a:gd name="T31" fmla="*/ 12700 h 1000"/>
                  <a:gd name="T32" fmla="*/ 88900 w 1386"/>
                  <a:gd name="T33" fmla="*/ 3175 h 1000"/>
                  <a:gd name="T34" fmla="*/ 0 w 1386"/>
                  <a:gd name="T35" fmla="*/ 635000 h 1000"/>
                  <a:gd name="T36" fmla="*/ 66675 w 1386"/>
                  <a:gd name="T37" fmla="*/ 638175 h 1000"/>
                  <a:gd name="T38" fmla="*/ 196850 w 1386"/>
                  <a:gd name="T39" fmla="*/ 644525 h 1000"/>
                  <a:gd name="T40" fmla="*/ 323850 w 1386"/>
                  <a:gd name="T41" fmla="*/ 663575 h 1000"/>
                  <a:gd name="T42" fmla="*/ 447675 w 1386"/>
                  <a:gd name="T43" fmla="*/ 688975 h 1000"/>
                  <a:gd name="T44" fmla="*/ 571500 w 1386"/>
                  <a:gd name="T45" fmla="*/ 723900 h 1000"/>
                  <a:gd name="T46" fmla="*/ 688975 w 1386"/>
                  <a:gd name="T47" fmla="*/ 765175 h 1000"/>
                  <a:gd name="T48" fmla="*/ 803275 w 1386"/>
                  <a:gd name="T49" fmla="*/ 812800 h 1000"/>
                  <a:gd name="T50" fmla="*/ 914400 w 1386"/>
                  <a:gd name="T51" fmla="*/ 866775 h 1000"/>
                  <a:gd name="T52" fmla="*/ 1019175 w 1386"/>
                  <a:gd name="T53" fmla="*/ 930275 h 1000"/>
                  <a:gd name="T54" fmla="*/ 1120775 w 1386"/>
                  <a:gd name="T55" fmla="*/ 1000125 h 1000"/>
                  <a:gd name="T56" fmla="*/ 1216025 w 1386"/>
                  <a:gd name="T57" fmla="*/ 1076325 h 1000"/>
                  <a:gd name="T58" fmla="*/ 1308100 w 1386"/>
                  <a:gd name="T59" fmla="*/ 1155700 h 1000"/>
                  <a:gd name="T60" fmla="*/ 1397000 w 1386"/>
                  <a:gd name="T61" fmla="*/ 1244600 h 1000"/>
                  <a:gd name="T62" fmla="*/ 1476375 w 1386"/>
                  <a:gd name="T63" fmla="*/ 1336675 h 1000"/>
                  <a:gd name="T64" fmla="*/ 1549400 w 1386"/>
                  <a:gd name="T65" fmla="*/ 1431925 h 1000"/>
                  <a:gd name="T66" fmla="*/ 1619250 w 1386"/>
                  <a:gd name="T67" fmla="*/ 1536700 h 1000"/>
                  <a:gd name="T68" fmla="*/ 1651000 w 1386"/>
                  <a:gd name="T69" fmla="*/ 1587500 h 10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386" h="1000">
                    <a:moveTo>
                      <a:pt x="1040" y="1000"/>
                    </a:moveTo>
                    <a:lnTo>
                      <a:pt x="1386" y="800"/>
                    </a:lnTo>
                    <a:lnTo>
                      <a:pt x="1360" y="756"/>
                    </a:lnTo>
                    <a:lnTo>
                      <a:pt x="1332" y="712"/>
                    </a:lnTo>
                    <a:lnTo>
                      <a:pt x="1302" y="670"/>
                    </a:lnTo>
                    <a:lnTo>
                      <a:pt x="1272" y="628"/>
                    </a:lnTo>
                    <a:lnTo>
                      <a:pt x="1240" y="588"/>
                    </a:lnTo>
                    <a:lnTo>
                      <a:pt x="1206" y="550"/>
                    </a:lnTo>
                    <a:lnTo>
                      <a:pt x="1172" y="510"/>
                    </a:lnTo>
                    <a:lnTo>
                      <a:pt x="1136" y="474"/>
                    </a:lnTo>
                    <a:lnTo>
                      <a:pt x="1100" y="438"/>
                    </a:lnTo>
                    <a:lnTo>
                      <a:pt x="1062" y="404"/>
                    </a:lnTo>
                    <a:lnTo>
                      <a:pt x="1022" y="370"/>
                    </a:lnTo>
                    <a:lnTo>
                      <a:pt x="982" y="338"/>
                    </a:lnTo>
                    <a:lnTo>
                      <a:pt x="942" y="306"/>
                    </a:lnTo>
                    <a:lnTo>
                      <a:pt x="898" y="276"/>
                    </a:lnTo>
                    <a:lnTo>
                      <a:pt x="856" y="248"/>
                    </a:lnTo>
                    <a:lnTo>
                      <a:pt x="812" y="222"/>
                    </a:lnTo>
                    <a:lnTo>
                      <a:pt x="766" y="196"/>
                    </a:lnTo>
                    <a:lnTo>
                      <a:pt x="720" y="172"/>
                    </a:lnTo>
                    <a:lnTo>
                      <a:pt x="674" y="148"/>
                    </a:lnTo>
                    <a:lnTo>
                      <a:pt x="626" y="128"/>
                    </a:lnTo>
                    <a:lnTo>
                      <a:pt x="578" y="108"/>
                    </a:lnTo>
                    <a:lnTo>
                      <a:pt x="528" y="90"/>
                    </a:lnTo>
                    <a:lnTo>
                      <a:pt x="478" y="74"/>
                    </a:lnTo>
                    <a:lnTo>
                      <a:pt x="428" y="58"/>
                    </a:lnTo>
                    <a:lnTo>
                      <a:pt x="376" y="46"/>
                    </a:lnTo>
                    <a:lnTo>
                      <a:pt x="324" y="34"/>
                    </a:lnTo>
                    <a:lnTo>
                      <a:pt x="272" y="24"/>
                    </a:lnTo>
                    <a:lnTo>
                      <a:pt x="218" y="16"/>
                    </a:lnTo>
                    <a:lnTo>
                      <a:pt x="164" y="8"/>
                    </a:lnTo>
                    <a:lnTo>
                      <a:pt x="110" y="4"/>
                    </a:lnTo>
                    <a:lnTo>
                      <a:pt x="56" y="2"/>
                    </a:lnTo>
                    <a:lnTo>
                      <a:pt x="0" y="0"/>
                    </a:lnTo>
                    <a:lnTo>
                      <a:pt x="0" y="400"/>
                    </a:lnTo>
                    <a:lnTo>
                      <a:pt x="42" y="402"/>
                    </a:lnTo>
                    <a:lnTo>
                      <a:pt x="84" y="404"/>
                    </a:lnTo>
                    <a:lnTo>
                      <a:pt x="124" y="406"/>
                    </a:lnTo>
                    <a:lnTo>
                      <a:pt x="164" y="412"/>
                    </a:lnTo>
                    <a:lnTo>
                      <a:pt x="204" y="418"/>
                    </a:lnTo>
                    <a:lnTo>
                      <a:pt x="244" y="426"/>
                    </a:lnTo>
                    <a:lnTo>
                      <a:pt x="282" y="434"/>
                    </a:lnTo>
                    <a:lnTo>
                      <a:pt x="322" y="444"/>
                    </a:lnTo>
                    <a:lnTo>
                      <a:pt x="360" y="456"/>
                    </a:lnTo>
                    <a:lnTo>
                      <a:pt x="396" y="468"/>
                    </a:lnTo>
                    <a:lnTo>
                      <a:pt x="434" y="482"/>
                    </a:lnTo>
                    <a:lnTo>
                      <a:pt x="470" y="496"/>
                    </a:lnTo>
                    <a:lnTo>
                      <a:pt x="506" y="512"/>
                    </a:lnTo>
                    <a:lnTo>
                      <a:pt x="540" y="528"/>
                    </a:lnTo>
                    <a:lnTo>
                      <a:pt x="576" y="546"/>
                    </a:lnTo>
                    <a:lnTo>
                      <a:pt x="608" y="566"/>
                    </a:lnTo>
                    <a:lnTo>
                      <a:pt x="642" y="586"/>
                    </a:lnTo>
                    <a:lnTo>
                      <a:pt x="674" y="608"/>
                    </a:lnTo>
                    <a:lnTo>
                      <a:pt x="706" y="630"/>
                    </a:lnTo>
                    <a:lnTo>
                      <a:pt x="736" y="654"/>
                    </a:lnTo>
                    <a:lnTo>
                      <a:pt x="766" y="678"/>
                    </a:lnTo>
                    <a:lnTo>
                      <a:pt x="796" y="702"/>
                    </a:lnTo>
                    <a:lnTo>
                      <a:pt x="824" y="728"/>
                    </a:lnTo>
                    <a:lnTo>
                      <a:pt x="852" y="756"/>
                    </a:lnTo>
                    <a:lnTo>
                      <a:pt x="880" y="784"/>
                    </a:lnTo>
                    <a:lnTo>
                      <a:pt x="904" y="812"/>
                    </a:lnTo>
                    <a:lnTo>
                      <a:pt x="930" y="842"/>
                    </a:lnTo>
                    <a:lnTo>
                      <a:pt x="954" y="872"/>
                    </a:lnTo>
                    <a:lnTo>
                      <a:pt x="976" y="902"/>
                    </a:lnTo>
                    <a:lnTo>
                      <a:pt x="998" y="934"/>
                    </a:lnTo>
                    <a:lnTo>
                      <a:pt x="1020" y="968"/>
                    </a:lnTo>
                    <a:lnTo>
                      <a:pt x="1040" y="1000"/>
                    </a:lnTo>
                    <a:close/>
                  </a:path>
                </a:pathLst>
              </a:custGeom>
              <a:noFill/>
              <a:ln w="12700">
                <a:solidFill>
                  <a:srgbClr val="000000"/>
                </a:solidFill>
                <a:prstDash val="solid"/>
                <a:round/>
                <a:headEnd/>
                <a:tailEnd/>
              </a:ln>
            </p:spPr>
            <p:txBody>
              <a:bodyPr/>
              <a:lstStyle/>
              <a:p>
                <a:endParaRPr lang="en-GB"/>
              </a:p>
            </p:txBody>
          </p:sp>
          <p:sp>
            <p:nvSpPr>
              <p:cNvPr id="62" name="Freeform 3"/>
              <p:cNvSpPr>
                <a:spLocks/>
              </p:cNvSpPr>
              <p:nvPr/>
            </p:nvSpPr>
            <p:spPr bwMode="auto">
              <a:xfrm>
                <a:off x="2373314" y="1651194"/>
                <a:ext cx="2200275" cy="1587500"/>
              </a:xfrm>
              <a:custGeom>
                <a:avLst/>
                <a:gdLst>
                  <a:gd name="T0" fmla="*/ 2200275 w 1386"/>
                  <a:gd name="T1" fmla="*/ 0 h 1000"/>
                  <a:gd name="T2" fmla="*/ 2114550 w 1386"/>
                  <a:gd name="T3" fmla="*/ 3175 h 1000"/>
                  <a:gd name="T4" fmla="*/ 1939925 w 1386"/>
                  <a:gd name="T5" fmla="*/ 12700 h 1000"/>
                  <a:gd name="T6" fmla="*/ 1771650 w 1386"/>
                  <a:gd name="T7" fmla="*/ 38100 h 1000"/>
                  <a:gd name="T8" fmla="*/ 1603375 w 1386"/>
                  <a:gd name="T9" fmla="*/ 73025 h 1000"/>
                  <a:gd name="T10" fmla="*/ 1441450 w 1386"/>
                  <a:gd name="T11" fmla="*/ 117475 h 1000"/>
                  <a:gd name="T12" fmla="*/ 1285875 w 1386"/>
                  <a:gd name="T13" fmla="*/ 171450 h 1000"/>
                  <a:gd name="T14" fmla="*/ 1133475 w 1386"/>
                  <a:gd name="T15" fmla="*/ 234950 h 1000"/>
                  <a:gd name="T16" fmla="*/ 984250 w 1386"/>
                  <a:gd name="T17" fmla="*/ 311150 h 1000"/>
                  <a:gd name="T18" fmla="*/ 844550 w 1386"/>
                  <a:gd name="T19" fmla="*/ 393700 h 1000"/>
                  <a:gd name="T20" fmla="*/ 708025 w 1386"/>
                  <a:gd name="T21" fmla="*/ 485775 h 1000"/>
                  <a:gd name="T22" fmla="*/ 577850 w 1386"/>
                  <a:gd name="T23" fmla="*/ 587375 h 1000"/>
                  <a:gd name="T24" fmla="*/ 457200 w 1386"/>
                  <a:gd name="T25" fmla="*/ 695325 h 1000"/>
                  <a:gd name="T26" fmla="*/ 339725 w 1386"/>
                  <a:gd name="T27" fmla="*/ 809625 h 1000"/>
                  <a:gd name="T28" fmla="*/ 234950 w 1386"/>
                  <a:gd name="T29" fmla="*/ 933450 h 1000"/>
                  <a:gd name="T30" fmla="*/ 133350 w 1386"/>
                  <a:gd name="T31" fmla="*/ 1063625 h 1000"/>
                  <a:gd name="T32" fmla="*/ 44450 w 1386"/>
                  <a:gd name="T33" fmla="*/ 1200150 h 1000"/>
                  <a:gd name="T34" fmla="*/ 552450 w 1386"/>
                  <a:gd name="T35" fmla="*/ 1587500 h 1000"/>
                  <a:gd name="T36" fmla="*/ 584200 w 1386"/>
                  <a:gd name="T37" fmla="*/ 1536700 h 1000"/>
                  <a:gd name="T38" fmla="*/ 650875 w 1386"/>
                  <a:gd name="T39" fmla="*/ 1431925 h 1000"/>
                  <a:gd name="T40" fmla="*/ 727075 w 1386"/>
                  <a:gd name="T41" fmla="*/ 1336675 h 1000"/>
                  <a:gd name="T42" fmla="*/ 806450 w 1386"/>
                  <a:gd name="T43" fmla="*/ 1244600 h 1000"/>
                  <a:gd name="T44" fmla="*/ 892175 w 1386"/>
                  <a:gd name="T45" fmla="*/ 1155700 h 1000"/>
                  <a:gd name="T46" fmla="*/ 984250 w 1386"/>
                  <a:gd name="T47" fmla="*/ 1076325 h 1000"/>
                  <a:gd name="T48" fmla="*/ 1079500 w 1386"/>
                  <a:gd name="T49" fmla="*/ 1000125 h 1000"/>
                  <a:gd name="T50" fmla="*/ 1181100 w 1386"/>
                  <a:gd name="T51" fmla="*/ 930275 h 1000"/>
                  <a:gd name="T52" fmla="*/ 1289050 w 1386"/>
                  <a:gd name="T53" fmla="*/ 866775 h 1000"/>
                  <a:gd name="T54" fmla="*/ 1400175 w 1386"/>
                  <a:gd name="T55" fmla="*/ 812800 h 1000"/>
                  <a:gd name="T56" fmla="*/ 1514475 w 1386"/>
                  <a:gd name="T57" fmla="*/ 765175 h 1000"/>
                  <a:gd name="T58" fmla="*/ 1631950 w 1386"/>
                  <a:gd name="T59" fmla="*/ 723900 h 1000"/>
                  <a:gd name="T60" fmla="*/ 1752600 w 1386"/>
                  <a:gd name="T61" fmla="*/ 688975 h 1000"/>
                  <a:gd name="T62" fmla="*/ 1876425 w 1386"/>
                  <a:gd name="T63" fmla="*/ 663575 h 1000"/>
                  <a:gd name="T64" fmla="*/ 2006600 w 1386"/>
                  <a:gd name="T65" fmla="*/ 644525 h 1000"/>
                  <a:gd name="T66" fmla="*/ 2133600 w 1386"/>
                  <a:gd name="T67" fmla="*/ 638175 h 1000"/>
                  <a:gd name="T68" fmla="*/ 2200275 w 1386"/>
                  <a:gd name="T69" fmla="*/ 635000 h 10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386" h="1000">
                    <a:moveTo>
                      <a:pt x="1386" y="400"/>
                    </a:moveTo>
                    <a:lnTo>
                      <a:pt x="1386" y="0"/>
                    </a:lnTo>
                    <a:lnTo>
                      <a:pt x="1332" y="2"/>
                    </a:lnTo>
                    <a:lnTo>
                      <a:pt x="1276" y="4"/>
                    </a:lnTo>
                    <a:lnTo>
                      <a:pt x="1222" y="8"/>
                    </a:lnTo>
                    <a:lnTo>
                      <a:pt x="1168" y="16"/>
                    </a:lnTo>
                    <a:lnTo>
                      <a:pt x="1116" y="24"/>
                    </a:lnTo>
                    <a:lnTo>
                      <a:pt x="1062" y="34"/>
                    </a:lnTo>
                    <a:lnTo>
                      <a:pt x="1010" y="46"/>
                    </a:lnTo>
                    <a:lnTo>
                      <a:pt x="960" y="58"/>
                    </a:lnTo>
                    <a:lnTo>
                      <a:pt x="908" y="74"/>
                    </a:lnTo>
                    <a:lnTo>
                      <a:pt x="858" y="90"/>
                    </a:lnTo>
                    <a:lnTo>
                      <a:pt x="810" y="108"/>
                    </a:lnTo>
                    <a:lnTo>
                      <a:pt x="760" y="128"/>
                    </a:lnTo>
                    <a:lnTo>
                      <a:pt x="714" y="148"/>
                    </a:lnTo>
                    <a:lnTo>
                      <a:pt x="666" y="172"/>
                    </a:lnTo>
                    <a:lnTo>
                      <a:pt x="620" y="196"/>
                    </a:lnTo>
                    <a:lnTo>
                      <a:pt x="576" y="222"/>
                    </a:lnTo>
                    <a:lnTo>
                      <a:pt x="532" y="248"/>
                    </a:lnTo>
                    <a:lnTo>
                      <a:pt x="488" y="276"/>
                    </a:lnTo>
                    <a:lnTo>
                      <a:pt x="446" y="306"/>
                    </a:lnTo>
                    <a:lnTo>
                      <a:pt x="404" y="338"/>
                    </a:lnTo>
                    <a:lnTo>
                      <a:pt x="364" y="370"/>
                    </a:lnTo>
                    <a:lnTo>
                      <a:pt x="326" y="404"/>
                    </a:lnTo>
                    <a:lnTo>
                      <a:pt x="288" y="438"/>
                    </a:lnTo>
                    <a:lnTo>
                      <a:pt x="250" y="474"/>
                    </a:lnTo>
                    <a:lnTo>
                      <a:pt x="214" y="510"/>
                    </a:lnTo>
                    <a:lnTo>
                      <a:pt x="180" y="550"/>
                    </a:lnTo>
                    <a:lnTo>
                      <a:pt x="148" y="588"/>
                    </a:lnTo>
                    <a:lnTo>
                      <a:pt x="116" y="628"/>
                    </a:lnTo>
                    <a:lnTo>
                      <a:pt x="84" y="670"/>
                    </a:lnTo>
                    <a:lnTo>
                      <a:pt x="56" y="712"/>
                    </a:lnTo>
                    <a:lnTo>
                      <a:pt x="28" y="756"/>
                    </a:lnTo>
                    <a:lnTo>
                      <a:pt x="0" y="800"/>
                    </a:lnTo>
                    <a:lnTo>
                      <a:pt x="348" y="1000"/>
                    </a:lnTo>
                    <a:lnTo>
                      <a:pt x="368" y="968"/>
                    </a:lnTo>
                    <a:lnTo>
                      <a:pt x="388" y="934"/>
                    </a:lnTo>
                    <a:lnTo>
                      <a:pt x="410" y="902"/>
                    </a:lnTo>
                    <a:lnTo>
                      <a:pt x="434" y="872"/>
                    </a:lnTo>
                    <a:lnTo>
                      <a:pt x="458" y="842"/>
                    </a:lnTo>
                    <a:lnTo>
                      <a:pt x="482" y="812"/>
                    </a:lnTo>
                    <a:lnTo>
                      <a:pt x="508" y="784"/>
                    </a:lnTo>
                    <a:lnTo>
                      <a:pt x="534" y="756"/>
                    </a:lnTo>
                    <a:lnTo>
                      <a:pt x="562" y="728"/>
                    </a:lnTo>
                    <a:lnTo>
                      <a:pt x="590" y="702"/>
                    </a:lnTo>
                    <a:lnTo>
                      <a:pt x="620" y="678"/>
                    </a:lnTo>
                    <a:lnTo>
                      <a:pt x="650" y="654"/>
                    </a:lnTo>
                    <a:lnTo>
                      <a:pt x="680" y="630"/>
                    </a:lnTo>
                    <a:lnTo>
                      <a:pt x="712" y="608"/>
                    </a:lnTo>
                    <a:lnTo>
                      <a:pt x="744" y="586"/>
                    </a:lnTo>
                    <a:lnTo>
                      <a:pt x="778" y="566"/>
                    </a:lnTo>
                    <a:lnTo>
                      <a:pt x="812" y="546"/>
                    </a:lnTo>
                    <a:lnTo>
                      <a:pt x="846" y="528"/>
                    </a:lnTo>
                    <a:lnTo>
                      <a:pt x="882" y="512"/>
                    </a:lnTo>
                    <a:lnTo>
                      <a:pt x="918" y="496"/>
                    </a:lnTo>
                    <a:lnTo>
                      <a:pt x="954" y="482"/>
                    </a:lnTo>
                    <a:lnTo>
                      <a:pt x="990" y="468"/>
                    </a:lnTo>
                    <a:lnTo>
                      <a:pt x="1028" y="456"/>
                    </a:lnTo>
                    <a:lnTo>
                      <a:pt x="1066" y="444"/>
                    </a:lnTo>
                    <a:lnTo>
                      <a:pt x="1104" y="434"/>
                    </a:lnTo>
                    <a:lnTo>
                      <a:pt x="1144" y="426"/>
                    </a:lnTo>
                    <a:lnTo>
                      <a:pt x="1182" y="418"/>
                    </a:lnTo>
                    <a:lnTo>
                      <a:pt x="1222" y="412"/>
                    </a:lnTo>
                    <a:lnTo>
                      <a:pt x="1264" y="406"/>
                    </a:lnTo>
                    <a:lnTo>
                      <a:pt x="1304" y="404"/>
                    </a:lnTo>
                    <a:lnTo>
                      <a:pt x="1344" y="402"/>
                    </a:lnTo>
                    <a:lnTo>
                      <a:pt x="1386" y="400"/>
                    </a:lnTo>
                    <a:close/>
                  </a:path>
                </a:pathLst>
              </a:custGeom>
              <a:noFill/>
              <a:ln w="38100" cap="flat" cmpd="sng">
                <a:solidFill>
                  <a:srgbClr val="5F5F5F"/>
                </a:solidFill>
                <a:prstDash val="solid"/>
                <a:round/>
                <a:headEnd type="none" w="med" len="med"/>
                <a:tailEnd type="none" w="med" len="med"/>
              </a:ln>
              <a:effectLst/>
              <a:extLst/>
            </p:spPr>
            <p:txBody>
              <a:bodyPr/>
              <a:lstStyle/>
              <a:p>
                <a:endParaRPr lang="en-GB"/>
              </a:p>
            </p:txBody>
          </p:sp>
          <p:sp>
            <p:nvSpPr>
              <p:cNvPr id="63" name="Freeform 4"/>
              <p:cNvSpPr>
                <a:spLocks/>
              </p:cNvSpPr>
              <p:nvPr/>
            </p:nvSpPr>
            <p:spPr bwMode="auto">
              <a:xfrm>
                <a:off x="2033589" y="2921193"/>
                <a:ext cx="892175" cy="2540000"/>
              </a:xfrm>
              <a:custGeom>
                <a:avLst/>
                <a:gdLst>
                  <a:gd name="T0" fmla="*/ 635000 w 562"/>
                  <a:gd name="T1" fmla="*/ 1270000 h 1600"/>
                  <a:gd name="T2" fmla="*/ 641350 w 562"/>
                  <a:gd name="T3" fmla="*/ 1143000 h 1600"/>
                  <a:gd name="T4" fmla="*/ 654050 w 562"/>
                  <a:gd name="T5" fmla="*/ 1016000 h 1600"/>
                  <a:gd name="T6" fmla="*/ 673100 w 562"/>
                  <a:gd name="T7" fmla="*/ 892175 h 1600"/>
                  <a:gd name="T8" fmla="*/ 701675 w 562"/>
                  <a:gd name="T9" fmla="*/ 768350 h 1600"/>
                  <a:gd name="T10" fmla="*/ 739775 w 562"/>
                  <a:gd name="T11" fmla="*/ 650875 h 1600"/>
                  <a:gd name="T12" fmla="*/ 781050 w 562"/>
                  <a:gd name="T13" fmla="*/ 536575 h 1600"/>
                  <a:gd name="T14" fmla="*/ 831850 w 562"/>
                  <a:gd name="T15" fmla="*/ 425450 h 1600"/>
                  <a:gd name="T16" fmla="*/ 892175 w 562"/>
                  <a:gd name="T17" fmla="*/ 317500 h 1600"/>
                  <a:gd name="T18" fmla="*/ 339725 w 562"/>
                  <a:gd name="T19" fmla="*/ 0 h 1600"/>
                  <a:gd name="T20" fmla="*/ 263525 w 562"/>
                  <a:gd name="T21" fmla="*/ 142875 h 1600"/>
                  <a:gd name="T22" fmla="*/ 196850 w 562"/>
                  <a:gd name="T23" fmla="*/ 292100 h 1600"/>
                  <a:gd name="T24" fmla="*/ 139700 w 562"/>
                  <a:gd name="T25" fmla="*/ 444500 h 1600"/>
                  <a:gd name="T26" fmla="*/ 88900 w 562"/>
                  <a:gd name="T27" fmla="*/ 603250 h 1600"/>
                  <a:gd name="T28" fmla="*/ 50800 w 562"/>
                  <a:gd name="T29" fmla="*/ 765175 h 1600"/>
                  <a:gd name="T30" fmla="*/ 22225 w 562"/>
                  <a:gd name="T31" fmla="*/ 930275 h 1600"/>
                  <a:gd name="T32" fmla="*/ 6350 w 562"/>
                  <a:gd name="T33" fmla="*/ 1098550 h 1600"/>
                  <a:gd name="T34" fmla="*/ 0 w 562"/>
                  <a:gd name="T35" fmla="*/ 1270000 h 1600"/>
                  <a:gd name="T36" fmla="*/ 3175 w 562"/>
                  <a:gd name="T37" fmla="*/ 1358900 h 1600"/>
                  <a:gd name="T38" fmla="*/ 12700 w 562"/>
                  <a:gd name="T39" fmla="*/ 1527175 h 1600"/>
                  <a:gd name="T40" fmla="*/ 34925 w 562"/>
                  <a:gd name="T41" fmla="*/ 1695450 h 1600"/>
                  <a:gd name="T42" fmla="*/ 69850 w 562"/>
                  <a:gd name="T43" fmla="*/ 1860550 h 1600"/>
                  <a:gd name="T44" fmla="*/ 111125 w 562"/>
                  <a:gd name="T45" fmla="*/ 2019300 h 1600"/>
                  <a:gd name="T46" fmla="*/ 165100 w 562"/>
                  <a:gd name="T47" fmla="*/ 2174875 h 1600"/>
                  <a:gd name="T48" fmla="*/ 228600 w 562"/>
                  <a:gd name="T49" fmla="*/ 2324100 h 1600"/>
                  <a:gd name="T50" fmla="*/ 301625 w 562"/>
                  <a:gd name="T51" fmla="*/ 2470150 h 1600"/>
                  <a:gd name="T52" fmla="*/ 892175 w 562"/>
                  <a:gd name="T53" fmla="*/ 2222500 h 1600"/>
                  <a:gd name="T54" fmla="*/ 860425 w 562"/>
                  <a:gd name="T55" fmla="*/ 2171700 h 1600"/>
                  <a:gd name="T56" fmla="*/ 806450 w 562"/>
                  <a:gd name="T57" fmla="*/ 2060575 h 1600"/>
                  <a:gd name="T58" fmla="*/ 758825 w 562"/>
                  <a:gd name="T59" fmla="*/ 1949450 h 1600"/>
                  <a:gd name="T60" fmla="*/ 720725 w 562"/>
                  <a:gd name="T61" fmla="*/ 1831975 h 1600"/>
                  <a:gd name="T62" fmla="*/ 685800 w 562"/>
                  <a:gd name="T63" fmla="*/ 1711325 h 1600"/>
                  <a:gd name="T64" fmla="*/ 663575 w 562"/>
                  <a:gd name="T65" fmla="*/ 1590675 h 1600"/>
                  <a:gd name="T66" fmla="*/ 644525 w 562"/>
                  <a:gd name="T67" fmla="*/ 1463675 h 1600"/>
                  <a:gd name="T68" fmla="*/ 638175 w 562"/>
                  <a:gd name="T69" fmla="*/ 1336675 h 1600"/>
                  <a:gd name="T70" fmla="*/ 635000 w 562"/>
                  <a:gd name="T71" fmla="*/ 1270000 h 16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62" h="1600">
                    <a:moveTo>
                      <a:pt x="400" y="800"/>
                    </a:moveTo>
                    <a:lnTo>
                      <a:pt x="400" y="800"/>
                    </a:lnTo>
                    <a:lnTo>
                      <a:pt x="402" y="760"/>
                    </a:lnTo>
                    <a:lnTo>
                      <a:pt x="404" y="720"/>
                    </a:lnTo>
                    <a:lnTo>
                      <a:pt x="406" y="680"/>
                    </a:lnTo>
                    <a:lnTo>
                      <a:pt x="412" y="640"/>
                    </a:lnTo>
                    <a:lnTo>
                      <a:pt x="418" y="600"/>
                    </a:lnTo>
                    <a:lnTo>
                      <a:pt x="424" y="562"/>
                    </a:lnTo>
                    <a:lnTo>
                      <a:pt x="432" y="522"/>
                    </a:lnTo>
                    <a:lnTo>
                      <a:pt x="442" y="484"/>
                    </a:lnTo>
                    <a:lnTo>
                      <a:pt x="454" y="448"/>
                    </a:lnTo>
                    <a:lnTo>
                      <a:pt x="466" y="410"/>
                    </a:lnTo>
                    <a:lnTo>
                      <a:pt x="478" y="374"/>
                    </a:lnTo>
                    <a:lnTo>
                      <a:pt x="492" y="338"/>
                    </a:lnTo>
                    <a:lnTo>
                      <a:pt x="508" y="302"/>
                    </a:lnTo>
                    <a:lnTo>
                      <a:pt x="524" y="268"/>
                    </a:lnTo>
                    <a:lnTo>
                      <a:pt x="542" y="234"/>
                    </a:lnTo>
                    <a:lnTo>
                      <a:pt x="562" y="200"/>
                    </a:lnTo>
                    <a:lnTo>
                      <a:pt x="214" y="0"/>
                    </a:lnTo>
                    <a:lnTo>
                      <a:pt x="190" y="46"/>
                    </a:lnTo>
                    <a:lnTo>
                      <a:pt x="166" y="90"/>
                    </a:lnTo>
                    <a:lnTo>
                      <a:pt x="144" y="136"/>
                    </a:lnTo>
                    <a:lnTo>
                      <a:pt x="124" y="184"/>
                    </a:lnTo>
                    <a:lnTo>
                      <a:pt x="104" y="232"/>
                    </a:lnTo>
                    <a:lnTo>
                      <a:pt x="88" y="280"/>
                    </a:lnTo>
                    <a:lnTo>
                      <a:pt x="70" y="330"/>
                    </a:lnTo>
                    <a:lnTo>
                      <a:pt x="56" y="380"/>
                    </a:lnTo>
                    <a:lnTo>
                      <a:pt x="44" y="430"/>
                    </a:lnTo>
                    <a:lnTo>
                      <a:pt x="32" y="482"/>
                    </a:lnTo>
                    <a:lnTo>
                      <a:pt x="22" y="534"/>
                    </a:lnTo>
                    <a:lnTo>
                      <a:pt x="14" y="586"/>
                    </a:lnTo>
                    <a:lnTo>
                      <a:pt x="8" y="638"/>
                    </a:lnTo>
                    <a:lnTo>
                      <a:pt x="4" y="692"/>
                    </a:lnTo>
                    <a:lnTo>
                      <a:pt x="2" y="746"/>
                    </a:lnTo>
                    <a:lnTo>
                      <a:pt x="0" y="800"/>
                    </a:lnTo>
                    <a:lnTo>
                      <a:pt x="2" y="856"/>
                    </a:lnTo>
                    <a:lnTo>
                      <a:pt x="4" y="910"/>
                    </a:lnTo>
                    <a:lnTo>
                      <a:pt x="8" y="962"/>
                    </a:lnTo>
                    <a:lnTo>
                      <a:pt x="14" y="1016"/>
                    </a:lnTo>
                    <a:lnTo>
                      <a:pt x="22" y="1068"/>
                    </a:lnTo>
                    <a:lnTo>
                      <a:pt x="32" y="1120"/>
                    </a:lnTo>
                    <a:lnTo>
                      <a:pt x="44" y="1172"/>
                    </a:lnTo>
                    <a:lnTo>
                      <a:pt x="56" y="1222"/>
                    </a:lnTo>
                    <a:lnTo>
                      <a:pt x="70" y="1272"/>
                    </a:lnTo>
                    <a:lnTo>
                      <a:pt x="88" y="1322"/>
                    </a:lnTo>
                    <a:lnTo>
                      <a:pt x="104" y="1370"/>
                    </a:lnTo>
                    <a:lnTo>
                      <a:pt x="124" y="1418"/>
                    </a:lnTo>
                    <a:lnTo>
                      <a:pt x="144" y="1464"/>
                    </a:lnTo>
                    <a:lnTo>
                      <a:pt x="166" y="1510"/>
                    </a:lnTo>
                    <a:lnTo>
                      <a:pt x="190" y="1556"/>
                    </a:lnTo>
                    <a:lnTo>
                      <a:pt x="214" y="1600"/>
                    </a:lnTo>
                    <a:lnTo>
                      <a:pt x="562" y="1400"/>
                    </a:lnTo>
                    <a:lnTo>
                      <a:pt x="542" y="1368"/>
                    </a:lnTo>
                    <a:lnTo>
                      <a:pt x="524" y="1334"/>
                    </a:lnTo>
                    <a:lnTo>
                      <a:pt x="508" y="1298"/>
                    </a:lnTo>
                    <a:lnTo>
                      <a:pt x="492" y="1264"/>
                    </a:lnTo>
                    <a:lnTo>
                      <a:pt x="478" y="1228"/>
                    </a:lnTo>
                    <a:lnTo>
                      <a:pt x="466" y="1190"/>
                    </a:lnTo>
                    <a:lnTo>
                      <a:pt x="454" y="1154"/>
                    </a:lnTo>
                    <a:lnTo>
                      <a:pt x="442" y="1116"/>
                    </a:lnTo>
                    <a:lnTo>
                      <a:pt x="432" y="1078"/>
                    </a:lnTo>
                    <a:lnTo>
                      <a:pt x="424" y="1040"/>
                    </a:lnTo>
                    <a:lnTo>
                      <a:pt x="418" y="1002"/>
                    </a:lnTo>
                    <a:lnTo>
                      <a:pt x="412" y="962"/>
                    </a:lnTo>
                    <a:lnTo>
                      <a:pt x="406" y="922"/>
                    </a:lnTo>
                    <a:lnTo>
                      <a:pt x="404" y="882"/>
                    </a:lnTo>
                    <a:lnTo>
                      <a:pt x="402" y="842"/>
                    </a:lnTo>
                    <a:lnTo>
                      <a:pt x="400" y="800"/>
                    </a:lnTo>
                    <a:close/>
                  </a:path>
                </a:pathLst>
              </a:custGeom>
              <a:noFill/>
              <a:ln w="12700" cap="flat" cmpd="sng">
                <a:solidFill>
                  <a:srgbClr val="000000"/>
                </a:solidFill>
                <a:prstDash val="solid"/>
                <a:round/>
                <a:headEnd type="none" w="med" len="med"/>
                <a:tailEnd type="none" w="med" len="med"/>
              </a:ln>
              <a:effectLst/>
              <a:extLst/>
            </p:spPr>
            <p:txBody>
              <a:bodyPr/>
              <a:lstStyle/>
              <a:p>
                <a:endParaRPr lang="en-GB"/>
              </a:p>
            </p:txBody>
          </p:sp>
          <p:sp>
            <p:nvSpPr>
              <p:cNvPr id="64" name="Freeform 5"/>
              <p:cNvSpPr>
                <a:spLocks/>
              </p:cNvSpPr>
              <p:nvPr/>
            </p:nvSpPr>
            <p:spPr bwMode="auto">
              <a:xfrm>
                <a:off x="4573588" y="5143694"/>
                <a:ext cx="2200275" cy="1587500"/>
              </a:xfrm>
              <a:custGeom>
                <a:avLst/>
                <a:gdLst>
                  <a:gd name="T0" fmla="*/ 0 w 1386"/>
                  <a:gd name="T1" fmla="*/ 1587500 h 1000"/>
                  <a:gd name="T2" fmla="*/ 88900 w 1386"/>
                  <a:gd name="T3" fmla="*/ 1587500 h 1000"/>
                  <a:gd name="T4" fmla="*/ 260350 w 1386"/>
                  <a:gd name="T5" fmla="*/ 1574800 h 1000"/>
                  <a:gd name="T6" fmla="*/ 431800 w 1386"/>
                  <a:gd name="T7" fmla="*/ 1552575 h 1000"/>
                  <a:gd name="T8" fmla="*/ 596900 w 1386"/>
                  <a:gd name="T9" fmla="*/ 1517650 h 1000"/>
                  <a:gd name="T10" fmla="*/ 758825 w 1386"/>
                  <a:gd name="T11" fmla="*/ 1473200 h 1000"/>
                  <a:gd name="T12" fmla="*/ 917575 w 1386"/>
                  <a:gd name="T13" fmla="*/ 1419225 h 1000"/>
                  <a:gd name="T14" fmla="*/ 1069975 w 1386"/>
                  <a:gd name="T15" fmla="*/ 1352550 h 1000"/>
                  <a:gd name="T16" fmla="*/ 1216025 w 1386"/>
                  <a:gd name="T17" fmla="*/ 1279525 h 1000"/>
                  <a:gd name="T18" fmla="*/ 1358900 w 1386"/>
                  <a:gd name="T19" fmla="*/ 1196975 h 1000"/>
                  <a:gd name="T20" fmla="*/ 1495425 w 1386"/>
                  <a:gd name="T21" fmla="*/ 1101725 h 1000"/>
                  <a:gd name="T22" fmla="*/ 1622425 w 1386"/>
                  <a:gd name="T23" fmla="*/ 1003300 h 1000"/>
                  <a:gd name="T24" fmla="*/ 1746250 w 1386"/>
                  <a:gd name="T25" fmla="*/ 895350 h 1000"/>
                  <a:gd name="T26" fmla="*/ 1860550 w 1386"/>
                  <a:gd name="T27" fmla="*/ 777875 h 1000"/>
                  <a:gd name="T28" fmla="*/ 1968500 w 1386"/>
                  <a:gd name="T29" fmla="*/ 654050 h 1000"/>
                  <a:gd name="T30" fmla="*/ 2066925 w 1386"/>
                  <a:gd name="T31" fmla="*/ 523875 h 1000"/>
                  <a:gd name="T32" fmla="*/ 2159000 w 1386"/>
                  <a:gd name="T33" fmla="*/ 390525 h 1000"/>
                  <a:gd name="T34" fmla="*/ 1651000 w 1386"/>
                  <a:gd name="T35" fmla="*/ 0 h 1000"/>
                  <a:gd name="T36" fmla="*/ 1619250 w 1386"/>
                  <a:gd name="T37" fmla="*/ 53975 h 1000"/>
                  <a:gd name="T38" fmla="*/ 1549400 w 1386"/>
                  <a:gd name="T39" fmla="*/ 155575 h 1000"/>
                  <a:gd name="T40" fmla="*/ 1476375 w 1386"/>
                  <a:gd name="T41" fmla="*/ 254000 h 1000"/>
                  <a:gd name="T42" fmla="*/ 1397000 w 1386"/>
                  <a:gd name="T43" fmla="*/ 346075 h 1000"/>
                  <a:gd name="T44" fmla="*/ 1308100 w 1386"/>
                  <a:gd name="T45" fmla="*/ 431800 h 1000"/>
                  <a:gd name="T46" fmla="*/ 1216025 w 1386"/>
                  <a:gd name="T47" fmla="*/ 514350 h 1000"/>
                  <a:gd name="T48" fmla="*/ 1120775 w 1386"/>
                  <a:gd name="T49" fmla="*/ 590550 h 1000"/>
                  <a:gd name="T50" fmla="*/ 1019175 w 1386"/>
                  <a:gd name="T51" fmla="*/ 657225 h 1000"/>
                  <a:gd name="T52" fmla="*/ 914400 w 1386"/>
                  <a:gd name="T53" fmla="*/ 720725 h 1000"/>
                  <a:gd name="T54" fmla="*/ 803275 w 1386"/>
                  <a:gd name="T55" fmla="*/ 777875 h 1000"/>
                  <a:gd name="T56" fmla="*/ 688975 w 1386"/>
                  <a:gd name="T57" fmla="*/ 825500 h 1000"/>
                  <a:gd name="T58" fmla="*/ 571500 w 1386"/>
                  <a:gd name="T59" fmla="*/ 866775 h 1000"/>
                  <a:gd name="T60" fmla="*/ 447675 w 1386"/>
                  <a:gd name="T61" fmla="*/ 901700 h 1000"/>
                  <a:gd name="T62" fmla="*/ 323850 w 1386"/>
                  <a:gd name="T63" fmla="*/ 927100 h 1000"/>
                  <a:gd name="T64" fmla="*/ 196850 w 1386"/>
                  <a:gd name="T65" fmla="*/ 942975 h 1000"/>
                  <a:gd name="T66" fmla="*/ 66675 w 1386"/>
                  <a:gd name="T67" fmla="*/ 952500 h 1000"/>
                  <a:gd name="T68" fmla="*/ 0 w 1386"/>
                  <a:gd name="T69" fmla="*/ 952500 h 10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386" h="1000">
                    <a:moveTo>
                      <a:pt x="0" y="600"/>
                    </a:moveTo>
                    <a:lnTo>
                      <a:pt x="0" y="1000"/>
                    </a:lnTo>
                    <a:lnTo>
                      <a:pt x="56" y="1000"/>
                    </a:lnTo>
                    <a:lnTo>
                      <a:pt x="110" y="996"/>
                    </a:lnTo>
                    <a:lnTo>
                      <a:pt x="164" y="992"/>
                    </a:lnTo>
                    <a:lnTo>
                      <a:pt x="218" y="986"/>
                    </a:lnTo>
                    <a:lnTo>
                      <a:pt x="272" y="978"/>
                    </a:lnTo>
                    <a:lnTo>
                      <a:pt x="324" y="968"/>
                    </a:lnTo>
                    <a:lnTo>
                      <a:pt x="376" y="956"/>
                    </a:lnTo>
                    <a:lnTo>
                      <a:pt x="428" y="942"/>
                    </a:lnTo>
                    <a:lnTo>
                      <a:pt x="478" y="928"/>
                    </a:lnTo>
                    <a:lnTo>
                      <a:pt x="528" y="912"/>
                    </a:lnTo>
                    <a:lnTo>
                      <a:pt x="578" y="894"/>
                    </a:lnTo>
                    <a:lnTo>
                      <a:pt x="626" y="874"/>
                    </a:lnTo>
                    <a:lnTo>
                      <a:pt x="674" y="852"/>
                    </a:lnTo>
                    <a:lnTo>
                      <a:pt x="720" y="830"/>
                    </a:lnTo>
                    <a:lnTo>
                      <a:pt x="766" y="806"/>
                    </a:lnTo>
                    <a:lnTo>
                      <a:pt x="812" y="780"/>
                    </a:lnTo>
                    <a:lnTo>
                      <a:pt x="856" y="754"/>
                    </a:lnTo>
                    <a:lnTo>
                      <a:pt x="898" y="724"/>
                    </a:lnTo>
                    <a:lnTo>
                      <a:pt x="942" y="694"/>
                    </a:lnTo>
                    <a:lnTo>
                      <a:pt x="982" y="664"/>
                    </a:lnTo>
                    <a:lnTo>
                      <a:pt x="1022" y="632"/>
                    </a:lnTo>
                    <a:lnTo>
                      <a:pt x="1062" y="598"/>
                    </a:lnTo>
                    <a:lnTo>
                      <a:pt x="1100" y="564"/>
                    </a:lnTo>
                    <a:lnTo>
                      <a:pt x="1136" y="528"/>
                    </a:lnTo>
                    <a:lnTo>
                      <a:pt x="1172" y="490"/>
                    </a:lnTo>
                    <a:lnTo>
                      <a:pt x="1206" y="452"/>
                    </a:lnTo>
                    <a:lnTo>
                      <a:pt x="1240" y="412"/>
                    </a:lnTo>
                    <a:lnTo>
                      <a:pt x="1272" y="372"/>
                    </a:lnTo>
                    <a:lnTo>
                      <a:pt x="1302" y="330"/>
                    </a:lnTo>
                    <a:lnTo>
                      <a:pt x="1332" y="288"/>
                    </a:lnTo>
                    <a:lnTo>
                      <a:pt x="1360" y="246"/>
                    </a:lnTo>
                    <a:lnTo>
                      <a:pt x="1386" y="200"/>
                    </a:lnTo>
                    <a:lnTo>
                      <a:pt x="1040" y="0"/>
                    </a:lnTo>
                    <a:lnTo>
                      <a:pt x="1020" y="34"/>
                    </a:lnTo>
                    <a:lnTo>
                      <a:pt x="998" y="66"/>
                    </a:lnTo>
                    <a:lnTo>
                      <a:pt x="976" y="98"/>
                    </a:lnTo>
                    <a:lnTo>
                      <a:pt x="954" y="130"/>
                    </a:lnTo>
                    <a:lnTo>
                      <a:pt x="930" y="160"/>
                    </a:lnTo>
                    <a:lnTo>
                      <a:pt x="904" y="190"/>
                    </a:lnTo>
                    <a:lnTo>
                      <a:pt x="880" y="218"/>
                    </a:lnTo>
                    <a:lnTo>
                      <a:pt x="852" y="246"/>
                    </a:lnTo>
                    <a:lnTo>
                      <a:pt x="824" y="272"/>
                    </a:lnTo>
                    <a:lnTo>
                      <a:pt x="796" y="298"/>
                    </a:lnTo>
                    <a:lnTo>
                      <a:pt x="766" y="324"/>
                    </a:lnTo>
                    <a:lnTo>
                      <a:pt x="736" y="348"/>
                    </a:lnTo>
                    <a:lnTo>
                      <a:pt x="706" y="372"/>
                    </a:lnTo>
                    <a:lnTo>
                      <a:pt x="674" y="394"/>
                    </a:lnTo>
                    <a:lnTo>
                      <a:pt x="642" y="414"/>
                    </a:lnTo>
                    <a:lnTo>
                      <a:pt x="608" y="436"/>
                    </a:lnTo>
                    <a:lnTo>
                      <a:pt x="576" y="454"/>
                    </a:lnTo>
                    <a:lnTo>
                      <a:pt x="540" y="472"/>
                    </a:lnTo>
                    <a:lnTo>
                      <a:pt x="506" y="490"/>
                    </a:lnTo>
                    <a:lnTo>
                      <a:pt x="470" y="506"/>
                    </a:lnTo>
                    <a:lnTo>
                      <a:pt x="434" y="520"/>
                    </a:lnTo>
                    <a:lnTo>
                      <a:pt x="396" y="534"/>
                    </a:lnTo>
                    <a:lnTo>
                      <a:pt x="360" y="546"/>
                    </a:lnTo>
                    <a:lnTo>
                      <a:pt x="322" y="558"/>
                    </a:lnTo>
                    <a:lnTo>
                      <a:pt x="282" y="568"/>
                    </a:lnTo>
                    <a:lnTo>
                      <a:pt x="244" y="576"/>
                    </a:lnTo>
                    <a:lnTo>
                      <a:pt x="204" y="584"/>
                    </a:lnTo>
                    <a:lnTo>
                      <a:pt x="164" y="590"/>
                    </a:lnTo>
                    <a:lnTo>
                      <a:pt x="124" y="594"/>
                    </a:lnTo>
                    <a:lnTo>
                      <a:pt x="84" y="598"/>
                    </a:lnTo>
                    <a:lnTo>
                      <a:pt x="42" y="600"/>
                    </a:lnTo>
                    <a:lnTo>
                      <a:pt x="0" y="600"/>
                    </a:lnTo>
                    <a:close/>
                  </a:path>
                </a:pathLst>
              </a:custGeom>
              <a:noFill/>
              <a:ln w="12700">
                <a:solidFill>
                  <a:srgbClr val="000000"/>
                </a:solidFill>
                <a:prstDash val="solid"/>
                <a:round/>
                <a:headEnd/>
                <a:tailEnd/>
              </a:ln>
            </p:spPr>
            <p:txBody>
              <a:bodyPr/>
              <a:lstStyle/>
              <a:p>
                <a:endParaRPr lang="en-GB"/>
              </a:p>
            </p:txBody>
          </p:sp>
          <p:sp>
            <p:nvSpPr>
              <p:cNvPr id="65" name="Freeform 6"/>
              <p:cNvSpPr>
                <a:spLocks/>
              </p:cNvSpPr>
              <p:nvPr/>
            </p:nvSpPr>
            <p:spPr bwMode="auto">
              <a:xfrm>
                <a:off x="6224587" y="2921193"/>
                <a:ext cx="889000" cy="2540000"/>
              </a:xfrm>
              <a:custGeom>
                <a:avLst/>
                <a:gdLst>
                  <a:gd name="T0" fmla="*/ 0 w 560"/>
                  <a:gd name="T1" fmla="*/ 317500 h 1600"/>
                  <a:gd name="T2" fmla="*/ 28575 w 560"/>
                  <a:gd name="T3" fmla="*/ 371475 h 1600"/>
                  <a:gd name="T4" fmla="*/ 82550 w 560"/>
                  <a:gd name="T5" fmla="*/ 479425 h 1600"/>
                  <a:gd name="T6" fmla="*/ 130175 w 560"/>
                  <a:gd name="T7" fmla="*/ 593725 h 1600"/>
                  <a:gd name="T8" fmla="*/ 171450 w 560"/>
                  <a:gd name="T9" fmla="*/ 711200 h 1600"/>
                  <a:gd name="T10" fmla="*/ 203200 w 560"/>
                  <a:gd name="T11" fmla="*/ 828675 h 1600"/>
                  <a:gd name="T12" fmla="*/ 228600 w 560"/>
                  <a:gd name="T13" fmla="*/ 952500 h 1600"/>
                  <a:gd name="T14" fmla="*/ 244475 w 560"/>
                  <a:gd name="T15" fmla="*/ 1079500 h 1600"/>
                  <a:gd name="T16" fmla="*/ 254000 w 560"/>
                  <a:gd name="T17" fmla="*/ 1206500 h 1600"/>
                  <a:gd name="T18" fmla="*/ 254000 w 560"/>
                  <a:gd name="T19" fmla="*/ 1270000 h 1600"/>
                  <a:gd name="T20" fmla="*/ 250825 w 560"/>
                  <a:gd name="T21" fmla="*/ 1400175 h 1600"/>
                  <a:gd name="T22" fmla="*/ 238125 w 560"/>
                  <a:gd name="T23" fmla="*/ 1527175 h 1600"/>
                  <a:gd name="T24" fmla="*/ 215900 w 560"/>
                  <a:gd name="T25" fmla="*/ 1651000 h 1600"/>
                  <a:gd name="T26" fmla="*/ 187325 w 560"/>
                  <a:gd name="T27" fmla="*/ 1771650 h 1600"/>
                  <a:gd name="T28" fmla="*/ 152400 w 560"/>
                  <a:gd name="T29" fmla="*/ 1889125 h 1600"/>
                  <a:gd name="T30" fmla="*/ 107950 w 560"/>
                  <a:gd name="T31" fmla="*/ 2006600 h 1600"/>
                  <a:gd name="T32" fmla="*/ 57150 w 560"/>
                  <a:gd name="T33" fmla="*/ 2117725 h 1600"/>
                  <a:gd name="T34" fmla="*/ 0 w 560"/>
                  <a:gd name="T35" fmla="*/ 2222500 h 1600"/>
                  <a:gd name="T36" fmla="*/ 549275 w 560"/>
                  <a:gd name="T37" fmla="*/ 2540000 h 1600"/>
                  <a:gd name="T38" fmla="*/ 625475 w 560"/>
                  <a:gd name="T39" fmla="*/ 2397125 h 1600"/>
                  <a:gd name="T40" fmla="*/ 695325 w 560"/>
                  <a:gd name="T41" fmla="*/ 2251075 h 1600"/>
                  <a:gd name="T42" fmla="*/ 752475 w 560"/>
                  <a:gd name="T43" fmla="*/ 2098675 h 1600"/>
                  <a:gd name="T44" fmla="*/ 800100 w 560"/>
                  <a:gd name="T45" fmla="*/ 1939925 h 1600"/>
                  <a:gd name="T46" fmla="*/ 838200 w 560"/>
                  <a:gd name="T47" fmla="*/ 1778000 h 1600"/>
                  <a:gd name="T48" fmla="*/ 866775 w 560"/>
                  <a:gd name="T49" fmla="*/ 1612900 h 1600"/>
                  <a:gd name="T50" fmla="*/ 882650 w 560"/>
                  <a:gd name="T51" fmla="*/ 1444625 h 1600"/>
                  <a:gd name="T52" fmla="*/ 889000 w 560"/>
                  <a:gd name="T53" fmla="*/ 1270000 h 1600"/>
                  <a:gd name="T54" fmla="*/ 889000 w 560"/>
                  <a:gd name="T55" fmla="*/ 1184275 h 1600"/>
                  <a:gd name="T56" fmla="*/ 876300 w 560"/>
                  <a:gd name="T57" fmla="*/ 1012825 h 1600"/>
                  <a:gd name="T58" fmla="*/ 854075 w 560"/>
                  <a:gd name="T59" fmla="*/ 847725 h 1600"/>
                  <a:gd name="T60" fmla="*/ 822325 w 560"/>
                  <a:gd name="T61" fmla="*/ 682625 h 1600"/>
                  <a:gd name="T62" fmla="*/ 777875 w 560"/>
                  <a:gd name="T63" fmla="*/ 523875 h 1600"/>
                  <a:gd name="T64" fmla="*/ 723900 w 560"/>
                  <a:gd name="T65" fmla="*/ 368300 h 1600"/>
                  <a:gd name="T66" fmla="*/ 660400 w 560"/>
                  <a:gd name="T67" fmla="*/ 215900 h 1600"/>
                  <a:gd name="T68" fmla="*/ 590550 w 560"/>
                  <a:gd name="T69" fmla="*/ 73025 h 1600"/>
                  <a:gd name="T70" fmla="*/ 549275 w 560"/>
                  <a:gd name="T71" fmla="*/ 0 h 16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60" h="1600">
                    <a:moveTo>
                      <a:pt x="346" y="0"/>
                    </a:moveTo>
                    <a:lnTo>
                      <a:pt x="0" y="200"/>
                    </a:lnTo>
                    <a:lnTo>
                      <a:pt x="18" y="234"/>
                    </a:lnTo>
                    <a:lnTo>
                      <a:pt x="36" y="268"/>
                    </a:lnTo>
                    <a:lnTo>
                      <a:pt x="52" y="302"/>
                    </a:lnTo>
                    <a:lnTo>
                      <a:pt x="68" y="338"/>
                    </a:lnTo>
                    <a:lnTo>
                      <a:pt x="82" y="374"/>
                    </a:lnTo>
                    <a:lnTo>
                      <a:pt x="96" y="410"/>
                    </a:lnTo>
                    <a:lnTo>
                      <a:pt x="108" y="448"/>
                    </a:lnTo>
                    <a:lnTo>
                      <a:pt x="118" y="484"/>
                    </a:lnTo>
                    <a:lnTo>
                      <a:pt x="128" y="522"/>
                    </a:lnTo>
                    <a:lnTo>
                      <a:pt x="136" y="562"/>
                    </a:lnTo>
                    <a:lnTo>
                      <a:pt x="144" y="600"/>
                    </a:lnTo>
                    <a:lnTo>
                      <a:pt x="150" y="640"/>
                    </a:lnTo>
                    <a:lnTo>
                      <a:pt x="154" y="680"/>
                    </a:lnTo>
                    <a:lnTo>
                      <a:pt x="158" y="720"/>
                    </a:lnTo>
                    <a:lnTo>
                      <a:pt x="160" y="760"/>
                    </a:lnTo>
                    <a:lnTo>
                      <a:pt x="160" y="800"/>
                    </a:lnTo>
                    <a:lnTo>
                      <a:pt x="160" y="842"/>
                    </a:lnTo>
                    <a:lnTo>
                      <a:pt x="158" y="882"/>
                    </a:lnTo>
                    <a:lnTo>
                      <a:pt x="154" y="922"/>
                    </a:lnTo>
                    <a:lnTo>
                      <a:pt x="150" y="962"/>
                    </a:lnTo>
                    <a:lnTo>
                      <a:pt x="144" y="1002"/>
                    </a:lnTo>
                    <a:lnTo>
                      <a:pt x="136" y="1040"/>
                    </a:lnTo>
                    <a:lnTo>
                      <a:pt x="128" y="1078"/>
                    </a:lnTo>
                    <a:lnTo>
                      <a:pt x="118" y="1116"/>
                    </a:lnTo>
                    <a:lnTo>
                      <a:pt x="108" y="1154"/>
                    </a:lnTo>
                    <a:lnTo>
                      <a:pt x="96" y="1190"/>
                    </a:lnTo>
                    <a:lnTo>
                      <a:pt x="82" y="1228"/>
                    </a:lnTo>
                    <a:lnTo>
                      <a:pt x="68" y="1264"/>
                    </a:lnTo>
                    <a:lnTo>
                      <a:pt x="52" y="1298"/>
                    </a:lnTo>
                    <a:lnTo>
                      <a:pt x="36" y="1334"/>
                    </a:lnTo>
                    <a:lnTo>
                      <a:pt x="18" y="1368"/>
                    </a:lnTo>
                    <a:lnTo>
                      <a:pt x="0" y="1400"/>
                    </a:lnTo>
                    <a:lnTo>
                      <a:pt x="346" y="1600"/>
                    </a:lnTo>
                    <a:lnTo>
                      <a:pt x="372" y="1556"/>
                    </a:lnTo>
                    <a:lnTo>
                      <a:pt x="394" y="1510"/>
                    </a:lnTo>
                    <a:lnTo>
                      <a:pt x="416" y="1464"/>
                    </a:lnTo>
                    <a:lnTo>
                      <a:pt x="438" y="1418"/>
                    </a:lnTo>
                    <a:lnTo>
                      <a:pt x="456" y="1370"/>
                    </a:lnTo>
                    <a:lnTo>
                      <a:pt x="474" y="1322"/>
                    </a:lnTo>
                    <a:lnTo>
                      <a:pt x="490" y="1272"/>
                    </a:lnTo>
                    <a:lnTo>
                      <a:pt x="504" y="1222"/>
                    </a:lnTo>
                    <a:lnTo>
                      <a:pt x="518" y="1172"/>
                    </a:lnTo>
                    <a:lnTo>
                      <a:pt x="528" y="1120"/>
                    </a:lnTo>
                    <a:lnTo>
                      <a:pt x="538" y="1068"/>
                    </a:lnTo>
                    <a:lnTo>
                      <a:pt x="546" y="1016"/>
                    </a:lnTo>
                    <a:lnTo>
                      <a:pt x="552" y="962"/>
                    </a:lnTo>
                    <a:lnTo>
                      <a:pt x="556" y="910"/>
                    </a:lnTo>
                    <a:lnTo>
                      <a:pt x="560" y="856"/>
                    </a:lnTo>
                    <a:lnTo>
                      <a:pt x="560" y="800"/>
                    </a:lnTo>
                    <a:lnTo>
                      <a:pt x="560" y="746"/>
                    </a:lnTo>
                    <a:lnTo>
                      <a:pt x="556" y="692"/>
                    </a:lnTo>
                    <a:lnTo>
                      <a:pt x="552" y="638"/>
                    </a:lnTo>
                    <a:lnTo>
                      <a:pt x="546" y="586"/>
                    </a:lnTo>
                    <a:lnTo>
                      <a:pt x="538" y="534"/>
                    </a:lnTo>
                    <a:lnTo>
                      <a:pt x="528" y="482"/>
                    </a:lnTo>
                    <a:lnTo>
                      <a:pt x="518" y="430"/>
                    </a:lnTo>
                    <a:lnTo>
                      <a:pt x="504" y="380"/>
                    </a:lnTo>
                    <a:lnTo>
                      <a:pt x="490" y="330"/>
                    </a:lnTo>
                    <a:lnTo>
                      <a:pt x="474" y="280"/>
                    </a:lnTo>
                    <a:lnTo>
                      <a:pt x="456" y="232"/>
                    </a:lnTo>
                    <a:lnTo>
                      <a:pt x="438" y="184"/>
                    </a:lnTo>
                    <a:lnTo>
                      <a:pt x="416" y="136"/>
                    </a:lnTo>
                    <a:lnTo>
                      <a:pt x="394" y="90"/>
                    </a:lnTo>
                    <a:lnTo>
                      <a:pt x="372" y="46"/>
                    </a:lnTo>
                    <a:lnTo>
                      <a:pt x="346" y="0"/>
                    </a:lnTo>
                    <a:close/>
                  </a:path>
                </a:pathLst>
              </a:custGeom>
              <a:noFill/>
              <a:ln w="38100" cap="flat" cmpd="sng">
                <a:solidFill>
                  <a:srgbClr val="5F5F5F"/>
                </a:solidFill>
                <a:prstDash val="solid"/>
                <a:round/>
                <a:headEnd type="none" w="med" len="med"/>
                <a:tailEnd type="none" w="med" len="med"/>
              </a:ln>
              <a:effectLst/>
              <a:extLst/>
            </p:spPr>
            <p:txBody>
              <a:bodyPr/>
              <a:lstStyle/>
              <a:p>
                <a:endParaRPr lang="en-GB"/>
              </a:p>
            </p:txBody>
          </p:sp>
          <p:sp>
            <p:nvSpPr>
              <p:cNvPr id="66" name="Freeform 7"/>
              <p:cNvSpPr>
                <a:spLocks/>
              </p:cNvSpPr>
              <p:nvPr/>
            </p:nvSpPr>
            <p:spPr bwMode="auto">
              <a:xfrm>
                <a:off x="2373314" y="5143694"/>
                <a:ext cx="2200275" cy="1587500"/>
              </a:xfrm>
              <a:custGeom>
                <a:avLst/>
                <a:gdLst>
                  <a:gd name="T0" fmla="*/ 0 w 1386"/>
                  <a:gd name="T1" fmla="*/ 317500 h 1000"/>
                  <a:gd name="T2" fmla="*/ 44450 w 1386"/>
                  <a:gd name="T3" fmla="*/ 390525 h 1000"/>
                  <a:gd name="T4" fmla="*/ 133350 w 1386"/>
                  <a:gd name="T5" fmla="*/ 523875 h 1000"/>
                  <a:gd name="T6" fmla="*/ 234950 w 1386"/>
                  <a:gd name="T7" fmla="*/ 654050 h 1000"/>
                  <a:gd name="T8" fmla="*/ 339725 w 1386"/>
                  <a:gd name="T9" fmla="*/ 777875 h 1000"/>
                  <a:gd name="T10" fmla="*/ 457200 w 1386"/>
                  <a:gd name="T11" fmla="*/ 895350 h 1000"/>
                  <a:gd name="T12" fmla="*/ 577850 w 1386"/>
                  <a:gd name="T13" fmla="*/ 1003300 h 1000"/>
                  <a:gd name="T14" fmla="*/ 708025 w 1386"/>
                  <a:gd name="T15" fmla="*/ 1101725 h 1000"/>
                  <a:gd name="T16" fmla="*/ 844550 w 1386"/>
                  <a:gd name="T17" fmla="*/ 1196975 h 1000"/>
                  <a:gd name="T18" fmla="*/ 984250 w 1386"/>
                  <a:gd name="T19" fmla="*/ 1279525 h 1000"/>
                  <a:gd name="T20" fmla="*/ 1133475 w 1386"/>
                  <a:gd name="T21" fmla="*/ 1352550 h 1000"/>
                  <a:gd name="T22" fmla="*/ 1285875 w 1386"/>
                  <a:gd name="T23" fmla="*/ 1419225 h 1000"/>
                  <a:gd name="T24" fmla="*/ 1441450 w 1386"/>
                  <a:gd name="T25" fmla="*/ 1473200 h 1000"/>
                  <a:gd name="T26" fmla="*/ 1603375 w 1386"/>
                  <a:gd name="T27" fmla="*/ 1517650 h 1000"/>
                  <a:gd name="T28" fmla="*/ 1771650 w 1386"/>
                  <a:gd name="T29" fmla="*/ 1552575 h 1000"/>
                  <a:gd name="T30" fmla="*/ 1939925 w 1386"/>
                  <a:gd name="T31" fmla="*/ 1574800 h 1000"/>
                  <a:gd name="T32" fmla="*/ 2114550 w 1386"/>
                  <a:gd name="T33" fmla="*/ 1587500 h 1000"/>
                  <a:gd name="T34" fmla="*/ 2200275 w 1386"/>
                  <a:gd name="T35" fmla="*/ 952500 h 1000"/>
                  <a:gd name="T36" fmla="*/ 2133600 w 1386"/>
                  <a:gd name="T37" fmla="*/ 952500 h 1000"/>
                  <a:gd name="T38" fmla="*/ 2006600 w 1386"/>
                  <a:gd name="T39" fmla="*/ 942975 h 1000"/>
                  <a:gd name="T40" fmla="*/ 1876425 w 1386"/>
                  <a:gd name="T41" fmla="*/ 927100 h 1000"/>
                  <a:gd name="T42" fmla="*/ 1752600 w 1386"/>
                  <a:gd name="T43" fmla="*/ 901700 h 1000"/>
                  <a:gd name="T44" fmla="*/ 1631950 w 1386"/>
                  <a:gd name="T45" fmla="*/ 866775 h 1000"/>
                  <a:gd name="T46" fmla="*/ 1514475 w 1386"/>
                  <a:gd name="T47" fmla="*/ 825500 h 1000"/>
                  <a:gd name="T48" fmla="*/ 1400175 w 1386"/>
                  <a:gd name="T49" fmla="*/ 777875 h 1000"/>
                  <a:gd name="T50" fmla="*/ 1289050 w 1386"/>
                  <a:gd name="T51" fmla="*/ 720725 h 1000"/>
                  <a:gd name="T52" fmla="*/ 1181100 w 1386"/>
                  <a:gd name="T53" fmla="*/ 657225 h 1000"/>
                  <a:gd name="T54" fmla="*/ 1079500 w 1386"/>
                  <a:gd name="T55" fmla="*/ 590550 h 1000"/>
                  <a:gd name="T56" fmla="*/ 984250 w 1386"/>
                  <a:gd name="T57" fmla="*/ 514350 h 1000"/>
                  <a:gd name="T58" fmla="*/ 892175 w 1386"/>
                  <a:gd name="T59" fmla="*/ 431800 h 1000"/>
                  <a:gd name="T60" fmla="*/ 806450 w 1386"/>
                  <a:gd name="T61" fmla="*/ 346075 h 1000"/>
                  <a:gd name="T62" fmla="*/ 727075 w 1386"/>
                  <a:gd name="T63" fmla="*/ 254000 h 1000"/>
                  <a:gd name="T64" fmla="*/ 650875 w 1386"/>
                  <a:gd name="T65" fmla="*/ 155575 h 1000"/>
                  <a:gd name="T66" fmla="*/ 584200 w 1386"/>
                  <a:gd name="T67" fmla="*/ 53975 h 1000"/>
                  <a:gd name="T68" fmla="*/ 552450 w 1386"/>
                  <a:gd name="T69" fmla="*/ 0 h 10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386" h="1000">
                    <a:moveTo>
                      <a:pt x="348" y="0"/>
                    </a:moveTo>
                    <a:lnTo>
                      <a:pt x="0" y="200"/>
                    </a:lnTo>
                    <a:lnTo>
                      <a:pt x="28" y="246"/>
                    </a:lnTo>
                    <a:lnTo>
                      <a:pt x="56" y="288"/>
                    </a:lnTo>
                    <a:lnTo>
                      <a:pt x="84" y="330"/>
                    </a:lnTo>
                    <a:lnTo>
                      <a:pt x="116" y="372"/>
                    </a:lnTo>
                    <a:lnTo>
                      <a:pt x="148" y="412"/>
                    </a:lnTo>
                    <a:lnTo>
                      <a:pt x="180" y="452"/>
                    </a:lnTo>
                    <a:lnTo>
                      <a:pt x="214" y="490"/>
                    </a:lnTo>
                    <a:lnTo>
                      <a:pt x="250" y="528"/>
                    </a:lnTo>
                    <a:lnTo>
                      <a:pt x="288" y="564"/>
                    </a:lnTo>
                    <a:lnTo>
                      <a:pt x="326" y="598"/>
                    </a:lnTo>
                    <a:lnTo>
                      <a:pt x="364" y="632"/>
                    </a:lnTo>
                    <a:lnTo>
                      <a:pt x="404" y="664"/>
                    </a:lnTo>
                    <a:lnTo>
                      <a:pt x="446" y="694"/>
                    </a:lnTo>
                    <a:lnTo>
                      <a:pt x="488" y="724"/>
                    </a:lnTo>
                    <a:lnTo>
                      <a:pt x="532" y="754"/>
                    </a:lnTo>
                    <a:lnTo>
                      <a:pt x="576" y="780"/>
                    </a:lnTo>
                    <a:lnTo>
                      <a:pt x="620" y="806"/>
                    </a:lnTo>
                    <a:lnTo>
                      <a:pt x="666" y="830"/>
                    </a:lnTo>
                    <a:lnTo>
                      <a:pt x="714" y="852"/>
                    </a:lnTo>
                    <a:lnTo>
                      <a:pt x="760" y="874"/>
                    </a:lnTo>
                    <a:lnTo>
                      <a:pt x="810" y="894"/>
                    </a:lnTo>
                    <a:lnTo>
                      <a:pt x="858" y="912"/>
                    </a:lnTo>
                    <a:lnTo>
                      <a:pt x="908" y="928"/>
                    </a:lnTo>
                    <a:lnTo>
                      <a:pt x="960" y="942"/>
                    </a:lnTo>
                    <a:lnTo>
                      <a:pt x="1010" y="956"/>
                    </a:lnTo>
                    <a:lnTo>
                      <a:pt x="1062" y="968"/>
                    </a:lnTo>
                    <a:lnTo>
                      <a:pt x="1116" y="978"/>
                    </a:lnTo>
                    <a:lnTo>
                      <a:pt x="1168" y="986"/>
                    </a:lnTo>
                    <a:lnTo>
                      <a:pt x="1222" y="992"/>
                    </a:lnTo>
                    <a:lnTo>
                      <a:pt x="1276" y="996"/>
                    </a:lnTo>
                    <a:lnTo>
                      <a:pt x="1332" y="1000"/>
                    </a:lnTo>
                    <a:lnTo>
                      <a:pt x="1386" y="1000"/>
                    </a:lnTo>
                    <a:lnTo>
                      <a:pt x="1386" y="600"/>
                    </a:lnTo>
                    <a:lnTo>
                      <a:pt x="1344" y="600"/>
                    </a:lnTo>
                    <a:lnTo>
                      <a:pt x="1304" y="598"/>
                    </a:lnTo>
                    <a:lnTo>
                      <a:pt x="1264" y="594"/>
                    </a:lnTo>
                    <a:lnTo>
                      <a:pt x="1222" y="590"/>
                    </a:lnTo>
                    <a:lnTo>
                      <a:pt x="1182" y="584"/>
                    </a:lnTo>
                    <a:lnTo>
                      <a:pt x="1144" y="576"/>
                    </a:lnTo>
                    <a:lnTo>
                      <a:pt x="1104" y="568"/>
                    </a:lnTo>
                    <a:lnTo>
                      <a:pt x="1066" y="558"/>
                    </a:lnTo>
                    <a:lnTo>
                      <a:pt x="1028" y="546"/>
                    </a:lnTo>
                    <a:lnTo>
                      <a:pt x="990" y="534"/>
                    </a:lnTo>
                    <a:lnTo>
                      <a:pt x="954" y="520"/>
                    </a:lnTo>
                    <a:lnTo>
                      <a:pt x="918" y="506"/>
                    </a:lnTo>
                    <a:lnTo>
                      <a:pt x="882" y="490"/>
                    </a:lnTo>
                    <a:lnTo>
                      <a:pt x="846" y="472"/>
                    </a:lnTo>
                    <a:lnTo>
                      <a:pt x="812" y="454"/>
                    </a:lnTo>
                    <a:lnTo>
                      <a:pt x="778" y="436"/>
                    </a:lnTo>
                    <a:lnTo>
                      <a:pt x="744" y="414"/>
                    </a:lnTo>
                    <a:lnTo>
                      <a:pt x="712" y="394"/>
                    </a:lnTo>
                    <a:lnTo>
                      <a:pt x="680" y="372"/>
                    </a:lnTo>
                    <a:lnTo>
                      <a:pt x="650" y="348"/>
                    </a:lnTo>
                    <a:lnTo>
                      <a:pt x="620" y="324"/>
                    </a:lnTo>
                    <a:lnTo>
                      <a:pt x="590" y="298"/>
                    </a:lnTo>
                    <a:lnTo>
                      <a:pt x="562" y="272"/>
                    </a:lnTo>
                    <a:lnTo>
                      <a:pt x="534" y="246"/>
                    </a:lnTo>
                    <a:lnTo>
                      <a:pt x="508" y="218"/>
                    </a:lnTo>
                    <a:lnTo>
                      <a:pt x="482" y="190"/>
                    </a:lnTo>
                    <a:lnTo>
                      <a:pt x="458" y="160"/>
                    </a:lnTo>
                    <a:lnTo>
                      <a:pt x="434" y="130"/>
                    </a:lnTo>
                    <a:lnTo>
                      <a:pt x="410" y="98"/>
                    </a:lnTo>
                    <a:lnTo>
                      <a:pt x="388" y="66"/>
                    </a:lnTo>
                    <a:lnTo>
                      <a:pt x="368" y="34"/>
                    </a:lnTo>
                    <a:lnTo>
                      <a:pt x="348" y="0"/>
                    </a:lnTo>
                    <a:close/>
                  </a:path>
                </a:pathLst>
              </a:custGeom>
              <a:noFill/>
              <a:ln w="38100" cap="flat" cmpd="sng">
                <a:solidFill>
                  <a:srgbClr val="5F5F5F"/>
                </a:solidFill>
                <a:prstDash val="solid"/>
                <a:round/>
                <a:headEnd type="none" w="med" len="med"/>
                <a:tailEnd type="none" w="med" len="med"/>
              </a:ln>
              <a:effectLst/>
              <a:extLst/>
            </p:spPr>
            <p:txBody>
              <a:bodyPr/>
              <a:lstStyle/>
              <a:p>
                <a:endParaRPr lang="en-GB"/>
              </a:p>
            </p:txBody>
          </p:sp>
          <p:sp>
            <p:nvSpPr>
              <p:cNvPr id="67" name="Freeform 8"/>
              <p:cNvSpPr>
                <a:spLocks/>
              </p:cNvSpPr>
              <p:nvPr/>
            </p:nvSpPr>
            <p:spPr bwMode="auto">
              <a:xfrm>
                <a:off x="2668587" y="3238693"/>
                <a:ext cx="1355725" cy="1905000"/>
              </a:xfrm>
              <a:custGeom>
                <a:avLst/>
                <a:gdLst>
                  <a:gd name="T0" fmla="*/ 1270000 w 854"/>
                  <a:gd name="T1" fmla="*/ 952500 h 1200"/>
                  <a:gd name="T2" fmla="*/ 1270000 w 854"/>
                  <a:gd name="T3" fmla="*/ 952500 h 1200"/>
                  <a:gd name="T4" fmla="*/ 1273175 w 854"/>
                  <a:gd name="T5" fmla="*/ 911225 h 1200"/>
                  <a:gd name="T6" fmla="*/ 1276350 w 854"/>
                  <a:gd name="T7" fmla="*/ 866775 h 1200"/>
                  <a:gd name="T8" fmla="*/ 1282700 w 854"/>
                  <a:gd name="T9" fmla="*/ 825500 h 1200"/>
                  <a:gd name="T10" fmla="*/ 1292225 w 854"/>
                  <a:gd name="T11" fmla="*/ 787400 h 1200"/>
                  <a:gd name="T12" fmla="*/ 1304925 w 854"/>
                  <a:gd name="T13" fmla="*/ 746125 h 1200"/>
                  <a:gd name="T14" fmla="*/ 1320800 w 854"/>
                  <a:gd name="T15" fmla="*/ 708025 h 1200"/>
                  <a:gd name="T16" fmla="*/ 1336675 w 854"/>
                  <a:gd name="T17" fmla="*/ 673100 h 1200"/>
                  <a:gd name="T18" fmla="*/ 1355725 w 854"/>
                  <a:gd name="T19" fmla="*/ 635000 h 1200"/>
                  <a:gd name="T20" fmla="*/ 257175 w 854"/>
                  <a:gd name="T21" fmla="*/ 0 h 1200"/>
                  <a:gd name="T22" fmla="*/ 257175 w 854"/>
                  <a:gd name="T23" fmla="*/ 0 h 1200"/>
                  <a:gd name="T24" fmla="*/ 225425 w 854"/>
                  <a:gd name="T25" fmla="*/ 53975 h 1200"/>
                  <a:gd name="T26" fmla="*/ 196850 w 854"/>
                  <a:gd name="T27" fmla="*/ 107950 h 1200"/>
                  <a:gd name="T28" fmla="*/ 171450 w 854"/>
                  <a:gd name="T29" fmla="*/ 161925 h 1200"/>
                  <a:gd name="T30" fmla="*/ 146050 w 854"/>
                  <a:gd name="T31" fmla="*/ 219075 h 1200"/>
                  <a:gd name="T32" fmla="*/ 123825 w 854"/>
                  <a:gd name="T33" fmla="*/ 276225 h 1200"/>
                  <a:gd name="T34" fmla="*/ 104775 w 854"/>
                  <a:gd name="T35" fmla="*/ 333375 h 1200"/>
                  <a:gd name="T36" fmla="*/ 85725 w 854"/>
                  <a:gd name="T37" fmla="*/ 393700 h 1200"/>
                  <a:gd name="T38" fmla="*/ 66675 w 854"/>
                  <a:gd name="T39" fmla="*/ 450850 h 1200"/>
                  <a:gd name="T40" fmla="*/ 50800 w 854"/>
                  <a:gd name="T41" fmla="*/ 511175 h 1200"/>
                  <a:gd name="T42" fmla="*/ 38100 w 854"/>
                  <a:gd name="T43" fmla="*/ 574675 h 1200"/>
                  <a:gd name="T44" fmla="*/ 28575 w 854"/>
                  <a:gd name="T45" fmla="*/ 635000 h 1200"/>
                  <a:gd name="T46" fmla="*/ 19050 w 854"/>
                  <a:gd name="T47" fmla="*/ 698500 h 1200"/>
                  <a:gd name="T48" fmla="*/ 9525 w 854"/>
                  <a:gd name="T49" fmla="*/ 762000 h 1200"/>
                  <a:gd name="T50" fmla="*/ 6350 w 854"/>
                  <a:gd name="T51" fmla="*/ 825500 h 1200"/>
                  <a:gd name="T52" fmla="*/ 3175 w 854"/>
                  <a:gd name="T53" fmla="*/ 889000 h 1200"/>
                  <a:gd name="T54" fmla="*/ 0 w 854"/>
                  <a:gd name="T55" fmla="*/ 952500 h 1200"/>
                  <a:gd name="T56" fmla="*/ 0 w 854"/>
                  <a:gd name="T57" fmla="*/ 952500 h 1200"/>
                  <a:gd name="T58" fmla="*/ 3175 w 854"/>
                  <a:gd name="T59" fmla="*/ 1019175 h 1200"/>
                  <a:gd name="T60" fmla="*/ 6350 w 854"/>
                  <a:gd name="T61" fmla="*/ 1082675 h 1200"/>
                  <a:gd name="T62" fmla="*/ 9525 w 854"/>
                  <a:gd name="T63" fmla="*/ 1146175 h 1200"/>
                  <a:gd name="T64" fmla="*/ 19050 w 854"/>
                  <a:gd name="T65" fmla="*/ 1209675 h 1200"/>
                  <a:gd name="T66" fmla="*/ 28575 w 854"/>
                  <a:gd name="T67" fmla="*/ 1273175 h 1200"/>
                  <a:gd name="T68" fmla="*/ 38100 w 854"/>
                  <a:gd name="T69" fmla="*/ 1333500 h 1200"/>
                  <a:gd name="T70" fmla="*/ 50800 w 854"/>
                  <a:gd name="T71" fmla="*/ 1393825 h 1200"/>
                  <a:gd name="T72" fmla="*/ 66675 w 854"/>
                  <a:gd name="T73" fmla="*/ 1454150 h 1200"/>
                  <a:gd name="T74" fmla="*/ 85725 w 854"/>
                  <a:gd name="T75" fmla="*/ 1514475 h 1200"/>
                  <a:gd name="T76" fmla="*/ 104775 w 854"/>
                  <a:gd name="T77" fmla="*/ 1571625 h 1200"/>
                  <a:gd name="T78" fmla="*/ 123825 w 854"/>
                  <a:gd name="T79" fmla="*/ 1631950 h 1200"/>
                  <a:gd name="T80" fmla="*/ 146050 w 854"/>
                  <a:gd name="T81" fmla="*/ 1689100 h 1200"/>
                  <a:gd name="T82" fmla="*/ 171450 w 854"/>
                  <a:gd name="T83" fmla="*/ 1743075 h 1200"/>
                  <a:gd name="T84" fmla="*/ 196850 w 854"/>
                  <a:gd name="T85" fmla="*/ 1800225 h 1200"/>
                  <a:gd name="T86" fmla="*/ 225425 w 854"/>
                  <a:gd name="T87" fmla="*/ 1854200 h 1200"/>
                  <a:gd name="T88" fmla="*/ 257175 w 854"/>
                  <a:gd name="T89" fmla="*/ 1905000 h 1200"/>
                  <a:gd name="T90" fmla="*/ 1355725 w 854"/>
                  <a:gd name="T91" fmla="*/ 1270000 h 1200"/>
                  <a:gd name="T92" fmla="*/ 1355725 w 854"/>
                  <a:gd name="T93" fmla="*/ 1270000 h 1200"/>
                  <a:gd name="T94" fmla="*/ 1336675 w 854"/>
                  <a:gd name="T95" fmla="*/ 1235075 h 1200"/>
                  <a:gd name="T96" fmla="*/ 1320800 w 854"/>
                  <a:gd name="T97" fmla="*/ 1196975 h 1200"/>
                  <a:gd name="T98" fmla="*/ 1304925 w 854"/>
                  <a:gd name="T99" fmla="*/ 1158875 h 1200"/>
                  <a:gd name="T100" fmla="*/ 1292225 w 854"/>
                  <a:gd name="T101" fmla="*/ 1120775 h 1200"/>
                  <a:gd name="T102" fmla="*/ 1282700 w 854"/>
                  <a:gd name="T103" fmla="*/ 1079500 h 1200"/>
                  <a:gd name="T104" fmla="*/ 1276350 w 854"/>
                  <a:gd name="T105" fmla="*/ 1038225 h 1200"/>
                  <a:gd name="T106" fmla="*/ 1273175 w 854"/>
                  <a:gd name="T107" fmla="*/ 996950 h 1200"/>
                  <a:gd name="T108" fmla="*/ 1270000 w 854"/>
                  <a:gd name="T109" fmla="*/ 952500 h 1200"/>
                  <a:gd name="T110" fmla="*/ 1270000 w 854"/>
                  <a:gd name="T111" fmla="*/ 952500 h 120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854" h="1200">
                    <a:moveTo>
                      <a:pt x="800" y="600"/>
                    </a:moveTo>
                    <a:lnTo>
                      <a:pt x="800" y="600"/>
                    </a:lnTo>
                    <a:lnTo>
                      <a:pt x="802" y="574"/>
                    </a:lnTo>
                    <a:lnTo>
                      <a:pt x="804" y="546"/>
                    </a:lnTo>
                    <a:lnTo>
                      <a:pt x="808" y="520"/>
                    </a:lnTo>
                    <a:lnTo>
                      <a:pt x="814" y="496"/>
                    </a:lnTo>
                    <a:lnTo>
                      <a:pt x="822" y="470"/>
                    </a:lnTo>
                    <a:lnTo>
                      <a:pt x="832" y="446"/>
                    </a:lnTo>
                    <a:lnTo>
                      <a:pt x="842" y="424"/>
                    </a:lnTo>
                    <a:lnTo>
                      <a:pt x="854" y="400"/>
                    </a:lnTo>
                    <a:lnTo>
                      <a:pt x="162" y="0"/>
                    </a:lnTo>
                    <a:lnTo>
                      <a:pt x="142" y="34"/>
                    </a:lnTo>
                    <a:lnTo>
                      <a:pt x="124" y="68"/>
                    </a:lnTo>
                    <a:lnTo>
                      <a:pt x="108" y="102"/>
                    </a:lnTo>
                    <a:lnTo>
                      <a:pt x="92" y="138"/>
                    </a:lnTo>
                    <a:lnTo>
                      <a:pt x="78" y="174"/>
                    </a:lnTo>
                    <a:lnTo>
                      <a:pt x="66" y="210"/>
                    </a:lnTo>
                    <a:lnTo>
                      <a:pt x="54" y="248"/>
                    </a:lnTo>
                    <a:lnTo>
                      <a:pt x="42" y="284"/>
                    </a:lnTo>
                    <a:lnTo>
                      <a:pt x="32" y="322"/>
                    </a:lnTo>
                    <a:lnTo>
                      <a:pt x="24" y="362"/>
                    </a:lnTo>
                    <a:lnTo>
                      <a:pt x="18" y="400"/>
                    </a:lnTo>
                    <a:lnTo>
                      <a:pt x="12" y="440"/>
                    </a:lnTo>
                    <a:lnTo>
                      <a:pt x="6" y="480"/>
                    </a:lnTo>
                    <a:lnTo>
                      <a:pt x="4" y="520"/>
                    </a:lnTo>
                    <a:lnTo>
                      <a:pt x="2" y="560"/>
                    </a:lnTo>
                    <a:lnTo>
                      <a:pt x="0" y="600"/>
                    </a:lnTo>
                    <a:lnTo>
                      <a:pt x="2" y="642"/>
                    </a:lnTo>
                    <a:lnTo>
                      <a:pt x="4" y="682"/>
                    </a:lnTo>
                    <a:lnTo>
                      <a:pt x="6" y="722"/>
                    </a:lnTo>
                    <a:lnTo>
                      <a:pt x="12" y="762"/>
                    </a:lnTo>
                    <a:lnTo>
                      <a:pt x="18" y="802"/>
                    </a:lnTo>
                    <a:lnTo>
                      <a:pt x="24" y="840"/>
                    </a:lnTo>
                    <a:lnTo>
                      <a:pt x="32" y="878"/>
                    </a:lnTo>
                    <a:lnTo>
                      <a:pt x="42" y="916"/>
                    </a:lnTo>
                    <a:lnTo>
                      <a:pt x="54" y="954"/>
                    </a:lnTo>
                    <a:lnTo>
                      <a:pt x="66" y="990"/>
                    </a:lnTo>
                    <a:lnTo>
                      <a:pt x="78" y="1028"/>
                    </a:lnTo>
                    <a:lnTo>
                      <a:pt x="92" y="1064"/>
                    </a:lnTo>
                    <a:lnTo>
                      <a:pt x="108" y="1098"/>
                    </a:lnTo>
                    <a:lnTo>
                      <a:pt x="124" y="1134"/>
                    </a:lnTo>
                    <a:lnTo>
                      <a:pt x="142" y="1168"/>
                    </a:lnTo>
                    <a:lnTo>
                      <a:pt x="162" y="1200"/>
                    </a:lnTo>
                    <a:lnTo>
                      <a:pt x="854" y="800"/>
                    </a:lnTo>
                    <a:lnTo>
                      <a:pt x="842" y="778"/>
                    </a:lnTo>
                    <a:lnTo>
                      <a:pt x="832" y="754"/>
                    </a:lnTo>
                    <a:lnTo>
                      <a:pt x="822" y="730"/>
                    </a:lnTo>
                    <a:lnTo>
                      <a:pt x="814" y="706"/>
                    </a:lnTo>
                    <a:lnTo>
                      <a:pt x="808" y="680"/>
                    </a:lnTo>
                    <a:lnTo>
                      <a:pt x="804" y="654"/>
                    </a:lnTo>
                    <a:lnTo>
                      <a:pt x="802" y="628"/>
                    </a:lnTo>
                    <a:lnTo>
                      <a:pt x="800" y="600"/>
                    </a:lnTo>
                    <a:close/>
                  </a:path>
                </a:pathLst>
              </a:custGeom>
              <a:noFill/>
              <a:ln w="12700" cap="flat" cmpd="sng">
                <a:solidFill>
                  <a:srgbClr val="000000"/>
                </a:solidFill>
                <a:prstDash val="solid"/>
                <a:round/>
                <a:headEnd type="none" w="med" len="med"/>
                <a:tailEnd type="none" w="med" len="med"/>
              </a:ln>
              <a:effectLst/>
              <a:extLst/>
            </p:spPr>
            <p:txBody>
              <a:bodyPr/>
              <a:lstStyle/>
              <a:p>
                <a:endParaRPr lang="en-GB"/>
              </a:p>
            </p:txBody>
          </p:sp>
          <p:sp>
            <p:nvSpPr>
              <p:cNvPr id="68" name="Freeform 9"/>
              <p:cNvSpPr>
                <a:spLocks/>
              </p:cNvSpPr>
              <p:nvPr/>
            </p:nvSpPr>
            <p:spPr bwMode="auto">
              <a:xfrm>
                <a:off x="2925763" y="4508694"/>
                <a:ext cx="1647825" cy="1587500"/>
              </a:xfrm>
              <a:custGeom>
                <a:avLst/>
                <a:gdLst>
                  <a:gd name="T0" fmla="*/ 1098550 w 1038"/>
                  <a:gd name="T1" fmla="*/ 0 h 1000"/>
                  <a:gd name="T2" fmla="*/ 0 w 1038"/>
                  <a:gd name="T3" fmla="*/ 635000 h 1000"/>
                  <a:gd name="T4" fmla="*/ 0 w 1038"/>
                  <a:gd name="T5" fmla="*/ 635000 h 1000"/>
                  <a:gd name="T6" fmla="*/ 31750 w 1038"/>
                  <a:gd name="T7" fmla="*/ 688975 h 1000"/>
                  <a:gd name="T8" fmla="*/ 63500 w 1038"/>
                  <a:gd name="T9" fmla="*/ 739775 h 1000"/>
                  <a:gd name="T10" fmla="*/ 98425 w 1038"/>
                  <a:gd name="T11" fmla="*/ 790575 h 1000"/>
                  <a:gd name="T12" fmla="*/ 136525 w 1038"/>
                  <a:gd name="T13" fmla="*/ 841375 h 1000"/>
                  <a:gd name="T14" fmla="*/ 174625 w 1038"/>
                  <a:gd name="T15" fmla="*/ 889000 h 1000"/>
                  <a:gd name="T16" fmla="*/ 212725 w 1038"/>
                  <a:gd name="T17" fmla="*/ 936625 h 1000"/>
                  <a:gd name="T18" fmla="*/ 254000 w 1038"/>
                  <a:gd name="T19" fmla="*/ 981075 h 1000"/>
                  <a:gd name="T20" fmla="*/ 295275 w 1038"/>
                  <a:gd name="T21" fmla="*/ 1025525 h 1000"/>
                  <a:gd name="T22" fmla="*/ 339725 w 1038"/>
                  <a:gd name="T23" fmla="*/ 1066800 h 1000"/>
                  <a:gd name="T24" fmla="*/ 384175 w 1038"/>
                  <a:gd name="T25" fmla="*/ 1108075 h 1000"/>
                  <a:gd name="T26" fmla="*/ 431800 w 1038"/>
                  <a:gd name="T27" fmla="*/ 1149350 h 1000"/>
                  <a:gd name="T28" fmla="*/ 479425 w 1038"/>
                  <a:gd name="T29" fmla="*/ 1187450 h 1000"/>
                  <a:gd name="T30" fmla="*/ 527050 w 1038"/>
                  <a:gd name="T31" fmla="*/ 1225550 h 1000"/>
                  <a:gd name="T32" fmla="*/ 577850 w 1038"/>
                  <a:gd name="T33" fmla="*/ 1260475 h 1000"/>
                  <a:gd name="T34" fmla="*/ 628650 w 1038"/>
                  <a:gd name="T35" fmla="*/ 1292225 h 1000"/>
                  <a:gd name="T36" fmla="*/ 682625 w 1038"/>
                  <a:gd name="T37" fmla="*/ 1327150 h 1000"/>
                  <a:gd name="T38" fmla="*/ 736600 w 1038"/>
                  <a:gd name="T39" fmla="*/ 1355725 h 1000"/>
                  <a:gd name="T40" fmla="*/ 790575 w 1038"/>
                  <a:gd name="T41" fmla="*/ 1384300 h 1000"/>
                  <a:gd name="T42" fmla="*/ 847725 w 1038"/>
                  <a:gd name="T43" fmla="*/ 1412875 h 1000"/>
                  <a:gd name="T44" fmla="*/ 904875 w 1038"/>
                  <a:gd name="T45" fmla="*/ 1438275 h 1000"/>
                  <a:gd name="T46" fmla="*/ 962025 w 1038"/>
                  <a:gd name="T47" fmla="*/ 1460500 h 1000"/>
                  <a:gd name="T48" fmla="*/ 1019175 w 1038"/>
                  <a:gd name="T49" fmla="*/ 1482725 h 1000"/>
                  <a:gd name="T50" fmla="*/ 1079500 w 1038"/>
                  <a:gd name="T51" fmla="*/ 1501775 h 1000"/>
                  <a:gd name="T52" fmla="*/ 1139825 w 1038"/>
                  <a:gd name="T53" fmla="*/ 1520825 h 1000"/>
                  <a:gd name="T54" fmla="*/ 1200150 w 1038"/>
                  <a:gd name="T55" fmla="*/ 1536700 h 1000"/>
                  <a:gd name="T56" fmla="*/ 1263650 w 1038"/>
                  <a:gd name="T57" fmla="*/ 1549400 h 1000"/>
                  <a:gd name="T58" fmla="*/ 1323975 w 1038"/>
                  <a:gd name="T59" fmla="*/ 1562100 h 1000"/>
                  <a:gd name="T60" fmla="*/ 1387475 w 1038"/>
                  <a:gd name="T61" fmla="*/ 1571625 h 1000"/>
                  <a:gd name="T62" fmla="*/ 1454150 w 1038"/>
                  <a:gd name="T63" fmla="*/ 1577975 h 1000"/>
                  <a:gd name="T64" fmla="*/ 1517650 w 1038"/>
                  <a:gd name="T65" fmla="*/ 1584325 h 1000"/>
                  <a:gd name="T66" fmla="*/ 1581150 w 1038"/>
                  <a:gd name="T67" fmla="*/ 1587500 h 1000"/>
                  <a:gd name="T68" fmla="*/ 1647825 w 1038"/>
                  <a:gd name="T69" fmla="*/ 1587500 h 1000"/>
                  <a:gd name="T70" fmla="*/ 1647825 w 1038"/>
                  <a:gd name="T71" fmla="*/ 317500 h 1000"/>
                  <a:gd name="T72" fmla="*/ 1647825 w 1038"/>
                  <a:gd name="T73" fmla="*/ 317500 h 1000"/>
                  <a:gd name="T74" fmla="*/ 1603375 w 1038"/>
                  <a:gd name="T75" fmla="*/ 317500 h 1000"/>
                  <a:gd name="T76" fmla="*/ 1562100 w 1038"/>
                  <a:gd name="T77" fmla="*/ 311150 h 1000"/>
                  <a:gd name="T78" fmla="*/ 1520825 w 1038"/>
                  <a:gd name="T79" fmla="*/ 304800 h 1000"/>
                  <a:gd name="T80" fmla="*/ 1479550 w 1038"/>
                  <a:gd name="T81" fmla="*/ 295275 h 1000"/>
                  <a:gd name="T82" fmla="*/ 1438275 w 1038"/>
                  <a:gd name="T83" fmla="*/ 282575 h 1000"/>
                  <a:gd name="T84" fmla="*/ 1400175 w 1038"/>
                  <a:gd name="T85" fmla="*/ 266700 h 1000"/>
                  <a:gd name="T86" fmla="*/ 1362075 w 1038"/>
                  <a:gd name="T87" fmla="*/ 250825 h 1000"/>
                  <a:gd name="T88" fmla="*/ 1327150 w 1038"/>
                  <a:gd name="T89" fmla="*/ 231775 h 1000"/>
                  <a:gd name="T90" fmla="*/ 1292225 w 1038"/>
                  <a:gd name="T91" fmla="*/ 209550 h 1000"/>
                  <a:gd name="T92" fmla="*/ 1260475 w 1038"/>
                  <a:gd name="T93" fmla="*/ 184150 h 1000"/>
                  <a:gd name="T94" fmla="*/ 1228725 w 1038"/>
                  <a:gd name="T95" fmla="*/ 158750 h 1000"/>
                  <a:gd name="T96" fmla="*/ 1196975 w 1038"/>
                  <a:gd name="T97" fmla="*/ 130175 h 1000"/>
                  <a:gd name="T98" fmla="*/ 1171575 w 1038"/>
                  <a:gd name="T99" fmla="*/ 101600 h 1000"/>
                  <a:gd name="T100" fmla="*/ 1143000 w 1038"/>
                  <a:gd name="T101" fmla="*/ 69850 h 1000"/>
                  <a:gd name="T102" fmla="*/ 1120775 w 1038"/>
                  <a:gd name="T103" fmla="*/ 34925 h 1000"/>
                  <a:gd name="T104" fmla="*/ 1098550 w 1038"/>
                  <a:gd name="T105" fmla="*/ 0 h 1000"/>
                  <a:gd name="T106" fmla="*/ 1098550 w 1038"/>
                  <a:gd name="T107" fmla="*/ 0 h 10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038" h="1000">
                    <a:moveTo>
                      <a:pt x="692" y="0"/>
                    </a:moveTo>
                    <a:lnTo>
                      <a:pt x="0" y="400"/>
                    </a:lnTo>
                    <a:lnTo>
                      <a:pt x="20" y="434"/>
                    </a:lnTo>
                    <a:lnTo>
                      <a:pt x="40" y="466"/>
                    </a:lnTo>
                    <a:lnTo>
                      <a:pt x="62" y="498"/>
                    </a:lnTo>
                    <a:lnTo>
                      <a:pt x="86" y="530"/>
                    </a:lnTo>
                    <a:lnTo>
                      <a:pt x="110" y="560"/>
                    </a:lnTo>
                    <a:lnTo>
                      <a:pt x="134" y="590"/>
                    </a:lnTo>
                    <a:lnTo>
                      <a:pt x="160" y="618"/>
                    </a:lnTo>
                    <a:lnTo>
                      <a:pt x="186" y="646"/>
                    </a:lnTo>
                    <a:lnTo>
                      <a:pt x="214" y="672"/>
                    </a:lnTo>
                    <a:lnTo>
                      <a:pt x="242" y="698"/>
                    </a:lnTo>
                    <a:lnTo>
                      <a:pt x="272" y="724"/>
                    </a:lnTo>
                    <a:lnTo>
                      <a:pt x="302" y="748"/>
                    </a:lnTo>
                    <a:lnTo>
                      <a:pt x="332" y="772"/>
                    </a:lnTo>
                    <a:lnTo>
                      <a:pt x="364" y="794"/>
                    </a:lnTo>
                    <a:lnTo>
                      <a:pt x="396" y="814"/>
                    </a:lnTo>
                    <a:lnTo>
                      <a:pt x="430" y="836"/>
                    </a:lnTo>
                    <a:lnTo>
                      <a:pt x="464" y="854"/>
                    </a:lnTo>
                    <a:lnTo>
                      <a:pt x="498" y="872"/>
                    </a:lnTo>
                    <a:lnTo>
                      <a:pt x="534" y="890"/>
                    </a:lnTo>
                    <a:lnTo>
                      <a:pt x="570" y="906"/>
                    </a:lnTo>
                    <a:lnTo>
                      <a:pt x="606" y="920"/>
                    </a:lnTo>
                    <a:lnTo>
                      <a:pt x="642" y="934"/>
                    </a:lnTo>
                    <a:lnTo>
                      <a:pt x="680" y="946"/>
                    </a:lnTo>
                    <a:lnTo>
                      <a:pt x="718" y="958"/>
                    </a:lnTo>
                    <a:lnTo>
                      <a:pt x="756" y="968"/>
                    </a:lnTo>
                    <a:lnTo>
                      <a:pt x="796" y="976"/>
                    </a:lnTo>
                    <a:lnTo>
                      <a:pt x="834" y="984"/>
                    </a:lnTo>
                    <a:lnTo>
                      <a:pt x="874" y="990"/>
                    </a:lnTo>
                    <a:lnTo>
                      <a:pt x="916" y="994"/>
                    </a:lnTo>
                    <a:lnTo>
                      <a:pt x="956" y="998"/>
                    </a:lnTo>
                    <a:lnTo>
                      <a:pt x="996" y="1000"/>
                    </a:lnTo>
                    <a:lnTo>
                      <a:pt x="1038" y="1000"/>
                    </a:lnTo>
                    <a:lnTo>
                      <a:pt x="1038" y="200"/>
                    </a:lnTo>
                    <a:lnTo>
                      <a:pt x="1010" y="200"/>
                    </a:lnTo>
                    <a:lnTo>
                      <a:pt x="984" y="196"/>
                    </a:lnTo>
                    <a:lnTo>
                      <a:pt x="958" y="192"/>
                    </a:lnTo>
                    <a:lnTo>
                      <a:pt x="932" y="186"/>
                    </a:lnTo>
                    <a:lnTo>
                      <a:pt x="906" y="178"/>
                    </a:lnTo>
                    <a:lnTo>
                      <a:pt x="882" y="168"/>
                    </a:lnTo>
                    <a:lnTo>
                      <a:pt x="858" y="158"/>
                    </a:lnTo>
                    <a:lnTo>
                      <a:pt x="836" y="146"/>
                    </a:lnTo>
                    <a:lnTo>
                      <a:pt x="814" y="132"/>
                    </a:lnTo>
                    <a:lnTo>
                      <a:pt x="794" y="116"/>
                    </a:lnTo>
                    <a:lnTo>
                      <a:pt x="774" y="100"/>
                    </a:lnTo>
                    <a:lnTo>
                      <a:pt x="754" y="82"/>
                    </a:lnTo>
                    <a:lnTo>
                      <a:pt x="738" y="64"/>
                    </a:lnTo>
                    <a:lnTo>
                      <a:pt x="720" y="44"/>
                    </a:lnTo>
                    <a:lnTo>
                      <a:pt x="706" y="22"/>
                    </a:lnTo>
                    <a:lnTo>
                      <a:pt x="692" y="0"/>
                    </a:lnTo>
                    <a:close/>
                  </a:path>
                </a:pathLst>
              </a:custGeom>
              <a:noFill/>
              <a:ln w="38100" cap="flat" cmpd="sng">
                <a:solidFill>
                  <a:srgbClr val="5F5F5F"/>
                </a:solidFill>
                <a:prstDash val="solid"/>
                <a:round/>
                <a:headEnd type="none" w="med" len="med"/>
                <a:tailEnd type="none" w="med" len="med"/>
              </a:ln>
              <a:effectLst/>
              <a:extLst/>
            </p:spPr>
            <p:txBody>
              <a:bodyPr/>
              <a:lstStyle/>
              <a:p>
                <a:endParaRPr lang="en-GB"/>
              </a:p>
            </p:txBody>
          </p:sp>
          <p:sp>
            <p:nvSpPr>
              <p:cNvPr id="69" name="Freeform 10"/>
              <p:cNvSpPr>
                <a:spLocks/>
              </p:cNvSpPr>
              <p:nvPr/>
            </p:nvSpPr>
            <p:spPr bwMode="auto">
              <a:xfrm>
                <a:off x="2925763" y="2286194"/>
                <a:ext cx="1647825" cy="1587500"/>
              </a:xfrm>
              <a:custGeom>
                <a:avLst/>
                <a:gdLst>
                  <a:gd name="T0" fmla="*/ 1647825 w 1038"/>
                  <a:gd name="T1" fmla="*/ 1270000 h 1000"/>
                  <a:gd name="T2" fmla="*/ 1647825 w 1038"/>
                  <a:gd name="T3" fmla="*/ 0 h 1000"/>
                  <a:gd name="T4" fmla="*/ 1647825 w 1038"/>
                  <a:gd name="T5" fmla="*/ 0 h 1000"/>
                  <a:gd name="T6" fmla="*/ 1581150 w 1038"/>
                  <a:gd name="T7" fmla="*/ 3175 h 1000"/>
                  <a:gd name="T8" fmla="*/ 1517650 w 1038"/>
                  <a:gd name="T9" fmla="*/ 6350 h 1000"/>
                  <a:gd name="T10" fmla="*/ 1454150 w 1038"/>
                  <a:gd name="T11" fmla="*/ 9525 h 1000"/>
                  <a:gd name="T12" fmla="*/ 1387475 w 1038"/>
                  <a:gd name="T13" fmla="*/ 19050 h 1000"/>
                  <a:gd name="T14" fmla="*/ 1323975 w 1038"/>
                  <a:gd name="T15" fmla="*/ 28575 h 1000"/>
                  <a:gd name="T16" fmla="*/ 1263650 w 1038"/>
                  <a:gd name="T17" fmla="*/ 41275 h 1000"/>
                  <a:gd name="T18" fmla="*/ 1200150 w 1038"/>
                  <a:gd name="T19" fmla="*/ 53975 h 1000"/>
                  <a:gd name="T20" fmla="*/ 1139825 w 1038"/>
                  <a:gd name="T21" fmla="*/ 69850 h 1000"/>
                  <a:gd name="T22" fmla="*/ 1079500 w 1038"/>
                  <a:gd name="T23" fmla="*/ 88900 h 1000"/>
                  <a:gd name="T24" fmla="*/ 1019175 w 1038"/>
                  <a:gd name="T25" fmla="*/ 107950 h 1000"/>
                  <a:gd name="T26" fmla="*/ 962025 w 1038"/>
                  <a:gd name="T27" fmla="*/ 130175 h 1000"/>
                  <a:gd name="T28" fmla="*/ 904875 w 1038"/>
                  <a:gd name="T29" fmla="*/ 152400 h 1000"/>
                  <a:gd name="T30" fmla="*/ 847725 w 1038"/>
                  <a:gd name="T31" fmla="*/ 177800 h 1000"/>
                  <a:gd name="T32" fmla="*/ 790575 w 1038"/>
                  <a:gd name="T33" fmla="*/ 203200 h 1000"/>
                  <a:gd name="T34" fmla="*/ 736600 w 1038"/>
                  <a:gd name="T35" fmla="*/ 231775 h 1000"/>
                  <a:gd name="T36" fmla="*/ 682625 w 1038"/>
                  <a:gd name="T37" fmla="*/ 263525 h 1000"/>
                  <a:gd name="T38" fmla="*/ 628650 w 1038"/>
                  <a:gd name="T39" fmla="*/ 295275 h 1000"/>
                  <a:gd name="T40" fmla="*/ 577850 w 1038"/>
                  <a:gd name="T41" fmla="*/ 330200 h 1000"/>
                  <a:gd name="T42" fmla="*/ 527050 w 1038"/>
                  <a:gd name="T43" fmla="*/ 365125 h 1000"/>
                  <a:gd name="T44" fmla="*/ 479425 w 1038"/>
                  <a:gd name="T45" fmla="*/ 403225 h 1000"/>
                  <a:gd name="T46" fmla="*/ 431800 w 1038"/>
                  <a:gd name="T47" fmla="*/ 441325 h 1000"/>
                  <a:gd name="T48" fmla="*/ 384175 w 1038"/>
                  <a:gd name="T49" fmla="*/ 479425 h 1000"/>
                  <a:gd name="T50" fmla="*/ 339725 w 1038"/>
                  <a:gd name="T51" fmla="*/ 520700 h 1000"/>
                  <a:gd name="T52" fmla="*/ 295275 w 1038"/>
                  <a:gd name="T53" fmla="*/ 565150 h 1000"/>
                  <a:gd name="T54" fmla="*/ 254000 w 1038"/>
                  <a:gd name="T55" fmla="*/ 609600 h 1000"/>
                  <a:gd name="T56" fmla="*/ 212725 w 1038"/>
                  <a:gd name="T57" fmla="*/ 654050 h 1000"/>
                  <a:gd name="T58" fmla="*/ 174625 w 1038"/>
                  <a:gd name="T59" fmla="*/ 701675 h 1000"/>
                  <a:gd name="T60" fmla="*/ 136525 w 1038"/>
                  <a:gd name="T61" fmla="*/ 749300 h 1000"/>
                  <a:gd name="T62" fmla="*/ 98425 w 1038"/>
                  <a:gd name="T63" fmla="*/ 796925 h 1000"/>
                  <a:gd name="T64" fmla="*/ 63500 w 1038"/>
                  <a:gd name="T65" fmla="*/ 847725 h 1000"/>
                  <a:gd name="T66" fmla="*/ 31750 w 1038"/>
                  <a:gd name="T67" fmla="*/ 901700 h 1000"/>
                  <a:gd name="T68" fmla="*/ 0 w 1038"/>
                  <a:gd name="T69" fmla="*/ 952500 h 1000"/>
                  <a:gd name="T70" fmla="*/ 1098550 w 1038"/>
                  <a:gd name="T71" fmla="*/ 1587500 h 1000"/>
                  <a:gd name="T72" fmla="*/ 1098550 w 1038"/>
                  <a:gd name="T73" fmla="*/ 1587500 h 1000"/>
                  <a:gd name="T74" fmla="*/ 1120775 w 1038"/>
                  <a:gd name="T75" fmla="*/ 1552575 h 1000"/>
                  <a:gd name="T76" fmla="*/ 1143000 w 1038"/>
                  <a:gd name="T77" fmla="*/ 1520825 h 1000"/>
                  <a:gd name="T78" fmla="*/ 1171575 w 1038"/>
                  <a:gd name="T79" fmla="*/ 1489075 h 1000"/>
                  <a:gd name="T80" fmla="*/ 1196975 w 1038"/>
                  <a:gd name="T81" fmla="*/ 1457325 h 1000"/>
                  <a:gd name="T82" fmla="*/ 1228725 w 1038"/>
                  <a:gd name="T83" fmla="*/ 1431925 h 1000"/>
                  <a:gd name="T84" fmla="*/ 1260475 w 1038"/>
                  <a:gd name="T85" fmla="*/ 1403350 h 1000"/>
                  <a:gd name="T86" fmla="*/ 1292225 w 1038"/>
                  <a:gd name="T87" fmla="*/ 1381125 h 1000"/>
                  <a:gd name="T88" fmla="*/ 1327150 w 1038"/>
                  <a:gd name="T89" fmla="*/ 1358900 h 1000"/>
                  <a:gd name="T90" fmla="*/ 1362075 w 1038"/>
                  <a:gd name="T91" fmla="*/ 1339850 h 1000"/>
                  <a:gd name="T92" fmla="*/ 1400175 w 1038"/>
                  <a:gd name="T93" fmla="*/ 1320800 h 1000"/>
                  <a:gd name="T94" fmla="*/ 1438275 w 1038"/>
                  <a:gd name="T95" fmla="*/ 1304925 h 1000"/>
                  <a:gd name="T96" fmla="*/ 1479550 w 1038"/>
                  <a:gd name="T97" fmla="*/ 1295400 h 1000"/>
                  <a:gd name="T98" fmla="*/ 1520825 w 1038"/>
                  <a:gd name="T99" fmla="*/ 1282700 h 1000"/>
                  <a:gd name="T100" fmla="*/ 1562100 w 1038"/>
                  <a:gd name="T101" fmla="*/ 1276350 h 1000"/>
                  <a:gd name="T102" fmla="*/ 1603375 w 1038"/>
                  <a:gd name="T103" fmla="*/ 1273175 h 1000"/>
                  <a:gd name="T104" fmla="*/ 1647825 w 1038"/>
                  <a:gd name="T105" fmla="*/ 1270000 h 1000"/>
                  <a:gd name="T106" fmla="*/ 1647825 w 1038"/>
                  <a:gd name="T107" fmla="*/ 1270000 h 10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038" h="1000">
                    <a:moveTo>
                      <a:pt x="1038" y="800"/>
                    </a:moveTo>
                    <a:lnTo>
                      <a:pt x="1038" y="0"/>
                    </a:lnTo>
                    <a:lnTo>
                      <a:pt x="996" y="2"/>
                    </a:lnTo>
                    <a:lnTo>
                      <a:pt x="956" y="4"/>
                    </a:lnTo>
                    <a:lnTo>
                      <a:pt x="916" y="6"/>
                    </a:lnTo>
                    <a:lnTo>
                      <a:pt x="874" y="12"/>
                    </a:lnTo>
                    <a:lnTo>
                      <a:pt x="834" y="18"/>
                    </a:lnTo>
                    <a:lnTo>
                      <a:pt x="796" y="26"/>
                    </a:lnTo>
                    <a:lnTo>
                      <a:pt x="756" y="34"/>
                    </a:lnTo>
                    <a:lnTo>
                      <a:pt x="718" y="44"/>
                    </a:lnTo>
                    <a:lnTo>
                      <a:pt x="680" y="56"/>
                    </a:lnTo>
                    <a:lnTo>
                      <a:pt x="642" y="68"/>
                    </a:lnTo>
                    <a:lnTo>
                      <a:pt x="606" y="82"/>
                    </a:lnTo>
                    <a:lnTo>
                      <a:pt x="570" y="96"/>
                    </a:lnTo>
                    <a:lnTo>
                      <a:pt x="534" y="112"/>
                    </a:lnTo>
                    <a:lnTo>
                      <a:pt x="498" y="128"/>
                    </a:lnTo>
                    <a:lnTo>
                      <a:pt x="464" y="146"/>
                    </a:lnTo>
                    <a:lnTo>
                      <a:pt x="430" y="166"/>
                    </a:lnTo>
                    <a:lnTo>
                      <a:pt x="396" y="186"/>
                    </a:lnTo>
                    <a:lnTo>
                      <a:pt x="364" y="208"/>
                    </a:lnTo>
                    <a:lnTo>
                      <a:pt x="332" y="230"/>
                    </a:lnTo>
                    <a:lnTo>
                      <a:pt x="302" y="254"/>
                    </a:lnTo>
                    <a:lnTo>
                      <a:pt x="272" y="278"/>
                    </a:lnTo>
                    <a:lnTo>
                      <a:pt x="242" y="302"/>
                    </a:lnTo>
                    <a:lnTo>
                      <a:pt x="214" y="328"/>
                    </a:lnTo>
                    <a:lnTo>
                      <a:pt x="186" y="356"/>
                    </a:lnTo>
                    <a:lnTo>
                      <a:pt x="160" y="384"/>
                    </a:lnTo>
                    <a:lnTo>
                      <a:pt x="134" y="412"/>
                    </a:lnTo>
                    <a:lnTo>
                      <a:pt x="110" y="442"/>
                    </a:lnTo>
                    <a:lnTo>
                      <a:pt x="86" y="472"/>
                    </a:lnTo>
                    <a:lnTo>
                      <a:pt x="62" y="502"/>
                    </a:lnTo>
                    <a:lnTo>
                      <a:pt x="40" y="534"/>
                    </a:lnTo>
                    <a:lnTo>
                      <a:pt x="20" y="568"/>
                    </a:lnTo>
                    <a:lnTo>
                      <a:pt x="0" y="600"/>
                    </a:lnTo>
                    <a:lnTo>
                      <a:pt x="692" y="1000"/>
                    </a:lnTo>
                    <a:lnTo>
                      <a:pt x="706" y="978"/>
                    </a:lnTo>
                    <a:lnTo>
                      <a:pt x="720" y="958"/>
                    </a:lnTo>
                    <a:lnTo>
                      <a:pt x="738" y="938"/>
                    </a:lnTo>
                    <a:lnTo>
                      <a:pt x="754" y="918"/>
                    </a:lnTo>
                    <a:lnTo>
                      <a:pt x="774" y="902"/>
                    </a:lnTo>
                    <a:lnTo>
                      <a:pt x="794" y="884"/>
                    </a:lnTo>
                    <a:lnTo>
                      <a:pt x="814" y="870"/>
                    </a:lnTo>
                    <a:lnTo>
                      <a:pt x="836" y="856"/>
                    </a:lnTo>
                    <a:lnTo>
                      <a:pt x="858" y="844"/>
                    </a:lnTo>
                    <a:lnTo>
                      <a:pt x="882" y="832"/>
                    </a:lnTo>
                    <a:lnTo>
                      <a:pt x="906" y="822"/>
                    </a:lnTo>
                    <a:lnTo>
                      <a:pt x="932" y="816"/>
                    </a:lnTo>
                    <a:lnTo>
                      <a:pt x="958" y="808"/>
                    </a:lnTo>
                    <a:lnTo>
                      <a:pt x="984" y="804"/>
                    </a:lnTo>
                    <a:lnTo>
                      <a:pt x="1010" y="802"/>
                    </a:lnTo>
                    <a:lnTo>
                      <a:pt x="1038" y="800"/>
                    </a:lnTo>
                    <a:close/>
                  </a:path>
                </a:pathLst>
              </a:custGeom>
              <a:noFill/>
              <a:ln w="38100" cap="flat" cmpd="sng">
                <a:solidFill>
                  <a:srgbClr val="5F5F5F"/>
                </a:solidFill>
                <a:prstDash val="solid"/>
                <a:round/>
                <a:headEnd type="none" w="med" len="med"/>
                <a:tailEnd type="none" w="med" len="med"/>
              </a:ln>
              <a:effectLst/>
              <a:extLst/>
            </p:spPr>
            <p:txBody>
              <a:bodyPr/>
              <a:lstStyle/>
              <a:p>
                <a:endParaRPr lang="en-GB"/>
              </a:p>
            </p:txBody>
          </p:sp>
          <p:sp>
            <p:nvSpPr>
              <p:cNvPr id="70" name="Freeform 11"/>
              <p:cNvSpPr>
                <a:spLocks/>
              </p:cNvSpPr>
              <p:nvPr/>
            </p:nvSpPr>
            <p:spPr bwMode="auto">
              <a:xfrm>
                <a:off x="4573587" y="4508694"/>
                <a:ext cx="1651000" cy="1587500"/>
              </a:xfrm>
              <a:custGeom>
                <a:avLst/>
                <a:gdLst>
                  <a:gd name="T0" fmla="*/ 0 w 1040"/>
                  <a:gd name="T1" fmla="*/ 317500 h 1000"/>
                  <a:gd name="T2" fmla="*/ 0 w 1040"/>
                  <a:gd name="T3" fmla="*/ 1587500 h 1000"/>
                  <a:gd name="T4" fmla="*/ 0 w 1040"/>
                  <a:gd name="T5" fmla="*/ 1587500 h 1000"/>
                  <a:gd name="T6" fmla="*/ 66675 w 1040"/>
                  <a:gd name="T7" fmla="*/ 1587500 h 1000"/>
                  <a:gd name="T8" fmla="*/ 133350 w 1040"/>
                  <a:gd name="T9" fmla="*/ 1584325 h 1000"/>
                  <a:gd name="T10" fmla="*/ 196850 w 1040"/>
                  <a:gd name="T11" fmla="*/ 1577975 h 1000"/>
                  <a:gd name="T12" fmla="*/ 260350 w 1040"/>
                  <a:gd name="T13" fmla="*/ 1571625 h 1000"/>
                  <a:gd name="T14" fmla="*/ 323850 w 1040"/>
                  <a:gd name="T15" fmla="*/ 1562100 h 1000"/>
                  <a:gd name="T16" fmla="*/ 387350 w 1040"/>
                  <a:gd name="T17" fmla="*/ 1549400 h 1000"/>
                  <a:gd name="T18" fmla="*/ 447675 w 1040"/>
                  <a:gd name="T19" fmla="*/ 1536700 h 1000"/>
                  <a:gd name="T20" fmla="*/ 511175 w 1040"/>
                  <a:gd name="T21" fmla="*/ 1520825 h 1000"/>
                  <a:gd name="T22" fmla="*/ 571500 w 1040"/>
                  <a:gd name="T23" fmla="*/ 1501775 h 1000"/>
                  <a:gd name="T24" fmla="*/ 628650 w 1040"/>
                  <a:gd name="T25" fmla="*/ 1482725 h 1000"/>
                  <a:gd name="T26" fmla="*/ 688975 w 1040"/>
                  <a:gd name="T27" fmla="*/ 1460500 h 1000"/>
                  <a:gd name="T28" fmla="*/ 746125 w 1040"/>
                  <a:gd name="T29" fmla="*/ 1438275 h 1000"/>
                  <a:gd name="T30" fmla="*/ 803275 w 1040"/>
                  <a:gd name="T31" fmla="*/ 1412875 h 1000"/>
                  <a:gd name="T32" fmla="*/ 857250 w 1040"/>
                  <a:gd name="T33" fmla="*/ 1384300 h 1000"/>
                  <a:gd name="T34" fmla="*/ 914400 w 1040"/>
                  <a:gd name="T35" fmla="*/ 1355725 h 1000"/>
                  <a:gd name="T36" fmla="*/ 965200 w 1040"/>
                  <a:gd name="T37" fmla="*/ 1327150 h 1000"/>
                  <a:gd name="T38" fmla="*/ 1019175 w 1040"/>
                  <a:gd name="T39" fmla="*/ 1292225 h 1000"/>
                  <a:gd name="T40" fmla="*/ 1069975 w 1040"/>
                  <a:gd name="T41" fmla="*/ 1260475 h 1000"/>
                  <a:gd name="T42" fmla="*/ 1120775 w 1040"/>
                  <a:gd name="T43" fmla="*/ 1225550 h 1000"/>
                  <a:gd name="T44" fmla="*/ 1168400 w 1040"/>
                  <a:gd name="T45" fmla="*/ 1187450 h 1000"/>
                  <a:gd name="T46" fmla="*/ 1216025 w 1040"/>
                  <a:gd name="T47" fmla="*/ 1149350 h 1000"/>
                  <a:gd name="T48" fmla="*/ 1263650 w 1040"/>
                  <a:gd name="T49" fmla="*/ 1108075 h 1000"/>
                  <a:gd name="T50" fmla="*/ 1308100 w 1040"/>
                  <a:gd name="T51" fmla="*/ 1066800 h 1000"/>
                  <a:gd name="T52" fmla="*/ 1352550 w 1040"/>
                  <a:gd name="T53" fmla="*/ 1025525 h 1000"/>
                  <a:gd name="T54" fmla="*/ 1397000 w 1040"/>
                  <a:gd name="T55" fmla="*/ 981075 h 1000"/>
                  <a:gd name="T56" fmla="*/ 1435100 w 1040"/>
                  <a:gd name="T57" fmla="*/ 936625 h 1000"/>
                  <a:gd name="T58" fmla="*/ 1476375 w 1040"/>
                  <a:gd name="T59" fmla="*/ 889000 h 1000"/>
                  <a:gd name="T60" fmla="*/ 1514475 w 1040"/>
                  <a:gd name="T61" fmla="*/ 841375 h 1000"/>
                  <a:gd name="T62" fmla="*/ 1549400 w 1040"/>
                  <a:gd name="T63" fmla="*/ 790575 h 1000"/>
                  <a:gd name="T64" fmla="*/ 1584325 w 1040"/>
                  <a:gd name="T65" fmla="*/ 739775 h 1000"/>
                  <a:gd name="T66" fmla="*/ 1619250 w 1040"/>
                  <a:gd name="T67" fmla="*/ 688975 h 1000"/>
                  <a:gd name="T68" fmla="*/ 1651000 w 1040"/>
                  <a:gd name="T69" fmla="*/ 635000 h 1000"/>
                  <a:gd name="T70" fmla="*/ 549275 w 1040"/>
                  <a:gd name="T71" fmla="*/ 0 h 1000"/>
                  <a:gd name="T72" fmla="*/ 549275 w 1040"/>
                  <a:gd name="T73" fmla="*/ 0 h 1000"/>
                  <a:gd name="T74" fmla="*/ 530225 w 1040"/>
                  <a:gd name="T75" fmla="*/ 34925 h 1000"/>
                  <a:gd name="T76" fmla="*/ 504825 w 1040"/>
                  <a:gd name="T77" fmla="*/ 69850 h 1000"/>
                  <a:gd name="T78" fmla="*/ 479425 w 1040"/>
                  <a:gd name="T79" fmla="*/ 101600 h 1000"/>
                  <a:gd name="T80" fmla="*/ 450850 w 1040"/>
                  <a:gd name="T81" fmla="*/ 130175 h 1000"/>
                  <a:gd name="T82" fmla="*/ 422275 w 1040"/>
                  <a:gd name="T83" fmla="*/ 158750 h 1000"/>
                  <a:gd name="T84" fmla="*/ 390525 w 1040"/>
                  <a:gd name="T85" fmla="*/ 184150 h 1000"/>
                  <a:gd name="T86" fmla="*/ 358775 w 1040"/>
                  <a:gd name="T87" fmla="*/ 209550 h 1000"/>
                  <a:gd name="T88" fmla="*/ 323850 w 1040"/>
                  <a:gd name="T89" fmla="*/ 231775 h 1000"/>
                  <a:gd name="T90" fmla="*/ 285750 w 1040"/>
                  <a:gd name="T91" fmla="*/ 250825 h 1000"/>
                  <a:gd name="T92" fmla="*/ 247650 w 1040"/>
                  <a:gd name="T93" fmla="*/ 266700 h 1000"/>
                  <a:gd name="T94" fmla="*/ 209550 w 1040"/>
                  <a:gd name="T95" fmla="*/ 282575 h 1000"/>
                  <a:gd name="T96" fmla="*/ 171450 w 1040"/>
                  <a:gd name="T97" fmla="*/ 295275 h 1000"/>
                  <a:gd name="T98" fmla="*/ 130175 w 1040"/>
                  <a:gd name="T99" fmla="*/ 304800 h 1000"/>
                  <a:gd name="T100" fmla="*/ 88900 w 1040"/>
                  <a:gd name="T101" fmla="*/ 311150 h 1000"/>
                  <a:gd name="T102" fmla="*/ 44450 w 1040"/>
                  <a:gd name="T103" fmla="*/ 317500 h 1000"/>
                  <a:gd name="T104" fmla="*/ 0 w 1040"/>
                  <a:gd name="T105" fmla="*/ 317500 h 1000"/>
                  <a:gd name="T106" fmla="*/ 0 w 1040"/>
                  <a:gd name="T107" fmla="*/ 317500 h 10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040" h="1000">
                    <a:moveTo>
                      <a:pt x="0" y="200"/>
                    </a:moveTo>
                    <a:lnTo>
                      <a:pt x="0" y="1000"/>
                    </a:lnTo>
                    <a:lnTo>
                      <a:pt x="42" y="1000"/>
                    </a:lnTo>
                    <a:lnTo>
                      <a:pt x="84" y="998"/>
                    </a:lnTo>
                    <a:lnTo>
                      <a:pt x="124" y="994"/>
                    </a:lnTo>
                    <a:lnTo>
                      <a:pt x="164" y="990"/>
                    </a:lnTo>
                    <a:lnTo>
                      <a:pt x="204" y="984"/>
                    </a:lnTo>
                    <a:lnTo>
                      <a:pt x="244" y="976"/>
                    </a:lnTo>
                    <a:lnTo>
                      <a:pt x="282" y="968"/>
                    </a:lnTo>
                    <a:lnTo>
                      <a:pt x="322" y="958"/>
                    </a:lnTo>
                    <a:lnTo>
                      <a:pt x="360" y="946"/>
                    </a:lnTo>
                    <a:lnTo>
                      <a:pt x="396" y="934"/>
                    </a:lnTo>
                    <a:lnTo>
                      <a:pt x="434" y="920"/>
                    </a:lnTo>
                    <a:lnTo>
                      <a:pt x="470" y="906"/>
                    </a:lnTo>
                    <a:lnTo>
                      <a:pt x="506" y="890"/>
                    </a:lnTo>
                    <a:lnTo>
                      <a:pt x="540" y="872"/>
                    </a:lnTo>
                    <a:lnTo>
                      <a:pt x="576" y="854"/>
                    </a:lnTo>
                    <a:lnTo>
                      <a:pt x="608" y="836"/>
                    </a:lnTo>
                    <a:lnTo>
                      <a:pt x="642" y="814"/>
                    </a:lnTo>
                    <a:lnTo>
                      <a:pt x="674" y="794"/>
                    </a:lnTo>
                    <a:lnTo>
                      <a:pt x="706" y="772"/>
                    </a:lnTo>
                    <a:lnTo>
                      <a:pt x="736" y="748"/>
                    </a:lnTo>
                    <a:lnTo>
                      <a:pt x="766" y="724"/>
                    </a:lnTo>
                    <a:lnTo>
                      <a:pt x="796" y="698"/>
                    </a:lnTo>
                    <a:lnTo>
                      <a:pt x="824" y="672"/>
                    </a:lnTo>
                    <a:lnTo>
                      <a:pt x="852" y="646"/>
                    </a:lnTo>
                    <a:lnTo>
                      <a:pt x="880" y="618"/>
                    </a:lnTo>
                    <a:lnTo>
                      <a:pt x="904" y="590"/>
                    </a:lnTo>
                    <a:lnTo>
                      <a:pt x="930" y="560"/>
                    </a:lnTo>
                    <a:lnTo>
                      <a:pt x="954" y="530"/>
                    </a:lnTo>
                    <a:lnTo>
                      <a:pt x="976" y="498"/>
                    </a:lnTo>
                    <a:lnTo>
                      <a:pt x="998" y="466"/>
                    </a:lnTo>
                    <a:lnTo>
                      <a:pt x="1020" y="434"/>
                    </a:lnTo>
                    <a:lnTo>
                      <a:pt x="1040" y="400"/>
                    </a:lnTo>
                    <a:lnTo>
                      <a:pt x="346" y="0"/>
                    </a:lnTo>
                    <a:lnTo>
                      <a:pt x="334" y="22"/>
                    </a:lnTo>
                    <a:lnTo>
                      <a:pt x="318" y="44"/>
                    </a:lnTo>
                    <a:lnTo>
                      <a:pt x="302" y="64"/>
                    </a:lnTo>
                    <a:lnTo>
                      <a:pt x="284" y="82"/>
                    </a:lnTo>
                    <a:lnTo>
                      <a:pt x="266" y="100"/>
                    </a:lnTo>
                    <a:lnTo>
                      <a:pt x="246" y="116"/>
                    </a:lnTo>
                    <a:lnTo>
                      <a:pt x="226" y="132"/>
                    </a:lnTo>
                    <a:lnTo>
                      <a:pt x="204" y="146"/>
                    </a:lnTo>
                    <a:lnTo>
                      <a:pt x="180" y="158"/>
                    </a:lnTo>
                    <a:lnTo>
                      <a:pt x="156" y="168"/>
                    </a:lnTo>
                    <a:lnTo>
                      <a:pt x="132" y="178"/>
                    </a:lnTo>
                    <a:lnTo>
                      <a:pt x="108" y="186"/>
                    </a:lnTo>
                    <a:lnTo>
                      <a:pt x="82" y="192"/>
                    </a:lnTo>
                    <a:lnTo>
                      <a:pt x="56" y="196"/>
                    </a:lnTo>
                    <a:lnTo>
                      <a:pt x="28" y="200"/>
                    </a:lnTo>
                    <a:lnTo>
                      <a:pt x="0" y="200"/>
                    </a:lnTo>
                    <a:close/>
                  </a:path>
                </a:pathLst>
              </a:custGeom>
              <a:noFill/>
              <a:ln w="12700">
                <a:solidFill>
                  <a:srgbClr val="000000"/>
                </a:solidFill>
                <a:prstDash val="solid"/>
                <a:round/>
                <a:headEnd/>
                <a:tailEnd/>
              </a:ln>
            </p:spPr>
            <p:txBody>
              <a:bodyPr/>
              <a:lstStyle/>
              <a:p>
                <a:endParaRPr lang="en-GB"/>
              </a:p>
            </p:txBody>
          </p:sp>
          <p:sp>
            <p:nvSpPr>
              <p:cNvPr id="71" name="Freeform 12"/>
              <p:cNvSpPr>
                <a:spLocks/>
              </p:cNvSpPr>
              <p:nvPr/>
            </p:nvSpPr>
            <p:spPr bwMode="auto">
              <a:xfrm>
                <a:off x="4573587" y="2286194"/>
                <a:ext cx="1651000" cy="1587500"/>
              </a:xfrm>
              <a:custGeom>
                <a:avLst/>
                <a:gdLst>
                  <a:gd name="T0" fmla="*/ 0 w 1040"/>
                  <a:gd name="T1" fmla="*/ 0 h 1000"/>
                  <a:gd name="T2" fmla="*/ 0 w 1040"/>
                  <a:gd name="T3" fmla="*/ 1270000 h 1000"/>
                  <a:gd name="T4" fmla="*/ 0 w 1040"/>
                  <a:gd name="T5" fmla="*/ 1270000 h 1000"/>
                  <a:gd name="T6" fmla="*/ 44450 w 1040"/>
                  <a:gd name="T7" fmla="*/ 1273175 h 1000"/>
                  <a:gd name="T8" fmla="*/ 88900 w 1040"/>
                  <a:gd name="T9" fmla="*/ 1276350 h 1000"/>
                  <a:gd name="T10" fmla="*/ 130175 w 1040"/>
                  <a:gd name="T11" fmla="*/ 1282700 h 1000"/>
                  <a:gd name="T12" fmla="*/ 171450 w 1040"/>
                  <a:gd name="T13" fmla="*/ 1295400 h 1000"/>
                  <a:gd name="T14" fmla="*/ 209550 w 1040"/>
                  <a:gd name="T15" fmla="*/ 1304925 h 1000"/>
                  <a:gd name="T16" fmla="*/ 247650 w 1040"/>
                  <a:gd name="T17" fmla="*/ 1320800 h 1000"/>
                  <a:gd name="T18" fmla="*/ 285750 w 1040"/>
                  <a:gd name="T19" fmla="*/ 1339850 h 1000"/>
                  <a:gd name="T20" fmla="*/ 323850 w 1040"/>
                  <a:gd name="T21" fmla="*/ 1358900 h 1000"/>
                  <a:gd name="T22" fmla="*/ 358775 w 1040"/>
                  <a:gd name="T23" fmla="*/ 1381125 h 1000"/>
                  <a:gd name="T24" fmla="*/ 390525 w 1040"/>
                  <a:gd name="T25" fmla="*/ 1403350 h 1000"/>
                  <a:gd name="T26" fmla="*/ 422275 w 1040"/>
                  <a:gd name="T27" fmla="*/ 1431925 h 1000"/>
                  <a:gd name="T28" fmla="*/ 450850 w 1040"/>
                  <a:gd name="T29" fmla="*/ 1457325 h 1000"/>
                  <a:gd name="T30" fmla="*/ 479425 w 1040"/>
                  <a:gd name="T31" fmla="*/ 1489075 h 1000"/>
                  <a:gd name="T32" fmla="*/ 504825 w 1040"/>
                  <a:gd name="T33" fmla="*/ 1520825 h 1000"/>
                  <a:gd name="T34" fmla="*/ 530225 w 1040"/>
                  <a:gd name="T35" fmla="*/ 1552575 h 1000"/>
                  <a:gd name="T36" fmla="*/ 549275 w 1040"/>
                  <a:gd name="T37" fmla="*/ 1587500 h 1000"/>
                  <a:gd name="T38" fmla="*/ 1651000 w 1040"/>
                  <a:gd name="T39" fmla="*/ 952500 h 1000"/>
                  <a:gd name="T40" fmla="*/ 1651000 w 1040"/>
                  <a:gd name="T41" fmla="*/ 952500 h 1000"/>
                  <a:gd name="T42" fmla="*/ 1619250 w 1040"/>
                  <a:gd name="T43" fmla="*/ 901700 h 1000"/>
                  <a:gd name="T44" fmla="*/ 1584325 w 1040"/>
                  <a:gd name="T45" fmla="*/ 847725 h 1000"/>
                  <a:gd name="T46" fmla="*/ 1549400 w 1040"/>
                  <a:gd name="T47" fmla="*/ 796925 h 1000"/>
                  <a:gd name="T48" fmla="*/ 1514475 w 1040"/>
                  <a:gd name="T49" fmla="*/ 749300 h 1000"/>
                  <a:gd name="T50" fmla="*/ 1476375 w 1040"/>
                  <a:gd name="T51" fmla="*/ 701675 h 1000"/>
                  <a:gd name="T52" fmla="*/ 1435100 w 1040"/>
                  <a:gd name="T53" fmla="*/ 654050 h 1000"/>
                  <a:gd name="T54" fmla="*/ 1397000 w 1040"/>
                  <a:gd name="T55" fmla="*/ 609600 h 1000"/>
                  <a:gd name="T56" fmla="*/ 1352550 w 1040"/>
                  <a:gd name="T57" fmla="*/ 565150 h 1000"/>
                  <a:gd name="T58" fmla="*/ 1308100 w 1040"/>
                  <a:gd name="T59" fmla="*/ 520700 h 1000"/>
                  <a:gd name="T60" fmla="*/ 1263650 w 1040"/>
                  <a:gd name="T61" fmla="*/ 479425 h 1000"/>
                  <a:gd name="T62" fmla="*/ 1216025 w 1040"/>
                  <a:gd name="T63" fmla="*/ 441325 h 1000"/>
                  <a:gd name="T64" fmla="*/ 1168400 w 1040"/>
                  <a:gd name="T65" fmla="*/ 403225 h 1000"/>
                  <a:gd name="T66" fmla="*/ 1120775 w 1040"/>
                  <a:gd name="T67" fmla="*/ 365125 h 1000"/>
                  <a:gd name="T68" fmla="*/ 1069975 w 1040"/>
                  <a:gd name="T69" fmla="*/ 330200 h 1000"/>
                  <a:gd name="T70" fmla="*/ 1019175 w 1040"/>
                  <a:gd name="T71" fmla="*/ 295275 h 1000"/>
                  <a:gd name="T72" fmla="*/ 965200 w 1040"/>
                  <a:gd name="T73" fmla="*/ 263525 h 1000"/>
                  <a:gd name="T74" fmla="*/ 914400 w 1040"/>
                  <a:gd name="T75" fmla="*/ 231775 h 1000"/>
                  <a:gd name="T76" fmla="*/ 857250 w 1040"/>
                  <a:gd name="T77" fmla="*/ 203200 h 1000"/>
                  <a:gd name="T78" fmla="*/ 803275 w 1040"/>
                  <a:gd name="T79" fmla="*/ 177800 h 1000"/>
                  <a:gd name="T80" fmla="*/ 746125 w 1040"/>
                  <a:gd name="T81" fmla="*/ 152400 h 1000"/>
                  <a:gd name="T82" fmla="*/ 688975 w 1040"/>
                  <a:gd name="T83" fmla="*/ 130175 h 1000"/>
                  <a:gd name="T84" fmla="*/ 628650 w 1040"/>
                  <a:gd name="T85" fmla="*/ 107950 h 1000"/>
                  <a:gd name="T86" fmla="*/ 571500 w 1040"/>
                  <a:gd name="T87" fmla="*/ 88900 h 1000"/>
                  <a:gd name="T88" fmla="*/ 511175 w 1040"/>
                  <a:gd name="T89" fmla="*/ 69850 h 1000"/>
                  <a:gd name="T90" fmla="*/ 447675 w 1040"/>
                  <a:gd name="T91" fmla="*/ 53975 h 1000"/>
                  <a:gd name="T92" fmla="*/ 387350 w 1040"/>
                  <a:gd name="T93" fmla="*/ 41275 h 1000"/>
                  <a:gd name="T94" fmla="*/ 323850 w 1040"/>
                  <a:gd name="T95" fmla="*/ 28575 h 1000"/>
                  <a:gd name="T96" fmla="*/ 260350 w 1040"/>
                  <a:gd name="T97" fmla="*/ 19050 h 1000"/>
                  <a:gd name="T98" fmla="*/ 196850 w 1040"/>
                  <a:gd name="T99" fmla="*/ 9525 h 1000"/>
                  <a:gd name="T100" fmla="*/ 133350 w 1040"/>
                  <a:gd name="T101" fmla="*/ 6350 h 1000"/>
                  <a:gd name="T102" fmla="*/ 66675 w 1040"/>
                  <a:gd name="T103" fmla="*/ 3175 h 1000"/>
                  <a:gd name="T104" fmla="*/ 0 w 1040"/>
                  <a:gd name="T105" fmla="*/ 0 h 1000"/>
                  <a:gd name="T106" fmla="*/ 0 w 1040"/>
                  <a:gd name="T107" fmla="*/ 0 h 10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040" h="1000">
                    <a:moveTo>
                      <a:pt x="0" y="0"/>
                    </a:moveTo>
                    <a:lnTo>
                      <a:pt x="0" y="800"/>
                    </a:lnTo>
                    <a:lnTo>
                      <a:pt x="28" y="802"/>
                    </a:lnTo>
                    <a:lnTo>
                      <a:pt x="56" y="804"/>
                    </a:lnTo>
                    <a:lnTo>
                      <a:pt x="82" y="808"/>
                    </a:lnTo>
                    <a:lnTo>
                      <a:pt x="108" y="816"/>
                    </a:lnTo>
                    <a:lnTo>
                      <a:pt x="132" y="822"/>
                    </a:lnTo>
                    <a:lnTo>
                      <a:pt x="156" y="832"/>
                    </a:lnTo>
                    <a:lnTo>
                      <a:pt x="180" y="844"/>
                    </a:lnTo>
                    <a:lnTo>
                      <a:pt x="204" y="856"/>
                    </a:lnTo>
                    <a:lnTo>
                      <a:pt x="226" y="870"/>
                    </a:lnTo>
                    <a:lnTo>
                      <a:pt x="246" y="884"/>
                    </a:lnTo>
                    <a:lnTo>
                      <a:pt x="266" y="902"/>
                    </a:lnTo>
                    <a:lnTo>
                      <a:pt x="284" y="918"/>
                    </a:lnTo>
                    <a:lnTo>
                      <a:pt x="302" y="938"/>
                    </a:lnTo>
                    <a:lnTo>
                      <a:pt x="318" y="958"/>
                    </a:lnTo>
                    <a:lnTo>
                      <a:pt x="334" y="978"/>
                    </a:lnTo>
                    <a:lnTo>
                      <a:pt x="346" y="1000"/>
                    </a:lnTo>
                    <a:lnTo>
                      <a:pt x="1040" y="600"/>
                    </a:lnTo>
                    <a:lnTo>
                      <a:pt x="1020" y="568"/>
                    </a:lnTo>
                    <a:lnTo>
                      <a:pt x="998" y="534"/>
                    </a:lnTo>
                    <a:lnTo>
                      <a:pt x="976" y="502"/>
                    </a:lnTo>
                    <a:lnTo>
                      <a:pt x="954" y="472"/>
                    </a:lnTo>
                    <a:lnTo>
                      <a:pt x="930" y="442"/>
                    </a:lnTo>
                    <a:lnTo>
                      <a:pt x="904" y="412"/>
                    </a:lnTo>
                    <a:lnTo>
                      <a:pt x="880" y="384"/>
                    </a:lnTo>
                    <a:lnTo>
                      <a:pt x="852" y="356"/>
                    </a:lnTo>
                    <a:lnTo>
                      <a:pt x="824" y="328"/>
                    </a:lnTo>
                    <a:lnTo>
                      <a:pt x="796" y="302"/>
                    </a:lnTo>
                    <a:lnTo>
                      <a:pt x="766" y="278"/>
                    </a:lnTo>
                    <a:lnTo>
                      <a:pt x="736" y="254"/>
                    </a:lnTo>
                    <a:lnTo>
                      <a:pt x="706" y="230"/>
                    </a:lnTo>
                    <a:lnTo>
                      <a:pt x="674" y="208"/>
                    </a:lnTo>
                    <a:lnTo>
                      <a:pt x="642" y="186"/>
                    </a:lnTo>
                    <a:lnTo>
                      <a:pt x="608" y="166"/>
                    </a:lnTo>
                    <a:lnTo>
                      <a:pt x="576" y="146"/>
                    </a:lnTo>
                    <a:lnTo>
                      <a:pt x="540" y="128"/>
                    </a:lnTo>
                    <a:lnTo>
                      <a:pt x="506" y="112"/>
                    </a:lnTo>
                    <a:lnTo>
                      <a:pt x="470" y="96"/>
                    </a:lnTo>
                    <a:lnTo>
                      <a:pt x="434" y="82"/>
                    </a:lnTo>
                    <a:lnTo>
                      <a:pt x="396" y="68"/>
                    </a:lnTo>
                    <a:lnTo>
                      <a:pt x="360" y="56"/>
                    </a:lnTo>
                    <a:lnTo>
                      <a:pt x="322" y="44"/>
                    </a:lnTo>
                    <a:lnTo>
                      <a:pt x="282" y="34"/>
                    </a:lnTo>
                    <a:lnTo>
                      <a:pt x="244" y="26"/>
                    </a:lnTo>
                    <a:lnTo>
                      <a:pt x="204" y="18"/>
                    </a:lnTo>
                    <a:lnTo>
                      <a:pt x="164" y="12"/>
                    </a:lnTo>
                    <a:lnTo>
                      <a:pt x="124" y="6"/>
                    </a:lnTo>
                    <a:lnTo>
                      <a:pt x="84" y="4"/>
                    </a:lnTo>
                    <a:lnTo>
                      <a:pt x="42" y="2"/>
                    </a:lnTo>
                    <a:lnTo>
                      <a:pt x="0" y="0"/>
                    </a:lnTo>
                    <a:close/>
                  </a:path>
                </a:pathLst>
              </a:custGeom>
              <a:noFill/>
              <a:ln w="12700" cap="flat" cmpd="sng">
                <a:solidFill>
                  <a:srgbClr val="000000"/>
                </a:solidFill>
                <a:prstDash val="solid"/>
                <a:round/>
                <a:headEnd type="none" w="med" len="med"/>
                <a:tailEnd type="none" w="med" len="med"/>
              </a:ln>
              <a:effectLst/>
              <a:extLst/>
            </p:spPr>
            <p:txBody>
              <a:bodyPr/>
              <a:lstStyle/>
              <a:p>
                <a:endParaRPr lang="en-GB"/>
              </a:p>
            </p:txBody>
          </p:sp>
          <p:sp>
            <p:nvSpPr>
              <p:cNvPr id="72" name="Freeform 13"/>
              <p:cNvSpPr>
                <a:spLocks/>
              </p:cNvSpPr>
              <p:nvPr/>
            </p:nvSpPr>
            <p:spPr bwMode="auto">
              <a:xfrm>
                <a:off x="5122864" y="3238693"/>
                <a:ext cx="1355725" cy="1905000"/>
              </a:xfrm>
              <a:custGeom>
                <a:avLst/>
                <a:gdLst>
                  <a:gd name="T0" fmla="*/ 85725 w 854"/>
                  <a:gd name="T1" fmla="*/ 952500 h 1200"/>
                  <a:gd name="T2" fmla="*/ 85725 w 854"/>
                  <a:gd name="T3" fmla="*/ 952500 h 1200"/>
                  <a:gd name="T4" fmla="*/ 85725 w 854"/>
                  <a:gd name="T5" fmla="*/ 996950 h 1200"/>
                  <a:gd name="T6" fmla="*/ 79375 w 854"/>
                  <a:gd name="T7" fmla="*/ 1038225 h 1200"/>
                  <a:gd name="T8" fmla="*/ 73025 w 854"/>
                  <a:gd name="T9" fmla="*/ 1079500 h 1200"/>
                  <a:gd name="T10" fmla="*/ 63500 w 854"/>
                  <a:gd name="T11" fmla="*/ 1120775 h 1200"/>
                  <a:gd name="T12" fmla="*/ 50800 w 854"/>
                  <a:gd name="T13" fmla="*/ 1158875 h 1200"/>
                  <a:gd name="T14" fmla="*/ 38100 w 854"/>
                  <a:gd name="T15" fmla="*/ 1196975 h 1200"/>
                  <a:gd name="T16" fmla="*/ 19050 w 854"/>
                  <a:gd name="T17" fmla="*/ 1235075 h 1200"/>
                  <a:gd name="T18" fmla="*/ 0 w 854"/>
                  <a:gd name="T19" fmla="*/ 1270000 h 1200"/>
                  <a:gd name="T20" fmla="*/ 1101725 w 854"/>
                  <a:gd name="T21" fmla="*/ 1905000 h 1200"/>
                  <a:gd name="T22" fmla="*/ 1101725 w 854"/>
                  <a:gd name="T23" fmla="*/ 1905000 h 1200"/>
                  <a:gd name="T24" fmla="*/ 1130300 w 854"/>
                  <a:gd name="T25" fmla="*/ 1854200 h 1200"/>
                  <a:gd name="T26" fmla="*/ 1158875 w 854"/>
                  <a:gd name="T27" fmla="*/ 1800225 h 1200"/>
                  <a:gd name="T28" fmla="*/ 1184275 w 854"/>
                  <a:gd name="T29" fmla="*/ 1743075 h 1200"/>
                  <a:gd name="T30" fmla="*/ 1209675 w 854"/>
                  <a:gd name="T31" fmla="*/ 1689100 h 1200"/>
                  <a:gd name="T32" fmla="*/ 1231900 w 854"/>
                  <a:gd name="T33" fmla="*/ 1631950 h 1200"/>
                  <a:gd name="T34" fmla="*/ 1254125 w 854"/>
                  <a:gd name="T35" fmla="*/ 1571625 h 1200"/>
                  <a:gd name="T36" fmla="*/ 1273175 w 854"/>
                  <a:gd name="T37" fmla="*/ 1514475 h 1200"/>
                  <a:gd name="T38" fmla="*/ 1289050 w 854"/>
                  <a:gd name="T39" fmla="*/ 1454150 h 1200"/>
                  <a:gd name="T40" fmla="*/ 1304925 w 854"/>
                  <a:gd name="T41" fmla="*/ 1393825 h 1200"/>
                  <a:gd name="T42" fmla="*/ 1317625 w 854"/>
                  <a:gd name="T43" fmla="*/ 1333500 h 1200"/>
                  <a:gd name="T44" fmla="*/ 1330325 w 854"/>
                  <a:gd name="T45" fmla="*/ 1273175 h 1200"/>
                  <a:gd name="T46" fmla="*/ 1339850 w 854"/>
                  <a:gd name="T47" fmla="*/ 1209675 h 1200"/>
                  <a:gd name="T48" fmla="*/ 1346200 w 854"/>
                  <a:gd name="T49" fmla="*/ 1146175 h 1200"/>
                  <a:gd name="T50" fmla="*/ 1352550 w 854"/>
                  <a:gd name="T51" fmla="*/ 1082675 h 1200"/>
                  <a:gd name="T52" fmla="*/ 1355725 w 854"/>
                  <a:gd name="T53" fmla="*/ 1019175 h 1200"/>
                  <a:gd name="T54" fmla="*/ 1355725 w 854"/>
                  <a:gd name="T55" fmla="*/ 952500 h 1200"/>
                  <a:gd name="T56" fmla="*/ 1355725 w 854"/>
                  <a:gd name="T57" fmla="*/ 952500 h 1200"/>
                  <a:gd name="T58" fmla="*/ 1355725 w 854"/>
                  <a:gd name="T59" fmla="*/ 889000 h 1200"/>
                  <a:gd name="T60" fmla="*/ 1352550 w 854"/>
                  <a:gd name="T61" fmla="*/ 825500 h 1200"/>
                  <a:gd name="T62" fmla="*/ 1346200 w 854"/>
                  <a:gd name="T63" fmla="*/ 762000 h 1200"/>
                  <a:gd name="T64" fmla="*/ 1339850 w 854"/>
                  <a:gd name="T65" fmla="*/ 698500 h 1200"/>
                  <a:gd name="T66" fmla="*/ 1330325 w 854"/>
                  <a:gd name="T67" fmla="*/ 635000 h 1200"/>
                  <a:gd name="T68" fmla="*/ 1317625 w 854"/>
                  <a:gd name="T69" fmla="*/ 574675 h 1200"/>
                  <a:gd name="T70" fmla="*/ 1304925 w 854"/>
                  <a:gd name="T71" fmla="*/ 511175 h 1200"/>
                  <a:gd name="T72" fmla="*/ 1289050 w 854"/>
                  <a:gd name="T73" fmla="*/ 450850 h 1200"/>
                  <a:gd name="T74" fmla="*/ 1273175 w 854"/>
                  <a:gd name="T75" fmla="*/ 393700 h 1200"/>
                  <a:gd name="T76" fmla="*/ 1254125 w 854"/>
                  <a:gd name="T77" fmla="*/ 333375 h 1200"/>
                  <a:gd name="T78" fmla="*/ 1231900 w 854"/>
                  <a:gd name="T79" fmla="*/ 276225 h 1200"/>
                  <a:gd name="T80" fmla="*/ 1209675 w 854"/>
                  <a:gd name="T81" fmla="*/ 219075 h 1200"/>
                  <a:gd name="T82" fmla="*/ 1184275 w 854"/>
                  <a:gd name="T83" fmla="*/ 161925 h 1200"/>
                  <a:gd name="T84" fmla="*/ 1158875 w 854"/>
                  <a:gd name="T85" fmla="*/ 107950 h 1200"/>
                  <a:gd name="T86" fmla="*/ 1130300 w 854"/>
                  <a:gd name="T87" fmla="*/ 53975 h 1200"/>
                  <a:gd name="T88" fmla="*/ 1101725 w 854"/>
                  <a:gd name="T89" fmla="*/ 0 h 1200"/>
                  <a:gd name="T90" fmla="*/ 0 w 854"/>
                  <a:gd name="T91" fmla="*/ 635000 h 1200"/>
                  <a:gd name="T92" fmla="*/ 0 w 854"/>
                  <a:gd name="T93" fmla="*/ 635000 h 1200"/>
                  <a:gd name="T94" fmla="*/ 19050 w 854"/>
                  <a:gd name="T95" fmla="*/ 673100 h 1200"/>
                  <a:gd name="T96" fmla="*/ 38100 w 854"/>
                  <a:gd name="T97" fmla="*/ 708025 h 1200"/>
                  <a:gd name="T98" fmla="*/ 50800 w 854"/>
                  <a:gd name="T99" fmla="*/ 746125 h 1200"/>
                  <a:gd name="T100" fmla="*/ 63500 w 854"/>
                  <a:gd name="T101" fmla="*/ 787400 h 1200"/>
                  <a:gd name="T102" fmla="*/ 73025 w 854"/>
                  <a:gd name="T103" fmla="*/ 825500 h 1200"/>
                  <a:gd name="T104" fmla="*/ 79375 w 854"/>
                  <a:gd name="T105" fmla="*/ 866775 h 1200"/>
                  <a:gd name="T106" fmla="*/ 85725 w 854"/>
                  <a:gd name="T107" fmla="*/ 911225 h 1200"/>
                  <a:gd name="T108" fmla="*/ 85725 w 854"/>
                  <a:gd name="T109" fmla="*/ 952500 h 1200"/>
                  <a:gd name="T110" fmla="*/ 85725 w 854"/>
                  <a:gd name="T111" fmla="*/ 952500 h 120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854" h="1200">
                    <a:moveTo>
                      <a:pt x="54" y="600"/>
                    </a:moveTo>
                    <a:lnTo>
                      <a:pt x="54" y="600"/>
                    </a:lnTo>
                    <a:lnTo>
                      <a:pt x="54" y="628"/>
                    </a:lnTo>
                    <a:lnTo>
                      <a:pt x="50" y="654"/>
                    </a:lnTo>
                    <a:lnTo>
                      <a:pt x="46" y="680"/>
                    </a:lnTo>
                    <a:lnTo>
                      <a:pt x="40" y="706"/>
                    </a:lnTo>
                    <a:lnTo>
                      <a:pt x="32" y="730"/>
                    </a:lnTo>
                    <a:lnTo>
                      <a:pt x="24" y="754"/>
                    </a:lnTo>
                    <a:lnTo>
                      <a:pt x="12" y="778"/>
                    </a:lnTo>
                    <a:lnTo>
                      <a:pt x="0" y="800"/>
                    </a:lnTo>
                    <a:lnTo>
                      <a:pt x="694" y="1200"/>
                    </a:lnTo>
                    <a:lnTo>
                      <a:pt x="712" y="1168"/>
                    </a:lnTo>
                    <a:lnTo>
                      <a:pt x="730" y="1134"/>
                    </a:lnTo>
                    <a:lnTo>
                      <a:pt x="746" y="1098"/>
                    </a:lnTo>
                    <a:lnTo>
                      <a:pt x="762" y="1064"/>
                    </a:lnTo>
                    <a:lnTo>
                      <a:pt x="776" y="1028"/>
                    </a:lnTo>
                    <a:lnTo>
                      <a:pt x="790" y="990"/>
                    </a:lnTo>
                    <a:lnTo>
                      <a:pt x="802" y="954"/>
                    </a:lnTo>
                    <a:lnTo>
                      <a:pt x="812" y="916"/>
                    </a:lnTo>
                    <a:lnTo>
                      <a:pt x="822" y="878"/>
                    </a:lnTo>
                    <a:lnTo>
                      <a:pt x="830" y="840"/>
                    </a:lnTo>
                    <a:lnTo>
                      <a:pt x="838" y="802"/>
                    </a:lnTo>
                    <a:lnTo>
                      <a:pt x="844" y="762"/>
                    </a:lnTo>
                    <a:lnTo>
                      <a:pt x="848" y="722"/>
                    </a:lnTo>
                    <a:lnTo>
                      <a:pt x="852" y="682"/>
                    </a:lnTo>
                    <a:lnTo>
                      <a:pt x="854" y="642"/>
                    </a:lnTo>
                    <a:lnTo>
                      <a:pt x="854" y="600"/>
                    </a:lnTo>
                    <a:lnTo>
                      <a:pt x="854" y="560"/>
                    </a:lnTo>
                    <a:lnTo>
                      <a:pt x="852" y="520"/>
                    </a:lnTo>
                    <a:lnTo>
                      <a:pt x="848" y="480"/>
                    </a:lnTo>
                    <a:lnTo>
                      <a:pt x="844" y="440"/>
                    </a:lnTo>
                    <a:lnTo>
                      <a:pt x="838" y="400"/>
                    </a:lnTo>
                    <a:lnTo>
                      <a:pt x="830" y="362"/>
                    </a:lnTo>
                    <a:lnTo>
                      <a:pt x="822" y="322"/>
                    </a:lnTo>
                    <a:lnTo>
                      <a:pt x="812" y="284"/>
                    </a:lnTo>
                    <a:lnTo>
                      <a:pt x="802" y="248"/>
                    </a:lnTo>
                    <a:lnTo>
                      <a:pt x="790" y="210"/>
                    </a:lnTo>
                    <a:lnTo>
                      <a:pt x="776" y="174"/>
                    </a:lnTo>
                    <a:lnTo>
                      <a:pt x="762" y="138"/>
                    </a:lnTo>
                    <a:lnTo>
                      <a:pt x="746" y="102"/>
                    </a:lnTo>
                    <a:lnTo>
                      <a:pt x="730" y="68"/>
                    </a:lnTo>
                    <a:lnTo>
                      <a:pt x="712" y="34"/>
                    </a:lnTo>
                    <a:lnTo>
                      <a:pt x="694" y="0"/>
                    </a:lnTo>
                    <a:lnTo>
                      <a:pt x="0" y="400"/>
                    </a:lnTo>
                    <a:lnTo>
                      <a:pt x="12" y="424"/>
                    </a:lnTo>
                    <a:lnTo>
                      <a:pt x="24" y="446"/>
                    </a:lnTo>
                    <a:lnTo>
                      <a:pt x="32" y="470"/>
                    </a:lnTo>
                    <a:lnTo>
                      <a:pt x="40" y="496"/>
                    </a:lnTo>
                    <a:lnTo>
                      <a:pt x="46" y="520"/>
                    </a:lnTo>
                    <a:lnTo>
                      <a:pt x="50" y="546"/>
                    </a:lnTo>
                    <a:lnTo>
                      <a:pt x="54" y="574"/>
                    </a:lnTo>
                    <a:lnTo>
                      <a:pt x="54" y="600"/>
                    </a:lnTo>
                    <a:close/>
                  </a:path>
                </a:pathLst>
              </a:custGeom>
              <a:noFill/>
              <a:ln w="38100" cap="flat" cmpd="sng">
                <a:solidFill>
                  <a:srgbClr val="5F5F5F"/>
                </a:solidFill>
                <a:prstDash val="solid"/>
                <a:round/>
                <a:headEnd type="none" w="med" len="med"/>
                <a:tailEnd type="none" w="med" len="med"/>
              </a:ln>
              <a:effectLst/>
              <a:extLst/>
            </p:spPr>
            <p:txBody>
              <a:bodyPr/>
              <a:lstStyle/>
              <a:p>
                <a:endParaRPr lang="en-GB"/>
              </a:p>
            </p:txBody>
          </p:sp>
          <p:sp>
            <p:nvSpPr>
              <p:cNvPr id="73" name="Rectangle 14"/>
              <p:cNvSpPr>
                <a:spLocks noChangeArrowheads="1"/>
              </p:cNvSpPr>
              <p:nvPr/>
            </p:nvSpPr>
            <p:spPr bwMode="auto">
              <a:xfrm>
                <a:off x="4573587" y="4191194"/>
                <a:ext cx="1588" cy="1588"/>
              </a:xfrm>
              <a:prstGeom prst="rect">
                <a:avLst/>
              </a:prstGeom>
              <a:solidFill>
                <a:srgbClr val="FFFFFF"/>
              </a:solidFill>
              <a:ln w="12700">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74" name="Freeform 15"/>
              <p:cNvSpPr>
                <a:spLocks/>
              </p:cNvSpPr>
              <p:nvPr/>
            </p:nvSpPr>
            <p:spPr bwMode="auto">
              <a:xfrm>
                <a:off x="3938587" y="3549844"/>
                <a:ext cx="1270000" cy="1270000"/>
              </a:xfrm>
              <a:custGeom>
                <a:avLst/>
                <a:gdLst>
                  <a:gd name="T0" fmla="*/ 1270000 w 800"/>
                  <a:gd name="T1" fmla="*/ 635000 h 800"/>
                  <a:gd name="T2" fmla="*/ 1257300 w 800"/>
                  <a:gd name="T3" fmla="*/ 765175 h 800"/>
                  <a:gd name="T4" fmla="*/ 1222375 w 800"/>
                  <a:gd name="T5" fmla="*/ 882650 h 800"/>
                  <a:gd name="T6" fmla="*/ 1162050 w 800"/>
                  <a:gd name="T7" fmla="*/ 990600 h 800"/>
                  <a:gd name="T8" fmla="*/ 1085850 w 800"/>
                  <a:gd name="T9" fmla="*/ 1085850 h 800"/>
                  <a:gd name="T10" fmla="*/ 990600 w 800"/>
                  <a:gd name="T11" fmla="*/ 1162050 h 800"/>
                  <a:gd name="T12" fmla="*/ 882650 w 800"/>
                  <a:gd name="T13" fmla="*/ 1222375 h 800"/>
                  <a:gd name="T14" fmla="*/ 765175 w 800"/>
                  <a:gd name="T15" fmla="*/ 1257300 h 800"/>
                  <a:gd name="T16" fmla="*/ 635000 w 800"/>
                  <a:gd name="T17" fmla="*/ 1270000 h 800"/>
                  <a:gd name="T18" fmla="*/ 571500 w 800"/>
                  <a:gd name="T19" fmla="*/ 1266825 h 800"/>
                  <a:gd name="T20" fmla="*/ 447675 w 800"/>
                  <a:gd name="T21" fmla="*/ 1241425 h 800"/>
                  <a:gd name="T22" fmla="*/ 333375 w 800"/>
                  <a:gd name="T23" fmla="*/ 1193800 h 800"/>
                  <a:gd name="T24" fmla="*/ 231775 w 800"/>
                  <a:gd name="T25" fmla="*/ 1127125 h 800"/>
                  <a:gd name="T26" fmla="*/ 146050 w 800"/>
                  <a:gd name="T27" fmla="*/ 1038225 h 800"/>
                  <a:gd name="T28" fmla="*/ 76200 w 800"/>
                  <a:gd name="T29" fmla="*/ 939800 h 800"/>
                  <a:gd name="T30" fmla="*/ 28575 w 800"/>
                  <a:gd name="T31" fmla="*/ 825500 h 800"/>
                  <a:gd name="T32" fmla="*/ 3175 w 800"/>
                  <a:gd name="T33" fmla="*/ 701675 h 800"/>
                  <a:gd name="T34" fmla="*/ 0 w 800"/>
                  <a:gd name="T35" fmla="*/ 635000 h 800"/>
                  <a:gd name="T36" fmla="*/ 12700 w 800"/>
                  <a:gd name="T37" fmla="*/ 508000 h 800"/>
                  <a:gd name="T38" fmla="*/ 50800 w 800"/>
                  <a:gd name="T39" fmla="*/ 387350 h 800"/>
                  <a:gd name="T40" fmla="*/ 107950 w 800"/>
                  <a:gd name="T41" fmla="*/ 279400 h 800"/>
                  <a:gd name="T42" fmla="*/ 187325 w 800"/>
                  <a:gd name="T43" fmla="*/ 187325 h 800"/>
                  <a:gd name="T44" fmla="*/ 279400 w 800"/>
                  <a:gd name="T45" fmla="*/ 107950 h 800"/>
                  <a:gd name="T46" fmla="*/ 387350 w 800"/>
                  <a:gd name="T47" fmla="*/ 50800 h 800"/>
                  <a:gd name="T48" fmla="*/ 508000 w 800"/>
                  <a:gd name="T49" fmla="*/ 12700 h 800"/>
                  <a:gd name="T50" fmla="*/ 635000 w 800"/>
                  <a:gd name="T51" fmla="*/ 0 h 800"/>
                  <a:gd name="T52" fmla="*/ 701675 w 800"/>
                  <a:gd name="T53" fmla="*/ 3175 h 800"/>
                  <a:gd name="T54" fmla="*/ 825500 w 800"/>
                  <a:gd name="T55" fmla="*/ 28575 h 800"/>
                  <a:gd name="T56" fmla="*/ 939800 w 800"/>
                  <a:gd name="T57" fmla="*/ 76200 h 800"/>
                  <a:gd name="T58" fmla="*/ 1038225 w 800"/>
                  <a:gd name="T59" fmla="*/ 146050 h 800"/>
                  <a:gd name="T60" fmla="*/ 1127125 w 800"/>
                  <a:gd name="T61" fmla="*/ 231775 h 800"/>
                  <a:gd name="T62" fmla="*/ 1193800 w 800"/>
                  <a:gd name="T63" fmla="*/ 333375 h 800"/>
                  <a:gd name="T64" fmla="*/ 1241425 w 800"/>
                  <a:gd name="T65" fmla="*/ 447675 h 800"/>
                  <a:gd name="T66" fmla="*/ 1266825 w 800"/>
                  <a:gd name="T67" fmla="*/ 571500 h 800"/>
                  <a:gd name="T68" fmla="*/ 1270000 w 800"/>
                  <a:gd name="T69" fmla="*/ 635000 h 8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800" h="800">
                    <a:moveTo>
                      <a:pt x="800" y="400"/>
                    </a:moveTo>
                    <a:lnTo>
                      <a:pt x="800" y="400"/>
                    </a:lnTo>
                    <a:lnTo>
                      <a:pt x="798" y="442"/>
                    </a:lnTo>
                    <a:lnTo>
                      <a:pt x="792" y="482"/>
                    </a:lnTo>
                    <a:lnTo>
                      <a:pt x="782" y="520"/>
                    </a:lnTo>
                    <a:lnTo>
                      <a:pt x="770" y="556"/>
                    </a:lnTo>
                    <a:lnTo>
                      <a:pt x="752" y="592"/>
                    </a:lnTo>
                    <a:lnTo>
                      <a:pt x="732" y="624"/>
                    </a:lnTo>
                    <a:lnTo>
                      <a:pt x="710" y="654"/>
                    </a:lnTo>
                    <a:lnTo>
                      <a:pt x="684" y="684"/>
                    </a:lnTo>
                    <a:lnTo>
                      <a:pt x="654" y="710"/>
                    </a:lnTo>
                    <a:lnTo>
                      <a:pt x="624" y="732"/>
                    </a:lnTo>
                    <a:lnTo>
                      <a:pt x="592" y="752"/>
                    </a:lnTo>
                    <a:lnTo>
                      <a:pt x="556" y="770"/>
                    </a:lnTo>
                    <a:lnTo>
                      <a:pt x="520" y="782"/>
                    </a:lnTo>
                    <a:lnTo>
                      <a:pt x="482" y="792"/>
                    </a:lnTo>
                    <a:lnTo>
                      <a:pt x="442" y="798"/>
                    </a:lnTo>
                    <a:lnTo>
                      <a:pt x="400" y="800"/>
                    </a:lnTo>
                    <a:lnTo>
                      <a:pt x="360" y="798"/>
                    </a:lnTo>
                    <a:lnTo>
                      <a:pt x="320" y="792"/>
                    </a:lnTo>
                    <a:lnTo>
                      <a:pt x="282" y="782"/>
                    </a:lnTo>
                    <a:lnTo>
                      <a:pt x="244" y="770"/>
                    </a:lnTo>
                    <a:lnTo>
                      <a:pt x="210" y="752"/>
                    </a:lnTo>
                    <a:lnTo>
                      <a:pt x="176" y="732"/>
                    </a:lnTo>
                    <a:lnTo>
                      <a:pt x="146" y="710"/>
                    </a:lnTo>
                    <a:lnTo>
                      <a:pt x="118" y="684"/>
                    </a:lnTo>
                    <a:lnTo>
                      <a:pt x="92" y="654"/>
                    </a:lnTo>
                    <a:lnTo>
                      <a:pt x="68" y="624"/>
                    </a:lnTo>
                    <a:lnTo>
                      <a:pt x="48" y="592"/>
                    </a:lnTo>
                    <a:lnTo>
                      <a:pt x="32" y="556"/>
                    </a:lnTo>
                    <a:lnTo>
                      <a:pt x="18" y="520"/>
                    </a:lnTo>
                    <a:lnTo>
                      <a:pt x="8" y="482"/>
                    </a:lnTo>
                    <a:lnTo>
                      <a:pt x="2" y="442"/>
                    </a:lnTo>
                    <a:lnTo>
                      <a:pt x="0" y="400"/>
                    </a:lnTo>
                    <a:lnTo>
                      <a:pt x="2" y="360"/>
                    </a:lnTo>
                    <a:lnTo>
                      <a:pt x="8" y="320"/>
                    </a:lnTo>
                    <a:lnTo>
                      <a:pt x="18" y="282"/>
                    </a:lnTo>
                    <a:lnTo>
                      <a:pt x="32" y="244"/>
                    </a:lnTo>
                    <a:lnTo>
                      <a:pt x="48" y="210"/>
                    </a:lnTo>
                    <a:lnTo>
                      <a:pt x="68" y="176"/>
                    </a:lnTo>
                    <a:lnTo>
                      <a:pt x="92" y="146"/>
                    </a:lnTo>
                    <a:lnTo>
                      <a:pt x="118" y="118"/>
                    </a:lnTo>
                    <a:lnTo>
                      <a:pt x="146" y="92"/>
                    </a:lnTo>
                    <a:lnTo>
                      <a:pt x="176" y="68"/>
                    </a:lnTo>
                    <a:lnTo>
                      <a:pt x="210" y="48"/>
                    </a:lnTo>
                    <a:lnTo>
                      <a:pt x="244" y="32"/>
                    </a:lnTo>
                    <a:lnTo>
                      <a:pt x="282" y="18"/>
                    </a:lnTo>
                    <a:lnTo>
                      <a:pt x="320" y="8"/>
                    </a:lnTo>
                    <a:lnTo>
                      <a:pt x="360" y="2"/>
                    </a:lnTo>
                    <a:lnTo>
                      <a:pt x="400" y="0"/>
                    </a:lnTo>
                    <a:lnTo>
                      <a:pt x="442" y="2"/>
                    </a:lnTo>
                    <a:lnTo>
                      <a:pt x="482" y="8"/>
                    </a:lnTo>
                    <a:lnTo>
                      <a:pt x="520" y="18"/>
                    </a:lnTo>
                    <a:lnTo>
                      <a:pt x="556" y="32"/>
                    </a:lnTo>
                    <a:lnTo>
                      <a:pt x="592" y="48"/>
                    </a:lnTo>
                    <a:lnTo>
                      <a:pt x="624" y="68"/>
                    </a:lnTo>
                    <a:lnTo>
                      <a:pt x="654" y="92"/>
                    </a:lnTo>
                    <a:lnTo>
                      <a:pt x="684" y="118"/>
                    </a:lnTo>
                    <a:lnTo>
                      <a:pt x="710" y="146"/>
                    </a:lnTo>
                    <a:lnTo>
                      <a:pt x="732" y="176"/>
                    </a:lnTo>
                    <a:lnTo>
                      <a:pt x="752" y="210"/>
                    </a:lnTo>
                    <a:lnTo>
                      <a:pt x="770" y="244"/>
                    </a:lnTo>
                    <a:lnTo>
                      <a:pt x="782" y="282"/>
                    </a:lnTo>
                    <a:lnTo>
                      <a:pt x="792" y="320"/>
                    </a:lnTo>
                    <a:lnTo>
                      <a:pt x="798" y="360"/>
                    </a:lnTo>
                    <a:lnTo>
                      <a:pt x="800" y="400"/>
                    </a:lnTo>
                    <a:close/>
                  </a:path>
                </a:pathLst>
              </a:custGeom>
              <a:solidFill>
                <a:srgbClr val="FFFF66"/>
              </a:solidFill>
              <a:ln w="38100" cap="flat" cmpd="sng">
                <a:solidFill>
                  <a:srgbClr val="5F5F5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grpSp>
        <p:grpSp>
          <p:nvGrpSpPr>
            <p:cNvPr id="75" name="Group 74"/>
            <p:cNvGrpSpPr/>
            <p:nvPr/>
          </p:nvGrpSpPr>
          <p:grpSpPr>
            <a:xfrm>
              <a:off x="2479692" y="4566399"/>
              <a:ext cx="1850771" cy="1850771"/>
              <a:chOff x="2033589" y="1651194"/>
              <a:chExt cx="5079998" cy="5080000"/>
            </a:xfrm>
          </p:grpSpPr>
          <p:sp>
            <p:nvSpPr>
              <p:cNvPr id="76" name="Freeform 2"/>
              <p:cNvSpPr>
                <a:spLocks/>
              </p:cNvSpPr>
              <p:nvPr/>
            </p:nvSpPr>
            <p:spPr bwMode="auto">
              <a:xfrm>
                <a:off x="4573588" y="1651194"/>
                <a:ext cx="2200275" cy="1587500"/>
              </a:xfrm>
              <a:custGeom>
                <a:avLst/>
                <a:gdLst>
                  <a:gd name="T0" fmla="*/ 2200275 w 1386"/>
                  <a:gd name="T1" fmla="*/ 1270000 h 1000"/>
                  <a:gd name="T2" fmla="*/ 2159000 w 1386"/>
                  <a:gd name="T3" fmla="*/ 1200150 h 1000"/>
                  <a:gd name="T4" fmla="*/ 2066925 w 1386"/>
                  <a:gd name="T5" fmla="*/ 1063625 h 1000"/>
                  <a:gd name="T6" fmla="*/ 1968500 w 1386"/>
                  <a:gd name="T7" fmla="*/ 933450 h 1000"/>
                  <a:gd name="T8" fmla="*/ 1860550 w 1386"/>
                  <a:gd name="T9" fmla="*/ 809625 h 1000"/>
                  <a:gd name="T10" fmla="*/ 1746250 w 1386"/>
                  <a:gd name="T11" fmla="*/ 695325 h 1000"/>
                  <a:gd name="T12" fmla="*/ 1622425 w 1386"/>
                  <a:gd name="T13" fmla="*/ 587375 h 1000"/>
                  <a:gd name="T14" fmla="*/ 1495425 w 1386"/>
                  <a:gd name="T15" fmla="*/ 485775 h 1000"/>
                  <a:gd name="T16" fmla="*/ 1358900 w 1386"/>
                  <a:gd name="T17" fmla="*/ 393700 h 1000"/>
                  <a:gd name="T18" fmla="*/ 1216025 w 1386"/>
                  <a:gd name="T19" fmla="*/ 311150 h 1000"/>
                  <a:gd name="T20" fmla="*/ 1069975 w 1386"/>
                  <a:gd name="T21" fmla="*/ 234950 h 1000"/>
                  <a:gd name="T22" fmla="*/ 917575 w 1386"/>
                  <a:gd name="T23" fmla="*/ 171450 h 1000"/>
                  <a:gd name="T24" fmla="*/ 758825 w 1386"/>
                  <a:gd name="T25" fmla="*/ 117475 h 1000"/>
                  <a:gd name="T26" fmla="*/ 596900 w 1386"/>
                  <a:gd name="T27" fmla="*/ 73025 h 1000"/>
                  <a:gd name="T28" fmla="*/ 431800 w 1386"/>
                  <a:gd name="T29" fmla="*/ 38100 h 1000"/>
                  <a:gd name="T30" fmla="*/ 260350 w 1386"/>
                  <a:gd name="T31" fmla="*/ 12700 h 1000"/>
                  <a:gd name="T32" fmla="*/ 88900 w 1386"/>
                  <a:gd name="T33" fmla="*/ 3175 h 1000"/>
                  <a:gd name="T34" fmla="*/ 0 w 1386"/>
                  <a:gd name="T35" fmla="*/ 635000 h 1000"/>
                  <a:gd name="T36" fmla="*/ 66675 w 1386"/>
                  <a:gd name="T37" fmla="*/ 638175 h 1000"/>
                  <a:gd name="T38" fmla="*/ 196850 w 1386"/>
                  <a:gd name="T39" fmla="*/ 644525 h 1000"/>
                  <a:gd name="T40" fmla="*/ 323850 w 1386"/>
                  <a:gd name="T41" fmla="*/ 663575 h 1000"/>
                  <a:gd name="T42" fmla="*/ 447675 w 1386"/>
                  <a:gd name="T43" fmla="*/ 688975 h 1000"/>
                  <a:gd name="T44" fmla="*/ 571500 w 1386"/>
                  <a:gd name="T45" fmla="*/ 723900 h 1000"/>
                  <a:gd name="T46" fmla="*/ 688975 w 1386"/>
                  <a:gd name="T47" fmla="*/ 765175 h 1000"/>
                  <a:gd name="T48" fmla="*/ 803275 w 1386"/>
                  <a:gd name="T49" fmla="*/ 812800 h 1000"/>
                  <a:gd name="T50" fmla="*/ 914400 w 1386"/>
                  <a:gd name="T51" fmla="*/ 866775 h 1000"/>
                  <a:gd name="T52" fmla="*/ 1019175 w 1386"/>
                  <a:gd name="T53" fmla="*/ 930275 h 1000"/>
                  <a:gd name="T54" fmla="*/ 1120775 w 1386"/>
                  <a:gd name="T55" fmla="*/ 1000125 h 1000"/>
                  <a:gd name="T56" fmla="*/ 1216025 w 1386"/>
                  <a:gd name="T57" fmla="*/ 1076325 h 1000"/>
                  <a:gd name="T58" fmla="*/ 1308100 w 1386"/>
                  <a:gd name="T59" fmla="*/ 1155700 h 1000"/>
                  <a:gd name="T60" fmla="*/ 1397000 w 1386"/>
                  <a:gd name="T61" fmla="*/ 1244600 h 1000"/>
                  <a:gd name="T62" fmla="*/ 1476375 w 1386"/>
                  <a:gd name="T63" fmla="*/ 1336675 h 1000"/>
                  <a:gd name="T64" fmla="*/ 1549400 w 1386"/>
                  <a:gd name="T65" fmla="*/ 1431925 h 1000"/>
                  <a:gd name="T66" fmla="*/ 1619250 w 1386"/>
                  <a:gd name="T67" fmla="*/ 1536700 h 1000"/>
                  <a:gd name="T68" fmla="*/ 1651000 w 1386"/>
                  <a:gd name="T69" fmla="*/ 1587500 h 10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386" h="1000">
                    <a:moveTo>
                      <a:pt x="1040" y="1000"/>
                    </a:moveTo>
                    <a:lnTo>
                      <a:pt x="1386" y="800"/>
                    </a:lnTo>
                    <a:lnTo>
                      <a:pt x="1360" y="756"/>
                    </a:lnTo>
                    <a:lnTo>
                      <a:pt x="1332" y="712"/>
                    </a:lnTo>
                    <a:lnTo>
                      <a:pt x="1302" y="670"/>
                    </a:lnTo>
                    <a:lnTo>
                      <a:pt x="1272" y="628"/>
                    </a:lnTo>
                    <a:lnTo>
                      <a:pt x="1240" y="588"/>
                    </a:lnTo>
                    <a:lnTo>
                      <a:pt x="1206" y="550"/>
                    </a:lnTo>
                    <a:lnTo>
                      <a:pt x="1172" y="510"/>
                    </a:lnTo>
                    <a:lnTo>
                      <a:pt x="1136" y="474"/>
                    </a:lnTo>
                    <a:lnTo>
                      <a:pt x="1100" y="438"/>
                    </a:lnTo>
                    <a:lnTo>
                      <a:pt x="1062" y="404"/>
                    </a:lnTo>
                    <a:lnTo>
                      <a:pt x="1022" y="370"/>
                    </a:lnTo>
                    <a:lnTo>
                      <a:pt x="982" y="338"/>
                    </a:lnTo>
                    <a:lnTo>
                      <a:pt x="942" y="306"/>
                    </a:lnTo>
                    <a:lnTo>
                      <a:pt x="898" y="276"/>
                    </a:lnTo>
                    <a:lnTo>
                      <a:pt x="856" y="248"/>
                    </a:lnTo>
                    <a:lnTo>
                      <a:pt x="812" y="222"/>
                    </a:lnTo>
                    <a:lnTo>
                      <a:pt x="766" y="196"/>
                    </a:lnTo>
                    <a:lnTo>
                      <a:pt x="720" y="172"/>
                    </a:lnTo>
                    <a:lnTo>
                      <a:pt x="674" y="148"/>
                    </a:lnTo>
                    <a:lnTo>
                      <a:pt x="626" y="128"/>
                    </a:lnTo>
                    <a:lnTo>
                      <a:pt x="578" y="108"/>
                    </a:lnTo>
                    <a:lnTo>
                      <a:pt x="528" y="90"/>
                    </a:lnTo>
                    <a:lnTo>
                      <a:pt x="478" y="74"/>
                    </a:lnTo>
                    <a:lnTo>
                      <a:pt x="428" y="58"/>
                    </a:lnTo>
                    <a:lnTo>
                      <a:pt x="376" y="46"/>
                    </a:lnTo>
                    <a:lnTo>
                      <a:pt x="324" y="34"/>
                    </a:lnTo>
                    <a:lnTo>
                      <a:pt x="272" y="24"/>
                    </a:lnTo>
                    <a:lnTo>
                      <a:pt x="218" y="16"/>
                    </a:lnTo>
                    <a:lnTo>
                      <a:pt x="164" y="8"/>
                    </a:lnTo>
                    <a:lnTo>
                      <a:pt x="110" y="4"/>
                    </a:lnTo>
                    <a:lnTo>
                      <a:pt x="56" y="2"/>
                    </a:lnTo>
                    <a:lnTo>
                      <a:pt x="0" y="0"/>
                    </a:lnTo>
                    <a:lnTo>
                      <a:pt x="0" y="400"/>
                    </a:lnTo>
                    <a:lnTo>
                      <a:pt x="42" y="402"/>
                    </a:lnTo>
                    <a:lnTo>
                      <a:pt x="84" y="404"/>
                    </a:lnTo>
                    <a:lnTo>
                      <a:pt x="124" y="406"/>
                    </a:lnTo>
                    <a:lnTo>
                      <a:pt x="164" y="412"/>
                    </a:lnTo>
                    <a:lnTo>
                      <a:pt x="204" y="418"/>
                    </a:lnTo>
                    <a:lnTo>
                      <a:pt x="244" y="426"/>
                    </a:lnTo>
                    <a:lnTo>
                      <a:pt x="282" y="434"/>
                    </a:lnTo>
                    <a:lnTo>
                      <a:pt x="322" y="444"/>
                    </a:lnTo>
                    <a:lnTo>
                      <a:pt x="360" y="456"/>
                    </a:lnTo>
                    <a:lnTo>
                      <a:pt x="396" y="468"/>
                    </a:lnTo>
                    <a:lnTo>
                      <a:pt x="434" y="482"/>
                    </a:lnTo>
                    <a:lnTo>
                      <a:pt x="470" y="496"/>
                    </a:lnTo>
                    <a:lnTo>
                      <a:pt x="506" y="512"/>
                    </a:lnTo>
                    <a:lnTo>
                      <a:pt x="540" y="528"/>
                    </a:lnTo>
                    <a:lnTo>
                      <a:pt x="576" y="546"/>
                    </a:lnTo>
                    <a:lnTo>
                      <a:pt x="608" y="566"/>
                    </a:lnTo>
                    <a:lnTo>
                      <a:pt x="642" y="586"/>
                    </a:lnTo>
                    <a:lnTo>
                      <a:pt x="674" y="608"/>
                    </a:lnTo>
                    <a:lnTo>
                      <a:pt x="706" y="630"/>
                    </a:lnTo>
                    <a:lnTo>
                      <a:pt x="736" y="654"/>
                    </a:lnTo>
                    <a:lnTo>
                      <a:pt x="766" y="678"/>
                    </a:lnTo>
                    <a:lnTo>
                      <a:pt x="796" y="702"/>
                    </a:lnTo>
                    <a:lnTo>
                      <a:pt x="824" y="728"/>
                    </a:lnTo>
                    <a:lnTo>
                      <a:pt x="852" y="756"/>
                    </a:lnTo>
                    <a:lnTo>
                      <a:pt x="880" y="784"/>
                    </a:lnTo>
                    <a:lnTo>
                      <a:pt x="904" y="812"/>
                    </a:lnTo>
                    <a:lnTo>
                      <a:pt x="930" y="842"/>
                    </a:lnTo>
                    <a:lnTo>
                      <a:pt x="954" y="872"/>
                    </a:lnTo>
                    <a:lnTo>
                      <a:pt x="976" y="902"/>
                    </a:lnTo>
                    <a:lnTo>
                      <a:pt x="998" y="934"/>
                    </a:lnTo>
                    <a:lnTo>
                      <a:pt x="1020" y="968"/>
                    </a:lnTo>
                    <a:lnTo>
                      <a:pt x="1040" y="1000"/>
                    </a:lnTo>
                    <a:close/>
                  </a:path>
                </a:pathLst>
              </a:custGeom>
              <a:noFill/>
              <a:ln w="12700">
                <a:solidFill>
                  <a:srgbClr val="000000"/>
                </a:solidFill>
                <a:prstDash val="solid"/>
                <a:round/>
                <a:headEnd/>
                <a:tailEnd/>
              </a:ln>
            </p:spPr>
            <p:txBody>
              <a:bodyPr/>
              <a:lstStyle/>
              <a:p>
                <a:endParaRPr lang="en-GB"/>
              </a:p>
            </p:txBody>
          </p:sp>
          <p:sp>
            <p:nvSpPr>
              <p:cNvPr id="77" name="Freeform 3"/>
              <p:cNvSpPr>
                <a:spLocks/>
              </p:cNvSpPr>
              <p:nvPr/>
            </p:nvSpPr>
            <p:spPr bwMode="auto">
              <a:xfrm>
                <a:off x="2373314" y="1651194"/>
                <a:ext cx="2200275" cy="1587500"/>
              </a:xfrm>
              <a:custGeom>
                <a:avLst/>
                <a:gdLst>
                  <a:gd name="T0" fmla="*/ 2200275 w 1386"/>
                  <a:gd name="T1" fmla="*/ 0 h 1000"/>
                  <a:gd name="T2" fmla="*/ 2114550 w 1386"/>
                  <a:gd name="T3" fmla="*/ 3175 h 1000"/>
                  <a:gd name="T4" fmla="*/ 1939925 w 1386"/>
                  <a:gd name="T5" fmla="*/ 12700 h 1000"/>
                  <a:gd name="T6" fmla="*/ 1771650 w 1386"/>
                  <a:gd name="T7" fmla="*/ 38100 h 1000"/>
                  <a:gd name="T8" fmla="*/ 1603375 w 1386"/>
                  <a:gd name="T9" fmla="*/ 73025 h 1000"/>
                  <a:gd name="T10" fmla="*/ 1441450 w 1386"/>
                  <a:gd name="T11" fmla="*/ 117475 h 1000"/>
                  <a:gd name="T12" fmla="*/ 1285875 w 1386"/>
                  <a:gd name="T13" fmla="*/ 171450 h 1000"/>
                  <a:gd name="T14" fmla="*/ 1133475 w 1386"/>
                  <a:gd name="T15" fmla="*/ 234950 h 1000"/>
                  <a:gd name="T16" fmla="*/ 984250 w 1386"/>
                  <a:gd name="T17" fmla="*/ 311150 h 1000"/>
                  <a:gd name="T18" fmla="*/ 844550 w 1386"/>
                  <a:gd name="T19" fmla="*/ 393700 h 1000"/>
                  <a:gd name="T20" fmla="*/ 708025 w 1386"/>
                  <a:gd name="T21" fmla="*/ 485775 h 1000"/>
                  <a:gd name="T22" fmla="*/ 577850 w 1386"/>
                  <a:gd name="T23" fmla="*/ 587375 h 1000"/>
                  <a:gd name="T24" fmla="*/ 457200 w 1386"/>
                  <a:gd name="T25" fmla="*/ 695325 h 1000"/>
                  <a:gd name="T26" fmla="*/ 339725 w 1386"/>
                  <a:gd name="T27" fmla="*/ 809625 h 1000"/>
                  <a:gd name="T28" fmla="*/ 234950 w 1386"/>
                  <a:gd name="T29" fmla="*/ 933450 h 1000"/>
                  <a:gd name="T30" fmla="*/ 133350 w 1386"/>
                  <a:gd name="T31" fmla="*/ 1063625 h 1000"/>
                  <a:gd name="T32" fmla="*/ 44450 w 1386"/>
                  <a:gd name="T33" fmla="*/ 1200150 h 1000"/>
                  <a:gd name="T34" fmla="*/ 552450 w 1386"/>
                  <a:gd name="T35" fmla="*/ 1587500 h 1000"/>
                  <a:gd name="T36" fmla="*/ 584200 w 1386"/>
                  <a:gd name="T37" fmla="*/ 1536700 h 1000"/>
                  <a:gd name="T38" fmla="*/ 650875 w 1386"/>
                  <a:gd name="T39" fmla="*/ 1431925 h 1000"/>
                  <a:gd name="T40" fmla="*/ 727075 w 1386"/>
                  <a:gd name="T41" fmla="*/ 1336675 h 1000"/>
                  <a:gd name="T42" fmla="*/ 806450 w 1386"/>
                  <a:gd name="T43" fmla="*/ 1244600 h 1000"/>
                  <a:gd name="T44" fmla="*/ 892175 w 1386"/>
                  <a:gd name="T45" fmla="*/ 1155700 h 1000"/>
                  <a:gd name="T46" fmla="*/ 984250 w 1386"/>
                  <a:gd name="T47" fmla="*/ 1076325 h 1000"/>
                  <a:gd name="T48" fmla="*/ 1079500 w 1386"/>
                  <a:gd name="T49" fmla="*/ 1000125 h 1000"/>
                  <a:gd name="T50" fmla="*/ 1181100 w 1386"/>
                  <a:gd name="T51" fmla="*/ 930275 h 1000"/>
                  <a:gd name="T52" fmla="*/ 1289050 w 1386"/>
                  <a:gd name="T53" fmla="*/ 866775 h 1000"/>
                  <a:gd name="T54" fmla="*/ 1400175 w 1386"/>
                  <a:gd name="T55" fmla="*/ 812800 h 1000"/>
                  <a:gd name="T56" fmla="*/ 1514475 w 1386"/>
                  <a:gd name="T57" fmla="*/ 765175 h 1000"/>
                  <a:gd name="T58" fmla="*/ 1631950 w 1386"/>
                  <a:gd name="T59" fmla="*/ 723900 h 1000"/>
                  <a:gd name="T60" fmla="*/ 1752600 w 1386"/>
                  <a:gd name="T61" fmla="*/ 688975 h 1000"/>
                  <a:gd name="T62" fmla="*/ 1876425 w 1386"/>
                  <a:gd name="T63" fmla="*/ 663575 h 1000"/>
                  <a:gd name="T64" fmla="*/ 2006600 w 1386"/>
                  <a:gd name="T65" fmla="*/ 644525 h 1000"/>
                  <a:gd name="T66" fmla="*/ 2133600 w 1386"/>
                  <a:gd name="T67" fmla="*/ 638175 h 1000"/>
                  <a:gd name="T68" fmla="*/ 2200275 w 1386"/>
                  <a:gd name="T69" fmla="*/ 635000 h 10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386" h="1000">
                    <a:moveTo>
                      <a:pt x="1386" y="400"/>
                    </a:moveTo>
                    <a:lnTo>
                      <a:pt x="1386" y="0"/>
                    </a:lnTo>
                    <a:lnTo>
                      <a:pt x="1332" y="2"/>
                    </a:lnTo>
                    <a:lnTo>
                      <a:pt x="1276" y="4"/>
                    </a:lnTo>
                    <a:lnTo>
                      <a:pt x="1222" y="8"/>
                    </a:lnTo>
                    <a:lnTo>
                      <a:pt x="1168" y="16"/>
                    </a:lnTo>
                    <a:lnTo>
                      <a:pt x="1116" y="24"/>
                    </a:lnTo>
                    <a:lnTo>
                      <a:pt x="1062" y="34"/>
                    </a:lnTo>
                    <a:lnTo>
                      <a:pt x="1010" y="46"/>
                    </a:lnTo>
                    <a:lnTo>
                      <a:pt x="960" y="58"/>
                    </a:lnTo>
                    <a:lnTo>
                      <a:pt x="908" y="74"/>
                    </a:lnTo>
                    <a:lnTo>
                      <a:pt x="858" y="90"/>
                    </a:lnTo>
                    <a:lnTo>
                      <a:pt x="810" y="108"/>
                    </a:lnTo>
                    <a:lnTo>
                      <a:pt x="760" y="128"/>
                    </a:lnTo>
                    <a:lnTo>
                      <a:pt x="714" y="148"/>
                    </a:lnTo>
                    <a:lnTo>
                      <a:pt x="666" y="172"/>
                    </a:lnTo>
                    <a:lnTo>
                      <a:pt x="620" y="196"/>
                    </a:lnTo>
                    <a:lnTo>
                      <a:pt x="576" y="222"/>
                    </a:lnTo>
                    <a:lnTo>
                      <a:pt x="532" y="248"/>
                    </a:lnTo>
                    <a:lnTo>
                      <a:pt x="488" y="276"/>
                    </a:lnTo>
                    <a:lnTo>
                      <a:pt x="446" y="306"/>
                    </a:lnTo>
                    <a:lnTo>
                      <a:pt x="404" y="338"/>
                    </a:lnTo>
                    <a:lnTo>
                      <a:pt x="364" y="370"/>
                    </a:lnTo>
                    <a:lnTo>
                      <a:pt x="326" y="404"/>
                    </a:lnTo>
                    <a:lnTo>
                      <a:pt x="288" y="438"/>
                    </a:lnTo>
                    <a:lnTo>
                      <a:pt x="250" y="474"/>
                    </a:lnTo>
                    <a:lnTo>
                      <a:pt x="214" y="510"/>
                    </a:lnTo>
                    <a:lnTo>
                      <a:pt x="180" y="550"/>
                    </a:lnTo>
                    <a:lnTo>
                      <a:pt x="148" y="588"/>
                    </a:lnTo>
                    <a:lnTo>
                      <a:pt x="116" y="628"/>
                    </a:lnTo>
                    <a:lnTo>
                      <a:pt x="84" y="670"/>
                    </a:lnTo>
                    <a:lnTo>
                      <a:pt x="56" y="712"/>
                    </a:lnTo>
                    <a:lnTo>
                      <a:pt x="28" y="756"/>
                    </a:lnTo>
                    <a:lnTo>
                      <a:pt x="0" y="800"/>
                    </a:lnTo>
                    <a:lnTo>
                      <a:pt x="348" y="1000"/>
                    </a:lnTo>
                    <a:lnTo>
                      <a:pt x="368" y="968"/>
                    </a:lnTo>
                    <a:lnTo>
                      <a:pt x="388" y="934"/>
                    </a:lnTo>
                    <a:lnTo>
                      <a:pt x="410" y="902"/>
                    </a:lnTo>
                    <a:lnTo>
                      <a:pt x="434" y="872"/>
                    </a:lnTo>
                    <a:lnTo>
                      <a:pt x="458" y="842"/>
                    </a:lnTo>
                    <a:lnTo>
                      <a:pt x="482" y="812"/>
                    </a:lnTo>
                    <a:lnTo>
                      <a:pt x="508" y="784"/>
                    </a:lnTo>
                    <a:lnTo>
                      <a:pt x="534" y="756"/>
                    </a:lnTo>
                    <a:lnTo>
                      <a:pt x="562" y="728"/>
                    </a:lnTo>
                    <a:lnTo>
                      <a:pt x="590" y="702"/>
                    </a:lnTo>
                    <a:lnTo>
                      <a:pt x="620" y="678"/>
                    </a:lnTo>
                    <a:lnTo>
                      <a:pt x="650" y="654"/>
                    </a:lnTo>
                    <a:lnTo>
                      <a:pt x="680" y="630"/>
                    </a:lnTo>
                    <a:lnTo>
                      <a:pt x="712" y="608"/>
                    </a:lnTo>
                    <a:lnTo>
                      <a:pt x="744" y="586"/>
                    </a:lnTo>
                    <a:lnTo>
                      <a:pt x="778" y="566"/>
                    </a:lnTo>
                    <a:lnTo>
                      <a:pt x="812" y="546"/>
                    </a:lnTo>
                    <a:lnTo>
                      <a:pt x="846" y="528"/>
                    </a:lnTo>
                    <a:lnTo>
                      <a:pt x="882" y="512"/>
                    </a:lnTo>
                    <a:lnTo>
                      <a:pt x="918" y="496"/>
                    </a:lnTo>
                    <a:lnTo>
                      <a:pt x="954" y="482"/>
                    </a:lnTo>
                    <a:lnTo>
                      <a:pt x="990" y="468"/>
                    </a:lnTo>
                    <a:lnTo>
                      <a:pt x="1028" y="456"/>
                    </a:lnTo>
                    <a:lnTo>
                      <a:pt x="1066" y="444"/>
                    </a:lnTo>
                    <a:lnTo>
                      <a:pt x="1104" y="434"/>
                    </a:lnTo>
                    <a:lnTo>
                      <a:pt x="1144" y="426"/>
                    </a:lnTo>
                    <a:lnTo>
                      <a:pt x="1182" y="418"/>
                    </a:lnTo>
                    <a:lnTo>
                      <a:pt x="1222" y="412"/>
                    </a:lnTo>
                    <a:lnTo>
                      <a:pt x="1264" y="406"/>
                    </a:lnTo>
                    <a:lnTo>
                      <a:pt x="1304" y="404"/>
                    </a:lnTo>
                    <a:lnTo>
                      <a:pt x="1344" y="402"/>
                    </a:lnTo>
                    <a:lnTo>
                      <a:pt x="1386" y="400"/>
                    </a:lnTo>
                    <a:close/>
                  </a:path>
                </a:pathLst>
              </a:custGeom>
              <a:noFill/>
              <a:ln w="38100" cap="flat" cmpd="sng">
                <a:solidFill>
                  <a:srgbClr val="5F5F5F"/>
                </a:solidFill>
                <a:prstDash val="solid"/>
                <a:round/>
                <a:headEnd type="none" w="med" len="med"/>
                <a:tailEnd type="none" w="med" len="med"/>
              </a:ln>
              <a:effectLst/>
              <a:extLst/>
            </p:spPr>
            <p:txBody>
              <a:bodyPr/>
              <a:lstStyle/>
              <a:p>
                <a:endParaRPr lang="en-GB"/>
              </a:p>
            </p:txBody>
          </p:sp>
          <p:sp>
            <p:nvSpPr>
              <p:cNvPr id="78" name="Freeform 4"/>
              <p:cNvSpPr>
                <a:spLocks/>
              </p:cNvSpPr>
              <p:nvPr/>
            </p:nvSpPr>
            <p:spPr bwMode="auto">
              <a:xfrm>
                <a:off x="2033589" y="2921193"/>
                <a:ext cx="892175" cy="2540000"/>
              </a:xfrm>
              <a:custGeom>
                <a:avLst/>
                <a:gdLst>
                  <a:gd name="T0" fmla="*/ 635000 w 562"/>
                  <a:gd name="T1" fmla="*/ 1270000 h 1600"/>
                  <a:gd name="T2" fmla="*/ 641350 w 562"/>
                  <a:gd name="T3" fmla="*/ 1143000 h 1600"/>
                  <a:gd name="T4" fmla="*/ 654050 w 562"/>
                  <a:gd name="T5" fmla="*/ 1016000 h 1600"/>
                  <a:gd name="T6" fmla="*/ 673100 w 562"/>
                  <a:gd name="T7" fmla="*/ 892175 h 1600"/>
                  <a:gd name="T8" fmla="*/ 701675 w 562"/>
                  <a:gd name="T9" fmla="*/ 768350 h 1600"/>
                  <a:gd name="T10" fmla="*/ 739775 w 562"/>
                  <a:gd name="T11" fmla="*/ 650875 h 1600"/>
                  <a:gd name="T12" fmla="*/ 781050 w 562"/>
                  <a:gd name="T13" fmla="*/ 536575 h 1600"/>
                  <a:gd name="T14" fmla="*/ 831850 w 562"/>
                  <a:gd name="T15" fmla="*/ 425450 h 1600"/>
                  <a:gd name="T16" fmla="*/ 892175 w 562"/>
                  <a:gd name="T17" fmla="*/ 317500 h 1600"/>
                  <a:gd name="T18" fmla="*/ 339725 w 562"/>
                  <a:gd name="T19" fmla="*/ 0 h 1600"/>
                  <a:gd name="T20" fmla="*/ 263525 w 562"/>
                  <a:gd name="T21" fmla="*/ 142875 h 1600"/>
                  <a:gd name="T22" fmla="*/ 196850 w 562"/>
                  <a:gd name="T23" fmla="*/ 292100 h 1600"/>
                  <a:gd name="T24" fmla="*/ 139700 w 562"/>
                  <a:gd name="T25" fmla="*/ 444500 h 1600"/>
                  <a:gd name="T26" fmla="*/ 88900 w 562"/>
                  <a:gd name="T27" fmla="*/ 603250 h 1600"/>
                  <a:gd name="T28" fmla="*/ 50800 w 562"/>
                  <a:gd name="T29" fmla="*/ 765175 h 1600"/>
                  <a:gd name="T30" fmla="*/ 22225 w 562"/>
                  <a:gd name="T31" fmla="*/ 930275 h 1600"/>
                  <a:gd name="T32" fmla="*/ 6350 w 562"/>
                  <a:gd name="T33" fmla="*/ 1098550 h 1600"/>
                  <a:gd name="T34" fmla="*/ 0 w 562"/>
                  <a:gd name="T35" fmla="*/ 1270000 h 1600"/>
                  <a:gd name="T36" fmla="*/ 3175 w 562"/>
                  <a:gd name="T37" fmla="*/ 1358900 h 1600"/>
                  <a:gd name="T38" fmla="*/ 12700 w 562"/>
                  <a:gd name="T39" fmla="*/ 1527175 h 1600"/>
                  <a:gd name="T40" fmla="*/ 34925 w 562"/>
                  <a:gd name="T41" fmla="*/ 1695450 h 1600"/>
                  <a:gd name="T42" fmla="*/ 69850 w 562"/>
                  <a:gd name="T43" fmla="*/ 1860550 h 1600"/>
                  <a:gd name="T44" fmla="*/ 111125 w 562"/>
                  <a:gd name="T45" fmla="*/ 2019300 h 1600"/>
                  <a:gd name="T46" fmla="*/ 165100 w 562"/>
                  <a:gd name="T47" fmla="*/ 2174875 h 1600"/>
                  <a:gd name="T48" fmla="*/ 228600 w 562"/>
                  <a:gd name="T49" fmla="*/ 2324100 h 1600"/>
                  <a:gd name="T50" fmla="*/ 301625 w 562"/>
                  <a:gd name="T51" fmla="*/ 2470150 h 1600"/>
                  <a:gd name="T52" fmla="*/ 892175 w 562"/>
                  <a:gd name="T53" fmla="*/ 2222500 h 1600"/>
                  <a:gd name="T54" fmla="*/ 860425 w 562"/>
                  <a:gd name="T55" fmla="*/ 2171700 h 1600"/>
                  <a:gd name="T56" fmla="*/ 806450 w 562"/>
                  <a:gd name="T57" fmla="*/ 2060575 h 1600"/>
                  <a:gd name="T58" fmla="*/ 758825 w 562"/>
                  <a:gd name="T59" fmla="*/ 1949450 h 1600"/>
                  <a:gd name="T60" fmla="*/ 720725 w 562"/>
                  <a:gd name="T61" fmla="*/ 1831975 h 1600"/>
                  <a:gd name="T62" fmla="*/ 685800 w 562"/>
                  <a:gd name="T63" fmla="*/ 1711325 h 1600"/>
                  <a:gd name="T64" fmla="*/ 663575 w 562"/>
                  <a:gd name="T65" fmla="*/ 1590675 h 1600"/>
                  <a:gd name="T66" fmla="*/ 644525 w 562"/>
                  <a:gd name="T67" fmla="*/ 1463675 h 1600"/>
                  <a:gd name="T68" fmla="*/ 638175 w 562"/>
                  <a:gd name="T69" fmla="*/ 1336675 h 1600"/>
                  <a:gd name="T70" fmla="*/ 635000 w 562"/>
                  <a:gd name="T71" fmla="*/ 1270000 h 16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62" h="1600">
                    <a:moveTo>
                      <a:pt x="400" y="800"/>
                    </a:moveTo>
                    <a:lnTo>
                      <a:pt x="400" y="800"/>
                    </a:lnTo>
                    <a:lnTo>
                      <a:pt x="402" y="760"/>
                    </a:lnTo>
                    <a:lnTo>
                      <a:pt x="404" y="720"/>
                    </a:lnTo>
                    <a:lnTo>
                      <a:pt x="406" y="680"/>
                    </a:lnTo>
                    <a:lnTo>
                      <a:pt x="412" y="640"/>
                    </a:lnTo>
                    <a:lnTo>
                      <a:pt x="418" y="600"/>
                    </a:lnTo>
                    <a:lnTo>
                      <a:pt x="424" y="562"/>
                    </a:lnTo>
                    <a:lnTo>
                      <a:pt x="432" y="522"/>
                    </a:lnTo>
                    <a:lnTo>
                      <a:pt x="442" y="484"/>
                    </a:lnTo>
                    <a:lnTo>
                      <a:pt x="454" y="448"/>
                    </a:lnTo>
                    <a:lnTo>
                      <a:pt x="466" y="410"/>
                    </a:lnTo>
                    <a:lnTo>
                      <a:pt x="478" y="374"/>
                    </a:lnTo>
                    <a:lnTo>
                      <a:pt x="492" y="338"/>
                    </a:lnTo>
                    <a:lnTo>
                      <a:pt x="508" y="302"/>
                    </a:lnTo>
                    <a:lnTo>
                      <a:pt x="524" y="268"/>
                    </a:lnTo>
                    <a:lnTo>
                      <a:pt x="542" y="234"/>
                    </a:lnTo>
                    <a:lnTo>
                      <a:pt x="562" y="200"/>
                    </a:lnTo>
                    <a:lnTo>
                      <a:pt x="214" y="0"/>
                    </a:lnTo>
                    <a:lnTo>
                      <a:pt x="190" y="46"/>
                    </a:lnTo>
                    <a:lnTo>
                      <a:pt x="166" y="90"/>
                    </a:lnTo>
                    <a:lnTo>
                      <a:pt x="144" y="136"/>
                    </a:lnTo>
                    <a:lnTo>
                      <a:pt x="124" y="184"/>
                    </a:lnTo>
                    <a:lnTo>
                      <a:pt x="104" y="232"/>
                    </a:lnTo>
                    <a:lnTo>
                      <a:pt x="88" y="280"/>
                    </a:lnTo>
                    <a:lnTo>
                      <a:pt x="70" y="330"/>
                    </a:lnTo>
                    <a:lnTo>
                      <a:pt x="56" y="380"/>
                    </a:lnTo>
                    <a:lnTo>
                      <a:pt x="44" y="430"/>
                    </a:lnTo>
                    <a:lnTo>
                      <a:pt x="32" y="482"/>
                    </a:lnTo>
                    <a:lnTo>
                      <a:pt x="22" y="534"/>
                    </a:lnTo>
                    <a:lnTo>
                      <a:pt x="14" y="586"/>
                    </a:lnTo>
                    <a:lnTo>
                      <a:pt x="8" y="638"/>
                    </a:lnTo>
                    <a:lnTo>
                      <a:pt x="4" y="692"/>
                    </a:lnTo>
                    <a:lnTo>
                      <a:pt x="2" y="746"/>
                    </a:lnTo>
                    <a:lnTo>
                      <a:pt x="0" y="800"/>
                    </a:lnTo>
                    <a:lnTo>
                      <a:pt x="2" y="856"/>
                    </a:lnTo>
                    <a:lnTo>
                      <a:pt x="4" y="910"/>
                    </a:lnTo>
                    <a:lnTo>
                      <a:pt x="8" y="962"/>
                    </a:lnTo>
                    <a:lnTo>
                      <a:pt x="14" y="1016"/>
                    </a:lnTo>
                    <a:lnTo>
                      <a:pt x="22" y="1068"/>
                    </a:lnTo>
                    <a:lnTo>
                      <a:pt x="32" y="1120"/>
                    </a:lnTo>
                    <a:lnTo>
                      <a:pt x="44" y="1172"/>
                    </a:lnTo>
                    <a:lnTo>
                      <a:pt x="56" y="1222"/>
                    </a:lnTo>
                    <a:lnTo>
                      <a:pt x="70" y="1272"/>
                    </a:lnTo>
                    <a:lnTo>
                      <a:pt x="88" y="1322"/>
                    </a:lnTo>
                    <a:lnTo>
                      <a:pt x="104" y="1370"/>
                    </a:lnTo>
                    <a:lnTo>
                      <a:pt x="124" y="1418"/>
                    </a:lnTo>
                    <a:lnTo>
                      <a:pt x="144" y="1464"/>
                    </a:lnTo>
                    <a:lnTo>
                      <a:pt x="166" y="1510"/>
                    </a:lnTo>
                    <a:lnTo>
                      <a:pt x="190" y="1556"/>
                    </a:lnTo>
                    <a:lnTo>
                      <a:pt x="214" y="1600"/>
                    </a:lnTo>
                    <a:lnTo>
                      <a:pt x="562" y="1400"/>
                    </a:lnTo>
                    <a:lnTo>
                      <a:pt x="542" y="1368"/>
                    </a:lnTo>
                    <a:lnTo>
                      <a:pt x="524" y="1334"/>
                    </a:lnTo>
                    <a:lnTo>
                      <a:pt x="508" y="1298"/>
                    </a:lnTo>
                    <a:lnTo>
                      <a:pt x="492" y="1264"/>
                    </a:lnTo>
                    <a:lnTo>
                      <a:pt x="478" y="1228"/>
                    </a:lnTo>
                    <a:lnTo>
                      <a:pt x="466" y="1190"/>
                    </a:lnTo>
                    <a:lnTo>
                      <a:pt x="454" y="1154"/>
                    </a:lnTo>
                    <a:lnTo>
                      <a:pt x="442" y="1116"/>
                    </a:lnTo>
                    <a:lnTo>
                      <a:pt x="432" y="1078"/>
                    </a:lnTo>
                    <a:lnTo>
                      <a:pt x="424" y="1040"/>
                    </a:lnTo>
                    <a:lnTo>
                      <a:pt x="418" y="1002"/>
                    </a:lnTo>
                    <a:lnTo>
                      <a:pt x="412" y="962"/>
                    </a:lnTo>
                    <a:lnTo>
                      <a:pt x="406" y="922"/>
                    </a:lnTo>
                    <a:lnTo>
                      <a:pt x="404" y="882"/>
                    </a:lnTo>
                    <a:lnTo>
                      <a:pt x="402" y="842"/>
                    </a:lnTo>
                    <a:lnTo>
                      <a:pt x="400" y="800"/>
                    </a:lnTo>
                    <a:close/>
                  </a:path>
                </a:pathLst>
              </a:custGeom>
              <a:noFill/>
              <a:ln w="12700" cap="flat" cmpd="sng">
                <a:solidFill>
                  <a:srgbClr val="000000"/>
                </a:solidFill>
                <a:prstDash val="solid"/>
                <a:round/>
                <a:headEnd type="none" w="med" len="med"/>
                <a:tailEnd type="none" w="med" len="med"/>
              </a:ln>
              <a:effectLst/>
              <a:extLst/>
            </p:spPr>
            <p:txBody>
              <a:bodyPr/>
              <a:lstStyle/>
              <a:p>
                <a:endParaRPr lang="en-GB"/>
              </a:p>
            </p:txBody>
          </p:sp>
          <p:sp>
            <p:nvSpPr>
              <p:cNvPr id="79" name="Freeform 5"/>
              <p:cNvSpPr>
                <a:spLocks/>
              </p:cNvSpPr>
              <p:nvPr/>
            </p:nvSpPr>
            <p:spPr bwMode="auto">
              <a:xfrm>
                <a:off x="4573588" y="5143694"/>
                <a:ext cx="2200275" cy="1587500"/>
              </a:xfrm>
              <a:custGeom>
                <a:avLst/>
                <a:gdLst>
                  <a:gd name="T0" fmla="*/ 0 w 1386"/>
                  <a:gd name="T1" fmla="*/ 1587500 h 1000"/>
                  <a:gd name="T2" fmla="*/ 88900 w 1386"/>
                  <a:gd name="T3" fmla="*/ 1587500 h 1000"/>
                  <a:gd name="T4" fmla="*/ 260350 w 1386"/>
                  <a:gd name="T5" fmla="*/ 1574800 h 1000"/>
                  <a:gd name="T6" fmla="*/ 431800 w 1386"/>
                  <a:gd name="T7" fmla="*/ 1552575 h 1000"/>
                  <a:gd name="T8" fmla="*/ 596900 w 1386"/>
                  <a:gd name="T9" fmla="*/ 1517650 h 1000"/>
                  <a:gd name="T10" fmla="*/ 758825 w 1386"/>
                  <a:gd name="T11" fmla="*/ 1473200 h 1000"/>
                  <a:gd name="T12" fmla="*/ 917575 w 1386"/>
                  <a:gd name="T13" fmla="*/ 1419225 h 1000"/>
                  <a:gd name="T14" fmla="*/ 1069975 w 1386"/>
                  <a:gd name="T15" fmla="*/ 1352550 h 1000"/>
                  <a:gd name="T16" fmla="*/ 1216025 w 1386"/>
                  <a:gd name="T17" fmla="*/ 1279525 h 1000"/>
                  <a:gd name="T18" fmla="*/ 1358900 w 1386"/>
                  <a:gd name="T19" fmla="*/ 1196975 h 1000"/>
                  <a:gd name="T20" fmla="*/ 1495425 w 1386"/>
                  <a:gd name="T21" fmla="*/ 1101725 h 1000"/>
                  <a:gd name="T22" fmla="*/ 1622425 w 1386"/>
                  <a:gd name="T23" fmla="*/ 1003300 h 1000"/>
                  <a:gd name="T24" fmla="*/ 1746250 w 1386"/>
                  <a:gd name="T25" fmla="*/ 895350 h 1000"/>
                  <a:gd name="T26" fmla="*/ 1860550 w 1386"/>
                  <a:gd name="T27" fmla="*/ 777875 h 1000"/>
                  <a:gd name="T28" fmla="*/ 1968500 w 1386"/>
                  <a:gd name="T29" fmla="*/ 654050 h 1000"/>
                  <a:gd name="T30" fmla="*/ 2066925 w 1386"/>
                  <a:gd name="T31" fmla="*/ 523875 h 1000"/>
                  <a:gd name="T32" fmla="*/ 2159000 w 1386"/>
                  <a:gd name="T33" fmla="*/ 390525 h 1000"/>
                  <a:gd name="T34" fmla="*/ 1651000 w 1386"/>
                  <a:gd name="T35" fmla="*/ 0 h 1000"/>
                  <a:gd name="T36" fmla="*/ 1619250 w 1386"/>
                  <a:gd name="T37" fmla="*/ 53975 h 1000"/>
                  <a:gd name="T38" fmla="*/ 1549400 w 1386"/>
                  <a:gd name="T39" fmla="*/ 155575 h 1000"/>
                  <a:gd name="T40" fmla="*/ 1476375 w 1386"/>
                  <a:gd name="T41" fmla="*/ 254000 h 1000"/>
                  <a:gd name="T42" fmla="*/ 1397000 w 1386"/>
                  <a:gd name="T43" fmla="*/ 346075 h 1000"/>
                  <a:gd name="T44" fmla="*/ 1308100 w 1386"/>
                  <a:gd name="T45" fmla="*/ 431800 h 1000"/>
                  <a:gd name="T46" fmla="*/ 1216025 w 1386"/>
                  <a:gd name="T47" fmla="*/ 514350 h 1000"/>
                  <a:gd name="T48" fmla="*/ 1120775 w 1386"/>
                  <a:gd name="T49" fmla="*/ 590550 h 1000"/>
                  <a:gd name="T50" fmla="*/ 1019175 w 1386"/>
                  <a:gd name="T51" fmla="*/ 657225 h 1000"/>
                  <a:gd name="T52" fmla="*/ 914400 w 1386"/>
                  <a:gd name="T53" fmla="*/ 720725 h 1000"/>
                  <a:gd name="T54" fmla="*/ 803275 w 1386"/>
                  <a:gd name="T55" fmla="*/ 777875 h 1000"/>
                  <a:gd name="T56" fmla="*/ 688975 w 1386"/>
                  <a:gd name="T57" fmla="*/ 825500 h 1000"/>
                  <a:gd name="T58" fmla="*/ 571500 w 1386"/>
                  <a:gd name="T59" fmla="*/ 866775 h 1000"/>
                  <a:gd name="T60" fmla="*/ 447675 w 1386"/>
                  <a:gd name="T61" fmla="*/ 901700 h 1000"/>
                  <a:gd name="T62" fmla="*/ 323850 w 1386"/>
                  <a:gd name="T63" fmla="*/ 927100 h 1000"/>
                  <a:gd name="T64" fmla="*/ 196850 w 1386"/>
                  <a:gd name="T65" fmla="*/ 942975 h 1000"/>
                  <a:gd name="T66" fmla="*/ 66675 w 1386"/>
                  <a:gd name="T67" fmla="*/ 952500 h 1000"/>
                  <a:gd name="T68" fmla="*/ 0 w 1386"/>
                  <a:gd name="T69" fmla="*/ 952500 h 10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386" h="1000">
                    <a:moveTo>
                      <a:pt x="0" y="600"/>
                    </a:moveTo>
                    <a:lnTo>
                      <a:pt x="0" y="1000"/>
                    </a:lnTo>
                    <a:lnTo>
                      <a:pt x="56" y="1000"/>
                    </a:lnTo>
                    <a:lnTo>
                      <a:pt x="110" y="996"/>
                    </a:lnTo>
                    <a:lnTo>
                      <a:pt x="164" y="992"/>
                    </a:lnTo>
                    <a:lnTo>
                      <a:pt x="218" y="986"/>
                    </a:lnTo>
                    <a:lnTo>
                      <a:pt x="272" y="978"/>
                    </a:lnTo>
                    <a:lnTo>
                      <a:pt x="324" y="968"/>
                    </a:lnTo>
                    <a:lnTo>
                      <a:pt x="376" y="956"/>
                    </a:lnTo>
                    <a:lnTo>
                      <a:pt x="428" y="942"/>
                    </a:lnTo>
                    <a:lnTo>
                      <a:pt x="478" y="928"/>
                    </a:lnTo>
                    <a:lnTo>
                      <a:pt x="528" y="912"/>
                    </a:lnTo>
                    <a:lnTo>
                      <a:pt x="578" y="894"/>
                    </a:lnTo>
                    <a:lnTo>
                      <a:pt x="626" y="874"/>
                    </a:lnTo>
                    <a:lnTo>
                      <a:pt x="674" y="852"/>
                    </a:lnTo>
                    <a:lnTo>
                      <a:pt x="720" y="830"/>
                    </a:lnTo>
                    <a:lnTo>
                      <a:pt x="766" y="806"/>
                    </a:lnTo>
                    <a:lnTo>
                      <a:pt x="812" y="780"/>
                    </a:lnTo>
                    <a:lnTo>
                      <a:pt x="856" y="754"/>
                    </a:lnTo>
                    <a:lnTo>
                      <a:pt x="898" y="724"/>
                    </a:lnTo>
                    <a:lnTo>
                      <a:pt x="942" y="694"/>
                    </a:lnTo>
                    <a:lnTo>
                      <a:pt x="982" y="664"/>
                    </a:lnTo>
                    <a:lnTo>
                      <a:pt x="1022" y="632"/>
                    </a:lnTo>
                    <a:lnTo>
                      <a:pt x="1062" y="598"/>
                    </a:lnTo>
                    <a:lnTo>
                      <a:pt x="1100" y="564"/>
                    </a:lnTo>
                    <a:lnTo>
                      <a:pt x="1136" y="528"/>
                    </a:lnTo>
                    <a:lnTo>
                      <a:pt x="1172" y="490"/>
                    </a:lnTo>
                    <a:lnTo>
                      <a:pt x="1206" y="452"/>
                    </a:lnTo>
                    <a:lnTo>
                      <a:pt x="1240" y="412"/>
                    </a:lnTo>
                    <a:lnTo>
                      <a:pt x="1272" y="372"/>
                    </a:lnTo>
                    <a:lnTo>
                      <a:pt x="1302" y="330"/>
                    </a:lnTo>
                    <a:lnTo>
                      <a:pt x="1332" y="288"/>
                    </a:lnTo>
                    <a:lnTo>
                      <a:pt x="1360" y="246"/>
                    </a:lnTo>
                    <a:lnTo>
                      <a:pt x="1386" y="200"/>
                    </a:lnTo>
                    <a:lnTo>
                      <a:pt x="1040" y="0"/>
                    </a:lnTo>
                    <a:lnTo>
                      <a:pt x="1020" y="34"/>
                    </a:lnTo>
                    <a:lnTo>
                      <a:pt x="998" y="66"/>
                    </a:lnTo>
                    <a:lnTo>
                      <a:pt x="976" y="98"/>
                    </a:lnTo>
                    <a:lnTo>
                      <a:pt x="954" y="130"/>
                    </a:lnTo>
                    <a:lnTo>
                      <a:pt x="930" y="160"/>
                    </a:lnTo>
                    <a:lnTo>
                      <a:pt x="904" y="190"/>
                    </a:lnTo>
                    <a:lnTo>
                      <a:pt x="880" y="218"/>
                    </a:lnTo>
                    <a:lnTo>
                      <a:pt x="852" y="246"/>
                    </a:lnTo>
                    <a:lnTo>
                      <a:pt x="824" y="272"/>
                    </a:lnTo>
                    <a:lnTo>
                      <a:pt x="796" y="298"/>
                    </a:lnTo>
                    <a:lnTo>
                      <a:pt x="766" y="324"/>
                    </a:lnTo>
                    <a:lnTo>
                      <a:pt x="736" y="348"/>
                    </a:lnTo>
                    <a:lnTo>
                      <a:pt x="706" y="372"/>
                    </a:lnTo>
                    <a:lnTo>
                      <a:pt x="674" y="394"/>
                    </a:lnTo>
                    <a:lnTo>
                      <a:pt x="642" y="414"/>
                    </a:lnTo>
                    <a:lnTo>
                      <a:pt x="608" y="436"/>
                    </a:lnTo>
                    <a:lnTo>
                      <a:pt x="576" y="454"/>
                    </a:lnTo>
                    <a:lnTo>
                      <a:pt x="540" y="472"/>
                    </a:lnTo>
                    <a:lnTo>
                      <a:pt x="506" y="490"/>
                    </a:lnTo>
                    <a:lnTo>
                      <a:pt x="470" y="506"/>
                    </a:lnTo>
                    <a:lnTo>
                      <a:pt x="434" y="520"/>
                    </a:lnTo>
                    <a:lnTo>
                      <a:pt x="396" y="534"/>
                    </a:lnTo>
                    <a:lnTo>
                      <a:pt x="360" y="546"/>
                    </a:lnTo>
                    <a:lnTo>
                      <a:pt x="322" y="558"/>
                    </a:lnTo>
                    <a:lnTo>
                      <a:pt x="282" y="568"/>
                    </a:lnTo>
                    <a:lnTo>
                      <a:pt x="244" y="576"/>
                    </a:lnTo>
                    <a:lnTo>
                      <a:pt x="204" y="584"/>
                    </a:lnTo>
                    <a:lnTo>
                      <a:pt x="164" y="590"/>
                    </a:lnTo>
                    <a:lnTo>
                      <a:pt x="124" y="594"/>
                    </a:lnTo>
                    <a:lnTo>
                      <a:pt x="84" y="598"/>
                    </a:lnTo>
                    <a:lnTo>
                      <a:pt x="42" y="600"/>
                    </a:lnTo>
                    <a:lnTo>
                      <a:pt x="0" y="600"/>
                    </a:lnTo>
                    <a:close/>
                  </a:path>
                </a:pathLst>
              </a:custGeom>
              <a:noFill/>
              <a:ln w="12700">
                <a:solidFill>
                  <a:srgbClr val="000000"/>
                </a:solidFill>
                <a:prstDash val="solid"/>
                <a:round/>
                <a:headEnd/>
                <a:tailEnd/>
              </a:ln>
            </p:spPr>
            <p:txBody>
              <a:bodyPr/>
              <a:lstStyle/>
              <a:p>
                <a:endParaRPr lang="en-GB"/>
              </a:p>
            </p:txBody>
          </p:sp>
          <p:sp>
            <p:nvSpPr>
              <p:cNvPr id="80" name="Freeform 6"/>
              <p:cNvSpPr>
                <a:spLocks/>
              </p:cNvSpPr>
              <p:nvPr/>
            </p:nvSpPr>
            <p:spPr bwMode="auto">
              <a:xfrm>
                <a:off x="6224587" y="2921193"/>
                <a:ext cx="889000" cy="2540000"/>
              </a:xfrm>
              <a:custGeom>
                <a:avLst/>
                <a:gdLst>
                  <a:gd name="T0" fmla="*/ 0 w 560"/>
                  <a:gd name="T1" fmla="*/ 317500 h 1600"/>
                  <a:gd name="T2" fmla="*/ 28575 w 560"/>
                  <a:gd name="T3" fmla="*/ 371475 h 1600"/>
                  <a:gd name="T4" fmla="*/ 82550 w 560"/>
                  <a:gd name="T5" fmla="*/ 479425 h 1600"/>
                  <a:gd name="T6" fmla="*/ 130175 w 560"/>
                  <a:gd name="T7" fmla="*/ 593725 h 1600"/>
                  <a:gd name="T8" fmla="*/ 171450 w 560"/>
                  <a:gd name="T9" fmla="*/ 711200 h 1600"/>
                  <a:gd name="T10" fmla="*/ 203200 w 560"/>
                  <a:gd name="T11" fmla="*/ 828675 h 1600"/>
                  <a:gd name="T12" fmla="*/ 228600 w 560"/>
                  <a:gd name="T13" fmla="*/ 952500 h 1600"/>
                  <a:gd name="T14" fmla="*/ 244475 w 560"/>
                  <a:gd name="T15" fmla="*/ 1079500 h 1600"/>
                  <a:gd name="T16" fmla="*/ 254000 w 560"/>
                  <a:gd name="T17" fmla="*/ 1206500 h 1600"/>
                  <a:gd name="T18" fmla="*/ 254000 w 560"/>
                  <a:gd name="T19" fmla="*/ 1270000 h 1600"/>
                  <a:gd name="T20" fmla="*/ 250825 w 560"/>
                  <a:gd name="T21" fmla="*/ 1400175 h 1600"/>
                  <a:gd name="T22" fmla="*/ 238125 w 560"/>
                  <a:gd name="T23" fmla="*/ 1527175 h 1600"/>
                  <a:gd name="T24" fmla="*/ 215900 w 560"/>
                  <a:gd name="T25" fmla="*/ 1651000 h 1600"/>
                  <a:gd name="T26" fmla="*/ 187325 w 560"/>
                  <a:gd name="T27" fmla="*/ 1771650 h 1600"/>
                  <a:gd name="T28" fmla="*/ 152400 w 560"/>
                  <a:gd name="T29" fmla="*/ 1889125 h 1600"/>
                  <a:gd name="T30" fmla="*/ 107950 w 560"/>
                  <a:gd name="T31" fmla="*/ 2006600 h 1600"/>
                  <a:gd name="T32" fmla="*/ 57150 w 560"/>
                  <a:gd name="T33" fmla="*/ 2117725 h 1600"/>
                  <a:gd name="T34" fmla="*/ 0 w 560"/>
                  <a:gd name="T35" fmla="*/ 2222500 h 1600"/>
                  <a:gd name="T36" fmla="*/ 549275 w 560"/>
                  <a:gd name="T37" fmla="*/ 2540000 h 1600"/>
                  <a:gd name="T38" fmla="*/ 625475 w 560"/>
                  <a:gd name="T39" fmla="*/ 2397125 h 1600"/>
                  <a:gd name="T40" fmla="*/ 695325 w 560"/>
                  <a:gd name="T41" fmla="*/ 2251075 h 1600"/>
                  <a:gd name="T42" fmla="*/ 752475 w 560"/>
                  <a:gd name="T43" fmla="*/ 2098675 h 1600"/>
                  <a:gd name="T44" fmla="*/ 800100 w 560"/>
                  <a:gd name="T45" fmla="*/ 1939925 h 1600"/>
                  <a:gd name="T46" fmla="*/ 838200 w 560"/>
                  <a:gd name="T47" fmla="*/ 1778000 h 1600"/>
                  <a:gd name="T48" fmla="*/ 866775 w 560"/>
                  <a:gd name="T49" fmla="*/ 1612900 h 1600"/>
                  <a:gd name="T50" fmla="*/ 882650 w 560"/>
                  <a:gd name="T51" fmla="*/ 1444625 h 1600"/>
                  <a:gd name="T52" fmla="*/ 889000 w 560"/>
                  <a:gd name="T53" fmla="*/ 1270000 h 1600"/>
                  <a:gd name="T54" fmla="*/ 889000 w 560"/>
                  <a:gd name="T55" fmla="*/ 1184275 h 1600"/>
                  <a:gd name="T56" fmla="*/ 876300 w 560"/>
                  <a:gd name="T57" fmla="*/ 1012825 h 1600"/>
                  <a:gd name="T58" fmla="*/ 854075 w 560"/>
                  <a:gd name="T59" fmla="*/ 847725 h 1600"/>
                  <a:gd name="T60" fmla="*/ 822325 w 560"/>
                  <a:gd name="T61" fmla="*/ 682625 h 1600"/>
                  <a:gd name="T62" fmla="*/ 777875 w 560"/>
                  <a:gd name="T63" fmla="*/ 523875 h 1600"/>
                  <a:gd name="T64" fmla="*/ 723900 w 560"/>
                  <a:gd name="T65" fmla="*/ 368300 h 1600"/>
                  <a:gd name="T66" fmla="*/ 660400 w 560"/>
                  <a:gd name="T67" fmla="*/ 215900 h 1600"/>
                  <a:gd name="T68" fmla="*/ 590550 w 560"/>
                  <a:gd name="T69" fmla="*/ 73025 h 1600"/>
                  <a:gd name="T70" fmla="*/ 549275 w 560"/>
                  <a:gd name="T71" fmla="*/ 0 h 16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60" h="1600">
                    <a:moveTo>
                      <a:pt x="346" y="0"/>
                    </a:moveTo>
                    <a:lnTo>
                      <a:pt x="0" y="200"/>
                    </a:lnTo>
                    <a:lnTo>
                      <a:pt x="18" y="234"/>
                    </a:lnTo>
                    <a:lnTo>
                      <a:pt x="36" y="268"/>
                    </a:lnTo>
                    <a:lnTo>
                      <a:pt x="52" y="302"/>
                    </a:lnTo>
                    <a:lnTo>
                      <a:pt x="68" y="338"/>
                    </a:lnTo>
                    <a:lnTo>
                      <a:pt x="82" y="374"/>
                    </a:lnTo>
                    <a:lnTo>
                      <a:pt x="96" y="410"/>
                    </a:lnTo>
                    <a:lnTo>
                      <a:pt x="108" y="448"/>
                    </a:lnTo>
                    <a:lnTo>
                      <a:pt x="118" y="484"/>
                    </a:lnTo>
                    <a:lnTo>
                      <a:pt x="128" y="522"/>
                    </a:lnTo>
                    <a:lnTo>
                      <a:pt x="136" y="562"/>
                    </a:lnTo>
                    <a:lnTo>
                      <a:pt x="144" y="600"/>
                    </a:lnTo>
                    <a:lnTo>
                      <a:pt x="150" y="640"/>
                    </a:lnTo>
                    <a:lnTo>
                      <a:pt x="154" y="680"/>
                    </a:lnTo>
                    <a:lnTo>
                      <a:pt x="158" y="720"/>
                    </a:lnTo>
                    <a:lnTo>
                      <a:pt x="160" y="760"/>
                    </a:lnTo>
                    <a:lnTo>
                      <a:pt x="160" y="800"/>
                    </a:lnTo>
                    <a:lnTo>
                      <a:pt x="160" y="842"/>
                    </a:lnTo>
                    <a:lnTo>
                      <a:pt x="158" y="882"/>
                    </a:lnTo>
                    <a:lnTo>
                      <a:pt x="154" y="922"/>
                    </a:lnTo>
                    <a:lnTo>
                      <a:pt x="150" y="962"/>
                    </a:lnTo>
                    <a:lnTo>
                      <a:pt x="144" y="1002"/>
                    </a:lnTo>
                    <a:lnTo>
                      <a:pt x="136" y="1040"/>
                    </a:lnTo>
                    <a:lnTo>
                      <a:pt x="128" y="1078"/>
                    </a:lnTo>
                    <a:lnTo>
                      <a:pt x="118" y="1116"/>
                    </a:lnTo>
                    <a:lnTo>
                      <a:pt x="108" y="1154"/>
                    </a:lnTo>
                    <a:lnTo>
                      <a:pt x="96" y="1190"/>
                    </a:lnTo>
                    <a:lnTo>
                      <a:pt x="82" y="1228"/>
                    </a:lnTo>
                    <a:lnTo>
                      <a:pt x="68" y="1264"/>
                    </a:lnTo>
                    <a:lnTo>
                      <a:pt x="52" y="1298"/>
                    </a:lnTo>
                    <a:lnTo>
                      <a:pt x="36" y="1334"/>
                    </a:lnTo>
                    <a:lnTo>
                      <a:pt x="18" y="1368"/>
                    </a:lnTo>
                    <a:lnTo>
                      <a:pt x="0" y="1400"/>
                    </a:lnTo>
                    <a:lnTo>
                      <a:pt x="346" y="1600"/>
                    </a:lnTo>
                    <a:lnTo>
                      <a:pt x="372" y="1556"/>
                    </a:lnTo>
                    <a:lnTo>
                      <a:pt x="394" y="1510"/>
                    </a:lnTo>
                    <a:lnTo>
                      <a:pt x="416" y="1464"/>
                    </a:lnTo>
                    <a:lnTo>
                      <a:pt x="438" y="1418"/>
                    </a:lnTo>
                    <a:lnTo>
                      <a:pt x="456" y="1370"/>
                    </a:lnTo>
                    <a:lnTo>
                      <a:pt x="474" y="1322"/>
                    </a:lnTo>
                    <a:lnTo>
                      <a:pt x="490" y="1272"/>
                    </a:lnTo>
                    <a:lnTo>
                      <a:pt x="504" y="1222"/>
                    </a:lnTo>
                    <a:lnTo>
                      <a:pt x="518" y="1172"/>
                    </a:lnTo>
                    <a:lnTo>
                      <a:pt x="528" y="1120"/>
                    </a:lnTo>
                    <a:lnTo>
                      <a:pt x="538" y="1068"/>
                    </a:lnTo>
                    <a:lnTo>
                      <a:pt x="546" y="1016"/>
                    </a:lnTo>
                    <a:lnTo>
                      <a:pt x="552" y="962"/>
                    </a:lnTo>
                    <a:lnTo>
                      <a:pt x="556" y="910"/>
                    </a:lnTo>
                    <a:lnTo>
                      <a:pt x="560" y="856"/>
                    </a:lnTo>
                    <a:lnTo>
                      <a:pt x="560" y="800"/>
                    </a:lnTo>
                    <a:lnTo>
                      <a:pt x="560" y="746"/>
                    </a:lnTo>
                    <a:lnTo>
                      <a:pt x="556" y="692"/>
                    </a:lnTo>
                    <a:lnTo>
                      <a:pt x="552" y="638"/>
                    </a:lnTo>
                    <a:lnTo>
                      <a:pt x="546" y="586"/>
                    </a:lnTo>
                    <a:lnTo>
                      <a:pt x="538" y="534"/>
                    </a:lnTo>
                    <a:lnTo>
                      <a:pt x="528" y="482"/>
                    </a:lnTo>
                    <a:lnTo>
                      <a:pt x="518" y="430"/>
                    </a:lnTo>
                    <a:lnTo>
                      <a:pt x="504" y="380"/>
                    </a:lnTo>
                    <a:lnTo>
                      <a:pt x="490" y="330"/>
                    </a:lnTo>
                    <a:lnTo>
                      <a:pt x="474" y="280"/>
                    </a:lnTo>
                    <a:lnTo>
                      <a:pt x="456" y="232"/>
                    </a:lnTo>
                    <a:lnTo>
                      <a:pt x="438" y="184"/>
                    </a:lnTo>
                    <a:lnTo>
                      <a:pt x="416" y="136"/>
                    </a:lnTo>
                    <a:lnTo>
                      <a:pt x="394" y="90"/>
                    </a:lnTo>
                    <a:lnTo>
                      <a:pt x="372" y="46"/>
                    </a:lnTo>
                    <a:lnTo>
                      <a:pt x="346" y="0"/>
                    </a:lnTo>
                    <a:close/>
                  </a:path>
                </a:pathLst>
              </a:custGeom>
              <a:noFill/>
              <a:ln w="38100" cap="flat" cmpd="sng">
                <a:solidFill>
                  <a:srgbClr val="5F5F5F"/>
                </a:solidFill>
                <a:prstDash val="solid"/>
                <a:round/>
                <a:headEnd type="none" w="med" len="med"/>
                <a:tailEnd type="none" w="med" len="med"/>
              </a:ln>
              <a:effectLst/>
              <a:extLst/>
            </p:spPr>
            <p:txBody>
              <a:bodyPr/>
              <a:lstStyle/>
              <a:p>
                <a:endParaRPr lang="en-GB"/>
              </a:p>
            </p:txBody>
          </p:sp>
          <p:sp>
            <p:nvSpPr>
              <p:cNvPr id="81" name="Freeform 7"/>
              <p:cNvSpPr>
                <a:spLocks/>
              </p:cNvSpPr>
              <p:nvPr/>
            </p:nvSpPr>
            <p:spPr bwMode="auto">
              <a:xfrm>
                <a:off x="2373314" y="5143694"/>
                <a:ext cx="2200275" cy="1587500"/>
              </a:xfrm>
              <a:custGeom>
                <a:avLst/>
                <a:gdLst>
                  <a:gd name="T0" fmla="*/ 0 w 1386"/>
                  <a:gd name="T1" fmla="*/ 317500 h 1000"/>
                  <a:gd name="T2" fmla="*/ 44450 w 1386"/>
                  <a:gd name="T3" fmla="*/ 390525 h 1000"/>
                  <a:gd name="T4" fmla="*/ 133350 w 1386"/>
                  <a:gd name="T5" fmla="*/ 523875 h 1000"/>
                  <a:gd name="T6" fmla="*/ 234950 w 1386"/>
                  <a:gd name="T7" fmla="*/ 654050 h 1000"/>
                  <a:gd name="T8" fmla="*/ 339725 w 1386"/>
                  <a:gd name="T9" fmla="*/ 777875 h 1000"/>
                  <a:gd name="T10" fmla="*/ 457200 w 1386"/>
                  <a:gd name="T11" fmla="*/ 895350 h 1000"/>
                  <a:gd name="T12" fmla="*/ 577850 w 1386"/>
                  <a:gd name="T13" fmla="*/ 1003300 h 1000"/>
                  <a:gd name="T14" fmla="*/ 708025 w 1386"/>
                  <a:gd name="T15" fmla="*/ 1101725 h 1000"/>
                  <a:gd name="T16" fmla="*/ 844550 w 1386"/>
                  <a:gd name="T17" fmla="*/ 1196975 h 1000"/>
                  <a:gd name="T18" fmla="*/ 984250 w 1386"/>
                  <a:gd name="T19" fmla="*/ 1279525 h 1000"/>
                  <a:gd name="T20" fmla="*/ 1133475 w 1386"/>
                  <a:gd name="T21" fmla="*/ 1352550 h 1000"/>
                  <a:gd name="T22" fmla="*/ 1285875 w 1386"/>
                  <a:gd name="T23" fmla="*/ 1419225 h 1000"/>
                  <a:gd name="T24" fmla="*/ 1441450 w 1386"/>
                  <a:gd name="T25" fmla="*/ 1473200 h 1000"/>
                  <a:gd name="T26" fmla="*/ 1603375 w 1386"/>
                  <a:gd name="T27" fmla="*/ 1517650 h 1000"/>
                  <a:gd name="T28" fmla="*/ 1771650 w 1386"/>
                  <a:gd name="T29" fmla="*/ 1552575 h 1000"/>
                  <a:gd name="T30" fmla="*/ 1939925 w 1386"/>
                  <a:gd name="T31" fmla="*/ 1574800 h 1000"/>
                  <a:gd name="T32" fmla="*/ 2114550 w 1386"/>
                  <a:gd name="T33" fmla="*/ 1587500 h 1000"/>
                  <a:gd name="T34" fmla="*/ 2200275 w 1386"/>
                  <a:gd name="T35" fmla="*/ 952500 h 1000"/>
                  <a:gd name="T36" fmla="*/ 2133600 w 1386"/>
                  <a:gd name="T37" fmla="*/ 952500 h 1000"/>
                  <a:gd name="T38" fmla="*/ 2006600 w 1386"/>
                  <a:gd name="T39" fmla="*/ 942975 h 1000"/>
                  <a:gd name="T40" fmla="*/ 1876425 w 1386"/>
                  <a:gd name="T41" fmla="*/ 927100 h 1000"/>
                  <a:gd name="T42" fmla="*/ 1752600 w 1386"/>
                  <a:gd name="T43" fmla="*/ 901700 h 1000"/>
                  <a:gd name="T44" fmla="*/ 1631950 w 1386"/>
                  <a:gd name="T45" fmla="*/ 866775 h 1000"/>
                  <a:gd name="T46" fmla="*/ 1514475 w 1386"/>
                  <a:gd name="T47" fmla="*/ 825500 h 1000"/>
                  <a:gd name="T48" fmla="*/ 1400175 w 1386"/>
                  <a:gd name="T49" fmla="*/ 777875 h 1000"/>
                  <a:gd name="T50" fmla="*/ 1289050 w 1386"/>
                  <a:gd name="T51" fmla="*/ 720725 h 1000"/>
                  <a:gd name="T52" fmla="*/ 1181100 w 1386"/>
                  <a:gd name="T53" fmla="*/ 657225 h 1000"/>
                  <a:gd name="T54" fmla="*/ 1079500 w 1386"/>
                  <a:gd name="T55" fmla="*/ 590550 h 1000"/>
                  <a:gd name="T56" fmla="*/ 984250 w 1386"/>
                  <a:gd name="T57" fmla="*/ 514350 h 1000"/>
                  <a:gd name="T58" fmla="*/ 892175 w 1386"/>
                  <a:gd name="T59" fmla="*/ 431800 h 1000"/>
                  <a:gd name="T60" fmla="*/ 806450 w 1386"/>
                  <a:gd name="T61" fmla="*/ 346075 h 1000"/>
                  <a:gd name="T62" fmla="*/ 727075 w 1386"/>
                  <a:gd name="T63" fmla="*/ 254000 h 1000"/>
                  <a:gd name="T64" fmla="*/ 650875 w 1386"/>
                  <a:gd name="T65" fmla="*/ 155575 h 1000"/>
                  <a:gd name="T66" fmla="*/ 584200 w 1386"/>
                  <a:gd name="T67" fmla="*/ 53975 h 1000"/>
                  <a:gd name="T68" fmla="*/ 552450 w 1386"/>
                  <a:gd name="T69" fmla="*/ 0 h 10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386" h="1000">
                    <a:moveTo>
                      <a:pt x="348" y="0"/>
                    </a:moveTo>
                    <a:lnTo>
                      <a:pt x="0" y="200"/>
                    </a:lnTo>
                    <a:lnTo>
                      <a:pt x="28" y="246"/>
                    </a:lnTo>
                    <a:lnTo>
                      <a:pt x="56" y="288"/>
                    </a:lnTo>
                    <a:lnTo>
                      <a:pt x="84" y="330"/>
                    </a:lnTo>
                    <a:lnTo>
                      <a:pt x="116" y="372"/>
                    </a:lnTo>
                    <a:lnTo>
                      <a:pt x="148" y="412"/>
                    </a:lnTo>
                    <a:lnTo>
                      <a:pt x="180" y="452"/>
                    </a:lnTo>
                    <a:lnTo>
                      <a:pt x="214" y="490"/>
                    </a:lnTo>
                    <a:lnTo>
                      <a:pt x="250" y="528"/>
                    </a:lnTo>
                    <a:lnTo>
                      <a:pt x="288" y="564"/>
                    </a:lnTo>
                    <a:lnTo>
                      <a:pt x="326" y="598"/>
                    </a:lnTo>
                    <a:lnTo>
                      <a:pt x="364" y="632"/>
                    </a:lnTo>
                    <a:lnTo>
                      <a:pt x="404" y="664"/>
                    </a:lnTo>
                    <a:lnTo>
                      <a:pt x="446" y="694"/>
                    </a:lnTo>
                    <a:lnTo>
                      <a:pt x="488" y="724"/>
                    </a:lnTo>
                    <a:lnTo>
                      <a:pt x="532" y="754"/>
                    </a:lnTo>
                    <a:lnTo>
                      <a:pt x="576" y="780"/>
                    </a:lnTo>
                    <a:lnTo>
                      <a:pt x="620" y="806"/>
                    </a:lnTo>
                    <a:lnTo>
                      <a:pt x="666" y="830"/>
                    </a:lnTo>
                    <a:lnTo>
                      <a:pt x="714" y="852"/>
                    </a:lnTo>
                    <a:lnTo>
                      <a:pt x="760" y="874"/>
                    </a:lnTo>
                    <a:lnTo>
                      <a:pt x="810" y="894"/>
                    </a:lnTo>
                    <a:lnTo>
                      <a:pt x="858" y="912"/>
                    </a:lnTo>
                    <a:lnTo>
                      <a:pt x="908" y="928"/>
                    </a:lnTo>
                    <a:lnTo>
                      <a:pt x="960" y="942"/>
                    </a:lnTo>
                    <a:lnTo>
                      <a:pt x="1010" y="956"/>
                    </a:lnTo>
                    <a:lnTo>
                      <a:pt x="1062" y="968"/>
                    </a:lnTo>
                    <a:lnTo>
                      <a:pt x="1116" y="978"/>
                    </a:lnTo>
                    <a:lnTo>
                      <a:pt x="1168" y="986"/>
                    </a:lnTo>
                    <a:lnTo>
                      <a:pt x="1222" y="992"/>
                    </a:lnTo>
                    <a:lnTo>
                      <a:pt x="1276" y="996"/>
                    </a:lnTo>
                    <a:lnTo>
                      <a:pt x="1332" y="1000"/>
                    </a:lnTo>
                    <a:lnTo>
                      <a:pt x="1386" y="1000"/>
                    </a:lnTo>
                    <a:lnTo>
                      <a:pt x="1386" y="600"/>
                    </a:lnTo>
                    <a:lnTo>
                      <a:pt x="1344" y="600"/>
                    </a:lnTo>
                    <a:lnTo>
                      <a:pt x="1304" y="598"/>
                    </a:lnTo>
                    <a:lnTo>
                      <a:pt x="1264" y="594"/>
                    </a:lnTo>
                    <a:lnTo>
                      <a:pt x="1222" y="590"/>
                    </a:lnTo>
                    <a:lnTo>
                      <a:pt x="1182" y="584"/>
                    </a:lnTo>
                    <a:lnTo>
                      <a:pt x="1144" y="576"/>
                    </a:lnTo>
                    <a:lnTo>
                      <a:pt x="1104" y="568"/>
                    </a:lnTo>
                    <a:lnTo>
                      <a:pt x="1066" y="558"/>
                    </a:lnTo>
                    <a:lnTo>
                      <a:pt x="1028" y="546"/>
                    </a:lnTo>
                    <a:lnTo>
                      <a:pt x="990" y="534"/>
                    </a:lnTo>
                    <a:lnTo>
                      <a:pt x="954" y="520"/>
                    </a:lnTo>
                    <a:lnTo>
                      <a:pt x="918" y="506"/>
                    </a:lnTo>
                    <a:lnTo>
                      <a:pt x="882" y="490"/>
                    </a:lnTo>
                    <a:lnTo>
                      <a:pt x="846" y="472"/>
                    </a:lnTo>
                    <a:lnTo>
                      <a:pt x="812" y="454"/>
                    </a:lnTo>
                    <a:lnTo>
                      <a:pt x="778" y="436"/>
                    </a:lnTo>
                    <a:lnTo>
                      <a:pt x="744" y="414"/>
                    </a:lnTo>
                    <a:lnTo>
                      <a:pt x="712" y="394"/>
                    </a:lnTo>
                    <a:lnTo>
                      <a:pt x="680" y="372"/>
                    </a:lnTo>
                    <a:lnTo>
                      <a:pt x="650" y="348"/>
                    </a:lnTo>
                    <a:lnTo>
                      <a:pt x="620" y="324"/>
                    </a:lnTo>
                    <a:lnTo>
                      <a:pt x="590" y="298"/>
                    </a:lnTo>
                    <a:lnTo>
                      <a:pt x="562" y="272"/>
                    </a:lnTo>
                    <a:lnTo>
                      <a:pt x="534" y="246"/>
                    </a:lnTo>
                    <a:lnTo>
                      <a:pt x="508" y="218"/>
                    </a:lnTo>
                    <a:lnTo>
                      <a:pt x="482" y="190"/>
                    </a:lnTo>
                    <a:lnTo>
                      <a:pt x="458" y="160"/>
                    </a:lnTo>
                    <a:lnTo>
                      <a:pt x="434" y="130"/>
                    </a:lnTo>
                    <a:lnTo>
                      <a:pt x="410" y="98"/>
                    </a:lnTo>
                    <a:lnTo>
                      <a:pt x="388" y="66"/>
                    </a:lnTo>
                    <a:lnTo>
                      <a:pt x="368" y="34"/>
                    </a:lnTo>
                    <a:lnTo>
                      <a:pt x="348" y="0"/>
                    </a:lnTo>
                    <a:close/>
                  </a:path>
                </a:pathLst>
              </a:custGeom>
              <a:noFill/>
              <a:ln w="38100" cap="flat" cmpd="sng">
                <a:solidFill>
                  <a:srgbClr val="5F5F5F"/>
                </a:solidFill>
                <a:prstDash val="solid"/>
                <a:round/>
                <a:headEnd type="none" w="med" len="med"/>
                <a:tailEnd type="none" w="med" len="med"/>
              </a:ln>
              <a:effectLst/>
              <a:extLst/>
            </p:spPr>
            <p:txBody>
              <a:bodyPr/>
              <a:lstStyle/>
              <a:p>
                <a:endParaRPr lang="en-GB"/>
              </a:p>
            </p:txBody>
          </p:sp>
          <p:sp>
            <p:nvSpPr>
              <p:cNvPr id="82" name="Freeform 8"/>
              <p:cNvSpPr>
                <a:spLocks/>
              </p:cNvSpPr>
              <p:nvPr/>
            </p:nvSpPr>
            <p:spPr bwMode="auto">
              <a:xfrm>
                <a:off x="2668587" y="3238693"/>
                <a:ext cx="1355725" cy="1905000"/>
              </a:xfrm>
              <a:custGeom>
                <a:avLst/>
                <a:gdLst>
                  <a:gd name="T0" fmla="*/ 1270000 w 854"/>
                  <a:gd name="T1" fmla="*/ 952500 h 1200"/>
                  <a:gd name="T2" fmla="*/ 1270000 w 854"/>
                  <a:gd name="T3" fmla="*/ 952500 h 1200"/>
                  <a:gd name="T4" fmla="*/ 1273175 w 854"/>
                  <a:gd name="T5" fmla="*/ 911225 h 1200"/>
                  <a:gd name="T6" fmla="*/ 1276350 w 854"/>
                  <a:gd name="T7" fmla="*/ 866775 h 1200"/>
                  <a:gd name="T8" fmla="*/ 1282700 w 854"/>
                  <a:gd name="T9" fmla="*/ 825500 h 1200"/>
                  <a:gd name="T10" fmla="*/ 1292225 w 854"/>
                  <a:gd name="T11" fmla="*/ 787400 h 1200"/>
                  <a:gd name="T12" fmla="*/ 1304925 w 854"/>
                  <a:gd name="T13" fmla="*/ 746125 h 1200"/>
                  <a:gd name="T14" fmla="*/ 1320800 w 854"/>
                  <a:gd name="T15" fmla="*/ 708025 h 1200"/>
                  <a:gd name="T16" fmla="*/ 1336675 w 854"/>
                  <a:gd name="T17" fmla="*/ 673100 h 1200"/>
                  <a:gd name="T18" fmla="*/ 1355725 w 854"/>
                  <a:gd name="T19" fmla="*/ 635000 h 1200"/>
                  <a:gd name="T20" fmla="*/ 257175 w 854"/>
                  <a:gd name="T21" fmla="*/ 0 h 1200"/>
                  <a:gd name="T22" fmla="*/ 257175 w 854"/>
                  <a:gd name="T23" fmla="*/ 0 h 1200"/>
                  <a:gd name="T24" fmla="*/ 225425 w 854"/>
                  <a:gd name="T25" fmla="*/ 53975 h 1200"/>
                  <a:gd name="T26" fmla="*/ 196850 w 854"/>
                  <a:gd name="T27" fmla="*/ 107950 h 1200"/>
                  <a:gd name="T28" fmla="*/ 171450 w 854"/>
                  <a:gd name="T29" fmla="*/ 161925 h 1200"/>
                  <a:gd name="T30" fmla="*/ 146050 w 854"/>
                  <a:gd name="T31" fmla="*/ 219075 h 1200"/>
                  <a:gd name="T32" fmla="*/ 123825 w 854"/>
                  <a:gd name="T33" fmla="*/ 276225 h 1200"/>
                  <a:gd name="T34" fmla="*/ 104775 w 854"/>
                  <a:gd name="T35" fmla="*/ 333375 h 1200"/>
                  <a:gd name="T36" fmla="*/ 85725 w 854"/>
                  <a:gd name="T37" fmla="*/ 393700 h 1200"/>
                  <a:gd name="T38" fmla="*/ 66675 w 854"/>
                  <a:gd name="T39" fmla="*/ 450850 h 1200"/>
                  <a:gd name="T40" fmla="*/ 50800 w 854"/>
                  <a:gd name="T41" fmla="*/ 511175 h 1200"/>
                  <a:gd name="T42" fmla="*/ 38100 w 854"/>
                  <a:gd name="T43" fmla="*/ 574675 h 1200"/>
                  <a:gd name="T44" fmla="*/ 28575 w 854"/>
                  <a:gd name="T45" fmla="*/ 635000 h 1200"/>
                  <a:gd name="T46" fmla="*/ 19050 w 854"/>
                  <a:gd name="T47" fmla="*/ 698500 h 1200"/>
                  <a:gd name="T48" fmla="*/ 9525 w 854"/>
                  <a:gd name="T49" fmla="*/ 762000 h 1200"/>
                  <a:gd name="T50" fmla="*/ 6350 w 854"/>
                  <a:gd name="T51" fmla="*/ 825500 h 1200"/>
                  <a:gd name="T52" fmla="*/ 3175 w 854"/>
                  <a:gd name="T53" fmla="*/ 889000 h 1200"/>
                  <a:gd name="T54" fmla="*/ 0 w 854"/>
                  <a:gd name="T55" fmla="*/ 952500 h 1200"/>
                  <a:gd name="T56" fmla="*/ 0 w 854"/>
                  <a:gd name="T57" fmla="*/ 952500 h 1200"/>
                  <a:gd name="T58" fmla="*/ 3175 w 854"/>
                  <a:gd name="T59" fmla="*/ 1019175 h 1200"/>
                  <a:gd name="T60" fmla="*/ 6350 w 854"/>
                  <a:gd name="T61" fmla="*/ 1082675 h 1200"/>
                  <a:gd name="T62" fmla="*/ 9525 w 854"/>
                  <a:gd name="T63" fmla="*/ 1146175 h 1200"/>
                  <a:gd name="T64" fmla="*/ 19050 w 854"/>
                  <a:gd name="T65" fmla="*/ 1209675 h 1200"/>
                  <a:gd name="T66" fmla="*/ 28575 w 854"/>
                  <a:gd name="T67" fmla="*/ 1273175 h 1200"/>
                  <a:gd name="T68" fmla="*/ 38100 w 854"/>
                  <a:gd name="T69" fmla="*/ 1333500 h 1200"/>
                  <a:gd name="T70" fmla="*/ 50800 w 854"/>
                  <a:gd name="T71" fmla="*/ 1393825 h 1200"/>
                  <a:gd name="T72" fmla="*/ 66675 w 854"/>
                  <a:gd name="T73" fmla="*/ 1454150 h 1200"/>
                  <a:gd name="T74" fmla="*/ 85725 w 854"/>
                  <a:gd name="T75" fmla="*/ 1514475 h 1200"/>
                  <a:gd name="T76" fmla="*/ 104775 w 854"/>
                  <a:gd name="T77" fmla="*/ 1571625 h 1200"/>
                  <a:gd name="T78" fmla="*/ 123825 w 854"/>
                  <a:gd name="T79" fmla="*/ 1631950 h 1200"/>
                  <a:gd name="T80" fmla="*/ 146050 w 854"/>
                  <a:gd name="T81" fmla="*/ 1689100 h 1200"/>
                  <a:gd name="T82" fmla="*/ 171450 w 854"/>
                  <a:gd name="T83" fmla="*/ 1743075 h 1200"/>
                  <a:gd name="T84" fmla="*/ 196850 w 854"/>
                  <a:gd name="T85" fmla="*/ 1800225 h 1200"/>
                  <a:gd name="T86" fmla="*/ 225425 w 854"/>
                  <a:gd name="T87" fmla="*/ 1854200 h 1200"/>
                  <a:gd name="T88" fmla="*/ 257175 w 854"/>
                  <a:gd name="T89" fmla="*/ 1905000 h 1200"/>
                  <a:gd name="T90" fmla="*/ 1355725 w 854"/>
                  <a:gd name="T91" fmla="*/ 1270000 h 1200"/>
                  <a:gd name="T92" fmla="*/ 1355725 w 854"/>
                  <a:gd name="T93" fmla="*/ 1270000 h 1200"/>
                  <a:gd name="T94" fmla="*/ 1336675 w 854"/>
                  <a:gd name="T95" fmla="*/ 1235075 h 1200"/>
                  <a:gd name="T96" fmla="*/ 1320800 w 854"/>
                  <a:gd name="T97" fmla="*/ 1196975 h 1200"/>
                  <a:gd name="T98" fmla="*/ 1304925 w 854"/>
                  <a:gd name="T99" fmla="*/ 1158875 h 1200"/>
                  <a:gd name="T100" fmla="*/ 1292225 w 854"/>
                  <a:gd name="T101" fmla="*/ 1120775 h 1200"/>
                  <a:gd name="T102" fmla="*/ 1282700 w 854"/>
                  <a:gd name="T103" fmla="*/ 1079500 h 1200"/>
                  <a:gd name="T104" fmla="*/ 1276350 w 854"/>
                  <a:gd name="T105" fmla="*/ 1038225 h 1200"/>
                  <a:gd name="T106" fmla="*/ 1273175 w 854"/>
                  <a:gd name="T107" fmla="*/ 996950 h 1200"/>
                  <a:gd name="T108" fmla="*/ 1270000 w 854"/>
                  <a:gd name="T109" fmla="*/ 952500 h 1200"/>
                  <a:gd name="T110" fmla="*/ 1270000 w 854"/>
                  <a:gd name="T111" fmla="*/ 952500 h 120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854" h="1200">
                    <a:moveTo>
                      <a:pt x="800" y="600"/>
                    </a:moveTo>
                    <a:lnTo>
                      <a:pt x="800" y="600"/>
                    </a:lnTo>
                    <a:lnTo>
                      <a:pt x="802" y="574"/>
                    </a:lnTo>
                    <a:lnTo>
                      <a:pt x="804" y="546"/>
                    </a:lnTo>
                    <a:lnTo>
                      <a:pt x="808" y="520"/>
                    </a:lnTo>
                    <a:lnTo>
                      <a:pt x="814" y="496"/>
                    </a:lnTo>
                    <a:lnTo>
                      <a:pt x="822" y="470"/>
                    </a:lnTo>
                    <a:lnTo>
                      <a:pt x="832" y="446"/>
                    </a:lnTo>
                    <a:lnTo>
                      <a:pt x="842" y="424"/>
                    </a:lnTo>
                    <a:lnTo>
                      <a:pt x="854" y="400"/>
                    </a:lnTo>
                    <a:lnTo>
                      <a:pt x="162" y="0"/>
                    </a:lnTo>
                    <a:lnTo>
                      <a:pt x="142" y="34"/>
                    </a:lnTo>
                    <a:lnTo>
                      <a:pt x="124" y="68"/>
                    </a:lnTo>
                    <a:lnTo>
                      <a:pt x="108" y="102"/>
                    </a:lnTo>
                    <a:lnTo>
                      <a:pt x="92" y="138"/>
                    </a:lnTo>
                    <a:lnTo>
                      <a:pt x="78" y="174"/>
                    </a:lnTo>
                    <a:lnTo>
                      <a:pt x="66" y="210"/>
                    </a:lnTo>
                    <a:lnTo>
                      <a:pt x="54" y="248"/>
                    </a:lnTo>
                    <a:lnTo>
                      <a:pt x="42" y="284"/>
                    </a:lnTo>
                    <a:lnTo>
                      <a:pt x="32" y="322"/>
                    </a:lnTo>
                    <a:lnTo>
                      <a:pt x="24" y="362"/>
                    </a:lnTo>
                    <a:lnTo>
                      <a:pt x="18" y="400"/>
                    </a:lnTo>
                    <a:lnTo>
                      <a:pt x="12" y="440"/>
                    </a:lnTo>
                    <a:lnTo>
                      <a:pt x="6" y="480"/>
                    </a:lnTo>
                    <a:lnTo>
                      <a:pt x="4" y="520"/>
                    </a:lnTo>
                    <a:lnTo>
                      <a:pt x="2" y="560"/>
                    </a:lnTo>
                    <a:lnTo>
                      <a:pt x="0" y="600"/>
                    </a:lnTo>
                    <a:lnTo>
                      <a:pt x="2" y="642"/>
                    </a:lnTo>
                    <a:lnTo>
                      <a:pt x="4" y="682"/>
                    </a:lnTo>
                    <a:lnTo>
                      <a:pt x="6" y="722"/>
                    </a:lnTo>
                    <a:lnTo>
                      <a:pt x="12" y="762"/>
                    </a:lnTo>
                    <a:lnTo>
                      <a:pt x="18" y="802"/>
                    </a:lnTo>
                    <a:lnTo>
                      <a:pt x="24" y="840"/>
                    </a:lnTo>
                    <a:lnTo>
                      <a:pt x="32" y="878"/>
                    </a:lnTo>
                    <a:lnTo>
                      <a:pt x="42" y="916"/>
                    </a:lnTo>
                    <a:lnTo>
                      <a:pt x="54" y="954"/>
                    </a:lnTo>
                    <a:lnTo>
                      <a:pt x="66" y="990"/>
                    </a:lnTo>
                    <a:lnTo>
                      <a:pt x="78" y="1028"/>
                    </a:lnTo>
                    <a:lnTo>
                      <a:pt x="92" y="1064"/>
                    </a:lnTo>
                    <a:lnTo>
                      <a:pt x="108" y="1098"/>
                    </a:lnTo>
                    <a:lnTo>
                      <a:pt x="124" y="1134"/>
                    </a:lnTo>
                    <a:lnTo>
                      <a:pt x="142" y="1168"/>
                    </a:lnTo>
                    <a:lnTo>
                      <a:pt x="162" y="1200"/>
                    </a:lnTo>
                    <a:lnTo>
                      <a:pt x="854" y="800"/>
                    </a:lnTo>
                    <a:lnTo>
                      <a:pt x="842" y="778"/>
                    </a:lnTo>
                    <a:lnTo>
                      <a:pt x="832" y="754"/>
                    </a:lnTo>
                    <a:lnTo>
                      <a:pt x="822" y="730"/>
                    </a:lnTo>
                    <a:lnTo>
                      <a:pt x="814" y="706"/>
                    </a:lnTo>
                    <a:lnTo>
                      <a:pt x="808" y="680"/>
                    </a:lnTo>
                    <a:lnTo>
                      <a:pt x="804" y="654"/>
                    </a:lnTo>
                    <a:lnTo>
                      <a:pt x="802" y="628"/>
                    </a:lnTo>
                    <a:lnTo>
                      <a:pt x="800" y="600"/>
                    </a:lnTo>
                    <a:close/>
                  </a:path>
                </a:pathLst>
              </a:custGeom>
              <a:noFill/>
              <a:ln w="12700" cap="flat" cmpd="sng">
                <a:solidFill>
                  <a:srgbClr val="000000"/>
                </a:solidFill>
                <a:prstDash val="solid"/>
                <a:round/>
                <a:headEnd type="none" w="med" len="med"/>
                <a:tailEnd type="none" w="med" len="med"/>
              </a:ln>
              <a:effectLst/>
              <a:extLst/>
            </p:spPr>
            <p:txBody>
              <a:bodyPr/>
              <a:lstStyle/>
              <a:p>
                <a:endParaRPr lang="en-GB"/>
              </a:p>
            </p:txBody>
          </p:sp>
          <p:sp>
            <p:nvSpPr>
              <p:cNvPr id="83" name="Freeform 9"/>
              <p:cNvSpPr>
                <a:spLocks/>
              </p:cNvSpPr>
              <p:nvPr/>
            </p:nvSpPr>
            <p:spPr bwMode="auto">
              <a:xfrm>
                <a:off x="2925763" y="4508694"/>
                <a:ext cx="1647825" cy="1587500"/>
              </a:xfrm>
              <a:custGeom>
                <a:avLst/>
                <a:gdLst>
                  <a:gd name="T0" fmla="*/ 1098550 w 1038"/>
                  <a:gd name="T1" fmla="*/ 0 h 1000"/>
                  <a:gd name="T2" fmla="*/ 0 w 1038"/>
                  <a:gd name="T3" fmla="*/ 635000 h 1000"/>
                  <a:gd name="T4" fmla="*/ 0 w 1038"/>
                  <a:gd name="T5" fmla="*/ 635000 h 1000"/>
                  <a:gd name="T6" fmla="*/ 31750 w 1038"/>
                  <a:gd name="T7" fmla="*/ 688975 h 1000"/>
                  <a:gd name="T8" fmla="*/ 63500 w 1038"/>
                  <a:gd name="T9" fmla="*/ 739775 h 1000"/>
                  <a:gd name="T10" fmla="*/ 98425 w 1038"/>
                  <a:gd name="T11" fmla="*/ 790575 h 1000"/>
                  <a:gd name="T12" fmla="*/ 136525 w 1038"/>
                  <a:gd name="T13" fmla="*/ 841375 h 1000"/>
                  <a:gd name="T14" fmla="*/ 174625 w 1038"/>
                  <a:gd name="T15" fmla="*/ 889000 h 1000"/>
                  <a:gd name="T16" fmla="*/ 212725 w 1038"/>
                  <a:gd name="T17" fmla="*/ 936625 h 1000"/>
                  <a:gd name="T18" fmla="*/ 254000 w 1038"/>
                  <a:gd name="T19" fmla="*/ 981075 h 1000"/>
                  <a:gd name="T20" fmla="*/ 295275 w 1038"/>
                  <a:gd name="T21" fmla="*/ 1025525 h 1000"/>
                  <a:gd name="T22" fmla="*/ 339725 w 1038"/>
                  <a:gd name="T23" fmla="*/ 1066800 h 1000"/>
                  <a:gd name="T24" fmla="*/ 384175 w 1038"/>
                  <a:gd name="T25" fmla="*/ 1108075 h 1000"/>
                  <a:gd name="T26" fmla="*/ 431800 w 1038"/>
                  <a:gd name="T27" fmla="*/ 1149350 h 1000"/>
                  <a:gd name="T28" fmla="*/ 479425 w 1038"/>
                  <a:gd name="T29" fmla="*/ 1187450 h 1000"/>
                  <a:gd name="T30" fmla="*/ 527050 w 1038"/>
                  <a:gd name="T31" fmla="*/ 1225550 h 1000"/>
                  <a:gd name="T32" fmla="*/ 577850 w 1038"/>
                  <a:gd name="T33" fmla="*/ 1260475 h 1000"/>
                  <a:gd name="T34" fmla="*/ 628650 w 1038"/>
                  <a:gd name="T35" fmla="*/ 1292225 h 1000"/>
                  <a:gd name="T36" fmla="*/ 682625 w 1038"/>
                  <a:gd name="T37" fmla="*/ 1327150 h 1000"/>
                  <a:gd name="T38" fmla="*/ 736600 w 1038"/>
                  <a:gd name="T39" fmla="*/ 1355725 h 1000"/>
                  <a:gd name="T40" fmla="*/ 790575 w 1038"/>
                  <a:gd name="T41" fmla="*/ 1384300 h 1000"/>
                  <a:gd name="T42" fmla="*/ 847725 w 1038"/>
                  <a:gd name="T43" fmla="*/ 1412875 h 1000"/>
                  <a:gd name="T44" fmla="*/ 904875 w 1038"/>
                  <a:gd name="T45" fmla="*/ 1438275 h 1000"/>
                  <a:gd name="T46" fmla="*/ 962025 w 1038"/>
                  <a:gd name="T47" fmla="*/ 1460500 h 1000"/>
                  <a:gd name="T48" fmla="*/ 1019175 w 1038"/>
                  <a:gd name="T49" fmla="*/ 1482725 h 1000"/>
                  <a:gd name="T50" fmla="*/ 1079500 w 1038"/>
                  <a:gd name="T51" fmla="*/ 1501775 h 1000"/>
                  <a:gd name="T52" fmla="*/ 1139825 w 1038"/>
                  <a:gd name="T53" fmla="*/ 1520825 h 1000"/>
                  <a:gd name="T54" fmla="*/ 1200150 w 1038"/>
                  <a:gd name="T55" fmla="*/ 1536700 h 1000"/>
                  <a:gd name="T56" fmla="*/ 1263650 w 1038"/>
                  <a:gd name="T57" fmla="*/ 1549400 h 1000"/>
                  <a:gd name="T58" fmla="*/ 1323975 w 1038"/>
                  <a:gd name="T59" fmla="*/ 1562100 h 1000"/>
                  <a:gd name="T60" fmla="*/ 1387475 w 1038"/>
                  <a:gd name="T61" fmla="*/ 1571625 h 1000"/>
                  <a:gd name="T62" fmla="*/ 1454150 w 1038"/>
                  <a:gd name="T63" fmla="*/ 1577975 h 1000"/>
                  <a:gd name="T64" fmla="*/ 1517650 w 1038"/>
                  <a:gd name="T65" fmla="*/ 1584325 h 1000"/>
                  <a:gd name="T66" fmla="*/ 1581150 w 1038"/>
                  <a:gd name="T67" fmla="*/ 1587500 h 1000"/>
                  <a:gd name="T68" fmla="*/ 1647825 w 1038"/>
                  <a:gd name="T69" fmla="*/ 1587500 h 1000"/>
                  <a:gd name="T70" fmla="*/ 1647825 w 1038"/>
                  <a:gd name="T71" fmla="*/ 317500 h 1000"/>
                  <a:gd name="T72" fmla="*/ 1647825 w 1038"/>
                  <a:gd name="T73" fmla="*/ 317500 h 1000"/>
                  <a:gd name="T74" fmla="*/ 1603375 w 1038"/>
                  <a:gd name="T75" fmla="*/ 317500 h 1000"/>
                  <a:gd name="T76" fmla="*/ 1562100 w 1038"/>
                  <a:gd name="T77" fmla="*/ 311150 h 1000"/>
                  <a:gd name="T78" fmla="*/ 1520825 w 1038"/>
                  <a:gd name="T79" fmla="*/ 304800 h 1000"/>
                  <a:gd name="T80" fmla="*/ 1479550 w 1038"/>
                  <a:gd name="T81" fmla="*/ 295275 h 1000"/>
                  <a:gd name="T82" fmla="*/ 1438275 w 1038"/>
                  <a:gd name="T83" fmla="*/ 282575 h 1000"/>
                  <a:gd name="T84" fmla="*/ 1400175 w 1038"/>
                  <a:gd name="T85" fmla="*/ 266700 h 1000"/>
                  <a:gd name="T86" fmla="*/ 1362075 w 1038"/>
                  <a:gd name="T87" fmla="*/ 250825 h 1000"/>
                  <a:gd name="T88" fmla="*/ 1327150 w 1038"/>
                  <a:gd name="T89" fmla="*/ 231775 h 1000"/>
                  <a:gd name="T90" fmla="*/ 1292225 w 1038"/>
                  <a:gd name="T91" fmla="*/ 209550 h 1000"/>
                  <a:gd name="T92" fmla="*/ 1260475 w 1038"/>
                  <a:gd name="T93" fmla="*/ 184150 h 1000"/>
                  <a:gd name="T94" fmla="*/ 1228725 w 1038"/>
                  <a:gd name="T95" fmla="*/ 158750 h 1000"/>
                  <a:gd name="T96" fmla="*/ 1196975 w 1038"/>
                  <a:gd name="T97" fmla="*/ 130175 h 1000"/>
                  <a:gd name="T98" fmla="*/ 1171575 w 1038"/>
                  <a:gd name="T99" fmla="*/ 101600 h 1000"/>
                  <a:gd name="T100" fmla="*/ 1143000 w 1038"/>
                  <a:gd name="T101" fmla="*/ 69850 h 1000"/>
                  <a:gd name="T102" fmla="*/ 1120775 w 1038"/>
                  <a:gd name="T103" fmla="*/ 34925 h 1000"/>
                  <a:gd name="T104" fmla="*/ 1098550 w 1038"/>
                  <a:gd name="T105" fmla="*/ 0 h 1000"/>
                  <a:gd name="T106" fmla="*/ 1098550 w 1038"/>
                  <a:gd name="T107" fmla="*/ 0 h 10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038" h="1000">
                    <a:moveTo>
                      <a:pt x="692" y="0"/>
                    </a:moveTo>
                    <a:lnTo>
                      <a:pt x="0" y="400"/>
                    </a:lnTo>
                    <a:lnTo>
                      <a:pt x="20" y="434"/>
                    </a:lnTo>
                    <a:lnTo>
                      <a:pt x="40" y="466"/>
                    </a:lnTo>
                    <a:lnTo>
                      <a:pt x="62" y="498"/>
                    </a:lnTo>
                    <a:lnTo>
                      <a:pt x="86" y="530"/>
                    </a:lnTo>
                    <a:lnTo>
                      <a:pt x="110" y="560"/>
                    </a:lnTo>
                    <a:lnTo>
                      <a:pt x="134" y="590"/>
                    </a:lnTo>
                    <a:lnTo>
                      <a:pt x="160" y="618"/>
                    </a:lnTo>
                    <a:lnTo>
                      <a:pt x="186" y="646"/>
                    </a:lnTo>
                    <a:lnTo>
                      <a:pt x="214" y="672"/>
                    </a:lnTo>
                    <a:lnTo>
                      <a:pt x="242" y="698"/>
                    </a:lnTo>
                    <a:lnTo>
                      <a:pt x="272" y="724"/>
                    </a:lnTo>
                    <a:lnTo>
                      <a:pt x="302" y="748"/>
                    </a:lnTo>
                    <a:lnTo>
                      <a:pt x="332" y="772"/>
                    </a:lnTo>
                    <a:lnTo>
                      <a:pt x="364" y="794"/>
                    </a:lnTo>
                    <a:lnTo>
                      <a:pt x="396" y="814"/>
                    </a:lnTo>
                    <a:lnTo>
                      <a:pt x="430" y="836"/>
                    </a:lnTo>
                    <a:lnTo>
                      <a:pt x="464" y="854"/>
                    </a:lnTo>
                    <a:lnTo>
                      <a:pt x="498" y="872"/>
                    </a:lnTo>
                    <a:lnTo>
                      <a:pt x="534" y="890"/>
                    </a:lnTo>
                    <a:lnTo>
                      <a:pt x="570" y="906"/>
                    </a:lnTo>
                    <a:lnTo>
                      <a:pt x="606" y="920"/>
                    </a:lnTo>
                    <a:lnTo>
                      <a:pt x="642" y="934"/>
                    </a:lnTo>
                    <a:lnTo>
                      <a:pt x="680" y="946"/>
                    </a:lnTo>
                    <a:lnTo>
                      <a:pt x="718" y="958"/>
                    </a:lnTo>
                    <a:lnTo>
                      <a:pt x="756" y="968"/>
                    </a:lnTo>
                    <a:lnTo>
                      <a:pt x="796" y="976"/>
                    </a:lnTo>
                    <a:lnTo>
                      <a:pt x="834" y="984"/>
                    </a:lnTo>
                    <a:lnTo>
                      <a:pt x="874" y="990"/>
                    </a:lnTo>
                    <a:lnTo>
                      <a:pt x="916" y="994"/>
                    </a:lnTo>
                    <a:lnTo>
                      <a:pt x="956" y="998"/>
                    </a:lnTo>
                    <a:lnTo>
                      <a:pt x="996" y="1000"/>
                    </a:lnTo>
                    <a:lnTo>
                      <a:pt x="1038" y="1000"/>
                    </a:lnTo>
                    <a:lnTo>
                      <a:pt x="1038" y="200"/>
                    </a:lnTo>
                    <a:lnTo>
                      <a:pt x="1010" y="200"/>
                    </a:lnTo>
                    <a:lnTo>
                      <a:pt x="984" y="196"/>
                    </a:lnTo>
                    <a:lnTo>
                      <a:pt x="958" y="192"/>
                    </a:lnTo>
                    <a:lnTo>
                      <a:pt x="932" y="186"/>
                    </a:lnTo>
                    <a:lnTo>
                      <a:pt x="906" y="178"/>
                    </a:lnTo>
                    <a:lnTo>
                      <a:pt x="882" y="168"/>
                    </a:lnTo>
                    <a:lnTo>
                      <a:pt x="858" y="158"/>
                    </a:lnTo>
                    <a:lnTo>
                      <a:pt x="836" y="146"/>
                    </a:lnTo>
                    <a:lnTo>
                      <a:pt x="814" y="132"/>
                    </a:lnTo>
                    <a:lnTo>
                      <a:pt x="794" y="116"/>
                    </a:lnTo>
                    <a:lnTo>
                      <a:pt x="774" y="100"/>
                    </a:lnTo>
                    <a:lnTo>
                      <a:pt x="754" y="82"/>
                    </a:lnTo>
                    <a:lnTo>
                      <a:pt x="738" y="64"/>
                    </a:lnTo>
                    <a:lnTo>
                      <a:pt x="720" y="44"/>
                    </a:lnTo>
                    <a:lnTo>
                      <a:pt x="706" y="22"/>
                    </a:lnTo>
                    <a:lnTo>
                      <a:pt x="692" y="0"/>
                    </a:lnTo>
                    <a:close/>
                  </a:path>
                </a:pathLst>
              </a:custGeom>
              <a:noFill/>
              <a:ln w="38100" cap="flat" cmpd="sng">
                <a:solidFill>
                  <a:srgbClr val="5F5F5F"/>
                </a:solidFill>
                <a:prstDash val="solid"/>
                <a:round/>
                <a:headEnd type="none" w="med" len="med"/>
                <a:tailEnd type="none" w="med" len="med"/>
              </a:ln>
              <a:effectLst/>
              <a:extLst/>
            </p:spPr>
            <p:txBody>
              <a:bodyPr/>
              <a:lstStyle/>
              <a:p>
                <a:endParaRPr lang="en-GB"/>
              </a:p>
            </p:txBody>
          </p:sp>
          <p:sp>
            <p:nvSpPr>
              <p:cNvPr id="84" name="Freeform 10"/>
              <p:cNvSpPr>
                <a:spLocks/>
              </p:cNvSpPr>
              <p:nvPr/>
            </p:nvSpPr>
            <p:spPr bwMode="auto">
              <a:xfrm>
                <a:off x="2925763" y="2286194"/>
                <a:ext cx="1647825" cy="1587500"/>
              </a:xfrm>
              <a:custGeom>
                <a:avLst/>
                <a:gdLst>
                  <a:gd name="T0" fmla="*/ 1647825 w 1038"/>
                  <a:gd name="T1" fmla="*/ 1270000 h 1000"/>
                  <a:gd name="T2" fmla="*/ 1647825 w 1038"/>
                  <a:gd name="T3" fmla="*/ 0 h 1000"/>
                  <a:gd name="T4" fmla="*/ 1647825 w 1038"/>
                  <a:gd name="T5" fmla="*/ 0 h 1000"/>
                  <a:gd name="T6" fmla="*/ 1581150 w 1038"/>
                  <a:gd name="T7" fmla="*/ 3175 h 1000"/>
                  <a:gd name="T8" fmla="*/ 1517650 w 1038"/>
                  <a:gd name="T9" fmla="*/ 6350 h 1000"/>
                  <a:gd name="T10" fmla="*/ 1454150 w 1038"/>
                  <a:gd name="T11" fmla="*/ 9525 h 1000"/>
                  <a:gd name="T12" fmla="*/ 1387475 w 1038"/>
                  <a:gd name="T13" fmla="*/ 19050 h 1000"/>
                  <a:gd name="T14" fmla="*/ 1323975 w 1038"/>
                  <a:gd name="T15" fmla="*/ 28575 h 1000"/>
                  <a:gd name="T16" fmla="*/ 1263650 w 1038"/>
                  <a:gd name="T17" fmla="*/ 41275 h 1000"/>
                  <a:gd name="T18" fmla="*/ 1200150 w 1038"/>
                  <a:gd name="T19" fmla="*/ 53975 h 1000"/>
                  <a:gd name="T20" fmla="*/ 1139825 w 1038"/>
                  <a:gd name="T21" fmla="*/ 69850 h 1000"/>
                  <a:gd name="T22" fmla="*/ 1079500 w 1038"/>
                  <a:gd name="T23" fmla="*/ 88900 h 1000"/>
                  <a:gd name="T24" fmla="*/ 1019175 w 1038"/>
                  <a:gd name="T25" fmla="*/ 107950 h 1000"/>
                  <a:gd name="T26" fmla="*/ 962025 w 1038"/>
                  <a:gd name="T27" fmla="*/ 130175 h 1000"/>
                  <a:gd name="T28" fmla="*/ 904875 w 1038"/>
                  <a:gd name="T29" fmla="*/ 152400 h 1000"/>
                  <a:gd name="T30" fmla="*/ 847725 w 1038"/>
                  <a:gd name="T31" fmla="*/ 177800 h 1000"/>
                  <a:gd name="T32" fmla="*/ 790575 w 1038"/>
                  <a:gd name="T33" fmla="*/ 203200 h 1000"/>
                  <a:gd name="T34" fmla="*/ 736600 w 1038"/>
                  <a:gd name="T35" fmla="*/ 231775 h 1000"/>
                  <a:gd name="T36" fmla="*/ 682625 w 1038"/>
                  <a:gd name="T37" fmla="*/ 263525 h 1000"/>
                  <a:gd name="T38" fmla="*/ 628650 w 1038"/>
                  <a:gd name="T39" fmla="*/ 295275 h 1000"/>
                  <a:gd name="T40" fmla="*/ 577850 w 1038"/>
                  <a:gd name="T41" fmla="*/ 330200 h 1000"/>
                  <a:gd name="T42" fmla="*/ 527050 w 1038"/>
                  <a:gd name="T43" fmla="*/ 365125 h 1000"/>
                  <a:gd name="T44" fmla="*/ 479425 w 1038"/>
                  <a:gd name="T45" fmla="*/ 403225 h 1000"/>
                  <a:gd name="T46" fmla="*/ 431800 w 1038"/>
                  <a:gd name="T47" fmla="*/ 441325 h 1000"/>
                  <a:gd name="T48" fmla="*/ 384175 w 1038"/>
                  <a:gd name="T49" fmla="*/ 479425 h 1000"/>
                  <a:gd name="T50" fmla="*/ 339725 w 1038"/>
                  <a:gd name="T51" fmla="*/ 520700 h 1000"/>
                  <a:gd name="T52" fmla="*/ 295275 w 1038"/>
                  <a:gd name="T53" fmla="*/ 565150 h 1000"/>
                  <a:gd name="T54" fmla="*/ 254000 w 1038"/>
                  <a:gd name="T55" fmla="*/ 609600 h 1000"/>
                  <a:gd name="T56" fmla="*/ 212725 w 1038"/>
                  <a:gd name="T57" fmla="*/ 654050 h 1000"/>
                  <a:gd name="T58" fmla="*/ 174625 w 1038"/>
                  <a:gd name="T59" fmla="*/ 701675 h 1000"/>
                  <a:gd name="T60" fmla="*/ 136525 w 1038"/>
                  <a:gd name="T61" fmla="*/ 749300 h 1000"/>
                  <a:gd name="T62" fmla="*/ 98425 w 1038"/>
                  <a:gd name="T63" fmla="*/ 796925 h 1000"/>
                  <a:gd name="T64" fmla="*/ 63500 w 1038"/>
                  <a:gd name="T65" fmla="*/ 847725 h 1000"/>
                  <a:gd name="T66" fmla="*/ 31750 w 1038"/>
                  <a:gd name="T67" fmla="*/ 901700 h 1000"/>
                  <a:gd name="T68" fmla="*/ 0 w 1038"/>
                  <a:gd name="T69" fmla="*/ 952500 h 1000"/>
                  <a:gd name="T70" fmla="*/ 1098550 w 1038"/>
                  <a:gd name="T71" fmla="*/ 1587500 h 1000"/>
                  <a:gd name="T72" fmla="*/ 1098550 w 1038"/>
                  <a:gd name="T73" fmla="*/ 1587500 h 1000"/>
                  <a:gd name="T74" fmla="*/ 1120775 w 1038"/>
                  <a:gd name="T75" fmla="*/ 1552575 h 1000"/>
                  <a:gd name="T76" fmla="*/ 1143000 w 1038"/>
                  <a:gd name="T77" fmla="*/ 1520825 h 1000"/>
                  <a:gd name="T78" fmla="*/ 1171575 w 1038"/>
                  <a:gd name="T79" fmla="*/ 1489075 h 1000"/>
                  <a:gd name="T80" fmla="*/ 1196975 w 1038"/>
                  <a:gd name="T81" fmla="*/ 1457325 h 1000"/>
                  <a:gd name="T82" fmla="*/ 1228725 w 1038"/>
                  <a:gd name="T83" fmla="*/ 1431925 h 1000"/>
                  <a:gd name="T84" fmla="*/ 1260475 w 1038"/>
                  <a:gd name="T85" fmla="*/ 1403350 h 1000"/>
                  <a:gd name="T86" fmla="*/ 1292225 w 1038"/>
                  <a:gd name="T87" fmla="*/ 1381125 h 1000"/>
                  <a:gd name="T88" fmla="*/ 1327150 w 1038"/>
                  <a:gd name="T89" fmla="*/ 1358900 h 1000"/>
                  <a:gd name="T90" fmla="*/ 1362075 w 1038"/>
                  <a:gd name="T91" fmla="*/ 1339850 h 1000"/>
                  <a:gd name="T92" fmla="*/ 1400175 w 1038"/>
                  <a:gd name="T93" fmla="*/ 1320800 h 1000"/>
                  <a:gd name="T94" fmla="*/ 1438275 w 1038"/>
                  <a:gd name="T95" fmla="*/ 1304925 h 1000"/>
                  <a:gd name="T96" fmla="*/ 1479550 w 1038"/>
                  <a:gd name="T97" fmla="*/ 1295400 h 1000"/>
                  <a:gd name="T98" fmla="*/ 1520825 w 1038"/>
                  <a:gd name="T99" fmla="*/ 1282700 h 1000"/>
                  <a:gd name="T100" fmla="*/ 1562100 w 1038"/>
                  <a:gd name="T101" fmla="*/ 1276350 h 1000"/>
                  <a:gd name="T102" fmla="*/ 1603375 w 1038"/>
                  <a:gd name="T103" fmla="*/ 1273175 h 1000"/>
                  <a:gd name="T104" fmla="*/ 1647825 w 1038"/>
                  <a:gd name="T105" fmla="*/ 1270000 h 1000"/>
                  <a:gd name="T106" fmla="*/ 1647825 w 1038"/>
                  <a:gd name="T107" fmla="*/ 1270000 h 10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038" h="1000">
                    <a:moveTo>
                      <a:pt x="1038" y="800"/>
                    </a:moveTo>
                    <a:lnTo>
                      <a:pt x="1038" y="0"/>
                    </a:lnTo>
                    <a:lnTo>
                      <a:pt x="996" y="2"/>
                    </a:lnTo>
                    <a:lnTo>
                      <a:pt x="956" y="4"/>
                    </a:lnTo>
                    <a:lnTo>
                      <a:pt x="916" y="6"/>
                    </a:lnTo>
                    <a:lnTo>
                      <a:pt x="874" y="12"/>
                    </a:lnTo>
                    <a:lnTo>
                      <a:pt x="834" y="18"/>
                    </a:lnTo>
                    <a:lnTo>
                      <a:pt x="796" y="26"/>
                    </a:lnTo>
                    <a:lnTo>
                      <a:pt x="756" y="34"/>
                    </a:lnTo>
                    <a:lnTo>
                      <a:pt x="718" y="44"/>
                    </a:lnTo>
                    <a:lnTo>
                      <a:pt x="680" y="56"/>
                    </a:lnTo>
                    <a:lnTo>
                      <a:pt x="642" y="68"/>
                    </a:lnTo>
                    <a:lnTo>
                      <a:pt x="606" y="82"/>
                    </a:lnTo>
                    <a:lnTo>
                      <a:pt x="570" y="96"/>
                    </a:lnTo>
                    <a:lnTo>
                      <a:pt x="534" y="112"/>
                    </a:lnTo>
                    <a:lnTo>
                      <a:pt x="498" y="128"/>
                    </a:lnTo>
                    <a:lnTo>
                      <a:pt x="464" y="146"/>
                    </a:lnTo>
                    <a:lnTo>
                      <a:pt x="430" y="166"/>
                    </a:lnTo>
                    <a:lnTo>
                      <a:pt x="396" y="186"/>
                    </a:lnTo>
                    <a:lnTo>
                      <a:pt x="364" y="208"/>
                    </a:lnTo>
                    <a:lnTo>
                      <a:pt x="332" y="230"/>
                    </a:lnTo>
                    <a:lnTo>
                      <a:pt x="302" y="254"/>
                    </a:lnTo>
                    <a:lnTo>
                      <a:pt x="272" y="278"/>
                    </a:lnTo>
                    <a:lnTo>
                      <a:pt x="242" y="302"/>
                    </a:lnTo>
                    <a:lnTo>
                      <a:pt x="214" y="328"/>
                    </a:lnTo>
                    <a:lnTo>
                      <a:pt x="186" y="356"/>
                    </a:lnTo>
                    <a:lnTo>
                      <a:pt x="160" y="384"/>
                    </a:lnTo>
                    <a:lnTo>
                      <a:pt x="134" y="412"/>
                    </a:lnTo>
                    <a:lnTo>
                      <a:pt x="110" y="442"/>
                    </a:lnTo>
                    <a:lnTo>
                      <a:pt x="86" y="472"/>
                    </a:lnTo>
                    <a:lnTo>
                      <a:pt x="62" y="502"/>
                    </a:lnTo>
                    <a:lnTo>
                      <a:pt x="40" y="534"/>
                    </a:lnTo>
                    <a:lnTo>
                      <a:pt x="20" y="568"/>
                    </a:lnTo>
                    <a:lnTo>
                      <a:pt x="0" y="600"/>
                    </a:lnTo>
                    <a:lnTo>
                      <a:pt x="692" y="1000"/>
                    </a:lnTo>
                    <a:lnTo>
                      <a:pt x="706" y="978"/>
                    </a:lnTo>
                    <a:lnTo>
                      <a:pt x="720" y="958"/>
                    </a:lnTo>
                    <a:lnTo>
                      <a:pt x="738" y="938"/>
                    </a:lnTo>
                    <a:lnTo>
                      <a:pt x="754" y="918"/>
                    </a:lnTo>
                    <a:lnTo>
                      <a:pt x="774" y="902"/>
                    </a:lnTo>
                    <a:lnTo>
                      <a:pt x="794" y="884"/>
                    </a:lnTo>
                    <a:lnTo>
                      <a:pt x="814" y="870"/>
                    </a:lnTo>
                    <a:lnTo>
                      <a:pt x="836" y="856"/>
                    </a:lnTo>
                    <a:lnTo>
                      <a:pt x="858" y="844"/>
                    </a:lnTo>
                    <a:lnTo>
                      <a:pt x="882" y="832"/>
                    </a:lnTo>
                    <a:lnTo>
                      <a:pt x="906" y="822"/>
                    </a:lnTo>
                    <a:lnTo>
                      <a:pt x="932" y="816"/>
                    </a:lnTo>
                    <a:lnTo>
                      <a:pt x="958" y="808"/>
                    </a:lnTo>
                    <a:lnTo>
                      <a:pt x="984" y="804"/>
                    </a:lnTo>
                    <a:lnTo>
                      <a:pt x="1010" y="802"/>
                    </a:lnTo>
                    <a:lnTo>
                      <a:pt x="1038" y="800"/>
                    </a:lnTo>
                    <a:close/>
                  </a:path>
                </a:pathLst>
              </a:custGeom>
              <a:noFill/>
              <a:ln w="38100" cap="flat" cmpd="sng">
                <a:solidFill>
                  <a:srgbClr val="5F5F5F"/>
                </a:solidFill>
                <a:prstDash val="solid"/>
                <a:round/>
                <a:headEnd type="none" w="med" len="med"/>
                <a:tailEnd type="none" w="med" len="med"/>
              </a:ln>
              <a:effectLst/>
              <a:extLst/>
            </p:spPr>
            <p:txBody>
              <a:bodyPr/>
              <a:lstStyle/>
              <a:p>
                <a:endParaRPr lang="en-GB"/>
              </a:p>
            </p:txBody>
          </p:sp>
          <p:sp>
            <p:nvSpPr>
              <p:cNvPr id="85" name="Freeform 11"/>
              <p:cNvSpPr>
                <a:spLocks/>
              </p:cNvSpPr>
              <p:nvPr/>
            </p:nvSpPr>
            <p:spPr bwMode="auto">
              <a:xfrm>
                <a:off x="4573587" y="4508694"/>
                <a:ext cx="1651000" cy="1587500"/>
              </a:xfrm>
              <a:custGeom>
                <a:avLst/>
                <a:gdLst>
                  <a:gd name="T0" fmla="*/ 0 w 1040"/>
                  <a:gd name="T1" fmla="*/ 317500 h 1000"/>
                  <a:gd name="T2" fmla="*/ 0 w 1040"/>
                  <a:gd name="T3" fmla="*/ 1587500 h 1000"/>
                  <a:gd name="T4" fmla="*/ 0 w 1040"/>
                  <a:gd name="T5" fmla="*/ 1587500 h 1000"/>
                  <a:gd name="T6" fmla="*/ 66675 w 1040"/>
                  <a:gd name="T7" fmla="*/ 1587500 h 1000"/>
                  <a:gd name="T8" fmla="*/ 133350 w 1040"/>
                  <a:gd name="T9" fmla="*/ 1584325 h 1000"/>
                  <a:gd name="T10" fmla="*/ 196850 w 1040"/>
                  <a:gd name="T11" fmla="*/ 1577975 h 1000"/>
                  <a:gd name="T12" fmla="*/ 260350 w 1040"/>
                  <a:gd name="T13" fmla="*/ 1571625 h 1000"/>
                  <a:gd name="T14" fmla="*/ 323850 w 1040"/>
                  <a:gd name="T15" fmla="*/ 1562100 h 1000"/>
                  <a:gd name="T16" fmla="*/ 387350 w 1040"/>
                  <a:gd name="T17" fmla="*/ 1549400 h 1000"/>
                  <a:gd name="T18" fmla="*/ 447675 w 1040"/>
                  <a:gd name="T19" fmla="*/ 1536700 h 1000"/>
                  <a:gd name="T20" fmla="*/ 511175 w 1040"/>
                  <a:gd name="T21" fmla="*/ 1520825 h 1000"/>
                  <a:gd name="T22" fmla="*/ 571500 w 1040"/>
                  <a:gd name="T23" fmla="*/ 1501775 h 1000"/>
                  <a:gd name="T24" fmla="*/ 628650 w 1040"/>
                  <a:gd name="T25" fmla="*/ 1482725 h 1000"/>
                  <a:gd name="T26" fmla="*/ 688975 w 1040"/>
                  <a:gd name="T27" fmla="*/ 1460500 h 1000"/>
                  <a:gd name="T28" fmla="*/ 746125 w 1040"/>
                  <a:gd name="T29" fmla="*/ 1438275 h 1000"/>
                  <a:gd name="T30" fmla="*/ 803275 w 1040"/>
                  <a:gd name="T31" fmla="*/ 1412875 h 1000"/>
                  <a:gd name="T32" fmla="*/ 857250 w 1040"/>
                  <a:gd name="T33" fmla="*/ 1384300 h 1000"/>
                  <a:gd name="T34" fmla="*/ 914400 w 1040"/>
                  <a:gd name="T35" fmla="*/ 1355725 h 1000"/>
                  <a:gd name="T36" fmla="*/ 965200 w 1040"/>
                  <a:gd name="T37" fmla="*/ 1327150 h 1000"/>
                  <a:gd name="T38" fmla="*/ 1019175 w 1040"/>
                  <a:gd name="T39" fmla="*/ 1292225 h 1000"/>
                  <a:gd name="T40" fmla="*/ 1069975 w 1040"/>
                  <a:gd name="T41" fmla="*/ 1260475 h 1000"/>
                  <a:gd name="T42" fmla="*/ 1120775 w 1040"/>
                  <a:gd name="T43" fmla="*/ 1225550 h 1000"/>
                  <a:gd name="T44" fmla="*/ 1168400 w 1040"/>
                  <a:gd name="T45" fmla="*/ 1187450 h 1000"/>
                  <a:gd name="T46" fmla="*/ 1216025 w 1040"/>
                  <a:gd name="T47" fmla="*/ 1149350 h 1000"/>
                  <a:gd name="T48" fmla="*/ 1263650 w 1040"/>
                  <a:gd name="T49" fmla="*/ 1108075 h 1000"/>
                  <a:gd name="T50" fmla="*/ 1308100 w 1040"/>
                  <a:gd name="T51" fmla="*/ 1066800 h 1000"/>
                  <a:gd name="T52" fmla="*/ 1352550 w 1040"/>
                  <a:gd name="T53" fmla="*/ 1025525 h 1000"/>
                  <a:gd name="T54" fmla="*/ 1397000 w 1040"/>
                  <a:gd name="T55" fmla="*/ 981075 h 1000"/>
                  <a:gd name="T56" fmla="*/ 1435100 w 1040"/>
                  <a:gd name="T57" fmla="*/ 936625 h 1000"/>
                  <a:gd name="T58" fmla="*/ 1476375 w 1040"/>
                  <a:gd name="T59" fmla="*/ 889000 h 1000"/>
                  <a:gd name="T60" fmla="*/ 1514475 w 1040"/>
                  <a:gd name="T61" fmla="*/ 841375 h 1000"/>
                  <a:gd name="T62" fmla="*/ 1549400 w 1040"/>
                  <a:gd name="T63" fmla="*/ 790575 h 1000"/>
                  <a:gd name="T64" fmla="*/ 1584325 w 1040"/>
                  <a:gd name="T65" fmla="*/ 739775 h 1000"/>
                  <a:gd name="T66" fmla="*/ 1619250 w 1040"/>
                  <a:gd name="T67" fmla="*/ 688975 h 1000"/>
                  <a:gd name="T68" fmla="*/ 1651000 w 1040"/>
                  <a:gd name="T69" fmla="*/ 635000 h 1000"/>
                  <a:gd name="T70" fmla="*/ 549275 w 1040"/>
                  <a:gd name="T71" fmla="*/ 0 h 1000"/>
                  <a:gd name="T72" fmla="*/ 549275 w 1040"/>
                  <a:gd name="T73" fmla="*/ 0 h 1000"/>
                  <a:gd name="T74" fmla="*/ 530225 w 1040"/>
                  <a:gd name="T75" fmla="*/ 34925 h 1000"/>
                  <a:gd name="T76" fmla="*/ 504825 w 1040"/>
                  <a:gd name="T77" fmla="*/ 69850 h 1000"/>
                  <a:gd name="T78" fmla="*/ 479425 w 1040"/>
                  <a:gd name="T79" fmla="*/ 101600 h 1000"/>
                  <a:gd name="T80" fmla="*/ 450850 w 1040"/>
                  <a:gd name="T81" fmla="*/ 130175 h 1000"/>
                  <a:gd name="T82" fmla="*/ 422275 w 1040"/>
                  <a:gd name="T83" fmla="*/ 158750 h 1000"/>
                  <a:gd name="T84" fmla="*/ 390525 w 1040"/>
                  <a:gd name="T85" fmla="*/ 184150 h 1000"/>
                  <a:gd name="T86" fmla="*/ 358775 w 1040"/>
                  <a:gd name="T87" fmla="*/ 209550 h 1000"/>
                  <a:gd name="T88" fmla="*/ 323850 w 1040"/>
                  <a:gd name="T89" fmla="*/ 231775 h 1000"/>
                  <a:gd name="T90" fmla="*/ 285750 w 1040"/>
                  <a:gd name="T91" fmla="*/ 250825 h 1000"/>
                  <a:gd name="T92" fmla="*/ 247650 w 1040"/>
                  <a:gd name="T93" fmla="*/ 266700 h 1000"/>
                  <a:gd name="T94" fmla="*/ 209550 w 1040"/>
                  <a:gd name="T95" fmla="*/ 282575 h 1000"/>
                  <a:gd name="T96" fmla="*/ 171450 w 1040"/>
                  <a:gd name="T97" fmla="*/ 295275 h 1000"/>
                  <a:gd name="T98" fmla="*/ 130175 w 1040"/>
                  <a:gd name="T99" fmla="*/ 304800 h 1000"/>
                  <a:gd name="T100" fmla="*/ 88900 w 1040"/>
                  <a:gd name="T101" fmla="*/ 311150 h 1000"/>
                  <a:gd name="T102" fmla="*/ 44450 w 1040"/>
                  <a:gd name="T103" fmla="*/ 317500 h 1000"/>
                  <a:gd name="T104" fmla="*/ 0 w 1040"/>
                  <a:gd name="T105" fmla="*/ 317500 h 1000"/>
                  <a:gd name="T106" fmla="*/ 0 w 1040"/>
                  <a:gd name="T107" fmla="*/ 317500 h 10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040" h="1000">
                    <a:moveTo>
                      <a:pt x="0" y="200"/>
                    </a:moveTo>
                    <a:lnTo>
                      <a:pt x="0" y="1000"/>
                    </a:lnTo>
                    <a:lnTo>
                      <a:pt x="42" y="1000"/>
                    </a:lnTo>
                    <a:lnTo>
                      <a:pt x="84" y="998"/>
                    </a:lnTo>
                    <a:lnTo>
                      <a:pt x="124" y="994"/>
                    </a:lnTo>
                    <a:lnTo>
                      <a:pt x="164" y="990"/>
                    </a:lnTo>
                    <a:lnTo>
                      <a:pt x="204" y="984"/>
                    </a:lnTo>
                    <a:lnTo>
                      <a:pt x="244" y="976"/>
                    </a:lnTo>
                    <a:lnTo>
                      <a:pt x="282" y="968"/>
                    </a:lnTo>
                    <a:lnTo>
                      <a:pt x="322" y="958"/>
                    </a:lnTo>
                    <a:lnTo>
                      <a:pt x="360" y="946"/>
                    </a:lnTo>
                    <a:lnTo>
                      <a:pt x="396" y="934"/>
                    </a:lnTo>
                    <a:lnTo>
                      <a:pt x="434" y="920"/>
                    </a:lnTo>
                    <a:lnTo>
                      <a:pt x="470" y="906"/>
                    </a:lnTo>
                    <a:lnTo>
                      <a:pt x="506" y="890"/>
                    </a:lnTo>
                    <a:lnTo>
                      <a:pt x="540" y="872"/>
                    </a:lnTo>
                    <a:lnTo>
                      <a:pt x="576" y="854"/>
                    </a:lnTo>
                    <a:lnTo>
                      <a:pt x="608" y="836"/>
                    </a:lnTo>
                    <a:lnTo>
                      <a:pt x="642" y="814"/>
                    </a:lnTo>
                    <a:lnTo>
                      <a:pt x="674" y="794"/>
                    </a:lnTo>
                    <a:lnTo>
                      <a:pt x="706" y="772"/>
                    </a:lnTo>
                    <a:lnTo>
                      <a:pt x="736" y="748"/>
                    </a:lnTo>
                    <a:lnTo>
                      <a:pt x="766" y="724"/>
                    </a:lnTo>
                    <a:lnTo>
                      <a:pt x="796" y="698"/>
                    </a:lnTo>
                    <a:lnTo>
                      <a:pt x="824" y="672"/>
                    </a:lnTo>
                    <a:lnTo>
                      <a:pt x="852" y="646"/>
                    </a:lnTo>
                    <a:lnTo>
                      <a:pt x="880" y="618"/>
                    </a:lnTo>
                    <a:lnTo>
                      <a:pt x="904" y="590"/>
                    </a:lnTo>
                    <a:lnTo>
                      <a:pt x="930" y="560"/>
                    </a:lnTo>
                    <a:lnTo>
                      <a:pt x="954" y="530"/>
                    </a:lnTo>
                    <a:lnTo>
                      <a:pt x="976" y="498"/>
                    </a:lnTo>
                    <a:lnTo>
                      <a:pt x="998" y="466"/>
                    </a:lnTo>
                    <a:lnTo>
                      <a:pt x="1020" y="434"/>
                    </a:lnTo>
                    <a:lnTo>
                      <a:pt x="1040" y="400"/>
                    </a:lnTo>
                    <a:lnTo>
                      <a:pt x="346" y="0"/>
                    </a:lnTo>
                    <a:lnTo>
                      <a:pt x="334" y="22"/>
                    </a:lnTo>
                    <a:lnTo>
                      <a:pt x="318" y="44"/>
                    </a:lnTo>
                    <a:lnTo>
                      <a:pt x="302" y="64"/>
                    </a:lnTo>
                    <a:lnTo>
                      <a:pt x="284" y="82"/>
                    </a:lnTo>
                    <a:lnTo>
                      <a:pt x="266" y="100"/>
                    </a:lnTo>
                    <a:lnTo>
                      <a:pt x="246" y="116"/>
                    </a:lnTo>
                    <a:lnTo>
                      <a:pt x="226" y="132"/>
                    </a:lnTo>
                    <a:lnTo>
                      <a:pt x="204" y="146"/>
                    </a:lnTo>
                    <a:lnTo>
                      <a:pt x="180" y="158"/>
                    </a:lnTo>
                    <a:lnTo>
                      <a:pt x="156" y="168"/>
                    </a:lnTo>
                    <a:lnTo>
                      <a:pt x="132" y="178"/>
                    </a:lnTo>
                    <a:lnTo>
                      <a:pt x="108" y="186"/>
                    </a:lnTo>
                    <a:lnTo>
                      <a:pt x="82" y="192"/>
                    </a:lnTo>
                    <a:lnTo>
                      <a:pt x="56" y="196"/>
                    </a:lnTo>
                    <a:lnTo>
                      <a:pt x="28" y="200"/>
                    </a:lnTo>
                    <a:lnTo>
                      <a:pt x="0" y="200"/>
                    </a:lnTo>
                    <a:close/>
                  </a:path>
                </a:pathLst>
              </a:custGeom>
              <a:noFill/>
              <a:ln w="12700">
                <a:solidFill>
                  <a:srgbClr val="000000"/>
                </a:solidFill>
                <a:prstDash val="solid"/>
                <a:round/>
                <a:headEnd/>
                <a:tailEnd/>
              </a:ln>
            </p:spPr>
            <p:txBody>
              <a:bodyPr/>
              <a:lstStyle/>
              <a:p>
                <a:endParaRPr lang="en-GB"/>
              </a:p>
            </p:txBody>
          </p:sp>
          <p:sp>
            <p:nvSpPr>
              <p:cNvPr id="86" name="Freeform 12"/>
              <p:cNvSpPr>
                <a:spLocks/>
              </p:cNvSpPr>
              <p:nvPr/>
            </p:nvSpPr>
            <p:spPr bwMode="auto">
              <a:xfrm>
                <a:off x="4573587" y="2286194"/>
                <a:ext cx="1651000" cy="1587500"/>
              </a:xfrm>
              <a:custGeom>
                <a:avLst/>
                <a:gdLst>
                  <a:gd name="T0" fmla="*/ 0 w 1040"/>
                  <a:gd name="T1" fmla="*/ 0 h 1000"/>
                  <a:gd name="T2" fmla="*/ 0 w 1040"/>
                  <a:gd name="T3" fmla="*/ 1270000 h 1000"/>
                  <a:gd name="T4" fmla="*/ 0 w 1040"/>
                  <a:gd name="T5" fmla="*/ 1270000 h 1000"/>
                  <a:gd name="T6" fmla="*/ 44450 w 1040"/>
                  <a:gd name="T7" fmla="*/ 1273175 h 1000"/>
                  <a:gd name="T8" fmla="*/ 88900 w 1040"/>
                  <a:gd name="T9" fmla="*/ 1276350 h 1000"/>
                  <a:gd name="T10" fmla="*/ 130175 w 1040"/>
                  <a:gd name="T11" fmla="*/ 1282700 h 1000"/>
                  <a:gd name="T12" fmla="*/ 171450 w 1040"/>
                  <a:gd name="T13" fmla="*/ 1295400 h 1000"/>
                  <a:gd name="T14" fmla="*/ 209550 w 1040"/>
                  <a:gd name="T15" fmla="*/ 1304925 h 1000"/>
                  <a:gd name="T16" fmla="*/ 247650 w 1040"/>
                  <a:gd name="T17" fmla="*/ 1320800 h 1000"/>
                  <a:gd name="T18" fmla="*/ 285750 w 1040"/>
                  <a:gd name="T19" fmla="*/ 1339850 h 1000"/>
                  <a:gd name="T20" fmla="*/ 323850 w 1040"/>
                  <a:gd name="T21" fmla="*/ 1358900 h 1000"/>
                  <a:gd name="T22" fmla="*/ 358775 w 1040"/>
                  <a:gd name="T23" fmla="*/ 1381125 h 1000"/>
                  <a:gd name="T24" fmla="*/ 390525 w 1040"/>
                  <a:gd name="T25" fmla="*/ 1403350 h 1000"/>
                  <a:gd name="T26" fmla="*/ 422275 w 1040"/>
                  <a:gd name="T27" fmla="*/ 1431925 h 1000"/>
                  <a:gd name="T28" fmla="*/ 450850 w 1040"/>
                  <a:gd name="T29" fmla="*/ 1457325 h 1000"/>
                  <a:gd name="T30" fmla="*/ 479425 w 1040"/>
                  <a:gd name="T31" fmla="*/ 1489075 h 1000"/>
                  <a:gd name="T32" fmla="*/ 504825 w 1040"/>
                  <a:gd name="T33" fmla="*/ 1520825 h 1000"/>
                  <a:gd name="T34" fmla="*/ 530225 w 1040"/>
                  <a:gd name="T35" fmla="*/ 1552575 h 1000"/>
                  <a:gd name="T36" fmla="*/ 549275 w 1040"/>
                  <a:gd name="T37" fmla="*/ 1587500 h 1000"/>
                  <a:gd name="T38" fmla="*/ 1651000 w 1040"/>
                  <a:gd name="T39" fmla="*/ 952500 h 1000"/>
                  <a:gd name="T40" fmla="*/ 1651000 w 1040"/>
                  <a:gd name="T41" fmla="*/ 952500 h 1000"/>
                  <a:gd name="T42" fmla="*/ 1619250 w 1040"/>
                  <a:gd name="T43" fmla="*/ 901700 h 1000"/>
                  <a:gd name="T44" fmla="*/ 1584325 w 1040"/>
                  <a:gd name="T45" fmla="*/ 847725 h 1000"/>
                  <a:gd name="T46" fmla="*/ 1549400 w 1040"/>
                  <a:gd name="T47" fmla="*/ 796925 h 1000"/>
                  <a:gd name="T48" fmla="*/ 1514475 w 1040"/>
                  <a:gd name="T49" fmla="*/ 749300 h 1000"/>
                  <a:gd name="T50" fmla="*/ 1476375 w 1040"/>
                  <a:gd name="T51" fmla="*/ 701675 h 1000"/>
                  <a:gd name="T52" fmla="*/ 1435100 w 1040"/>
                  <a:gd name="T53" fmla="*/ 654050 h 1000"/>
                  <a:gd name="T54" fmla="*/ 1397000 w 1040"/>
                  <a:gd name="T55" fmla="*/ 609600 h 1000"/>
                  <a:gd name="T56" fmla="*/ 1352550 w 1040"/>
                  <a:gd name="T57" fmla="*/ 565150 h 1000"/>
                  <a:gd name="T58" fmla="*/ 1308100 w 1040"/>
                  <a:gd name="T59" fmla="*/ 520700 h 1000"/>
                  <a:gd name="T60" fmla="*/ 1263650 w 1040"/>
                  <a:gd name="T61" fmla="*/ 479425 h 1000"/>
                  <a:gd name="T62" fmla="*/ 1216025 w 1040"/>
                  <a:gd name="T63" fmla="*/ 441325 h 1000"/>
                  <a:gd name="T64" fmla="*/ 1168400 w 1040"/>
                  <a:gd name="T65" fmla="*/ 403225 h 1000"/>
                  <a:gd name="T66" fmla="*/ 1120775 w 1040"/>
                  <a:gd name="T67" fmla="*/ 365125 h 1000"/>
                  <a:gd name="T68" fmla="*/ 1069975 w 1040"/>
                  <a:gd name="T69" fmla="*/ 330200 h 1000"/>
                  <a:gd name="T70" fmla="*/ 1019175 w 1040"/>
                  <a:gd name="T71" fmla="*/ 295275 h 1000"/>
                  <a:gd name="T72" fmla="*/ 965200 w 1040"/>
                  <a:gd name="T73" fmla="*/ 263525 h 1000"/>
                  <a:gd name="T74" fmla="*/ 914400 w 1040"/>
                  <a:gd name="T75" fmla="*/ 231775 h 1000"/>
                  <a:gd name="T76" fmla="*/ 857250 w 1040"/>
                  <a:gd name="T77" fmla="*/ 203200 h 1000"/>
                  <a:gd name="T78" fmla="*/ 803275 w 1040"/>
                  <a:gd name="T79" fmla="*/ 177800 h 1000"/>
                  <a:gd name="T80" fmla="*/ 746125 w 1040"/>
                  <a:gd name="T81" fmla="*/ 152400 h 1000"/>
                  <a:gd name="T82" fmla="*/ 688975 w 1040"/>
                  <a:gd name="T83" fmla="*/ 130175 h 1000"/>
                  <a:gd name="T84" fmla="*/ 628650 w 1040"/>
                  <a:gd name="T85" fmla="*/ 107950 h 1000"/>
                  <a:gd name="T86" fmla="*/ 571500 w 1040"/>
                  <a:gd name="T87" fmla="*/ 88900 h 1000"/>
                  <a:gd name="T88" fmla="*/ 511175 w 1040"/>
                  <a:gd name="T89" fmla="*/ 69850 h 1000"/>
                  <a:gd name="T90" fmla="*/ 447675 w 1040"/>
                  <a:gd name="T91" fmla="*/ 53975 h 1000"/>
                  <a:gd name="T92" fmla="*/ 387350 w 1040"/>
                  <a:gd name="T93" fmla="*/ 41275 h 1000"/>
                  <a:gd name="T94" fmla="*/ 323850 w 1040"/>
                  <a:gd name="T95" fmla="*/ 28575 h 1000"/>
                  <a:gd name="T96" fmla="*/ 260350 w 1040"/>
                  <a:gd name="T97" fmla="*/ 19050 h 1000"/>
                  <a:gd name="T98" fmla="*/ 196850 w 1040"/>
                  <a:gd name="T99" fmla="*/ 9525 h 1000"/>
                  <a:gd name="T100" fmla="*/ 133350 w 1040"/>
                  <a:gd name="T101" fmla="*/ 6350 h 1000"/>
                  <a:gd name="T102" fmla="*/ 66675 w 1040"/>
                  <a:gd name="T103" fmla="*/ 3175 h 1000"/>
                  <a:gd name="T104" fmla="*/ 0 w 1040"/>
                  <a:gd name="T105" fmla="*/ 0 h 1000"/>
                  <a:gd name="T106" fmla="*/ 0 w 1040"/>
                  <a:gd name="T107" fmla="*/ 0 h 10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040" h="1000">
                    <a:moveTo>
                      <a:pt x="0" y="0"/>
                    </a:moveTo>
                    <a:lnTo>
                      <a:pt x="0" y="800"/>
                    </a:lnTo>
                    <a:lnTo>
                      <a:pt x="28" y="802"/>
                    </a:lnTo>
                    <a:lnTo>
                      <a:pt x="56" y="804"/>
                    </a:lnTo>
                    <a:lnTo>
                      <a:pt x="82" y="808"/>
                    </a:lnTo>
                    <a:lnTo>
                      <a:pt x="108" y="816"/>
                    </a:lnTo>
                    <a:lnTo>
                      <a:pt x="132" y="822"/>
                    </a:lnTo>
                    <a:lnTo>
                      <a:pt x="156" y="832"/>
                    </a:lnTo>
                    <a:lnTo>
                      <a:pt x="180" y="844"/>
                    </a:lnTo>
                    <a:lnTo>
                      <a:pt x="204" y="856"/>
                    </a:lnTo>
                    <a:lnTo>
                      <a:pt x="226" y="870"/>
                    </a:lnTo>
                    <a:lnTo>
                      <a:pt x="246" y="884"/>
                    </a:lnTo>
                    <a:lnTo>
                      <a:pt x="266" y="902"/>
                    </a:lnTo>
                    <a:lnTo>
                      <a:pt x="284" y="918"/>
                    </a:lnTo>
                    <a:lnTo>
                      <a:pt x="302" y="938"/>
                    </a:lnTo>
                    <a:lnTo>
                      <a:pt x="318" y="958"/>
                    </a:lnTo>
                    <a:lnTo>
                      <a:pt x="334" y="978"/>
                    </a:lnTo>
                    <a:lnTo>
                      <a:pt x="346" y="1000"/>
                    </a:lnTo>
                    <a:lnTo>
                      <a:pt x="1040" y="600"/>
                    </a:lnTo>
                    <a:lnTo>
                      <a:pt x="1020" y="568"/>
                    </a:lnTo>
                    <a:lnTo>
                      <a:pt x="998" y="534"/>
                    </a:lnTo>
                    <a:lnTo>
                      <a:pt x="976" y="502"/>
                    </a:lnTo>
                    <a:lnTo>
                      <a:pt x="954" y="472"/>
                    </a:lnTo>
                    <a:lnTo>
                      <a:pt x="930" y="442"/>
                    </a:lnTo>
                    <a:lnTo>
                      <a:pt x="904" y="412"/>
                    </a:lnTo>
                    <a:lnTo>
                      <a:pt x="880" y="384"/>
                    </a:lnTo>
                    <a:lnTo>
                      <a:pt x="852" y="356"/>
                    </a:lnTo>
                    <a:lnTo>
                      <a:pt x="824" y="328"/>
                    </a:lnTo>
                    <a:lnTo>
                      <a:pt x="796" y="302"/>
                    </a:lnTo>
                    <a:lnTo>
                      <a:pt x="766" y="278"/>
                    </a:lnTo>
                    <a:lnTo>
                      <a:pt x="736" y="254"/>
                    </a:lnTo>
                    <a:lnTo>
                      <a:pt x="706" y="230"/>
                    </a:lnTo>
                    <a:lnTo>
                      <a:pt x="674" y="208"/>
                    </a:lnTo>
                    <a:lnTo>
                      <a:pt x="642" y="186"/>
                    </a:lnTo>
                    <a:lnTo>
                      <a:pt x="608" y="166"/>
                    </a:lnTo>
                    <a:lnTo>
                      <a:pt x="576" y="146"/>
                    </a:lnTo>
                    <a:lnTo>
                      <a:pt x="540" y="128"/>
                    </a:lnTo>
                    <a:lnTo>
                      <a:pt x="506" y="112"/>
                    </a:lnTo>
                    <a:lnTo>
                      <a:pt x="470" y="96"/>
                    </a:lnTo>
                    <a:lnTo>
                      <a:pt x="434" y="82"/>
                    </a:lnTo>
                    <a:lnTo>
                      <a:pt x="396" y="68"/>
                    </a:lnTo>
                    <a:lnTo>
                      <a:pt x="360" y="56"/>
                    </a:lnTo>
                    <a:lnTo>
                      <a:pt x="322" y="44"/>
                    </a:lnTo>
                    <a:lnTo>
                      <a:pt x="282" y="34"/>
                    </a:lnTo>
                    <a:lnTo>
                      <a:pt x="244" y="26"/>
                    </a:lnTo>
                    <a:lnTo>
                      <a:pt x="204" y="18"/>
                    </a:lnTo>
                    <a:lnTo>
                      <a:pt x="164" y="12"/>
                    </a:lnTo>
                    <a:lnTo>
                      <a:pt x="124" y="6"/>
                    </a:lnTo>
                    <a:lnTo>
                      <a:pt x="84" y="4"/>
                    </a:lnTo>
                    <a:lnTo>
                      <a:pt x="42" y="2"/>
                    </a:lnTo>
                    <a:lnTo>
                      <a:pt x="0" y="0"/>
                    </a:lnTo>
                    <a:close/>
                  </a:path>
                </a:pathLst>
              </a:custGeom>
              <a:noFill/>
              <a:ln w="12700" cap="flat" cmpd="sng">
                <a:solidFill>
                  <a:srgbClr val="000000"/>
                </a:solidFill>
                <a:prstDash val="solid"/>
                <a:round/>
                <a:headEnd type="none" w="med" len="med"/>
                <a:tailEnd type="none" w="med" len="med"/>
              </a:ln>
              <a:effectLst/>
              <a:extLst/>
            </p:spPr>
            <p:txBody>
              <a:bodyPr/>
              <a:lstStyle/>
              <a:p>
                <a:endParaRPr lang="en-GB"/>
              </a:p>
            </p:txBody>
          </p:sp>
          <p:sp>
            <p:nvSpPr>
              <p:cNvPr id="87" name="Freeform 13"/>
              <p:cNvSpPr>
                <a:spLocks/>
              </p:cNvSpPr>
              <p:nvPr/>
            </p:nvSpPr>
            <p:spPr bwMode="auto">
              <a:xfrm>
                <a:off x="5122864" y="3238693"/>
                <a:ext cx="1355725" cy="1905000"/>
              </a:xfrm>
              <a:custGeom>
                <a:avLst/>
                <a:gdLst>
                  <a:gd name="T0" fmla="*/ 85725 w 854"/>
                  <a:gd name="T1" fmla="*/ 952500 h 1200"/>
                  <a:gd name="T2" fmla="*/ 85725 w 854"/>
                  <a:gd name="T3" fmla="*/ 952500 h 1200"/>
                  <a:gd name="T4" fmla="*/ 85725 w 854"/>
                  <a:gd name="T5" fmla="*/ 996950 h 1200"/>
                  <a:gd name="T6" fmla="*/ 79375 w 854"/>
                  <a:gd name="T7" fmla="*/ 1038225 h 1200"/>
                  <a:gd name="T8" fmla="*/ 73025 w 854"/>
                  <a:gd name="T9" fmla="*/ 1079500 h 1200"/>
                  <a:gd name="T10" fmla="*/ 63500 w 854"/>
                  <a:gd name="T11" fmla="*/ 1120775 h 1200"/>
                  <a:gd name="T12" fmla="*/ 50800 w 854"/>
                  <a:gd name="T13" fmla="*/ 1158875 h 1200"/>
                  <a:gd name="T14" fmla="*/ 38100 w 854"/>
                  <a:gd name="T15" fmla="*/ 1196975 h 1200"/>
                  <a:gd name="T16" fmla="*/ 19050 w 854"/>
                  <a:gd name="T17" fmla="*/ 1235075 h 1200"/>
                  <a:gd name="T18" fmla="*/ 0 w 854"/>
                  <a:gd name="T19" fmla="*/ 1270000 h 1200"/>
                  <a:gd name="T20" fmla="*/ 1101725 w 854"/>
                  <a:gd name="T21" fmla="*/ 1905000 h 1200"/>
                  <a:gd name="T22" fmla="*/ 1101725 w 854"/>
                  <a:gd name="T23" fmla="*/ 1905000 h 1200"/>
                  <a:gd name="T24" fmla="*/ 1130300 w 854"/>
                  <a:gd name="T25" fmla="*/ 1854200 h 1200"/>
                  <a:gd name="T26" fmla="*/ 1158875 w 854"/>
                  <a:gd name="T27" fmla="*/ 1800225 h 1200"/>
                  <a:gd name="T28" fmla="*/ 1184275 w 854"/>
                  <a:gd name="T29" fmla="*/ 1743075 h 1200"/>
                  <a:gd name="T30" fmla="*/ 1209675 w 854"/>
                  <a:gd name="T31" fmla="*/ 1689100 h 1200"/>
                  <a:gd name="T32" fmla="*/ 1231900 w 854"/>
                  <a:gd name="T33" fmla="*/ 1631950 h 1200"/>
                  <a:gd name="T34" fmla="*/ 1254125 w 854"/>
                  <a:gd name="T35" fmla="*/ 1571625 h 1200"/>
                  <a:gd name="T36" fmla="*/ 1273175 w 854"/>
                  <a:gd name="T37" fmla="*/ 1514475 h 1200"/>
                  <a:gd name="T38" fmla="*/ 1289050 w 854"/>
                  <a:gd name="T39" fmla="*/ 1454150 h 1200"/>
                  <a:gd name="T40" fmla="*/ 1304925 w 854"/>
                  <a:gd name="T41" fmla="*/ 1393825 h 1200"/>
                  <a:gd name="T42" fmla="*/ 1317625 w 854"/>
                  <a:gd name="T43" fmla="*/ 1333500 h 1200"/>
                  <a:gd name="T44" fmla="*/ 1330325 w 854"/>
                  <a:gd name="T45" fmla="*/ 1273175 h 1200"/>
                  <a:gd name="T46" fmla="*/ 1339850 w 854"/>
                  <a:gd name="T47" fmla="*/ 1209675 h 1200"/>
                  <a:gd name="T48" fmla="*/ 1346200 w 854"/>
                  <a:gd name="T49" fmla="*/ 1146175 h 1200"/>
                  <a:gd name="T50" fmla="*/ 1352550 w 854"/>
                  <a:gd name="T51" fmla="*/ 1082675 h 1200"/>
                  <a:gd name="T52" fmla="*/ 1355725 w 854"/>
                  <a:gd name="T53" fmla="*/ 1019175 h 1200"/>
                  <a:gd name="T54" fmla="*/ 1355725 w 854"/>
                  <a:gd name="T55" fmla="*/ 952500 h 1200"/>
                  <a:gd name="T56" fmla="*/ 1355725 w 854"/>
                  <a:gd name="T57" fmla="*/ 952500 h 1200"/>
                  <a:gd name="T58" fmla="*/ 1355725 w 854"/>
                  <a:gd name="T59" fmla="*/ 889000 h 1200"/>
                  <a:gd name="T60" fmla="*/ 1352550 w 854"/>
                  <a:gd name="T61" fmla="*/ 825500 h 1200"/>
                  <a:gd name="T62" fmla="*/ 1346200 w 854"/>
                  <a:gd name="T63" fmla="*/ 762000 h 1200"/>
                  <a:gd name="T64" fmla="*/ 1339850 w 854"/>
                  <a:gd name="T65" fmla="*/ 698500 h 1200"/>
                  <a:gd name="T66" fmla="*/ 1330325 w 854"/>
                  <a:gd name="T67" fmla="*/ 635000 h 1200"/>
                  <a:gd name="T68" fmla="*/ 1317625 w 854"/>
                  <a:gd name="T69" fmla="*/ 574675 h 1200"/>
                  <a:gd name="T70" fmla="*/ 1304925 w 854"/>
                  <a:gd name="T71" fmla="*/ 511175 h 1200"/>
                  <a:gd name="T72" fmla="*/ 1289050 w 854"/>
                  <a:gd name="T73" fmla="*/ 450850 h 1200"/>
                  <a:gd name="T74" fmla="*/ 1273175 w 854"/>
                  <a:gd name="T75" fmla="*/ 393700 h 1200"/>
                  <a:gd name="T76" fmla="*/ 1254125 w 854"/>
                  <a:gd name="T77" fmla="*/ 333375 h 1200"/>
                  <a:gd name="T78" fmla="*/ 1231900 w 854"/>
                  <a:gd name="T79" fmla="*/ 276225 h 1200"/>
                  <a:gd name="T80" fmla="*/ 1209675 w 854"/>
                  <a:gd name="T81" fmla="*/ 219075 h 1200"/>
                  <a:gd name="T82" fmla="*/ 1184275 w 854"/>
                  <a:gd name="T83" fmla="*/ 161925 h 1200"/>
                  <a:gd name="T84" fmla="*/ 1158875 w 854"/>
                  <a:gd name="T85" fmla="*/ 107950 h 1200"/>
                  <a:gd name="T86" fmla="*/ 1130300 w 854"/>
                  <a:gd name="T87" fmla="*/ 53975 h 1200"/>
                  <a:gd name="T88" fmla="*/ 1101725 w 854"/>
                  <a:gd name="T89" fmla="*/ 0 h 1200"/>
                  <a:gd name="T90" fmla="*/ 0 w 854"/>
                  <a:gd name="T91" fmla="*/ 635000 h 1200"/>
                  <a:gd name="T92" fmla="*/ 0 w 854"/>
                  <a:gd name="T93" fmla="*/ 635000 h 1200"/>
                  <a:gd name="T94" fmla="*/ 19050 w 854"/>
                  <a:gd name="T95" fmla="*/ 673100 h 1200"/>
                  <a:gd name="T96" fmla="*/ 38100 w 854"/>
                  <a:gd name="T97" fmla="*/ 708025 h 1200"/>
                  <a:gd name="T98" fmla="*/ 50800 w 854"/>
                  <a:gd name="T99" fmla="*/ 746125 h 1200"/>
                  <a:gd name="T100" fmla="*/ 63500 w 854"/>
                  <a:gd name="T101" fmla="*/ 787400 h 1200"/>
                  <a:gd name="T102" fmla="*/ 73025 w 854"/>
                  <a:gd name="T103" fmla="*/ 825500 h 1200"/>
                  <a:gd name="T104" fmla="*/ 79375 w 854"/>
                  <a:gd name="T105" fmla="*/ 866775 h 1200"/>
                  <a:gd name="T106" fmla="*/ 85725 w 854"/>
                  <a:gd name="T107" fmla="*/ 911225 h 1200"/>
                  <a:gd name="T108" fmla="*/ 85725 w 854"/>
                  <a:gd name="T109" fmla="*/ 952500 h 1200"/>
                  <a:gd name="T110" fmla="*/ 85725 w 854"/>
                  <a:gd name="T111" fmla="*/ 952500 h 120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854" h="1200">
                    <a:moveTo>
                      <a:pt x="54" y="600"/>
                    </a:moveTo>
                    <a:lnTo>
                      <a:pt x="54" y="600"/>
                    </a:lnTo>
                    <a:lnTo>
                      <a:pt x="54" y="628"/>
                    </a:lnTo>
                    <a:lnTo>
                      <a:pt x="50" y="654"/>
                    </a:lnTo>
                    <a:lnTo>
                      <a:pt x="46" y="680"/>
                    </a:lnTo>
                    <a:lnTo>
                      <a:pt x="40" y="706"/>
                    </a:lnTo>
                    <a:lnTo>
                      <a:pt x="32" y="730"/>
                    </a:lnTo>
                    <a:lnTo>
                      <a:pt x="24" y="754"/>
                    </a:lnTo>
                    <a:lnTo>
                      <a:pt x="12" y="778"/>
                    </a:lnTo>
                    <a:lnTo>
                      <a:pt x="0" y="800"/>
                    </a:lnTo>
                    <a:lnTo>
                      <a:pt x="694" y="1200"/>
                    </a:lnTo>
                    <a:lnTo>
                      <a:pt x="712" y="1168"/>
                    </a:lnTo>
                    <a:lnTo>
                      <a:pt x="730" y="1134"/>
                    </a:lnTo>
                    <a:lnTo>
                      <a:pt x="746" y="1098"/>
                    </a:lnTo>
                    <a:lnTo>
                      <a:pt x="762" y="1064"/>
                    </a:lnTo>
                    <a:lnTo>
                      <a:pt x="776" y="1028"/>
                    </a:lnTo>
                    <a:lnTo>
                      <a:pt x="790" y="990"/>
                    </a:lnTo>
                    <a:lnTo>
                      <a:pt x="802" y="954"/>
                    </a:lnTo>
                    <a:lnTo>
                      <a:pt x="812" y="916"/>
                    </a:lnTo>
                    <a:lnTo>
                      <a:pt x="822" y="878"/>
                    </a:lnTo>
                    <a:lnTo>
                      <a:pt x="830" y="840"/>
                    </a:lnTo>
                    <a:lnTo>
                      <a:pt x="838" y="802"/>
                    </a:lnTo>
                    <a:lnTo>
                      <a:pt x="844" y="762"/>
                    </a:lnTo>
                    <a:lnTo>
                      <a:pt x="848" y="722"/>
                    </a:lnTo>
                    <a:lnTo>
                      <a:pt x="852" y="682"/>
                    </a:lnTo>
                    <a:lnTo>
                      <a:pt x="854" y="642"/>
                    </a:lnTo>
                    <a:lnTo>
                      <a:pt x="854" y="600"/>
                    </a:lnTo>
                    <a:lnTo>
                      <a:pt x="854" y="560"/>
                    </a:lnTo>
                    <a:lnTo>
                      <a:pt x="852" y="520"/>
                    </a:lnTo>
                    <a:lnTo>
                      <a:pt x="848" y="480"/>
                    </a:lnTo>
                    <a:lnTo>
                      <a:pt x="844" y="440"/>
                    </a:lnTo>
                    <a:lnTo>
                      <a:pt x="838" y="400"/>
                    </a:lnTo>
                    <a:lnTo>
                      <a:pt x="830" y="362"/>
                    </a:lnTo>
                    <a:lnTo>
                      <a:pt x="822" y="322"/>
                    </a:lnTo>
                    <a:lnTo>
                      <a:pt x="812" y="284"/>
                    </a:lnTo>
                    <a:lnTo>
                      <a:pt x="802" y="248"/>
                    </a:lnTo>
                    <a:lnTo>
                      <a:pt x="790" y="210"/>
                    </a:lnTo>
                    <a:lnTo>
                      <a:pt x="776" y="174"/>
                    </a:lnTo>
                    <a:lnTo>
                      <a:pt x="762" y="138"/>
                    </a:lnTo>
                    <a:lnTo>
                      <a:pt x="746" y="102"/>
                    </a:lnTo>
                    <a:lnTo>
                      <a:pt x="730" y="68"/>
                    </a:lnTo>
                    <a:lnTo>
                      <a:pt x="712" y="34"/>
                    </a:lnTo>
                    <a:lnTo>
                      <a:pt x="694" y="0"/>
                    </a:lnTo>
                    <a:lnTo>
                      <a:pt x="0" y="400"/>
                    </a:lnTo>
                    <a:lnTo>
                      <a:pt x="12" y="424"/>
                    </a:lnTo>
                    <a:lnTo>
                      <a:pt x="24" y="446"/>
                    </a:lnTo>
                    <a:lnTo>
                      <a:pt x="32" y="470"/>
                    </a:lnTo>
                    <a:lnTo>
                      <a:pt x="40" y="496"/>
                    </a:lnTo>
                    <a:lnTo>
                      <a:pt x="46" y="520"/>
                    </a:lnTo>
                    <a:lnTo>
                      <a:pt x="50" y="546"/>
                    </a:lnTo>
                    <a:lnTo>
                      <a:pt x="54" y="574"/>
                    </a:lnTo>
                    <a:lnTo>
                      <a:pt x="54" y="600"/>
                    </a:lnTo>
                    <a:close/>
                  </a:path>
                </a:pathLst>
              </a:custGeom>
              <a:noFill/>
              <a:ln w="38100" cap="flat" cmpd="sng">
                <a:solidFill>
                  <a:srgbClr val="5F5F5F"/>
                </a:solidFill>
                <a:prstDash val="solid"/>
                <a:round/>
                <a:headEnd type="none" w="med" len="med"/>
                <a:tailEnd type="none" w="med" len="med"/>
              </a:ln>
              <a:effectLst/>
              <a:extLst/>
            </p:spPr>
            <p:txBody>
              <a:bodyPr/>
              <a:lstStyle/>
              <a:p>
                <a:endParaRPr lang="en-GB"/>
              </a:p>
            </p:txBody>
          </p:sp>
          <p:sp>
            <p:nvSpPr>
              <p:cNvPr id="88" name="Rectangle 14"/>
              <p:cNvSpPr>
                <a:spLocks noChangeArrowheads="1"/>
              </p:cNvSpPr>
              <p:nvPr/>
            </p:nvSpPr>
            <p:spPr bwMode="auto">
              <a:xfrm>
                <a:off x="4573587" y="4191194"/>
                <a:ext cx="1588" cy="1588"/>
              </a:xfrm>
              <a:prstGeom prst="rect">
                <a:avLst/>
              </a:prstGeom>
              <a:solidFill>
                <a:srgbClr val="FFFFFF"/>
              </a:solidFill>
              <a:ln w="12700">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89" name="Freeform 15"/>
              <p:cNvSpPr>
                <a:spLocks/>
              </p:cNvSpPr>
              <p:nvPr/>
            </p:nvSpPr>
            <p:spPr bwMode="auto">
              <a:xfrm>
                <a:off x="3938587" y="3549844"/>
                <a:ext cx="1270000" cy="1270000"/>
              </a:xfrm>
              <a:custGeom>
                <a:avLst/>
                <a:gdLst>
                  <a:gd name="T0" fmla="*/ 1270000 w 800"/>
                  <a:gd name="T1" fmla="*/ 635000 h 800"/>
                  <a:gd name="T2" fmla="*/ 1257300 w 800"/>
                  <a:gd name="T3" fmla="*/ 765175 h 800"/>
                  <a:gd name="T4" fmla="*/ 1222375 w 800"/>
                  <a:gd name="T5" fmla="*/ 882650 h 800"/>
                  <a:gd name="T6" fmla="*/ 1162050 w 800"/>
                  <a:gd name="T7" fmla="*/ 990600 h 800"/>
                  <a:gd name="T8" fmla="*/ 1085850 w 800"/>
                  <a:gd name="T9" fmla="*/ 1085850 h 800"/>
                  <a:gd name="T10" fmla="*/ 990600 w 800"/>
                  <a:gd name="T11" fmla="*/ 1162050 h 800"/>
                  <a:gd name="T12" fmla="*/ 882650 w 800"/>
                  <a:gd name="T13" fmla="*/ 1222375 h 800"/>
                  <a:gd name="T14" fmla="*/ 765175 w 800"/>
                  <a:gd name="T15" fmla="*/ 1257300 h 800"/>
                  <a:gd name="T16" fmla="*/ 635000 w 800"/>
                  <a:gd name="T17" fmla="*/ 1270000 h 800"/>
                  <a:gd name="T18" fmla="*/ 571500 w 800"/>
                  <a:gd name="T19" fmla="*/ 1266825 h 800"/>
                  <a:gd name="T20" fmla="*/ 447675 w 800"/>
                  <a:gd name="T21" fmla="*/ 1241425 h 800"/>
                  <a:gd name="T22" fmla="*/ 333375 w 800"/>
                  <a:gd name="T23" fmla="*/ 1193800 h 800"/>
                  <a:gd name="T24" fmla="*/ 231775 w 800"/>
                  <a:gd name="T25" fmla="*/ 1127125 h 800"/>
                  <a:gd name="T26" fmla="*/ 146050 w 800"/>
                  <a:gd name="T27" fmla="*/ 1038225 h 800"/>
                  <a:gd name="T28" fmla="*/ 76200 w 800"/>
                  <a:gd name="T29" fmla="*/ 939800 h 800"/>
                  <a:gd name="T30" fmla="*/ 28575 w 800"/>
                  <a:gd name="T31" fmla="*/ 825500 h 800"/>
                  <a:gd name="T32" fmla="*/ 3175 w 800"/>
                  <a:gd name="T33" fmla="*/ 701675 h 800"/>
                  <a:gd name="T34" fmla="*/ 0 w 800"/>
                  <a:gd name="T35" fmla="*/ 635000 h 800"/>
                  <a:gd name="T36" fmla="*/ 12700 w 800"/>
                  <a:gd name="T37" fmla="*/ 508000 h 800"/>
                  <a:gd name="T38" fmla="*/ 50800 w 800"/>
                  <a:gd name="T39" fmla="*/ 387350 h 800"/>
                  <a:gd name="T40" fmla="*/ 107950 w 800"/>
                  <a:gd name="T41" fmla="*/ 279400 h 800"/>
                  <a:gd name="T42" fmla="*/ 187325 w 800"/>
                  <a:gd name="T43" fmla="*/ 187325 h 800"/>
                  <a:gd name="T44" fmla="*/ 279400 w 800"/>
                  <a:gd name="T45" fmla="*/ 107950 h 800"/>
                  <a:gd name="T46" fmla="*/ 387350 w 800"/>
                  <a:gd name="T47" fmla="*/ 50800 h 800"/>
                  <a:gd name="T48" fmla="*/ 508000 w 800"/>
                  <a:gd name="T49" fmla="*/ 12700 h 800"/>
                  <a:gd name="T50" fmla="*/ 635000 w 800"/>
                  <a:gd name="T51" fmla="*/ 0 h 800"/>
                  <a:gd name="T52" fmla="*/ 701675 w 800"/>
                  <a:gd name="T53" fmla="*/ 3175 h 800"/>
                  <a:gd name="T54" fmla="*/ 825500 w 800"/>
                  <a:gd name="T55" fmla="*/ 28575 h 800"/>
                  <a:gd name="T56" fmla="*/ 939800 w 800"/>
                  <a:gd name="T57" fmla="*/ 76200 h 800"/>
                  <a:gd name="T58" fmla="*/ 1038225 w 800"/>
                  <a:gd name="T59" fmla="*/ 146050 h 800"/>
                  <a:gd name="T60" fmla="*/ 1127125 w 800"/>
                  <a:gd name="T61" fmla="*/ 231775 h 800"/>
                  <a:gd name="T62" fmla="*/ 1193800 w 800"/>
                  <a:gd name="T63" fmla="*/ 333375 h 800"/>
                  <a:gd name="T64" fmla="*/ 1241425 w 800"/>
                  <a:gd name="T65" fmla="*/ 447675 h 800"/>
                  <a:gd name="T66" fmla="*/ 1266825 w 800"/>
                  <a:gd name="T67" fmla="*/ 571500 h 800"/>
                  <a:gd name="T68" fmla="*/ 1270000 w 800"/>
                  <a:gd name="T69" fmla="*/ 635000 h 8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800" h="800">
                    <a:moveTo>
                      <a:pt x="800" y="400"/>
                    </a:moveTo>
                    <a:lnTo>
                      <a:pt x="800" y="400"/>
                    </a:lnTo>
                    <a:lnTo>
                      <a:pt x="798" y="442"/>
                    </a:lnTo>
                    <a:lnTo>
                      <a:pt x="792" y="482"/>
                    </a:lnTo>
                    <a:lnTo>
                      <a:pt x="782" y="520"/>
                    </a:lnTo>
                    <a:lnTo>
                      <a:pt x="770" y="556"/>
                    </a:lnTo>
                    <a:lnTo>
                      <a:pt x="752" y="592"/>
                    </a:lnTo>
                    <a:lnTo>
                      <a:pt x="732" y="624"/>
                    </a:lnTo>
                    <a:lnTo>
                      <a:pt x="710" y="654"/>
                    </a:lnTo>
                    <a:lnTo>
                      <a:pt x="684" y="684"/>
                    </a:lnTo>
                    <a:lnTo>
                      <a:pt x="654" y="710"/>
                    </a:lnTo>
                    <a:lnTo>
                      <a:pt x="624" y="732"/>
                    </a:lnTo>
                    <a:lnTo>
                      <a:pt x="592" y="752"/>
                    </a:lnTo>
                    <a:lnTo>
                      <a:pt x="556" y="770"/>
                    </a:lnTo>
                    <a:lnTo>
                      <a:pt x="520" y="782"/>
                    </a:lnTo>
                    <a:lnTo>
                      <a:pt x="482" y="792"/>
                    </a:lnTo>
                    <a:lnTo>
                      <a:pt x="442" y="798"/>
                    </a:lnTo>
                    <a:lnTo>
                      <a:pt x="400" y="800"/>
                    </a:lnTo>
                    <a:lnTo>
                      <a:pt x="360" y="798"/>
                    </a:lnTo>
                    <a:lnTo>
                      <a:pt x="320" y="792"/>
                    </a:lnTo>
                    <a:lnTo>
                      <a:pt x="282" y="782"/>
                    </a:lnTo>
                    <a:lnTo>
                      <a:pt x="244" y="770"/>
                    </a:lnTo>
                    <a:lnTo>
                      <a:pt x="210" y="752"/>
                    </a:lnTo>
                    <a:lnTo>
                      <a:pt x="176" y="732"/>
                    </a:lnTo>
                    <a:lnTo>
                      <a:pt x="146" y="710"/>
                    </a:lnTo>
                    <a:lnTo>
                      <a:pt x="118" y="684"/>
                    </a:lnTo>
                    <a:lnTo>
                      <a:pt x="92" y="654"/>
                    </a:lnTo>
                    <a:lnTo>
                      <a:pt x="68" y="624"/>
                    </a:lnTo>
                    <a:lnTo>
                      <a:pt x="48" y="592"/>
                    </a:lnTo>
                    <a:lnTo>
                      <a:pt x="32" y="556"/>
                    </a:lnTo>
                    <a:lnTo>
                      <a:pt x="18" y="520"/>
                    </a:lnTo>
                    <a:lnTo>
                      <a:pt x="8" y="482"/>
                    </a:lnTo>
                    <a:lnTo>
                      <a:pt x="2" y="442"/>
                    </a:lnTo>
                    <a:lnTo>
                      <a:pt x="0" y="400"/>
                    </a:lnTo>
                    <a:lnTo>
                      <a:pt x="2" y="360"/>
                    </a:lnTo>
                    <a:lnTo>
                      <a:pt x="8" y="320"/>
                    </a:lnTo>
                    <a:lnTo>
                      <a:pt x="18" y="282"/>
                    </a:lnTo>
                    <a:lnTo>
                      <a:pt x="32" y="244"/>
                    </a:lnTo>
                    <a:lnTo>
                      <a:pt x="48" y="210"/>
                    </a:lnTo>
                    <a:lnTo>
                      <a:pt x="68" y="176"/>
                    </a:lnTo>
                    <a:lnTo>
                      <a:pt x="92" y="146"/>
                    </a:lnTo>
                    <a:lnTo>
                      <a:pt x="118" y="118"/>
                    </a:lnTo>
                    <a:lnTo>
                      <a:pt x="146" y="92"/>
                    </a:lnTo>
                    <a:lnTo>
                      <a:pt x="176" y="68"/>
                    </a:lnTo>
                    <a:lnTo>
                      <a:pt x="210" y="48"/>
                    </a:lnTo>
                    <a:lnTo>
                      <a:pt x="244" y="32"/>
                    </a:lnTo>
                    <a:lnTo>
                      <a:pt x="282" y="18"/>
                    </a:lnTo>
                    <a:lnTo>
                      <a:pt x="320" y="8"/>
                    </a:lnTo>
                    <a:lnTo>
                      <a:pt x="360" y="2"/>
                    </a:lnTo>
                    <a:lnTo>
                      <a:pt x="400" y="0"/>
                    </a:lnTo>
                    <a:lnTo>
                      <a:pt x="442" y="2"/>
                    </a:lnTo>
                    <a:lnTo>
                      <a:pt x="482" y="8"/>
                    </a:lnTo>
                    <a:lnTo>
                      <a:pt x="520" y="18"/>
                    </a:lnTo>
                    <a:lnTo>
                      <a:pt x="556" y="32"/>
                    </a:lnTo>
                    <a:lnTo>
                      <a:pt x="592" y="48"/>
                    </a:lnTo>
                    <a:lnTo>
                      <a:pt x="624" y="68"/>
                    </a:lnTo>
                    <a:lnTo>
                      <a:pt x="654" y="92"/>
                    </a:lnTo>
                    <a:lnTo>
                      <a:pt x="684" y="118"/>
                    </a:lnTo>
                    <a:lnTo>
                      <a:pt x="710" y="146"/>
                    </a:lnTo>
                    <a:lnTo>
                      <a:pt x="732" y="176"/>
                    </a:lnTo>
                    <a:lnTo>
                      <a:pt x="752" y="210"/>
                    </a:lnTo>
                    <a:lnTo>
                      <a:pt x="770" y="244"/>
                    </a:lnTo>
                    <a:lnTo>
                      <a:pt x="782" y="282"/>
                    </a:lnTo>
                    <a:lnTo>
                      <a:pt x="792" y="320"/>
                    </a:lnTo>
                    <a:lnTo>
                      <a:pt x="798" y="360"/>
                    </a:lnTo>
                    <a:lnTo>
                      <a:pt x="800" y="400"/>
                    </a:lnTo>
                    <a:close/>
                  </a:path>
                </a:pathLst>
              </a:custGeom>
              <a:solidFill>
                <a:srgbClr val="FFFF66"/>
              </a:solidFill>
              <a:ln w="38100" cap="flat" cmpd="sng">
                <a:solidFill>
                  <a:srgbClr val="5F5F5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grpSp>
        <p:grpSp>
          <p:nvGrpSpPr>
            <p:cNvPr id="90" name="Group 89"/>
            <p:cNvGrpSpPr/>
            <p:nvPr/>
          </p:nvGrpSpPr>
          <p:grpSpPr>
            <a:xfrm>
              <a:off x="4625805" y="4566399"/>
              <a:ext cx="1850771" cy="1850771"/>
              <a:chOff x="2033589" y="1651194"/>
              <a:chExt cx="5079998" cy="5080000"/>
            </a:xfrm>
          </p:grpSpPr>
          <p:sp>
            <p:nvSpPr>
              <p:cNvPr id="91" name="Freeform 2"/>
              <p:cNvSpPr>
                <a:spLocks/>
              </p:cNvSpPr>
              <p:nvPr/>
            </p:nvSpPr>
            <p:spPr bwMode="auto">
              <a:xfrm>
                <a:off x="4573588" y="1651194"/>
                <a:ext cx="2200275" cy="1587500"/>
              </a:xfrm>
              <a:custGeom>
                <a:avLst/>
                <a:gdLst>
                  <a:gd name="T0" fmla="*/ 2200275 w 1386"/>
                  <a:gd name="T1" fmla="*/ 1270000 h 1000"/>
                  <a:gd name="T2" fmla="*/ 2159000 w 1386"/>
                  <a:gd name="T3" fmla="*/ 1200150 h 1000"/>
                  <a:gd name="T4" fmla="*/ 2066925 w 1386"/>
                  <a:gd name="T5" fmla="*/ 1063625 h 1000"/>
                  <a:gd name="T6" fmla="*/ 1968500 w 1386"/>
                  <a:gd name="T7" fmla="*/ 933450 h 1000"/>
                  <a:gd name="T8" fmla="*/ 1860550 w 1386"/>
                  <a:gd name="T9" fmla="*/ 809625 h 1000"/>
                  <a:gd name="T10" fmla="*/ 1746250 w 1386"/>
                  <a:gd name="T11" fmla="*/ 695325 h 1000"/>
                  <a:gd name="T12" fmla="*/ 1622425 w 1386"/>
                  <a:gd name="T13" fmla="*/ 587375 h 1000"/>
                  <a:gd name="T14" fmla="*/ 1495425 w 1386"/>
                  <a:gd name="T15" fmla="*/ 485775 h 1000"/>
                  <a:gd name="T16" fmla="*/ 1358900 w 1386"/>
                  <a:gd name="T17" fmla="*/ 393700 h 1000"/>
                  <a:gd name="T18" fmla="*/ 1216025 w 1386"/>
                  <a:gd name="T19" fmla="*/ 311150 h 1000"/>
                  <a:gd name="T20" fmla="*/ 1069975 w 1386"/>
                  <a:gd name="T21" fmla="*/ 234950 h 1000"/>
                  <a:gd name="T22" fmla="*/ 917575 w 1386"/>
                  <a:gd name="T23" fmla="*/ 171450 h 1000"/>
                  <a:gd name="T24" fmla="*/ 758825 w 1386"/>
                  <a:gd name="T25" fmla="*/ 117475 h 1000"/>
                  <a:gd name="T26" fmla="*/ 596900 w 1386"/>
                  <a:gd name="T27" fmla="*/ 73025 h 1000"/>
                  <a:gd name="T28" fmla="*/ 431800 w 1386"/>
                  <a:gd name="T29" fmla="*/ 38100 h 1000"/>
                  <a:gd name="T30" fmla="*/ 260350 w 1386"/>
                  <a:gd name="T31" fmla="*/ 12700 h 1000"/>
                  <a:gd name="T32" fmla="*/ 88900 w 1386"/>
                  <a:gd name="T33" fmla="*/ 3175 h 1000"/>
                  <a:gd name="T34" fmla="*/ 0 w 1386"/>
                  <a:gd name="T35" fmla="*/ 635000 h 1000"/>
                  <a:gd name="T36" fmla="*/ 66675 w 1386"/>
                  <a:gd name="T37" fmla="*/ 638175 h 1000"/>
                  <a:gd name="T38" fmla="*/ 196850 w 1386"/>
                  <a:gd name="T39" fmla="*/ 644525 h 1000"/>
                  <a:gd name="T40" fmla="*/ 323850 w 1386"/>
                  <a:gd name="T41" fmla="*/ 663575 h 1000"/>
                  <a:gd name="T42" fmla="*/ 447675 w 1386"/>
                  <a:gd name="T43" fmla="*/ 688975 h 1000"/>
                  <a:gd name="T44" fmla="*/ 571500 w 1386"/>
                  <a:gd name="T45" fmla="*/ 723900 h 1000"/>
                  <a:gd name="T46" fmla="*/ 688975 w 1386"/>
                  <a:gd name="T47" fmla="*/ 765175 h 1000"/>
                  <a:gd name="T48" fmla="*/ 803275 w 1386"/>
                  <a:gd name="T49" fmla="*/ 812800 h 1000"/>
                  <a:gd name="T50" fmla="*/ 914400 w 1386"/>
                  <a:gd name="T51" fmla="*/ 866775 h 1000"/>
                  <a:gd name="T52" fmla="*/ 1019175 w 1386"/>
                  <a:gd name="T53" fmla="*/ 930275 h 1000"/>
                  <a:gd name="T54" fmla="*/ 1120775 w 1386"/>
                  <a:gd name="T55" fmla="*/ 1000125 h 1000"/>
                  <a:gd name="T56" fmla="*/ 1216025 w 1386"/>
                  <a:gd name="T57" fmla="*/ 1076325 h 1000"/>
                  <a:gd name="T58" fmla="*/ 1308100 w 1386"/>
                  <a:gd name="T59" fmla="*/ 1155700 h 1000"/>
                  <a:gd name="T60" fmla="*/ 1397000 w 1386"/>
                  <a:gd name="T61" fmla="*/ 1244600 h 1000"/>
                  <a:gd name="T62" fmla="*/ 1476375 w 1386"/>
                  <a:gd name="T63" fmla="*/ 1336675 h 1000"/>
                  <a:gd name="T64" fmla="*/ 1549400 w 1386"/>
                  <a:gd name="T65" fmla="*/ 1431925 h 1000"/>
                  <a:gd name="T66" fmla="*/ 1619250 w 1386"/>
                  <a:gd name="T67" fmla="*/ 1536700 h 1000"/>
                  <a:gd name="T68" fmla="*/ 1651000 w 1386"/>
                  <a:gd name="T69" fmla="*/ 1587500 h 10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386" h="1000">
                    <a:moveTo>
                      <a:pt x="1040" y="1000"/>
                    </a:moveTo>
                    <a:lnTo>
                      <a:pt x="1386" y="800"/>
                    </a:lnTo>
                    <a:lnTo>
                      <a:pt x="1360" y="756"/>
                    </a:lnTo>
                    <a:lnTo>
                      <a:pt x="1332" y="712"/>
                    </a:lnTo>
                    <a:lnTo>
                      <a:pt x="1302" y="670"/>
                    </a:lnTo>
                    <a:lnTo>
                      <a:pt x="1272" y="628"/>
                    </a:lnTo>
                    <a:lnTo>
                      <a:pt x="1240" y="588"/>
                    </a:lnTo>
                    <a:lnTo>
                      <a:pt x="1206" y="550"/>
                    </a:lnTo>
                    <a:lnTo>
                      <a:pt x="1172" y="510"/>
                    </a:lnTo>
                    <a:lnTo>
                      <a:pt x="1136" y="474"/>
                    </a:lnTo>
                    <a:lnTo>
                      <a:pt x="1100" y="438"/>
                    </a:lnTo>
                    <a:lnTo>
                      <a:pt x="1062" y="404"/>
                    </a:lnTo>
                    <a:lnTo>
                      <a:pt x="1022" y="370"/>
                    </a:lnTo>
                    <a:lnTo>
                      <a:pt x="982" y="338"/>
                    </a:lnTo>
                    <a:lnTo>
                      <a:pt x="942" y="306"/>
                    </a:lnTo>
                    <a:lnTo>
                      <a:pt x="898" y="276"/>
                    </a:lnTo>
                    <a:lnTo>
                      <a:pt x="856" y="248"/>
                    </a:lnTo>
                    <a:lnTo>
                      <a:pt x="812" y="222"/>
                    </a:lnTo>
                    <a:lnTo>
                      <a:pt x="766" y="196"/>
                    </a:lnTo>
                    <a:lnTo>
                      <a:pt x="720" y="172"/>
                    </a:lnTo>
                    <a:lnTo>
                      <a:pt x="674" y="148"/>
                    </a:lnTo>
                    <a:lnTo>
                      <a:pt x="626" y="128"/>
                    </a:lnTo>
                    <a:lnTo>
                      <a:pt x="578" y="108"/>
                    </a:lnTo>
                    <a:lnTo>
                      <a:pt x="528" y="90"/>
                    </a:lnTo>
                    <a:lnTo>
                      <a:pt x="478" y="74"/>
                    </a:lnTo>
                    <a:lnTo>
                      <a:pt x="428" y="58"/>
                    </a:lnTo>
                    <a:lnTo>
                      <a:pt x="376" y="46"/>
                    </a:lnTo>
                    <a:lnTo>
                      <a:pt x="324" y="34"/>
                    </a:lnTo>
                    <a:lnTo>
                      <a:pt x="272" y="24"/>
                    </a:lnTo>
                    <a:lnTo>
                      <a:pt x="218" y="16"/>
                    </a:lnTo>
                    <a:lnTo>
                      <a:pt x="164" y="8"/>
                    </a:lnTo>
                    <a:lnTo>
                      <a:pt x="110" y="4"/>
                    </a:lnTo>
                    <a:lnTo>
                      <a:pt x="56" y="2"/>
                    </a:lnTo>
                    <a:lnTo>
                      <a:pt x="0" y="0"/>
                    </a:lnTo>
                    <a:lnTo>
                      <a:pt x="0" y="400"/>
                    </a:lnTo>
                    <a:lnTo>
                      <a:pt x="42" y="402"/>
                    </a:lnTo>
                    <a:lnTo>
                      <a:pt x="84" y="404"/>
                    </a:lnTo>
                    <a:lnTo>
                      <a:pt x="124" y="406"/>
                    </a:lnTo>
                    <a:lnTo>
                      <a:pt x="164" y="412"/>
                    </a:lnTo>
                    <a:lnTo>
                      <a:pt x="204" y="418"/>
                    </a:lnTo>
                    <a:lnTo>
                      <a:pt x="244" y="426"/>
                    </a:lnTo>
                    <a:lnTo>
                      <a:pt x="282" y="434"/>
                    </a:lnTo>
                    <a:lnTo>
                      <a:pt x="322" y="444"/>
                    </a:lnTo>
                    <a:lnTo>
                      <a:pt x="360" y="456"/>
                    </a:lnTo>
                    <a:lnTo>
                      <a:pt x="396" y="468"/>
                    </a:lnTo>
                    <a:lnTo>
                      <a:pt x="434" y="482"/>
                    </a:lnTo>
                    <a:lnTo>
                      <a:pt x="470" y="496"/>
                    </a:lnTo>
                    <a:lnTo>
                      <a:pt x="506" y="512"/>
                    </a:lnTo>
                    <a:lnTo>
                      <a:pt x="540" y="528"/>
                    </a:lnTo>
                    <a:lnTo>
                      <a:pt x="576" y="546"/>
                    </a:lnTo>
                    <a:lnTo>
                      <a:pt x="608" y="566"/>
                    </a:lnTo>
                    <a:lnTo>
                      <a:pt x="642" y="586"/>
                    </a:lnTo>
                    <a:lnTo>
                      <a:pt x="674" y="608"/>
                    </a:lnTo>
                    <a:lnTo>
                      <a:pt x="706" y="630"/>
                    </a:lnTo>
                    <a:lnTo>
                      <a:pt x="736" y="654"/>
                    </a:lnTo>
                    <a:lnTo>
                      <a:pt x="766" y="678"/>
                    </a:lnTo>
                    <a:lnTo>
                      <a:pt x="796" y="702"/>
                    </a:lnTo>
                    <a:lnTo>
                      <a:pt x="824" y="728"/>
                    </a:lnTo>
                    <a:lnTo>
                      <a:pt x="852" y="756"/>
                    </a:lnTo>
                    <a:lnTo>
                      <a:pt x="880" y="784"/>
                    </a:lnTo>
                    <a:lnTo>
                      <a:pt x="904" y="812"/>
                    </a:lnTo>
                    <a:lnTo>
                      <a:pt x="930" y="842"/>
                    </a:lnTo>
                    <a:lnTo>
                      <a:pt x="954" y="872"/>
                    </a:lnTo>
                    <a:lnTo>
                      <a:pt x="976" y="902"/>
                    </a:lnTo>
                    <a:lnTo>
                      <a:pt x="998" y="934"/>
                    </a:lnTo>
                    <a:lnTo>
                      <a:pt x="1020" y="968"/>
                    </a:lnTo>
                    <a:lnTo>
                      <a:pt x="1040" y="1000"/>
                    </a:lnTo>
                    <a:close/>
                  </a:path>
                </a:pathLst>
              </a:custGeom>
              <a:noFill/>
              <a:ln w="12700">
                <a:solidFill>
                  <a:srgbClr val="000000"/>
                </a:solidFill>
                <a:prstDash val="solid"/>
                <a:round/>
                <a:headEnd/>
                <a:tailEnd/>
              </a:ln>
            </p:spPr>
            <p:txBody>
              <a:bodyPr/>
              <a:lstStyle/>
              <a:p>
                <a:endParaRPr lang="en-GB"/>
              </a:p>
            </p:txBody>
          </p:sp>
          <p:sp>
            <p:nvSpPr>
              <p:cNvPr id="92" name="Freeform 3"/>
              <p:cNvSpPr>
                <a:spLocks/>
              </p:cNvSpPr>
              <p:nvPr/>
            </p:nvSpPr>
            <p:spPr bwMode="auto">
              <a:xfrm>
                <a:off x="2373314" y="1651194"/>
                <a:ext cx="2200275" cy="1587500"/>
              </a:xfrm>
              <a:custGeom>
                <a:avLst/>
                <a:gdLst>
                  <a:gd name="T0" fmla="*/ 2200275 w 1386"/>
                  <a:gd name="T1" fmla="*/ 0 h 1000"/>
                  <a:gd name="T2" fmla="*/ 2114550 w 1386"/>
                  <a:gd name="T3" fmla="*/ 3175 h 1000"/>
                  <a:gd name="T4" fmla="*/ 1939925 w 1386"/>
                  <a:gd name="T5" fmla="*/ 12700 h 1000"/>
                  <a:gd name="T6" fmla="*/ 1771650 w 1386"/>
                  <a:gd name="T7" fmla="*/ 38100 h 1000"/>
                  <a:gd name="T8" fmla="*/ 1603375 w 1386"/>
                  <a:gd name="T9" fmla="*/ 73025 h 1000"/>
                  <a:gd name="T10" fmla="*/ 1441450 w 1386"/>
                  <a:gd name="T11" fmla="*/ 117475 h 1000"/>
                  <a:gd name="T12" fmla="*/ 1285875 w 1386"/>
                  <a:gd name="T13" fmla="*/ 171450 h 1000"/>
                  <a:gd name="T14" fmla="*/ 1133475 w 1386"/>
                  <a:gd name="T15" fmla="*/ 234950 h 1000"/>
                  <a:gd name="T16" fmla="*/ 984250 w 1386"/>
                  <a:gd name="T17" fmla="*/ 311150 h 1000"/>
                  <a:gd name="T18" fmla="*/ 844550 w 1386"/>
                  <a:gd name="T19" fmla="*/ 393700 h 1000"/>
                  <a:gd name="T20" fmla="*/ 708025 w 1386"/>
                  <a:gd name="T21" fmla="*/ 485775 h 1000"/>
                  <a:gd name="T22" fmla="*/ 577850 w 1386"/>
                  <a:gd name="T23" fmla="*/ 587375 h 1000"/>
                  <a:gd name="T24" fmla="*/ 457200 w 1386"/>
                  <a:gd name="T25" fmla="*/ 695325 h 1000"/>
                  <a:gd name="T26" fmla="*/ 339725 w 1386"/>
                  <a:gd name="T27" fmla="*/ 809625 h 1000"/>
                  <a:gd name="T28" fmla="*/ 234950 w 1386"/>
                  <a:gd name="T29" fmla="*/ 933450 h 1000"/>
                  <a:gd name="T30" fmla="*/ 133350 w 1386"/>
                  <a:gd name="T31" fmla="*/ 1063625 h 1000"/>
                  <a:gd name="T32" fmla="*/ 44450 w 1386"/>
                  <a:gd name="T33" fmla="*/ 1200150 h 1000"/>
                  <a:gd name="T34" fmla="*/ 552450 w 1386"/>
                  <a:gd name="T35" fmla="*/ 1587500 h 1000"/>
                  <a:gd name="T36" fmla="*/ 584200 w 1386"/>
                  <a:gd name="T37" fmla="*/ 1536700 h 1000"/>
                  <a:gd name="T38" fmla="*/ 650875 w 1386"/>
                  <a:gd name="T39" fmla="*/ 1431925 h 1000"/>
                  <a:gd name="T40" fmla="*/ 727075 w 1386"/>
                  <a:gd name="T41" fmla="*/ 1336675 h 1000"/>
                  <a:gd name="T42" fmla="*/ 806450 w 1386"/>
                  <a:gd name="T43" fmla="*/ 1244600 h 1000"/>
                  <a:gd name="T44" fmla="*/ 892175 w 1386"/>
                  <a:gd name="T45" fmla="*/ 1155700 h 1000"/>
                  <a:gd name="T46" fmla="*/ 984250 w 1386"/>
                  <a:gd name="T47" fmla="*/ 1076325 h 1000"/>
                  <a:gd name="T48" fmla="*/ 1079500 w 1386"/>
                  <a:gd name="T49" fmla="*/ 1000125 h 1000"/>
                  <a:gd name="T50" fmla="*/ 1181100 w 1386"/>
                  <a:gd name="T51" fmla="*/ 930275 h 1000"/>
                  <a:gd name="T52" fmla="*/ 1289050 w 1386"/>
                  <a:gd name="T53" fmla="*/ 866775 h 1000"/>
                  <a:gd name="T54" fmla="*/ 1400175 w 1386"/>
                  <a:gd name="T55" fmla="*/ 812800 h 1000"/>
                  <a:gd name="T56" fmla="*/ 1514475 w 1386"/>
                  <a:gd name="T57" fmla="*/ 765175 h 1000"/>
                  <a:gd name="T58" fmla="*/ 1631950 w 1386"/>
                  <a:gd name="T59" fmla="*/ 723900 h 1000"/>
                  <a:gd name="T60" fmla="*/ 1752600 w 1386"/>
                  <a:gd name="T61" fmla="*/ 688975 h 1000"/>
                  <a:gd name="T62" fmla="*/ 1876425 w 1386"/>
                  <a:gd name="T63" fmla="*/ 663575 h 1000"/>
                  <a:gd name="T64" fmla="*/ 2006600 w 1386"/>
                  <a:gd name="T65" fmla="*/ 644525 h 1000"/>
                  <a:gd name="T66" fmla="*/ 2133600 w 1386"/>
                  <a:gd name="T67" fmla="*/ 638175 h 1000"/>
                  <a:gd name="T68" fmla="*/ 2200275 w 1386"/>
                  <a:gd name="T69" fmla="*/ 635000 h 10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386" h="1000">
                    <a:moveTo>
                      <a:pt x="1386" y="400"/>
                    </a:moveTo>
                    <a:lnTo>
                      <a:pt x="1386" y="0"/>
                    </a:lnTo>
                    <a:lnTo>
                      <a:pt x="1332" y="2"/>
                    </a:lnTo>
                    <a:lnTo>
                      <a:pt x="1276" y="4"/>
                    </a:lnTo>
                    <a:lnTo>
                      <a:pt x="1222" y="8"/>
                    </a:lnTo>
                    <a:lnTo>
                      <a:pt x="1168" y="16"/>
                    </a:lnTo>
                    <a:lnTo>
                      <a:pt x="1116" y="24"/>
                    </a:lnTo>
                    <a:lnTo>
                      <a:pt x="1062" y="34"/>
                    </a:lnTo>
                    <a:lnTo>
                      <a:pt x="1010" y="46"/>
                    </a:lnTo>
                    <a:lnTo>
                      <a:pt x="960" y="58"/>
                    </a:lnTo>
                    <a:lnTo>
                      <a:pt x="908" y="74"/>
                    </a:lnTo>
                    <a:lnTo>
                      <a:pt x="858" y="90"/>
                    </a:lnTo>
                    <a:lnTo>
                      <a:pt x="810" y="108"/>
                    </a:lnTo>
                    <a:lnTo>
                      <a:pt x="760" y="128"/>
                    </a:lnTo>
                    <a:lnTo>
                      <a:pt x="714" y="148"/>
                    </a:lnTo>
                    <a:lnTo>
                      <a:pt x="666" y="172"/>
                    </a:lnTo>
                    <a:lnTo>
                      <a:pt x="620" y="196"/>
                    </a:lnTo>
                    <a:lnTo>
                      <a:pt x="576" y="222"/>
                    </a:lnTo>
                    <a:lnTo>
                      <a:pt x="532" y="248"/>
                    </a:lnTo>
                    <a:lnTo>
                      <a:pt x="488" y="276"/>
                    </a:lnTo>
                    <a:lnTo>
                      <a:pt x="446" y="306"/>
                    </a:lnTo>
                    <a:lnTo>
                      <a:pt x="404" y="338"/>
                    </a:lnTo>
                    <a:lnTo>
                      <a:pt x="364" y="370"/>
                    </a:lnTo>
                    <a:lnTo>
                      <a:pt x="326" y="404"/>
                    </a:lnTo>
                    <a:lnTo>
                      <a:pt x="288" y="438"/>
                    </a:lnTo>
                    <a:lnTo>
                      <a:pt x="250" y="474"/>
                    </a:lnTo>
                    <a:lnTo>
                      <a:pt x="214" y="510"/>
                    </a:lnTo>
                    <a:lnTo>
                      <a:pt x="180" y="550"/>
                    </a:lnTo>
                    <a:lnTo>
                      <a:pt x="148" y="588"/>
                    </a:lnTo>
                    <a:lnTo>
                      <a:pt x="116" y="628"/>
                    </a:lnTo>
                    <a:lnTo>
                      <a:pt x="84" y="670"/>
                    </a:lnTo>
                    <a:lnTo>
                      <a:pt x="56" y="712"/>
                    </a:lnTo>
                    <a:lnTo>
                      <a:pt x="28" y="756"/>
                    </a:lnTo>
                    <a:lnTo>
                      <a:pt x="0" y="800"/>
                    </a:lnTo>
                    <a:lnTo>
                      <a:pt x="348" y="1000"/>
                    </a:lnTo>
                    <a:lnTo>
                      <a:pt x="368" y="968"/>
                    </a:lnTo>
                    <a:lnTo>
                      <a:pt x="388" y="934"/>
                    </a:lnTo>
                    <a:lnTo>
                      <a:pt x="410" y="902"/>
                    </a:lnTo>
                    <a:lnTo>
                      <a:pt x="434" y="872"/>
                    </a:lnTo>
                    <a:lnTo>
                      <a:pt x="458" y="842"/>
                    </a:lnTo>
                    <a:lnTo>
                      <a:pt x="482" y="812"/>
                    </a:lnTo>
                    <a:lnTo>
                      <a:pt x="508" y="784"/>
                    </a:lnTo>
                    <a:lnTo>
                      <a:pt x="534" y="756"/>
                    </a:lnTo>
                    <a:lnTo>
                      <a:pt x="562" y="728"/>
                    </a:lnTo>
                    <a:lnTo>
                      <a:pt x="590" y="702"/>
                    </a:lnTo>
                    <a:lnTo>
                      <a:pt x="620" y="678"/>
                    </a:lnTo>
                    <a:lnTo>
                      <a:pt x="650" y="654"/>
                    </a:lnTo>
                    <a:lnTo>
                      <a:pt x="680" y="630"/>
                    </a:lnTo>
                    <a:lnTo>
                      <a:pt x="712" y="608"/>
                    </a:lnTo>
                    <a:lnTo>
                      <a:pt x="744" y="586"/>
                    </a:lnTo>
                    <a:lnTo>
                      <a:pt x="778" y="566"/>
                    </a:lnTo>
                    <a:lnTo>
                      <a:pt x="812" y="546"/>
                    </a:lnTo>
                    <a:lnTo>
                      <a:pt x="846" y="528"/>
                    </a:lnTo>
                    <a:lnTo>
                      <a:pt x="882" y="512"/>
                    </a:lnTo>
                    <a:lnTo>
                      <a:pt x="918" y="496"/>
                    </a:lnTo>
                    <a:lnTo>
                      <a:pt x="954" y="482"/>
                    </a:lnTo>
                    <a:lnTo>
                      <a:pt x="990" y="468"/>
                    </a:lnTo>
                    <a:lnTo>
                      <a:pt x="1028" y="456"/>
                    </a:lnTo>
                    <a:lnTo>
                      <a:pt x="1066" y="444"/>
                    </a:lnTo>
                    <a:lnTo>
                      <a:pt x="1104" y="434"/>
                    </a:lnTo>
                    <a:lnTo>
                      <a:pt x="1144" y="426"/>
                    </a:lnTo>
                    <a:lnTo>
                      <a:pt x="1182" y="418"/>
                    </a:lnTo>
                    <a:lnTo>
                      <a:pt x="1222" y="412"/>
                    </a:lnTo>
                    <a:lnTo>
                      <a:pt x="1264" y="406"/>
                    </a:lnTo>
                    <a:lnTo>
                      <a:pt x="1304" y="404"/>
                    </a:lnTo>
                    <a:lnTo>
                      <a:pt x="1344" y="402"/>
                    </a:lnTo>
                    <a:lnTo>
                      <a:pt x="1386" y="400"/>
                    </a:lnTo>
                    <a:close/>
                  </a:path>
                </a:pathLst>
              </a:custGeom>
              <a:noFill/>
              <a:ln w="38100" cap="flat" cmpd="sng">
                <a:solidFill>
                  <a:srgbClr val="5F5F5F"/>
                </a:solidFill>
                <a:prstDash val="solid"/>
                <a:round/>
                <a:headEnd type="none" w="med" len="med"/>
                <a:tailEnd type="none" w="med" len="med"/>
              </a:ln>
              <a:effectLst/>
              <a:extLst/>
            </p:spPr>
            <p:txBody>
              <a:bodyPr/>
              <a:lstStyle/>
              <a:p>
                <a:endParaRPr lang="en-GB"/>
              </a:p>
            </p:txBody>
          </p:sp>
          <p:sp>
            <p:nvSpPr>
              <p:cNvPr id="93" name="Freeform 4"/>
              <p:cNvSpPr>
                <a:spLocks/>
              </p:cNvSpPr>
              <p:nvPr/>
            </p:nvSpPr>
            <p:spPr bwMode="auto">
              <a:xfrm>
                <a:off x="2033589" y="2921193"/>
                <a:ext cx="892175" cy="2540000"/>
              </a:xfrm>
              <a:custGeom>
                <a:avLst/>
                <a:gdLst>
                  <a:gd name="T0" fmla="*/ 635000 w 562"/>
                  <a:gd name="T1" fmla="*/ 1270000 h 1600"/>
                  <a:gd name="T2" fmla="*/ 641350 w 562"/>
                  <a:gd name="T3" fmla="*/ 1143000 h 1600"/>
                  <a:gd name="T4" fmla="*/ 654050 w 562"/>
                  <a:gd name="T5" fmla="*/ 1016000 h 1600"/>
                  <a:gd name="T6" fmla="*/ 673100 w 562"/>
                  <a:gd name="T7" fmla="*/ 892175 h 1600"/>
                  <a:gd name="T8" fmla="*/ 701675 w 562"/>
                  <a:gd name="T9" fmla="*/ 768350 h 1600"/>
                  <a:gd name="T10" fmla="*/ 739775 w 562"/>
                  <a:gd name="T11" fmla="*/ 650875 h 1600"/>
                  <a:gd name="T12" fmla="*/ 781050 w 562"/>
                  <a:gd name="T13" fmla="*/ 536575 h 1600"/>
                  <a:gd name="T14" fmla="*/ 831850 w 562"/>
                  <a:gd name="T15" fmla="*/ 425450 h 1600"/>
                  <a:gd name="T16" fmla="*/ 892175 w 562"/>
                  <a:gd name="T17" fmla="*/ 317500 h 1600"/>
                  <a:gd name="T18" fmla="*/ 339725 w 562"/>
                  <a:gd name="T19" fmla="*/ 0 h 1600"/>
                  <a:gd name="T20" fmla="*/ 263525 w 562"/>
                  <a:gd name="T21" fmla="*/ 142875 h 1600"/>
                  <a:gd name="T22" fmla="*/ 196850 w 562"/>
                  <a:gd name="T23" fmla="*/ 292100 h 1600"/>
                  <a:gd name="T24" fmla="*/ 139700 w 562"/>
                  <a:gd name="T25" fmla="*/ 444500 h 1600"/>
                  <a:gd name="T26" fmla="*/ 88900 w 562"/>
                  <a:gd name="T27" fmla="*/ 603250 h 1600"/>
                  <a:gd name="T28" fmla="*/ 50800 w 562"/>
                  <a:gd name="T29" fmla="*/ 765175 h 1600"/>
                  <a:gd name="T30" fmla="*/ 22225 w 562"/>
                  <a:gd name="T31" fmla="*/ 930275 h 1600"/>
                  <a:gd name="T32" fmla="*/ 6350 w 562"/>
                  <a:gd name="T33" fmla="*/ 1098550 h 1600"/>
                  <a:gd name="T34" fmla="*/ 0 w 562"/>
                  <a:gd name="T35" fmla="*/ 1270000 h 1600"/>
                  <a:gd name="T36" fmla="*/ 3175 w 562"/>
                  <a:gd name="T37" fmla="*/ 1358900 h 1600"/>
                  <a:gd name="T38" fmla="*/ 12700 w 562"/>
                  <a:gd name="T39" fmla="*/ 1527175 h 1600"/>
                  <a:gd name="T40" fmla="*/ 34925 w 562"/>
                  <a:gd name="T41" fmla="*/ 1695450 h 1600"/>
                  <a:gd name="T42" fmla="*/ 69850 w 562"/>
                  <a:gd name="T43" fmla="*/ 1860550 h 1600"/>
                  <a:gd name="T44" fmla="*/ 111125 w 562"/>
                  <a:gd name="T45" fmla="*/ 2019300 h 1600"/>
                  <a:gd name="T46" fmla="*/ 165100 w 562"/>
                  <a:gd name="T47" fmla="*/ 2174875 h 1600"/>
                  <a:gd name="T48" fmla="*/ 228600 w 562"/>
                  <a:gd name="T49" fmla="*/ 2324100 h 1600"/>
                  <a:gd name="T50" fmla="*/ 301625 w 562"/>
                  <a:gd name="T51" fmla="*/ 2470150 h 1600"/>
                  <a:gd name="T52" fmla="*/ 892175 w 562"/>
                  <a:gd name="T53" fmla="*/ 2222500 h 1600"/>
                  <a:gd name="T54" fmla="*/ 860425 w 562"/>
                  <a:gd name="T55" fmla="*/ 2171700 h 1600"/>
                  <a:gd name="T56" fmla="*/ 806450 w 562"/>
                  <a:gd name="T57" fmla="*/ 2060575 h 1600"/>
                  <a:gd name="T58" fmla="*/ 758825 w 562"/>
                  <a:gd name="T59" fmla="*/ 1949450 h 1600"/>
                  <a:gd name="T60" fmla="*/ 720725 w 562"/>
                  <a:gd name="T61" fmla="*/ 1831975 h 1600"/>
                  <a:gd name="T62" fmla="*/ 685800 w 562"/>
                  <a:gd name="T63" fmla="*/ 1711325 h 1600"/>
                  <a:gd name="T64" fmla="*/ 663575 w 562"/>
                  <a:gd name="T65" fmla="*/ 1590675 h 1600"/>
                  <a:gd name="T66" fmla="*/ 644525 w 562"/>
                  <a:gd name="T67" fmla="*/ 1463675 h 1600"/>
                  <a:gd name="T68" fmla="*/ 638175 w 562"/>
                  <a:gd name="T69" fmla="*/ 1336675 h 1600"/>
                  <a:gd name="T70" fmla="*/ 635000 w 562"/>
                  <a:gd name="T71" fmla="*/ 1270000 h 16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62" h="1600">
                    <a:moveTo>
                      <a:pt x="400" y="800"/>
                    </a:moveTo>
                    <a:lnTo>
                      <a:pt x="400" y="800"/>
                    </a:lnTo>
                    <a:lnTo>
                      <a:pt x="402" y="760"/>
                    </a:lnTo>
                    <a:lnTo>
                      <a:pt x="404" y="720"/>
                    </a:lnTo>
                    <a:lnTo>
                      <a:pt x="406" y="680"/>
                    </a:lnTo>
                    <a:lnTo>
                      <a:pt x="412" y="640"/>
                    </a:lnTo>
                    <a:lnTo>
                      <a:pt x="418" y="600"/>
                    </a:lnTo>
                    <a:lnTo>
                      <a:pt x="424" y="562"/>
                    </a:lnTo>
                    <a:lnTo>
                      <a:pt x="432" y="522"/>
                    </a:lnTo>
                    <a:lnTo>
                      <a:pt x="442" y="484"/>
                    </a:lnTo>
                    <a:lnTo>
                      <a:pt x="454" y="448"/>
                    </a:lnTo>
                    <a:lnTo>
                      <a:pt x="466" y="410"/>
                    </a:lnTo>
                    <a:lnTo>
                      <a:pt x="478" y="374"/>
                    </a:lnTo>
                    <a:lnTo>
                      <a:pt x="492" y="338"/>
                    </a:lnTo>
                    <a:lnTo>
                      <a:pt x="508" y="302"/>
                    </a:lnTo>
                    <a:lnTo>
                      <a:pt x="524" y="268"/>
                    </a:lnTo>
                    <a:lnTo>
                      <a:pt x="542" y="234"/>
                    </a:lnTo>
                    <a:lnTo>
                      <a:pt x="562" y="200"/>
                    </a:lnTo>
                    <a:lnTo>
                      <a:pt x="214" y="0"/>
                    </a:lnTo>
                    <a:lnTo>
                      <a:pt x="190" y="46"/>
                    </a:lnTo>
                    <a:lnTo>
                      <a:pt x="166" y="90"/>
                    </a:lnTo>
                    <a:lnTo>
                      <a:pt x="144" y="136"/>
                    </a:lnTo>
                    <a:lnTo>
                      <a:pt x="124" y="184"/>
                    </a:lnTo>
                    <a:lnTo>
                      <a:pt x="104" y="232"/>
                    </a:lnTo>
                    <a:lnTo>
                      <a:pt x="88" y="280"/>
                    </a:lnTo>
                    <a:lnTo>
                      <a:pt x="70" y="330"/>
                    </a:lnTo>
                    <a:lnTo>
                      <a:pt x="56" y="380"/>
                    </a:lnTo>
                    <a:lnTo>
                      <a:pt x="44" y="430"/>
                    </a:lnTo>
                    <a:lnTo>
                      <a:pt x="32" y="482"/>
                    </a:lnTo>
                    <a:lnTo>
                      <a:pt x="22" y="534"/>
                    </a:lnTo>
                    <a:lnTo>
                      <a:pt x="14" y="586"/>
                    </a:lnTo>
                    <a:lnTo>
                      <a:pt x="8" y="638"/>
                    </a:lnTo>
                    <a:lnTo>
                      <a:pt x="4" y="692"/>
                    </a:lnTo>
                    <a:lnTo>
                      <a:pt x="2" y="746"/>
                    </a:lnTo>
                    <a:lnTo>
                      <a:pt x="0" y="800"/>
                    </a:lnTo>
                    <a:lnTo>
                      <a:pt x="2" y="856"/>
                    </a:lnTo>
                    <a:lnTo>
                      <a:pt x="4" y="910"/>
                    </a:lnTo>
                    <a:lnTo>
                      <a:pt x="8" y="962"/>
                    </a:lnTo>
                    <a:lnTo>
                      <a:pt x="14" y="1016"/>
                    </a:lnTo>
                    <a:lnTo>
                      <a:pt x="22" y="1068"/>
                    </a:lnTo>
                    <a:lnTo>
                      <a:pt x="32" y="1120"/>
                    </a:lnTo>
                    <a:lnTo>
                      <a:pt x="44" y="1172"/>
                    </a:lnTo>
                    <a:lnTo>
                      <a:pt x="56" y="1222"/>
                    </a:lnTo>
                    <a:lnTo>
                      <a:pt x="70" y="1272"/>
                    </a:lnTo>
                    <a:lnTo>
                      <a:pt x="88" y="1322"/>
                    </a:lnTo>
                    <a:lnTo>
                      <a:pt x="104" y="1370"/>
                    </a:lnTo>
                    <a:lnTo>
                      <a:pt x="124" y="1418"/>
                    </a:lnTo>
                    <a:lnTo>
                      <a:pt x="144" y="1464"/>
                    </a:lnTo>
                    <a:lnTo>
                      <a:pt x="166" y="1510"/>
                    </a:lnTo>
                    <a:lnTo>
                      <a:pt x="190" y="1556"/>
                    </a:lnTo>
                    <a:lnTo>
                      <a:pt x="214" y="1600"/>
                    </a:lnTo>
                    <a:lnTo>
                      <a:pt x="562" y="1400"/>
                    </a:lnTo>
                    <a:lnTo>
                      <a:pt x="542" y="1368"/>
                    </a:lnTo>
                    <a:lnTo>
                      <a:pt x="524" y="1334"/>
                    </a:lnTo>
                    <a:lnTo>
                      <a:pt x="508" y="1298"/>
                    </a:lnTo>
                    <a:lnTo>
                      <a:pt x="492" y="1264"/>
                    </a:lnTo>
                    <a:lnTo>
                      <a:pt x="478" y="1228"/>
                    </a:lnTo>
                    <a:lnTo>
                      <a:pt x="466" y="1190"/>
                    </a:lnTo>
                    <a:lnTo>
                      <a:pt x="454" y="1154"/>
                    </a:lnTo>
                    <a:lnTo>
                      <a:pt x="442" y="1116"/>
                    </a:lnTo>
                    <a:lnTo>
                      <a:pt x="432" y="1078"/>
                    </a:lnTo>
                    <a:lnTo>
                      <a:pt x="424" y="1040"/>
                    </a:lnTo>
                    <a:lnTo>
                      <a:pt x="418" y="1002"/>
                    </a:lnTo>
                    <a:lnTo>
                      <a:pt x="412" y="962"/>
                    </a:lnTo>
                    <a:lnTo>
                      <a:pt x="406" y="922"/>
                    </a:lnTo>
                    <a:lnTo>
                      <a:pt x="404" y="882"/>
                    </a:lnTo>
                    <a:lnTo>
                      <a:pt x="402" y="842"/>
                    </a:lnTo>
                    <a:lnTo>
                      <a:pt x="400" y="800"/>
                    </a:lnTo>
                    <a:close/>
                  </a:path>
                </a:pathLst>
              </a:custGeom>
              <a:noFill/>
              <a:ln w="12700" cap="flat" cmpd="sng">
                <a:solidFill>
                  <a:srgbClr val="000000"/>
                </a:solidFill>
                <a:prstDash val="solid"/>
                <a:round/>
                <a:headEnd type="none" w="med" len="med"/>
                <a:tailEnd type="none" w="med" len="med"/>
              </a:ln>
              <a:effectLst/>
              <a:extLst/>
            </p:spPr>
            <p:txBody>
              <a:bodyPr/>
              <a:lstStyle/>
              <a:p>
                <a:endParaRPr lang="en-GB"/>
              </a:p>
            </p:txBody>
          </p:sp>
          <p:sp>
            <p:nvSpPr>
              <p:cNvPr id="94" name="Freeform 5"/>
              <p:cNvSpPr>
                <a:spLocks/>
              </p:cNvSpPr>
              <p:nvPr/>
            </p:nvSpPr>
            <p:spPr bwMode="auto">
              <a:xfrm>
                <a:off x="4573588" y="5143694"/>
                <a:ext cx="2200275" cy="1587500"/>
              </a:xfrm>
              <a:custGeom>
                <a:avLst/>
                <a:gdLst>
                  <a:gd name="T0" fmla="*/ 0 w 1386"/>
                  <a:gd name="T1" fmla="*/ 1587500 h 1000"/>
                  <a:gd name="T2" fmla="*/ 88900 w 1386"/>
                  <a:gd name="T3" fmla="*/ 1587500 h 1000"/>
                  <a:gd name="T4" fmla="*/ 260350 w 1386"/>
                  <a:gd name="T5" fmla="*/ 1574800 h 1000"/>
                  <a:gd name="T6" fmla="*/ 431800 w 1386"/>
                  <a:gd name="T7" fmla="*/ 1552575 h 1000"/>
                  <a:gd name="T8" fmla="*/ 596900 w 1386"/>
                  <a:gd name="T9" fmla="*/ 1517650 h 1000"/>
                  <a:gd name="T10" fmla="*/ 758825 w 1386"/>
                  <a:gd name="T11" fmla="*/ 1473200 h 1000"/>
                  <a:gd name="T12" fmla="*/ 917575 w 1386"/>
                  <a:gd name="T13" fmla="*/ 1419225 h 1000"/>
                  <a:gd name="T14" fmla="*/ 1069975 w 1386"/>
                  <a:gd name="T15" fmla="*/ 1352550 h 1000"/>
                  <a:gd name="T16" fmla="*/ 1216025 w 1386"/>
                  <a:gd name="T17" fmla="*/ 1279525 h 1000"/>
                  <a:gd name="T18" fmla="*/ 1358900 w 1386"/>
                  <a:gd name="T19" fmla="*/ 1196975 h 1000"/>
                  <a:gd name="T20" fmla="*/ 1495425 w 1386"/>
                  <a:gd name="T21" fmla="*/ 1101725 h 1000"/>
                  <a:gd name="T22" fmla="*/ 1622425 w 1386"/>
                  <a:gd name="T23" fmla="*/ 1003300 h 1000"/>
                  <a:gd name="T24" fmla="*/ 1746250 w 1386"/>
                  <a:gd name="T25" fmla="*/ 895350 h 1000"/>
                  <a:gd name="T26" fmla="*/ 1860550 w 1386"/>
                  <a:gd name="T27" fmla="*/ 777875 h 1000"/>
                  <a:gd name="T28" fmla="*/ 1968500 w 1386"/>
                  <a:gd name="T29" fmla="*/ 654050 h 1000"/>
                  <a:gd name="T30" fmla="*/ 2066925 w 1386"/>
                  <a:gd name="T31" fmla="*/ 523875 h 1000"/>
                  <a:gd name="T32" fmla="*/ 2159000 w 1386"/>
                  <a:gd name="T33" fmla="*/ 390525 h 1000"/>
                  <a:gd name="T34" fmla="*/ 1651000 w 1386"/>
                  <a:gd name="T35" fmla="*/ 0 h 1000"/>
                  <a:gd name="T36" fmla="*/ 1619250 w 1386"/>
                  <a:gd name="T37" fmla="*/ 53975 h 1000"/>
                  <a:gd name="T38" fmla="*/ 1549400 w 1386"/>
                  <a:gd name="T39" fmla="*/ 155575 h 1000"/>
                  <a:gd name="T40" fmla="*/ 1476375 w 1386"/>
                  <a:gd name="T41" fmla="*/ 254000 h 1000"/>
                  <a:gd name="T42" fmla="*/ 1397000 w 1386"/>
                  <a:gd name="T43" fmla="*/ 346075 h 1000"/>
                  <a:gd name="T44" fmla="*/ 1308100 w 1386"/>
                  <a:gd name="T45" fmla="*/ 431800 h 1000"/>
                  <a:gd name="T46" fmla="*/ 1216025 w 1386"/>
                  <a:gd name="T47" fmla="*/ 514350 h 1000"/>
                  <a:gd name="T48" fmla="*/ 1120775 w 1386"/>
                  <a:gd name="T49" fmla="*/ 590550 h 1000"/>
                  <a:gd name="T50" fmla="*/ 1019175 w 1386"/>
                  <a:gd name="T51" fmla="*/ 657225 h 1000"/>
                  <a:gd name="T52" fmla="*/ 914400 w 1386"/>
                  <a:gd name="T53" fmla="*/ 720725 h 1000"/>
                  <a:gd name="T54" fmla="*/ 803275 w 1386"/>
                  <a:gd name="T55" fmla="*/ 777875 h 1000"/>
                  <a:gd name="T56" fmla="*/ 688975 w 1386"/>
                  <a:gd name="T57" fmla="*/ 825500 h 1000"/>
                  <a:gd name="T58" fmla="*/ 571500 w 1386"/>
                  <a:gd name="T59" fmla="*/ 866775 h 1000"/>
                  <a:gd name="T60" fmla="*/ 447675 w 1386"/>
                  <a:gd name="T61" fmla="*/ 901700 h 1000"/>
                  <a:gd name="T62" fmla="*/ 323850 w 1386"/>
                  <a:gd name="T63" fmla="*/ 927100 h 1000"/>
                  <a:gd name="T64" fmla="*/ 196850 w 1386"/>
                  <a:gd name="T65" fmla="*/ 942975 h 1000"/>
                  <a:gd name="T66" fmla="*/ 66675 w 1386"/>
                  <a:gd name="T67" fmla="*/ 952500 h 1000"/>
                  <a:gd name="T68" fmla="*/ 0 w 1386"/>
                  <a:gd name="T69" fmla="*/ 952500 h 10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386" h="1000">
                    <a:moveTo>
                      <a:pt x="0" y="600"/>
                    </a:moveTo>
                    <a:lnTo>
                      <a:pt x="0" y="1000"/>
                    </a:lnTo>
                    <a:lnTo>
                      <a:pt x="56" y="1000"/>
                    </a:lnTo>
                    <a:lnTo>
                      <a:pt x="110" y="996"/>
                    </a:lnTo>
                    <a:lnTo>
                      <a:pt x="164" y="992"/>
                    </a:lnTo>
                    <a:lnTo>
                      <a:pt x="218" y="986"/>
                    </a:lnTo>
                    <a:lnTo>
                      <a:pt x="272" y="978"/>
                    </a:lnTo>
                    <a:lnTo>
                      <a:pt x="324" y="968"/>
                    </a:lnTo>
                    <a:lnTo>
                      <a:pt x="376" y="956"/>
                    </a:lnTo>
                    <a:lnTo>
                      <a:pt x="428" y="942"/>
                    </a:lnTo>
                    <a:lnTo>
                      <a:pt x="478" y="928"/>
                    </a:lnTo>
                    <a:lnTo>
                      <a:pt x="528" y="912"/>
                    </a:lnTo>
                    <a:lnTo>
                      <a:pt x="578" y="894"/>
                    </a:lnTo>
                    <a:lnTo>
                      <a:pt x="626" y="874"/>
                    </a:lnTo>
                    <a:lnTo>
                      <a:pt x="674" y="852"/>
                    </a:lnTo>
                    <a:lnTo>
                      <a:pt x="720" y="830"/>
                    </a:lnTo>
                    <a:lnTo>
                      <a:pt x="766" y="806"/>
                    </a:lnTo>
                    <a:lnTo>
                      <a:pt x="812" y="780"/>
                    </a:lnTo>
                    <a:lnTo>
                      <a:pt x="856" y="754"/>
                    </a:lnTo>
                    <a:lnTo>
                      <a:pt x="898" y="724"/>
                    </a:lnTo>
                    <a:lnTo>
                      <a:pt x="942" y="694"/>
                    </a:lnTo>
                    <a:lnTo>
                      <a:pt x="982" y="664"/>
                    </a:lnTo>
                    <a:lnTo>
                      <a:pt x="1022" y="632"/>
                    </a:lnTo>
                    <a:lnTo>
                      <a:pt x="1062" y="598"/>
                    </a:lnTo>
                    <a:lnTo>
                      <a:pt x="1100" y="564"/>
                    </a:lnTo>
                    <a:lnTo>
                      <a:pt x="1136" y="528"/>
                    </a:lnTo>
                    <a:lnTo>
                      <a:pt x="1172" y="490"/>
                    </a:lnTo>
                    <a:lnTo>
                      <a:pt x="1206" y="452"/>
                    </a:lnTo>
                    <a:lnTo>
                      <a:pt x="1240" y="412"/>
                    </a:lnTo>
                    <a:lnTo>
                      <a:pt x="1272" y="372"/>
                    </a:lnTo>
                    <a:lnTo>
                      <a:pt x="1302" y="330"/>
                    </a:lnTo>
                    <a:lnTo>
                      <a:pt x="1332" y="288"/>
                    </a:lnTo>
                    <a:lnTo>
                      <a:pt x="1360" y="246"/>
                    </a:lnTo>
                    <a:lnTo>
                      <a:pt x="1386" y="200"/>
                    </a:lnTo>
                    <a:lnTo>
                      <a:pt x="1040" y="0"/>
                    </a:lnTo>
                    <a:lnTo>
                      <a:pt x="1020" y="34"/>
                    </a:lnTo>
                    <a:lnTo>
                      <a:pt x="998" y="66"/>
                    </a:lnTo>
                    <a:lnTo>
                      <a:pt x="976" y="98"/>
                    </a:lnTo>
                    <a:lnTo>
                      <a:pt x="954" y="130"/>
                    </a:lnTo>
                    <a:lnTo>
                      <a:pt x="930" y="160"/>
                    </a:lnTo>
                    <a:lnTo>
                      <a:pt x="904" y="190"/>
                    </a:lnTo>
                    <a:lnTo>
                      <a:pt x="880" y="218"/>
                    </a:lnTo>
                    <a:lnTo>
                      <a:pt x="852" y="246"/>
                    </a:lnTo>
                    <a:lnTo>
                      <a:pt x="824" y="272"/>
                    </a:lnTo>
                    <a:lnTo>
                      <a:pt x="796" y="298"/>
                    </a:lnTo>
                    <a:lnTo>
                      <a:pt x="766" y="324"/>
                    </a:lnTo>
                    <a:lnTo>
                      <a:pt x="736" y="348"/>
                    </a:lnTo>
                    <a:lnTo>
                      <a:pt x="706" y="372"/>
                    </a:lnTo>
                    <a:lnTo>
                      <a:pt x="674" y="394"/>
                    </a:lnTo>
                    <a:lnTo>
                      <a:pt x="642" y="414"/>
                    </a:lnTo>
                    <a:lnTo>
                      <a:pt x="608" y="436"/>
                    </a:lnTo>
                    <a:lnTo>
                      <a:pt x="576" y="454"/>
                    </a:lnTo>
                    <a:lnTo>
                      <a:pt x="540" y="472"/>
                    </a:lnTo>
                    <a:lnTo>
                      <a:pt x="506" y="490"/>
                    </a:lnTo>
                    <a:lnTo>
                      <a:pt x="470" y="506"/>
                    </a:lnTo>
                    <a:lnTo>
                      <a:pt x="434" y="520"/>
                    </a:lnTo>
                    <a:lnTo>
                      <a:pt x="396" y="534"/>
                    </a:lnTo>
                    <a:lnTo>
                      <a:pt x="360" y="546"/>
                    </a:lnTo>
                    <a:lnTo>
                      <a:pt x="322" y="558"/>
                    </a:lnTo>
                    <a:lnTo>
                      <a:pt x="282" y="568"/>
                    </a:lnTo>
                    <a:lnTo>
                      <a:pt x="244" y="576"/>
                    </a:lnTo>
                    <a:lnTo>
                      <a:pt x="204" y="584"/>
                    </a:lnTo>
                    <a:lnTo>
                      <a:pt x="164" y="590"/>
                    </a:lnTo>
                    <a:lnTo>
                      <a:pt x="124" y="594"/>
                    </a:lnTo>
                    <a:lnTo>
                      <a:pt x="84" y="598"/>
                    </a:lnTo>
                    <a:lnTo>
                      <a:pt x="42" y="600"/>
                    </a:lnTo>
                    <a:lnTo>
                      <a:pt x="0" y="600"/>
                    </a:lnTo>
                    <a:close/>
                  </a:path>
                </a:pathLst>
              </a:custGeom>
              <a:noFill/>
              <a:ln w="12700">
                <a:solidFill>
                  <a:srgbClr val="000000"/>
                </a:solidFill>
                <a:prstDash val="solid"/>
                <a:round/>
                <a:headEnd/>
                <a:tailEnd/>
              </a:ln>
            </p:spPr>
            <p:txBody>
              <a:bodyPr/>
              <a:lstStyle/>
              <a:p>
                <a:endParaRPr lang="en-GB"/>
              </a:p>
            </p:txBody>
          </p:sp>
          <p:sp>
            <p:nvSpPr>
              <p:cNvPr id="95" name="Freeform 6"/>
              <p:cNvSpPr>
                <a:spLocks/>
              </p:cNvSpPr>
              <p:nvPr/>
            </p:nvSpPr>
            <p:spPr bwMode="auto">
              <a:xfrm>
                <a:off x="6224587" y="2921193"/>
                <a:ext cx="889000" cy="2540000"/>
              </a:xfrm>
              <a:custGeom>
                <a:avLst/>
                <a:gdLst>
                  <a:gd name="T0" fmla="*/ 0 w 560"/>
                  <a:gd name="T1" fmla="*/ 317500 h 1600"/>
                  <a:gd name="T2" fmla="*/ 28575 w 560"/>
                  <a:gd name="T3" fmla="*/ 371475 h 1600"/>
                  <a:gd name="T4" fmla="*/ 82550 w 560"/>
                  <a:gd name="T5" fmla="*/ 479425 h 1600"/>
                  <a:gd name="T6" fmla="*/ 130175 w 560"/>
                  <a:gd name="T7" fmla="*/ 593725 h 1600"/>
                  <a:gd name="T8" fmla="*/ 171450 w 560"/>
                  <a:gd name="T9" fmla="*/ 711200 h 1600"/>
                  <a:gd name="T10" fmla="*/ 203200 w 560"/>
                  <a:gd name="T11" fmla="*/ 828675 h 1600"/>
                  <a:gd name="T12" fmla="*/ 228600 w 560"/>
                  <a:gd name="T13" fmla="*/ 952500 h 1600"/>
                  <a:gd name="T14" fmla="*/ 244475 w 560"/>
                  <a:gd name="T15" fmla="*/ 1079500 h 1600"/>
                  <a:gd name="T16" fmla="*/ 254000 w 560"/>
                  <a:gd name="T17" fmla="*/ 1206500 h 1600"/>
                  <a:gd name="T18" fmla="*/ 254000 w 560"/>
                  <a:gd name="T19" fmla="*/ 1270000 h 1600"/>
                  <a:gd name="T20" fmla="*/ 250825 w 560"/>
                  <a:gd name="T21" fmla="*/ 1400175 h 1600"/>
                  <a:gd name="T22" fmla="*/ 238125 w 560"/>
                  <a:gd name="T23" fmla="*/ 1527175 h 1600"/>
                  <a:gd name="T24" fmla="*/ 215900 w 560"/>
                  <a:gd name="T25" fmla="*/ 1651000 h 1600"/>
                  <a:gd name="T26" fmla="*/ 187325 w 560"/>
                  <a:gd name="T27" fmla="*/ 1771650 h 1600"/>
                  <a:gd name="T28" fmla="*/ 152400 w 560"/>
                  <a:gd name="T29" fmla="*/ 1889125 h 1600"/>
                  <a:gd name="T30" fmla="*/ 107950 w 560"/>
                  <a:gd name="T31" fmla="*/ 2006600 h 1600"/>
                  <a:gd name="T32" fmla="*/ 57150 w 560"/>
                  <a:gd name="T33" fmla="*/ 2117725 h 1600"/>
                  <a:gd name="T34" fmla="*/ 0 w 560"/>
                  <a:gd name="T35" fmla="*/ 2222500 h 1600"/>
                  <a:gd name="T36" fmla="*/ 549275 w 560"/>
                  <a:gd name="T37" fmla="*/ 2540000 h 1600"/>
                  <a:gd name="T38" fmla="*/ 625475 w 560"/>
                  <a:gd name="T39" fmla="*/ 2397125 h 1600"/>
                  <a:gd name="T40" fmla="*/ 695325 w 560"/>
                  <a:gd name="T41" fmla="*/ 2251075 h 1600"/>
                  <a:gd name="T42" fmla="*/ 752475 w 560"/>
                  <a:gd name="T43" fmla="*/ 2098675 h 1600"/>
                  <a:gd name="T44" fmla="*/ 800100 w 560"/>
                  <a:gd name="T45" fmla="*/ 1939925 h 1600"/>
                  <a:gd name="T46" fmla="*/ 838200 w 560"/>
                  <a:gd name="T47" fmla="*/ 1778000 h 1600"/>
                  <a:gd name="T48" fmla="*/ 866775 w 560"/>
                  <a:gd name="T49" fmla="*/ 1612900 h 1600"/>
                  <a:gd name="T50" fmla="*/ 882650 w 560"/>
                  <a:gd name="T51" fmla="*/ 1444625 h 1600"/>
                  <a:gd name="T52" fmla="*/ 889000 w 560"/>
                  <a:gd name="T53" fmla="*/ 1270000 h 1600"/>
                  <a:gd name="T54" fmla="*/ 889000 w 560"/>
                  <a:gd name="T55" fmla="*/ 1184275 h 1600"/>
                  <a:gd name="T56" fmla="*/ 876300 w 560"/>
                  <a:gd name="T57" fmla="*/ 1012825 h 1600"/>
                  <a:gd name="T58" fmla="*/ 854075 w 560"/>
                  <a:gd name="T59" fmla="*/ 847725 h 1600"/>
                  <a:gd name="T60" fmla="*/ 822325 w 560"/>
                  <a:gd name="T61" fmla="*/ 682625 h 1600"/>
                  <a:gd name="T62" fmla="*/ 777875 w 560"/>
                  <a:gd name="T63" fmla="*/ 523875 h 1600"/>
                  <a:gd name="T64" fmla="*/ 723900 w 560"/>
                  <a:gd name="T65" fmla="*/ 368300 h 1600"/>
                  <a:gd name="T66" fmla="*/ 660400 w 560"/>
                  <a:gd name="T67" fmla="*/ 215900 h 1600"/>
                  <a:gd name="T68" fmla="*/ 590550 w 560"/>
                  <a:gd name="T69" fmla="*/ 73025 h 1600"/>
                  <a:gd name="T70" fmla="*/ 549275 w 560"/>
                  <a:gd name="T71" fmla="*/ 0 h 16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60" h="1600">
                    <a:moveTo>
                      <a:pt x="346" y="0"/>
                    </a:moveTo>
                    <a:lnTo>
                      <a:pt x="0" y="200"/>
                    </a:lnTo>
                    <a:lnTo>
                      <a:pt x="18" y="234"/>
                    </a:lnTo>
                    <a:lnTo>
                      <a:pt x="36" y="268"/>
                    </a:lnTo>
                    <a:lnTo>
                      <a:pt x="52" y="302"/>
                    </a:lnTo>
                    <a:lnTo>
                      <a:pt x="68" y="338"/>
                    </a:lnTo>
                    <a:lnTo>
                      <a:pt x="82" y="374"/>
                    </a:lnTo>
                    <a:lnTo>
                      <a:pt x="96" y="410"/>
                    </a:lnTo>
                    <a:lnTo>
                      <a:pt x="108" y="448"/>
                    </a:lnTo>
                    <a:lnTo>
                      <a:pt x="118" y="484"/>
                    </a:lnTo>
                    <a:lnTo>
                      <a:pt x="128" y="522"/>
                    </a:lnTo>
                    <a:lnTo>
                      <a:pt x="136" y="562"/>
                    </a:lnTo>
                    <a:lnTo>
                      <a:pt x="144" y="600"/>
                    </a:lnTo>
                    <a:lnTo>
                      <a:pt x="150" y="640"/>
                    </a:lnTo>
                    <a:lnTo>
                      <a:pt x="154" y="680"/>
                    </a:lnTo>
                    <a:lnTo>
                      <a:pt x="158" y="720"/>
                    </a:lnTo>
                    <a:lnTo>
                      <a:pt x="160" y="760"/>
                    </a:lnTo>
                    <a:lnTo>
                      <a:pt x="160" y="800"/>
                    </a:lnTo>
                    <a:lnTo>
                      <a:pt x="160" y="842"/>
                    </a:lnTo>
                    <a:lnTo>
                      <a:pt x="158" y="882"/>
                    </a:lnTo>
                    <a:lnTo>
                      <a:pt x="154" y="922"/>
                    </a:lnTo>
                    <a:lnTo>
                      <a:pt x="150" y="962"/>
                    </a:lnTo>
                    <a:lnTo>
                      <a:pt x="144" y="1002"/>
                    </a:lnTo>
                    <a:lnTo>
                      <a:pt x="136" y="1040"/>
                    </a:lnTo>
                    <a:lnTo>
                      <a:pt x="128" y="1078"/>
                    </a:lnTo>
                    <a:lnTo>
                      <a:pt x="118" y="1116"/>
                    </a:lnTo>
                    <a:lnTo>
                      <a:pt x="108" y="1154"/>
                    </a:lnTo>
                    <a:lnTo>
                      <a:pt x="96" y="1190"/>
                    </a:lnTo>
                    <a:lnTo>
                      <a:pt x="82" y="1228"/>
                    </a:lnTo>
                    <a:lnTo>
                      <a:pt x="68" y="1264"/>
                    </a:lnTo>
                    <a:lnTo>
                      <a:pt x="52" y="1298"/>
                    </a:lnTo>
                    <a:lnTo>
                      <a:pt x="36" y="1334"/>
                    </a:lnTo>
                    <a:lnTo>
                      <a:pt x="18" y="1368"/>
                    </a:lnTo>
                    <a:lnTo>
                      <a:pt x="0" y="1400"/>
                    </a:lnTo>
                    <a:lnTo>
                      <a:pt x="346" y="1600"/>
                    </a:lnTo>
                    <a:lnTo>
                      <a:pt x="372" y="1556"/>
                    </a:lnTo>
                    <a:lnTo>
                      <a:pt x="394" y="1510"/>
                    </a:lnTo>
                    <a:lnTo>
                      <a:pt x="416" y="1464"/>
                    </a:lnTo>
                    <a:lnTo>
                      <a:pt x="438" y="1418"/>
                    </a:lnTo>
                    <a:lnTo>
                      <a:pt x="456" y="1370"/>
                    </a:lnTo>
                    <a:lnTo>
                      <a:pt x="474" y="1322"/>
                    </a:lnTo>
                    <a:lnTo>
                      <a:pt x="490" y="1272"/>
                    </a:lnTo>
                    <a:lnTo>
                      <a:pt x="504" y="1222"/>
                    </a:lnTo>
                    <a:lnTo>
                      <a:pt x="518" y="1172"/>
                    </a:lnTo>
                    <a:lnTo>
                      <a:pt x="528" y="1120"/>
                    </a:lnTo>
                    <a:lnTo>
                      <a:pt x="538" y="1068"/>
                    </a:lnTo>
                    <a:lnTo>
                      <a:pt x="546" y="1016"/>
                    </a:lnTo>
                    <a:lnTo>
                      <a:pt x="552" y="962"/>
                    </a:lnTo>
                    <a:lnTo>
                      <a:pt x="556" y="910"/>
                    </a:lnTo>
                    <a:lnTo>
                      <a:pt x="560" y="856"/>
                    </a:lnTo>
                    <a:lnTo>
                      <a:pt x="560" y="800"/>
                    </a:lnTo>
                    <a:lnTo>
                      <a:pt x="560" y="746"/>
                    </a:lnTo>
                    <a:lnTo>
                      <a:pt x="556" y="692"/>
                    </a:lnTo>
                    <a:lnTo>
                      <a:pt x="552" y="638"/>
                    </a:lnTo>
                    <a:lnTo>
                      <a:pt x="546" y="586"/>
                    </a:lnTo>
                    <a:lnTo>
                      <a:pt x="538" y="534"/>
                    </a:lnTo>
                    <a:lnTo>
                      <a:pt x="528" y="482"/>
                    </a:lnTo>
                    <a:lnTo>
                      <a:pt x="518" y="430"/>
                    </a:lnTo>
                    <a:lnTo>
                      <a:pt x="504" y="380"/>
                    </a:lnTo>
                    <a:lnTo>
                      <a:pt x="490" y="330"/>
                    </a:lnTo>
                    <a:lnTo>
                      <a:pt x="474" y="280"/>
                    </a:lnTo>
                    <a:lnTo>
                      <a:pt x="456" y="232"/>
                    </a:lnTo>
                    <a:lnTo>
                      <a:pt x="438" y="184"/>
                    </a:lnTo>
                    <a:lnTo>
                      <a:pt x="416" y="136"/>
                    </a:lnTo>
                    <a:lnTo>
                      <a:pt x="394" y="90"/>
                    </a:lnTo>
                    <a:lnTo>
                      <a:pt x="372" y="46"/>
                    </a:lnTo>
                    <a:lnTo>
                      <a:pt x="346" y="0"/>
                    </a:lnTo>
                    <a:close/>
                  </a:path>
                </a:pathLst>
              </a:custGeom>
              <a:noFill/>
              <a:ln w="38100" cap="flat" cmpd="sng">
                <a:solidFill>
                  <a:srgbClr val="5F5F5F"/>
                </a:solidFill>
                <a:prstDash val="solid"/>
                <a:round/>
                <a:headEnd type="none" w="med" len="med"/>
                <a:tailEnd type="none" w="med" len="med"/>
              </a:ln>
              <a:effectLst/>
              <a:extLst/>
            </p:spPr>
            <p:txBody>
              <a:bodyPr/>
              <a:lstStyle/>
              <a:p>
                <a:endParaRPr lang="en-GB"/>
              </a:p>
            </p:txBody>
          </p:sp>
          <p:sp>
            <p:nvSpPr>
              <p:cNvPr id="96" name="Freeform 7"/>
              <p:cNvSpPr>
                <a:spLocks/>
              </p:cNvSpPr>
              <p:nvPr/>
            </p:nvSpPr>
            <p:spPr bwMode="auto">
              <a:xfrm>
                <a:off x="2373314" y="5143694"/>
                <a:ext cx="2200275" cy="1587500"/>
              </a:xfrm>
              <a:custGeom>
                <a:avLst/>
                <a:gdLst>
                  <a:gd name="T0" fmla="*/ 0 w 1386"/>
                  <a:gd name="T1" fmla="*/ 317500 h 1000"/>
                  <a:gd name="T2" fmla="*/ 44450 w 1386"/>
                  <a:gd name="T3" fmla="*/ 390525 h 1000"/>
                  <a:gd name="T4" fmla="*/ 133350 w 1386"/>
                  <a:gd name="T5" fmla="*/ 523875 h 1000"/>
                  <a:gd name="T6" fmla="*/ 234950 w 1386"/>
                  <a:gd name="T7" fmla="*/ 654050 h 1000"/>
                  <a:gd name="T8" fmla="*/ 339725 w 1386"/>
                  <a:gd name="T9" fmla="*/ 777875 h 1000"/>
                  <a:gd name="T10" fmla="*/ 457200 w 1386"/>
                  <a:gd name="T11" fmla="*/ 895350 h 1000"/>
                  <a:gd name="T12" fmla="*/ 577850 w 1386"/>
                  <a:gd name="T13" fmla="*/ 1003300 h 1000"/>
                  <a:gd name="T14" fmla="*/ 708025 w 1386"/>
                  <a:gd name="T15" fmla="*/ 1101725 h 1000"/>
                  <a:gd name="T16" fmla="*/ 844550 w 1386"/>
                  <a:gd name="T17" fmla="*/ 1196975 h 1000"/>
                  <a:gd name="T18" fmla="*/ 984250 w 1386"/>
                  <a:gd name="T19" fmla="*/ 1279525 h 1000"/>
                  <a:gd name="T20" fmla="*/ 1133475 w 1386"/>
                  <a:gd name="T21" fmla="*/ 1352550 h 1000"/>
                  <a:gd name="T22" fmla="*/ 1285875 w 1386"/>
                  <a:gd name="T23" fmla="*/ 1419225 h 1000"/>
                  <a:gd name="T24" fmla="*/ 1441450 w 1386"/>
                  <a:gd name="T25" fmla="*/ 1473200 h 1000"/>
                  <a:gd name="T26" fmla="*/ 1603375 w 1386"/>
                  <a:gd name="T27" fmla="*/ 1517650 h 1000"/>
                  <a:gd name="T28" fmla="*/ 1771650 w 1386"/>
                  <a:gd name="T29" fmla="*/ 1552575 h 1000"/>
                  <a:gd name="T30" fmla="*/ 1939925 w 1386"/>
                  <a:gd name="T31" fmla="*/ 1574800 h 1000"/>
                  <a:gd name="T32" fmla="*/ 2114550 w 1386"/>
                  <a:gd name="T33" fmla="*/ 1587500 h 1000"/>
                  <a:gd name="T34" fmla="*/ 2200275 w 1386"/>
                  <a:gd name="T35" fmla="*/ 952500 h 1000"/>
                  <a:gd name="T36" fmla="*/ 2133600 w 1386"/>
                  <a:gd name="T37" fmla="*/ 952500 h 1000"/>
                  <a:gd name="T38" fmla="*/ 2006600 w 1386"/>
                  <a:gd name="T39" fmla="*/ 942975 h 1000"/>
                  <a:gd name="T40" fmla="*/ 1876425 w 1386"/>
                  <a:gd name="T41" fmla="*/ 927100 h 1000"/>
                  <a:gd name="T42" fmla="*/ 1752600 w 1386"/>
                  <a:gd name="T43" fmla="*/ 901700 h 1000"/>
                  <a:gd name="T44" fmla="*/ 1631950 w 1386"/>
                  <a:gd name="T45" fmla="*/ 866775 h 1000"/>
                  <a:gd name="T46" fmla="*/ 1514475 w 1386"/>
                  <a:gd name="T47" fmla="*/ 825500 h 1000"/>
                  <a:gd name="T48" fmla="*/ 1400175 w 1386"/>
                  <a:gd name="T49" fmla="*/ 777875 h 1000"/>
                  <a:gd name="T50" fmla="*/ 1289050 w 1386"/>
                  <a:gd name="T51" fmla="*/ 720725 h 1000"/>
                  <a:gd name="T52" fmla="*/ 1181100 w 1386"/>
                  <a:gd name="T53" fmla="*/ 657225 h 1000"/>
                  <a:gd name="T54" fmla="*/ 1079500 w 1386"/>
                  <a:gd name="T55" fmla="*/ 590550 h 1000"/>
                  <a:gd name="T56" fmla="*/ 984250 w 1386"/>
                  <a:gd name="T57" fmla="*/ 514350 h 1000"/>
                  <a:gd name="T58" fmla="*/ 892175 w 1386"/>
                  <a:gd name="T59" fmla="*/ 431800 h 1000"/>
                  <a:gd name="T60" fmla="*/ 806450 w 1386"/>
                  <a:gd name="T61" fmla="*/ 346075 h 1000"/>
                  <a:gd name="T62" fmla="*/ 727075 w 1386"/>
                  <a:gd name="T63" fmla="*/ 254000 h 1000"/>
                  <a:gd name="T64" fmla="*/ 650875 w 1386"/>
                  <a:gd name="T65" fmla="*/ 155575 h 1000"/>
                  <a:gd name="T66" fmla="*/ 584200 w 1386"/>
                  <a:gd name="T67" fmla="*/ 53975 h 1000"/>
                  <a:gd name="T68" fmla="*/ 552450 w 1386"/>
                  <a:gd name="T69" fmla="*/ 0 h 10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386" h="1000">
                    <a:moveTo>
                      <a:pt x="348" y="0"/>
                    </a:moveTo>
                    <a:lnTo>
                      <a:pt x="0" y="200"/>
                    </a:lnTo>
                    <a:lnTo>
                      <a:pt x="28" y="246"/>
                    </a:lnTo>
                    <a:lnTo>
                      <a:pt x="56" y="288"/>
                    </a:lnTo>
                    <a:lnTo>
                      <a:pt x="84" y="330"/>
                    </a:lnTo>
                    <a:lnTo>
                      <a:pt x="116" y="372"/>
                    </a:lnTo>
                    <a:lnTo>
                      <a:pt x="148" y="412"/>
                    </a:lnTo>
                    <a:lnTo>
                      <a:pt x="180" y="452"/>
                    </a:lnTo>
                    <a:lnTo>
                      <a:pt x="214" y="490"/>
                    </a:lnTo>
                    <a:lnTo>
                      <a:pt x="250" y="528"/>
                    </a:lnTo>
                    <a:lnTo>
                      <a:pt x="288" y="564"/>
                    </a:lnTo>
                    <a:lnTo>
                      <a:pt x="326" y="598"/>
                    </a:lnTo>
                    <a:lnTo>
                      <a:pt x="364" y="632"/>
                    </a:lnTo>
                    <a:lnTo>
                      <a:pt x="404" y="664"/>
                    </a:lnTo>
                    <a:lnTo>
                      <a:pt x="446" y="694"/>
                    </a:lnTo>
                    <a:lnTo>
                      <a:pt x="488" y="724"/>
                    </a:lnTo>
                    <a:lnTo>
                      <a:pt x="532" y="754"/>
                    </a:lnTo>
                    <a:lnTo>
                      <a:pt x="576" y="780"/>
                    </a:lnTo>
                    <a:lnTo>
                      <a:pt x="620" y="806"/>
                    </a:lnTo>
                    <a:lnTo>
                      <a:pt x="666" y="830"/>
                    </a:lnTo>
                    <a:lnTo>
                      <a:pt x="714" y="852"/>
                    </a:lnTo>
                    <a:lnTo>
                      <a:pt x="760" y="874"/>
                    </a:lnTo>
                    <a:lnTo>
                      <a:pt x="810" y="894"/>
                    </a:lnTo>
                    <a:lnTo>
                      <a:pt x="858" y="912"/>
                    </a:lnTo>
                    <a:lnTo>
                      <a:pt x="908" y="928"/>
                    </a:lnTo>
                    <a:lnTo>
                      <a:pt x="960" y="942"/>
                    </a:lnTo>
                    <a:lnTo>
                      <a:pt x="1010" y="956"/>
                    </a:lnTo>
                    <a:lnTo>
                      <a:pt x="1062" y="968"/>
                    </a:lnTo>
                    <a:lnTo>
                      <a:pt x="1116" y="978"/>
                    </a:lnTo>
                    <a:lnTo>
                      <a:pt x="1168" y="986"/>
                    </a:lnTo>
                    <a:lnTo>
                      <a:pt x="1222" y="992"/>
                    </a:lnTo>
                    <a:lnTo>
                      <a:pt x="1276" y="996"/>
                    </a:lnTo>
                    <a:lnTo>
                      <a:pt x="1332" y="1000"/>
                    </a:lnTo>
                    <a:lnTo>
                      <a:pt x="1386" y="1000"/>
                    </a:lnTo>
                    <a:lnTo>
                      <a:pt x="1386" y="600"/>
                    </a:lnTo>
                    <a:lnTo>
                      <a:pt x="1344" y="600"/>
                    </a:lnTo>
                    <a:lnTo>
                      <a:pt x="1304" y="598"/>
                    </a:lnTo>
                    <a:lnTo>
                      <a:pt x="1264" y="594"/>
                    </a:lnTo>
                    <a:lnTo>
                      <a:pt x="1222" y="590"/>
                    </a:lnTo>
                    <a:lnTo>
                      <a:pt x="1182" y="584"/>
                    </a:lnTo>
                    <a:lnTo>
                      <a:pt x="1144" y="576"/>
                    </a:lnTo>
                    <a:lnTo>
                      <a:pt x="1104" y="568"/>
                    </a:lnTo>
                    <a:lnTo>
                      <a:pt x="1066" y="558"/>
                    </a:lnTo>
                    <a:lnTo>
                      <a:pt x="1028" y="546"/>
                    </a:lnTo>
                    <a:lnTo>
                      <a:pt x="990" y="534"/>
                    </a:lnTo>
                    <a:lnTo>
                      <a:pt x="954" y="520"/>
                    </a:lnTo>
                    <a:lnTo>
                      <a:pt x="918" y="506"/>
                    </a:lnTo>
                    <a:lnTo>
                      <a:pt x="882" y="490"/>
                    </a:lnTo>
                    <a:lnTo>
                      <a:pt x="846" y="472"/>
                    </a:lnTo>
                    <a:lnTo>
                      <a:pt x="812" y="454"/>
                    </a:lnTo>
                    <a:lnTo>
                      <a:pt x="778" y="436"/>
                    </a:lnTo>
                    <a:lnTo>
                      <a:pt x="744" y="414"/>
                    </a:lnTo>
                    <a:lnTo>
                      <a:pt x="712" y="394"/>
                    </a:lnTo>
                    <a:lnTo>
                      <a:pt x="680" y="372"/>
                    </a:lnTo>
                    <a:lnTo>
                      <a:pt x="650" y="348"/>
                    </a:lnTo>
                    <a:lnTo>
                      <a:pt x="620" y="324"/>
                    </a:lnTo>
                    <a:lnTo>
                      <a:pt x="590" y="298"/>
                    </a:lnTo>
                    <a:lnTo>
                      <a:pt x="562" y="272"/>
                    </a:lnTo>
                    <a:lnTo>
                      <a:pt x="534" y="246"/>
                    </a:lnTo>
                    <a:lnTo>
                      <a:pt x="508" y="218"/>
                    </a:lnTo>
                    <a:lnTo>
                      <a:pt x="482" y="190"/>
                    </a:lnTo>
                    <a:lnTo>
                      <a:pt x="458" y="160"/>
                    </a:lnTo>
                    <a:lnTo>
                      <a:pt x="434" y="130"/>
                    </a:lnTo>
                    <a:lnTo>
                      <a:pt x="410" y="98"/>
                    </a:lnTo>
                    <a:lnTo>
                      <a:pt x="388" y="66"/>
                    </a:lnTo>
                    <a:lnTo>
                      <a:pt x="368" y="34"/>
                    </a:lnTo>
                    <a:lnTo>
                      <a:pt x="348" y="0"/>
                    </a:lnTo>
                    <a:close/>
                  </a:path>
                </a:pathLst>
              </a:custGeom>
              <a:noFill/>
              <a:ln w="38100" cap="flat" cmpd="sng">
                <a:solidFill>
                  <a:srgbClr val="5F5F5F"/>
                </a:solidFill>
                <a:prstDash val="solid"/>
                <a:round/>
                <a:headEnd type="none" w="med" len="med"/>
                <a:tailEnd type="none" w="med" len="med"/>
              </a:ln>
              <a:effectLst/>
              <a:extLst/>
            </p:spPr>
            <p:txBody>
              <a:bodyPr/>
              <a:lstStyle/>
              <a:p>
                <a:endParaRPr lang="en-GB"/>
              </a:p>
            </p:txBody>
          </p:sp>
          <p:sp>
            <p:nvSpPr>
              <p:cNvPr id="97" name="Freeform 8"/>
              <p:cNvSpPr>
                <a:spLocks/>
              </p:cNvSpPr>
              <p:nvPr/>
            </p:nvSpPr>
            <p:spPr bwMode="auto">
              <a:xfrm>
                <a:off x="2668587" y="3238693"/>
                <a:ext cx="1355725" cy="1905000"/>
              </a:xfrm>
              <a:custGeom>
                <a:avLst/>
                <a:gdLst>
                  <a:gd name="T0" fmla="*/ 1270000 w 854"/>
                  <a:gd name="T1" fmla="*/ 952500 h 1200"/>
                  <a:gd name="T2" fmla="*/ 1270000 w 854"/>
                  <a:gd name="T3" fmla="*/ 952500 h 1200"/>
                  <a:gd name="T4" fmla="*/ 1273175 w 854"/>
                  <a:gd name="T5" fmla="*/ 911225 h 1200"/>
                  <a:gd name="T6" fmla="*/ 1276350 w 854"/>
                  <a:gd name="T7" fmla="*/ 866775 h 1200"/>
                  <a:gd name="T8" fmla="*/ 1282700 w 854"/>
                  <a:gd name="T9" fmla="*/ 825500 h 1200"/>
                  <a:gd name="T10" fmla="*/ 1292225 w 854"/>
                  <a:gd name="T11" fmla="*/ 787400 h 1200"/>
                  <a:gd name="T12" fmla="*/ 1304925 w 854"/>
                  <a:gd name="T13" fmla="*/ 746125 h 1200"/>
                  <a:gd name="T14" fmla="*/ 1320800 w 854"/>
                  <a:gd name="T15" fmla="*/ 708025 h 1200"/>
                  <a:gd name="T16" fmla="*/ 1336675 w 854"/>
                  <a:gd name="T17" fmla="*/ 673100 h 1200"/>
                  <a:gd name="T18" fmla="*/ 1355725 w 854"/>
                  <a:gd name="T19" fmla="*/ 635000 h 1200"/>
                  <a:gd name="T20" fmla="*/ 257175 w 854"/>
                  <a:gd name="T21" fmla="*/ 0 h 1200"/>
                  <a:gd name="T22" fmla="*/ 257175 w 854"/>
                  <a:gd name="T23" fmla="*/ 0 h 1200"/>
                  <a:gd name="T24" fmla="*/ 225425 w 854"/>
                  <a:gd name="T25" fmla="*/ 53975 h 1200"/>
                  <a:gd name="T26" fmla="*/ 196850 w 854"/>
                  <a:gd name="T27" fmla="*/ 107950 h 1200"/>
                  <a:gd name="T28" fmla="*/ 171450 w 854"/>
                  <a:gd name="T29" fmla="*/ 161925 h 1200"/>
                  <a:gd name="T30" fmla="*/ 146050 w 854"/>
                  <a:gd name="T31" fmla="*/ 219075 h 1200"/>
                  <a:gd name="T32" fmla="*/ 123825 w 854"/>
                  <a:gd name="T33" fmla="*/ 276225 h 1200"/>
                  <a:gd name="T34" fmla="*/ 104775 w 854"/>
                  <a:gd name="T35" fmla="*/ 333375 h 1200"/>
                  <a:gd name="T36" fmla="*/ 85725 w 854"/>
                  <a:gd name="T37" fmla="*/ 393700 h 1200"/>
                  <a:gd name="T38" fmla="*/ 66675 w 854"/>
                  <a:gd name="T39" fmla="*/ 450850 h 1200"/>
                  <a:gd name="T40" fmla="*/ 50800 w 854"/>
                  <a:gd name="T41" fmla="*/ 511175 h 1200"/>
                  <a:gd name="T42" fmla="*/ 38100 w 854"/>
                  <a:gd name="T43" fmla="*/ 574675 h 1200"/>
                  <a:gd name="T44" fmla="*/ 28575 w 854"/>
                  <a:gd name="T45" fmla="*/ 635000 h 1200"/>
                  <a:gd name="T46" fmla="*/ 19050 w 854"/>
                  <a:gd name="T47" fmla="*/ 698500 h 1200"/>
                  <a:gd name="T48" fmla="*/ 9525 w 854"/>
                  <a:gd name="T49" fmla="*/ 762000 h 1200"/>
                  <a:gd name="T50" fmla="*/ 6350 w 854"/>
                  <a:gd name="T51" fmla="*/ 825500 h 1200"/>
                  <a:gd name="T52" fmla="*/ 3175 w 854"/>
                  <a:gd name="T53" fmla="*/ 889000 h 1200"/>
                  <a:gd name="T54" fmla="*/ 0 w 854"/>
                  <a:gd name="T55" fmla="*/ 952500 h 1200"/>
                  <a:gd name="T56" fmla="*/ 0 w 854"/>
                  <a:gd name="T57" fmla="*/ 952500 h 1200"/>
                  <a:gd name="T58" fmla="*/ 3175 w 854"/>
                  <a:gd name="T59" fmla="*/ 1019175 h 1200"/>
                  <a:gd name="T60" fmla="*/ 6350 w 854"/>
                  <a:gd name="T61" fmla="*/ 1082675 h 1200"/>
                  <a:gd name="T62" fmla="*/ 9525 w 854"/>
                  <a:gd name="T63" fmla="*/ 1146175 h 1200"/>
                  <a:gd name="T64" fmla="*/ 19050 w 854"/>
                  <a:gd name="T65" fmla="*/ 1209675 h 1200"/>
                  <a:gd name="T66" fmla="*/ 28575 w 854"/>
                  <a:gd name="T67" fmla="*/ 1273175 h 1200"/>
                  <a:gd name="T68" fmla="*/ 38100 w 854"/>
                  <a:gd name="T69" fmla="*/ 1333500 h 1200"/>
                  <a:gd name="T70" fmla="*/ 50800 w 854"/>
                  <a:gd name="T71" fmla="*/ 1393825 h 1200"/>
                  <a:gd name="T72" fmla="*/ 66675 w 854"/>
                  <a:gd name="T73" fmla="*/ 1454150 h 1200"/>
                  <a:gd name="T74" fmla="*/ 85725 w 854"/>
                  <a:gd name="T75" fmla="*/ 1514475 h 1200"/>
                  <a:gd name="T76" fmla="*/ 104775 w 854"/>
                  <a:gd name="T77" fmla="*/ 1571625 h 1200"/>
                  <a:gd name="T78" fmla="*/ 123825 w 854"/>
                  <a:gd name="T79" fmla="*/ 1631950 h 1200"/>
                  <a:gd name="T80" fmla="*/ 146050 w 854"/>
                  <a:gd name="T81" fmla="*/ 1689100 h 1200"/>
                  <a:gd name="T82" fmla="*/ 171450 w 854"/>
                  <a:gd name="T83" fmla="*/ 1743075 h 1200"/>
                  <a:gd name="T84" fmla="*/ 196850 w 854"/>
                  <a:gd name="T85" fmla="*/ 1800225 h 1200"/>
                  <a:gd name="T86" fmla="*/ 225425 w 854"/>
                  <a:gd name="T87" fmla="*/ 1854200 h 1200"/>
                  <a:gd name="T88" fmla="*/ 257175 w 854"/>
                  <a:gd name="T89" fmla="*/ 1905000 h 1200"/>
                  <a:gd name="T90" fmla="*/ 1355725 w 854"/>
                  <a:gd name="T91" fmla="*/ 1270000 h 1200"/>
                  <a:gd name="T92" fmla="*/ 1355725 w 854"/>
                  <a:gd name="T93" fmla="*/ 1270000 h 1200"/>
                  <a:gd name="T94" fmla="*/ 1336675 w 854"/>
                  <a:gd name="T95" fmla="*/ 1235075 h 1200"/>
                  <a:gd name="T96" fmla="*/ 1320800 w 854"/>
                  <a:gd name="T97" fmla="*/ 1196975 h 1200"/>
                  <a:gd name="T98" fmla="*/ 1304925 w 854"/>
                  <a:gd name="T99" fmla="*/ 1158875 h 1200"/>
                  <a:gd name="T100" fmla="*/ 1292225 w 854"/>
                  <a:gd name="T101" fmla="*/ 1120775 h 1200"/>
                  <a:gd name="T102" fmla="*/ 1282700 w 854"/>
                  <a:gd name="T103" fmla="*/ 1079500 h 1200"/>
                  <a:gd name="T104" fmla="*/ 1276350 w 854"/>
                  <a:gd name="T105" fmla="*/ 1038225 h 1200"/>
                  <a:gd name="T106" fmla="*/ 1273175 w 854"/>
                  <a:gd name="T107" fmla="*/ 996950 h 1200"/>
                  <a:gd name="T108" fmla="*/ 1270000 w 854"/>
                  <a:gd name="T109" fmla="*/ 952500 h 1200"/>
                  <a:gd name="T110" fmla="*/ 1270000 w 854"/>
                  <a:gd name="T111" fmla="*/ 952500 h 120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854" h="1200">
                    <a:moveTo>
                      <a:pt x="800" y="600"/>
                    </a:moveTo>
                    <a:lnTo>
                      <a:pt x="800" y="600"/>
                    </a:lnTo>
                    <a:lnTo>
                      <a:pt x="802" y="574"/>
                    </a:lnTo>
                    <a:lnTo>
                      <a:pt x="804" y="546"/>
                    </a:lnTo>
                    <a:lnTo>
                      <a:pt x="808" y="520"/>
                    </a:lnTo>
                    <a:lnTo>
                      <a:pt x="814" y="496"/>
                    </a:lnTo>
                    <a:lnTo>
                      <a:pt x="822" y="470"/>
                    </a:lnTo>
                    <a:lnTo>
                      <a:pt x="832" y="446"/>
                    </a:lnTo>
                    <a:lnTo>
                      <a:pt x="842" y="424"/>
                    </a:lnTo>
                    <a:lnTo>
                      <a:pt x="854" y="400"/>
                    </a:lnTo>
                    <a:lnTo>
                      <a:pt x="162" y="0"/>
                    </a:lnTo>
                    <a:lnTo>
                      <a:pt x="142" y="34"/>
                    </a:lnTo>
                    <a:lnTo>
                      <a:pt x="124" y="68"/>
                    </a:lnTo>
                    <a:lnTo>
                      <a:pt x="108" y="102"/>
                    </a:lnTo>
                    <a:lnTo>
                      <a:pt x="92" y="138"/>
                    </a:lnTo>
                    <a:lnTo>
                      <a:pt x="78" y="174"/>
                    </a:lnTo>
                    <a:lnTo>
                      <a:pt x="66" y="210"/>
                    </a:lnTo>
                    <a:lnTo>
                      <a:pt x="54" y="248"/>
                    </a:lnTo>
                    <a:lnTo>
                      <a:pt x="42" y="284"/>
                    </a:lnTo>
                    <a:lnTo>
                      <a:pt x="32" y="322"/>
                    </a:lnTo>
                    <a:lnTo>
                      <a:pt x="24" y="362"/>
                    </a:lnTo>
                    <a:lnTo>
                      <a:pt x="18" y="400"/>
                    </a:lnTo>
                    <a:lnTo>
                      <a:pt x="12" y="440"/>
                    </a:lnTo>
                    <a:lnTo>
                      <a:pt x="6" y="480"/>
                    </a:lnTo>
                    <a:lnTo>
                      <a:pt x="4" y="520"/>
                    </a:lnTo>
                    <a:lnTo>
                      <a:pt x="2" y="560"/>
                    </a:lnTo>
                    <a:lnTo>
                      <a:pt x="0" y="600"/>
                    </a:lnTo>
                    <a:lnTo>
                      <a:pt x="2" y="642"/>
                    </a:lnTo>
                    <a:lnTo>
                      <a:pt x="4" y="682"/>
                    </a:lnTo>
                    <a:lnTo>
                      <a:pt x="6" y="722"/>
                    </a:lnTo>
                    <a:lnTo>
                      <a:pt x="12" y="762"/>
                    </a:lnTo>
                    <a:lnTo>
                      <a:pt x="18" y="802"/>
                    </a:lnTo>
                    <a:lnTo>
                      <a:pt x="24" y="840"/>
                    </a:lnTo>
                    <a:lnTo>
                      <a:pt x="32" y="878"/>
                    </a:lnTo>
                    <a:lnTo>
                      <a:pt x="42" y="916"/>
                    </a:lnTo>
                    <a:lnTo>
                      <a:pt x="54" y="954"/>
                    </a:lnTo>
                    <a:lnTo>
                      <a:pt x="66" y="990"/>
                    </a:lnTo>
                    <a:lnTo>
                      <a:pt x="78" y="1028"/>
                    </a:lnTo>
                    <a:lnTo>
                      <a:pt x="92" y="1064"/>
                    </a:lnTo>
                    <a:lnTo>
                      <a:pt x="108" y="1098"/>
                    </a:lnTo>
                    <a:lnTo>
                      <a:pt x="124" y="1134"/>
                    </a:lnTo>
                    <a:lnTo>
                      <a:pt x="142" y="1168"/>
                    </a:lnTo>
                    <a:lnTo>
                      <a:pt x="162" y="1200"/>
                    </a:lnTo>
                    <a:lnTo>
                      <a:pt x="854" y="800"/>
                    </a:lnTo>
                    <a:lnTo>
                      <a:pt x="842" y="778"/>
                    </a:lnTo>
                    <a:lnTo>
                      <a:pt x="832" y="754"/>
                    </a:lnTo>
                    <a:lnTo>
                      <a:pt x="822" y="730"/>
                    </a:lnTo>
                    <a:lnTo>
                      <a:pt x="814" y="706"/>
                    </a:lnTo>
                    <a:lnTo>
                      <a:pt x="808" y="680"/>
                    </a:lnTo>
                    <a:lnTo>
                      <a:pt x="804" y="654"/>
                    </a:lnTo>
                    <a:lnTo>
                      <a:pt x="802" y="628"/>
                    </a:lnTo>
                    <a:lnTo>
                      <a:pt x="800" y="600"/>
                    </a:lnTo>
                    <a:close/>
                  </a:path>
                </a:pathLst>
              </a:custGeom>
              <a:noFill/>
              <a:ln w="12700" cap="flat" cmpd="sng">
                <a:solidFill>
                  <a:srgbClr val="000000"/>
                </a:solidFill>
                <a:prstDash val="solid"/>
                <a:round/>
                <a:headEnd type="none" w="med" len="med"/>
                <a:tailEnd type="none" w="med" len="med"/>
              </a:ln>
              <a:effectLst/>
              <a:extLst/>
            </p:spPr>
            <p:txBody>
              <a:bodyPr/>
              <a:lstStyle/>
              <a:p>
                <a:endParaRPr lang="en-GB"/>
              </a:p>
            </p:txBody>
          </p:sp>
          <p:sp>
            <p:nvSpPr>
              <p:cNvPr id="98" name="Freeform 9"/>
              <p:cNvSpPr>
                <a:spLocks/>
              </p:cNvSpPr>
              <p:nvPr/>
            </p:nvSpPr>
            <p:spPr bwMode="auto">
              <a:xfrm>
                <a:off x="2925763" y="4508694"/>
                <a:ext cx="1647825" cy="1587500"/>
              </a:xfrm>
              <a:custGeom>
                <a:avLst/>
                <a:gdLst>
                  <a:gd name="T0" fmla="*/ 1098550 w 1038"/>
                  <a:gd name="T1" fmla="*/ 0 h 1000"/>
                  <a:gd name="T2" fmla="*/ 0 w 1038"/>
                  <a:gd name="T3" fmla="*/ 635000 h 1000"/>
                  <a:gd name="T4" fmla="*/ 0 w 1038"/>
                  <a:gd name="T5" fmla="*/ 635000 h 1000"/>
                  <a:gd name="T6" fmla="*/ 31750 w 1038"/>
                  <a:gd name="T7" fmla="*/ 688975 h 1000"/>
                  <a:gd name="T8" fmla="*/ 63500 w 1038"/>
                  <a:gd name="T9" fmla="*/ 739775 h 1000"/>
                  <a:gd name="T10" fmla="*/ 98425 w 1038"/>
                  <a:gd name="T11" fmla="*/ 790575 h 1000"/>
                  <a:gd name="T12" fmla="*/ 136525 w 1038"/>
                  <a:gd name="T13" fmla="*/ 841375 h 1000"/>
                  <a:gd name="T14" fmla="*/ 174625 w 1038"/>
                  <a:gd name="T15" fmla="*/ 889000 h 1000"/>
                  <a:gd name="T16" fmla="*/ 212725 w 1038"/>
                  <a:gd name="T17" fmla="*/ 936625 h 1000"/>
                  <a:gd name="T18" fmla="*/ 254000 w 1038"/>
                  <a:gd name="T19" fmla="*/ 981075 h 1000"/>
                  <a:gd name="T20" fmla="*/ 295275 w 1038"/>
                  <a:gd name="T21" fmla="*/ 1025525 h 1000"/>
                  <a:gd name="T22" fmla="*/ 339725 w 1038"/>
                  <a:gd name="T23" fmla="*/ 1066800 h 1000"/>
                  <a:gd name="T24" fmla="*/ 384175 w 1038"/>
                  <a:gd name="T25" fmla="*/ 1108075 h 1000"/>
                  <a:gd name="T26" fmla="*/ 431800 w 1038"/>
                  <a:gd name="T27" fmla="*/ 1149350 h 1000"/>
                  <a:gd name="T28" fmla="*/ 479425 w 1038"/>
                  <a:gd name="T29" fmla="*/ 1187450 h 1000"/>
                  <a:gd name="T30" fmla="*/ 527050 w 1038"/>
                  <a:gd name="T31" fmla="*/ 1225550 h 1000"/>
                  <a:gd name="T32" fmla="*/ 577850 w 1038"/>
                  <a:gd name="T33" fmla="*/ 1260475 h 1000"/>
                  <a:gd name="T34" fmla="*/ 628650 w 1038"/>
                  <a:gd name="T35" fmla="*/ 1292225 h 1000"/>
                  <a:gd name="T36" fmla="*/ 682625 w 1038"/>
                  <a:gd name="T37" fmla="*/ 1327150 h 1000"/>
                  <a:gd name="T38" fmla="*/ 736600 w 1038"/>
                  <a:gd name="T39" fmla="*/ 1355725 h 1000"/>
                  <a:gd name="T40" fmla="*/ 790575 w 1038"/>
                  <a:gd name="T41" fmla="*/ 1384300 h 1000"/>
                  <a:gd name="T42" fmla="*/ 847725 w 1038"/>
                  <a:gd name="T43" fmla="*/ 1412875 h 1000"/>
                  <a:gd name="T44" fmla="*/ 904875 w 1038"/>
                  <a:gd name="T45" fmla="*/ 1438275 h 1000"/>
                  <a:gd name="T46" fmla="*/ 962025 w 1038"/>
                  <a:gd name="T47" fmla="*/ 1460500 h 1000"/>
                  <a:gd name="T48" fmla="*/ 1019175 w 1038"/>
                  <a:gd name="T49" fmla="*/ 1482725 h 1000"/>
                  <a:gd name="T50" fmla="*/ 1079500 w 1038"/>
                  <a:gd name="T51" fmla="*/ 1501775 h 1000"/>
                  <a:gd name="T52" fmla="*/ 1139825 w 1038"/>
                  <a:gd name="T53" fmla="*/ 1520825 h 1000"/>
                  <a:gd name="T54" fmla="*/ 1200150 w 1038"/>
                  <a:gd name="T55" fmla="*/ 1536700 h 1000"/>
                  <a:gd name="T56" fmla="*/ 1263650 w 1038"/>
                  <a:gd name="T57" fmla="*/ 1549400 h 1000"/>
                  <a:gd name="T58" fmla="*/ 1323975 w 1038"/>
                  <a:gd name="T59" fmla="*/ 1562100 h 1000"/>
                  <a:gd name="T60" fmla="*/ 1387475 w 1038"/>
                  <a:gd name="T61" fmla="*/ 1571625 h 1000"/>
                  <a:gd name="T62" fmla="*/ 1454150 w 1038"/>
                  <a:gd name="T63" fmla="*/ 1577975 h 1000"/>
                  <a:gd name="T64" fmla="*/ 1517650 w 1038"/>
                  <a:gd name="T65" fmla="*/ 1584325 h 1000"/>
                  <a:gd name="T66" fmla="*/ 1581150 w 1038"/>
                  <a:gd name="T67" fmla="*/ 1587500 h 1000"/>
                  <a:gd name="T68" fmla="*/ 1647825 w 1038"/>
                  <a:gd name="T69" fmla="*/ 1587500 h 1000"/>
                  <a:gd name="T70" fmla="*/ 1647825 w 1038"/>
                  <a:gd name="T71" fmla="*/ 317500 h 1000"/>
                  <a:gd name="T72" fmla="*/ 1647825 w 1038"/>
                  <a:gd name="T73" fmla="*/ 317500 h 1000"/>
                  <a:gd name="T74" fmla="*/ 1603375 w 1038"/>
                  <a:gd name="T75" fmla="*/ 317500 h 1000"/>
                  <a:gd name="T76" fmla="*/ 1562100 w 1038"/>
                  <a:gd name="T77" fmla="*/ 311150 h 1000"/>
                  <a:gd name="T78" fmla="*/ 1520825 w 1038"/>
                  <a:gd name="T79" fmla="*/ 304800 h 1000"/>
                  <a:gd name="T80" fmla="*/ 1479550 w 1038"/>
                  <a:gd name="T81" fmla="*/ 295275 h 1000"/>
                  <a:gd name="T82" fmla="*/ 1438275 w 1038"/>
                  <a:gd name="T83" fmla="*/ 282575 h 1000"/>
                  <a:gd name="T84" fmla="*/ 1400175 w 1038"/>
                  <a:gd name="T85" fmla="*/ 266700 h 1000"/>
                  <a:gd name="T86" fmla="*/ 1362075 w 1038"/>
                  <a:gd name="T87" fmla="*/ 250825 h 1000"/>
                  <a:gd name="T88" fmla="*/ 1327150 w 1038"/>
                  <a:gd name="T89" fmla="*/ 231775 h 1000"/>
                  <a:gd name="T90" fmla="*/ 1292225 w 1038"/>
                  <a:gd name="T91" fmla="*/ 209550 h 1000"/>
                  <a:gd name="T92" fmla="*/ 1260475 w 1038"/>
                  <a:gd name="T93" fmla="*/ 184150 h 1000"/>
                  <a:gd name="T94" fmla="*/ 1228725 w 1038"/>
                  <a:gd name="T95" fmla="*/ 158750 h 1000"/>
                  <a:gd name="T96" fmla="*/ 1196975 w 1038"/>
                  <a:gd name="T97" fmla="*/ 130175 h 1000"/>
                  <a:gd name="T98" fmla="*/ 1171575 w 1038"/>
                  <a:gd name="T99" fmla="*/ 101600 h 1000"/>
                  <a:gd name="T100" fmla="*/ 1143000 w 1038"/>
                  <a:gd name="T101" fmla="*/ 69850 h 1000"/>
                  <a:gd name="T102" fmla="*/ 1120775 w 1038"/>
                  <a:gd name="T103" fmla="*/ 34925 h 1000"/>
                  <a:gd name="T104" fmla="*/ 1098550 w 1038"/>
                  <a:gd name="T105" fmla="*/ 0 h 1000"/>
                  <a:gd name="T106" fmla="*/ 1098550 w 1038"/>
                  <a:gd name="T107" fmla="*/ 0 h 10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038" h="1000">
                    <a:moveTo>
                      <a:pt x="692" y="0"/>
                    </a:moveTo>
                    <a:lnTo>
                      <a:pt x="0" y="400"/>
                    </a:lnTo>
                    <a:lnTo>
                      <a:pt x="20" y="434"/>
                    </a:lnTo>
                    <a:lnTo>
                      <a:pt x="40" y="466"/>
                    </a:lnTo>
                    <a:lnTo>
                      <a:pt x="62" y="498"/>
                    </a:lnTo>
                    <a:lnTo>
                      <a:pt x="86" y="530"/>
                    </a:lnTo>
                    <a:lnTo>
                      <a:pt x="110" y="560"/>
                    </a:lnTo>
                    <a:lnTo>
                      <a:pt x="134" y="590"/>
                    </a:lnTo>
                    <a:lnTo>
                      <a:pt x="160" y="618"/>
                    </a:lnTo>
                    <a:lnTo>
                      <a:pt x="186" y="646"/>
                    </a:lnTo>
                    <a:lnTo>
                      <a:pt x="214" y="672"/>
                    </a:lnTo>
                    <a:lnTo>
                      <a:pt x="242" y="698"/>
                    </a:lnTo>
                    <a:lnTo>
                      <a:pt x="272" y="724"/>
                    </a:lnTo>
                    <a:lnTo>
                      <a:pt x="302" y="748"/>
                    </a:lnTo>
                    <a:lnTo>
                      <a:pt x="332" y="772"/>
                    </a:lnTo>
                    <a:lnTo>
                      <a:pt x="364" y="794"/>
                    </a:lnTo>
                    <a:lnTo>
                      <a:pt x="396" y="814"/>
                    </a:lnTo>
                    <a:lnTo>
                      <a:pt x="430" y="836"/>
                    </a:lnTo>
                    <a:lnTo>
                      <a:pt x="464" y="854"/>
                    </a:lnTo>
                    <a:lnTo>
                      <a:pt x="498" y="872"/>
                    </a:lnTo>
                    <a:lnTo>
                      <a:pt x="534" y="890"/>
                    </a:lnTo>
                    <a:lnTo>
                      <a:pt x="570" y="906"/>
                    </a:lnTo>
                    <a:lnTo>
                      <a:pt x="606" y="920"/>
                    </a:lnTo>
                    <a:lnTo>
                      <a:pt x="642" y="934"/>
                    </a:lnTo>
                    <a:lnTo>
                      <a:pt x="680" y="946"/>
                    </a:lnTo>
                    <a:lnTo>
                      <a:pt x="718" y="958"/>
                    </a:lnTo>
                    <a:lnTo>
                      <a:pt x="756" y="968"/>
                    </a:lnTo>
                    <a:lnTo>
                      <a:pt x="796" y="976"/>
                    </a:lnTo>
                    <a:lnTo>
                      <a:pt x="834" y="984"/>
                    </a:lnTo>
                    <a:lnTo>
                      <a:pt x="874" y="990"/>
                    </a:lnTo>
                    <a:lnTo>
                      <a:pt x="916" y="994"/>
                    </a:lnTo>
                    <a:lnTo>
                      <a:pt x="956" y="998"/>
                    </a:lnTo>
                    <a:lnTo>
                      <a:pt x="996" y="1000"/>
                    </a:lnTo>
                    <a:lnTo>
                      <a:pt x="1038" y="1000"/>
                    </a:lnTo>
                    <a:lnTo>
                      <a:pt x="1038" y="200"/>
                    </a:lnTo>
                    <a:lnTo>
                      <a:pt x="1010" y="200"/>
                    </a:lnTo>
                    <a:lnTo>
                      <a:pt x="984" y="196"/>
                    </a:lnTo>
                    <a:lnTo>
                      <a:pt x="958" y="192"/>
                    </a:lnTo>
                    <a:lnTo>
                      <a:pt x="932" y="186"/>
                    </a:lnTo>
                    <a:lnTo>
                      <a:pt x="906" y="178"/>
                    </a:lnTo>
                    <a:lnTo>
                      <a:pt x="882" y="168"/>
                    </a:lnTo>
                    <a:lnTo>
                      <a:pt x="858" y="158"/>
                    </a:lnTo>
                    <a:lnTo>
                      <a:pt x="836" y="146"/>
                    </a:lnTo>
                    <a:lnTo>
                      <a:pt x="814" y="132"/>
                    </a:lnTo>
                    <a:lnTo>
                      <a:pt x="794" y="116"/>
                    </a:lnTo>
                    <a:lnTo>
                      <a:pt x="774" y="100"/>
                    </a:lnTo>
                    <a:lnTo>
                      <a:pt x="754" y="82"/>
                    </a:lnTo>
                    <a:lnTo>
                      <a:pt x="738" y="64"/>
                    </a:lnTo>
                    <a:lnTo>
                      <a:pt x="720" y="44"/>
                    </a:lnTo>
                    <a:lnTo>
                      <a:pt x="706" y="22"/>
                    </a:lnTo>
                    <a:lnTo>
                      <a:pt x="692" y="0"/>
                    </a:lnTo>
                    <a:close/>
                  </a:path>
                </a:pathLst>
              </a:custGeom>
              <a:noFill/>
              <a:ln w="38100" cap="flat" cmpd="sng">
                <a:solidFill>
                  <a:srgbClr val="5F5F5F"/>
                </a:solidFill>
                <a:prstDash val="solid"/>
                <a:round/>
                <a:headEnd type="none" w="med" len="med"/>
                <a:tailEnd type="none" w="med" len="med"/>
              </a:ln>
              <a:effectLst/>
              <a:extLst/>
            </p:spPr>
            <p:txBody>
              <a:bodyPr/>
              <a:lstStyle/>
              <a:p>
                <a:endParaRPr lang="en-GB"/>
              </a:p>
            </p:txBody>
          </p:sp>
          <p:sp>
            <p:nvSpPr>
              <p:cNvPr id="99" name="Freeform 10"/>
              <p:cNvSpPr>
                <a:spLocks/>
              </p:cNvSpPr>
              <p:nvPr/>
            </p:nvSpPr>
            <p:spPr bwMode="auto">
              <a:xfrm>
                <a:off x="2925763" y="2286194"/>
                <a:ext cx="1647825" cy="1587500"/>
              </a:xfrm>
              <a:custGeom>
                <a:avLst/>
                <a:gdLst>
                  <a:gd name="T0" fmla="*/ 1647825 w 1038"/>
                  <a:gd name="T1" fmla="*/ 1270000 h 1000"/>
                  <a:gd name="T2" fmla="*/ 1647825 w 1038"/>
                  <a:gd name="T3" fmla="*/ 0 h 1000"/>
                  <a:gd name="T4" fmla="*/ 1647825 w 1038"/>
                  <a:gd name="T5" fmla="*/ 0 h 1000"/>
                  <a:gd name="T6" fmla="*/ 1581150 w 1038"/>
                  <a:gd name="T7" fmla="*/ 3175 h 1000"/>
                  <a:gd name="T8" fmla="*/ 1517650 w 1038"/>
                  <a:gd name="T9" fmla="*/ 6350 h 1000"/>
                  <a:gd name="T10" fmla="*/ 1454150 w 1038"/>
                  <a:gd name="T11" fmla="*/ 9525 h 1000"/>
                  <a:gd name="T12" fmla="*/ 1387475 w 1038"/>
                  <a:gd name="T13" fmla="*/ 19050 h 1000"/>
                  <a:gd name="T14" fmla="*/ 1323975 w 1038"/>
                  <a:gd name="T15" fmla="*/ 28575 h 1000"/>
                  <a:gd name="T16" fmla="*/ 1263650 w 1038"/>
                  <a:gd name="T17" fmla="*/ 41275 h 1000"/>
                  <a:gd name="T18" fmla="*/ 1200150 w 1038"/>
                  <a:gd name="T19" fmla="*/ 53975 h 1000"/>
                  <a:gd name="T20" fmla="*/ 1139825 w 1038"/>
                  <a:gd name="T21" fmla="*/ 69850 h 1000"/>
                  <a:gd name="T22" fmla="*/ 1079500 w 1038"/>
                  <a:gd name="T23" fmla="*/ 88900 h 1000"/>
                  <a:gd name="T24" fmla="*/ 1019175 w 1038"/>
                  <a:gd name="T25" fmla="*/ 107950 h 1000"/>
                  <a:gd name="T26" fmla="*/ 962025 w 1038"/>
                  <a:gd name="T27" fmla="*/ 130175 h 1000"/>
                  <a:gd name="T28" fmla="*/ 904875 w 1038"/>
                  <a:gd name="T29" fmla="*/ 152400 h 1000"/>
                  <a:gd name="T30" fmla="*/ 847725 w 1038"/>
                  <a:gd name="T31" fmla="*/ 177800 h 1000"/>
                  <a:gd name="T32" fmla="*/ 790575 w 1038"/>
                  <a:gd name="T33" fmla="*/ 203200 h 1000"/>
                  <a:gd name="T34" fmla="*/ 736600 w 1038"/>
                  <a:gd name="T35" fmla="*/ 231775 h 1000"/>
                  <a:gd name="T36" fmla="*/ 682625 w 1038"/>
                  <a:gd name="T37" fmla="*/ 263525 h 1000"/>
                  <a:gd name="T38" fmla="*/ 628650 w 1038"/>
                  <a:gd name="T39" fmla="*/ 295275 h 1000"/>
                  <a:gd name="T40" fmla="*/ 577850 w 1038"/>
                  <a:gd name="T41" fmla="*/ 330200 h 1000"/>
                  <a:gd name="T42" fmla="*/ 527050 w 1038"/>
                  <a:gd name="T43" fmla="*/ 365125 h 1000"/>
                  <a:gd name="T44" fmla="*/ 479425 w 1038"/>
                  <a:gd name="T45" fmla="*/ 403225 h 1000"/>
                  <a:gd name="T46" fmla="*/ 431800 w 1038"/>
                  <a:gd name="T47" fmla="*/ 441325 h 1000"/>
                  <a:gd name="T48" fmla="*/ 384175 w 1038"/>
                  <a:gd name="T49" fmla="*/ 479425 h 1000"/>
                  <a:gd name="T50" fmla="*/ 339725 w 1038"/>
                  <a:gd name="T51" fmla="*/ 520700 h 1000"/>
                  <a:gd name="T52" fmla="*/ 295275 w 1038"/>
                  <a:gd name="T53" fmla="*/ 565150 h 1000"/>
                  <a:gd name="T54" fmla="*/ 254000 w 1038"/>
                  <a:gd name="T55" fmla="*/ 609600 h 1000"/>
                  <a:gd name="T56" fmla="*/ 212725 w 1038"/>
                  <a:gd name="T57" fmla="*/ 654050 h 1000"/>
                  <a:gd name="T58" fmla="*/ 174625 w 1038"/>
                  <a:gd name="T59" fmla="*/ 701675 h 1000"/>
                  <a:gd name="T60" fmla="*/ 136525 w 1038"/>
                  <a:gd name="T61" fmla="*/ 749300 h 1000"/>
                  <a:gd name="T62" fmla="*/ 98425 w 1038"/>
                  <a:gd name="T63" fmla="*/ 796925 h 1000"/>
                  <a:gd name="T64" fmla="*/ 63500 w 1038"/>
                  <a:gd name="T65" fmla="*/ 847725 h 1000"/>
                  <a:gd name="T66" fmla="*/ 31750 w 1038"/>
                  <a:gd name="T67" fmla="*/ 901700 h 1000"/>
                  <a:gd name="T68" fmla="*/ 0 w 1038"/>
                  <a:gd name="T69" fmla="*/ 952500 h 1000"/>
                  <a:gd name="T70" fmla="*/ 1098550 w 1038"/>
                  <a:gd name="T71" fmla="*/ 1587500 h 1000"/>
                  <a:gd name="T72" fmla="*/ 1098550 w 1038"/>
                  <a:gd name="T73" fmla="*/ 1587500 h 1000"/>
                  <a:gd name="T74" fmla="*/ 1120775 w 1038"/>
                  <a:gd name="T75" fmla="*/ 1552575 h 1000"/>
                  <a:gd name="T76" fmla="*/ 1143000 w 1038"/>
                  <a:gd name="T77" fmla="*/ 1520825 h 1000"/>
                  <a:gd name="T78" fmla="*/ 1171575 w 1038"/>
                  <a:gd name="T79" fmla="*/ 1489075 h 1000"/>
                  <a:gd name="T80" fmla="*/ 1196975 w 1038"/>
                  <a:gd name="T81" fmla="*/ 1457325 h 1000"/>
                  <a:gd name="T82" fmla="*/ 1228725 w 1038"/>
                  <a:gd name="T83" fmla="*/ 1431925 h 1000"/>
                  <a:gd name="T84" fmla="*/ 1260475 w 1038"/>
                  <a:gd name="T85" fmla="*/ 1403350 h 1000"/>
                  <a:gd name="T86" fmla="*/ 1292225 w 1038"/>
                  <a:gd name="T87" fmla="*/ 1381125 h 1000"/>
                  <a:gd name="T88" fmla="*/ 1327150 w 1038"/>
                  <a:gd name="T89" fmla="*/ 1358900 h 1000"/>
                  <a:gd name="T90" fmla="*/ 1362075 w 1038"/>
                  <a:gd name="T91" fmla="*/ 1339850 h 1000"/>
                  <a:gd name="T92" fmla="*/ 1400175 w 1038"/>
                  <a:gd name="T93" fmla="*/ 1320800 h 1000"/>
                  <a:gd name="T94" fmla="*/ 1438275 w 1038"/>
                  <a:gd name="T95" fmla="*/ 1304925 h 1000"/>
                  <a:gd name="T96" fmla="*/ 1479550 w 1038"/>
                  <a:gd name="T97" fmla="*/ 1295400 h 1000"/>
                  <a:gd name="T98" fmla="*/ 1520825 w 1038"/>
                  <a:gd name="T99" fmla="*/ 1282700 h 1000"/>
                  <a:gd name="T100" fmla="*/ 1562100 w 1038"/>
                  <a:gd name="T101" fmla="*/ 1276350 h 1000"/>
                  <a:gd name="T102" fmla="*/ 1603375 w 1038"/>
                  <a:gd name="T103" fmla="*/ 1273175 h 1000"/>
                  <a:gd name="T104" fmla="*/ 1647825 w 1038"/>
                  <a:gd name="T105" fmla="*/ 1270000 h 1000"/>
                  <a:gd name="T106" fmla="*/ 1647825 w 1038"/>
                  <a:gd name="T107" fmla="*/ 1270000 h 10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038" h="1000">
                    <a:moveTo>
                      <a:pt x="1038" y="800"/>
                    </a:moveTo>
                    <a:lnTo>
                      <a:pt x="1038" y="0"/>
                    </a:lnTo>
                    <a:lnTo>
                      <a:pt x="996" y="2"/>
                    </a:lnTo>
                    <a:lnTo>
                      <a:pt x="956" y="4"/>
                    </a:lnTo>
                    <a:lnTo>
                      <a:pt x="916" y="6"/>
                    </a:lnTo>
                    <a:lnTo>
                      <a:pt x="874" y="12"/>
                    </a:lnTo>
                    <a:lnTo>
                      <a:pt x="834" y="18"/>
                    </a:lnTo>
                    <a:lnTo>
                      <a:pt x="796" y="26"/>
                    </a:lnTo>
                    <a:lnTo>
                      <a:pt x="756" y="34"/>
                    </a:lnTo>
                    <a:lnTo>
                      <a:pt x="718" y="44"/>
                    </a:lnTo>
                    <a:lnTo>
                      <a:pt x="680" y="56"/>
                    </a:lnTo>
                    <a:lnTo>
                      <a:pt x="642" y="68"/>
                    </a:lnTo>
                    <a:lnTo>
                      <a:pt x="606" y="82"/>
                    </a:lnTo>
                    <a:lnTo>
                      <a:pt x="570" y="96"/>
                    </a:lnTo>
                    <a:lnTo>
                      <a:pt x="534" y="112"/>
                    </a:lnTo>
                    <a:lnTo>
                      <a:pt x="498" y="128"/>
                    </a:lnTo>
                    <a:lnTo>
                      <a:pt x="464" y="146"/>
                    </a:lnTo>
                    <a:lnTo>
                      <a:pt x="430" y="166"/>
                    </a:lnTo>
                    <a:lnTo>
                      <a:pt x="396" y="186"/>
                    </a:lnTo>
                    <a:lnTo>
                      <a:pt x="364" y="208"/>
                    </a:lnTo>
                    <a:lnTo>
                      <a:pt x="332" y="230"/>
                    </a:lnTo>
                    <a:lnTo>
                      <a:pt x="302" y="254"/>
                    </a:lnTo>
                    <a:lnTo>
                      <a:pt x="272" y="278"/>
                    </a:lnTo>
                    <a:lnTo>
                      <a:pt x="242" y="302"/>
                    </a:lnTo>
                    <a:lnTo>
                      <a:pt x="214" y="328"/>
                    </a:lnTo>
                    <a:lnTo>
                      <a:pt x="186" y="356"/>
                    </a:lnTo>
                    <a:lnTo>
                      <a:pt x="160" y="384"/>
                    </a:lnTo>
                    <a:lnTo>
                      <a:pt x="134" y="412"/>
                    </a:lnTo>
                    <a:lnTo>
                      <a:pt x="110" y="442"/>
                    </a:lnTo>
                    <a:lnTo>
                      <a:pt x="86" y="472"/>
                    </a:lnTo>
                    <a:lnTo>
                      <a:pt x="62" y="502"/>
                    </a:lnTo>
                    <a:lnTo>
                      <a:pt x="40" y="534"/>
                    </a:lnTo>
                    <a:lnTo>
                      <a:pt x="20" y="568"/>
                    </a:lnTo>
                    <a:lnTo>
                      <a:pt x="0" y="600"/>
                    </a:lnTo>
                    <a:lnTo>
                      <a:pt x="692" y="1000"/>
                    </a:lnTo>
                    <a:lnTo>
                      <a:pt x="706" y="978"/>
                    </a:lnTo>
                    <a:lnTo>
                      <a:pt x="720" y="958"/>
                    </a:lnTo>
                    <a:lnTo>
                      <a:pt x="738" y="938"/>
                    </a:lnTo>
                    <a:lnTo>
                      <a:pt x="754" y="918"/>
                    </a:lnTo>
                    <a:lnTo>
                      <a:pt x="774" y="902"/>
                    </a:lnTo>
                    <a:lnTo>
                      <a:pt x="794" y="884"/>
                    </a:lnTo>
                    <a:lnTo>
                      <a:pt x="814" y="870"/>
                    </a:lnTo>
                    <a:lnTo>
                      <a:pt x="836" y="856"/>
                    </a:lnTo>
                    <a:lnTo>
                      <a:pt x="858" y="844"/>
                    </a:lnTo>
                    <a:lnTo>
                      <a:pt x="882" y="832"/>
                    </a:lnTo>
                    <a:lnTo>
                      <a:pt x="906" y="822"/>
                    </a:lnTo>
                    <a:lnTo>
                      <a:pt x="932" y="816"/>
                    </a:lnTo>
                    <a:lnTo>
                      <a:pt x="958" y="808"/>
                    </a:lnTo>
                    <a:lnTo>
                      <a:pt x="984" y="804"/>
                    </a:lnTo>
                    <a:lnTo>
                      <a:pt x="1010" y="802"/>
                    </a:lnTo>
                    <a:lnTo>
                      <a:pt x="1038" y="800"/>
                    </a:lnTo>
                    <a:close/>
                  </a:path>
                </a:pathLst>
              </a:custGeom>
              <a:noFill/>
              <a:ln w="38100" cap="flat" cmpd="sng">
                <a:solidFill>
                  <a:srgbClr val="5F5F5F"/>
                </a:solidFill>
                <a:prstDash val="solid"/>
                <a:round/>
                <a:headEnd type="none" w="med" len="med"/>
                <a:tailEnd type="none" w="med" len="med"/>
              </a:ln>
              <a:effectLst/>
              <a:extLst/>
            </p:spPr>
            <p:txBody>
              <a:bodyPr/>
              <a:lstStyle/>
              <a:p>
                <a:endParaRPr lang="en-GB"/>
              </a:p>
            </p:txBody>
          </p:sp>
          <p:sp>
            <p:nvSpPr>
              <p:cNvPr id="100" name="Freeform 11"/>
              <p:cNvSpPr>
                <a:spLocks/>
              </p:cNvSpPr>
              <p:nvPr/>
            </p:nvSpPr>
            <p:spPr bwMode="auto">
              <a:xfrm>
                <a:off x="4573587" y="4508694"/>
                <a:ext cx="1651000" cy="1587500"/>
              </a:xfrm>
              <a:custGeom>
                <a:avLst/>
                <a:gdLst>
                  <a:gd name="T0" fmla="*/ 0 w 1040"/>
                  <a:gd name="T1" fmla="*/ 317500 h 1000"/>
                  <a:gd name="T2" fmla="*/ 0 w 1040"/>
                  <a:gd name="T3" fmla="*/ 1587500 h 1000"/>
                  <a:gd name="T4" fmla="*/ 0 w 1040"/>
                  <a:gd name="T5" fmla="*/ 1587500 h 1000"/>
                  <a:gd name="T6" fmla="*/ 66675 w 1040"/>
                  <a:gd name="T7" fmla="*/ 1587500 h 1000"/>
                  <a:gd name="T8" fmla="*/ 133350 w 1040"/>
                  <a:gd name="T9" fmla="*/ 1584325 h 1000"/>
                  <a:gd name="T10" fmla="*/ 196850 w 1040"/>
                  <a:gd name="T11" fmla="*/ 1577975 h 1000"/>
                  <a:gd name="T12" fmla="*/ 260350 w 1040"/>
                  <a:gd name="T13" fmla="*/ 1571625 h 1000"/>
                  <a:gd name="T14" fmla="*/ 323850 w 1040"/>
                  <a:gd name="T15" fmla="*/ 1562100 h 1000"/>
                  <a:gd name="T16" fmla="*/ 387350 w 1040"/>
                  <a:gd name="T17" fmla="*/ 1549400 h 1000"/>
                  <a:gd name="T18" fmla="*/ 447675 w 1040"/>
                  <a:gd name="T19" fmla="*/ 1536700 h 1000"/>
                  <a:gd name="T20" fmla="*/ 511175 w 1040"/>
                  <a:gd name="T21" fmla="*/ 1520825 h 1000"/>
                  <a:gd name="T22" fmla="*/ 571500 w 1040"/>
                  <a:gd name="T23" fmla="*/ 1501775 h 1000"/>
                  <a:gd name="T24" fmla="*/ 628650 w 1040"/>
                  <a:gd name="T25" fmla="*/ 1482725 h 1000"/>
                  <a:gd name="T26" fmla="*/ 688975 w 1040"/>
                  <a:gd name="T27" fmla="*/ 1460500 h 1000"/>
                  <a:gd name="T28" fmla="*/ 746125 w 1040"/>
                  <a:gd name="T29" fmla="*/ 1438275 h 1000"/>
                  <a:gd name="T30" fmla="*/ 803275 w 1040"/>
                  <a:gd name="T31" fmla="*/ 1412875 h 1000"/>
                  <a:gd name="T32" fmla="*/ 857250 w 1040"/>
                  <a:gd name="T33" fmla="*/ 1384300 h 1000"/>
                  <a:gd name="T34" fmla="*/ 914400 w 1040"/>
                  <a:gd name="T35" fmla="*/ 1355725 h 1000"/>
                  <a:gd name="T36" fmla="*/ 965200 w 1040"/>
                  <a:gd name="T37" fmla="*/ 1327150 h 1000"/>
                  <a:gd name="T38" fmla="*/ 1019175 w 1040"/>
                  <a:gd name="T39" fmla="*/ 1292225 h 1000"/>
                  <a:gd name="T40" fmla="*/ 1069975 w 1040"/>
                  <a:gd name="T41" fmla="*/ 1260475 h 1000"/>
                  <a:gd name="T42" fmla="*/ 1120775 w 1040"/>
                  <a:gd name="T43" fmla="*/ 1225550 h 1000"/>
                  <a:gd name="T44" fmla="*/ 1168400 w 1040"/>
                  <a:gd name="T45" fmla="*/ 1187450 h 1000"/>
                  <a:gd name="T46" fmla="*/ 1216025 w 1040"/>
                  <a:gd name="T47" fmla="*/ 1149350 h 1000"/>
                  <a:gd name="T48" fmla="*/ 1263650 w 1040"/>
                  <a:gd name="T49" fmla="*/ 1108075 h 1000"/>
                  <a:gd name="T50" fmla="*/ 1308100 w 1040"/>
                  <a:gd name="T51" fmla="*/ 1066800 h 1000"/>
                  <a:gd name="T52" fmla="*/ 1352550 w 1040"/>
                  <a:gd name="T53" fmla="*/ 1025525 h 1000"/>
                  <a:gd name="T54" fmla="*/ 1397000 w 1040"/>
                  <a:gd name="T55" fmla="*/ 981075 h 1000"/>
                  <a:gd name="T56" fmla="*/ 1435100 w 1040"/>
                  <a:gd name="T57" fmla="*/ 936625 h 1000"/>
                  <a:gd name="T58" fmla="*/ 1476375 w 1040"/>
                  <a:gd name="T59" fmla="*/ 889000 h 1000"/>
                  <a:gd name="T60" fmla="*/ 1514475 w 1040"/>
                  <a:gd name="T61" fmla="*/ 841375 h 1000"/>
                  <a:gd name="T62" fmla="*/ 1549400 w 1040"/>
                  <a:gd name="T63" fmla="*/ 790575 h 1000"/>
                  <a:gd name="T64" fmla="*/ 1584325 w 1040"/>
                  <a:gd name="T65" fmla="*/ 739775 h 1000"/>
                  <a:gd name="T66" fmla="*/ 1619250 w 1040"/>
                  <a:gd name="T67" fmla="*/ 688975 h 1000"/>
                  <a:gd name="T68" fmla="*/ 1651000 w 1040"/>
                  <a:gd name="T69" fmla="*/ 635000 h 1000"/>
                  <a:gd name="T70" fmla="*/ 549275 w 1040"/>
                  <a:gd name="T71" fmla="*/ 0 h 1000"/>
                  <a:gd name="T72" fmla="*/ 549275 w 1040"/>
                  <a:gd name="T73" fmla="*/ 0 h 1000"/>
                  <a:gd name="T74" fmla="*/ 530225 w 1040"/>
                  <a:gd name="T75" fmla="*/ 34925 h 1000"/>
                  <a:gd name="T76" fmla="*/ 504825 w 1040"/>
                  <a:gd name="T77" fmla="*/ 69850 h 1000"/>
                  <a:gd name="T78" fmla="*/ 479425 w 1040"/>
                  <a:gd name="T79" fmla="*/ 101600 h 1000"/>
                  <a:gd name="T80" fmla="*/ 450850 w 1040"/>
                  <a:gd name="T81" fmla="*/ 130175 h 1000"/>
                  <a:gd name="T82" fmla="*/ 422275 w 1040"/>
                  <a:gd name="T83" fmla="*/ 158750 h 1000"/>
                  <a:gd name="T84" fmla="*/ 390525 w 1040"/>
                  <a:gd name="T85" fmla="*/ 184150 h 1000"/>
                  <a:gd name="T86" fmla="*/ 358775 w 1040"/>
                  <a:gd name="T87" fmla="*/ 209550 h 1000"/>
                  <a:gd name="T88" fmla="*/ 323850 w 1040"/>
                  <a:gd name="T89" fmla="*/ 231775 h 1000"/>
                  <a:gd name="T90" fmla="*/ 285750 w 1040"/>
                  <a:gd name="T91" fmla="*/ 250825 h 1000"/>
                  <a:gd name="T92" fmla="*/ 247650 w 1040"/>
                  <a:gd name="T93" fmla="*/ 266700 h 1000"/>
                  <a:gd name="T94" fmla="*/ 209550 w 1040"/>
                  <a:gd name="T95" fmla="*/ 282575 h 1000"/>
                  <a:gd name="T96" fmla="*/ 171450 w 1040"/>
                  <a:gd name="T97" fmla="*/ 295275 h 1000"/>
                  <a:gd name="T98" fmla="*/ 130175 w 1040"/>
                  <a:gd name="T99" fmla="*/ 304800 h 1000"/>
                  <a:gd name="T100" fmla="*/ 88900 w 1040"/>
                  <a:gd name="T101" fmla="*/ 311150 h 1000"/>
                  <a:gd name="T102" fmla="*/ 44450 w 1040"/>
                  <a:gd name="T103" fmla="*/ 317500 h 1000"/>
                  <a:gd name="T104" fmla="*/ 0 w 1040"/>
                  <a:gd name="T105" fmla="*/ 317500 h 1000"/>
                  <a:gd name="T106" fmla="*/ 0 w 1040"/>
                  <a:gd name="T107" fmla="*/ 317500 h 10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040" h="1000">
                    <a:moveTo>
                      <a:pt x="0" y="200"/>
                    </a:moveTo>
                    <a:lnTo>
                      <a:pt x="0" y="1000"/>
                    </a:lnTo>
                    <a:lnTo>
                      <a:pt x="42" y="1000"/>
                    </a:lnTo>
                    <a:lnTo>
                      <a:pt x="84" y="998"/>
                    </a:lnTo>
                    <a:lnTo>
                      <a:pt x="124" y="994"/>
                    </a:lnTo>
                    <a:lnTo>
                      <a:pt x="164" y="990"/>
                    </a:lnTo>
                    <a:lnTo>
                      <a:pt x="204" y="984"/>
                    </a:lnTo>
                    <a:lnTo>
                      <a:pt x="244" y="976"/>
                    </a:lnTo>
                    <a:lnTo>
                      <a:pt x="282" y="968"/>
                    </a:lnTo>
                    <a:lnTo>
                      <a:pt x="322" y="958"/>
                    </a:lnTo>
                    <a:lnTo>
                      <a:pt x="360" y="946"/>
                    </a:lnTo>
                    <a:lnTo>
                      <a:pt x="396" y="934"/>
                    </a:lnTo>
                    <a:lnTo>
                      <a:pt x="434" y="920"/>
                    </a:lnTo>
                    <a:lnTo>
                      <a:pt x="470" y="906"/>
                    </a:lnTo>
                    <a:lnTo>
                      <a:pt x="506" y="890"/>
                    </a:lnTo>
                    <a:lnTo>
                      <a:pt x="540" y="872"/>
                    </a:lnTo>
                    <a:lnTo>
                      <a:pt x="576" y="854"/>
                    </a:lnTo>
                    <a:lnTo>
                      <a:pt x="608" y="836"/>
                    </a:lnTo>
                    <a:lnTo>
                      <a:pt x="642" y="814"/>
                    </a:lnTo>
                    <a:lnTo>
                      <a:pt x="674" y="794"/>
                    </a:lnTo>
                    <a:lnTo>
                      <a:pt x="706" y="772"/>
                    </a:lnTo>
                    <a:lnTo>
                      <a:pt x="736" y="748"/>
                    </a:lnTo>
                    <a:lnTo>
                      <a:pt x="766" y="724"/>
                    </a:lnTo>
                    <a:lnTo>
                      <a:pt x="796" y="698"/>
                    </a:lnTo>
                    <a:lnTo>
                      <a:pt x="824" y="672"/>
                    </a:lnTo>
                    <a:lnTo>
                      <a:pt x="852" y="646"/>
                    </a:lnTo>
                    <a:lnTo>
                      <a:pt x="880" y="618"/>
                    </a:lnTo>
                    <a:lnTo>
                      <a:pt x="904" y="590"/>
                    </a:lnTo>
                    <a:lnTo>
                      <a:pt x="930" y="560"/>
                    </a:lnTo>
                    <a:lnTo>
                      <a:pt x="954" y="530"/>
                    </a:lnTo>
                    <a:lnTo>
                      <a:pt x="976" y="498"/>
                    </a:lnTo>
                    <a:lnTo>
                      <a:pt x="998" y="466"/>
                    </a:lnTo>
                    <a:lnTo>
                      <a:pt x="1020" y="434"/>
                    </a:lnTo>
                    <a:lnTo>
                      <a:pt x="1040" y="400"/>
                    </a:lnTo>
                    <a:lnTo>
                      <a:pt x="346" y="0"/>
                    </a:lnTo>
                    <a:lnTo>
                      <a:pt x="334" y="22"/>
                    </a:lnTo>
                    <a:lnTo>
                      <a:pt x="318" y="44"/>
                    </a:lnTo>
                    <a:lnTo>
                      <a:pt x="302" y="64"/>
                    </a:lnTo>
                    <a:lnTo>
                      <a:pt x="284" y="82"/>
                    </a:lnTo>
                    <a:lnTo>
                      <a:pt x="266" y="100"/>
                    </a:lnTo>
                    <a:lnTo>
                      <a:pt x="246" y="116"/>
                    </a:lnTo>
                    <a:lnTo>
                      <a:pt x="226" y="132"/>
                    </a:lnTo>
                    <a:lnTo>
                      <a:pt x="204" y="146"/>
                    </a:lnTo>
                    <a:lnTo>
                      <a:pt x="180" y="158"/>
                    </a:lnTo>
                    <a:lnTo>
                      <a:pt x="156" y="168"/>
                    </a:lnTo>
                    <a:lnTo>
                      <a:pt x="132" y="178"/>
                    </a:lnTo>
                    <a:lnTo>
                      <a:pt x="108" y="186"/>
                    </a:lnTo>
                    <a:lnTo>
                      <a:pt x="82" y="192"/>
                    </a:lnTo>
                    <a:lnTo>
                      <a:pt x="56" y="196"/>
                    </a:lnTo>
                    <a:lnTo>
                      <a:pt x="28" y="200"/>
                    </a:lnTo>
                    <a:lnTo>
                      <a:pt x="0" y="200"/>
                    </a:lnTo>
                    <a:close/>
                  </a:path>
                </a:pathLst>
              </a:custGeom>
              <a:noFill/>
              <a:ln w="12700">
                <a:solidFill>
                  <a:srgbClr val="000000"/>
                </a:solidFill>
                <a:prstDash val="solid"/>
                <a:round/>
                <a:headEnd/>
                <a:tailEnd/>
              </a:ln>
            </p:spPr>
            <p:txBody>
              <a:bodyPr/>
              <a:lstStyle/>
              <a:p>
                <a:endParaRPr lang="en-GB"/>
              </a:p>
            </p:txBody>
          </p:sp>
          <p:sp>
            <p:nvSpPr>
              <p:cNvPr id="101" name="Freeform 12"/>
              <p:cNvSpPr>
                <a:spLocks/>
              </p:cNvSpPr>
              <p:nvPr/>
            </p:nvSpPr>
            <p:spPr bwMode="auto">
              <a:xfrm>
                <a:off x="4573587" y="2286194"/>
                <a:ext cx="1651000" cy="1587500"/>
              </a:xfrm>
              <a:custGeom>
                <a:avLst/>
                <a:gdLst>
                  <a:gd name="T0" fmla="*/ 0 w 1040"/>
                  <a:gd name="T1" fmla="*/ 0 h 1000"/>
                  <a:gd name="T2" fmla="*/ 0 w 1040"/>
                  <a:gd name="T3" fmla="*/ 1270000 h 1000"/>
                  <a:gd name="T4" fmla="*/ 0 w 1040"/>
                  <a:gd name="T5" fmla="*/ 1270000 h 1000"/>
                  <a:gd name="T6" fmla="*/ 44450 w 1040"/>
                  <a:gd name="T7" fmla="*/ 1273175 h 1000"/>
                  <a:gd name="T8" fmla="*/ 88900 w 1040"/>
                  <a:gd name="T9" fmla="*/ 1276350 h 1000"/>
                  <a:gd name="T10" fmla="*/ 130175 w 1040"/>
                  <a:gd name="T11" fmla="*/ 1282700 h 1000"/>
                  <a:gd name="T12" fmla="*/ 171450 w 1040"/>
                  <a:gd name="T13" fmla="*/ 1295400 h 1000"/>
                  <a:gd name="T14" fmla="*/ 209550 w 1040"/>
                  <a:gd name="T15" fmla="*/ 1304925 h 1000"/>
                  <a:gd name="T16" fmla="*/ 247650 w 1040"/>
                  <a:gd name="T17" fmla="*/ 1320800 h 1000"/>
                  <a:gd name="T18" fmla="*/ 285750 w 1040"/>
                  <a:gd name="T19" fmla="*/ 1339850 h 1000"/>
                  <a:gd name="T20" fmla="*/ 323850 w 1040"/>
                  <a:gd name="T21" fmla="*/ 1358900 h 1000"/>
                  <a:gd name="T22" fmla="*/ 358775 w 1040"/>
                  <a:gd name="T23" fmla="*/ 1381125 h 1000"/>
                  <a:gd name="T24" fmla="*/ 390525 w 1040"/>
                  <a:gd name="T25" fmla="*/ 1403350 h 1000"/>
                  <a:gd name="T26" fmla="*/ 422275 w 1040"/>
                  <a:gd name="T27" fmla="*/ 1431925 h 1000"/>
                  <a:gd name="T28" fmla="*/ 450850 w 1040"/>
                  <a:gd name="T29" fmla="*/ 1457325 h 1000"/>
                  <a:gd name="T30" fmla="*/ 479425 w 1040"/>
                  <a:gd name="T31" fmla="*/ 1489075 h 1000"/>
                  <a:gd name="T32" fmla="*/ 504825 w 1040"/>
                  <a:gd name="T33" fmla="*/ 1520825 h 1000"/>
                  <a:gd name="T34" fmla="*/ 530225 w 1040"/>
                  <a:gd name="T35" fmla="*/ 1552575 h 1000"/>
                  <a:gd name="T36" fmla="*/ 549275 w 1040"/>
                  <a:gd name="T37" fmla="*/ 1587500 h 1000"/>
                  <a:gd name="T38" fmla="*/ 1651000 w 1040"/>
                  <a:gd name="T39" fmla="*/ 952500 h 1000"/>
                  <a:gd name="T40" fmla="*/ 1651000 w 1040"/>
                  <a:gd name="T41" fmla="*/ 952500 h 1000"/>
                  <a:gd name="T42" fmla="*/ 1619250 w 1040"/>
                  <a:gd name="T43" fmla="*/ 901700 h 1000"/>
                  <a:gd name="T44" fmla="*/ 1584325 w 1040"/>
                  <a:gd name="T45" fmla="*/ 847725 h 1000"/>
                  <a:gd name="T46" fmla="*/ 1549400 w 1040"/>
                  <a:gd name="T47" fmla="*/ 796925 h 1000"/>
                  <a:gd name="T48" fmla="*/ 1514475 w 1040"/>
                  <a:gd name="T49" fmla="*/ 749300 h 1000"/>
                  <a:gd name="T50" fmla="*/ 1476375 w 1040"/>
                  <a:gd name="T51" fmla="*/ 701675 h 1000"/>
                  <a:gd name="T52" fmla="*/ 1435100 w 1040"/>
                  <a:gd name="T53" fmla="*/ 654050 h 1000"/>
                  <a:gd name="T54" fmla="*/ 1397000 w 1040"/>
                  <a:gd name="T55" fmla="*/ 609600 h 1000"/>
                  <a:gd name="T56" fmla="*/ 1352550 w 1040"/>
                  <a:gd name="T57" fmla="*/ 565150 h 1000"/>
                  <a:gd name="T58" fmla="*/ 1308100 w 1040"/>
                  <a:gd name="T59" fmla="*/ 520700 h 1000"/>
                  <a:gd name="T60" fmla="*/ 1263650 w 1040"/>
                  <a:gd name="T61" fmla="*/ 479425 h 1000"/>
                  <a:gd name="T62" fmla="*/ 1216025 w 1040"/>
                  <a:gd name="T63" fmla="*/ 441325 h 1000"/>
                  <a:gd name="T64" fmla="*/ 1168400 w 1040"/>
                  <a:gd name="T65" fmla="*/ 403225 h 1000"/>
                  <a:gd name="T66" fmla="*/ 1120775 w 1040"/>
                  <a:gd name="T67" fmla="*/ 365125 h 1000"/>
                  <a:gd name="T68" fmla="*/ 1069975 w 1040"/>
                  <a:gd name="T69" fmla="*/ 330200 h 1000"/>
                  <a:gd name="T70" fmla="*/ 1019175 w 1040"/>
                  <a:gd name="T71" fmla="*/ 295275 h 1000"/>
                  <a:gd name="T72" fmla="*/ 965200 w 1040"/>
                  <a:gd name="T73" fmla="*/ 263525 h 1000"/>
                  <a:gd name="T74" fmla="*/ 914400 w 1040"/>
                  <a:gd name="T75" fmla="*/ 231775 h 1000"/>
                  <a:gd name="T76" fmla="*/ 857250 w 1040"/>
                  <a:gd name="T77" fmla="*/ 203200 h 1000"/>
                  <a:gd name="T78" fmla="*/ 803275 w 1040"/>
                  <a:gd name="T79" fmla="*/ 177800 h 1000"/>
                  <a:gd name="T80" fmla="*/ 746125 w 1040"/>
                  <a:gd name="T81" fmla="*/ 152400 h 1000"/>
                  <a:gd name="T82" fmla="*/ 688975 w 1040"/>
                  <a:gd name="T83" fmla="*/ 130175 h 1000"/>
                  <a:gd name="T84" fmla="*/ 628650 w 1040"/>
                  <a:gd name="T85" fmla="*/ 107950 h 1000"/>
                  <a:gd name="T86" fmla="*/ 571500 w 1040"/>
                  <a:gd name="T87" fmla="*/ 88900 h 1000"/>
                  <a:gd name="T88" fmla="*/ 511175 w 1040"/>
                  <a:gd name="T89" fmla="*/ 69850 h 1000"/>
                  <a:gd name="T90" fmla="*/ 447675 w 1040"/>
                  <a:gd name="T91" fmla="*/ 53975 h 1000"/>
                  <a:gd name="T92" fmla="*/ 387350 w 1040"/>
                  <a:gd name="T93" fmla="*/ 41275 h 1000"/>
                  <a:gd name="T94" fmla="*/ 323850 w 1040"/>
                  <a:gd name="T95" fmla="*/ 28575 h 1000"/>
                  <a:gd name="T96" fmla="*/ 260350 w 1040"/>
                  <a:gd name="T97" fmla="*/ 19050 h 1000"/>
                  <a:gd name="T98" fmla="*/ 196850 w 1040"/>
                  <a:gd name="T99" fmla="*/ 9525 h 1000"/>
                  <a:gd name="T100" fmla="*/ 133350 w 1040"/>
                  <a:gd name="T101" fmla="*/ 6350 h 1000"/>
                  <a:gd name="T102" fmla="*/ 66675 w 1040"/>
                  <a:gd name="T103" fmla="*/ 3175 h 1000"/>
                  <a:gd name="T104" fmla="*/ 0 w 1040"/>
                  <a:gd name="T105" fmla="*/ 0 h 1000"/>
                  <a:gd name="T106" fmla="*/ 0 w 1040"/>
                  <a:gd name="T107" fmla="*/ 0 h 10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040" h="1000">
                    <a:moveTo>
                      <a:pt x="0" y="0"/>
                    </a:moveTo>
                    <a:lnTo>
                      <a:pt x="0" y="800"/>
                    </a:lnTo>
                    <a:lnTo>
                      <a:pt x="28" y="802"/>
                    </a:lnTo>
                    <a:lnTo>
                      <a:pt x="56" y="804"/>
                    </a:lnTo>
                    <a:lnTo>
                      <a:pt x="82" y="808"/>
                    </a:lnTo>
                    <a:lnTo>
                      <a:pt x="108" y="816"/>
                    </a:lnTo>
                    <a:lnTo>
                      <a:pt x="132" y="822"/>
                    </a:lnTo>
                    <a:lnTo>
                      <a:pt x="156" y="832"/>
                    </a:lnTo>
                    <a:lnTo>
                      <a:pt x="180" y="844"/>
                    </a:lnTo>
                    <a:lnTo>
                      <a:pt x="204" y="856"/>
                    </a:lnTo>
                    <a:lnTo>
                      <a:pt x="226" y="870"/>
                    </a:lnTo>
                    <a:lnTo>
                      <a:pt x="246" y="884"/>
                    </a:lnTo>
                    <a:lnTo>
                      <a:pt x="266" y="902"/>
                    </a:lnTo>
                    <a:lnTo>
                      <a:pt x="284" y="918"/>
                    </a:lnTo>
                    <a:lnTo>
                      <a:pt x="302" y="938"/>
                    </a:lnTo>
                    <a:lnTo>
                      <a:pt x="318" y="958"/>
                    </a:lnTo>
                    <a:lnTo>
                      <a:pt x="334" y="978"/>
                    </a:lnTo>
                    <a:lnTo>
                      <a:pt x="346" y="1000"/>
                    </a:lnTo>
                    <a:lnTo>
                      <a:pt x="1040" y="600"/>
                    </a:lnTo>
                    <a:lnTo>
                      <a:pt x="1020" y="568"/>
                    </a:lnTo>
                    <a:lnTo>
                      <a:pt x="998" y="534"/>
                    </a:lnTo>
                    <a:lnTo>
                      <a:pt x="976" y="502"/>
                    </a:lnTo>
                    <a:lnTo>
                      <a:pt x="954" y="472"/>
                    </a:lnTo>
                    <a:lnTo>
                      <a:pt x="930" y="442"/>
                    </a:lnTo>
                    <a:lnTo>
                      <a:pt x="904" y="412"/>
                    </a:lnTo>
                    <a:lnTo>
                      <a:pt x="880" y="384"/>
                    </a:lnTo>
                    <a:lnTo>
                      <a:pt x="852" y="356"/>
                    </a:lnTo>
                    <a:lnTo>
                      <a:pt x="824" y="328"/>
                    </a:lnTo>
                    <a:lnTo>
                      <a:pt x="796" y="302"/>
                    </a:lnTo>
                    <a:lnTo>
                      <a:pt x="766" y="278"/>
                    </a:lnTo>
                    <a:lnTo>
                      <a:pt x="736" y="254"/>
                    </a:lnTo>
                    <a:lnTo>
                      <a:pt x="706" y="230"/>
                    </a:lnTo>
                    <a:lnTo>
                      <a:pt x="674" y="208"/>
                    </a:lnTo>
                    <a:lnTo>
                      <a:pt x="642" y="186"/>
                    </a:lnTo>
                    <a:lnTo>
                      <a:pt x="608" y="166"/>
                    </a:lnTo>
                    <a:lnTo>
                      <a:pt x="576" y="146"/>
                    </a:lnTo>
                    <a:lnTo>
                      <a:pt x="540" y="128"/>
                    </a:lnTo>
                    <a:lnTo>
                      <a:pt x="506" y="112"/>
                    </a:lnTo>
                    <a:lnTo>
                      <a:pt x="470" y="96"/>
                    </a:lnTo>
                    <a:lnTo>
                      <a:pt x="434" y="82"/>
                    </a:lnTo>
                    <a:lnTo>
                      <a:pt x="396" y="68"/>
                    </a:lnTo>
                    <a:lnTo>
                      <a:pt x="360" y="56"/>
                    </a:lnTo>
                    <a:lnTo>
                      <a:pt x="322" y="44"/>
                    </a:lnTo>
                    <a:lnTo>
                      <a:pt x="282" y="34"/>
                    </a:lnTo>
                    <a:lnTo>
                      <a:pt x="244" y="26"/>
                    </a:lnTo>
                    <a:lnTo>
                      <a:pt x="204" y="18"/>
                    </a:lnTo>
                    <a:lnTo>
                      <a:pt x="164" y="12"/>
                    </a:lnTo>
                    <a:lnTo>
                      <a:pt x="124" y="6"/>
                    </a:lnTo>
                    <a:lnTo>
                      <a:pt x="84" y="4"/>
                    </a:lnTo>
                    <a:lnTo>
                      <a:pt x="42" y="2"/>
                    </a:lnTo>
                    <a:lnTo>
                      <a:pt x="0" y="0"/>
                    </a:lnTo>
                    <a:close/>
                  </a:path>
                </a:pathLst>
              </a:custGeom>
              <a:noFill/>
              <a:ln w="12700" cap="flat" cmpd="sng">
                <a:solidFill>
                  <a:srgbClr val="000000"/>
                </a:solidFill>
                <a:prstDash val="solid"/>
                <a:round/>
                <a:headEnd type="none" w="med" len="med"/>
                <a:tailEnd type="none" w="med" len="med"/>
              </a:ln>
              <a:effectLst/>
              <a:extLst/>
            </p:spPr>
            <p:txBody>
              <a:bodyPr/>
              <a:lstStyle/>
              <a:p>
                <a:endParaRPr lang="en-GB"/>
              </a:p>
            </p:txBody>
          </p:sp>
          <p:sp>
            <p:nvSpPr>
              <p:cNvPr id="102" name="Freeform 13"/>
              <p:cNvSpPr>
                <a:spLocks/>
              </p:cNvSpPr>
              <p:nvPr/>
            </p:nvSpPr>
            <p:spPr bwMode="auto">
              <a:xfrm>
                <a:off x="5122864" y="3238693"/>
                <a:ext cx="1355725" cy="1905000"/>
              </a:xfrm>
              <a:custGeom>
                <a:avLst/>
                <a:gdLst>
                  <a:gd name="T0" fmla="*/ 85725 w 854"/>
                  <a:gd name="T1" fmla="*/ 952500 h 1200"/>
                  <a:gd name="T2" fmla="*/ 85725 w 854"/>
                  <a:gd name="T3" fmla="*/ 952500 h 1200"/>
                  <a:gd name="T4" fmla="*/ 85725 w 854"/>
                  <a:gd name="T5" fmla="*/ 996950 h 1200"/>
                  <a:gd name="T6" fmla="*/ 79375 w 854"/>
                  <a:gd name="T7" fmla="*/ 1038225 h 1200"/>
                  <a:gd name="T8" fmla="*/ 73025 w 854"/>
                  <a:gd name="T9" fmla="*/ 1079500 h 1200"/>
                  <a:gd name="T10" fmla="*/ 63500 w 854"/>
                  <a:gd name="T11" fmla="*/ 1120775 h 1200"/>
                  <a:gd name="T12" fmla="*/ 50800 w 854"/>
                  <a:gd name="T13" fmla="*/ 1158875 h 1200"/>
                  <a:gd name="T14" fmla="*/ 38100 w 854"/>
                  <a:gd name="T15" fmla="*/ 1196975 h 1200"/>
                  <a:gd name="T16" fmla="*/ 19050 w 854"/>
                  <a:gd name="T17" fmla="*/ 1235075 h 1200"/>
                  <a:gd name="T18" fmla="*/ 0 w 854"/>
                  <a:gd name="T19" fmla="*/ 1270000 h 1200"/>
                  <a:gd name="T20" fmla="*/ 1101725 w 854"/>
                  <a:gd name="T21" fmla="*/ 1905000 h 1200"/>
                  <a:gd name="T22" fmla="*/ 1101725 w 854"/>
                  <a:gd name="T23" fmla="*/ 1905000 h 1200"/>
                  <a:gd name="T24" fmla="*/ 1130300 w 854"/>
                  <a:gd name="T25" fmla="*/ 1854200 h 1200"/>
                  <a:gd name="T26" fmla="*/ 1158875 w 854"/>
                  <a:gd name="T27" fmla="*/ 1800225 h 1200"/>
                  <a:gd name="T28" fmla="*/ 1184275 w 854"/>
                  <a:gd name="T29" fmla="*/ 1743075 h 1200"/>
                  <a:gd name="T30" fmla="*/ 1209675 w 854"/>
                  <a:gd name="T31" fmla="*/ 1689100 h 1200"/>
                  <a:gd name="T32" fmla="*/ 1231900 w 854"/>
                  <a:gd name="T33" fmla="*/ 1631950 h 1200"/>
                  <a:gd name="T34" fmla="*/ 1254125 w 854"/>
                  <a:gd name="T35" fmla="*/ 1571625 h 1200"/>
                  <a:gd name="T36" fmla="*/ 1273175 w 854"/>
                  <a:gd name="T37" fmla="*/ 1514475 h 1200"/>
                  <a:gd name="T38" fmla="*/ 1289050 w 854"/>
                  <a:gd name="T39" fmla="*/ 1454150 h 1200"/>
                  <a:gd name="T40" fmla="*/ 1304925 w 854"/>
                  <a:gd name="T41" fmla="*/ 1393825 h 1200"/>
                  <a:gd name="T42" fmla="*/ 1317625 w 854"/>
                  <a:gd name="T43" fmla="*/ 1333500 h 1200"/>
                  <a:gd name="T44" fmla="*/ 1330325 w 854"/>
                  <a:gd name="T45" fmla="*/ 1273175 h 1200"/>
                  <a:gd name="T46" fmla="*/ 1339850 w 854"/>
                  <a:gd name="T47" fmla="*/ 1209675 h 1200"/>
                  <a:gd name="T48" fmla="*/ 1346200 w 854"/>
                  <a:gd name="T49" fmla="*/ 1146175 h 1200"/>
                  <a:gd name="T50" fmla="*/ 1352550 w 854"/>
                  <a:gd name="T51" fmla="*/ 1082675 h 1200"/>
                  <a:gd name="T52" fmla="*/ 1355725 w 854"/>
                  <a:gd name="T53" fmla="*/ 1019175 h 1200"/>
                  <a:gd name="T54" fmla="*/ 1355725 w 854"/>
                  <a:gd name="T55" fmla="*/ 952500 h 1200"/>
                  <a:gd name="T56" fmla="*/ 1355725 w 854"/>
                  <a:gd name="T57" fmla="*/ 952500 h 1200"/>
                  <a:gd name="T58" fmla="*/ 1355725 w 854"/>
                  <a:gd name="T59" fmla="*/ 889000 h 1200"/>
                  <a:gd name="T60" fmla="*/ 1352550 w 854"/>
                  <a:gd name="T61" fmla="*/ 825500 h 1200"/>
                  <a:gd name="T62" fmla="*/ 1346200 w 854"/>
                  <a:gd name="T63" fmla="*/ 762000 h 1200"/>
                  <a:gd name="T64" fmla="*/ 1339850 w 854"/>
                  <a:gd name="T65" fmla="*/ 698500 h 1200"/>
                  <a:gd name="T66" fmla="*/ 1330325 w 854"/>
                  <a:gd name="T67" fmla="*/ 635000 h 1200"/>
                  <a:gd name="T68" fmla="*/ 1317625 w 854"/>
                  <a:gd name="T69" fmla="*/ 574675 h 1200"/>
                  <a:gd name="T70" fmla="*/ 1304925 w 854"/>
                  <a:gd name="T71" fmla="*/ 511175 h 1200"/>
                  <a:gd name="T72" fmla="*/ 1289050 w 854"/>
                  <a:gd name="T73" fmla="*/ 450850 h 1200"/>
                  <a:gd name="T74" fmla="*/ 1273175 w 854"/>
                  <a:gd name="T75" fmla="*/ 393700 h 1200"/>
                  <a:gd name="T76" fmla="*/ 1254125 w 854"/>
                  <a:gd name="T77" fmla="*/ 333375 h 1200"/>
                  <a:gd name="T78" fmla="*/ 1231900 w 854"/>
                  <a:gd name="T79" fmla="*/ 276225 h 1200"/>
                  <a:gd name="T80" fmla="*/ 1209675 w 854"/>
                  <a:gd name="T81" fmla="*/ 219075 h 1200"/>
                  <a:gd name="T82" fmla="*/ 1184275 w 854"/>
                  <a:gd name="T83" fmla="*/ 161925 h 1200"/>
                  <a:gd name="T84" fmla="*/ 1158875 w 854"/>
                  <a:gd name="T85" fmla="*/ 107950 h 1200"/>
                  <a:gd name="T86" fmla="*/ 1130300 w 854"/>
                  <a:gd name="T87" fmla="*/ 53975 h 1200"/>
                  <a:gd name="T88" fmla="*/ 1101725 w 854"/>
                  <a:gd name="T89" fmla="*/ 0 h 1200"/>
                  <a:gd name="T90" fmla="*/ 0 w 854"/>
                  <a:gd name="T91" fmla="*/ 635000 h 1200"/>
                  <a:gd name="T92" fmla="*/ 0 w 854"/>
                  <a:gd name="T93" fmla="*/ 635000 h 1200"/>
                  <a:gd name="T94" fmla="*/ 19050 w 854"/>
                  <a:gd name="T95" fmla="*/ 673100 h 1200"/>
                  <a:gd name="T96" fmla="*/ 38100 w 854"/>
                  <a:gd name="T97" fmla="*/ 708025 h 1200"/>
                  <a:gd name="T98" fmla="*/ 50800 w 854"/>
                  <a:gd name="T99" fmla="*/ 746125 h 1200"/>
                  <a:gd name="T100" fmla="*/ 63500 w 854"/>
                  <a:gd name="T101" fmla="*/ 787400 h 1200"/>
                  <a:gd name="T102" fmla="*/ 73025 w 854"/>
                  <a:gd name="T103" fmla="*/ 825500 h 1200"/>
                  <a:gd name="T104" fmla="*/ 79375 w 854"/>
                  <a:gd name="T105" fmla="*/ 866775 h 1200"/>
                  <a:gd name="T106" fmla="*/ 85725 w 854"/>
                  <a:gd name="T107" fmla="*/ 911225 h 1200"/>
                  <a:gd name="T108" fmla="*/ 85725 w 854"/>
                  <a:gd name="T109" fmla="*/ 952500 h 1200"/>
                  <a:gd name="T110" fmla="*/ 85725 w 854"/>
                  <a:gd name="T111" fmla="*/ 952500 h 120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854" h="1200">
                    <a:moveTo>
                      <a:pt x="54" y="600"/>
                    </a:moveTo>
                    <a:lnTo>
                      <a:pt x="54" y="600"/>
                    </a:lnTo>
                    <a:lnTo>
                      <a:pt x="54" y="628"/>
                    </a:lnTo>
                    <a:lnTo>
                      <a:pt x="50" y="654"/>
                    </a:lnTo>
                    <a:lnTo>
                      <a:pt x="46" y="680"/>
                    </a:lnTo>
                    <a:lnTo>
                      <a:pt x="40" y="706"/>
                    </a:lnTo>
                    <a:lnTo>
                      <a:pt x="32" y="730"/>
                    </a:lnTo>
                    <a:lnTo>
                      <a:pt x="24" y="754"/>
                    </a:lnTo>
                    <a:lnTo>
                      <a:pt x="12" y="778"/>
                    </a:lnTo>
                    <a:lnTo>
                      <a:pt x="0" y="800"/>
                    </a:lnTo>
                    <a:lnTo>
                      <a:pt x="694" y="1200"/>
                    </a:lnTo>
                    <a:lnTo>
                      <a:pt x="712" y="1168"/>
                    </a:lnTo>
                    <a:lnTo>
                      <a:pt x="730" y="1134"/>
                    </a:lnTo>
                    <a:lnTo>
                      <a:pt x="746" y="1098"/>
                    </a:lnTo>
                    <a:lnTo>
                      <a:pt x="762" y="1064"/>
                    </a:lnTo>
                    <a:lnTo>
                      <a:pt x="776" y="1028"/>
                    </a:lnTo>
                    <a:lnTo>
                      <a:pt x="790" y="990"/>
                    </a:lnTo>
                    <a:lnTo>
                      <a:pt x="802" y="954"/>
                    </a:lnTo>
                    <a:lnTo>
                      <a:pt x="812" y="916"/>
                    </a:lnTo>
                    <a:lnTo>
                      <a:pt x="822" y="878"/>
                    </a:lnTo>
                    <a:lnTo>
                      <a:pt x="830" y="840"/>
                    </a:lnTo>
                    <a:lnTo>
                      <a:pt x="838" y="802"/>
                    </a:lnTo>
                    <a:lnTo>
                      <a:pt x="844" y="762"/>
                    </a:lnTo>
                    <a:lnTo>
                      <a:pt x="848" y="722"/>
                    </a:lnTo>
                    <a:lnTo>
                      <a:pt x="852" y="682"/>
                    </a:lnTo>
                    <a:lnTo>
                      <a:pt x="854" y="642"/>
                    </a:lnTo>
                    <a:lnTo>
                      <a:pt x="854" y="600"/>
                    </a:lnTo>
                    <a:lnTo>
                      <a:pt x="854" y="560"/>
                    </a:lnTo>
                    <a:lnTo>
                      <a:pt x="852" y="520"/>
                    </a:lnTo>
                    <a:lnTo>
                      <a:pt x="848" y="480"/>
                    </a:lnTo>
                    <a:lnTo>
                      <a:pt x="844" y="440"/>
                    </a:lnTo>
                    <a:lnTo>
                      <a:pt x="838" y="400"/>
                    </a:lnTo>
                    <a:lnTo>
                      <a:pt x="830" y="362"/>
                    </a:lnTo>
                    <a:lnTo>
                      <a:pt x="822" y="322"/>
                    </a:lnTo>
                    <a:lnTo>
                      <a:pt x="812" y="284"/>
                    </a:lnTo>
                    <a:lnTo>
                      <a:pt x="802" y="248"/>
                    </a:lnTo>
                    <a:lnTo>
                      <a:pt x="790" y="210"/>
                    </a:lnTo>
                    <a:lnTo>
                      <a:pt x="776" y="174"/>
                    </a:lnTo>
                    <a:lnTo>
                      <a:pt x="762" y="138"/>
                    </a:lnTo>
                    <a:lnTo>
                      <a:pt x="746" y="102"/>
                    </a:lnTo>
                    <a:lnTo>
                      <a:pt x="730" y="68"/>
                    </a:lnTo>
                    <a:lnTo>
                      <a:pt x="712" y="34"/>
                    </a:lnTo>
                    <a:lnTo>
                      <a:pt x="694" y="0"/>
                    </a:lnTo>
                    <a:lnTo>
                      <a:pt x="0" y="400"/>
                    </a:lnTo>
                    <a:lnTo>
                      <a:pt x="12" y="424"/>
                    </a:lnTo>
                    <a:lnTo>
                      <a:pt x="24" y="446"/>
                    </a:lnTo>
                    <a:lnTo>
                      <a:pt x="32" y="470"/>
                    </a:lnTo>
                    <a:lnTo>
                      <a:pt x="40" y="496"/>
                    </a:lnTo>
                    <a:lnTo>
                      <a:pt x="46" y="520"/>
                    </a:lnTo>
                    <a:lnTo>
                      <a:pt x="50" y="546"/>
                    </a:lnTo>
                    <a:lnTo>
                      <a:pt x="54" y="574"/>
                    </a:lnTo>
                    <a:lnTo>
                      <a:pt x="54" y="600"/>
                    </a:lnTo>
                    <a:close/>
                  </a:path>
                </a:pathLst>
              </a:custGeom>
              <a:noFill/>
              <a:ln w="38100" cap="flat" cmpd="sng">
                <a:solidFill>
                  <a:srgbClr val="5F5F5F"/>
                </a:solidFill>
                <a:prstDash val="solid"/>
                <a:round/>
                <a:headEnd type="none" w="med" len="med"/>
                <a:tailEnd type="none" w="med" len="med"/>
              </a:ln>
              <a:effectLst/>
              <a:extLst/>
            </p:spPr>
            <p:txBody>
              <a:bodyPr/>
              <a:lstStyle/>
              <a:p>
                <a:endParaRPr lang="en-GB"/>
              </a:p>
            </p:txBody>
          </p:sp>
          <p:sp>
            <p:nvSpPr>
              <p:cNvPr id="103" name="Rectangle 14"/>
              <p:cNvSpPr>
                <a:spLocks noChangeArrowheads="1"/>
              </p:cNvSpPr>
              <p:nvPr/>
            </p:nvSpPr>
            <p:spPr bwMode="auto">
              <a:xfrm>
                <a:off x="4573587" y="4191194"/>
                <a:ext cx="1588" cy="1588"/>
              </a:xfrm>
              <a:prstGeom prst="rect">
                <a:avLst/>
              </a:prstGeom>
              <a:solidFill>
                <a:srgbClr val="FFFFFF"/>
              </a:solidFill>
              <a:ln w="12700">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4" name="Freeform 15"/>
              <p:cNvSpPr>
                <a:spLocks/>
              </p:cNvSpPr>
              <p:nvPr/>
            </p:nvSpPr>
            <p:spPr bwMode="auto">
              <a:xfrm>
                <a:off x="3938587" y="3549844"/>
                <a:ext cx="1270000" cy="1270000"/>
              </a:xfrm>
              <a:custGeom>
                <a:avLst/>
                <a:gdLst>
                  <a:gd name="T0" fmla="*/ 1270000 w 800"/>
                  <a:gd name="T1" fmla="*/ 635000 h 800"/>
                  <a:gd name="T2" fmla="*/ 1257300 w 800"/>
                  <a:gd name="T3" fmla="*/ 765175 h 800"/>
                  <a:gd name="T4" fmla="*/ 1222375 w 800"/>
                  <a:gd name="T5" fmla="*/ 882650 h 800"/>
                  <a:gd name="T6" fmla="*/ 1162050 w 800"/>
                  <a:gd name="T7" fmla="*/ 990600 h 800"/>
                  <a:gd name="T8" fmla="*/ 1085850 w 800"/>
                  <a:gd name="T9" fmla="*/ 1085850 h 800"/>
                  <a:gd name="T10" fmla="*/ 990600 w 800"/>
                  <a:gd name="T11" fmla="*/ 1162050 h 800"/>
                  <a:gd name="T12" fmla="*/ 882650 w 800"/>
                  <a:gd name="T13" fmla="*/ 1222375 h 800"/>
                  <a:gd name="T14" fmla="*/ 765175 w 800"/>
                  <a:gd name="T15" fmla="*/ 1257300 h 800"/>
                  <a:gd name="T16" fmla="*/ 635000 w 800"/>
                  <a:gd name="T17" fmla="*/ 1270000 h 800"/>
                  <a:gd name="T18" fmla="*/ 571500 w 800"/>
                  <a:gd name="T19" fmla="*/ 1266825 h 800"/>
                  <a:gd name="T20" fmla="*/ 447675 w 800"/>
                  <a:gd name="T21" fmla="*/ 1241425 h 800"/>
                  <a:gd name="T22" fmla="*/ 333375 w 800"/>
                  <a:gd name="T23" fmla="*/ 1193800 h 800"/>
                  <a:gd name="T24" fmla="*/ 231775 w 800"/>
                  <a:gd name="T25" fmla="*/ 1127125 h 800"/>
                  <a:gd name="T26" fmla="*/ 146050 w 800"/>
                  <a:gd name="T27" fmla="*/ 1038225 h 800"/>
                  <a:gd name="T28" fmla="*/ 76200 w 800"/>
                  <a:gd name="T29" fmla="*/ 939800 h 800"/>
                  <a:gd name="T30" fmla="*/ 28575 w 800"/>
                  <a:gd name="T31" fmla="*/ 825500 h 800"/>
                  <a:gd name="T32" fmla="*/ 3175 w 800"/>
                  <a:gd name="T33" fmla="*/ 701675 h 800"/>
                  <a:gd name="T34" fmla="*/ 0 w 800"/>
                  <a:gd name="T35" fmla="*/ 635000 h 800"/>
                  <a:gd name="T36" fmla="*/ 12700 w 800"/>
                  <a:gd name="T37" fmla="*/ 508000 h 800"/>
                  <a:gd name="T38" fmla="*/ 50800 w 800"/>
                  <a:gd name="T39" fmla="*/ 387350 h 800"/>
                  <a:gd name="T40" fmla="*/ 107950 w 800"/>
                  <a:gd name="T41" fmla="*/ 279400 h 800"/>
                  <a:gd name="T42" fmla="*/ 187325 w 800"/>
                  <a:gd name="T43" fmla="*/ 187325 h 800"/>
                  <a:gd name="T44" fmla="*/ 279400 w 800"/>
                  <a:gd name="T45" fmla="*/ 107950 h 800"/>
                  <a:gd name="T46" fmla="*/ 387350 w 800"/>
                  <a:gd name="T47" fmla="*/ 50800 h 800"/>
                  <a:gd name="T48" fmla="*/ 508000 w 800"/>
                  <a:gd name="T49" fmla="*/ 12700 h 800"/>
                  <a:gd name="T50" fmla="*/ 635000 w 800"/>
                  <a:gd name="T51" fmla="*/ 0 h 800"/>
                  <a:gd name="T52" fmla="*/ 701675 w 800"/>
                  <a:gd name="T53" fmla="*/ 3175 h 800"/>
                  <a:gd name="T54" fmla="*/ 825500 w 800"/>
                  <a:gd name="T55" fmla="*/ 28575 h 800"/>
                  <a:gd name="T56" fmla="*/ 939800 w 800"/>
                  <a:gd name="T57" fmla="*/ 76200 h 800"/>
                  <a:gd name="T58" fmla="*/ 1038225 w 800"/>
                  <a:gd name="T59" fmla="*/ 146050 h 800"/>
                  <a:gd name="T60" fmla="*/ 1127125 w 800"/>
                  <a:gd name="T61" fmla="*/ 231775 h 800"/>
                  <a:gd name="T62" fmla="*/ 1193800 w 800"/>
                  <a:gd name="T63" fmla="*/ 333375 h 800"/>
                  <a:gd name="T64" fmla="*/ 1241425 w 800"/>
                  <a:gd name="T65" fmla="*/ 447675 h 800"/>
                  <a:gd name="T66" fmla="*/ 1266825 w 800"/>
                  <a:gd name="T67" fmla="*/ 571500 h 800"/>
                  <a:gd name="T68" fmla="*/ 1270000 w 800"/>
                  <a:gd name="T69" fmla="*/ 635000 h 8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800" h="800">
                    <a:moveTo>
                      <a:pt x="800" y="400"/>
                    </a:moveTo>
                    <a:lnTo>
                      <a:pt x="800" y="400"/>
                    </a:lnTo>
                    <a:lnTo>
                      <a:pt x="798" y="442"/>
                    </a:lnTo>
                    <a:lnTo>
                      <a:pt x="792" y="482"/>
                    </a:lnTo>
                    <a:lnTo>
                      <a:pt x="782" y="520"/>
                    </a:lnTo>
                    <a:lnTo>
                      <a:pt x="770" y="556"/>
                    </a:lnTo>
                    <a:lnTo>
                      <a:pt x="752" y="592"/>
                    </a:lnTo>
                    <a:lnTo>
                      <a:pt x="732" y="624"/>
                    </a:lnTo>
                    <a:lnTo>
                      <a:pt x="710" y="654"/>
                    </a:lnTo>
                    <a:lnTo>
                      <a:pt x="684" y="684"/>
                    </a:lnTo>
                    <a:lnTo>
                      <a:pt x="654" y="710"/>
                    </a:lnTo>
                    <a:lnTo>
                      <a:pt x="624" y="732"/>
                    </a:lnTo>
                    <a:lnTo>
                      <a:pt x="592" y="752"/>
                    </a:lnTo>
                    <a:lnTo>
                      <a:pt x="556" y="770"/>
                    </a:lnTo>
                    <a:lnTo>
                      <a:pt x="520" y="782"/>
                    </a:lnTo>
                    <a:lnTo>
                      <a:pt x="482" y="792"/>
                    </a:lnTo>
                    <a:lnTo>
                      <a:pt x="442" y="798"/>
                    </a:lnTo>
                    <a:lnTo>
                      <a:pt x="400" y="800"/>
                    </a:lnTo>
                    <a:lnTo>
                      <a:pt x="360" y="798"/>
                    </a:lnTo>
                    <a:lnTo>
                      <a:pt x="320" y="792"/>
                    </a:lnTo>
                    <a:lnTo>
                      <a:pt x="282" y="782"/>
                    </a:lnTo>
                    <a:lnTo>
                      <a:pt x="244" y="770"/>
                    </a:lnTo>
                    <a:lnTo>
                      <a:pt x="210" y="752"/>
                    </a:lnTo>
                    <a:lnTo>
                      <a:pt x="176" y="732"/>
                    </a:lnTo>
                    <a:lnTo>
                      <a:pt x="146" y="710"/>
                    </a:lnTo>
                    <a:lnTo>
                      <a:pt x="118" y="684"/>
                    </a:lnTo>
                    <a:lnTo>
                      <a:pt x="92" y="654"/>
                    </a:lnTo>
                    <a:lnTo>
                      <a:pt x="68" y="624"/>
                    </a:lnTo>
                    <a:lnTo>
                      <a:pt x="48" y="592"/>
                    </a:lnTo>
                    <a:lnTo>
                      <a:pt x="32" y="556"/>
                    </a:lnTo>
                    <a:lnTo>
                      <a:pt x="18" y="520"/>
                    </a:lnTo>
                    <a:lnTo>
                      <a:pt x="8" y="482"/>
                    </a:lnTo>
                    <a:lnTo>
                      <a:pt x="2" y="442"/>
                    </a:lnTo>
                    <a:lnTo>
                      <a:pt x="0" y="400"/>
                    </a:lnTo>
                    <a:lnTo>
                      <a:pt x="2" y="360"/>
                    </a:lnTo>
                    <a:lnTo>
                      <a:pt x="8" y="320"/>
                    </a:lnTo>
                    <a:lnTo>
                      <a:pt x="18" y="282"/>
                    </a:lnTo>
                    <a:lnTo>
                      <a:pt x="32" y="244"/>
                    </a:lnTo>
                    <a:lnTo>
                      <a:pt x="48" y="210"/>
                    </a:lnTo>
                    <a:lnTo>
                      <a:pt x="68" y="176"/>
                    </a:lnTo>
                    <a:lnTo>
                      <a:pt x="92" y="146"/>
                    </a:lnTo>
                    <a:lnTo>
                      <a:pt x="118" y="118"/>
                    </a:lnTo>
                    <a:lnTo>
                      <a:pt x="146" y="92"/>
                    </a:lnTo>
                    <a:lnTo>
                      <a:pt x="176" y="68"/>
                    </a:lnTo>
                    <a:lnTo>
                      <a:pt x="210" y="48"/>
                    </a:lnTo>
                    <a:lnTo>
                      <a:pt x="244" y="32"/>
                    </a:lnTo>
                    <a:lnTo>
                      <a:pt x="282" y="18"/>
                    </a:lnTo>
                    <a:lnTo>
                      <a:pt x="320" y="8"/>
                    </a:lnTo>
                    <a:lnTo>
                      <a:pt x="360" y="2"/>
                    </a:lnTo>
                    <a:lnTo>
                      <a:pt x="400" y="0"/>
                    </a:lnTo>
                    <a:lnTo>
                      <a:pt x="442" y="2"/>
                    </a:lnTo>
                    <a:lnTo>
                      <a:pt x="482" y="8"/>
                    </a:lnTo>
                    <a:lnTo>
                      <a:pt x="520" y="18"/>
                    </a:lnTo>
                    <a:lnTo>
                      <a:pt x="556" y="32"/>
                    </a:lnTo>
                    <a:lnTo>
                      <a:pt x="592" y="48"/>
                    </a:lnTo>
                    <a:lnTo>
                      <a:pt x="624" y="68"/>
                    </a:lnTo>
                    <a:lnTo>
                      <a:pt x="654" y="92"/>
                    </a:lnTo>
                    <a:lnTo>
                      <a:pt x="684" y="118"/>
                    </a:lnTo>
                    <a:lnTo>
                      <a:pt x="710" y="146"/>
                    </a:lnTo>
                    <a:lnTo>
                      <a:pt x="732" y="176"/>
                    </a:lnTo>
                    <a:lnTo>
                      <a:pt x="752" y="210"/>
                    </a:lnTo>
                    <a:lnTo>
                      <a:pt x="770" y="244"/>
                    </a:lnTo>
                    <a:lnTo>
                      <a:pt x="782" y="282"/>
                    </a:lnTo>
                    <a:lnTo>
                      <a:pt x="792" y="320"/>
                    </a:lnTo>
                    <a:lnTo>
                      <a:pt x="798" y="360"/>
                    </a:lnTo>
                    <a:lnTo>
                      <a:pt x="800" y="400"/>
                    </a:lnTo>
                    <a:close/>
                  </a:path>
                </a:pathLst>
              </a:custGeom>
              <a:solidFill>
                <a:srgbClr val="FFFF66"/>
              </a:solidFill>
              <a:ln w="38100" cap="flat" cmpd="sng">
                <a:solidFill>
                  <a:srgbClr val="5F5F5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grpSp>
        <p:sp>
          <p:nvSpPr>
            <p:cNvPr id="105" name="TextBox 104"/>
            <p:cNvSpPr txBox="1"/>
            <p:nvPr/>
          </p:nvSpPr>
          <p:spPr>
            <a:xfrm rot="1599477">
              <a:off x="1258991" y="2770946"/>
              <a:ext cx="601447" cy="246221"/>
            </a:xfrm>
            <a:prstGeom prst="rect">
              <a:avLst/>
            </a:prstGeom>
            <a:noFill/>
          </p:spPr>
          <p:txBody>
            <a:bodyPr wrap="none" rtlCol="0">
              <a:spAutoFit/>
            </a:bodyPr>
            <a:lstStyle/>
            <a:p>
              <a:r>
                <a:rPr lang="en-GB" sz="1000" b="1" i="1" dirty="0" smtClean="0">
                  <a:latin typeface="Source Sans Pro" panose="020B0503030403020204" pitchFamily="34" charset="0"/>
                </a:rPr>
                <a:t>Cinema</a:t>
              </a:r>
              <a:endParaRPr lang="en-GB" sz="1000" b="1" i="1" dirty="0">
                <a:latin typeface="Source Sans Pro" panose="020B0503030403020204" pitchFamily="34" charset="0"/>
              </a:endParaRPr>
            </a:p>
          </p:txBody>
        </p:sp>
        <p:sp>
          <p:nvSpPr>
            <p:cNvPr id="106" name="TextBox 105"/>
            <p:cNvSpPr txBox="1"/>
            <p:nvPr/>
          </p:nvSpPr>
          <p:spPr>
            <a:xfrm rot="5400000">
              <a:off x="1502390" y="3119373"/>
              <a:ext cx="505267" cy="400110"/>
            </a:xfrm>
            <a:prstGeom prst="rect">
              <a:avLst/>
            </a:prstGeom>
            <a:noFill/>
          </p:spPr>
          <p:txBody>
            <a:bodyPr wrap="none" rtlCol="0">
              <a:spAutoFit/>
            </a:bodyPr>
            <a:lstStyle/>
            <a:p>
              <a:pPr algn="ctr"/>
              <a:r>
                <a:rPr lang="en-GB" sz="1000" b="1" i="1" dirty="0" smtClean="0">
                  <a:latin typeface="Source Sans Pro" panose="020B0503030403020204" pitchFamily="34" charset="0"/>
                </a:rPr>
                <a:t>Bingo</a:t>
              </a:r>
            </a:p>
            <a:p>
              <a:pPr algn="ctr"/>
              <a:r>
                <a:rPr lang="en-GB" sz="1000" b="1" i="1" dirty="0" smtClean="0">
                  <a:latin typeface="Source Sans Pro" panose="020B0503030403020204" pitchFamily="34" charset="0"/>
                </a:rPr>
                <a:t>club</a:t>
              </a:r>
              <a:endParaRPr lang="en-GB" sz="1000" b="1" i="1" dirty="0">
                <a:latin typeface="Source Sans Pro" panose="020B0503030403020204" pitchFamily="34" charset="0"/>
              </a:endParaRPr>
            </a:p>
          </p:txBody>
        </p:sp>
        <p:sp>
          <p:nvSpPr>
            <p:cNvPr id="107" name="TextBox 106"/>
            <p:cNvSpPr txBox="1"/>
            <p:nvPr/>
          </p:nvSpPr>
          <p:spPr>
            <a:xfrm rot="8696463">
              <a:off x="1256306" y="3533830"/>
              <a:ext cx="529312" cy="400110"/>
            </a:xfrm>
            <a:prstGeom prst="rect">
              <a:avLst/>
            </a:prstGeom>
            <a:noFill/>
          </p:spPr>
          <p:txBody>
            <a:bodyPr wrap="none" rtlCol="0">
              <a:spAutoFit/>
            </a:bodyPr>
            <a:lstStyle/>
            <a:p>
              <a:pPr algn="ctr"/>
              <a:r>
                <a:rPr lang="en-GB" sz="1000" b="1" i="1" dirty="0" smtClean="0">
                  <a:latin typeface="Source Sans Pro" panose="020B0503030403020204" pitchFamily="34" charset="0"/>
                </a:rPr>
                <a:t>Film</a:t>
              </a:r>
            </a:p>
            <a:p>
              <a:pPr algn="ctr"/>
              <a:r>
                <a:rPr lang="en-GB" sz="1000" b="1" i="1" dirty="0" smtClean="0">
                  <a:latin typeface="Source Sans Pro" panose="020B0503030403020204" pitchFamily="34" charset="0"/>
                </a:rPr>
                <a:t>studio</a:t>
              </a:r>
              <a:endParaRPr lang="en-GB" sz="1000" b="1" i="1" dirty="0">
                <a:latin typeface="Source Sans Pro" panose="020B0503030403020204" pitchFamily="34" charset="0"/>
              </a:endParaRPr>
            </a:p>
          </p:txBody>
        </p:sp>
        <p:sp>
          <p:nvSpPr>
            <p:cNvPr id="108" name="TextBox 107"/>
            <p:cNvSpPr txBox="1"/>
            <p:nvPr/>
          </p:nvSpPr>
          <p:spPr>
            <a:xfrm rot="12304908">
              <a:off x="723688" y="3660270"/>
              <a:ext cx="607859" cy="246221"/>
            </a:xfrm>
            <a:prstGeom prst="rect">
              <a:avLst/>
            </a:prstGeom>
            <a:noFill/>
          </p:spPr>
          <p:txBody>
            <a:bodyPr wrap="none" rtlCol="0">
              <a:spAutoFit/>
            </a:bodyPr>
            <a:lstStyle/>
            <a:p>
              <a:r>
                <a:rPr lang="en-GB" sz="1000" b="1" i="1" dirty="0" smtClean="0">
                  <a:latin typeface="Source Sans Pro" panose="020B0503030403020204" pitchFamily="34" charset="0"/>
                </a:rPr>
                <a:t>Mosque</a:t>
              </a:r>
              <a:endParaRPr lang="en-GB" sz="1000" b="1" i="1" dirty="0">
                <a:latin typeface="Source Sans Pro" panose="020B0503030403020204" pitchFamily="34" charset="0"/>
              </a:endParaRPr>
            </a:p>
          </p:txBody>
        </p:sp>
        <p:sp>
          <p:nvSpPr>
            <p:cNvPr id="109" name="TextBox 108"/>
            <p:cNvSpPr txBox="1"/>
            <p:nvPr/>
          </p:nvSpPr>
          <p:spPr>
            <a:xfrm rot="1599477">
              <a:off x="3505290" y="2744767"/>
              <a:ext cx="401072" cy="246221"/>
            </a:xfrm>
            <a:prstGeom prst="rect">
              <a:avLst/>
            </a:prstGeom>
            <a:noFill/>
          </p:spPr>
          <p:txBody>
            <a:bodyPr wrap="none" rtlCol="0">
              <a:spAutoFit/>
            </a:bodyPr>
            <a:lstStyle/>
            <a:p>
              <a:r>
                <a:rPr lang="en-GB" sz="1000" b="1" i="1" dirty="0" smtClean="0">
                  <a:latin typeface="Source Sans Pro" panose="020B0503030403020204" pitchFamily="34" charset="0"/>
                </a:rPr>
                <a:t>Pub</a:t>
              </a:r>
              <a:endParaRPr lang="en-GB" sz="1000" b="1" i="1" dirty="0">
                <a:latin typeface="Source Sans Pro" panose="020B0503030403020204" pitchFamily="34" charset="0"/>
              </a:endParaRPr>
            </a:p>
          </p:txBody>
        </p:sp>
        <p:sp>
          <p:nvSpPr>
            <p:cNvPr id="110" name="TextBox 109"/>
            <p:cNvSpPr txBox="1"/>
            <p:nvPr/>
          </p:nvSpPr>
          <p:spPr>
            <a:xfrm rot="5400000">
              <a:off x="3638586" y="3116536"/>
              <a:ext cx="609462" cy="400110"/>
            </a:xfrm>
            <a:prstGeom prst="rect">
              <a:avLst/>
            </a:prstGeom>
            <a:noFill/>
          </p:spPr>
          <p:txBody>
            <a:bodyPr wrap="none" rtlCol="0">
              <a:spAutoFit/>
            </a:bodyPr>
            <a:lstStyle/>
            <a:p>
              <a:pPr algn="ctr"/>
              <a:r>
                <a:rPr lang="en-GB" sz="1000" b="1" i="1" dirty="0" err="1" smtClean="0">
                  <a:latin typeface="Source Sans Pro" panose="020B0503030403020204" pitchFamily="34" charset="0"/>
                </a:rPr>
                <a:t>Restau</a:t>
              </a:r>
              <a:r>
                <a:rPr lang="en-GB" sz="1000" b="1" i="1" dirty="0" smtClean="0">
                  <a:latin typeface="Source Sans Pro" panose="020B0503030403020204" pitchFamily="34" charset="0"/>
                </a:rPr>
                <a:t>-</a:t>
              </a:r>
            </a:p>
            <a:p>
              <a:pPr algn="ctr"/>
              <a:r>
                <a:rPr lang="en-GB" sz="1000" b="1" i="1" dirty="0" smtClean="0">
                  <a:latin typeface="Source Sans Pro" panose="020B0503030403020204" pitchFamily="34" charset="0"/>
                </a:rPr>
                <a:t>rant</a:t>
              </a:r>
              <a:endParaRPr lang="en-GB" sz="1000" b="1" i="1" dirty="0">
                <a:latin typeface="Source Sans Pro" panose="020B0503030403020204" pitchFamily="34" charset="0"/>
              </a:endParaRPr>
            </a:p>
          </p:txBody>
        </p:sp>
        <p:sp>
          <p:nvSpPr>
            <p:cNvPr id="111" name="TextBox 110"/>
            <p:cNvSpPr txBox="1"/>
            <p:nvPr/>
          </p:nvSpPr>
          <p:spPr>
            <a:xfrm rot="9179126">
              <a:off x="3399108" y="3709158"/>
              <a:ext cx="607859" cy="246221"/>
            </a:xfrm>
            <a:prstGeom prst="rect">
              <a:avLst/>
            </a:prstGeom>
            <a:noFill/>
          </p:spPr>
          <p:txBody>
            <a:bodyPr wrap="none" rtlCol="0">
              <a:spAutoFit/>
            </a:bodyPr>
            <a:lstStyle/>
            <a:p>
              <a:r>
                <a:rPr lang="en-GB" sz="1000" b="1" i="1" dirty="0" smtClean="0">
                  <a:latin typeface="Source Sans Pro" panose="020B0503030403020204" pitchFamily="34" charset="0"/>
                </a:rPr>
                <a:t>Mosque</a:t>
              </a:r>
              <a:endParaRPr lang="en-GB" sz="1000" b="1" i="1" dirty="0">
                <a:latin typeface="Source Sans Pro" panose="020B0503030403020204" pitchFamily="34" charset="0"/>
              </a:endParaRPr>
            </a:p>
          </p:txBody>
        </p:sp>
        <p:sp>
          <p:nvSpPr>
            <p:cNvPr id="112" name="TextBox 111"/>
            <p:cNvSpPr txBox="1"/>
            <p:nvPr/>
          </p:nvSpPr>
          <p:spPr>
            <a:xfrm rot="1599477">
              <a:off x="5556181" y="2753479"/>
              <a:ext cx="574196" cy="246221"/>
            </a:xfrm>
            <a:prstGeom prst="rect">
              <a:avLst/>
            </a:prstGeom>
            <a:noFill/>
          </p:spPr>
          <p:txBody>
            <a:bodyPr wrap="none" rtlCol="0">
              <a:spAutoFit/>
            </a:bodyPr>
            <a:lstStyle/>
            <a:p>
              <a:r>
                <a:rPr lang="en-GB" sz="1000" b="1" i="1" dirty="0" smtClean="0">
                  <a:latin typeface="Source Sans Pro" panose="020B0503030403020204" pitchFamily="34" charset="0"/>
                </a:rPr>
                <a:t>Church</a:t>
              </a:r>
              <a:endParaRPr lang="en-GB" sz="1000" b="1" i="1" dirty="0">
                <a:latin typeface="Source Sans Pro" panose="020B0503030403020204" pitchFamily="34" charset="0"/>
              </a:endParaRPr>
            </a:p>
          </p:txBody>
        </p:sp>
        <p:sp>
          <p:nvSpPr>
            <p:cNvPr id="113" name="TextBox 112"/>
            <p:cNvSpPr txBox="1"/>
            <p:nvPr/>
          </p:nvSpPr>
          <p:spPr>
            <a:xfrm rot="5400000">
              <a:off x="5776472" y="3105277"/>
              <a:ext cx="609462" cy="400110"/>
            </a:xfrm>
            <a:prstGeom prst="rect">
              <a:avLst/>
            </a:prstGeom>
            <a:noFill/>
          </p:spPr>
          <p:txBody>
            <a:bodyPr wrap="none" rtlCol="0">
              <a:spAutoFit/>
            </a:bodyPr>
            <a:lstStyle/>
            <a:p>
              <a:pPr algn="ctr"/>
              <a:r>
                <a:rPr lang="en-GB" sz="1000" b="1" i="1" dirty="0" err="1" smtClean="0">
                  <a:latin typeface="Source Sans Pro" panose="020B0503030403020204" pitchFamily="34" charset="0"/>
                </a:rPr>
                <a:t>Restau</a:t>
              </a:r>
              <a:r>
                <a:rPr lang="en-GB" sz="1000" b="1" i="1" dirty="0" smtClean="0">
                  <a:latin typeface="Source Sans Pro" panose="020B0503030403020204" pitchFamily="34" charset="0"/>
                </a:rPr>
                <a:t>-</a:t>
              </a:r>
            </a:p>
            <a:p>
              <a:pPr algn="ctr"/>
              <a:r>
                <a:rPr lang="en-GB" sz="1000" b="1" i="1" dirty="0" smtClean="0">
                  <a:latin typeface="Source Sans Pro" panose="020B0503030403020204" pitchFamily="34" charset="0"/>
                </a:rPr>
                <a:t>rant</a:t>
              </a:r>
              <a:endParaRPr lang="en-GB" sz="1000" b="1" i="1" dirty="0">
                <a:latin typeface="Source Sans Pro" panose="020B0503030403020204" pitchFamily="34" charset="0"/>
              </a:endParaRPr>
            </a:p>
          </p:txBody>
        </p:sp>
        <p:sp>
          <p:nvSpPr>
            <p:cNvPr id="114" name="TextBox 113"/>
            <p:cNvSpPr txBox="1"/>
            <p:nvPr/>
          </p:nvSpPr>
          <p:spPr>
            <a:xfrm rot="9179126">
              <a:off x="5549670" y="3648151"/>
              <a:ext cx="619080" cy="246221"/>
            </a:xfrm>
            <a:prstGeom prst="rect">
              <a:avLst/>
            </a:prstGeom>
            <a:noFill/>
          </p:spPr>
          <p:txBody>
            <a:bodyPr wrap="none" rtlCol="0">
              <a:spAutoFit/>
            </a:bodyPr>
            <a:lstStyle/>
            <a:p>
              <a:r>
                <a:rPr lang="en-GB" sz="1000" b="1" i="1" dirty="0" smtClean="0">
                  <a:latin typeface="Source Sans Pro" panose="020B0503030403020204" pitchFamily="34" charset="0"/>
                </a:rPr>
                <a:t>Nursery</a:t>
              </a:r>
              <a:endParaRPr lang="en-GB" sz="1000" b="1" i="1" dirty="0">
                <a:latin typeface="Source Sans Pro" panose="020B0503030403020204" pitchFamily="34" charset="0"/>
              </a:endParaRPr>
            </a:p>
          </p:txBody>
        </p:sp>
        <p:sp>
          <p:nvSpPr>
            <p:cNvPr id="115" name="TextBox 114"/>
            <p:cNvSpPr txBox="1"/>
            <p:nvPr/>
          </p:nvSpPr>
          <p:spPr>
            <a:xfrm rot="1599477">
              <a:off x="1257910" y="4915052"/>
              <a:ext cx="526106" cy="246221"/>
            </a:xfrm>
            <a:prstGeom prst="rect">
              <a:avLst/>
            </a:prstGeom>
            <a:noFill/>
          </p:spPr>
          <p:txBody>
            <a:bodyPr wrap="none" rtlCol="0">
              <a:spAutoFit/>
            </a:bodyPr>
            <a:lstStyle/>
            <a:p>
              <a:r>
                <a:rPr lang="en-GB" sz="1000" b="1" i="1" dirty="0" smtClean="0">
                  <a:latin typeface="Source Sans Pro" panose="020B0503030403020204" pitchFamily="34" charset="0"/>
                </a:rPr>
                <a:t>House</a:t>
              </a:r>
              <a:endParaRPr lang="en-GB" sz="1000" b="1" i="1" dirty="0">
                <a:latin typeface="Source Sans Pro" panose="020B0503030403020204" pitchFamily="34" charset="0"/>
              </a:endParaRPr>
            </a:p>
          </p:txBody>
        </p:sp>
        <p:sp>
          <p:nvSpPr>
            <p:cNvPr id="116" name="TextBox 115"/>
            <p:cNvSpPr txBox="1"/>
            <p:nvPr/>
          </p:nvSpPr>
          <p:spPr>
            <a:xfrm rot="5400000">
              <a:off x="1468030" y="5345877"/>
              <a:ext cx="537328" cy="246221"/>
            </a:xfrm>
            <a:prstGeom prst="rect">
              <a:avLst/>
            </a:prstGeom>
            <a:noFill/>
          </p:spPr>
          <p:txBody>
            <a:bodyPr wrap="none" rtlCol="0">
              <a:spAutoFit/>
            </a:bodyPr>
            <a:lstStyle/>
            <a:p>
              <a:pPr algn="ctr"/>
              <a:r>
                <a:rPr lang="en-GB" sz="1000" b="1" i="1" dirty="0" smtClean="0">
                  <a:latin typeface="Source Sans Pro" panose="020B0503030403020204" pitchFamily="34" charset="0"/>
                </a:rPr>
                <a:t>Hostel</a:t>
              </a:r>
              <a:endParaRPr lang="en-GB" sz="1000" b="1" i="1" dirty="0">
                <a:latin typeface="Source Sans Pro" panose="020B0503030403020204" pitchFamily="34" charset="0"/>
              </a:endParaRPr>
            </a:p>
          </p:txBody>
        </p:sp>
        <p:sp>
          <p:nvSpPr>
            <p:cNvPr id="117" name="TextBox 116"/>
            <p:cNvSpPr txBox="1"/>
            <p:nvPr/>
          </p:nvSpPr>
          <p:spPr>
            <a:xfrm rot="8901155">
              <a:off x="1287805" y="5835494"/>
              <a:ext cx="482824" cy="246221"/>
            </a:xfrm>
            <a:prstGeom prst="rect">
              <a:avLst/>
            </a:prstGeom>
            <a:noFill/>
          </p:spPr>
          <p:txBody>
            <a:bodyPr wrap="none" rtlCol="0">
              <a:spAutoFit/>
            </a:bodyPr>
            <a:lstStyle/>
            <a:p>
              <a:r>
                <a:rPr lang="en-GB" sz="1000" b="1" i="1" dirty="0" smtClean="0">
                  <a:latin typeface="Source Sans Pro" panose="020B0503030403020204" pitchFamily="34" charset="0"/>
                </a:rPr>
                <a:t>Hotel</a:t>
              </a:r>
              <a:endParaRPr lang="en-GB" sz="1000" b="1" i="1" dirty="0">
                <a:latin typeface="Source Sans Pro" panose="020B0503030403020204" pitchFamily="34" charset="0"/>
              </a:endParaRPr>
            </a:p>
          </p:txBody>
        </p:sp>
        <p:sp>
          <p:nvSpPr>
            <p:cNvPr id="118" name="TextBox 117"/>
            <p:cNvSpPr txBox="1"/>
            <p:nvPr/>
          </p:nvSpPr>
          <p:spPr>
            <a:xfrm rot="1599477">
              <a:off x="3379977" y="4933071"/>
              <a:ext cx="574196" cy="246221"/>
            </a:xfrm>
            <a:prstGeom prst="rect">
              <a:avLst/>
            </a:prstGeom>
            <a:noFill/>
          </p:spPr>
          <p:txBody>
            <a:bodyPr wrap="none" rtlCol="0">
              <a:spAutoFit/>
            </a:bodyPr>
            <a:lstStyle/>
            <a:p>
              <a:r>
                <a:rPr lang="en-GB" sz="1000" b="1" i="1" dirty="0" smtClean="0">
                  <a:latin typeface="Source Sans Pro" panose="020B0503030403020204" pitchFamily="34" charset="0"/>
                </a:rPr>
                <a:t>Church</a:t>
              </a:r>
              <a:endParaRPr lang="en-GB" sz="1000" b="1" i="1" dirty="0">
                <a:latin typeface="Source Sans Pro" panose="020B0503030403020204" pitchFamily="34" charset="0"/>
              </a:endParaRPr>
            </a:p>
          </p:txBody>
        </p:sp>
        <p:sp>
          <p:nvSpPr>
            <p:cNvPr id="119" name="TextBox 118"/>
            <p:cNvSpPr txBox="1"/>
            <p:nvPr/>
          </p:nvSpPr>
          <p:spPr>
            <a:xfrm rot="1599477">
              <a:off x="5487899" y="4910606"/>
              <a:ext cx="646332" cy="400110"/>
            </a:xfrm>
            <a:prstGeom prst="rect">
              <a:avLst/>
            </a:prstGeom>
            <a:noFill/>
          </p:spPr>
          <p:txBody>
            <a:bodyPr wrap="none" rtlCol="0">
              <a:spAutoFit/>
            </a:bodyPr>
            <a:lstStyle/>
            <a:p>
              <a:pPr algn="ctr"/>
              <a:r>
                <a:rPr lang="en-GB" sz="1000" b="1" i="1" dirty="0" smtClean="0">
                  <a:latin typeface="Source Sans Pro" panose="020B0503030403020204" pitchFamily="34" charset="0"/>
                </a:rPr>
                <a:t>Factory/</a:t>
              </a:r>
            </a:p>
            <a:p>
              <a:pPr algn="ctr"/>
              <a:r>
                <a:rPr lang="en-GB" sz="1000" b="1" i="1" dirty="0" smtClean="0">
                  <a:latin typeface="Source Sans Pro" panose="020B0503030403020204" pitchFamily="34" charset="0"/>
                </a:rPr>
                <a:t>Mill</a:t>
              </a:r>
              <a:endParaRPr lang="en-GB" sz="1000" b="1" i="1" dirty="0">
                <a:latin typeface="Source Sans Pro" panose="020B0503030403020204" pitchFamily="34" charset="0"/>
              </a:endParaRPr>
            </a:p>
          </p:txBody>
        </p:sp>
        <p:sp>
          <p:nvSpPr>
            <p:cNvPr id="120" name="TextBox 119"/>
            <p:cNvSpPr txBox="1"/>
            <p:nvPr/>
          </p:nvSpPr>
          <p:spPr>
            <a:xfrm rot="5400000">
              <a:off x="5794104" y="5288942"/>
              <a:ext cx="574196" cy="400110"/>
            </a:xfrm>
            <a:prstGeom prst="rect">
              <a:avLst/>
            </a:prstGeom>
            <a:noFill/>
          </p:spPr>
          <p:txBody>
            <a:bodyPr wrap="none" rtlCol="0">
              <a:spAutoFit/>
            </a:bodyPr>
            <a:lstStyle/>
            <a:p>
              <a:pPr algn="ctr"/>
              <a:r>
                <a:rPr lang="en-GB" sz="1000" b="1" i="1" dirty="0" smtClean="0">
                  <a:latin typeface="Source Sans Pro" panose="020B0503030403020204" pitchFamily="34" charset="0"/>
                </a:rPr>
                <a:t>Art</a:t>
              </a:r>
            </a:p>
            <a:p>
              <a:pPr algn="ctr"/>
              <a:r>
                <a:rPr lang="en-GB" sz="1000" b="1" i="1" dirty="0" smtClean="0">
                  <a:latin typeface="Source Sans Pro" panose="020B0503030403020204" pitchFamily="34" charset="0"/>
                </a:rPr>
                <a:t>gallery</a:t>
              </a:r>
              <a:endParaRPr lang="en-GB" sz="1000" b="1" i="1" dirty="0">
                <a:latin typeface="Source Sans Pro" panose="020B0503030403020204" pitchFamily="34" charset="0"/>
              </a:endParaRPr>
            </a:p>
          </p:txBody>
        </p:sp>
        <p:sp>
          <p:nvSpPr>
            <p:cNvPr id="121" name="TextBox 120"/>
            <p:cNvSpPr txBox="1"/>
            <p:nvPr/>
          </p:nvSpPr>
          <p:spPr>
            <a:xfrm rot="9179126">
              <a:off x="5559233" y="5835494"/>
              <a:ext cx="503664" cy="246221"/>
            </a:xfrm>
            <a:prstGeom prst="rect">
              <a:avLst/>
            </a:prstGeom>
            <a:noFill/>
          </p:spPr>
          <p:txBody>
            <a:bodyPr wrap="none" rtlCol="0">
              <a:spAutoFit/>
            </a:bodyPr>
            <a:lstStyle/>
            <a:p>
              <a:r>
                <a:rPr lang="en-GB" sz="1000" b="1" i="1" dirty="0" smtClean="0">
                  <a:latin typeface="Source Sans Pro" panose="020B0503030403020204" pitchFamily="34" charset="0"/>
                </a:rPr>
                <a:t>shops</a:t>
              </a:r>
              <a:endParaRPr lang="en-GB" sz="1000" b="1" i="1" dirty="0">
                <a:latin typeface="Source Sans Pro" panose="020B0503030403020204" pitchFamily="34" charset="0"/>
              </a:endParaRPr>
            </a:p>
          </p:txBody>
        </p:sp>
      </p:grpSp>
      <p:sp>
        <p:nvSpPr>
          <p:cNvPr id="3" name="TextBox 2"/>
          <p:cNvSpPr txBox="1"/>
          <p:nvPr/>
        </p:nvSpPr>
        <p:spPr>
          <a:xfrm>
            <a:off x="6012160" y="2218144"/>
            <a:ext cx="3099756" cy="3046988"/>
          </a:xfrm>
          <a:prstGeom prst="rect">
            <a:avLst/>
          </a:prstGeom>
          <a:noFill/>
        </p:spPr>
        <p:txBody>
          <a:bodyPr wrap="square" rtlCol="0">
            <a:spAutoFit/>
          </a:bodyPr>
          <a:lstStyle/>
          <a:p>
            <a:r>
              <a:rPr lang="en-GB" sz="2400" dirty="0" smtClean="0">
                <a:latin typeface="Source Sans Pro" panose="020B0503030403020204" pitchFamily="34" charset="0"/>
              </a:rPr>
              <a:t>Having looked at all the buildings and all the types of change for each building decide which you think is the </a:t>
            </a:r>
            <a:r>
              <a:rPr lang="en-GB" sz="2400" b="1" dirty="0" smtClean="0">
                <a:latin typeface="Source Sans Pro" panose="020B0503030403020204" pitchFamily="34" charset="0"/>
              </a:rPr>
              <a:t>most important type of change </a:t>
            </a:r>
            <a:r>
              <a:rPr lang="en-GB" sz="2400" dirty="0" smtClean="0">
                <a:latin typeface="Source Sans Pro" panose="020B0503030403020204" pitchFamily="34" charset="0"/>
              </a:rPr>
              <a:t>for </a:t>
            </a:r>
            <a:r>
              <a:rPr lang="en-GB" sz="2400" smtClean="0">
                <a:latin typeface="Source Sans Pro" panose="020B0503030403020204" pitchFamily="34" charset="0"/>
              </a:rPr>
              <a:t>each building.</a:t>
            </a:r>
            <a:endParaRPr lang="en-GB" sz="2400" dirty="0">
              <a:latin typeface="Source Sans Pro" panose="020B0503030403020204" pitchFamily="34" charset="0"/>
            </a:endParaRPr>
          </a:p>
        </p:txBody>
      </p:sp>
      <p:sp>
        <p:nvSpPr>
          <p:cNvPr id="146" name="Rectangle 145"/>
          <p:cNvSpPr/>
          <p:nvPr/>
        </p:nvSpPr>
        <p:spPr>
          <a:xfrm>
            <a:off x="3338835" y="1715604"/>
            <a:ext cx="919521" cy="705849"/>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solidFill>
                  <a:schemeClr val="bg1"/>
                </a:solidFill>
                <a:latin typeface="Source Sans Pro" panose="020B0503030403020204" pitchFamily="34" charset="0"/>
              </a:rPr>
              <a:t>Social</a:t>
            </a:r>
            <a:endParaRPr lang="en-GB" sz="1400" dirty="0"/>
          </a:p>
        </p:txBody>
      </p:sp>
      <p:grpSp>
        <p:nvGrpSpPr>
          <p:cNvPr id="147" name="Group 146"/>
          <p:cNvGrpSpPr/>
          <p:nvPr/>
        </p:nvGrpSpPr>
        <p:grpSpPr>
          <a:xfrm>
            <a:off x="4680679" y="1702769"/>
            <a:ext cx="919520" cy="705848"/>
            <a:chOff x="1855709" y="5983826"/>
            <a:chExt cx="1072907" cy="823592"/>
          </a:xfrm>
        </p:grpSpPr>
        <p:sp>
          <p:nvSpPr>
            <p:cNvPr id="148" name="Rectangle 147"/>
            <p:cNvSpPr/>
            <p:nvPr/>
          </p:nvSpPr>
          <p:spPr>
            <a:xfrm>
              <a:off x="1855709" y="5983826"/>
              <a:ext cx="1072907" cy="82359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9" name="Rectangle 148"/>
            <p:cNvSpPr/>
            <p:nvPr/>
          </p:nvSpPr>
          <p:spPr>
            <a:xfrm>
              <a:off x="1858090" y="6248894"/>
              <a:ext cx="1068148" cy="359118"/>
            </a:xfrm>
            <a:prstGeom prst="rect">
              <a:avLst/>
            </a:prstGeom>
          </p:spPr>
          <p:txBody>
            <a:bodyPr wrap="none">
              <a:spAutoFit/>
            </a:bodyPr>
            <a:lstStyle/>
            <a:p>
              <a:pPr algn="ctr"/>
              <a:r>
                <a:rPr lang="en-GB" sz="1400" b="1" dirty="0" smtClean="0">
                  <a:solidFill>
                    <a:schemeClr val="bg1"/>
                  </a:solidFill>
                  <a:latin typeface="Source Sans Pro" panose="020B0503030403020204" pitchFamily="34" charset="0"/>
                </a:rPr>
                <a:t>Religious</a:t>
              </a:r>
              <a:endParaRPr lang="en-GB" sz="1400" dirty="0"/>
            </a:p>
          </p:txBody>
        </p:sp>
      </p:grpSp>
      <p:grpSp>
        <p:nvGrpSpPr>
          <p:cNvPr id="150" name="Group 149"/>
          <p:cNvGrpSpPr/>
          <p:nvPr/>
        </p:nvGrpSpPr>
        <p:grpSpPr>
          <a:xfrm>
            <a:off x="1921590" y="1702769"/>
            <a:ext cx="949106" cy="705849"/>
            <a:chOff x="6421373" y="5939584"/>
            <a:chExt cx="1107427" cy="823592"/>
          </a:xfrm>
        </p:grpSpPr>
        <p:sp>
          <p:nvSpPr>
            <p:cNvPr id="151" name="Rectangle 150"/>
            <p:cNvSpPr/>
            <p:nvPr/>
          </p:nvSpPr>
          <p:spPr>
            <a:xfrm>
              <a:off x="6438634" y="5939584"/>
              <a:ext cx="1072907" cy="823592"/>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2" name="Rectangle 151"/>
            <p:cNvSpPr/>
            <p:nvPr/>
          </p:nvSpPr>
          <p:spPr>
            <a:xfrm>
              <a:off x="6421373" y="6166714"/>
              <a:ext cx="1107427" cy="359117"/>
            </a:xfrm>
            <a:prstGeom prst="rect">
              <a:avLst/>
            </a:prstGeom>
          </p:spPr>
          <p:txBody>
            <a:bodyPr wrap="none">
              <a:spAutoFit/>
            </a:bodyPr>
            <a:lstStyle/>
            <a:p>
              <a:pPr algn="ctr"/>
              <a:r>
                <a:rPr lang="en-GB" sz="1400" b="1" dirty="0" smtClean="0">
                  <a:solidFill>
                    <a:schemeClr val="bg1"/>
                  </a:solidFill>
                  <a:latin typeface="Source Sans Pro" panose="020B0503030403020204" pitchFamily="34" charset="0"/>
                </a:rPr>
                <a:t>Economic</a:t>
              </a:r>
              <a:endParaRPr lang="en-GB" sz="1400" dirty="0"/>
            </a:p>
          </p:txBody>
        </p:sp>
      </p:grpSp>
      <p:sp>
        <p:nvSpPr>
          <p:cNvPr id="153" name="Rectangle 152"/>
          <p:cNvSpPr/>
          <p:nvPr/>
        </p:nvSpPr>
        <p:spPr>
          <a:xfrm>
            <a:off x="564925" y="1715604"/>
            <a:ext cx="919521" cy="705849"/>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solidFill>
                  <a:schemeClr val="tx1"/>
                </a:solidFill>
                <a:latin typeface="Source Sans Pro" panose="020B0503030403020204" pitchFamily="34" charset="0"/>
              </a:rPr>
              <a:t>Political</a:t>
            </a:r>
            <a:endParaRPr lang="en-GB" sz="1400" dirty="0">
              <a:solidFill>
                <a:schemeClr val="tx1"/>
              </a:solidFill>
            </a:endParaRPr>
          </a:p>
        </p:txBody>
      </p:sp>
    </p:spTree>
    <p:custDataLst>
      <p:tags r:id="rId1"/>
    </p:custDataLst>
    <p:extLst>
      <p:ext uri="{BB962C8B-B14F-4D97-AF65-F5344CB8AC3E}">
        <p14:creationId xmlns:p14="http://schemas.microsoft.com/office/powerpoint/2010/main" val="108319823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3850" y="333375"/>
            <a:ext cx="360045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605812" y="2348880"/>
            <a:ext cx="7992888" cy="2154436"/>
          </a:xfrm>
          <a:prstGeom prst="rect">
            <a:avLst/>
          </a:prstGeom>
        </p:spPr>
        <p:txBody>
          <a:bodyPr wrap="square">
            <a:spAutoFit/>
          </a:bodyPr>
          <a:lstStyle/>
          <a:p>
            <a:pPr algn="ctr"/>
            <a:r>
              <a:rPr lang="en-GB" sz="3200" dirty="0" smtClean="0">
                <a:latin typeface="Source Sans Pro" pitchFamily="34" charset="0"/>
              </a:rPr>
              <a:t>Find more teaching resources at:</a:t>
            </a:r>
          </a:p>
          <a:p>
            <a:pPr algn="ctr"/>
            <a:endParaRPr lang="en-GB" sz="3200" dirty="0">
              <a:latin typeface="Source Sans Pro" pitchFamily="34" charset="0"/>
            </a:endParaRPr>
          </a:p>
          <a:p>
            <a:pPr algn="ctr"/>
            <a:r>
              <a:rPr lang="en-GB" sz="3200" dirty="0" smtClean="0">
                <a:latin typeface="Source Sans Pro" pitchFamily="34" charset="0"/>
                <a:hlinkClick r:id="rId5"/>
              </a:rPr>
              <a:t>HistoricEngland.org.uk/Education</a:t>
            </a:r>
            <a:endParaRPr lang="en-GB" sz="3200" dirty="0" smtClean="0">
              <a:latin typeface="Source Sans Pro" pitchFamily="34" charset="0"/>
            </a:endParaRPr>
          </a:p>
          <a:p>
            <a:pPr algn="ctr"/>
            <a:endParaRPr lang="en-GB" sz="2000" dirty="0" smtClean="0">
              <a:latin typeface="Source Sans Pro" pitchFamily="34" charset="0"/>
            </a:endParaRPr>
          </a:p>
          <a:p>
            <a:endParaRPr lang="en-GB" dirty="0" smtClean="0">
              <a:solidFill>
                <a:srgbClr val="FFFFFF"/>
              </a:solidFill>
              <a:latin typeface="Source Sans Pro Light" pitchFamily="34" charset="0"/>
            </a:endParaRPr>
          </a:p>
        </p:txBody>
      </p:sp>
    </p:spTree>
    <p:custDataLst>
      <p:tags r:id="rId1"/>
    </p:custDataLst>
    <p:extLst>
      <p:ext uri="{BB962C8B-B14F-4D97-AF65-F5344CB8AC3E}">
        <p14:creationId xmlns:p14="http://schemas.microsoft.com/office/powerpoint/2010/main" val="32596046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274"/>
          <a:stretch/>
        </p:blipFill>
        <p:spPr bwMode="auto">
          <a:xfrm>
            <a:off x="4589960" y="2036414"/>
            <a:ext cx="4011904" cy="2379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542136" y="260648"/>
            <a:ext cx="8059728" cy="1323439"/>
          </a:xfrm>
          <a:prstGeom prst="rect">
            <a:avLst/>
          </a:prstGeom>
          <a:ln w="50800">
            <a:solidFill>
              <a:srgbClr val="00B0F0"/>
            </a:solidFill>
          </a:ln>
        </p:spPr>
        <p:txBody>
          <a:bodyPr wrap="square">
            <a:spAutoFit/>
          </a:bodyPr>
          <a:lstStyle/>
          <a:p>
            <a:pPr algn="ctr"/>
            <a:r>
              <a:rPr lang="fr-FR" sz="4000" b="1" dirty="0" err="1" smtClean="0">
                <a:latin typeface="Source Sans Pro" panose="020B0503030403020204" pitchFamily="34" charset="0"/>
              </a:rPr>
              <a:t>Tablighul</a:t>
            </a:r>
            <a:r>
              <a:rPr lang="fr-FR" sz="4000" b="1" dirty="0" smtClean="0">
                <a:latin typeface="Source Sans Pro" panose="020B0503030403020204" pitchFamily="34" charset="0"/>
              </a:rPr>
              <a:t> </a:t>
            </a:r>
            <a:r>
              <a:rPr lang="fr-FR" sz="4000" b="1" dirty="0">
                <a:latin typeface="Source Sans Pro" panose="020B0503030403020204" pitchFamily="34" charset="0"/>
              </a:rPr>
              <a:t>Islam </a:t>
            </a:r>
            <a:r>
              <a:rPr lang="fr-FR" sz="4000" b="1" dirty="0" err="1">
                <a:latin typeface="Source Sans Pro" panose="020B0503030403020204" pitchFamily="34" charset="0"/>
              </a:rPr>
              <a:t>Mosque</a:t>
            </a:r>
            <a:r>
              <a:rPr lang="fr-FR" sz="4000" b="1" dirty="0">
                <a:latin typeface="Source Sans Pro" panose="020B0503030403020204" pitchFamily="34" charset="0"/>
              </a:rPr>
              <a:t>, </a:t>
            </a:r>
            <a:endParaRPr lang="fr-FR" sz="4000" b="1" dirty="0" smtClean="0">
              <a:latin typeface="Source Sans Pro" panose="020B0503030403020204" pitchFamily="34" charset="0"/>
            </a:endParaRPr>
          </a:p>
          <a:p>
            <a:pPr algn="ctr"/>
            <a:r>
              <a:rPr lang="fr-FR" sz="4000" b="1" dirty="0" err="1" smtClean="0">
                <a:latin typeface="Source Sans Pro" panose="020B0503030403020204" pitchFamily="34" charset="0"/>
              </a:rPr>
              <a:t>Toller</a:t>
            </a:r>
            <a:r>
              <a:rPr lang="fr-FR" sz="4000" b="1" dirty="0" smtClean="0">
                <a:latin typeface="Source Sans Pro" panose="020B0503030403020204" pitchFamily="34" charset="0"/>
              </a:rPr>
              <a:t> </a:t>
            </a:r>
            <a:r>
              <a:rPr lang="fr-FR" sz="4000" b="1" dirty="0" err="1" smtClean="0">
                <a:latin typeface="Source Sans Pro" panose="020B0503030403020204" pitchFamily="34" charset="0"/>
              </a:rPr>
              <a:t>Lane</a:t>
            </a:r>
            <a:r>
              <a:rPr lang="fr-FR" sz="4000" b="1" dirty="0" smtClean="0">
                <a:latin typeface="Source Sans Pro" panose="020B0503030403020204" pitchFamily="34" charset="0"/>
              </a:rPr>
              <a:t>, Bradford</a:t>
            </a:r>
            <a:endParaRPr lang="en-GB" sz="4000" b="1" dirty="0" smtClean="0">
              <a:latin typeface="Source Sans Pro" panose="020B0503030403020204" pitchFamily="34" charset="0"/>
            </a:endParaRPr>
          </a:p>
        </p:txBody>
      </p:sp>
      <p:sp>
        <p:nvSpPr>
          <p:cNvPr id="9" name="Rectangle 8"/>
          <p:cNvSpPr/>
          <p:nvPr/>
        </p:nvSpPr>
        <p:spPr>
          <a:xfrm>
            <a:off x="523769" y="2348880"/>
            <a:ext cx="4029864" cy="1754326"/>
          </a:xfrm>
          <a:prstGeom prst="rect">
            <a:avLst/>
          </a:prstGeom>
        </p:spPr>
        <p:txBody>
          <a:bodyPr wrap="square">
            <a:spAutoFit/>
          </a:bodyPr>
          <a:lstStyle/>
          <a:p>
            <a:pPr marL="285750" indent="-285750">
              <a:buFont typeface="Arial" panose="020B0604020202020204" pitchFamily="34" charset="0"/>
              <a:buChar char="•"/>
            </a:pPr>
            <a:r>
              <a:rPr lang="en-GB" dirty="0">
                <a:latin typeface="Source Sans Pro" panose="020B0503030403020204" pitchFamily="34" charset="0"/>
              </a:rPr>
              <a:t>On 13th August 1913 the Elite Cinema was opened by the Lord Major of Bradford. It could seat 700 people and also had a big organ to play during the silent movies shown there then</a:t>
            </a:r>
            <a:r>
              <a:rPr lang="en-GB" dirty="0" smtClean="0">
                <a:latin typeface="Source Sans Pro" panose="020B0503030403020204" pitchFamily="34" charset="0"/>
              </a:rPr>
              <a:t>.</a:t>
            </a:r>
            <a:endParaRPr lang="en-GB" dirty="0">
              <a:latin typeface="Source Sans Pro" panose="020B0503030403020204" pitchFamily="34" charset="0"/>
            </a:endParaRPr>
          </a:p>
        </p:txBody>
      </p:sp>
      <p:sp>
        <p:nvSpPr>
          <p:cNvPr id="10" name="Rectangle 9"/>
          <p:cNvSpPr/>
          <p:nvPr/>
        </p:nvSpPr>
        <p:spPr>
          <a:xfrm>
            <a:off x="523769" y="4517492"/>
            <a:ext cx="4029864" cy="2031325"/>
          </a:xfrm>
          <a:prstGeom prst="rect">
            <a:avLst/>
          </a:prstGeom>
        </p:spPr>
        <p:txBody>
          <a:bodyPr wrap="square">
            <a:spAutoFit/>
          </a:bodyPr>
          <a:lstStyle/>
          <a:p>
            <a:pPr marL="285750" indent="-285750">
              <a:buFont typeface="Arial" panose="020B0604020202020204" pitchFamily="34" charset="0"/>
              <a:buChar char="•"/>
            </a:pPr>
            <a:r>
              <a:rPr lang="en-GB" dirty="0">
                <a:latin typeface="Source Sans Pro" panose="020B0503030403020204" pitchFamily="34" charset="0"/>
              </a:rPr>
              <a:t>In 1968 part of the building opened as the Star Bingo Club where people could come to gamble their money. </a:t>
            </a:r>
            <a:r>
              <a:rPr lang="en-GB" dirty="0" smtClean="0">
                <a:latin typeface="Source Sans Pro" panose="020B0503030403020204" pitchFamily="34" charset="0"/>
              </a:rPr>
              <a:t>Children’s </a:t>
            </a:r>
            <a:r>
              <a:rPr lang="en-GB" dirty="0">
                <a:latin typeface="Source Sans Pro" panose="020B0503030403020204" pitchFamily="34" charset="0"/>
              </a:rPr>
              <a:t>films were also sometimes still shown. </a:t>
            </a:r>
            <a:r>
              <a:rPr lang="en-GB" dirty="0" smtClean="0">
                <a:latin typeface="Source Sans Pro" panose="020B0503030403020204" pitchFamily="34" charset="0"/>
              </a:rPr>
              <a:t>Parts </a:t>
            </a:r>
            <a:r>
              <a:rPr lang="en-GB" dirty="0">
                <a:latin typeface="Source Sans Pro" panose="020B0503030403020204" pitchFamily="34" charset="0"/>
              </a:rPr>
              <a:t>of the building were used as studios to film television adverts. </a:t>
            </a:r>
          </a:p>
        </p:txBody>
      </p:sp>
      <p:sp>
        <p:nvSpPr>
          <p:cNvPr id="11" name="Rectangle 10"/>
          <p:cNvSpPr/>
          <p:nvPr/>
        </p:nvSpPr>
        <p:spPr>
          <a:xfrm>
            <a:off x="4619225" y="4517492"/>
            <a:ext cx="4040892" cy="1754326"/>
          </a:xfrm>
          <a:prstGeom prst="rect">
            <a:avLst/>
          </a:prstGeom>
        </p:spPr>
        <p:txBody>
          <a:bodyPr wrap="square">
            <a:spAutoFit/>
          </a:bodyPr>
          <a:lstStyle/>
          <a:p>
            <a:pPr marL="285750" indent="-285750">
              <a:buFont typeface="Arial" panose="020B0604020202020204" pitchFamily="34" charset="0"/>
              <a:buChar char="•"/>
            </a:pPr>
            <a:r>
              <a:rPr lang="en-GB" dirty="0" smtClean="0">
                <a:latin typeface="Source Sans Pro" panose="020B0503030403020204" pitchFamily="34" charset="0"/>
              </a:rPr>
              <a:t>In </a:t>
            </a:r>
            <a:r>
              <a:rPr lang="en-GB" dirty="0">
                <a:latin typeface="Source Sans Pro" panose="020B0503030403020204" pitchFamily="34" charset="0"/>
              </a:rPr>
              <a:t>1986 the building became a mosque. In 1987 a fire destroyed part of the building. In the 1990s </a:t>
            </a:r>
            <a:r>
              <a:rPr lang="en-GB" dirty="0" smtClean="0">
                <a:latin typeface="Source Sans Pro" panose="020B0503030403020204" pitchFamily="34" charset="0"/>
              </a:rPr>
              <a:t>the burnt part  </a:t>
            </a:r>
            <a:r>
              <a:rPr lang="en-GB" dirty="0">
                <a:latin typeface="Source Sans Pro" panose="020B0503030403020204" pitchFamily="34" charset="0"/>
              </a:rPr>
              <a:t>was rebuilt as offices for the mosque. The old cinema entrance remained the same.</a:t>
            </a:r>
          </a:p>
        </p:txBody>
      </p:sp>
    </p:spTree>
    <p:custDataLst>
      <p:tags r:id="rId1"/>
    </p:custDataLst>
    <p:extLst>
      <p:ext uri="{BB962C8B-B14F-4D97-AF65-F5344CB8AC3E}">
        <p14:creationId xmlns:p14="http://schemas.microsoft.com/office/powerpoint/2010/main" val="19264865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42136" y="260648"/>
            <a:ext cx="8059728" cy="1323439"/>
          </a:xfrm>
          <a:prstGeom prst="rect">
            <a:avLst/>
          </a:prstGeom>
          <a:ln w="50800">
            <a:solidFill>
              <a:srgbClr val="00B0F0"/>
            </a:solidFill>
          </a:ln>
        </p:spPr>
        <p:txBody>
          <a:bodyPr wrap="square">
            <a:spAutoFit/>
          </a:bodyPr>
          <a:lstStyle/>
          <a:p>
            <a:pPr algn="ctr"/>
            <a:r>
              <a:rPr lang="fr-FR" sz="4000" b="1" dirty="0" err="1" smtClean="0">
                <a:latin typeface="Source Sans Pro" panose="020B0503030403020204" pitchFamily="34" charset="0"/>
              </a:rPr>
              <a:t>Tablighul</a:t>
            </a:r>
            <a:r>
              <a:rPr lang="fr-FR" sz="4000" b="1" dirty="0" smtClean="0">
                <a:latin typeface="Source Sans Pro" panose="020B0503030403020204" pitchFamily="34" charset="0"/>
              </a:rPr>
              <a:t> </a:t>
            </a:r>
            <a:r>
              <a:rPr lang="fr-FR" sz="4000" b="1" dirty="0">
                <a:latin typeface="Source Sans Pro" panose="020B0503030403020204" pitchFamily="34" charset="0"/>
              </a:rPr>
              <a:t>Islam </a:t>
            </a:r>
            <a:r>
              <a:rPr lang="fr-FR" sz="4000" b="1" dirty="0" err="1">
                <a:latin typeface="Source Sans Pro" panose="020B0503030403020204" pitchFamily="34" charset="0"/>
              </a:rPr>
              <a:t>Mosque</a:t>
            </a:r>
            <a:r>
              <a:rPr lang="fr-FR" sz="4000" b="1" dirty="0">
                <a:latin typeface="Source Sans Pro" panose="020B0503030403020204" pitchFamily="34" charset="0"/>
              </a:rPr>
              <a:t>, </a:t>
            </a:r>
            <a:endParaRPr lang="fr-FR" sz="4000" b="1" dirty="0" smtClean="0">
              <a:latin typeface="Source Sans Pro" panose="020B0503030403020204" pitchFamily="34" charset="0"/>
            </a:endParaRPr>
          </a:p>
          <a:p>
            <a:pPr algn="ctr"/>
            <a:r>
              <a:rPr lang="fr-FR" sz="4000" b="1" dirty="0" err="1" smtClean="0">
                <a:latin typeface="Source Sans Pro" panose="020B0503030403020204" pitchFamily="34" charset="0"/>
              </a:rPr>
              <a:t>Toller</a:t>
            </a:r>
            <a:r>
              <a:rPr lang="fr-FR" sz="4000" b="1" dirty="0" smtClean="0">
                <a:latin typeface="Source Sans Pro" panose="020B0503030403020204" pitchFamily="34" charset="0"/>
              </a:rPr>
              <a:t> </a:t>
            </a:r>
            <a:r>
              <a:rPr lang="fr-FR" sz="4000" b="1" dirty="0" err="1" smtClean="0">
                <a:latin typeface="Source Sans Pro" panose="020B0503030403020204" pitchFamily="34" charset="0"/>
              </a:rPr>
              <a:t>Lane</a:t>
            </a:r>
            <a:r>
              <a:rPr lang="fr-FR" sz="4000" b="1" dirty="0" smtClean="0">
                <a:latin typeface="Source Sans Pro" panose="020B0503030403020204" pitchFamily="34" charset="0"/>
              </a:rPr>
              <a:t>, Bradford</a:t>
            </a:r>
            <a:endParaRPr lang="en-GB" sz="4000" b="1" dirty="0" smtClean="0">
              <a:latin typeface="Source Sans Pro" panose="020B0503030403020204" pitchFamily="34" charset="0"/>
            </a:endParaRPr>
          </a:p>
        </p:txBody>
      </p:sp>
      <p:grpSp>
        <p:nvGrpSpPr>
          <p:cNvPr id="34" name="Group 33"/>
          <p:cNvGrpSpPr/>
          <p:nvPr/>
        </p:nvGrpSpPr>
        <p:grpSpPr>
          <a:xfrm>
            <a:off x="2589038" y="2256578"/>
            <a:ext cx="3965925" cy="3965927"/>
            <a:chOff x="2697805" y="2312686"/>
            <a:chExt cx="3965925" cy="3965927"/>
          </a:xfrm>
        </p:grpSpPr>
        <p:sp>
          <p:nvSpPr>
            <p:cNvPr id="35" name="Freeform 34"/>
            <p:cNvSpPr/>
            <p:nvPr/>
          </p:nvSpPr>
          <p:spPr>
            <a:xfrm rot="14367999">
              <a:off x="3672505" y="4712140"/>
              <a:ext cx="1217628" cy="1149981"/>
            </a:xfrm>
            <a:custGeom>
              <a:avLst/>
              <a:gdLst>
                <a:gd name="connsiteX0" fmla="*/ 0 w 761119"/>
                <a:gd name="connsiteY0" fmla="*/ 433415 h 718834"/>
                <a:gd name="connsiteX1" fmla="*/ 47570 w 761119"/>
                <a:gd name="connsiteY1" fmla="*/ 364703 h 718834"/>
                <a:gd name="connsiteX2" fmla="*/ 89855 w 761119"/>
                <a:gd name="connsiteY2" fmla="*/ 317133 h 718834"/>
                <a:gd name="connsiteX3" fmla="*/ 126853 w 761119"/>
                <a:gd name="connsiteY3" fmla="*/ 280134 h 718834"/>
                <a:gd name="connsiteX4" fmla="*/ 179709 w 761119"/>
                <a:gd name="connsiteY4" fmla="*/ 227278 h 718834"/>
                <a:gd name="connsiteX5" fmla="*/ 206137 w 761119"/>
                <a:gd name="connsiteY5" fmla="*/ 200851 h 718834"/>
                <a:gd name="connsiteX6" fmla="*/ 232564 w 761119"/>
                <a:gd name="connsiteY6" fmla="*/ 179708 h 718834"/>
                <a:gd name="connsiteX7" fmla="*/ 285420 w 761119"/>
                <a:gd name="connsiteY7" fmla="*/ 142709 h 718834"/>
                <a:gd name="connsiteX8" fmla="*/ 354132 w 761119"/>
                <a:gd name="connsiteY8" fmla="*/ 100425 h 718834"/>
                <a:gd name="connsiteX9" fmla="*/ 417559 w 761119"/>
                <a:gd name="connsiteY9" fmla="*/ 68712 h 718834"/>
                <a:gd name="connsiteX10" fmla="*/ 470414 w 761119"/>
                <a:gd name="connsiteY10" fmla="*/ 52855 h 718834"/>
                <a:gd name="connsiteX11" fmla="*/ 512698 w 761119"/>
                <a:gd name="connsiteY11" fmla="*/ 31713 h 718834"/>
                <a:gd name="connsiteX12" fmla="*/ 581411 w 761119"/>
                <a:gd name="connsiteY12" fmla="*/ 15856 h 718834"/>
                <a:gd name="connsiteX13" fmla="*/ 650123 w 761119"/>
                <a:gd name="connsiteY13" fmla="*/ 5285 h 718834"/>
                <a:gd name="connsiteX14" fmla="*/ 687122 w 761119"/>
                <a:gd name="connsiteY14" fmla="*/ 0 h 718834"/>
                <a:gd name="connsiteX15" fmla="*/ 724120 w 761119"/>
                <a:gd name="connsiteY15" fmla="*/ 0 h 718834"/>
                <a:gd name="connsiteX16" fmla="*/ 755834 w 761119"/>
                <a:gd name="connsiteY16" fmla="*/ 0 h 718834"/>
                <a:gd name="connsiteX17" fmla="*/ 761119 w 761119"/>
                <a:gd name="connsiteY17" fmla="*/ 576125 h 718834"/>
                <a:gd name="connsiteX18" fmla="*/ 750548 w 761119"/>
                <a:gd name="connsiteY18" fmla="*/ 576125 h 718834"/>
                <a:gd name="connsiteX19" fmla="*/ 713549 w 761119"/>
                <a:gd name="connsiteY19" fmla="*/ 586696 h 718834"/>
                <a:gd name="connsiteX20" fmla="*/ 665979 w 761119"/>
                <a:gd name="connsiteY20" fmla="*/ 602552 h 718834"/>
                <a:gd name="connsiteX21" fmla="*/ 618409 w 761119"/>
                <a:gd name="connsiteY21" fmla="*/ 628980 h 718834"/>
                <a:gd name="connsiteX22" fmla="*/ 597267 w 761119"/>
                <a:gd name="connsiteY22" fmla="*/ 639551 h 718834"/>
                <a:gd name="connsiteX23" fmla="*/ 576125 w 761119"/>
                <a:gd name="connsiteY23" fmla="*/ 655408 h 718834"/>
                <a:gd name="connsiteX24" fmla="*/ 565554 w 761119"/>
                <a:gd name="connsiteY24" fmla="*/ 665979 h 718834"/>
                <a:gd name="connsiteX25" fmla="*/ 554983 w 761119"/>
                <a:gd name="connsiteY25" fmla="*/ 676550 h 718834"/>
                <a:gd name="connsiteX26" fmla="*/ 539126 w 761119"/>
                <a:gd name="connsiteY26" fmla="*/ 697692 h 718834"/>
                <a:gd name="connsiteX27" fmla="*/ 528555 w 761119"/>
                <a:gd name="connsiteY27" fmla="*/ 702978 h 718834"/>
                <a:gd name="connsiteX28" fmla="*/ 507413 w 761119"/>
                <a:gd name="connsiteY28" fmla="*/ 718834 h 718834"/>
                <a:gd name="connsiteX29" fmla="*/ 0 w 761119"/>
                <a:gd name="connsiteY29" fmla="*/ 433415 h 718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61119" h="718834">
                  <a:moveTo>
                    <a:pt x="0" y="433415"/>
                  </a:moveTo>
                  <a:lnTo>
                    <a:pt x="47570" y="364703"/>
                  </a:lnTo>
                  <a:lnTo>
                    <a:pt x="89855" y="317133"/>
                  </a:lnTo>
                  <a:lnTo>
                    <a:pt x="126853" y="280134"/>
                  </a:lnTo>
                  <a:lnTo>
                    <a:pt x="179709" y="227278"/>
                  </a:lnTo>
                  <a:lnTo>
                    <a:pt x="206137" y="200851"/>
                  </a:lnTo>
                  <a:lnTo>
                    <a:pt x="232564" y="179708"/>
                  </a:lnTo>
                  <a:lnTo>
                    <a:pt x="285420" y="142709"/>
                  </a:lnTo>
                  <a:lnTo>
                    <a:pt x="354132" y="100425"/>
                  </a:lnTo>
                  <a:lnTo>
                    <a:pt x="417559" y="68712"/>
                  </a:lnTo>
                  <a:lnTo>
                    <a:pt x="470414" y="52855"/>
                  </a:lnTo>
                  <a:lnTo>
                    <a:pt x="512698" y="31713"/>
                  </a:lnTo>
                  <a:lnTo>
                    <a:pt x="581411" y="15856"/>
                  </a:lnTo>
                  <a:lnTo>
                    <a:pt x="650123" y="5285"/>
                  </a:lnTo>
                  <a:lnTo>
                    <a:pt x="687122" y="0"/>
                  </a:lnTo>
                  <a:lnTo>
                    <a:pt x="724120" y="0"/>
                  </a:lnTo>
                  <a:lnTo>
                    <a:pt x="755834" y="0"/>
                  </a:lnTo>
                  <a:cubicBezTo>
                    <a:pt x="757596" y="192042"/>
                    <a:pt x="759357" y="384083"/>
                    <a:pt x="761119" y="576125"/>
                  </a:cubicBezTo>
                  <a:lnTo>
                    <a:pt x="750548" y="576125"/>
                  </a:lnTo>
                  <a:lnTo>
                    <a:pt x="713549" y="586696"/>
                  </a:lnTo>
                  <a:lnTo>
                    <a:pt x="665979" y="602552"/>
                  </a:lnTo>
                  <a:lnTo>
                    <a:pt x="618409" y="628980"/>
                  </a:lnTo>
                  <a:lnTo>
                    <a:pt x="597267" y="639551"/>
                  </a:lnTo>
                  <a:lnTo>
                    <a:pt x="576125" y="655408"/>
                  </a:lnTo>
                  <a:lnTo>
                    <a:pt x="565554" y="665979"/>
                  </a:lnTo>
                  <a:lnTo>
                    <a:pt x="554983" y="676550"/>
                  </a:lnTo>
                  <a:lnTo>
                    <a:pt x="539126" y="697692"/>
                  </a:lnTo>
                  <a:lnTo>
                    <a:pt x="528555" y="702978"/>
                  </a:lnTo>
                  <a:lnTo>
                    <a:pt x="507413" y="718834"/>
                  </a:lnTo>
                  <a:lnTo>
                    <a:pt x="0" y="433415"/>
                  </a:ln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Freeform 35"/>
            <p:cNvSpPr/>
            <p:nvPr/>
          </p:nvSpPr>
          <p:spPr>
            <a:xfrm rot="10800000">
              <a:off x="4716416" y="4633333"/>
              <a:ext cx="1217628" cy="1149981"/>
            </a:xfrm>
            <a:custGeom>
              <a:avLst/>
              <a:gdLst>
                <a:gd name="connsiteX0" fmla="*/ 0 w 761119"/>
                <a:gd name="connsiteY0" fmla="*/ 433415 h 718834"/>
                <a:gd name="connsiteX1" fmla="*/ 47570 w 761119"/>
                <a:gd name="connsiteY1" fmla="*/ 364703 h 718834"/>
                <a:gd name="connsiteX2" fmla="*/ 89855 w 761119"/>
                <a:gd name="connsiteY2" fmla="*/ 317133 h 718834"/>
                <a:gd name="connsiteX3" fmla="*/ 126853 w 761119"/>
                <a:gd name="connsiteY3" fmla="*/ 280134 h 718834"/>
                <a:gd name="connsiteX4" fmla="*/ 179709 w 761119"/>
                <a:gd name="connsiteY4" fmla="*/ 227278 h 718834"/>
                <a:gd name="connsiteX5" fmla="*/ 206137 w 761119"/>
                <a:gd name="connsiteY5" fmla="*/ 200851 h 718834"/>
                <a:gd name="connsiteX6" fmla="*/ 232564 w 761119"/>
                <a:gd name="connsiteY6" fmla="*/ 179708 h 718834"/>
                <a:gd name="connsiteX7" fmla="*/ 285420 w 761119"/>
                <a:gd name="connsiteY7" fmla="*/ 142709 h 718834"/>
                <a:gd name="connsiteX8" fmla="*/ 354132 w 761119"/>
                <a:gd name="connsiteY8" fmla="*/ 100425 h 718834"/>
                <a:gd name="connsiteX9" fmla="*/ 417559 w 761119"/>
                <a:gd name="connsiteY9" fmla="*/ 68712 h 718834"/>
                <a:gd name="connsiteX10" fmla="*/ 470414 w 761119"/>
                <a:gd name="connsiteY10" fmla="*/ 52855 h 718834"/>
                <a:gd name="connsiteX11" fmla="*/ 512698 w 761119"/>
                <a:gd name="connsiteY11" fmla="*/ 31713 h 718834"/>
                <a:gd name="connsiteX12" fmla="*/ 581411 w 761119"/>
                <a:gd name="connsiteY12" fmla="*/ 15856 h 718834"/>
                <a:gd name="connsiteX13" fmla="*/ 650123 w 761119"/>
                <a:gd name="connsiteY13" fmla="*/ 5285 h 718834"/>
                <a:gd name="connsiteX14" fmla="*/ 687122 w 761119"/>
                <a:gd name="connsiteY14" fmla="*/ 0 h 718834"/>
                <a:gd name="connsiteX15" fmla="*/ 724120 w 761119"/>
                <a:gd name="connsiteY15" fmla="*/ 0 h 718834"/>
                <a:gd name="connsiteX16" fmla="*/ 755834 w 761119"/>
                <a:gd name="connsiteY16" fmla="*/ 0 h 718834"/>
                <a:gd name="connsiteX17" fmla="*/ 761119 w 761119"/>
                <a:gd name="connsiteY17" fmla="*/ 576125 h 718834"/>
                <a:gd name="connsiteX18" fmla="*/ 750548 w 761119"/>
                <a:gd name="connsiteY18" fmla="*/ 576125 h 718834"/>
                <a:gd name="connsiteX19" fmla="*/ 713549 w 761119"/>
                <a:gd name="connsiteY19" fmla="*/ 586696 h 718834"/>
                <a:gd name="connsiteX20" fmla="*/ 665979 w 761119"/>
                <a:gd name="connsiteY20" fmla="*/ 602552 h 718834"/>
                <a:gd name="connsiteX21" fmla="*/ 618409 w 761119"/>
                <a:gd name="connsiteY21" fmla="*/ 628980 h 718834"/>
                <a:gd name="connsiteX22" fmla="*/ 597267 w 761119"/>
                <a:gd name="connsiteY22" fmla="*/ 639551 h 718834"/>
                <a:gd name="connsiteX23" fmla="*/ 576125 w 761119"/>
                <a:gd name="connsiteY23" fmla="*/ 655408 h 718834"/>
                <a:gd name="connsiteX24" fmla="*/ 565554 w 761119"/>
                <a:gd name="connsiteY24" fmla="*/ 665979 h 718834"/>
                <a:gd name="connsiteX25" fmla="*/ 554983 w 761119"/>
                <a:gd name="connsiteY25" fmla="*/ 676550 h 718834"/>
                <a:gd name="connsiteX26" fmla="*/ 539126 w 761119"/>
                <a:gd name="connsiteY26" fmla="*/ 697692 h 718834"/>
                <a:gd name="connsiteX27" fmla="*/ 528555 w 761119"/>
                <a:gd name="connsiteY27" fmla="*/ 702978 h 718834"/>
                <a:gd name="connsiteX28" fmla="*/ 507413 w 761119"/>
                <a:gd name="connsiteY28" fmla="*/ 718834 h 718834"/>
                <a:gd name="connsiteX29" fmla="*/ 0 w 761119"/>
                <a:gd name="connsiteY29" fmla="*/ 433415 h 718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61119" h="718834">
                  <a:moveTo>
                    <a:pt x="0" y="433415"/>
                  </a:moveTo>
                  <a:lnTo>
                    <a:pt x="47570" y="364703"/>
                  </a:lnTo>
                  <a:lnTo>
                    <a:pt x="89855" y="317133"/>
                  </a:lnTo>
                  <a:lnTo>
                    <a:pt x="126853" y="280134"/>
                  </a:lnTo>
                  <a:lnTo>
                    <a:pt x="179709" y="227278"/>
                  </a:lnTo>
                  <a:lnTo>
                    <a:pt x="206137" y="200851"/>
                  </a:lnTo>
                  <a:lnTo>
                    <a:pt x="232564" y="179708"/>
                  </a:lnTo>
                  <a:lnTo>
                    <a:pt x="285420" y="142709"/>
                  </a:lnTo>
                  <a:lnTo>
                    <a:pt x="354132" y="100425"/>
                  </a:lnTo>
                  <a:lnTo>
                    <a:pt x="417559" y="68712"/>
                  </a:lnTo>
                  <a:lnTo>
                    <a:pt x="470414" y="52855"/>
                  </a:lnTo>
                  <a:lnTo>
                    <a:pt x="512698" y="31713"/>
                  </a:lnTo>
                  <a:lnTo>
                    <a:pt x="581411" y="15856"/>
                  </a:lnTo>
                  <a:lnTo>
                    <a:pt x="650123" y="5285"/>
                  </a:lnTo>
                  <a:lnTo>
                    <a:pt x="687122" y="0"/>
                  </a:lnTo>
                  <a:lnTo>
                    <a:pt x="724120" y="0"/>
                  </a:lnTo>
                  <a:lnTo>
                    <a:pt x="755834" y="0"/>
                  </a:lnTo>
                  <a:cubicBezTo>
                    <a:pt x="757596" y="192042"/>
                    <a:pt x="759357" y="384083"/>
                    <a:pt x="761119" y="576125"/>
                  </a:cubicBezTo>
                  <a:lnTo>
                    <a:pt x="750548" y="576125"/>
                  </a:lnTo>
                  <a:lnTo>
                    <a:pt x="713549" y="586696"/>
                  </a:lnTo>
                  <a:lnTo>
                    <a:pt x="665979" y="602552"/>
                  </a:lnTo>
                  <a:lnTo>
                    <a:pt x="618409" y="628980"/>
                  </a:lnTo>
                  <a:lnTo>
                    <a:pt x="597267" y="639551"/>
                  </a:lnTo>
                  <a:lnTo>
                    <a:pt x="576125" y="655408"/>
                  </a:lnTo>
                  <a:lnTo>
                    <a:pt x="565554" y="665979"/>
                  </a:lnTo>
                  <a:lnTo>
                    <a:pt x="554983" y="676550"/>
                  </a:lnTo>
                  <a:lnTo>
                    <a:pt x="539126" y="697692"/>
                  </a:lnTo>
                  <a:lnTo>
                    <a:pt x="528555" y="702978"/>
                  </a:lnTo>
                  <a:lnTo>
                    <a:pt x="507413" y="718834"/>
                  </a:lnTo>
                  <a:lnTo>
                    <a:pt x="0" y="433415"/>
                  </a:lnTo>
                  <a:close/>
                </a:path>
              </a:pathLst>
            </a:custGeom>
            <a:solidFill>
              <a:srgbClr val="92D05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Freeform 36"/>
            <p:cNvSpPr/>
            <p:nvPr/>
          </p:nvSpPr>
          <p:spPr>
            <a:xfrm rot="7012276">
              <a:off x="5150505" y="3630517"/>
              <a:ext cx="1217628" cy="1149981"/>
            </a:xfrm>
            <a:custGeom>
              <a:avLst/>
              <a:gdLst>
                <a:gd name="connsiteX0" fmla="*/ 0 w 761119"/>
                <a:gd name="connsiteY0" fmla="*/ 433415 h 718834"/>
                <a:gd name="connsiteX1" fmla="*/ 47570 w 761119"/>
                <a:gd name="connsiteY1" fmla="*/ 364703 h 718834"/>
                <a:gd name="connsiteX2" fmla="*/ 89855 w 761119"/>
                <a:gd name="connsiteY2" fmla="*/ 317133 h 718834"/>
                <a:gd name="connsiteX3" fmla="*/ 126853 w 761119"/>
                <a:gd name="connsiteY3" fmla="*/ 280134 h 718834"/>
                <a:gd name="connsiteX4" fmla="*/ 179709 w 761119"/>
                <a:gd name="connsiteY4" fmla="*/ 227278 h 718834"/>
                <a:gd name="connsiteX5" fmla="*/ 206137 w 761119"/>
                <a:gd name="connsiteY5" fmla="*/ 200851 h 718834"/>
                <a:gd name="connsiteX6" fmla="*/ 232564 w 761119"/>
                <a:gd name="connsiteY6" fmla="*/ 179708 h 718834"/>
                <a:gd name="connsiteX7" fmla="*/ 285420 w 761119"/>
                <a:gd name="connsiteY7" fmla="*/ 142709 h 718834"/>
                <a:gd name="connsiteX8" fmla="*/ 354132 w 761119"/>
                <a:gd name="connsiteY8" fmla="*/ 100425 h 718834"/>
                <a:gd name="connsiteX9" fmla="*/ 417559 w 761119"/>
                <a:gd name="connsiteY9" fmla="*/ 68712 h 718834"/>
                <a:gd name="connsiteX10" fmla="*/ 470414 w 761119"/>
                <a:gd name="connsiteY10" fmla="*/ 52855 h 718834"/>
                <a:gd name="connsiteX11" fmla="*/ 512698 w 761119"/>
                <a:gd name="connsiteY11" fmla="*/ 31713 h 718834"/>
                <a:gd name="connsiteX12" fmla="*/ 581411 w 761119"/>
                <a:gd name="connsiteY12" fmla="*/ 15856 h 718834"/>
                <a:gd name="connsiteX13" fmla="*/ 650123 w 761119"/>
                <a:gd name="connsiteY13" fmla="*/ 5285 h 718834"/>
                <a:gd name="connsiteX14" fmla="*/ 687122 w 761119"/>
                <a:gd name="connsiteY14" fmla="*/ 0 h 718834"/>
                <a:gd name="connsiteX15" fmla="*/ 724120 w 761119"/>
                <a:gd name="connsiteY15" fmla="*/ 0 h 718834"/>
                <a:gd name="connsiteX16" fmla="*/ 755834 w 761119"/>
                <a:gd name="connsiteY16" fmla="*/ 0 h 718834"/>
                <a:gd name="connsiteX17" fmla="*/ 761119 w 761119"/>
                <a:gd name="connsiteY17" fmla="*/ 576125 h 718834"/>
                <a:gd name="connsiteX18" fmla="*/ 750548 w 761119"/>
                <a:gd name="connsiteY18" fmla="*/ 576125 h 718834"/>
                <a:gd name="connsiteX19" fmla="*/ 713549 w 761119"/>
                <a:gd name="connsiteY19" fmla="*/ 586696 h 718834"/>
                <a:gd name="connsiteX20" fmla="*/ 665979 w 761119"/>
                <a:gd name="connsiteY20" fmla="*/ 602552 h 718834"/>
                <a:gd name="connsiteX21" fmla="*/ 618409 w 761119"/>
                <a:gd name="connsiteY21" fmla="*/ 628980 h 718834"/>
                <a:gd name="connsiteX22" fmla="*/ 597267 w 761119"/>
                <a:gd name="connsiteY22" fmla="*/ 639551 h 718834"/>
                <a:gd name="connsiteX23" fmla="*/ 576125 w 761119"/>
                <a:gd name="connsiteY23" fmla="*/ 655408 h 718834"/>
                <a:gd name="connsiteX24" fmla="*/ 565554 w 761119"/>
                <a:gd name="connsiteY24" fmla="*/ 665979 h 718834"/>
                <a:gd name="connsiteX25" fmla="*/ 554983 w 761119"/>
                <a:gd name="connsiteY25" fmla="*/ 676550 h 718834"/>
                <a:gd name="connsiteX26" fmla="*/ 539126 w 761119"/>
                <a:gd name="connsiteY26" fmla="*/ 697692 h 718834"/>
                <a:gd name="connsiteX27" fmla="*/ 528555 w 761119"/>
                <a:gd name="connsiteY27" fmla="*/ 702978 h 718834"/>
                <a:gd name="connsiteX28" fmla="*/ 507413 w 761119"/>
                <a:gd name="connsiteY28" fmla="*/ 718834 h 718834"/>
                <a:gd name="connsiteX29" fmla="*/ 0 w 761119"/>
                <a:gd name="connsiteY29" fmla="*/ 433415 h 718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61119" h="718834">
                  <a:moveTo>
                    <a:pt x="0" y="433415"/>
                  </a:moveTo>
                  <a:lnTo>
                    <a:pt x="47570" y="364703"/>
                  </a:lnTo>
                  <a:lnTo>
                    <a:pt x="89855" y="317133"/>
                  </a:lnTo>
                  <a:lnTo>
                    <a:pt x="126853" y="280134"/>
                  </a:lnTo>
                  <a:lnTo>
                    <a:pt x="179709" y="227278"/>
                  </a:lnTo>
                  <a:lnTo>
                    <a:pt x="206137" y="200851"/>
                  </a:lnTo>
                  <a:lnTo>
                    <a:pt x="232564" y="179708"/>
                  </a:lnTo>
                  <a:lnTo>
                    <a:pt x="285420" y="142709"/>
                  </a:lnTo>
                  <a:lnTo>
                    <a:pt x="354132" y="100425"/>
                  </a:lnTo>
                  <a:lnTo>
                    <a:pt x="417559" y="68712"/>
                  </a:lnTo>
                  <a:lnTo>
                    <a:pt x="470414" y="52855"/>
                  </a:lnTo>
                  <a:lnTo>
                    <a:pt x="512698" y="31713"/>
                  </a:lnTo>
                  <a:lnTo>
                    <a:pt x="581411" y="15856"/>
                  </a:lnTo>
                  <a:lnTo>
                    <a:pt x="650123" y="5285"/>
                  </a:lnTo>
                  <a:lnTo>
                    <a:pt x="687122" y="0"/>
                  </a:lnTo>
                  <a:lnTo>
                    <a:pt x="724120" y="0"/>
                  </a:lnTo>
                  <a:lnTo>
                    <a:pt x="755834" y="0"/>
                  </a:lnTo>
                  <a:cubicBezTo>
                    <a:pt x="757596" y="192042"/>
                    <a:pt x="759357" y="384083"/>
                    <a:pt x="761119" y="576125"/>
                  </a:cubicBezTo>
                  <a:lnTo>
                    <a:pt x="750548" y="576125"/>
                  </a:lnTo>
                  <a:lnTo>
                    <a:pt x="713549" y="586696"/>
                  </a:lnTo>
                  <a:lnTo>
                    <a:pt x="665979" y="602552"/>
                  </a:lnTo>
                  <a:lnTo>
                    <a:pt x="618409" y="628980"/>
                  </a:lnTo>
                  <a:lnTo>
                    <a:pt x="597267" y="639551"/>
                  </a:lnTo>
                  <a:lnTo>
                    <a:pt x="576125" y="655408"/>
                  </a:lnTo>
                  <a:lnTo>
                    <a:pt x="565554" y="665979"/>
                  </a:lnTo>
                  <a:lnTo>
                    <a:pt x="554983" y="676550"/>
                  </a:lnTo>
                  <a:lnTo>
                    <a:pt x="539126" y="697692"/>
                  </a:lnTo>
                  <a:lnTo>
                    <a:pt x="528555" y="702978"/>
                  </a:lnTo>
                  <a:lnTo>
                    <a:pt x="507413" y="718834"/>
                  </a:lnTo>
                  <a:lnTo>
                    <a:pt x="0" y="433415"/>
                  </a:lnTo>
                  <a:close/>
                </a:path>
              </a:pathLst>
            </a:custGeom>
            <a:solidFill>
              <a:srgbClr val="FFC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Freeform 37"/>
            <p:cNvSpPr/>
            <p:nvPr/>
          </p:nvSpPr>
          <p:spPr>
            <a:xfrm rot="3461844">
              <a:off x="4499523" y="2729179"/>
              <a:ext cx="1217628" cy="1149981"/>
            </a:xfrm>
            <a:custGeom>
              <a:avLst/>
              <a:gdLst>
                <a:gd name="connsiteX0" fmla="*/ 0 w 761119"/>
                <a:gd name="connsiteY0" fmla="*/ 433415 h 718834"/>
                <a:gd name="connsiteX1" fmla="*/ 47570 w 761119"/>
                <a:gd name="connsiteY1" fmla="*/ 364703 h 718834"/>
                <a:gd name="connsiteX2" fmla="*/ 89855 w 761119"/>
                <a:gd name="connsiteY2" fmla="*/ 317133 h 718834"/>
                <a:gd name="connsiteX3" fmla="*/ 126853 w 761119"/>
                <a:gd name="connsiteY3" fmla="*/ 280134 h 718834"/>
                <a:gd name="connsiteX4" fmla="*/ 179709 w 761119"/>
                <a:gd name="connsiteY4" fmla="*/ 227278 h 718834"/>
                <a:gd name="connsiteX5" fmla="*/ 206137 w 761119"/>
                <a:gd name="connsiteY5" fmla="*/ 200851 h 718834"/>
                <a:gd name="connsiteX6" fmla="*/ 232564 w 761119"/>
                <a:gd name="connsiteY6" fmla="*/ 179708 h 718834"/>
                <a:gd name="connsiteX7" fmla="*/ 285420 w 761119"/>
                <a:gd name="connsiteY7" fmla="*/ 142709 h 718834"/>
                <a:gd name="connsiteX8" fmla="*/ 354132 w 761119"/>
                <a:gd name="connsiteY8" fmla="*/ 100425 h 718834"/>
                <a:gd name="connsiteX9" fmla="*/ 417559 w 761119"/>
                <a:gd name="connsiteY9" fmla="*/ 68712 h 718834"/>
                <a:gd name="connsiteX10" fmla="*/ 470414 w 761119"/>
                <a:gd name="connsiteY10" fmla="*/ 52855 h 718834"/>
                <a:gd name="connsiteX11" fmla="*/ 512698 w 761119"/>
                <a:gd name="connsiteY11" fmla="*/ 31713 h 718834"/>
                <a:gd name="connsiteX12" fmla="*/ 581411 w 761119"/>
                <a:gd name="connsiteY12" fmla="*/ 15856 h 718834"/>
                <a:gd name="connsiteX13" fmla="*/ 650123 w 761119"/>
                <a:gd name="connsiteY13" fmla="*/ 5285 h 718834"/>
                <a:gd name="connsiteX14" fmla="*/ 687122 w 761119"/>
                <a:gd name="connsiteY14" fmla="*/ 0 h 718834"/>
                <a:gd name="connsiteX15" fmla="*/ 724120 w 761119"/>
                <a:gd name="connsiteY15" fmla="*/ 0 h 718834"/>
                <a:gd name="connsiteX16" fmla="*/ 755834 w 761119"/>
                <a:gd name="connsiteY16" fmla="*/ 0 h 718834"/>
                <a:gd name="connsiteX17" fmla="*/ 761119 w 761119"/>
                <a:gd name="connsiteY17" fmla="*/ 576125 h 718834"/>
                <a:gd name="connsiteX18" fmla="*/ 750548 w 761119"/>
                <a:gd name="connsiteY18" fmla="*/ 576125 h 718834"/>
                <a:gd name="connsiteX19" fmla="*/ 713549 w 761119"/>
                <a:gd name="connsiteY19" fmla="*/ 586696 h 718834"/>
                <a:gd name="connsiteX20" fmla="*/ 665979 w 761119"/>
                <a:gd name="connsiteY20" fmla="*/ 602552 h 718834"/>
                <a:gd name="connsiteX21" fmla="*/ 618409 w 761119"/>
                <a:gd name="connsiteY21" fmla="*/ 628980 h 718834"/>
                <a:gd name="connsiteX22" fmla="*/ 597267 w 761119"/>
                <a:gd name="connsiteY22" fmla="*/ 639551 h 718834"/>
                <a:gd name="connsiteX23" fmla="*/ 576125 w 761119"/>
                <a:gd name="connsiteY23" fmla="*/ 655408 h 718834"/>
                <a:gd name="connsiteX24" fmla="*/ 565554 w 761119"/>
                <a:gd name="connsiteY24" fmla="*/ 665979 h 718834"/>
                <a:gd name="connsiteX25" fmla="*/ 554983 w 761119"/>
                <a:gd name="connsiteY25" fmla="*/ 676550 h 718834"/>
                <a:gd name="connsiteX26" fmla="*/ 539126 w 761119"/>
                <a:gd name="connsiteY26" fmla="*/ 697692 h 718834"/>
                <a:gd name="connsiteX27" fmla="*/ 528555 w 761119"/>
                <a:gd name="connsiteY27" fmla="*/ 702978 h 718834"/>
                <a:gd name="connsiteX28" fmla="*/ 507413 w 761119"/>
                <a:gd name="connsiteY28" fmla="*/ 718834 h 718834"/>
                <a:gd name="connsiteX29" fmla="*/ 0 w 761119"/>
                <a:gd name="connsiteY29" fmla="*/ 433415 h 718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61119" h="718834">
                  <a:moveTo>
                    <a:pt x="0" y="433415"/>
                  </a:moveTo>
                  <a:lnTo>
                    <a:pt x="47570" y="364703"/>
                  </a:lnTo>
                  <a:lnTo>
                    <a:pt x="89855" y="317133"/>
                  </a:lnTo>
                  <a:lnTo>
                    <a:pt x="126853" y="280134"/>
                  </a:lnTo>
                  <a:lnTo>
                    <a:pt x="179709" y="227278"/>
                  </a:lnTo>
                  <a:lnTo>
                    <a:pt x="206137" y="200851"/>
                  </a:lnTo>
                  <a:lnTo>
                    <a:pt x="232564" y="179708"/>
                  </a:lnTo>
                  <a:lnTo>
                    <a:pt x="285420" y="142709"/>
                  </a:lnTo>
                  <a:lnTo>
                    <a:pt x="354132" y="100425"/>
                  </a:lnTo>
                  <a:lnTo>
                    <a:pt x="417559" y="68712"/>
                  </a:lnTo>
                  <a:lnTo>
                    <a:pt x="470414" y="52855"/>
                  </a:lnTo>
                  <a:lnTo>
                    <a:pt x="512698" y="31713"/>
                  </a:lnTo>
                  <a:lnTo>
                    <a:pt x="581411" y="15856"/>
                  </a:lnTo>
                  <a:lnTo>
                    <a:pt x="650123" y="5285"/>
                  </a:lnTo>
                  <a:lnTo>
                    <a:pt x="687122" y="0"/>
                  </a:lnTo>
                  <a:lnTo>
                    <a:pt x="724120" y="0"/>
                  </a:lnTo>
                  <a:lnTo>
                    <a:pt x="755834" y="0"/>
                  </a:lnTo>
                  <a:cubicBezTo>
                    <a:pt x="757596" y="192042"/>
                    <a:pt x="759357" y="384083"/>
                    <a:pt x="761119" y="576125"/>
                  </a:cubicBezTo>
                  <a:lnTo>
                    <a:pt x="750548" y="576125"/>
                  </a:lnTo>
                  <a:lnTo>
                    <a:pt x="713549" y="586696"/>
                  </a:lnTo>
                  <a:lnTo>
                    <a:pt x="665979" y="602552"/>
                  </a:lnTo>
                  <a:lnTo>
                    <a:pt x="618409" y="628980"/>
                  </a:lnTo>
                  <a:lnTo>
                    <a:pt x="597267" y="639551"/>
                  </a:lnTo>
                  <a:lnTo>
                    <a:pt x="576125" y="655408"/>
                  </a:lnTo>
                  <a:lnTo>
                    <a:pt x="565554" y="665979"/>
                  </a:lnTo>
                  <a:lnTo>
                    <a:pt x="554983" y="676550"/>
                  </a:lnTo>
                  <a:lnTo>
                    <a:pt x="539126" y="697692"/>
                  </a:lnTo>
                  <a:lnTo>
                    <a:pt x="528555" y="702978"/>
                  </a:lnTo>
                  <a:lnTo>
                    <a:pt x="507413" y="718834"/>
                  </a:lnTo>
                  <a:lnTo>
                    <a:pt x="0" y="433415"/>
                  </a:lnTo>
                  <a:close/>
                </a:path>
              </a:pathLst>
            </a:custGeom>
            <a:solidFill>
              <a:srgbClr val="FFC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9" name="Group 38"/>
            <p:cNvGrpSpPr/>
            <p:nvPr/>
          </p:nvGrpSpPr>
          <p:grpSpPr>
            <a:xfrm>
              <a:off x="2697805" y="2312686"/>
              <a:ext cx="3965925" cy="3965927"/>
              <a:chOff x="2033589" y="1651194"/>
              <a:chExt cx="5079998" cy="5080000"/>
            </a:xfrm>
          </p:grpSpPr>
          <p:sp>
            <p:nvSpPr>
              <p:cNvPr id="44" name="Freeform 2"/>
              <p:cNvSpPr>
                <a:spLocks/>
              </p:cNvSpPr>
              <p:nvPr/>
            </p:nvSpPr>
            <p:spPr bwMode="auto">
              <a:xfrm>
                <a:off x="4573588" y="1651194"/>
                <a:ext cx="2200275" cy="1587500"/>
              </a:xfrm>
              <a:custGeom>
                <a:avLst/>
                <a:gdLst>
                  <a:gd name="T0" fmla="*/ 2200275 w 1386"/>
                  <a:gd name="T1" fmla="*/ 1270000 h 1000"/>
                  <a:gd name="T2" fmla="*/ 2159000 w 1386"/>
                  <a:gd name="T3" fmla="*/ 1200150 h 1000"/>
                  <a:gd name="T4" fmla="*/ 2066925 w 1386"/>
                  <a:gd name="T5" fmla="*/ 1063625 h 1000"/>
                  <a:gd name="T6" fmla="*/ 1968500 w 1386"/>
                  <a:gd name="T7" fmla="*/ 933450 h 1000"/>
                  <a:gd name="T8" fmla="*/ 1860550 w 1386"/>
                  <a:gd name="T9" fmla="*/ 809625 h 1000"/>
                  <a:gd name="T10" fmla="*/ 1746250 w 1386"/>
                  <a:gd name="T11" fmla="*/ 695325 h 1000"/>
                  <a:gd name="T12" fmla="*/ 1622425 w 1386"/>
                  <a:gd name="T13" fmla="*/ 587375 h 1000"/>
                  <a:gd name="T14" fmla="*/ 1495425 w 1386"/>
                  <a:gd name="T15" fmla="*/ 485775 h 1000"/>
                  <a:gd name="T16" fmla="*/ 1358900 w 1386"/>
                  <a:gd name="T17" fmla="*/ 393700 h 1000"/>
                  <a:gd name="T18" fmla="*/ 1216025 w 1386"/>
                  <a:gd name="T19" fmla="*/ 311150 h 1000"/>
                  <a:gd name="T20" fmla="*/ 1069975 w 1386"/>
                  <a:gd name="T21" fmla="*/ 234950 h 1000"/>
                  <a:gd name="T22" fmla="*/ 917575 w 1386"/>
                  <a:gd name="T23" fmla="*/ 171450 h 1000"/>
                  <a:gd name="T24" fmla="*/ 758825 w 1386"/>
                  <a:gd name="T25" fmla="*/ 117475 h 1000"/>
                  <a:gd name="T26" fmla="*/ 596900 w 1386"/>
                  <a:gd name="T27" fmla="*/ 73025 h 1000"/>
                  <a:gd name="T28" fmla="*/ 431800 w 1386"/>
                  <a:gd name="T29" fmla="*/ 38100 h 1000"/>
                  <a:gd name="T30" fmla="*/ 260350 w 1386"/>
                  <a:gd name="T31" fmla="*/ 12700 h 1000"/>
                  <a:gd name="T32" fmla="*/ 88900 w 1386"/>
                  <a:gd name="T33" fmla="*/ 3175 h 1000"/>
                  <a:gd name="T34" fmla="*/ 0 w 1386"/>
                  <a:gd name="T35" fmla="*/ 635000 h 1000"/>
                  <a:gd name="T36" fmla="*/ 66675 w 1386"/>
                  <a:gd name="T37" fmla="*/ 638175 h 1000"/>
                  <a:gd name="T38" fmla="*/ 196850 w 1386"/>
                  <a:gd name="T39" fmla="*/ 644525 h 1000"/>
                  <a:gd name="T40" fmla="*/ 323850 w 1386"/>
                  <a:gd name="T41" fmla="*/ 663575 h 1000"/>
                  <a:gd name="T42" fmla="*/ 447675 w 1386"/>
                  <a:gd name="T43" fmla="*/ 688975 h 1000"/>
                  <a:gd name="T44" fmla="*/ 571500 w 1386"/>
                  <a:gd name="T45" fmla="*/ 723900 h 1000"/>
                  <a:gd name="T46" fmla="*/ 688975 w 1386"/>
                  <a:gd name="T47" fmla="*/ 765175 h 1000"/>
                  <a:gd name="T48" fmla="*/ 803275 w 1386"/>
                  <a:gd name="T49" fmla="*/ 812800 h 1000"/>
                  <a:gd name="T50" fmla="*/ 914400 w 1386"/>
                  <a:gd name="T51" fmla="*/ 866775 h 1000"/>
                  <a:gd name="T52" fmla="*/ 1019175 w 1386"/>
                  <a:gd name="T53" fmla="*/ 930275 h 1000"/>
                  <a:gd name="T54" fmla="*/ 1120775 w 1386"/>
                  <a:gd name="T55" fmla="*/ 1000125 h 1000"/>
                  <a:gd name="T56" fmla="*/ 1216025 w 1386"/>
                  <a:gd name="T57" fmla="*/ 1076325 h 1000"/>
                  <a:gd name="T58" fmla="*/ 1308100 w 1386"/>
                  <a:gd name="T59" fmla="*/ 1155700 h 1000"/>
                  <a:gd name="T60" fmla="*/ 1397000 w 1386"/>
                  <a:gd name="T61" fmla="*/ 1244600 h 1000"/>
                  <a:gd name="T62" fmla="*/ 1476375 w 1386"/>
                  <a:gd name="T63" fmla="*/ 1336675 h 1000"/>
                  <a:gd name="T64" fmla="*/ 1549400 w 1386"/>
                  <a:gd name="T65" fmla="*/ 1431925 h 1000"/>
                  <a:gd name="T66" fmla="*/ 1619250 w 1386"/>
                  <a:gd name="T67" fmla="*/ 1536700 h 1000"/>
                  <a:gd name="T68" fmla="*/ 1651000 w 1386"/>
                  <a:gd name="T69" fmla="*/ 1587500 h 10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386" h="1000">
                    <a:moveTo>
                      <a:pt x="1040" y="1000"/>
                    </a:moveTo>
                    <a:lnTo>
                      <a:pt x="1386" y="800"/>
                    </a:lnTo>
                    <a:lnTo>
                      <a:pt x="1360" y="756"/>
                    </a:lnTo>
                    <a:lnTo>
                      <a:pt x="1332" y="712"/>
                    </a:lnTo>
                    <a:lnTo>
                      <a:pt x="1302" y="670"/>
                    </a:lnTo>
                    <a:lnTo>
                      <a:pt x="1272" y="628"/>
                    </a:lnTo>
                    <a:lnTo>
                      <a:pt x="1240" y="588"/>
                    </a:lnTo>
                    <a:lnTo>
                      <a:pt x="1206" y="550"/>
                    </a:lnTo>
                    <a:lnTo>
                      <a:pt x="1172" y="510"/>
                    </a:lnTo>
                    <a:lnTo>
                      <a:pt x="1136" y="474"/>
                    </a:lnTo>
                    <a:lnTo>
                      <a:pt x="1100" y="438"/>
                    </a:lnTo>
                    <a:lnTo>
                      <a:pt x="1062" y="404"/>
                    </a:lnTo>
                    <a:lnTo>
                      <a:pt x="1022" y="370"/>
                    </a:lnTo>
                    <a:lnTo>
                      <a:pt x="982" y="338"/>
                    </a:lnTo>
                    <a:lnTo>
                      <a:pt x="942" y="306"/>
                    </a:lnTo>
                    <a:lnTo>
                      <a:pt x="898" y="276"/>
                    </a:lnTo>
                    <a:lnTo>
                      <a:pt x="856" y="248"/>
                    </a:lnTo>
                    <a:lnTo>
                      <a:pt x="812" y="222"/>
                    </a:lnTo>
                    <a:lnTo>
                      <a:pt x="766" y="196"/>
                    </a:lnTo>
                    <a:lnTo>
                      <a:pt x="720" y="172"/>
                    </a:lnTo>
                    <a:lnTo>
                      <a:pt x="674" y="148"/>
                    </a:lnTo>
                    <a:lnTo>
                      <a:pt x="626" y="128"/>
                    </a:lnTo>
                    <a:lnTo>
                      <a:pt x="578" y="108"/>
                    </a:lnTo>
                    <a:lnTo>
                      <a:pt x="528" y="90"/>
                    </a:lnTo>
                    <a:lnTo>
                      <a:pt x="478" y="74"/>
                    </a:lnTo>
                    <a:lnTo>
                      <a:pt x="428" y="58"/>
                    </a:lnTo>
                    <a:lnTo>
                      <a:pt x="376" y="46"/>
                    </a:lnTo>
                    <a:lnTo>
                      <a:pt x="324" y="34"/>
                    </a:lnTo>
                    <a:lnTo>
                      <a:pt x="272" y="24"/>
                    </a:lnTo>
                    <a:lnTo>
                      <a:pt x="218" y="16"/>
                    </a:lnTo>
                    <a:lnTo>
                      <a:pt x="164" y="8"/>
                    </a:lnTo>
                    <a:lnTo>
                      <a:pt x="110" y="4"/>
                    </a:lnTo>
                    <a:lnTo>
                      <a:pt x="56" y="2"/>
                    </a:lnTo>
                    <a:lnTo>
                      <a:pt x="0" y="0"/>
                    </a:lnTo>
                    <a:lnTo>
                      <a:pt x="0" y="400"/>
                    </a:lnTo>
                    <a:lnTo>
                      <a:pt x="42" y="402"/>
                    </a:lnTo>
                    <a:lnTo>
                      <a:pt x="84" y="404"/>
                    </a:lnTo>
                    <a:lnTo>
                      <a:pt x="124" y="406"/>
                    </a:lnTo>
                    <a:lnTo>
                      <a:pt x="164" y="412"/>
                    </a:lnTo>
                    <a:lnTo>
                      <a:pt x="204" y="418"/>
                    </a:lnTo>
                    <a:lnTo>
                      <a:pt x="244" y="426"/>
                    </a:lnTo>
                    <a:lnTo>
                      <a:pt x="282" y="434"/>
                    </a:lnTo>
                    <a:lnTo>
                      <a:pt x="322" y="444"/>
                    </a:lnTo>
                    <a:lnTo>
                      <a:pt x="360" y="456"/>
                    </a:lnTo>
                    <a:lnTo>
                      <a:pt x="396" y="468"/>
                    </a:lnTo>
                    <a:lnTo>
                      <a:pt x="434" y="482"/>
                    </a:lnTo>
                    <a:lnTo>
                      <a:pt x="470" y="496"/>
                    </a:lnTo>
                    <a:lnTo>
                      <a:pt x="506" y="512"/>
                    </a:lnTo>
                    <a:lnTo>
                      <a:pt x="540" y="528"/>
                    </a:lnTo>
                    <a:lnTo>
                      <a:pt x="576" y="546"/>
                    </a:lnTo>
                    <a:lnTo>
                      <a:pt x="608" y="566"/>
                    </a:lnTo>
                    <a:lnTo>
                      <a:pt x="642" y="586"/>
                    </a:lnTo>
                    <a:lnTo>
                      <a:pt x="674" y="608"/>
                    </a:lnTo>
                    <a:lnTo>
                      <a:pt x="706" y="630"/>
                    </a:lnTo>
                    <a:lnTo>
                      <a:pt x="736" y="654"/>
                    </a:lnTo>
                    <a:lnTo>
                      <a:pt x="766" y="678"/>
                    </a:lnTo>
                    <a:lnTo>
                      <a:pt x="796" y="702"/>
                    </a:lnTo>
                    <a:lnTo>
                      <a:pt x="824" y="728"/>
                    </a:lnTo>
                    <a:lnTo>
                      <a:pt x="852" y="756"/>
                    </a:lnTo>
                    <a:lnTo>
                      <a:pt x="880" y="784"/>
                    </a:lnTo>
                    <a:lnTo>
                      <a:pt x="904" y="812"/>
                    </a:lnTo>
                    <a:lnTo>
                      <a:pt x="930" y="842"/>
                    </a:lnTo>
                    <a:lnTo>
                      <a:pt x="954" y="872"/>
                    </a:lnTo>
                    <a:lnTo>
                      <a:pt x="976" y="902"/>
                    </a:lnTo>
                    <a:lnTo>
                      <a:pt x="998" y="934"/>
                    </a:lnTo>
                    <a:lnTo>
                      <a:pt x="1020" y="968"/>
                    </a:lnTo>
                    <a:lnTo>
                      <a:pt x="1040" y="1000"/>
                    </a:lnTo>
                    <a:close/>
                  </a:path>
                </a:pathLst>
              </a:custGeom>
              <a:noFill/>
              <a:ln w="12700">
                <a:solidFill>
                  <a:srgbClr val="000000"/>
                </a:solidFill>
                <a:prstDash val="solid"/>
                <a:round/>
                <a:headEnd/>
                <a:tailEnd/>
              </a:ln>
            </p:spPr>
            <p:txBody>
              <a:bodyPr/>
              <a:lstStyle/>
              <a:p>
                <a:endParaRPr lang="en-GB"/>
              </a:p>
            </p:txBody>
          </p:sp>
          <p:sp>
            <p:nvSpPr>
              <p:cNvPr id="45" name="Freeform 3"/>
              <p:cNvSpPr>
                <a:spLocks/>
              </p:cNvSpPr>
              <p:nvPr/>
            </p:nvSpPr>
            <p:spPr bwMode="auto">
              <a:xfrm>
                <a:off x="2373314" y="1651194"/>
                <a:ext cx="2200275" cy="1587500"/>
              </a:xfrm>
              <a:custGeom>
                <a:avLst/>
                <a:gdLst>
                  <a:gd name="T0" fmla="*/ 2200275 w 1386"/>
                  <a:gd name="T1" fmla="*/ 0 h 1000"/>
                  <a:gd name="T2" fmla="*/ 2114550 w 1386"/>
                  <a:gd name="T3" fmla="*/ 3175 h 1000"/>
                  <a:gd name="T4" fmla="*/ 1939925 w 1386"/>
                  <a:gd name="T5" fmla="*/ 12700 h 1000"/>
                  <a:gd name="T6" fmla="*/ 1771650 w 1386"/>
                  <a:gd name="T7" fmla="*/ 38100 h 1000"/>
                  <a:gd name="T8" fmla="*/ 1603375 w 1386"/>
                  <a:gd name="T9" fmla="*/ 73025 h 1000"/>
                  <a:gd name="T10" fmla="*/ 1441450 w 1386"/>
                  <a:gd name="T11" fmla="*/ 117475 h 1000"/>
                  <a:gd name="T12" fmla="*/ 1285875 w 1386"/>
                  <a:gd name="T13" fmla="*/ 171450 h 1000"/>
                  <a:gd name="T14" fmla="*/ 1133475 w 1386"/>
                  <a:gd name="T15" fmla="*/ 234950 h 1000"/>
                  <a:gd name="T16" fmla="*/ 984250 w 1386"/>
                  <a:gd name="T17" fmla="*/ 311150 h 1000"/>
                  <a:gd name="T18" fmla="*/ 844550 w 1386"/>
                  <a:gd name="T19" fmla="*/ 393700 h 1000"/>
                  <a:gd name="T20" fmla="*/ 708025 w 1386"/>
                  <a:gd name="T21" fmla="*/ 485775 h 1000"/>
                  <a:gd name="T22" fmla="*/ 577850 w 1386"/>
                  <a:gd name="T23" fmla="*/ 587375 h 1000"/>
                  <a:gd name="T24" fmla="*/ 457200 w 1386"/>
                  <a:gd name="T25" fmla="*/ 695325 h 1000"/>
                  <a:gd name="T26" fmla="*/ 339725 w 1386"/>
                  <a:gd name="T27" fmla="*/ 809625 h 1000"/>
                  <a:gd name="T28" fmla="*/ 234950 w 1386"/>
                  <a:gd name="T29" fmla="*/ 933450 h 1000"/>
                  <a:gd name="T30" fmla="*/ 133350 w 1386"/>
                  <a:gd name="T31" fmla="*/ 1063625 h 1000"/>
                  <a:gd name="T32" fmla="*/ 44450 w 1386"/>
                  <a:gd name="T33" fmla="*/ 1200150 h 1000"/>
                  <a:gd name="T34" fmla="*/ 552450 w 1386"/>
                  <a:gd name="T35" fmla="*/ 1587500 h 1000"/>
                  <a:gd name="T36" fmla="*/ 584200 w 1386"/>
                  <a:gd name="T37" fmla="*/ 1536700 h 1000"/>
                  <a:gd name="T38" fmla="*/ 650875 w 1386"/>
                  <a:gd name="T39" fmla="*/ 1431925 h 1000"/>
                  <a:gd name="T40" fmla="*/ 727075 w 1386"/>
                  <a:gd name="T41" fmla="*/ 1336675 h 1000"/>
                  <a:gd name="T42" fmla="*/ 806450 w 1386"/>
                  <a:gd name="T43" fmla="*/ 1244600 h 1000"/>
                  <a:gd name="T44" fmla="*/ 892175 w 1386"/>
                  <a:gd name="T45" fmla="*/ 1155700 h 1000"/>
                  <a:gd name="T46" fmla="*/ 984250 w 1386"/>
                  <a:gd name="T47" fmla="*/ 1076325 h 1000"/>
                  <a:gd name="T48" fmla="*/ 1079500 w 1386"/>
                  <a:gd name="T49" fmla="*/ 1000125 h 1000"/>
                  <a:gd name="T50" fmla="*/ 1181100 w 1386"/>
                  <a:gd name="T51" fmla="*/ 930275 h 1000"/>
                  <a:gd name="T52" fmla="*/ 1289050 w 1386"/>
                  <a:gd name="T53" fmla="*/ 866775 h 1000"/>
                  <a:gd name="T54" fmla="*/ 1400175 w 1386"/>
                  <a:gd name="T55" fmla="*/ 812800 h 1000"/>
                  <a:gd name="T56" fmla="*/ 1514475 w 1386"/>
                  <a:gd name="T57" fmla="*/ 765175 h 1000"/>
                  <a:gd name="T58" fmla="*/ 1631950 w 1386"/>
                  <a:gd name="T59" fmla="*/ 723900 h 1000"/>
                  <a:gd name="T60" fmla="*/ 1752600 w 1386"/>
                  <a:gd name="T61" fmla="*/ 688975 h 1000"/>
                  <a:gd name="T62" fmla="*/ 1876425 w 1386"/>
                  <a:gd name="T63" fmla="*/ 663575 h 1000"/>
                  <a:gd name="T64" fmla="*/ 2006600 w 1386"/>
                  <a:gd name="T65" fmla="*/ 644525 h 1000"/>
                  <a:gd name="T66" fmla="*/ 2133600 w 1386"/>
                  <a:gd name="T67" fmla="*/ 638175 h 1000"/>
                  <a:gd name="T68" fmla="*/ 2200275 w 1386"/>
                  <a:gd name="T69" fmla="*/ 635000 h 10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386" h="1000">
                    <a:moveTo>
                      <a:pt x="1386" y="400"/>
                    </a:moveTo>
                    <a:lnTo>
                      <a:pt x="1386" y="0"/>
                    </a:lnTo>
                    <a:lnTo>
                      <a:pt x="1332" y="2"/>
                    </a:lnTo>
                    <a:lnTo>
                      <a:pt x="1276" y="4"/>
                    </a:lnTo>
                    <a:lnTo>
                      <a:pt x="1222" y="8"/>
                    </a:lnTo>
                    <a:lnTo>
                      <a:pt x="1168" y="16"/>
                    </a:lnTo>
                    <a:lnTo>
                      <a:pt x="1116" y="24"/>
                    </a:lnTo>
                    <a:lnTo>
                      <a:pt x="1062" y="34"/>
                    </a:lnTo>
                    <a:lnTo>
                      <a:pt x="1010" y="46"/>
                    </a:lnTo>
                    <a:lnTo>
                      <a:pt x="960" y="58"/>
                    </a:lnTo>
                    <a:lnTo>
                      <a:pt x="908" y="74"/>
                    </a:lnTo>
                    <a:lnTo>
                      <a:pt x="858" y="90"/>
                    </a:lnTo>
                    <a:lnTo>
                      <a:pt x="810" y="108"/>
                    </a:lnTo>
                    <a:lnTo>
                      <a:pt x="760" y="128"/>
                    </a:lnTo>
                    <a:lnTo>
                      <a:pt x="714" y="148"/>
                    </a:lnTo>
                    <a:lnTo>
                      <a:pt x="666" y="172"/>
                    </a:lnTo>
                    <a:lnTo>
                      <a:pt x="620" y="196"/>
                    </a:lnTo>
                    <a:lnTo>
                      <a:pt x="576" y="222"/>
                    </a:lnTo>
                    <a:lnTo>
                      <a:pt x="532" y="248"/>
                    </a:lnTo>
                    <a:lnTo>
                      <a:pt x="488" y="276"/>
                    </a:lnTo>
                    <a:lnTo>
                      <a:pt x="446" y="306"/>
                    </a:lnTo>
                    <a:lnTo>
                      <a:pt x="404" y="338"/>
                    </a:lnTo>
                    <a:lnTo>
                      <a:pt x="364" y="370"/>
                    </a:lnTo>
                    <a:lnTo>
                      <a:pt x="326" y="404"/>
                    </a:lnTo>
                    <a:lnTo>
                      <a:pt x="288" y="438"/>
                    </a:lnTo>
                    <a:lnTo>
                      <a:pt x="250" y="474"/>
                    </a:lnTo>
                    <a:lnTo>
                      <a:pt x="214" y="510"/>
                    </a:lnTo>
                    <a:lnTo>
                      <a:pt x="180" y="550"/>
                    </a:lnTo>
                    <a:lnTo>
                      <a:pt x="148" y="588"/>
                    </a:lnTo>
                    <a:lnTo>
                      <a:pt x="116" y="628"/>
                    </a:lnTo>
                    <a:lnTo>
                      <a:pt x="84" y="670"/>
                    </a:lnTo>
                    <a:lnTo>
                      <a:pt x="56" y="712"/>
                    </a:lnTo>
                    <a:lnTo>
                      <a:pt x="28" y="756"/>
                    </a:lnTo>
                    <a:lnTo>
                      <a:pt x="0" y="800"/>
                    </a:lnTo>
                    <a:lnTo>
                      <a:pt x="348" y="1000"/>
                    </a:lnTo>
                    <a:lnTo>
                      <a:pt x="368" y="968"/>
                    </a:lnTo>
                    <a:lnTo>
                      <a:pt x="388" y="934"/>
                    </a:lnTo>
                    <a:lnTo>
                      <a:pt x="410" y="902"/>
                    </a:lnTo>
                    <a:lnTo>
                      <a:pt x="434" y="872"/>
                    </a:lnTo>
                    <a:lnTo>
                      <a:pt x="458" y="842"/>
                    </a:lnTo>
                    <a:lnTo>
                      <a:pt x="482" y="812"/>
                    </a:lnTo>
                    <a:lnTo>
                      <a:pt x="508" y="784"/>
                    </a:lnTo>
                    <a:lnTo>
                      <a:pt x="534" y="756"/>
                    </a:lnTo>
                    <a:lnTo>
                      <a:pt x="562" y="728"/>
                    </a:lnTo>
                    <a:lnTo>
                      <a:pt x="590" y="702"/>
                    </a:lnTo>
                    <a:lnTo>
                      <a:pt x="620" y="678"/>
                    </a:lnTo>
                    <a:lnTo>
                      <a:pt x="650" y="654"/>
                    </a:lnTo>
                    <a:lnTo>
                      <a:pt x="680" y="630"/>
                    </a:lnTo>
                    <a:lnTo>
                      <a:pt x="712" y="608"/>
                    </a:lnTo>
                    <a:lnTo>
                      <a:pt x="744" y="586"/>
                    </a:lnTo>
                    <a:lnTo>
                      <a:pt x="778" y="566"/>
                    </a:lnTo>
                    <a:lnTo>
                      <a:pt x="812" y="546"/>
                    </a:lnTo>
                    <a:lnTo>
                      <a:pt x="846" y="528"/>
                    </a:lnTo>
                    <a:lnTo>
                      <a:pt x="882" y="512"/>
                    </a:lnTo>
                    <a:lnTo>
                      <a:pt x="918" y="496"/>
                    </a:lnTo>
                    <a:lnTo>
                      <a:pt x="954" y="482"/>
                    </a:lnTo>
                    <a:lnTo>
                      <a:pt x="990" y="468"/>
                    </a:lnTo>
                    <a:lnTo>
                      <a:pt x="1028" y="456"/>
                    </a:lnTo>
                    <a:lnTo>
                      <a:pt x="1066" y="444"/>
                    </a:lnTo>
                    <a:lnTo>
                      <a:pt x="1104" y="434"/>
                    </a:lnTo>
                    <a:lnTo>
                      <a:pt x="1144" y="426"/>
                    </a:lnTo>
                    <a:lnTo>
                      <a:pt x="1182" y="418"/>
                    </a:lnTo>
                    <a:lnTo>
                      <a:pt x="1222" y="412"/>
                    </a:lnTo>
                    <a:lnTo>
                      <a:pt x="1264" y="406"/>
                    </a:lnTo>
                    <a:lnTo>
                      <a:pt x="1304" y="404"/>
                    </a:lnTo>
                    <a:lnTo>
                      <a:pt x="1344" y="402"/>
                    </a:lnTo>
                    <a:lnTo>
                      <a:pt x="1386" y="400"/>
                    </a:lnTo>
                    <a:close/>
                  </a:path>
                </a:pathLst>
              </a:custGeom>
              <a:noFill/>
              <a:ln w="38100" cap="flat" cmpd="sng">
                <a:solidFill>
                  <a:srgbClr val="5F5F5F"/>
                </a:solidFill>
                <a:prstDash val="solid"/>
                <a:round/>
                <a:headEnd type="none" w="med" len="med"/>
                <a:tailEnd type="none" w="med" len="med"/>
              </a:ln>
              <a:effectLst/>
              <a:extLst/>
            </p:spPr>
            <p:txBody>
              <a:bodyPr/>
              <a:lstStyle/>
              <a:p>
                <a:endParaRPr lang="en-GB"/>
              </a:p>
            </p:txBody>
          </p:sp>
          <p:sp>
            <p:nvSpPr>
              <p:cNvPr id="46" name="Freeform 4"/>
              <p:cNvSpPr>
                <a:spLocks/>
              </p:cNvSpPr>
              <p:nvPr/>
            </p:nvSpPr>
            <p:spPr bwMode="auto">
              <a:xfrm>
                <a:off x="2033589" y="2921193"/>
                <a:ext cx="892175" cy="2540000"/>
              </a:xfrm>
              <a:custGeom>
                <a:avLst/>
                <a:gdLst>
                  <a:gd name="T0" fmla="*/ 635000 w 562"/>
                  <a:gd name="T1" fmla="*/ 1270000 h 1600"/>
                  <a:gd name="T2" fmla="*/ 641350 w 562"/>
                  <a:gd name="T3" fmla="*/ 1143000 h 1600"/>
                  <a:gd name="T4" fmla="*/ 654050 w 562"/>
                  <a:gd name="T5" fmla="*/ 1016000 h 1600"/>
                  <a:gd name="T6" fmla="*/ 673100 w 562"/>
                  <a:gd name="T7" fmla="*/ 892175 h 1600"/>
                  <a:gd name="T8" fmla="*/ 701675 w 562"/>
                  <a:gd name="T9" fmla="*/ 768350 h 1600"/>
                  <a:gd name="T10" fmla="*/ 739775 w 562"/>
                  <a:gd name="T11" fmla="*/ 650875 h 1600"/>
                  <a:gd name="T12" fmla="*/ 781050 w 562"/>
                  <a:gd name="T13" fmla="*/ 536575 h 1600"/>
                  <a:gd name="T14" fmla="*/ 831850 w 562"/>
                  <a:gd name="T15" fmla="*/ 425450 h 1600"/>
                  <a:gd name="T16" fmla="*/ 892175 w 562"/>
                  <a:gd name="T17" fmla="*/ 317500 h 1600"/>
                  <a:gd name="T18" fmla="*/ 339725 w 562"/>
                  <a:gd name="T19" fmla="*/ 0 h 1600"/>
                  <a:gd name="T20" fmla="*/ 263525 w 562"/>
                  <a:gd name="T21" fmla="*/ 142875 h 1600"/>
                  <a:gd name="T22" fmla="*/ 196850 w 562"/>
                  <a:gd name="T23" fmla="*/ 292100 h 1600"/>
                  <a:gd name="T24" fmla="*/ 139700 w 562"/>
                  <a:gd name="T25" fmla="*/ 444500 h 1600"/>
                  <a:gd name="T26" fmla="*/ 88900 w 562"/>
                  <a:gd name="T27" fmla="*/ 603250 h 1600"/>
                  <a:gd name="T28" fmla="*/ 50800 w 562"/>
                  <a:gd name="T29" fmla="*/ 765175 h 1600"/>
                  <a:gd name="T30" fmla="*/ 22225 w 562"/>
                  <a:gd name="T31" fmla="*/ 930275 h 1600"/>
                  <a:gd name="T32" fmla="*/ 6350 w 562"/>
                  <a:gd name="T33" fmla="*/ 1098550 h 1600"/>
                  <a:gd name="T34" fmla="*/ 0 w 562"/>
                  <a:gd name="T35" fmla="*/ 1270000 h 1600"/>
                  <a:gd name="T36" fmla="*/ 3175 w 562"/>
                  <a:gd name="T37" fmla="*/ 1358900 h 1600"/>
                  <a:gd name="T38" fmla="*/ 12700 w 562"/>
                  <a:gd name="T39" fmla="*/ 1527175 h 1600"/>
                  <a:gd name="T40" fmla="*/ 34925 w 562"/>
                  <a:gd name="T41" fmla="*/ 1695450 h 1600"/>
                  <a:gd name="T42" fmla="*/ 69850 w 562"/>
                  <a:gd name="T43" fmla="*/ 1860550 h 1600"/>
                  <a:gd name="T44" fmla="*/ 111125 w 562"/>
                  <a:gd name="T45" fmla="*/ 2019300 h 1600"/>
                  <a:gd name="T46" fmla="*/ 165100 w 562"/>
                  <a:gd name="T47" fmla="*/ 2174875 h 1600"/>
                  <a:gd name="T48" fmla="*/ 228600 w 562"/>
                  <a:gd name="T49" fmla="*/ 2324100 h 1600"/>
                  <a:gd name="T50" fmla="*/ 301625 w 562"/>
                  <a:gd name="T51" fmla="*/ 2470150 h 1600"/>
                  <a:gd name="T52" fmla="*/ 892175 w 562"/>
                  <a:gd name="T53" fmla="*/ 2222500 h 1600"/>
                  <a:gd name="T54" fmla="*/ 860425 w 562"/>
                  <a:gd name="T55" fmla="*/ 2171700 h 1600"/>
                  <a:gd name="T56" fmla="*/ 806450 w 562"/>
                  <a:gd name="T57" fmla="*/ 2060575 h 1600"/>
                  <a:gd name="T58" fmla="*/ 758825 w 562"/>
                  <a:gd name="T59" fmla="*/ 1949450 h 1600"/>
                  <a:gd name="T60" fmla="*/ 720725 w 562"/>
                  <a:gd name="T61" fmla="*/ 1831975 h 1600"/>
                  <a:gd name="T62" fmla="*/ 685800 w 562"/>
                  <a:gd name="T63" fmla="*/ 1711325 h 1600"/>
                  <a:gd name="T64" fmla="*/ 663575 w 562"/>
                  <a:gd name="T65" fmla="*/ 1590675 h 1600"/>
                  <a:gd name="T66" fmla="*/ 644525 w 562"/>
                  <a:gd name="T67" fmla="*/ 1463675 h 1600"/>
                  <a:gd name="T68" fmla="*/ 638175 w 562"/>
                  <a:gd name="T69" fmla="*/ 1336675 h 1600"/>
                  <a:gd name="T70" fmla="*/ 635000 w 562"/>
                  <a:gd name="T71" fmla="*/ 1270000 h 16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62" h="1600">
                    <a:moveTo>
                      <a:pt x="400" y="800"/>
                    </a:moveTo>
                    <a:lnTo>
                      <a:pt x="400" y="800"/>
                    </a:lnTo>
                    <a:lnTo>
                      <a:pt x="402" y="760"/>
                    </a:lnTo>
                    <a:lnTo>
                      <a:pt x="404" y="720"/>
                    </a:lnTo>
                    <a:lnTo>
                      <a:pt x="406" y="680"/>
                    </a:lnTo>
                    <a:lnTo>
                      <a:pt x="412" y="640"/>
                    </a:lnTo>
                    <a:lnTo>
                      <a:pt x="418" y="600"/>
                    </a:lnTo>
                    <a:lnTo>
                      <a:pt x="424" y="562"/>
                    </a:lnTo>
                    <a:lnTo>
                      <a:pt x="432" y="522"/>
                    </a:lnTo>
                    <a:lnTo>
                      <a:pt x="442" y="484"/>
                    </a:lnTo>
                    <a:lnTo>
                      <a:pt x="454" y="448"/>
                    </a:lnTo>
                    <a:lnTo>
                      <a:pt x="466" y="410"/>
                    </a:lnTo>
                    <a:lnTo>
                      <a:pt x="478" y="374"/>
                    </a:lnTo>
                    <a:lnTo>
                      <a:pt x="492" y="338"/>
                    </a:lnTo>
                    <a:lnTo>
                      <a:pt x="508" y="302"/>
                    </a:lnTo>
                    <a:lnTo>
                      <a:pt x="524" y="268"/>
                    </a:lnTo>
                    <a:lnTo>
                      <a:pt x="542" y="234"/>
                    </a:lnTo>
                    <a:lnTo>
                      <a:pt x="562" y="200"/>
                    </a:lnTo>
                    <a:lnTo>
                      <a:pt x="214" y="0"/>
                    </a:lnTo>
                    <a:lnTo>
                      <a:pt x="190" y="46"/>
                    </a:lnTo>
                    <a:lnTo>
                      <a:pt x="166" y="90"/>
                    </a:lnTo>
                    <a:lnTo>
                      <a:pt x="144" y="136"/>
                    </a:lnTo>
                    <a:lnTo>
                      <a:pt x="124" y="184"/>
                    </a:lnTo>
                    <a:lnTo>
                      <a:pt x="104" y="232"/>
                    </a:lnTo>
                    <a:lnTo>
                      <a:pt x="88" y="280"/>
                    </a:lnTo>
                    <a:lnTo>
                      <a:pt x="70" y="330"/>
                    </a:lnTo>
                    <a:lnTo>
                      <a:pt x="56" y="380"/>
                    </a:lnTo>
                    <a:lnTo>
                      <a:pt x="44" y="430"/>
                    </a:lnTo>
                    <a:lnTo>
                      <a:pt x="32" y="482"/>
                    </a:lnTo>
                    <a:lnTo>
                      <a:pt x="22" y="534"/>
                    </a:lnTo>
                    <a:lnTo>
                      <a:pt x="14" y="586"/>
                    </a:lnTo>
                    <a:lnTo>
                      <a:pt x="8" y="638"/>
                    </a:lnTo>
                    <a:lnTo>
                      <a:pt x="4" y="692"/>
                    </a:lnTo>
                    <a:lnTo>
                      <a:pt x="2" y="746"/>
                    </a:lnTo>
                    <a:lnTo>
                      <a:pt x="0" y="800"/>
                    </a:lnTo>
                    <a:lnTo>
                      <a:pt x="2" y="856"/>
                    </a:lnTo>
                    <a:lnTo>
                      <a:pt x="4" y="910"/>
                    </a:lnTo>
                    <a:lnTo>
                      <a:pt x="8" y="962"/>
                    </a:lnTo>
                    <a:lnTo>
                      <a:pt x="14" y="1016"/>
                    </a:lnTo>
                    <a:lnTo>
                      <a:pt x="22" y="1068"/>
                    </a:lnTo>
                    <a:lnTo>
                      <a:pt x="32" y="1120"/>
                    </a:lnTo>
                    <a:lnTo>
                      <a:pt x="44" y="1172"/>
                    </a:lnTo>
                    <a:lnTo>
                      <a:pt x="56" y="1222"/>
                    </a:lnTo>
                    <a:lnTo>
                      <a:pt x="70" y="1272"/>
                    </a:lnTo>
                    <a:lnTo>
                      <a:pt x="88" y="1322"/>
                    </a:lnTo>
                    <a:lnTo>
                      <a:pt x="104" y="1370"/>
                    </a:lnTo>
                    <a:lnTo>
                      <a:pt x="124" y="1418"/>
                    </a:lnTo>
                    <a:lnTo>
                      <a:pt x="144" y="1464"/>
                    </a:lnTo>
                    <a:lnTo>
                      <a:pt x="166" y="1510"/>
                    </a:lnTo>
                    <a:lnTo>
                      <a:pt x="190" y="1556"/>
                    </a:lnTo>
                    <a:lnTo>
                      <a:pt x="214" y="1600"/>
                    </a:lnTo>
                    <a:lnTo>
                      <a:pt x="562" y="1400"/>
                    </a:lnTo>
                    <a:lnTo>
                      <a:pt x="542" y="1368"/>
                    </a:lnTo>
                    <a:lnTo>
                      <a:pt x="524" y="1334"/>
                    </a:lnTo>
                    <a:lnTo>
                      <a:pt x="508" y="1298"/>
                    </a:lnTo>
                    <a:lnTo>
                      <a:pt x="492" y="1264"/>
                    </a:lnTo>
                    <a:lnTo>
                      <a:pt x="478" y="1228"/>
                    </a:lnTo>
                    <a:lnTo>
                      <a:pt x="466" y="1190"/>
                    </a:lnTo>
                    <a:lnTo>
                      <a:pt x="454" y="1154"/>
                    </a:lnTo>
                    <a:lnTo>
                      <a:pt x="442" y="1116"/>
                    </a:lnTo>
                    <a:lnTo>
                      <a:pt x="432" y="1078"/>
                    </a:lnTo>
                    <a:lnTo>
                      <a:pt x="424" y="1040"/>
                    </a:lnTo>
                    <a:lnTo>
                      <a:pt x="418" y="1002"/>
                    </a:lnTo>
                    <a:lnTo>
                      <a:pt x="412" y="962"/>
                    </a:lnTo>
                    <a:lnTo>
                      <a:pt x="406" y="922"/>
                    </a:lnTo>
                    <a:lnTo>
                      <a:pt x="404" y="882"/>
                    </a:lnTo>
                    <a:lnTo>
                      <a:pt x="402" y="842"/>
                    </a:lnTo>
                    <a:lnTo>
                      <a:pt x="400" y="800"/>
                    </a:lnTo>
                    <a:close/>
                  </a:path>
                </a:pathLst>
              </a:custGeom>
              <a:noFill/>
              <a:ln w="12700" cap="flat" cmpd="sng">
                <a:solidFill>
                  <a:srgbClr val="000000"/>
                </a:solidFill>
                <a:prstDash val="solid"/>
                <a:round/>
                <a:headEnd type="none" w="med" len="med"/>
                <a:tailEnd type="none" w="med" len="med"/>
              </a:ln>
              <a:effectLst/>
              <a:extLst/>
            </p:spPr>
            <p:txBody>
              <a:bodyPr/>
              <a:lstStyle/>
              <a:p>
                <a:endParaRPr lang="en-GB"/>
              </a:p>
            </p:txBody>
          </p:sp>
          <p:sp>
            <p:nvSpPr>
              <p:cNvPr id="47" name="Freeform 5"/>
              <p:cNvSpPr>
                <a:spLocks/>
              </p:cNvSpPr>
              <p:nvPr/>
            </p:nvSpPr>
            <p:spPr bwMode="auto">
              <a:xfrm>
                <a:off x="4573588" y="5143694"/>
                <a:ext cx="2200275" cy="1587500"/>
              </a:xfrm>
              <a:custGeom>
                <a:avLst/>
                <a:gdLst>
                  <a:gd name="T0" fmla="*/ 0 w 1386"/>
                  <a:gd name="T1" fmla="*/ 1587500 h 1000"/>
                  <a:gd name="T2" fmla="*/ 88900 w 1386"/>
                  <a:gd name="T3" fmla="*/ 1587500 h 1000"/>
                  <a:gd name="T4" fmla="*/ 260350 w 1386"/>
                  <a:gd name="T5" fmla="*/ 1574800 h 1000"/>
                  <a:gd name="T6" fmla="*/ 431800 w 1386"/>
                  <a:gd name="T7" fmla="*/ 1552575 h 1000"/>
                  <a:gd name="T8" fmla="*/ 596900 w 1386"/>
                  <a:gd name="T9" fmla="*/ 1517650 h 1000"/>
                  <a:gd name="T10" fmla="*/ 758825 w 1386"/>
                  <a:gd name="T11" fmla="*/ 1473200 h 1000"/>
                  <a:gd name="T12" fmla="*/ 917575 w 1386"/>
                  <a:gd name="T13" fmla="*/ 1419225 h 1000"/>
                  <a:gd name="T14" fmla="*/ 1069975 w 1386"/>
                  <a:gd name="T15" fmla="*/ 1352550 h 1000"/>
                  <a:gd name="T16" fmla="*/ 1216025 w 1386"/>
                  <a:gd name="T17" fmla="*/ 1279525 h 1000"/>
                  <a:gd name="T18" fmla="*/ 1358900 w 1386"/>
                  <a:gd name="T19" fmla="*/ 1196975 h 1000"/>
                  <a:gd name="T20" fmla="*/ 1495425 w 1386"/>
                  <a:gd name="T21" fmla="*/ 1101725 h 1000"/>
                  <a:gd name="T22" fmla="*/ 1622425 w 1386"/>
                  <a:gd name="T23" fmla="*/ 1003300 h 1000"/>
                  <a:gd name="T24" fmla="*/ 1746250 w 1386"/>
                  <a:gd name="T25" fmla="*/ 895350 h 1000"/>
                  <a:gd name="T26" fmla="*/ 1860550 w 1386"/>
                  <a:gd name="T27" fmla="*/ 777875 h 1000"/>
                  <a:gd name="T28" fmla="*/ 1968500 w 1386"/>
                  <a:gd name="T29" fmla="*/ 654050 h 1000"/>
                  <a:gd name="T30" fmla="*/ 2066925 w 1386"/>
                  <a:gd name="T31" fmla="*/ 523875 h 1000"/>
                  <a:gd name="T32" fmla="*/ 2159000 w 1386"/>
                  <a:gd name="T33" fmla="*/ 390525 h 1000"/>
                  <a:gd name="T34" fmla="*/ 1651000 w 1386"/>
                  <a:gd name="T35" fmla="*/ 0 h 1000"/>
                  <a:gd name="T36" fmla="*/ 1619250 w 1386"/>
                  <a:gd name="T37" fmla="*/ 53975 h 1000"/>
                  <a:gd name="T38" fmla="*/ 1549400 w 1386"/>
                  <a:gd name="T39" fmla="*/ 155575 h 1000"/>
                  <a:gd name="T40" fmla="*/ 1476375 w 1386"/>
                  <a:gd name="T41" fmla="*/ 254000 h 1000"/>
                  <a:gd name="T42" fmla="*/ 1397000 w 1386"/>
                  <a:gd name="T43" fmla="*/ 346075 h 1000"/>
                  <a:gd name="T44" fmla="*/ 1308100 w 1386"/>
                  <a:gd name="T45" fmla="*/ 431800 h 1000"/>
                  <a:gd name="T46" fmla="*/ 1216025 w 1386"/>
                  <a:gd name="T47" fmla="*/ 514350 h 1000"/>
                  <a:gd name="T48" fmla="*/ 1120775 w 1386"/>
                  <a:gd name="T49" fmla="*/ 590550 h 1000"/>
                  <a:gd name="T50" fmla="*/ 1019175 w 1386"/>
                  <a:gd name="T51" fmla="*/ 657225 h 1000"/>
                  <a:gd name="T52" fmla="*/ 914400 w 1386"/>
                  <a:gd name="T53" fmla="*/ 720725 h 1000"/>
                  <a:gd name="T54" fmla="*/ 803275 w 1386"/>
                  <a:gd name="T55" fmla="*/ 777875 h 1000"/>
                  <a:gd name="T56" fmla="*/ 688975 w 1386"/>
                  <a:gd name="T57" fmla="*/ 825500 h 1000"/>
                  <a:gd name="T58" fmla="*/ 571500 w 1386"/>
                  <a:gd name="T59" fmla="*/ 866775 h 1000"/>
                  <a:gd name="T60" fmla="*/ 447675 w 1386"/>
                  <a:gd name="T61" fmla="*/ 901700 h 1000"/>
                  <a:gd name="T62" fmla="*/ 323850 w 1386"/>
                  <a:gd name="T63" fmla="*/ 927100 h 1000"/>
                  <a:gd name="T64" fmla="*/ 196850 w 1386"/>
                  <a:gd name="T65" fmla="*/ 942975 h 1000"/>
                  <a:gd name="T66" fmla="*/ 66675 w 1386"/>
                  <a:gd name="T67" fmla="*/ 952500 h 1000"/>
                  <a:gd name="T68" fmla="*/ 0 w 1386"/>
                  <a:gd name="T69" fmla="*/ 952500 h 10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386" h="1000">
                    <a:moveTo>
                      <a:pt x="0" y="600"/>
                    </a:moveTo>
                    <a:lnTo>
                      <a:pt x="0" y="1000"/>
                    </a:lnTo>
                    <a:lnTo>
                      <a:pt x="56" y="1000"/>
                    </a:lnTo>
                    <a:lnTo>
                      <a:pt x="110" y="996"/>
                    </a:lnTo>
                    <a:lnTo>
                      <a:pt x="164" y="992"/>
                    </a:lnTo>
                    <a:lnTo>
                      <a:pt x="218" y="986"/>
                    </a:lnTo>
                    <a:lnTo>
                      <a:pt x="272" y="978"/>
                    </a:lnTo>
                    <a:lnTo>
                      <a:pt x="324" y="968"/>
                    </a:lnTo>
                    <a:lnTo>
                      <a:pt x="376" y="956"/>
                    </a:lnTo>
                    <a:lnTo>
                      <a:pt x="428" y="942"/>
                    </a:lnTo>
                    <a:lnTo>
                      <a:pt x="478" y="928"/>
                    </a:lnTo>
                    <a:lnTo>
                      <a:pt x="528" y="912"/>
                    </a:lnTo>
                    <a:lnTo>
                      <a:pt x="578" y="894"/>
                    </a:lnTo>
                    <a:lnTo>
                      <a:pt x="626" y="874"/>
                    </a:lnTo>
                    <a:lnTo>
                      <a:pt x="674" y="852"/>
                    </a:lnTo>
                    <a:lnTo>
                      <a:pt x="720" y="830"/>
                    </a:lnTo>
                    <a:lnTo>
                      <a:pt x="766" y="806"/>
                    </a:lnTo>
                    <a:lnTo>
                      <a:pt x="812" y="780"/>
                    </a:lnTo>
                    <a:lnTo>
                      <a:pt x="856" y="754"/>
                    </a:lnTo>
                    <a:lnTo>
                      <a:pt x="898" y="724"/>
                    </a:lnTo>
                    <a:lnTo>
                      <a:pt x="942" y="694"/>
                    </a:lnTo>
                    <a:lnTo>
                      <a:pt x="982" y="664"/>
                    </a:lnTo>
                    <a:lnTo>
                      <a:pt x="1022" y="632"/>
                    </a:lnTo>
                    <a:lnTo>
                      <a:pt x="1062" y="598"/>
                    </a:lnTo>
                    <a:lnTo>
                      <a:pt x="1100" y="564"/>
                    </a:lnTo>
                    <a:lnTo>
                      <a:pt x="1136" y="528"/>
                    </a:lnTo>
                    <a:lnTo>
                      <a:pt x="1172" y="490"/>
                    </a:lnTo>
                    <a:lnTo>
                      <a:pt x="1206" y="452"/>
                    </a:lnTo>
                    <a:lnTo>
                      <a:pt x="1240" y="412"/>
                    </a:lnTo>
                    <a:lnTo>
                      <a:pt x="1272" y="372"/>
                    </a:lnTo>
                    <a:lnTo>
                      <a:pt x="1302" y="330"/>
                    </a:lnTo>
                    <a:lnTo>
                      <a:pt x="1332" y="288"/>
                    </a:lnTo>
                    <a:lnTo>
                      <a:pt x="1360" y="246"/>
                    </a:lnTo>
                    <a:lnTo>
                      <a:pt x="1386" y="200"/>
                    </a:lnTo>
                    <a:lnTo>
                      <a:pt x="1040" y="0"/>
                    </a:lnTo>
                    <a:lnTo>
                      <a:pt x="1020" y="34"/>
                    </a:lnTo>
                    <a:lnTo>
                      <a:pt x="998" y="66"/>
                    </a:lnTo>
                    <a:lnTo>
                      <a:pt x="976" y="98"/>
                    </a:lnTo>
                    <a:lnTo>
                      <a:pt x="954" y="130"/>
                    </a:lnTo>
                    <a:lnTo>
                      <a:pt x="930" y="160"/>
                    </a:lnTo>
                    <a:lnTo>
                      <a:pt x="904" y="190"/>
                    </a:lnTo>
                    <a:lnTo>
                      <a:pt x="880" y="218"/>
                    </a:lnTo>
                    <a:lnTo>
                      <a:pt x="852" y="246"/>
                    </a:lnTo>
                    <a:lnTo>
                      <a:pt x="824" y="272"/>
                    </a:lnTo>
                    <a:lnTo>
                      <a:pt x="796" y="298"/>
                    </a:lnTo>
                    <a:lnTo>
                      <a:pt x="766" y="324"/>
                    </a:lnTo>
                    <a:lnTo>
                      <a:pt x="736" y="348"/>
                    </a:lnTo>
                    <a:lnTo>
                      <a:pt x="706" y="372"/>
                    </a:lnTo>
                    <a:lnTo>
                      <a:pt x="674" y="394"/>
                    </a:lnTo>
                    <a:lnTo>
                      <a:pt x="642" y="414"/>
                    </a:lnTo>
                    <a:lnTo>
                      <a:pt x="608" y="436"/>
                    </a:lnTo>
                    <a:lnTo>
                      <a:pt x="576" y="454"/>
                    </a:lnTo>
                    <a:lnTo>
                      <a:pt x="540" y="472"/>
                    </a:lnTo>
                    <a:lnTo>
                      <a:pt x="506" y="490"/>
                    </a:lnTo>
                    <a:lnTo>
                      <a:pt x="470" y="506"/>
                    </a:lnTo>
                    <a:lnTo>
                      <a:pt x="434" y="520"/>
                    </a:lnTo>
                    <a:lnTo>
                      <a:pt x="396" y="534"/>
                    </a:lnTo>
                    <a:lnTo>
                      <a:pt x="360" y="546"/>
                    </a:lnTo>
                    <a:lnTo>
                      <a:pt x="322" y="558"/>
                    </a:lnTo>
                    <a:lnTo>
                      <a:pt x="282" y="568"/>
                    </a:lnTo>
                    <a:lnTo>
                      <a:pt x="244" y="576"/>
                    </a:lnTo>
                    <a:lnTo>
                      <a:pt x="204" y="584"/>
                    </a:lnTo>
                    <a:lnTo>
                      <a:pt x="164" y="590"/>
                    </a:lnTo>
                    <a:lnTo>
                      <a:pt x="124" y="594"/>
                    </a:lnTo>
                    <a:lnTo>
                      <a:pt x="84" y="598"/>
                    </a:lnTo>
                    <a:lnTo>
                      <a:pt x="42" y="600"/>
                    </a:lnTo>
                    <a:lnTo>
                      <a:pt x="0" y="600"/>
                    </a:lnTo>
                    <a:close/>
                  </a:path>
                </a:pathLst>
              </a:custGeom>
              <a:noFill/>
              <a:ln w="12700">
                <a:solidFill>
                  <a:srgbClr val="000000"/>
                </a:solidFill>
                <a:prstDash val="solid"/>
                <a:round/>
                <a:headEnd/>
                <a:tailEnd/>
              </a:ln>
            </p:spPr>
            <p:txBody>
              <a:bodyPr/>
              <a:lstStyle/>
              <a:p>
                <a:endParaRPr lang="en-GB"/>
              </a:p>
            </p:txBody>
          </p:sp>
          <p:sp>
            <p:nvSpPr>
              <p:cNvPr id="48" name="Freeform 6"/>
              <p:cNvSpPr>
                <a:spLocks/>
              </p:cNvSpPr>
              <p:nvPr/>
            </p:nvSpPr>
            <p:spPr bwMode="auto">
              <a:xfrm>
                <a:off x="6224587" y="2921193"/>
                <a:ext cx="889000" cy="2540000"/>
              </a:xfrm>
              <a:custGeom>
                <a:avLst/>
                <a:gdLst>
                  <a:gd name="T0" fmla="*/ 0 w 560"/>
                  <a:gd name="T1" fmla="*/ 317500 h 1600"/>
                  <a:gd name="T2" fmla="*/ 28575 w 560"/>
                  <a:gd name="T3" fmla="*/ 371475 h 1600"/>
                  <a:gd name="T4" fmla="*/ 82550 w 560"/>
                  <a:gd name="T5" fmla="*/ 479425 h 1600"/>
                  <a:gd name="T6" fmla="*/ 130175 w 560"/>
                  <a:gd name="T7" fmla="*/ 593725 h 1600"/>
                  <a:gd name="T8" fmla="*/ 171450 w 560"/>
                  <a:gd name="T9" fmla="*/ 711200 h 1600"/>
                  <a:gd name="T10" fmla="*/ 203200 w 560"/>
                  <a:gd name="T11" fmla="*/ 828675 h 1600"/>
                  <a:gd name="T12" fmla="*/ 228600 w 560"/>
                  <a:gd name="T13" fmla="*/ 952500 h 1600"/>
                  <a:gd name="T14" fmla="*/ 244475 w 560"/>
                  <a:gd name="T15" fmla="*/ 1079500 h 1600"/>
                  <a:gd name="T16" fmla="*/ 254000 w 560"/>
                  <a:gd name="T17" fmla="*/ 1206500 h 1600"/>
                  <a:gd name="T18" fmla="*/ 254000 w 560"/>
                  <a:gd name="T19" fmla="*/ 1270000 h 1600"/>
                  <a:gd name="T20" fmla="*/ 250825 w 560"/>
                  <a:gd name="T21" fmla="*/ 1400175 h 1600"/>
                  <a:gd name="T22" fmla="*/ 238125 w 560"/>
                  <a:gd name="T23" fmla="*/ 1527175 h 1600"/>
                  <a:gd name="T24" fmla="*/ 215900 w 560"/>
                  <a:gd name="T25" fmla="*/ 1651000 h 1600"/>
                  <a:gd name="T26" fmla="*/ 187325 w 560"/>
                  <a:gd name="T27" fmla="*/ 1771650 h 1600"/>
                  <a:gd name="T28" fmla="*/ 152400 w 560"/>
                  <a:gd name="T29" fmla="*/ 1889125 h 1600"/>
                  <a:gd name="T30" fmla="*/ 107950 w 560"/>
                  <a:gd name="T31" fmla="*/ 2006600 h 1600"/>
                  <a:gd name="T32" fmla="*/ 57150 w 560"/>
                  <a:gd name="T33" fmla="*/ 2117725 h 1600"/>
                  <a:gd name="T34" fmla="*/ 0 w 560"/>
                  <a:gd name="T35" fmla="*/ 2222500 h 1600"/>
                  <a:gd name="T36" fmla="*/ 549275 w 560"/>
                  <a:gd name="T37" fmla="*/ 2540000 h 1600"/>
                  <a:gd name="T38" fmla="*/ 625475 w 560"/>
                  <a:gd name="T39" fmla="*/ 2397125 h 1600"/>
                  <a:gd name="T40" fmla="*/ 695325 w 560"/>
                  <a:gd name="T41" fmla="*/ 2251075 h 1600"/>
                  <a:gd name="T42" fmla="*/ 752475 w 560"/>
                  <a:gd name="T43" fmla="*/ 2098675 h 1600"/>
                  <a:gd name="T44" fmla="*/ 800100 w 560"/>
                  <a:gd name="T45" fmla="*/ 1939925 h 1600"/>
                  <a:gd name="T46" fmla="*/ 838200 w 560"/>
                  <a:gd name="T47" fmla="*/ 1778000 h 1600"/>
                  <a:gd name="T48" fmla="*/ 866775 w 560"/>
                  <a:gd name="T49" fmla="*/ 1612900 h 1600"/>
                  <a:gd name="T50" fmla="*/ 882650 w 560"/>
                  <a:gd name="T51" fmla="*/ 1444625 h 1600"/>
                  <a:gd name="T52" fmla="*/ 889000 w 560"/>
                  <a:gd name="T53" fmla="*/ 1270000 h 1600"/>
                  <a:gd name="T54" fmla="*/ 889000 w 560"/>
                  <a:gd name="T55" fmla="*/ 1184275 h 1600"/>
                  <a:gd name="T56" fmla="*/ 876300 w 560"/>
                  <a:gd name="T57" fmla="*/ 1012825 h 1600"/>
                  <a:gd name="T58" fmla="*/ 854075 w 560"/>
                  <a:gd name="T59" fmla="*/ 847725 h 1600"/>
                  <a:gd name="T60" fmla="*/ 822325 w 560"/>
                  <a:gd name="T61" fmla="*/ 682625 h 1600"/>
                  <a:gd name="T62" fmla="*/ 777875 w 560"/>
                  <a:gd name="T63" fmla="*/ 523875 h 1600"/>
                  <a:gd name="T64" fmla="*/ 723900 w 560"/>
                  <a:gd name="T65" fmla="*/ 368300 h 1600"/>
                  <a:gd name="T66" fmla="*/ 660400 w 560"/>
                  <a:gd name="T67" fmla="*/ 215900 h 1600"/>
                  <a:gd name="T68" fmla="*/ 590550 w 560"/>
                  <a:gd name="T69" fmla="*/ 73025 h 1600"/>
                  <a:gd name="T70" fmla="*/ 549275 w 560"/>
                  <a:gd name="T71" fmla="*/ 0 h 16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60" h="1600">
                    <a:moveTo>
                      <a:pt x="346" y="0"/>
                    </a:moveTo>
                    <a:lnTo>
                      <a:pt x="0" y="200"/>
                    </a:lnTo>
                    <a:lnTo>
                      <a:pt x="18" y="234"/>
                    </a:lnTo>
                    <a:lnTo>
                      <a:pt x="36" y="268"/>
                    </a:lnTo>
                    <a:lnTo>
                      <a:pt x="52" y="302"/>
                    </a:lnTo>
                    <a:lnTo>
                      <a:pt x="68" y="338"/>
                    </a:lnTo>
                    <a:lnTo>
                      <a:pt x="82" y="374"/>
                    </a:lnTo>
                    <a:lnTo>
                      <a:pt x="96" y="410"/>
                    </a:lnTo>
                    <a:lnTo>
                      <a:pt x="108" y="448"/>
                    </a:lnTo>
                    <a:lnTo>
                      <a:pt x="118" y="484"/>
                    </a:lnTo>
                    <a:lnTo>
                      <a:pt x="128" y="522"/>
                    </a:lnTo>
                    <a:lnTo>
                      <a:pt x="136" y="562"/>
                    </a:lnTo>
                    <a:lnTo>
                      <a:pt x="144" y="600"/>
                    </a:lnTo>
                    <a:lnTo>
                      <a:pt x="150" y="640"/>
                    </a:lnTo>
                    <a:lnTo>
                      <a:pt x="154" y="680"/>
                    </a:lnTo>
                    <a:lnTo>
                      <a:pt x="158" y="720"/>
                    </a:lnTo>
                    <a:lnTo>
                      <a:pt x="160" y="760"/>
                    </a:lnTo>
                    <a:lnTo>
                      <a:pt x="160" y="800"/>
                    </a:lnTo>
                    <a:lnTo>
                      <a:pt x="160" y="842"/>
                    </a:lnTo>
                    <a:lnTo>
                      <a:pt x="158" y="882"/>
                    </a:lnTo>
                    <a:lnTo>
                      <a:pt x="154" y="922"/>
                    </a:lnTo>
                    <a:lnTo>
                      <a:pt x="150" y="962"/>
                    </a:lnTo>
                    <a:lnTo>
                      <a:pt x="144" y="1002"/>
                    </a:lnTo>
                    <a:lnTo>
                      <a:pt x="136" y="1040"/>
                    </a:lnTo>
                    <a:lnTo>
                      <a:pt x="128" y="1078"/>
                    </a:lnTo>
                    <a:lnTo>
                      <a:pt x="118" y="1116"/>
                    </a:lnTo>
                    <a:lnTo>
                      <a:pt x="108" y="1154"/>
                    </a:lnTo>
                    <a:lnTo>
                      <a:pt x="96" y="1190"/>
                    </a:lnTo>
                    <a:lnTo>
                      <a:pt x="82" y="1228"/>
                    </a:lnTo>
                    <a:lnTo>
                      <a:pt x="68" y="1264"/>
                    </a:lnTo>
                    <a:lnTo>
                      <a:pt x="52" y="1298"/>
                    </a:lnTo>
                    <a:lnTo>
                      <a:pt x="36" y="1334"/>
                    </a:lnTo>
                    <a:lnTo>
                      <a:pt x="18" y="1368"/>
                    </a:lnTo>
                    <a:lnTo>
                      <a:pt x="0" y="1400"/>
                    </a:lnTo>
                    <a:lnTo>
                      <a:pt x="346" y="1600"/>
                    </a:lnTo>
                    <a:lnTo>
                      <a:pt x="372" y="1556"/>
                    </a:lnTo>
                    <a:lnTo>
                      <a:pt x="394" y="1510"/>
                    </a:lnTo>
                    <a:lnTo>
                      <a:pt x="416" y="1464"/>
                    </a:lnTo>
                    <a:lnTo>
                      <a:pt x="438" y="1418"/>
                    </a:lnTo>
                    <a:lnTo>
                      <a:pt x="456" y="1370"/>
                    </a:lnTo>
                    <a:lnTo>
                      <a:pt x="474" y="1322"/>
                    </a:lnTo>
                    <a:lnTo>
                      <a:pt x="490" y="1272"/>
                    </a:lnTo>
                    <a:lnTo>
                      <a:pt x="504" y="1222"/>
                    </a:lnTo>
                    <a:lnTo>
                      <a:pt x="518" y="1172"/>
                    </a:lnTo>
                    <a:lnTo>
                      <a:pt x="528" y="1120"/>
                    </a:lnTo>
                    <a:lnTo>
                      <a:pt x="538" y="1068"/>
                    </a:lnTo>
                    <a:lnTo>
                      <a:pt x="546" y="1016"/>
                    </a:lnTo>
                    <a:lnTo>
                      <a:pt x="552" y="962"/>
                    </a:lnTo>
                    <a:lnTo>
                      <a:pt x="556" y="910"/>
                    </a:lnTo>
                    <a:lnTo>
                      <a:pt x="560" y="856"/>
                    </a:lnTo>
                    <a:lnTo>
                      <a:pt x="560" y="800"/>
                    </a:lnTo>
                    <a:lnTo>
                      <a:pt x="560" y="746"/>
                    </a:lnTo>
                    <a:lnTo>
                      <a:pt x="556" y="692"/>
                    </a:lnTo>
                    <a:lnTo>
                      <a:pt x="552" y="638"/>
                    </a:lnTo>
                    <a:lnTo>
                      <a:pt x="546" y="586"/>
                    </a:lnTo>
                    <a:lnTo>
                      <a:pt x="538" y="534"/>
                    </a:lnTo>
                    <a:lnTo>
                      <a:pt x="528" y="482"/>
                    </a:lnTo>
                    <a:lnTo>
                      <a:pt x="518" y="430"/>
                    </a:lnTo>
                    <a:lnTo>
                      <a:pt x="504" y="380"/>
                    </a:lnTo>
                    <a:lnTo>
                      <a:pt x="490" y="330"/>
                    </a:lnTo>
                    <a:lnTo>
                      <a:pt x="474" y="280"/>
                    </a:lnTo>
                    <a:lnTo>
                      <a:pt x="456" y="232"/>
                    </a:lnTo>
                    <a:lnTo>
                      <a:pt x="438" y="184"/>
                    </a:lnTo>
                    <a:lnTo>
                      <a:pt x="416" y="136"/>
                    </a:lnTo>
                    <a:lnTo>
                      <a:pt x="394" y="90"/>
                    </a:lnTo>
                    <a:lnTo>
                      <a:pt x="372" y="46"/>
                    </a:lnTo>
                    <a:lnTo>
                      <a:pt x="346" y="0"/>
                    </a:lnTo>
                    <a:close/>
                  </a:path>
                </a:pathLst>
              </a:custGeom>
              <a:noFill/>
              <a:ln w="38100" cap="flat" cmpd="sng">
                <a:solidFill>
                  <a:srgbClr val="5F5F5F"/>
                </a:solidFill>
                <a:prstDash val="solid"/>
                <a:round/>
                <a:headEnd type="none" w="med" len="med"/>
                <a:tailEnd type="none" w="med" len="med"/>
              </a:ln>
              <a:effectLst/>
              <a:extLst/>
            </p:spPr>
            <p:txBody>
              <a:bodyPr/>
              <a:lstStyle/>
              <a:p>
                <a:endParaRPr lang="en-GB"/>
              </a:p>
            </p:txBody>
          </p:sp>
          <p:sp>
            <p:nvSpPr>
              <p:cNvPr id="49" name="Freeform 7"/>
              <p:cNvSpPr>
                <a:spLocks/>
              </p:cNvSpPr>
              <p:nvPr/>
            </p:nvSpPr>
            <p:spPr bwMode="auto">
              <a:xfrm>
                <a:off x="2373314" y="5143694"/>
                <a:ext cx="2200275" cy="1587500"/>
              </a:xfrm>
              <a:custGeom>
                <a:avLst/>
                <a:gdLst>
                  <a:gd name="T0" fmla="*/ 0 w 1386"/>
                  <a:gd name="T1" fmla="*/ 317500 h 1000"/>
                  <a:gd name="T2" fmla="*/ 44450 w 1386"/>
                  <a:gd name="T3" fmla="*/ 390525 h 1000"/>
                  <a:gd name="T4" fmla="*/ 133350 w 1386"/>
                  <a:gd name="T5" fmla="*/ 523875 h 1000"/>
                  <a:gd name="T6" fmla="*/ 234950 w 1386"/>
                  <a:gd name="T7" fmla="*/ 654050 h 1000"/>
                  <a:gd name="T8" fmla="*/ 339725 w 1386"/>
                  <a:gd name="T9" fmla="*/ 777875 h 1000"/>
                  <a:gd name="T10" fmla="*/ 457200 w 1386"/>
                  <a:gd name="T11" fmla="*/ 895350 h 1000"/>
                  <a:gd name="T12" fmla="*/ 577850 w 1386"/>
                  <a:gd name="T13" fmla="*/ 1003300 h 1000"/>
                  <a:gd name="T14" fmla="*/ 708025 w 1386"/>
                  <a:gd name="T15" fmla="*/ 1101725 h 1000"/>
                  <a:gd name="T16" fmla="*/ 844550 w 1386"/>
                  <a:gd name="T17" fmla="*/ 1196975 h 1000"/>
                  <a:gd name="T18" fmla="*/ 984250 w 1386"/>
                  <a:gd name="T19" fmla="*/ 1279525 h 1000"/>
                  <a:gd name="T20" fmla="*/ 1133475 w 1386"/>
                  <a:gd name="T21" fmla="*/ 1352550 h 1000"/>
                  <a:gd name="T22" fmla="*/ 1285875 w 1386"/>
                  <a:gd name="T23" fmla="*/ 1419225 h 1000"/>
                  <a:gd name="T24" fmla="*/ 1441450 w 1386"/>
                  <a:gd name="T25" fmla="*/ 1473200 h 1000"/>
                  <a:gd name="T26" fmla="*/ 1603375 w 1386"/>
                  <a:gd name="T27" fmla="*/ 1517650 h 1000"/>
                  <a:gd name="T28" fmla="*/ 1771650 w 1386"/>
                  <a:gd name="T29" fmla="*/ 1552575 h 1000"/>
                  <a:gd name="T30" fmla="*/ 1939925 w 1386"/>
                  <a:gd name="T31" fmla="*/ 1574800 h 1000"/>
                  <a:gd name="T32" fmla="*/ 2114550 w 1386"/>
                  <a:gd name="T33" fmla="*/ 1587500 h 1000"/>
                  <a:gd name="T34" fmla="*/ 2200275 w 1386"/>
                  <a:gd name="T35" fmla="*/ 952500 h 1000"/>
                  <a:gd name="T36" fmla="*/ 2133600 w 1386"/>
                  <a:gd name="T37" fmla="*/ 952500 h 1000"/>
                  <a:gd name="T38" fmla="*/ 2006600 w 1386"/>
                  <a:gd name="T39" fmla="*/ 942975 h 1000"/>
                  <a:gd name="T40" fmla="*/ 1876425 w 1386"/>
                  <a:gd name="T41" fmla="*/ 927100 h 1000"/>
                  <a:gd name="T42" fmla="*/ 1752600 w 1386"/>
                  <a:gd name="T43" fmla="*/ 901700 h 1000"/>
                  <a:gd name="T44" fmla="*/ 1631950 w 1386"/>
                  <a:gd name="T45" fmla="*/ 866775 h 1000"/>
                  <a:gd name="T46" fmla="*/ 1514475 w 1386"/>
                  <a:gd name="T47" fmla="*/ 825500 h 1000"/>
                  <a:gd name="T48" fmla="*/ 1400175 w 1386"/>
                  <a:gd name="T49" fmla="*/ 777875 h 1000"/>
                  <a:gd name="T50" fmla="*/ 1289050 w 1386"/>
                  <a:gd name="T51" fmla="*/ 720725 h 1000"/>
                  <a:gd name="T52" fmla="*/ 1181100 w 1386"/>
                  <a:gd name="T53" fmla="*/ 657225 h 1000"/>
                  <a:gd name="T54" fmla="*/ 1079500 w 1386"/>
                  <a:gd name="T55" fmla="*/ 590550 h 1000"/>
                  <a:gd name="T56" fmla="*/ 984250 w 1386"/>
                  <a:gd name="T57" fmla="*/ 514350 h 1000"/>
                  <a:gd name="T58" fmla="*/ 892175 w 1386"/>
                  <a:gd name="T59" fmla="*/ 431800 h 1000"/>
                  <a:gd name="T60" fmla="*/ 806450 w 1386"/>
                  <a:gd name="T61" fmla="*/ 346075 h 1000"/>
                  <a:gd name="T62" fmla="*/ 727075 w 1386"/>
                  <a:gd name="T63" fmla="*/ 254000 h 1000"/>
                  <a:gd name="T64" fmla="*/ 650875 w 1386"/>
                  <a:gd name="T65" fmla="*/ 155575 h 1000"/>
                  <a:gd name="T66" fmla="*/ 584200 w 1386"/>
                  <a:gd name="T67" fmla="*/ 53975 h 1000"/>
                  <a:gd name="T68" fmla="*/ 552450 w 1386"/>
                  <a:gd name="T69" fmla="*/ 0 h 10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386" h="1000">
                    <a:moveTo>
                      <a:pt x="348" y="0"/>
                    </a:moveTo>
                    <a:lnTo>
                      <a:pt x="0" y="200"/>
                    </a:lnTo>
                    <a:lnTo>
                      <a:pt x="28" y="246"/>
                    </a:lnTo>
                    <a:lnTo>
                      <a:pt x="56" y="288"/>
                    </a:lnTo>
                    <a:lnTo>
                      <a:pt x="84" y="330"/>
                    </a:lnTo>
                    <a:lnTo>
                      <a:pt x="116" y="372"/>
                    </a:lnTo>
                    <a:lnTo>
                      <a:pt x="148" y="412"/>
                    </a:lnTo>
                    <a:lnTo>
                      <a:pt x="180" y="452"/>
                    </a:lnTo>
                    <a:lnTo>
                      <a:pt x="214" y="490"/>
                    </a:lnTo>
                    <a:lnTo>
                      <a:pt x="250" y="528"/>
                    </a:lnTo>
                    <a:lnTo>
                      <a:pt x="288" y="564"/>
                    </a:lnTo>
                    <a:lnTo>
                      <a:pt x="326" y="598"/>
                    </a:lnTo>
                    <a:lnTo>
                      <a:pt x="364" y="632"/>
                    </a:lnTo>
                    <a:lnTo>
                      <a:pt x="404" y="664"/>
                    </a:lnTo>
                    <a:lnTo>
                      <a:pt x="446" y="694"/>
                    </a:lnTo>
                    <a:lnTo>
                      <a:pt x="488" y="724"/>
                    </a:lnTo>
                    <a:lnTo>
                      <a:pt x="532" y="754"/>
                    </a:lnTo>
                    <a:lnTo>
                      <a:pt x="576" y="780"/>
                    </a:lnTo>
                    <a:lnTo>
                      <a:pt x="620" y="806"/>
                    </a:lnTo>
                    <a:lnTo>
                      <a:pt x="666" y="830"/>
                    </a:lnTo>
                    <a:lnTo>
                      <a:pt x="714" y="852"/>
                    </a:lnTo>
                    <a:lnTo>
                      <a:pt x="760" y="874"/>
                    </a:lnTo>
                    <a:lnTo>
                      <a:pt x="810" y="894"/>
                    </a:lnTo>
                    <a:lnTo>
                      <a:pt x="858" y="912"/>
                    </a:lnTo>
                    <a:lnTo>
                      <a:pt x="908" y="928"/>
                    </a:lnTo>
                    <a:lnTo>
                      <a:pt x="960" y="942"/>
                    </a:lnTo>
                    <a:lnTo>
                      <a:pt x="1010" y="956"/>
                    </a:lnTo>
                    <a:lnTo>
                      <a:pt x="1062" y="968"/>
                    </a:lnTo>
                    <a:lnTo>
                      <a:pt x="1116" y="978"/>
                    </a:lnTo>
                    <a:lnTo>
                      <a:pt x="1168" y="986"/>
                    </a:lnTo>
                    <a:lnTo>
                      <a:pt x="1222" y="992"/>
                    </a:lnTo>
                    <a:lnTo>
                      <a:pt x="1276" y="996"/>
                    </a:lnTo>
                    <a:lnTo>
                      <a:pt x="1332" y="1000"/>
                    </a:lnTo>
                    <a:lnTo>
                      <a:pt x="1386" y="1000"/>
                    </a:lnTo>
                    <a:lnTo>
                      <a:pt x="1386" y="600"/>
                    </a:lnTo>
                    <a:lnTo>
                      <a:pt x="1344" y="600"/>
                    </a:lnTo>
                    <a:lnTo>
                      <a:pt x="1304" y="598"/>
                    </a:lnTo>
                    <a:lnTo>
                      <a:pt x="1264" y="594"/>
                    </a:lnTo>
                    <a:lnTo>
                      <a:pt x="1222" y="590"/>
                    </a:lnTo>
                    <a:lnTo>
                      <a:pt x="1182" y="584"/>
                    </a:lnTo>
                    <a:lnTo>
                      <a:pt x="1144" y="576"/>
                    </a:lnTo>
                    <a:lnTo>
                      <a:pt x="1104" y="568"/>
                    </a:lnTo>
                    <a:lnTo>
                      <a:pt x="1066" y="558"/>
                    </a:lnTo>
                    <a:lnTo>
                      <a:pt x="1028" y="546"/>
                    </a:lnTo>
                    <a:lnTo>
                      <a:pt x="990" y="534"/>
                    </a:lnTo>
                    <a:lnTo>
                      <a:pt x="954" y="520"/>
                    </a:lnTo>
                    <a:lnTo>
                      <a:pt x="918" y="506"/>
                    </a:lnTo>
                    <a:lnTo>
                      <a:pt x="882" y="490"/>
                    </a:lnTo>
                    <a:lnTo>
                      <a:pt x="846" y="472"/>
                    </a:lnTo>
                    <a:lnTo>
                      <a:pt x="812" y="454"/>
                    </a:lnTo>
                    <a:lnTo>
                      <a:pt x="778" y="436"/>
                    </a:lnTo>
                    <a:lnTo>
                      <a:pt x="744" y="414"/>
                    </a:lnTo>
                    <a:lnTo>
                      <a:pt x="712" y="394"/>
                    </a:lnTo>
                    <a:lnTo>
                      <a:pt x="680" y="372"/>
                    </a:lnTo>
                    <a:lnTo>
                      <a:pt x="650" y="348"/>
                    </a:lnTo>
                    <a:lnTo>
                      <a:pt x="620" y="324"/>
                    </a:lnTo>
                    <a:lnTo>
                      <a:pt x="590" y="298"/>
                    </a:lnTo>
                    <a:lnTo>
                      <a:pt x="562" y="272"/>
                    </a:lnTo>
                    <a:lnTo>
                      <a:pt x="534" y="246"/>
                    </a:lnTo>
                    <a:lnTo>
                      <a:pt x="508" y="218"/>
                    </a:lnTo>
                    <a:lnTo>
                      <a:pt x="482" y="190"/>
                    </a:lnTo>
                    <a:lnTo>
                      <a:pt x="458" y="160"/>
                    </a:lnTo>
                    <a:lnTo>
                      <a:pt x="434" y="130"/>
                    </a:lnTo>
                    <a:lnTo>
                      <a:pt x="410" y="98"/>
                    </a:lnTo>
                    <a:lnTo>
                      <a:pt x="388" y="66"/>
                    </a:lnTo>
                    <a:lnTo>
                      <a:pt x="368" y="34"/>
                    </a:lnTo>
                    <a:lnTo>
                      <a:pt x="348" y="0"/>
                    </a:lnTo>
                    <a:close/>
                  </a:path>
                </a:pathLst>
              </a:custGeom>
              <a:noFill/>
              <a:ln w="38100" cap="flat" cmpd="sng">
                <a:solidFill>
                  <a:srgbClr val="5F5F5F"/>
                </a:solidFill>
                <a:prstDash val="solid"/>
                <a:round/>
                <a:headEnd type="none" w="med" len="med"/>
                <a:tailEnd type="none" w="med" len="med"/>
              </a:ln>
              <a:effectLst/>
              <a:extLst/>
            </p:spPr>
            <p:txBody>
              <a:bodyPr/>
              <a:lstStyle/>
              <a:p>
                <a:endParaRPr lang="en-GB"/>
              </a:p>
            </p:txBody>
          </p:sp>
          <p:sp>
            <p:nvSpPr>
              <p:cNvPr id="50" name="Freeform 8"/>
              <p:cNvSpPr>
                <a:spLocks/>
              </p:cNvSpPr>
              <p:nvPr/>
            </p:nvSpPr>
            <p:spPr bwMode="auto">
              <a:xfrm>
                <a:off x="2668587" y="3238693"/>
                <a:ext cx="1355725" cy="1905000"/>
              </a:xfrm>
              <a:custGeom>
                <a:avLst/>
                <a:gdLst>
                  <a:gd name="T0" fmla="*/ 1270000 w 854"/>
                  <a:gd name="T1" fmla="*/ 952500 h 1200"/>
                  <a:gd name="T2" fmla="*/ 1270000 w 854"/>
                  <a:gd name="T3" fmla="*/ 952500 h 1200"/>
                  <a:gd name="T4" fmla="*/ 1273175 w 854"/>
                  <a:gd name="T5" fmla="*/ 911225 h 1200"/>
                  <a:gd name="T6" fmla="*/ 1276350 w 854"/>
                  <a:gd name="T7" fmla="*/ 866775 h 1200"/>
                  <a:gd name="T8" fmla="*/ 1282700 w 854"/>
                  <a:gd name="T9" fmla="*/ 825500 h 1200"/>
                  <a:gd name="T10" fmla="*/ 1292225 w 854"/>
                  <a:gd name="T11" fmla="*/ 787400 h 1200"/>
                  <a:gd name="T12" fmla="*/ 1304925 w 854"/>
                  <a:gd name="T13" fmla="*/ 746125 h 1200"/>
                  <a:gd name="T14" fmla="*/ 1320800 w 854"/>
                  <a:gd name="T15" fmla="*/ 708025 h 1200"/>
                  <a:gd name="T16" fmla="*/ 1336675 w 854"/>
                  <a:gd name="T17" fmla="*/ 673100 h 1200"/>
                  <a:gd name="T18" fmla="*/ 1355725 w 854"/>
                  <a:gd name="T19" fmla="*/ 635000 h 1200"/>
                  <a:gd name="T20" fmla="*/ 257175 w 854"/>
                  <a:gd name="T21" fmla="*/ 0 h 1200"/>
                  <a:gd name="T22" fmla="*/ 257175 w 854"/>
                  <a:gd name="T23" fmla="*/ 0 h 1200"/>
                  <a:gd name="T24" fmla="*/ 225425 w 854"/>
                  <a:gd name="T25" fmla="*/ 53975 h 1200"/>
                  <a:gd name="T26" fmla="*/ 196850 w 854"/>
                  <a:gd name="T27" fmla="*/ 107950 h 1200"/>
                  <a:gd name="T28" fmla="*/ 171450 w 854"/>
                  <a:gd name="T29" fmla="*/ 161925 h 1200"/>
                  <a:gd name="T30" fmla="*/ 146050 w 854"/>
                  <a:gd name="T31" fmla="*/ 219075 h 1200"/>
                  <a:gd name="T32" fmla="*/ 123825 w 854"/>
                  <a:gd name="T33" fmla="*/ 276225 h 1200"/>
                  <a:gd name="T34" fmla="*/ 104775 w 854"/>
                  <a:gd name="T35" fmla="*/ 333375 h 1200"/>
                  <a:gd name="T36" fmla="*/ 85725 w 854"/>
                  <a:gd name="T37" fmla="*/ 393700 h 1200"/>
                  <a:gd name="T38" fmla="*/ 66675 w 854"/>
                  <a:gd name="T39" fmla="*/ 450850 h 1200"/>
                  <a:gd name="T40" fmla="*/ 50800 w 854"/>
                  <a:gd name="T41" fmla="*/ 511175 h 1200"/>
                  <a:gd name="T42" fmla="*/ 38100 w 854"/>
                  <a:gd name="T43" fmla="*/ 574675 h 1200"/>
                  <a:gd name="T44" fmla="*/ 28575 w 854"/>
                  <a:gd name="T45" fmla="*/ 635000 h 1200"/>
                  <a:gd name="T46" fmla="*/ 19050 w 854"/>
                  <a:gd name="T47" fmla="*/ 698500 h 1200"/>
                  <a:gd name="T48" fmla="*/ 9525 w 854"/>
                  <a:gd name="T49" fmla="*/ 762000 h 1200"/>
                  <a:gd name="T50" fmla="*/ 6350 w 854"/>
                  <a:gd name="T51" fmla="*/ 825500 h 1200"/>
                  <a:gd name="T52" fmla="*/ 3175 w 854"/>
                  <a:gd name="T53" fmla="*/ 889000 h 1200"/>
                  <a:gd name="T54" fmla="*/ 0 w 854"/>
                  <a:gd name="T55" fmla="*/ 952500 h 1200"/>
                  <a:gd name="T56" fmla="*/ 0 w 854"/>
                  <a:gd name="T57" fmla="*/ 952500 h 1200"/>
                  <a:gd name="T58" fmla="*/ 3175 w 854"/>
                  <a:gd name="T59" fmla="*/ 1019175 h 1200"/>
                  <a:gd name="T60" fmla="*/ 6350 w 854"/>
                  <a:gd name="T61" fmla="*/ 1082675 h 1200"/>
                  <a:gd name="T62" fmla="*/ 9525 w 854"/>
                  <a:gd name="T63" fmla="*/ 1146175 h 1200"/>
                  <a:gd name="T64" fmla="*/ 19050 w 854"/>
                  <a:gd name="T65" fmla="*/ 1209675 h 1200"/>
                  <a:gd name="T66" fmla="*/ 28575 w 854"/>
                  <a:gd name="T67" fmla="*/ 1273175 h 1200"/>
                  <a:gd name="T68" fmla="*/ 38100 w 854"/>
                  <a:gd name="T69" fmla="*/ 1333500 h 1200"/>
                  <a:gd name="T70" fmla="*/ 50800 w 854"/>
                  <a:gd name="T71" fmla="*/ 1393825 h 1200"/>
                  <a:gd name="T72" fmla="*/ 66675 w 854"/>
                  <a:gd name="T73" fmla="*/ 1454150 h 1200"/>
                  <a:gd name="T74" fmla="*/ 85725 w 854"/>
                  <a:gd name="T75" fmla="*/ 1514475 h 1200"/>
                  <a:gd name="T76" fmla="*/ 104775 w 854"/>
                  <a:gd name="T77" fmla="*/ 1571625 h 1200"/>
                  <a:gd name="T78" fmla="*/ 123825 w 854"/>
                  <a:gd name="T79" fmla="*/ 1631950 h 1200"/>
                  <a:gd name="T80" fmla="*/ 146050 w 854"/>
                  <a:gd name="T81" fmla="*/ 1689100 h 1200"/>
                  <a:gd name="T82" fmla="*/ 171450 w 854"/>
                  <a:gd name="T83" fmla="*/ 1743075 h 1200"/>
                  <a:gd name="T84" fmla="*/ 196850 w 854"/>
                  <a:gd name="T85" fmla="*/ 1800225 h 1200"/>
                  <a:gd name="T86" fmla="*/ 225425 w 854"/>
                  <a:gd name="T87" fmla="*/ 1854200 h 1200"/>
                  <a:gd name="T88" fmla="*/ 257175 w 854"/>
                  <a:gd name="T89" fmla="*/ 1905000 h 1200"/>
                  <a:gd name="T90" fmla="*/ 1355725 w 854"/>
                  <a:gd name="T91" fmla="*/ 1270000 h 1200"/>
                  <a:gd name="T92" fmla="*/ 1355725 w 854"/>
                  <a:gd name="T93" fmla="*/ 1270000 h 1200"/>
                  <a:gd name="T94" fmla="*/ 1336675 w 854"/>
                  <a:gd name="T95" fmla="*/ 1235075 h 1200"/>
                  <a:gd name="T96" fmla="*/ 1320800 w 854"/>
                  <a:gd name="T97" fmla="*/ 1196975 h 1200"/>
                  <a:gd name="T98" fmla="*/ 1304925 w 854"/>
                  <a:gd name="T99" fmla="*/ 1158875 h 1200"/>
                  <a:gd name="T100" fmla="*/ 1292225 w 854"/>
                  <a:gd name="T101" fmla="*/ 1120775 h 1200"/>
                  <a:gd name="T102" fmla="*/ 1282700 w 854"/>
                  <a:gd name="T103" fmla="*/ 1079500 h 1200"/>
                  <a:gd name="T104" fmla="*/ 1276350 w 854"/>
                  <a:gd name="T105" fmla="*/ 1038225 h 1200"/>
                  <a:gd name="T106" fmla="*/ 1273175 w 854"/>
                  <a:gd name="T107" fmla="*/ 996950 h 1200"/>
                  <a:gd name="T108" fmla="*/ 1270000 w 854"/>
                  <a:gd name="T109" fmla="*/ 952500 h 1200"/>
                  <a:gd name="T110" fmla="*/ 1270000 w 854"/>
                  <a:gd name="T111" fmla="*/ 952500 h 120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854" h="1200">
                    <a:moveTo>
                      <a:pt x="800" y="600"/>
                    </a:moveTo>
                    <a:lnTo>
                      <a:pt x="800" y="600"/>
                    </a:lnTo>
                    <a:lnTo>
                      <a:pt x="802" y="574"/>
                    </a:lnTo>
                    <a:lnTo>
                      <a:pt x="804" y="546"/>
                    </a:lnTo>
                    <a:lnTo>
                      <a:pt x="808" y="520"/>
                    </a:lnTo>
                    <a:lnTo>
                      <a:pt x="814" y="496"/>
                    </a:lnTo>
                    <a:lnTo>
                      <a:pt x="822" y="470"/>
                    </a:lnTo>
                    <a:lnTo>
                      <a:pt x="832" y="446"/>
                    </a:lnTo>
                    <a:lnTo>
                      <a:pt x="842" y="424"/>
                    </a:lnTo>
                    <a:lnTo>
                      <a:pt x="854" y="400"/>
                    </a:lnTo>
                    <a:lnTo>
                      <a:pt x="162" y="0"/>
                    </a:lnTo>
                    <a:lnTo>
                      <a:pt x="142" y="34"/>
                    </a:lnTo>
                    <a:lnTo>
                      <a:pt x="124" y="68"/>
                    </a:lnTo>
                    <a:lnTo>
                      <a:pt x="108" y="102"/>
                    </a:lnTo>
                    <a:lnTo>
                      <a:pt x="92" y="138"/>
                    </a:lnTo>
                    <a:lnTo>
                      <a:pt x="78" y="174"/>
                    </a:lnTo>
                    <a:lnTo>
                      <a:pt x="66" y="210"/>
                    </a:lnTo>
                    <a:lnTo>
                      <a:pt x="54" y="248"/>
                    </a:lnTo>
                    <a:lnTo>
                      <a:pt x="42" y="284"/>
                    </a:lnTo>
                    <a:lnTo>
                      <a:pt x="32" y="322"/>
                    </a:lnTo>
                    <a:lnTo>
                      <a:pt x="24" y="362"/>
                    </a:lnTo>
                    <a:lnTo>
                      <a:pt x="18" y="400"/>
                    </a:lnTo>
                    <a:lnTo>
                      <a:pt x="12" y="440"/>
                    </a:lnTo>
                    <a:lnTo>
                      <a:pt x="6" y="480"/>
                    </a:lnTo>
                    <a:lnTo>
                      <a:pt x="4" y="520"/>
                    </a:lnTo>
                    <a:lnTo>
                      <a:pt x="2" y="560"/>
                    </a:lnTo>
                    <a:lnTo>
                      <a:pt x="0" y="600"/>
                    </a:lnTo>
                    <a:lnTo>
                      <a:pt x="2" y="642"/>
                    </a:lnTo>
                    <a:lnTo>
                      <a:pt x="4" y="682"/>
                    </a:lnTo>
                    <a:lnTo>
                      <a:pt x="6" y="722"/>
                    </a:lnTo>
                    <a:lnTo>
                      <a:pt x="12" y="762"/>
                    </a:lnTo>
                    <a:lnTo>
                      <a:pt x="18" y="802"/>
                    </a:lnTo>
                    <a:lnTo>
                      <a:pt x="24" y="840"/>
                    </a:lnTo>
                    <a:lnTo>
                      <a:pt x="32" y="878"/>
                    </a:lnTo>
                    <a:lnTo>
                      <a:pt x="42" y="916"/>
                    </a:lnTo>
                    <a:lnTo>
                      <a:pt x="54" y="954"/>
                    </a:lnTo>
                    <a:lnTo>
                      <a:pt x="66" y="990"/>
                    </a:lnTo>
                    <a:lnTo>
                      <a:pt x="78" y="1028"/>
                    </a:lnTo>
                    <a:lnTo>
                      <a:pt x="92" y="1064"/>
                    </a:lnTo>
                    <a:lnTo>
                      <a:pt x="108" y="1098"/>
                    </a:lnTo>
                    <a:lnTo>
                      <a:pt x="124" y="1134"/>
                    </a:lnTo>
                    <a:lnTo>
                      <a:pt x="142" y="1168"/>
                    </a:lnTo>
                    <a:lnTo>
                      <a:pt x="162" y="1200"/>
                    </a:lnTo>
                    <a:lnTo>
                      <a:pt x="854" y="800"/>
                    </a:lnTo>
                    <a:lnTo>
                      <a:pt x="842" y="778"/>
                    </a:lnTo>
                    <a:lnTo>
                      <a:pt x="832" y="754"/>
                    </a:lnTo>
                    <a:lnTo>
                      <a:pt x="822" y="730"/>
                    </a:lnTo>
                    <a:lnTo>
                      <a:pt x="814" y="706"/>
                    </a:lnTo>
                    <a:lnTo>
                      <a:pt x="808" y="680"/>
                    </a:lnTo>
                    <a:lnTo>
                      <a:pt x="804" y="654"/>
                    </a:lnTo>
                    <a:lnTo>
                      <a:pt x="802" y="628"/>
                    </a:lnTo>
                    <a:lnTo>
                      <a:pt x="800" y="600"/>
                    </a:lnTo>
                    <a:close/>
                  </a:path>
                </a:pathLst>
              </a:custGeom>
              <a:noFill/>
              <a:ln w="12700" cap="flat" cmpd="sng">
                <a:solidFill>
                  <a:srgbClr val="000000"/>
                </a:solidFill>
                <a:prstDash val="solid"/>
                <a:round/>
                <a:headEnd type="none" w="med" len="med"/>
                <a:tailEnd type="none" w="med" len="med"/>
              </a:ln>
              <a:effectLst/>
              <a:extLst/>
            </p:spPr>
            <p:txBody>
              <a:bodyPr/>
              <a:lstStyle/>
              <a:p>
                <a:endParaRPr lang="en-GB"/>
              </a:p>
            </p:txBody>
          </p:sp>
          <p:sp>
            <p:nvSpPr>
              <p:cNvPr id="51" name="Freeform 9"/>
              <p:cNvSpPr>
                <a:spLocks/>
              </p:cNvSpPr>
              <p:nvPr/>
            </p:nvSpPr>
            <p:spPr bwMode="auto">
              <a:xfrm>
                <a:off x="2925763" y="4508694"/>
                <a:ext cx="1647825" cy="1587500"/>
              </a:xfrm>
              <a:custGeom>
                <a:avLst/>
                <a:gdLst>
                  <a:gd name="T0" fmla="*/ 1098550 w 1038"/>
                  <a:gd name="T1" fmla="*/ 0 h 1000"/>
                  <a:gd name="T2" fmla="*/ 0 w 1038"/>
                  <a:gd name="T3" fmla="*/ 635000 h 1000"/>
                  <a:gd name="T4" fmla="*/ 0 w 1038"/>
                  <a:gd name="T5" fmla="*/ 635000 h 1000"/>
                  <a:gd name="T6" fmla="*/ 31750 w 1038"/>
                  <a:gd name="T7" fmla="*/ 688975 h 1000"/>
                  <a:gd name="T8" fmla="*/ 63500 w 1038"/>
                  <a:gd name="T9" fmla="*/ 739775 h 1000"/>
                  <a:gd name="T10" fmla="*/ 98425 w 1038"/>
                  <a:gd name="T11" fmla="*/ 790575 h 1000"/>
                  <a:gd name="T12" fmla="*/ 136525 w 1038"/>
                  <a:gd name="T13" fmla="*/ 841375 h 1000"/>
                  <a:gd name="T14" fmla="*/ 174625 w 1038"/>
                  <a:gd name="T15" fmla="*/ 889000 h 1000"/>
                  <a:gd name="T16" fmla="*/ 212725 w 1038"/>
                  <a:gd name="T17" fmla="*/ 936625 h 1000"/>
                  <a:gd name="T18" fmla="*/ 254000 w 1038"/>
                  <a:gd name="T19" fmla="*/ 981075 h 1000"/>
                  <a:gd name="T20" fmla="*/ 295275 w 1038"/>
                  <a:gd name="T21" fmla="*/ 1025525 h 1000"/>
                  <a:gd name="T22" fmla="*/ 339725 w 1038"/>
                  <a:gd name="T23" fmla="*/ 1066800 h 1000"/>
                  <a:gd name="T24" fmla="*/ 384175 w 1038"/>
                  <a:gd name="T25" fmla="*/ 1108075 h 1000"/>
                  <a:gd name="T26" fmla="*/ 431800 w 1038"/>
                  <a:gd name="T27" fmla="*/ 1149350 h 1000"/>
                  <a:gd name="T28" fmla="*/ 479425 w 1038"/>
                  <a:gd name="T29" fmla="*/ 1187450 h 1000"/>
                  <a:gd name="T30" fmla="*/ 527050 w 1038"/>
                  <a:gd name="T31" fmla="*/ 1225550 h 1000"/>
                  <a:gd name="T32" fmla="*/ 577850 w 1038"/>
                  <a:gd name="T33" fmla="*/ 1260475 h 1000"/>
                  <a:gd name="T34" fmla="*/ 628650 w 1038"/>
                  <a:gd name="T35" fmla="*/ 1292225 h 1000"/>
                  <a:gd name="T36" fmla="*/ 682625 w 1038"/>
                  <a:gd name="T37" fmla="*/ 1327150 h 1000"/>
                  <a:gd name="T38" fmla="*/ 736600 w 1038"/>
                  <a:gd name="T39" fmla="*/ 1355725 h 1000"/>
                  <a:gd name="T40" fmla="*/ 790575 w 1038"/>
                  <a:gd name="T41" fmla="*/ 1384300 h 1000"/>
                  <a:gd name="T42" fmla="*/ 847725 w 1038"/>
                  <a:gd name="T43" fmla="*/ 1412875 h 1000"/>
                  <a:gd name="T44" fmla="*/ 904875 w 1038"/>
                  <a:gd name="T45" fmla="*/ 1438275 h 1000"/>
                  <a:gd name="T46" fmla="*/ 962025 w 1038"/>
                  <a:gd name="T47" fmla="*/ 1460500 h 1000"/>
                  <a:gd name="T48" fmla="*/ 1019175 w 1038"/>
                  <a:gd name="T49" fmla="*/ 1482725 h 1000"/>
                  <a:gd name="T50" fmla="*/ 1079500 w 1038"/>
                  <a:gd name="T51" fmla="*/ 1501775 h 1000"/>
                  <a:gd name="T52" fmla="*/ 1139825 w 1038"/>
                  <a:gd name="T53" fmla="*/ 1520825 h 1000"/>
                  <a:gd name="T54" fmla="*/ 1200150 w 1038"/>
                  <a:gd name="T55" fmla="*/ 1536700 h 1000"/>
                  <a:gd name="T56" fmla="*/ 1263650 w 1038"/>
                  <a:gd name="T57" fmla="*/ 1549400 h 1000"/>
                  <a:gd name="T58" fmla="*/ 1323975 w 1038"/>
                  <a:gd name="T59" fmla="*/ 1562100 h 1000"/>
                  <a:gd name="T60" fmla="*/ 1387475 w 1038"/>
                  <a:gd name="T61" fmla="*/ 1571625 h 1000"/>
                  <a:gd name="T62" fmla="*/ 1454150 w 1038"/>
                  <a:gd name="T63" fmla="*/ 1577975 h 1000"/>
                  <a:gd name="T64" fmla="*/ 1517650 w 1038"/>
                  <a:gd name="T65" fmla="*/ 1584325 h 1000"/>
                  <a:gd name="T66" fmla="*/ 1581150 w 1038"/>
                  <a:gd name="T67" fmla="*/ 1587500 h 1000"/>
                  <a:gd name="T68" fmla="*/ 1647825 w 1038"/>
                  <a:gd name="T69" fmla="*/ 1587500 h 1000"/>
                  <a:gd name="T70" fmla="*/ 1647825 w 1038"/>
                  <a:gd name="T71" fmla="*/ 317500 h 1000"/>
                  <a:gd name="T72" fmla="*/ 1647825 w 1038"/>
                  <a:gd name="T73" fmla="*/ 317500 h 1000"/>
                  <a:gd name="T74" fmla="*/ 1603375 w 1038"/>
                  <a:gd name="T75" fmla="*/ 317500 h 1000"/>
                  <a:gd name="T76" fmla="*/ 1562100 w 1038"/>
                  <a:gd name="T77" fmla="*/ 311150 h 1000"/>
                  <a:gd name="T78" fmla="*/ 1520825 w 1038"/>
                  <a:gd name="T79" fmla="*/ 304800 h 1000"/>
                  <a:gd name="T80" fmla="*/ 1479550 w 1038"/>
                  <a:gd name="T81" fmla="*/ 295275 h 1000"/>
                  <a:gd name="T82" fmla="*/ 1438275 w 1038"/>
                  <a:gd name="T83" fmla="*/ 282575 h 1000"/>
                  <a:gd name="T84" fmla="*/ 1400175 w 1038"/>
                  <a:gd name="T85" fmla="*/ 266700 h 1000"/>
                  <a:gd name="T86" fmla="*/ 1362075 w 1038"/>
                  <a:gd name="T87" fmla="*/ 250825 h 1000"/>
                  <a:gd name="T88" fmla="*/ 1327150 w 1038"/>
                  <a:gd name="T89" fmla="*/ 231775 h 1000"/>
                  <a:gd name="T90" fmla="*/ 1292225 w 1038"/>
                  <a:gd name="T91" fmla="*/ 209550 h 1000"/>
                  <a:gd name="T92" fmla="*/ 1260475 w 1038"/>
                  <a:gd name="T93" fmla="*/ 184150 h 1000"/>
                  <a:gd name="T94" fmla="*/ 1228725 w 1038"/>
                  <a:gd name="T95" fmla="*/ 158750 h 1000"/>
                  <a:gd name="T96" fmla="*/ 1196975 w 1038"/>
                  <a:gd name="T97" fmla="*/ 130175 h 1000"/>
                  <a:gd name="T98" fmla="*/ 1171575 w 1038"/>
                  <a:gd name="T99" fmla="*/ 101600 h 1000"/>
                  <a:gd name="T100" fmla="*/ 1143000 w 1038"/>
                  <a:gd name="T101" fmla="*/ 69850 h 1000"/>
                  <a:gd name="T102" fmla="*/ 1120775 w 1038"/>
                  <a:gd name="T103" fmla="*/ 34925 h 1000"/>
                  <a:gd name="T104" fmla="*/ 1098550 w 1038"/>
                  <a:gd name="T105" fmla="*/ 0 h 1000"/>
                  <a:gd name="T106" fmla="*/ 1098550 w 1038"/>
                  <a:gd name="T107" fmla="*/ 0 h 10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038" h="1000">
                    <a:moveTo>
                      <a:pt x="692" y="0"/>
                    </a:moveTo>
                    <a:lnTo>
                      <a:pt x="0" y="400"/>
                    </a:lnTo>
                    <a:lnTo>
                      <a:pt x="20" y="434"/>
                    </a:lnTo>
                    <a:lnTo>
                      <a:pt x="40" y="466"/>
                    </a:lnTo>
                    <a:lnTo>
                      <a:pt x="62" y="498"/>
                    </a:lnTo>
                    <a:lnTo>
                      <a:pt x="86" y="530"/>
                    </a:lnTo>
                    <a:lnTo>
                      <a:pt x="110" y="560"/>
                    </a:lnTo>
                    <a:lnTo>
                      <a:pt x="134" y="590"/>
                    </a:lnTo>
                    <a:lnTo>
                      <a:pt x="160" y="618"/>
                    </a:lnTo>
                    <a:lnTo>
                      <a:pt x="186" y="646"/>
                    </a:lnTo>
                    <a:lnTo>
                      <a:pt x="214" y="672"/>
                    </a:lnTo>
                    <a:lnTo>
                      <a:pt x="242" y="698"/>
                    </a:lnTo>
                    <a:lnTo>
                      <a:pt x="272" y="724"/>
                    </a:lnTo>
                    <a:lnTo>
                      <a:pt x="302" y="748"/>
                    </a:lnTo>
                    <a:lnTo>
                      <a:pt x="332" y="772"/>
                    </a:lnTo>
                    <a:lnTo>
                      <a:pt x="364" y="794"/>
                    </a:lnTo>
                    <a:lnTo>
                      <a:pt x="396" y="814"/>
                    </a:lnTo>
                    <a:lnTo>
                      <a:pt x="430" y="836"/>
                    </a:lnTo>
                    <a:lnTo>
                      <a:pt x="464" y="854"/>
                    </a:lnTo>
                    <a:lnTo>
                      <a:pt x="498" y="872"/>
                    </a:lnTo>
                    <a:lnTo>
                      <a:pt x="534" y="890"/>
                    </a:lnTo>
                    <a:lnTo>
                      <a:pt x="570" y="906"/>
                    </a:lnTo>
                    <a:lnTo>
                      <a:pt x="606" y="920"/>
                    </a:lnTo>
                    <a:lnTo>
                      <a:pt x="642" y="934"/>
                    </a:lnTo>
                    <a:lnTo>
                      <a:pt x="680" y="946"/>
                    </a:lnTo>
                    <a:lnTo>
                      <a:pt x="718" y="958"/>
                    </a:lnTo>
                    <a:lnTo>
                      <a:pt x="756" y="968"/>
                    </a:lnTo>
                    <a:lnTo>
                      <a:pt x="796" y="976"/>
                    </a:lnTo>
                    <a:lnTo>
                      <a:pt x="834" y="984"/>
                    </a:lnTo>
                    <a:lnTo>
                      <a:pt x="874" y="990"/>
                    </a:lnTo>
                    <a:lnTo>
                      <a:pt x="916" y="994"/>
                    </a:lnTo>
                    <a:lnTo>
                      <a:pt x="956" y="998"/>
                    </a:lnTo>
                    <a:lnTo>
                      <a:pt x="996" y="1000"/>
                    </a:lnTo>
                    <a:lnTo>
                      <a:pt x="1038" y="1000"/>
                    </a:lnTo>
                    <a:lnTo>
                      <a:pt x="1038" y="200"/>
                    </a:lnTo>
                    <a:lnTo>
                      <a:pt x="1010" y="200"/>
                    </a:lnTo>
                    <a:lnTo>
                      <a:pt x="984" y="196"/>
                    </a:lnTo>
                    <a:lnTo>
                      <a:pt x="958" y="192"/>
                    </a:lnTo>
                    <a:lnTo>
                      <a:pt x="932" y="186"/>
                    </a:lnTo>
                    <a:lnTo>
                      <a:pt x="906" y="178"/>
                    </a:lnTo>
                    <a:lnTo>
                      <a:pt x="882" y="168"/>
                    </a:lnTo>
                    <a:lnTo>
                      <a:pt x="858" y="158"/>
                    </a:lnTo>
                    <a:lnTo>
                      <a:pt x="836" y="146"/>
                    </a:lnTo>
                    <a:lnTo>
                      <a:pt x="814" y="132"/>
                    </a:lnTo>
                    <a:lnTo>
                      <a:pt x="794" y="116"/>
                    </a:lnTo>
                    <a:lnTo>
                      <a:pt x="774" y="100"/>
                    </a:lnTo>
                    <a:lnTo>
                      <a:pt x="754" y="82"/>
                    </a:lnTo>
                    <a:lnTo>
                      <a:pt x="738" y="64"/>
                    </a:lnTo>
                    <a:lnTo>
                      <a:pt x="720" y="44"/>
                    </a:lnTo>
                    <a:lnTo>
                      <a:pt x="706" y="22"/>
                    </a:lnTo>
                    <a:lnTo>
                      <a:pt x="692" y="0"/>
                    </a:lnTo>
                    <a:close/>
                  </a:path>
                </a:pathLst>
              </a:custGeom>
              <a:noFill/>
              <a:ln w="38100" cap="flat" cmpd="sng">
                <a:solidFill>
                  <a:srgbClr val="5F5F5F"/>
                </a:solidFill>
                <a:prstDash val="solid"/>
                <a:round/>
                <a:headEnd type="none" w="med" len="med"/>
                <a:tailEnd type="none" w="med" len="med"/>
              </a:ln>
              <a:effectLst/>
              <a:extLst/>
            </p:spPr>
            <p:txBody>
              <a:bodyPr/>
              <a:lstStyle/>
              <a:p>
                <a:endParaRPr lang="en-GB"/>
              </a:p>
            </p:txBody>
          </p:sp>
          <p:sp>
            <p:nvSpPr>
              <p:cNvPr id="52" name="Freeform 10"/>
              <p:cNvSpPr>
                <a:spLocks/>
              </p:cNvSpPr>
              <p:nvPr/>
            </p:nvSpPr>
            <p:spPr bwMode="auto">
              <a:xfrm>
                <a:off x="2925763" y="2286194"/>
                <a:ext cx="1647825" cy="1587500"/>
              </a:xfrm>
              <a:custGeom>
                <a:avLst/>
                <a:gdLst>
                  <a:gd name="T0" fmla="*/ 1647825 w 1038"/>
                  <a:gd name="T1" fmla="*/ 1270000 h 1000"/>
                  <a:gd name="T2" fmla="*/ 1647825 w 1038"/>
                  <a:gd name="T3" fmla="*/ 0 h 1000"/>
                  <a:gd name="T4" fmla="*/ 1647825 w 1038"/>
                  <a:gd name="T5" fmla="*/ 0 h 1000"/>
                  <a:gd name="T6" fmla="*/ 1581150 w 1038"/>
                  <a:gd name="T7" fmla="*/ 3175 h 1000"/>
                  <a:gd name="T8" fmla="*/ 1517650 w 1038"/>
                  <a:gd name="T9" fmla="*/ 6350 h 1000"/>
                  <a:gd name="T10" fmla="*/ 1454150 w 1038"/>
                  <a:gd name="T11" fmla="*/ 9525 h 1000"/>
                  <a:gd name="T12" fmla="*/ 1387475 w 1038"/>
                  <a:gd name="T13" fmla="*/ 19050 h 1000"/>
                  <a:gd name="T14" fmla="*/ 1323975 w 1038"/>
                  <a:gd name="T15" fmla="*/ 28575 h 1000"/>
                  <a:gd name="T16" fmla="*/ 1263650 w 1038"/>
                  <a:gd name="T17" fmla="*/ 41275 h 1000"/>
                  <a:gd name="T18" fmla="*/ 1200150 w 1038"/>
                  <a:gd name="T19" fmla="*/ 53975 h 1000"/>
                  <a:gd name="T20" fmla="*/ 1139825 w 1038"/>
                  <a:gd name="T21" fmla="*/ 69850 h 1000"/>
                  <a:gd name="T22" fmla="*/ 1079500 w 1038"/>
                  <a:gd name="T23" fmla="*/ 88900 h 1000"/>
                  <a:gd name="T24" fmla="*/ 1019175 w 1038"/>
                  <a:gd name="T25" fmla="*/ 107950 h 1000"/>
                  <a:gd name="T26" fmla="*/ 962025 w 1038"/>
                  <a:gd name="T27" fmla="*/ 130175 h 1000"/>
                  <a:gd name="T28" fmla="*/ 904875 w 1038"/>
                  <a:gd name="T29" fmla="*/ 152400 h 1000"/>
                  <a:gd name="T30" fmla="*/ 847725 w 1038"/>
                  <a:gd name="T31" fmla="*/ 177800 h 1000"/>
                  <a:gd name="T32" fmla="*/ 790575 w 1038"/>
                  <a:gd name="T33" fmla="*/ 203200 h 1000"/>
                  <a:gd name="T34" fmla="*/ 736600 w 1038"/>
                  <a:gd name="T35" fmla="*/ 231775 h 1000"/>
                  <a:gd name="T36" fmla="*/ 682625 w 1038"/>
                  <a:gd name="T37" fmla="*/ 263525 h 1000"/>
                  <a:gd name="T38" fmla="*/ 628650 w 1038"/>
                  <a:gd name="T39" fmla="*/ 295275 h 1000"/>
                  <a:gd name="T40" fmla="*/ 577850 w 1038"/>
                  <a:gd name="T41" fmla="*/ 330200 h 1000"/>
                  <a:gd name="T42" fmla="*/ 527050 w 1038"/>
                  <a:gd name="T43" fmla="*/ 365125 h 1000"/>
                  <a:gd name="T44" fmla="*/ 479425 w 1038"/>
                  <a:gd name="T45" fmla="*/ 403225 h 1000"/>
                  <a:gd name="T46" fmla="*/ 431800 w 1038"/>
                  <a:gd name="T47" fmla="*/ 441325 h 1000"/>
                  <a:gd name="T48" fmla="*/ 384175 w 1038"/>
                  <a:gd name="T49" fmla="*/ 479425 h 1000"/>
                  <a:gd name="T50" fmla="*/ 339725 w 1038"/>
                  <a:gd name="T51" fmla="*/ 520700 h 1000"/>
                  <a:gd name="T52" fmla="*/ 295275 w 1038"/>
                  <a:gd name="T53" fmla="*/ 565150 h 1000"/>
                  <a:gd name="T54" fmla="*/ 254000 w 1038"/>
                  <a:gd name="T55" fmla="*/ 609600 h 1000"/>
                  <a:gd name="T56" fmla="*/ 212725 w 1038"/>
                  <a:gd name="T57" fmla="*/ 654050 h 1000"/>
                  <a:gd name="T58" fmla="*/ 174625 w 1038"/>
                  <a:gd name="T59" fmla="*/ 701675 h 1000"/>
                  <a:gd name="T60" fmla="*/ 136525 w 1038"/>
                  <a:gd name="T61" fmla="*/ 749300 h 1000"/>
                  <a:gd name="T62" fmla="*/ 98425 w 1038"/>
                  <a:gd name="T63" fmla="*/ 796925 h 1000"/>
                  <a:gd name="T64" fmla="*/ 63500 w 1038"/>
                  <a:gd name="T65" fmla="*/ 847725 h 1000"/>
                  <a:gd name="T66" fmla="*/ 31750 w 1038"/>
                  <a:gd name="T67" fmla="*/ 901700 h 1000"/>
                  <a:gd name="T68" fmla="*/ 0 w 1038"/>
                  <a:gd name="T69" fmla="*/ 952500 h 1000"/>
                  <a:gd name="T70" fmla="*/ 1098550 w 1038"/>
                  <a:gd name="T71" fmla="*/ 1587500 h 1000"/>
                  <a:gd name="T72" fmla="*/ 1098550 w 1038"/>
                  <a:gd name="T73" fmla="*/ 1587500 h 1000"/>
                  <a:gd name="T74" fmla="*/ 1120775 w 1038"/>
                  <a:gd name="T75" fmla="*/ 1552575 h 1000"/>
                  <a:gd name="T76" fmla="*/ 1143000 w 1038"/>
                  <a:gd name="T77" fmla="*/ 1520825 h 1000"/>
                  <a:gd name="T78" fmla="*/ 1171575 w 1038"/>
                  <a:gd name="T79" fmla="*/ 1489075 h 1000"/>
                  <a:gd name="T80" fmla="*/ 1196975 w 1038"/>
                  <a:gd name="T81" fmla="*/ 1457325 h 1000"/>
                  <a:gd name="T82" fmla="*/ 1228725 w 1038"/>
                  <a:gd name="T83" fmla="*/ 1431925 h 1000"/>
                  <a:gd name="T84" fmla="*/ 1260475 w 1038"/>
                  <a:gd name="T85" fmla="*/ 1403350 h 1000"/>
                  <a:gd name="T86" fmla="*/ 1292225 w 1038"/>
                  <a:gd name="T87" fmla="*/ 1381125 h 1000"/>
                  <a:gd name="T88" fmla="*/ 1327150 w 1038"/>
                  <a:gd name="T89" fmla="*/ 1358900 h 1000"/>
                  <a:gd name="T90" fmla="*/ 1362075 w 1038"/>
                  <a:gd name="T91" fmla="*/ 1339850 h 1000"/>
                  <a:gd name="T92" fmla="*/ 1400175 w 1038"/>
                  <a:gd name="T93" fmla="*/ 1320800 h 1000"/>
                  <a:gd name="T94" fmla="*/ 1438275 w 1038"/>
                  <a:gd name="T95" fmla="*/ 1304925 h 1000"/>
                  <a:gd name="T96" fmla="*/ 1479550 w 1038"/>
                  <a:gd name="T97" fmla="*/ 1295400 h 1000"/>
                  <a:gd name="T98" fmla="*/ 1520825 w 1038"/>
                  <a:gd name="T99" fmla="*/ 1282700 h 1000"/>
                  <a:gd name="T100" fmla="*/ 1562100 w 1038"/>
                  <a:gd name="T101" fmla="*/ 1276350 h 1000"/>
                  <a:gd name="T102" fmla="*/ 1603375 w 1038"/>
                  <a:gd name="T103" fmla="*/ 1273175 h 1000"/>
                  <a:gd name="T104" fmla="*/ 1647825 w 1038"/>
                  <a:gd name="T105" fmla="*/ 1270000 h 1000"/>
                  <a:gd name="T106" fmla="*/ 1647825 w 1038"/>
                  <a:gd name="T107" fmla="*/ 1270000 h 10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038" h="1000">
                    <a:moveTo>
                      <a:pt x="1038" y="800"/>
                    </a:moveTo>
                    <a:lnTo>
                      <a:pt x="1038" y="0"/>
                    </a:lnTo>
                    <a:lnTo>
                      <a:pt x="996" y="2"/>
                    </a:lnTo>
                    <a:lnTo>
                      <a:pt x="956" y="4"/>
                    </a:lnTo>
                    <a:lnTo>
                      <a:pt x="916" y="6"/>
                    </a:lnTo>
                    <a:lnTo>
                      <a:pt x="874" y="12"/>
                    </a:lnTo>
                    <a:lnTo>
                      <a:pt x="834" y="18"/>
                    </a:lnTo>
                    <a:lnTo>
                      <a:pt x="796" y="26"/>
                    </a:lnTo>
                    <a:lnTo>
                      <a:pt x="756" y="34"/>
                    </a:lnTo>
                    <a:lnTo>
                      <a:pt x="718" y="44"/>
                    </a:lnTo>
                    <a:lnTo>
                      <a:pt x="680" y="56"/>
                    </a:lnTo>
                    <a:lnTo>
                      <a:pt x="642" y="68"/>
                    </a:lnTo>
                    <a:lnTo>
                      <a:pt x="606" y="82"/>
                    </a:lnTo>
                    <a:lnTo>
                      <a:pt x="570" y="96"/>
                    </a:lnTo>
                    <a:lnTo>
                      <a:pt x="534" y="112"/>
                    </a:lnTo>
                    <a:lnTo>
                      <a:pt x="498" y="128"/>
                    </a:lnTo>
                    <a:lnTo>
                      <a:pt x="464" y="146"/>
                    </a:lnTo>
                    <a:lnTo>
                      <a:pt x="430" y="166"/>
                    </a:lnTo>
                    <a:lnTo>
                      <a:pt x="396" y="186"/>
                    </a:lnTo>
                    <a:lnTo>
                      <a:pt x="364" y="208"/>
                    </a:lnTo>
                    <a:lnTo>
                      <a:pt x="332" y="230"/>
                    </a:lnTo>
                    <a:lnTo>
                      <a:pt x="302" y="254"/>
                    </a:lnTo>
                    <a:lnTo>
                      <a:pt x="272" y="278"/>
                    </a:lnTo>
                    <a:lnTo>
                      <a:pt x="242" y="302"/>
                    </a:lnTo>
                    <a:lnTo>
                      <a:pt x="214" y="328"/>
                    </a:lnTo>
                    <a:lnTo>
                      <a:pt x="186" y="356"/>
                    </a:lnTo>
                    <a:lnTo>
                      <a:pt x="160" y="384"/>
                    </a:lnTo>
                    <a:lnTo>
                      <a:pt x="134" y="412"/>
                    </a:lnTo>
                    <a:lnTo>
                      <a:pt x="110" y="442"/>
                    </a:lnTo>
                    <a:lnTo>
                      <a:pt x="86" y="472"/>
                    </a:lnTo>
                    <a:lnTo>
                      <a:pt x="62" y="502"/>
                    </a:lnTo>
                    <a:lnTo>
                      <a:pt x="40" y="534"/>
                    </a:lnTo>
                    <a:lnTo>
                      <a:pt x="20" y="568"/>
                    </a:lnTo>
                    <a:lnTo>
                      <a:pt x="0" y="600"/>
                    </a:lnTo>
                    <a:lnTo>
                      <a:pt x="692" y="1000"/>
                    </a:lnTo>
                    <a:lnTo>
                      <a:pt x="706" y="978"/>
                    </a:lnTo>
                    <a:lnTo>
                      <a:pt x="720" y="958"/>
                    </a:lnTo>
                    <a:lnTo>
                      <a:pt x="738" y="938"/>
                    </a:lnTo>
                    <a:lnTo>
                      <a:pt x="754" y="918"/>
                    </a:lnTo>
                    <a:lnTo>
                      <a:pt x="774" y="902"/>
                    </a:lnTo>
                    <a:lnTo>
                      <a:pt x="794" y="884"/>
                    </a:lnTo>
                    <a:lnTo>
                      <a:pt x="814" y="870"/>
                    </a:lnTo>
                    <a:lnTo>
                      <a:pt x="836" y="856"/>
                    </a:lnTo>
                    <a:lnTo>
                      <a:pt x="858" y="844"/>
                    </a:lnTo>
                    <a:lnTo>
                      <a:pt x="882" y="832"/>
                    </a:lnTo>
                    <a:lnTo>
                      <a:pt x="906" y="822"/>
                    </a:lnTo>
                    <a:lnTo>
                      <a:pt x="932" y="816"/>
                    </a:lnTo>
                    <a:lnTo>
                      <a:pt x="958" y="808"/>
                    </a:lnTo>
                    <a:lnTo>
                      <a:pt x="984" y="804"/>
                    </a:lnTo>
                    <a:lnTo>
                      <a:pt x="1010" y="802"/>
                    </a:lnTo>
                    <a:lnTo>
                      <a:pt x="1038" y="800"/>
                    </a:lnTo>
                    <a:close/>
                  </a:path>
                </a:pathLst>
              </a:custGeom>
              <a:noFill/>
              <a:ln w="38100" cap="flat" cmpd="sng">
                <a:solidFill>
                  <a:srgbClr val="5F5F5F"/>
                </a:solidFill>
                <a:prstDash val="solid"/>
                <a:round/>
                <a:headEnd type="none" w="med" len="med"/>
                <a:tailEnd type="none" w="med" len="med"/>
              </a:ln>
              <a:effectLst/>
              <a:extLst/>
            </p:spPr>
            <p:txBody>
              <a:bodyPr/>
              <a:lstStyle/>
              <a:p>
                <a:endParaRPr lang="en-GB"/>
              </a:p>
            </p:txBody>
          </p:sp>
          <p:sp>
            <p:nvSpPr>
              <p:cNvPr id="53" name="Freeform 11"/>
              <p:cNvSpPr>
                <a:spLocks/>
              </p:cNvSpPr>
              <p:nvPr/>
            </p:nvSpPr>
            <p:spPr bwMode="auto">
              <a:xfrm>
                <a:off x="4573587" y="4508694"/>
                <a:ext cx="1651000" cy="1587500"/>
              </a:xfrm>
              <a:custGeom>
                <a:avLst/>
                <a:gdLst>
                  <a:gd name="T0" fmla="*/ 0 w 1040"/>
                  <a:gd name="T1" fmla="*/ 317500 h 1000"/>
                  <a:gd name="T2" fmla="*/ 0 w 1040"/>
                  <a:gd name="T3" fmla="*/ 1587500 h 1000"/>
                  <a:gd name="T4" fmla="*/ 0 w 1040"/>
                  <a:gd name="T5" fmla="*/ 1587500 h 1000"/>
                  <a:gd name="T6" fmla="*/ 66675 w 1040"/>
                  <a:gd name="T7" fmla="*/ 1587500 h 1000"/>
                  <a:gd name="T8" fmla="*/ 133350 w 1040"/>
                  <a:gd name="T9" fmla="*/ 1584325 h 1000"/>
                  <a:gd name="T10" fmla="*/ 196850 w 1040"/>
                  <a:gd name="T11" fmla="*/ 1577975 h 1000"/>
                  <a:gd name="T12" fmla="*/ 260350 w 1040"/>
                  <a:gd name="T13" fmla="*/ 1571625 h 1000"/>
                  <a:gd name="T14" fmla="*/ 323850 w 1040"/>
                  <a:gd name="T15" fmla="*/ 1562100 h 1000"/>
                  <a:gd name="T16" fmla="*/ 387350 w 1040"/>
                  <a:gd name="T17" fmla="*/ 1549400 h 1000"/>
                  <a:gd name="T18" fmla="*/ 447675 w 1040"/>
                  <a:gd name="T19" fmla="*/ 1536700 h 1000"/>
                  <a:gd name="T20" fmla="*/ 511175 w 1040"/>
                  <a:gd name="T21" fmla="*/ 1520825 h 1000"/>
                  <a:gd name="T22" fmla="*/ 571500 w 1040"/>
                  <a:gd name="T23" fmla="*/ 1501775 h 1000"/>
                  <a:gd name="T24" fmla="*/ 628650 w 1040"/>
                  <a:gd name="T25" fmla="*/ 1482725 h 1000"/>
                  <a:gd name="T26" fmla="*/ 688975 w 1040"/>
                  <a:gd name="T27" fmla="*/ 1460500 h 1000"/>
                  <a:gd name="T28" fmla="*/ 746125 w 1040"/>
                  <a:gd name="T29" fmla="*/ 1438275 h 1000"/>
                  <a:gd name="T30" fmla="*/ 803275 w 1040"/>
                  <a:gd name="T31" fmla="*/ 1412875 h 1000"/>
                  <a:gd name="T32" fmla="*/ 857250 w 1040"/>
                  <a:gd name="T33" fmla="*/ 1384300 h 1000"/>
                  <a:gd name="T34" fmla="*/ 914400 w 1040"/>
                  <a:gd name="T35" fmla="*/ 1355725 h 1000"/>
                  <a:gd name="T36" fmla="*/ 965200 w 1040"/>
                  <a:gd name="T37" fmla="*/ 1327150 h 1000"/>
                  <a:gd name="T38" fmla="*/ 1019175 w 1040"/>
                  <a:gd name="T39" fmla="*/ 1292225 h 1000"/>
                  <a:gd name="T40" fmla="*/ 1069975 w 1040"/>
                  <a:gd name="T41" fmla="*/ 1260475 h 1000"/>
                  <a:gd name="T42" fmla="*/ 1120775 w 1040"/>
                  <a:gd name="T43" fmla="*/ 1225550 h 1000"/>
                  <a:gd name="T44" fmla="*/ 1168400 w 1040"/>
                  <a:gd name="T45" fmla="*/ 1187450 h 1000"/>
                  <a:gd name="T46" fmla="*/ 1216025 w 1040"/>
                  <a:gd name="T47" fmla="*/ 1149350 h 1000"/>
                  <a:gd name="T48" fmla="*/ 1263650 w 1040"/>
                  <a:gd name="T49" fmla="*/ 1108075 h 1000"/>
                  <a:gd name="T50" fmla="*/ 1308100 w 1040"/>
                  <a:gd name="T51" fmla="*/ 1066800 h 1000"/>
                  <a:gd name="T52" fmla="*/ 1352550 w 1040"/>
                  <a:gd name="T53" fmla="*/ 1025525 h 1000"/>
                  <a:gd name="T54" fmla="*/ 1397000 w 1040"/>
                  <a:gd name="T55" fmla="*/ 981075 h 1000"/>
                  <a:gd name="T56" fmla="*/ 1435100 w 1040"/>
                  <a:gd name="T57" fmla="*/ 936625 h 1000"/>
                  <a:gd name="T58" fmla="*/ 1476375 w 1040"/>
                  <a:gd name="T59" fmla="*/ 889000 h 1000"/>
                  <a:gd name="T60" fmla="*/ 1514475 w 1040"/>
                  <a:gd name="T61" fmla="*/ 841375 h 1000"/>
                  <a:gd name="T62" fmla="*/ 1549400 w 1040"/>
                  <a:gd name="T63" fmla="*/ 790575 h 1000"/>
                  <a:gd name="T64" fmla="*/ 1584325 w 1040"/>
                  <a:gd name="T65" fmla="*/ 739775 h 1000"/>
                  <a:gd name="T66" fmla="*/ 1619250 w 1040"/>
                  <a:gd name="T67" fmla="*/ 688975 h 1000"/>
                  <a:gd name="T68" fmla="*/ 1651000 w 1040"/>
                  <a:gd name="T69" fmla="*/ 635000 h 1000"/>
                  <a:gd name="T70" fmla="*/ 549275 w 1040"/>
                  <a:gd name="T71" fmla="*/ 0 h 1000"/>
                  <a:gd name="T72" fmla="*/ 549275 w 1040"/>
                  <a:gd name="T73" fmla="*/ 0 h 1000"/>
                  <a:gd name="T74" fmla="*/ 530225 w 1040"/>
                  <a:gd name="T75" fmla="*/ 34925 h 1000"/>
                  <a:gd name="T76" fmla="*/ 504825 w 1040"/>
                  <a:gd name="T77" fmla="*/ 69850 h 1000"/>
                  <a:gd name="T78" fmla="*/ 479425 w 1040"/>
                  <a:gd name="T79" fmla="*/ 101600 h 1000"/>
                  <a:gd name="T80" fmla="*/ 450850 w 1040"/>
                  <a:gd name="T81" fmla="*/ 130175 h 1000"/>
                  <a:gd name="T82" fmla="*/ 422275 w 1040"/>
                  <a:gd name="T83" fmla="*/ 158750 h 1000"/>
                  <a:gd name="T84" fmla="*/ 390525 w 1040"/>
                  <a:gd name="T85" fmla="*/ 184150 h 1000"/>
                  <a:gd name="T86" fmla="*/ 358775 w 1040"/>
                  <a:gd name="T87" fmla="*/ 209550 h 1000"/>
                  <a:gd name="T88" fmla="*/ 323850 w 1040"/>
                  <a:gd name="T89" fmla="*/ 231775 h 1000"/>
                  <a:gd name="T90" fmla="*/ 285750 w 1040"/>
                  <a:gd name="T91" fmla="*/ 250825 h 1000"/>
                  <a:gd name="T92" fmla="*/ 247650 w 1040"/>
                  <a:gd name="T93" fmla="*/ 266700 h 1000"/>
                  <a:gd name="T94" fmla="*/ 209550 w 1040"/>
                  <a:gd name="T95" fmla="*/ 282575 h 1000"/>
                  <a:gd name="T96" fmla="*/ 171450 w 1040"/>
                  <a:gd name="T97" fmla="*/ 295275 h 1000"/>
                  <a:gd name="T98" fmla="*/ 130175 w 1040"/>
                  <a:gd name="T99" fmla="*/ 304800 h 1000"/>
                  <a:gd name="T100" fmla="*/ 88900 w 1040"/>
                  <a:gd name="T101" fmla="*/ 311150 h 1000"/>
                  <a:gd name="T102" fmla="*/ 44450 w 1040"/>
                  <a:gd name="T103" fmla="*/ 317500 h 1000"/>
                  <a:gd name="T104" fmla="*/ 0 w 1040"/>
                  <a:gd name="T105" fmla="*/ 317500 h 1000"/>
                  <a:gd name="T106" fmla="*/ 0 w 1040"/>
                  <a:gd name="T107" fmla="*/ 317500 h 10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040" h="1000">
                    <a:moveTo>
                      <a:pt x="0" y="200"/>
                    </a:moveTo>
                    <a:lnTo>
                      <a:pt x="0" y="1000"/>
                    </a:lnTo>
                    <a:lnTo>
                      <a:pt x="42" y="1000"/>
                    </a:lnTo>
                    <a:lnTo>
                      <a:pt x="84" y="998"/>
                    </a:lnTo>
                    <a:lnTo>
                      <a:pt x="124" y="994"/>
                    </a:lnTo>
                    <a:lnTo>
                      <a:pt x="164" y="990"/>
                    </a:lnTo>
                    <a:lnTo>
                      <a:pt x="204" y="984"/>
                    </a:lnTo>
                    <a:lnTo>
                      <a:pt x="244" y="976"/>
                    </a:lnTo>
                    <a:lnTo>
                      <a:pt x="282" y="968"/>
                    </a:lnTo>
                    <a:lnTo>
                      <a:pt x="322" y="958"/>
                    </a:lnTo>
                    <a:lnTo>
                      <a:pt x="360" y="946"/>
                    </a:lnTo>
                    <a:lnTo>
                      <a:pt x="396" y="934"/>
                    </a:lnTo>
                    <a:lnTo>
                      <a:pt x="434" y="920"/>
                    </a:lnTo>
                    <a:lnTo>
                      <a:pt x="470" y="906"/>
                    </a:lnTo>
                    <a:lnTo>
                      <a:pt x="506" y="890"/>
                    </a:lnTo>
                    <a:lnTo>
                      <a:pt x="540" y="872"/>
                    </a:lnTo>
                    <a:lnTo>
                      <a:pt x="576" y="854"/>
                    </a:lnTo>
                    <a:lnTo>
                      <a:pt x="608" y="836"/>
                    </a:lnTo>
                    <a:lnTo>
                      <a:pt x="642" y="814"/>
                    </a:lnTo>
                    <a:lnTo>
                      <a:pt x="674" y="794"/>
                    </a:lnTo>
                    <a:lnTo>
                      <a:pt x="706" y="772"/>
                    </a:lnTo>
                    <a:lnTo>
                      <a:pt x="736" y="748"/>
                    </a:lnTo>
                    <a:lnTo>
                      <a:pt x="766" y="724"/>
                    </a:lnTo>
                    <a:lnTo>
                      <a:pt x="796" y="698"/>
                    </a:lnTo>
                    <a:lnTo>
                      <a:pt x="824" y="672"/>
                    </a:lnTo>
                    <a:lnTo>
                      <a:pt x="852" y="646"/>
                    </a:lnTo>
                    <a:lnTo>
                      <a:pt x="880" y="618"/>
                    </a:lnTo>
                    <a:lnTo>
                      <a:pt x="904" y="590"/>
                    </a:lnTo>
                    <a:lnTo>
                      <a:pt x="930" y="560"/>
                    </a:lnTo>
                    <a:lnTo>
                      <a:pt x="954" y="530"/>
                    </a:lnTo>
                    <a:lnTo>
                      <a:pt x="976" y="498"/>
                    </a:lnTo>
                    <a:lnTo>
                      <a:pt x="998" y="466"/>
                    </a:lnTo>
                    <a:lnTo>
                      <a:pt x="1020" y="434"/>
                    </a:lnTo>
                    <a:lnTo>
                      <a:pt x="1040" y="400"/>
                    </a:lnTo>
                    <a:lnTo>
                      <a:pt x="346" y="0"/>
                    </a:lnTo>
                    <a:lnTo>
                      <a:pt x="334" y="22"/>
                    </a:lnTo>
                    <a:lnTo>
                      <a:pt x="318" y="44"/>
                    </a:lnTo>
                    <a:lnTo>
                      <a:pt x="302" y="64"/>
                    </a:lnTo>
                    <a:lnTo>
                      <a:pt x="284" y="82"/>
                    </a:lnTo>
                    <a:lnTo>
                      <a:pt x="266" y="100"/>
                    </a:lnTo>
                    <a:lnTo>
                      <a:pt x="246" y="116"/>
                    </a:lnTo>
                    <a:lnTo>
                      <a:pt x="226" y="132"/>
                    </a:lnTo>
                    <a:lnTo>
                      <a:pt x="204" y="146"/>
                    </a:lnTo>
                    <a:lnTo>
                      <a:pt x="180" y="158"/>
                    </a:lnTo>
                    <a:lnTo>
                      <a:pt x="156" y="168"/>
                    </a:lnTo>
                    <a:lnTo>
                      <a:pt x="132" y="178"/>
                    </a:lnTo>
                    <a:lnTo>
                      <a:pt x="108" y="186"/>
                    </a:lnTo>
                    <a:lnTo>
                      <a:pt x="82" y="192"/>
                    </a:lnTo>
                    <a:lnTo>
                      <a:pt x="56" y="196"/>
                    </a:lnTo>
                    <a:lnTo>
                      <a:pt x="28" y="200"/>
                    </a:lnTo>
                    <a:lnTo>
                      <a:pt x="0" y="200"/>
                    </a:lnTo>
                    <a:close/>
                  </a:path>
                </a:pathLst>
              </a:custGeom>
              <a:noFill/>
              <a:ln w="12700">
                <a:solidFill>
                  <a:srgbClr val="000000"/>
                </a:solidFill>
                <a:prstDash val="solid"/>
                <a:round/>
                <a:headEnd/>
                <a:tailEnd/>
              </a:ln>
            </p:spPr>
            <p:txBody>
              <a:bodyPr/>
              <a:lstStyle/>
              <a:p>
                <a:endParaRPr lang="en-GB"/>
              </a:p>
            </p:txBody>
          </p:sp>
          <p:sp>
            <p:nvSpPr>
              <p:cNvPr id="54" name="Freeform 12"/>
              <p:cNvSpPr>
                <a:spLocks/>
              </p:cNvSpPr>
              <p:nvPr/>
            </p:nvSpPr>
            <p:spPr bwMode="auto">
              <a:xfrm>
                <a:off x="4573587" y="2286194"/>
                <a:ext cx="1651000" cy="1587500"/>
              </a:xfrm>
              <a:custGeom>
                <a:avLst/>
                <a:gdLst>
                  <a:gd name="T0" fmla="*/ 0 w 1040"/>
                  <a:gd name="T1" fmla="*/ 0 h 1000"/>
                  <a:gd name="T2" fmla="*/ 0 w 1040"/>
                  <a:gd name="T3" fmla="*/ 1270000 h 1000"/>
                  <a:gd name="T4" fmla="*/ 0 w 1040"/>
                  <a:gd name="T5" fmla="*/ 1270000 h 1000"/>
                  <a:gd name="T6" fmla="*/ 44450 w 1040"/>
                  <a:gd name="T7" fmla="*/ 1273175 h 1000"/>
                  <a:gd name="T8" fmla="*/ 88900 w 1040"/>
                  <a:gd name="T9" fmla="*/ 1276350 h 1000"/>
                  <a:gd name="T10" fmla="*/ 130175 w 1040"/>
                  <a:gd name="T11" fmla="*/ 1282700 h 1000"/>
                  <a:gd name="T12" fmla="*/ 171450 w 1040"/>
                  <a:gd name="T13" fmla="*/ 1295400 h 1000"/>
                  <a:gd name="T14" fmla="*/ 209550 w 1040"/>
                  <a:gd name="T15" fmla="*/ 1304925 h 1000"/>
                  <a:gd name="T16" fmla="*/ 247650 w 1040"/>
                  <a:gd name="T17" fmla="*/ 1320800 h 1000"/>
                  <a:gd name="T18" fmla="*/ 285750 w 1040"/>
                  <a:gd name="T19" fmla="*/ 1339850 h 1000"/>
                  <a:gd name="T20" fmla="*/ 323850 w 1040"/>
                  <a:gd name="T21" fmla="*/ 1358900 h 1000"/>
                  <a:gd name="T22" fmla="*/ 358775 w 1040"/>
                  <a:gd name="T23" fmla="*/ 1381125 h 1000"/>
                  <a:gd name="T24" fmla="*/ 390525 w 1040"/>
                  <a:gd name="T25" fmla="*/ 1403350 h 1000"/>
                  <a:gd name="T26" fmla="*/ 422275 w 1040"/>
                  <a:gd name="T27" fmla="*/ 1431925 h 1000"/>
                  <a:gd name="T28" fmla="*/ 450850 w 1040"/>
                  <a:gd name="T29" fmla="*/ 1457325 h 1000"/>
                  <a:gd name="T30" fmla="*/ 479425 w 1040"/>
                  <a:gd name="T31" fmla="*/ 1489075 h 1000"/>
                  <a:gd name="T32" fmla="*/ 504825 w 1040"/>
                  <a:gd name="T33" fmla="*/ 1520825 h 1000"/>
                  <a:gd name="T34" fmla="*/ 530225 w 1040"/>
                  <a:gd name="T35" fmla="*/ 1552575 h 1000"/>
                  <a:gd name="T36" fmla="*/ 549275 w 1040"/>
                  <a:gd name="T37" fmla="*/ 1587500 h 1000"/>
                  <a:gd name="T38" fmla="*/ 1651000 w 1040"/>
                  <a:gd name="T39" fmla="*/ 952500 h 1000"/>
                  <a:gd name="T40" fmla="*/ 1651000 w 1040"/>
                  <a:gd name="T41" fmla="*/ 952500 h 1000"/>
                  <a:gd name="T42" fmla="*/ 1619250 w 1040"/>
                  <a:gd name="T43" fmla="*/ 901700 h 1000"/>
                  <a:gd name="T44" fmla="*/ 1584325 w 1040"/>
                  <a:gd name="T45" fmla="*/ 847725 h 1000"/>
                  <a:gd name="T46" fmla="*/ 1549400 w 1040"/>
                  <a:gd name="T47" fmla="*/ 796925 h 1000"/>
                  <a:gd name="T48" fmla="*/ 1514475 w 1040"/>
                  <a:gd name="T49" fmla="*/ 749300 h 1000"/>
                  <a:gd name="T50" fmla="*/ 1476375 w 1040"/>
                  <a:gd name="T51" fmla="*/ 701675 h 1000"/>
                  <a:gd name="T52" fmla="*/ 1435100 w 1040"/>
                  <a:gd name="T53" fmla="*/ 654050 h 1000"/>
                  <a:gd name="T54" fmla="*/ 1397000 w 1040"/>
                  <a:gd name="T55" fmla="*/ 609600 h 1000"/>
                  <a:gd name="T56" fmla="*/ 1352550 w 1040"/>
                  <a:gd name="T57" fmla="*/ 565150 h 1000"/>
                  <a:gd name="T58" fmla="*/ 1308100 w 1040"/>
                  <a:gd name="T59" fmla="*/ 520700 h 1000"/>
                  <a:gd name="T60" fmla="*/ 1263650 w 1040"/>
                  <a:gd name="T61" fmla="*/ 479425 h 1000"/>
                  <a:gd name="T62" fmla="*/ 1216025 w 1040"/>
                  <a:gd name="T63" fmla="*/ 441325 h 1000"/>
                  <a:gd name="T64" fmla="*/ 1168400 w 1040"/>
                  <a:gd name="T65" fmla="*/ 403225 h 1000"/>
                  <a:gd name="T66" fmla="*/ 1120775 w 1040"/>
                  <a:gd name="T67" fmla="*/ 365125 h 1000"/>
                  <a:gd name="T68" fmla="*/ 1069975 w 1040"/>
                  <a:gd name="T69" fmla="*/ 330200 h 1000"/>
                  <a:gd name="T70" fmla="*/ 1019175 w 1040"/>
                  <a:gd name="T71" fmla="*/ 295275 h 1000"/>
                  <a:gd name="T72" fmla="*/ 965200 w 1040"/>
                  <a:gd name="T73" fmla="*/ 263525 h 1000"/>
                  <a:gd name="T74" fmla="*/ 914400 w 1040"/>
                  <a:gd name="T75" fmla="*/ 231775 h 1000"/>
                  <a:gd name="T76" fmla="*/ 857250 w 1040"/>
                  <a:gd name="T77" fmla="*/ 203200 h 1000"/>
                  <a:gd name="T78" fmla="*/ 803275 w 1040"/>
                  <a:gd name="T79" fmla="*/ 177800 h 1000"/>
                  <a:gd name="T80" fmla="*/ 746125 w 1040"/>
                  <a:gd name="T81" fmla="*/ 152400 h 1000"/>
                  <a:gd name="T82" fmla="*/ 688975 w 1040"/>
                  <a:gd name="T83" fmla="*/ 130175 h 1000"/>
                  <a:gd name="T84" fmla="*/ 628650 w 1040"/>
                  <a:gd name="T85" fmla="*/ 107950 h 1000"/>
                  <a:gd name="T86" fmla="*/ 571500 w 1040"/>
                  <a:gd name="T87" fmla="*/ 88900 h 1000"/>
                  <a:gd name="T88" fmla="*/ 511175 w 1040"/>
                  <a:gd name="T89" fmla="*/ 69850 h 1000"/>
                  <a:gd name="T90" fmla="*/ 447675 w 1040"/>
                  <a:gd name="T91" fmla="*/ 53975 h 1000"/>
                  <a:gd name="T92" fmla="*/ 387350 w 1040"/>
                  <a:gd name="T93" fmla="*/ 41275 h 1000"/>
                  <a:gd name="T94" fmla="*/ 323850 w 1040"/>
                  <a:gd name="T95" fmla="*/ 28575 h 1000"/>
                  <a:gd name="T96" fmla="*/ 260350 w 1040"/>
                  <a:gd name="T97" fmla="*/ 19050 h 1000"/>
                  <a:gd name="T98" fmla="*/ 196850 w 1040"/>
                  <a:gd name="T99" fmla="*/ 9525 h 1000"/>
                  <a:gd name="T100" fmla="*/ 133350 w 1040"/>
                  <a:gd name="T101" fmla="*/ 6350 h 1000"/>
                  <a:gd name="T102" fmla="*/ 66675 w 1040"/>
                  <a:gd name="T103" fmla="*/ 3175 h 1000"/>
                  <a:gd name="T104" fmla="*/ 0 w 1040"/>
                  <a:gd name="T105" fmla="*/ 0 h 1000"/>
                  <a:gd name="T106" fmla="*/ 0 w 1040"/>
                  <a:gd name="T107" fmla="*/ 0 h 10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040" h="1000">
                    <a:moveTo>
                      <a:pt x="0" y="0"/>
                    </a:moveTo>
                    <a:lnTo>
                      <a:pt x="0" y="800"/>
                    </a:lnTo>
                    <a:lnTo>
                      <a:pt x="28" y="802"/>
                    </a:lnTo>
                    <a:lnTo>
                      <a:pt x="56" y="804"/>
                    </a:lnTo>
                    <a:lnTo>
                      <a:pt x="82" y="808"/>
                    </a:lnTo>
                    <a:lnTo>
                      <a:pt x="108" y="816"/>
                    </a:lnTo>
                    <a:lnTo>
                      <a:pt x="132" y="822"/>
                    </a:lnTo>
                    <a:lnTo>
                      <a:pt x="156" y="832"/>
                    </a:lnTo>
                    <a:lnTo>
                      <a:pt x="180" y="844"/>
                    </a:lnTo>
                    <a:lnTo>
                      <a:pt x="204" y="856"/>
                    </a:lnTo>
                    <a:lnTo>
                      <a:pt x="226" y="870"/>
                    </a:lnTo>
                    <a:lnTo>
                      <a:pt x="246" y="884"/>
                    </a:lnTo>
                    <a:lnTo>
                      <a:pt x="266" y="902"/>
                    </a:lnTo>
                    <a:lnTo>
                      <a:pt x="284" y="918"/>
                    </a:lnTo>
                    <a:lnTo>
                      <a:pt x="302" y="938"/>
                    </a:lnTo>
                    <a:lnTo>
                      <a:pt x="318" y="958"/>
                    </a:lnTo>
                    <a:lnTo>
                      <a:pt x="334" y="978"/>
                    </a:lnTo>
                    <a:lnTo>
                      <a:pt x="346" y="1000"/>
                    </a:lnTo>
                    <a:lnTo>
                      <a:pt x="1040" y="600"/>
                    </a:lnTo>
                    <a:lnTo>
                      <a:pt x="1020" y="568"/>
                    </a:lnTo>
                    <a:lnTo>
                      <a:pt x="998" y="534"/>
                    </a:lnTo>
                    <a:lnTo>
                      <a:pt x="976" y="502"/>
                    </a:lnTo>
                    <a:lnTo>
                      <a:pt x="954" y="472"/>
                    </a:lnTo>
                    <a:lnTo>
                      <a:pt x="930" y="442"/>
                    </a:lnTo>
                    <a:lnTo>
                      <a:pt x="904" y="412"/>
                    </a:lnTo>
                    <a:lnTo>
                      <a:pt x="880" y="384"/>
                    </a:lnTo>
                    <a:lnTo>
                      <a:pt x="852" y="356"/>
                    </a:lnTo>
                    <a:lnTo>
                      <a:pt x="824" y="328"/>
                    </a:lnTo>
                    <a:lnTo>
                      <a:pt x="796" y="302"/>
                    </a:lnTo>
                    <a:lnTo>
                      <a:pt x="766" y="278"/>
                    </a:lnTo>
                    <a:lnTo>
                      <a:pt x="736" y="254"/>
                    </a:lnTo>
                    <a:lnTo>
                      <a:pt x="706" y="230"/>
                    </a:lnTo>
                    <a:lnTo>
                      <a:pt x="674" y="208"/>
                    </a:lnTo>
                    <a:lnTo>
                      <a:pt x="642" y="186"/>
                    </a:lnTo>
                    <a:lnTo>
                      <a:pt x="608" y="166"/>
                    </a:lnTo>
                    <a:lnTo>
                      <a:pt x="576" y="146"/>
                    </a:lnTo>
                    <a:lnTo>
                      <a:pt x="540" y="128"/>
                    </a:lnTo>
                    <a:lnTo>
                      <a:pt x="506" y="112"/>
                    </a:lnTo>
                    <a:lnTo>
                      <a:pt x="470" y="96"/>
                    </a:lnTo>
                    <a:lnTo>
                      <a:pt x="434" y="82"/>
                    </a:lnTo>
                    <a:lnTo>
                      <a:pt x="396" y="68"/>
                    </a:lnTo>
                    <a:lnTo>
                      <a:pt x="360" y="56"/>
                    </a:lnTo>
                    <a:lnTo>
                      <a:pt x="322" y="44"/>
                    </a:lnTo>
                    <a:lnTo>
                      <a:pt x="282" y="34"/>
                    </a:lnTo>
                    <a:lnTo>
                      <a:pt x="244" y="26"/>
                    </a:lnTo>
                    <a:lnTo>
                      <a:pt x="204" y="18"/>
                    </a:lnTo>
                    <a:lnTo>
                      <a:pt x="164" y="12"/>
                    </a:lnTo>
                    <a:lnTo>
                      <a:pt x="124" y="6"/>
                    </a:lnTo>
                    <a:lnTo>
                      <a:pt x="84" y="4"/>
                    </a:lnTo>
                    <a:lnTo>
                      <a:pt x="42" y="2"/>
                    </a:lnTo>
                    <a:lnTo>
                      <a:pt x="0" y="0"/>
                    </a:lnTo>
                    <a:close/>
                  </a:path>
                </a:pathLst>
              </a:custGeom>
              <a:noFill/>
              <a:ln w="12700" cap="flat" cmpd="sng">
                <a:solidFill>
                  <a:srgbClr val="000000"/>
                </a:solidFill>
                <a:prstDash val="solid"/>
                <a:round/>
                <a:headEnd type="none" w="med" len="med"/>
                <a:tailEnd type="none" w="med" len="med"/>
              </a:ln>
              <a:effectLst/>
              <a:extLst/>
            </p:spPr>
            <p:txBody>
              <a:bodyPr/>
              <a:lstStyle/>
              <a:p>
                <a:endParaRPr lang="en-GB"/>
              </a:p>
            </p:txBody>
          </p:sp>
          <p:sp>
            <p:nvSpPr>
              <p:cNvPr id="55" name="Freeform 13"/>
              <p:cNvSpPr>
                <a:spLocks/>
              </p:cNvSpPr>
              <p:nvPr/>
            </p:nvSpPr>
            <p:spPr bwMode="auto">
              <a:xfrm>
                <a:off x="5122864" y="3238693"/>
                <a:ext cx="1355725" cy="1905000"/>
              </a:xfrm>
              <a:custGeom>
                <a:avLst/>
                <a:gdLst>
                  <a:gd name="T0" fmla="*/ 85725 w 854"/>
                  <a:gd name="T1" fmla="*/ 952500 h 1200"/>
                  <a:gd name="T2" fmla="*/ 85725 w 854"/>
                  <a:gd name="T3" fmla="*/ 952500 h 1200"/>
                  <a:gd name="T4" fmla="*/ 85725 w 854"/>
                  <a:gd name="T5" fmla="*/ 996950 h 1200"/>
                  <a:gd name="T6" fmla="*/ 79375 w 854"/>
                  <a:gd name="T7" fmla="*/ 1038225 h 1200"/>
                  <a:gd name="T8" fmla="*/ 73025 w 854"/>
                  <a:gd name="T9" fmla="*/ 1079500 h 1200"/>
                  <a:gd name="T10" fmla="*/ 63500 w 854"/>
                  <a:gd name="T11" fmla="*/ 1120775 h 1200"/>
                  <a:gd name="T12" fmla="*/ 50800 w 854"/>
                  <a:gd name="T13" fmla="*/ 1158875 h 1200"/>
                  <a:gd name="T14" fmla="*/ 38100 w 854"/>
                  <a:gd name="T15" fmla="*/ 1196975 h 1200"/>
                  <a:gd name="T16" fmla="*/ 19050 w 854"/>
                  <a:gd name="T17" fmla="*/ 1235075 h 1200"/>
                  <a:gd name="T18" fmla="*/ 0 w 854"/>
                  <a:gd name="T19" fmla="*/ 1270000 h 1200"/>
                  <a:gd name="T20" fmla="*/ 1101725 w 854"/>
                  <a:gd name="T21" fmla="*/ 1905000 h 1200"/>
                  <a:gd name="T22" fmla="*/ 1101725 w 854"/>
                  <a:gd name="T23" fmla="*/ 1905000 h 1200"/>
                  <a:gd name="T24" fmla="*/ 1130300 w 854"/>
                  <a:gd name="T25" fmla="*/ 1854200 h 1200"/>
                  <a:gd name="T26" fmla="*/ 1158875 w 854"/>
                  <a:gd name="T27" fmla="*/ 1800225 h 1200"/>
                  <a:gd name="T28" fmla="*/ 1184275 w 854"/>
                  <a:gd name="T29" fmla="*/ 1743075 h 1200"/>
                  <a:gd name="T30" fmla="*/ 1209675 w 854"/>
                  <a:gd name="T31" fmla="*/ 1689100 h 1200"/>
                  <a:gd name="T32" fmla="*/ 1231900 w 854"/>
                  <a:gd name="T33" fmla="*/ 1631950 h 1200"/>
                  <a:gd name="T34" fmla="*/ 1254125 w 854"/>
                  <a:gd name="T35" fmla="*/ 1571625 h 1200"/>
                  <a:gd name="T36" fmla="*/ 1273175 w 854"/>
                  <a:gd name="T37" fmla="*/ 1514475 h 1200"/>
                  <a:gd name="T38" fmla="*/ 1289050 w 854"/>
                  <a:gd name="T39" fmla="*/ 1454150 h 1200"/>
                  <a:gd name="T40" fmla="*/ 1304925 w 854"/>
                  <a:gd name="T41" fmla="*/ 1393825 h 1200"/>
                  <a:gd name="T42" fmla="*/ 1317625 w 854"/>
                  <a:gd name="T43" fmla="*/ 1333500 h 1200"/>
                  <a:gd name="T44" fmla="*/ 1330325 w 854"/>
                  <a:gd name="T45" fmla="*/ 1273175 h 1200"/>
                  <a:gd name="T46" fmla="*/ 1339850 w 854"/>
                  <a:gd name="T47" fmla="*/ 1209675 h 1200"/>
                  <a:gd name="T48" fmla="*/ 1346200 w 854"/>
                  <a:gd name="T49" fmla="*/ 1146175 h 1200"/>
                  <a:gd name="T50" fmla="*/ 1352550 w 854"/>
                  <a:gd name="T51" fmla="*/ 1082675 h 1200"/>
                  <a:gd name="T52" fmla="*/ 1355725 w 854"/>
                  <a:gd name="T53" fmla="*/ 1019175 h 1200"/>
                  <a:gd name="T54" fmla="*/ 1355725 w 854"/>
                  <a:gd name="T55" fmla="*/ 952500 h 1200"/>
                  <a:gd name="T56" fmla="*/ 1355725 w 854"/>
                  <a:gd name="T57" fmla="*/ 952500 h 1200"/>
                  <a:gd name="T58" fmla="*/ 1355725 w 854"/>
                  <a:gd name="T59" fmla="*/ 889000 h 1200"/>
                  <a:gd name="T60" fmla="*/ 1352550 w 854"/>
                  <a:gd name="T61" fmla="*/ 825500 h 1200"/>
                  <a:gd name="T62" fmla="*/ 1346200 w 854"/>
                  <a:gd name="T63" fmla="*/ 762000 h 1200"/>
                  <a:gd name="T64" fmla="*/ 1339850 w 854"/>
                  <a:gd name="T65" fmla="*/ 698500 h 1200"/>
                  <a:gd name="T66" fmla="*/ 1330325 w 854"/>
                  <a:gd name="T67" fmla="*/ 635000 h 1200"/>
                  <a:gd name="T68" fmla="*/ 1317625 w 854"/>
                  <a:gd name="T69" fmla="*/ 574675 h 1200"/>
                  <a:gd name="T70" fmla="*/ 1304925 w 854"/>
                  <a:gd name="T71" fmla="*/ 511175 h 1200"/>
                  <a:gd name="T72" fmla="*/ 1289050 w 854"/>
                  <a:gd name="T73" fmla="*/ 450850 h 1200"/>
                  <a:gd name="T74" fmla="*/ 1273175 w 854"/>
                  <a:gd name="T75" fmla="*/ 393700 h 1200"/>
                  <a:gd name="T76" fmla="*/ 1254125 w 854"/>
                  <a:gd name="T77" fmla="*/ 333375 h 1200"/>
                  <a:gd name="T78" fmla="*/ 1231900 w 854"/>
                  <a:gd name="T79" fmla="*/ 276225 h 1200"/>
                  <a:gd name="T80" fmla="*/ 1209675 w 854"/>
                  <a:gd name="T81" fmla="*/ 219075 h 1200"/>
                  <a:gd name="T82" fmla="*/ 1184275 w 854"/>
                  <a:gd name="T83" fmla="*/ 161925 h 1200"/>
                  <a:gd name="T84" fmla="*/ 1158875 w 854"/>
                  <a:gd name="T85" fmla="*/ 107950 h 1200"/>
                  <a:gd name="T86" fmla="*/ 1130300 w 854"/>
                  <a:gd name="T87" fmla="*/ 53975 h 1200"/>
                  <a:gd name="T88" fmla="*/ 1101725 w 854"/>
                  <a:gd name="T89" fmla="*/ 0 h 1200"/>
                  <a:gd name="T90" fmla="*/ 0 w 854"/>
                  <a:gd name="T91" fmla="*/ 635000 h 1200"/>
                  <a:gd name="T92" fmla="*/ 0 w 854"/>
                  <a:gd name="T93" fmla="*/ 635000 h 1200"/>
                  <a:gd name="T94" fmla="*/ 19050 w 854"/>
                  <a:gd name="T95" fmla="*/ 673100 h 1200"/>
                  <a:gd name="T96" fmla="*/ 38100 w 854"/>
                  <a:gd name="T97" fmla="*/ 708025 h 1200"/>
                  <a:gd name="T98" fmla="*/ 50800 w 854"/>
                  <a:gd name="T99" fmla="*/ 746125 h 1200"/>
                  <a:gd name="T100" fmla="*/ 63500 w 854"/>
                  <a:gd name="T101" fmla="*/ 787400 h 1200"/>
                  <a:gd name="T102" fmla="*/ 73025 w 854"/>
                  <a:gd name="T103" fmla="*/ 825500 h 1200"/>
                  <a:gd name="T104" fmla="*/ 79375 w 854"/>
                  <a:gd name="T105" fmla="*/ 866775 h 1200"/>
                  <a:gd name="T106" fmla="*/ 85725 w 854"/>
                  <a:gd name="T107" fmla="*/ 911225 h 1200"/>
                  <a:gd name="T108" fmla="*/ 85725 w 854"/>
                  <a:gd name="T109" fmla="*/ 952500 h 1200"/>
                  <a:gd name="T110" fmla="*/ 85725 w 854"/>
                  <a:gd name="T111" fmla="*/ 952500 h 120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854" h="1200">
                    <a:moveTo>
                      <a:pt x="54" y="600"/>
                    </a:moveTo>
                    <a:lnTo>
                      <a:pt x="54" y="600"/>
                    </a:lnTo>
                    <a:lnTo>
                      <a:pt x="54" y="628"/>
                    </a:lnTo>
                    <a:lnTo>
                      <a:pt x="50" y="654"/>
                    </a:lnTo>
                    <a:lnTo>
                      <a:pt x="46" y="680"/>
                    </a:lnTo>
                    <a:lnTo>
                      <a:pt x="40" y="706"/>
                    </a:lnTo>
                    <a:lnTo>
                      <a:pt x="32" y="730"/>
                    </a:lnTo>
                    <a:lnTo>
                      <a:pt x="24" y="754"/>
                    </a:lnTo>
                    <a:lnTo>
                      <a:pt x="12" y="778"/>
                    </a:lnTo>
                    <a:lnTo>
                      <a:pt x="0" y="800"/>
                    </a:lnTo>
                    <a:lnTo>
                      <a:pt x="694" y="1200"/>
                    </a:lnTo>
                    <a:lnTo>
                      <a:pt x="712" y="1168"/>
                    </a:lnTo>
                    <a:lnTo>
                      <a:pt x="730" y="1134"/>
                    </a:lnTo>
                    <a:lnTo>
                      <a:pt x="746" y="1098"/>
                    </a:lnTo>
                    <a:lnTo>
                      <a:pt x="762" y="1064"/>
                    </a:lnTo>
                    <a:lnTo>
                      <a:pt x="776" y="1028"/>
                    </a:lnTo>
                    <a:lnTo>
                      <a:pt x="790" y="990"/>
                    </a:lnTo>
                    <a:lnTo>
                      <a:pt x="802" y="954"/>
                    </a:lnTo>
                    <a:lnTo>
                      <a:pt x="812" y="916"/>
                    </a:lnTo>
                    <a:lnTo>
                      <a:pt x="822" y="878"/>
                    </a:lnTo>
                    <a:lnTo>
                      <a:pt x="830" y="840"/>
                    </a:lnTo>
                    <a:lnTo>
                      <a:pt x="838" y="802"/>
                    </a:lnTo>
                    <a:lnTo>
                      <a:pt x="844" y="762"/>
                    </a:lnTo>
                    <a:lnTo>
                      <a:pt x="848" y="722"/>
                    </a:lnTo>
                    <a:lnTo>
                      <a:pt x="852" y="682"/>
                    </a:lnTo>
                    <a:lnTo>
                      <a:pt x="854" y="642"/>
                    </a:lnTo>
                    <a:lnTo>
                      <a:pt x="854" y="600"/>
                    </a:lnTo>
                    <a:lnTo>
                      <a:pt x="854" y="560"/>
                    </a:lnTo>
                    <a:lnTo>
                      <a:pt x="852" y="520"/>
                    </a:lnTo>
                    <a:lnTo>
                      <a:pt x="848" y="480"/>
                    </a:lnTo>
                    <a:lnTo>
                      <a:pt x="844" y="440"/>
                    </a:lnTo>
                    <a:lnTo>
                      <a:pt x="838" y="400"/>
                    </a:lnTo>
                    <a:lnTo>
                      <a:pt x="830" y="362"/>
                    </a:lnTo>
                    <a:lnTo>
                      <a:pt x="822" y="322"/>
                    </a:lnTo>
                    <a:lnTo>
                      <a:pt x="812" y="284"/>
                    </a:lnTo>
                    <a:lnTo>
                      <a:pt x="802" y="248"/>
                    </a:lnTo>
                    <a:lnTo>
                      <a:pt x="790" y="210"/>
                    </a:lnTo>
                    <a:lnTo>
                      <a:pt x="776" y="174"/>
                    </a:lnTo>
                    <a:lnTo>
                      <a:pt x="762" y="138"/>
                    </a:lnTo>
                    <a:lnTo>
                      <a:pt x="746" y="102"/>
                    </a:lnTo>
                    <a:lnTo>
                      <a:pt x="730" y="68"/>
                    </a:lnTo>
                    <a:lnTo>
                      <a:pt x="712" y="34"/>
                    </a:lnTo>
                    <a:lnTo>
                      <a:pt x="694" y="0"/>
                    </a:lnTo>
                    <a:lnTo>
                      <a:pt x="0" y="400"/>
                    </a:lnTo>
                    <a:lnTo>
                      <a:pt x="12" y="424"/>
                    </a:lnTo>
                    <a:lnTo>
                      <a:pt x="24" y="446"/>
                    </a:lnTo>
                    <a:lnTo>
                      <a:pt x="32" y="470"/>
                    </a:lnTo>
                    <a:lnTo>
                      <a:pt x="40" y="496"/>
                    </a:lnTo>
                    <a:lnTo>
                      <a:pt x="46" y="520"/>
                    </a:lnTo>
                    <a:lnTo>
                      <a:pt x="50" y="546"/>
                    </a:lnTo>
                    <a:lnTo>
                      <a:pt x="54" y="574"/>
                    </a:lnTo>
                    <a:lnTo>
                      <a:pt x="54" y="600"/>
                    </a:lnTo>
                    <a:close/>
                  </a:path>
                </a:pathLst>
              </a:custGeom>
              <a:noFill/>
              <a:ln w="38100" cap="flat" cmpd="sng">
                <a:solidFill>
                  <a:srgbClr val="5F5F5F"/>
                </a:solidFill>
                <a:prstDash val="solid"/>
                <a:round/>
                <a:headEnd type="none" w="med" len="med"/>
                <a:tailEnd type="none" w="med" len="med"/>
              </a:ln>
              <a:effectLst/>
              <a:extLst/>
            </p:spPr>
            <p:txBody>
              <a:bodyPr/>
              <a:lstStyle/>
              <a:p>
                <a:endParaRPr lang="en-GB"/>
              </a:p>
            </p:txBody>
          </p:sp>
          <p:sp>
            <p:nvSpPr>
              <p:cNvPr id="56" name="Rectangle 14"/>
              <p:cNvSpPr>
                <a:spLocks noChangeArrowheads="1"/>
              </p:cNvSpPr>
              <p:nvPr/>
            </p:nvSpPr>
            <p:spPr bwMode="auto">
              <a:xfrm>
                <a:off x="4573587" y="4191194"/>
                <a:ext cx="1588" cy="1588"/>
              </a:xfrm>
              <a:prstGeom prst="rect">
                <a:avLst/>
              </a:prstGeom>
              <a:solidFill>
                <a:srgbClr val="FFFFFF"/>
              </a:solidFill>
              <a:ln w="12700">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7" name="Freeform 15"/>
              <p:cNvSpPr>
                <a:spLocks/>
              </p:cNvSpPr>
              <p:nvPr/>
            </p:nvSpPr>
            <p:spPr bwMode="auto">
              <a:xfrm>
                <a:off x="3938587" y="3549844"/>
                <a:ext cx="1270000" cy="1270000"/>
              </a:xfrm>
              <a:custGeom>
                <a:avLst/>
                <a:gdLst>
                  <a:gd name="T0" fmla="*/ 1270000 w 800"/>
                  <a:gd name="T1" fmla="*/ 635000 h 800"/>
                  <a:gd name="T2" fmla="*/ 1257300 w 800"/>
                  <a:gd name="T3" fmla="*/ 765175 h 800"/>
                  <a:gd name="T4" fmla="*/ 1222375 w 800"/>
                  <a:gd name="T5" fmla="*/ 882650 h 800"/>
                  <a:gd name="T6" fmla="*/ 1162050 w 800"/>
                  <a:gd name="T7" fmla="*/ 990600 h 800"/>
                  <a:gd name="T8" fmla="*/ 1085850 w 800"/>
                  <a:gd name="T9" fmla="*/ 1085850 h 800"/>
                  <a:gd name="T10" fmla="*/ 990600 w 800"/>
                  <a:gd name="T11" fmla="*/ 1162050 h 800"/>
                  <a:gd name="T12" fmla="*/ 882650 w 800"/>
                  <a:gd name="T13" fmla="*/ 1222375 h 800"/>
                  <a:gd name="T14" fmla="*/ 765175 w 800"/>
                  <a:gd name="T15" fmla="*/ 1257300 h 800"/>
                  <a:gd name="T16" fmla="*/ 635000 w 800"/>
                  <a:gd name="T17" fmla="*/ 1270000 h 800"/>
                  <a:gd name="T18" fmla="*/ 571500 w 800"/>
                  <a:gd name="T19" fmla="*/ 1266825 h 800"/>
                  <a:gd name="T20" fmla="*/ 447675 w 800"/>
                  <a:gd name="T21" fmla="*/ 1241425 h 800"/>
                  <a:gd name="T22" fmla="*/ 333375 w 800"/>
                  <a:gd name="T23" fmla="*/ 1193800 h 800"/>
                  <a:gd name="T24" fmla="*/ 231775 w 800"/>
                  <a:gd name="T25" fmla="*/ 1127125 h 800"/>
                  <a:gd name="T26" fmla="*/ 146050 w 800"/>
                  <a:gd name="T27" fmla="*/ 1038225 h 800"/>
                  <a:gd name="T28" fmla="*/ 76200 w 800"/>
                  <a:gd name="T29" fmla="*/ 939800 h 800"/>
                  <a:gd name="T30" fmla="*/ 28575 w 800"/>
                  <a:gd name="T31" fmla="*/ 825500 h 800"/>
                  <a:gd name="T32" fmla="*/ 3175 w 800"/>
                  <a:gd name="T33" fmla="*/ 701675 h 800"/>
                  <a:gd name="T34" fmla="*/ 0 w 800"/>
                  <a:gd name="T35" fmla="*/ 635000 h 800"/>
                  <a:gd name="T36" fmla="*/ 12700 w 800"/>
                  <a:gd name="T37" fmla="*/ 508000 h 800"/>
                  <a:gd name="T38" fmla="*/ 50800 w 800"/>
                  <a:gd name="T39" fmla="*/ 387350 h 800"/>
                  <a:gd name="T40" fmla="*/ 107950 w 800"/>
                  <a:gd name="T41" fmla="*/ 279400 h 800"/>
                  <a:gd name="T42" fmla="*/ 187325 w 800"/>
                  <a:gd name="T43" fmla="*/ 187325 h 800"/>
                  <a:gd name="T44" fmla="*/ 279400 w 800"/>
                  <a:gd name="T45" fmla="*/ 107950 h 800"/>
                  <a:gd name="T46" fmla="*/ 387350 w 800"/>
                  <a:gd name="T47" fmla="*/ 50800 h 800"/>
                  <a:gd name="T48" fmla="*/ 508000 w 800"/>
                  <a:gd name="T49" fmla="*/ 12700 h 800"/>
                  <a:gd name="T50" fmla="*/ 635000 w 800"/>
                  <a:gd name="T51" fmla="*/ 0 h 800"/>
                  <a:gd name="T52" fmla="*/ 701675 w 800"/>
                  <a:gd name="T53" fmla="*/ 3175 h 800"/>
                  <a:gd name="T54" fmla="*/ 825500 w 800"/>
                  <a:gd name="T55" fmla="*/ 28575 h 800"/>
                  <a:gd name="T56" fmla="*/ 939800 w 800"/>
                  <a:gd name="T57" fmla="*/ 76200 h 800"/>
                  <a:gd name="T58" fmla="*/ 1038225 w 800"/>
                  <a:gd name="T59" fmla="*/ 146050 h 800"/>
                  <a:gd name="T60" fmla="*/ 1127125 w 800"/>
                  <a:gd name="T61" fmla="*/ 231775 h 800"/>
                  <a:gd name="T62" fmla="*/ 1193800 w 800"/>
                  <a:gd name="T63" fmla="*/ 333375 h 800"/>
                  <a:gd name="T64" fmla="*/ 1241425 w 800"/>
                  <a:gd name="T65" fmla="*/ 447675 h 800"/>
                  <a:gd name="T66" fmla="*/ 1266825 w 800"/>
                  <a:gd name="T67" fmla="*/ 571500 h 800"/>
                  <a:gd name="T68" fmla="*/ 1270000 w 800"/>
                  <a:gd name="T69" fmla="*/ 635000 h 8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800" h="800">
                    <a:moveTo>
                      <a:pt x="800" y="400"/>
                    </a:moveTo>
                    <a:lnTo>
                      <a:pt x="800" y="400"/>
                    </a:lnTo>
                    <a:lnTo>
                      <a:pt x="798" y="442"/>
                    </a:lnTo>
                    <a:lnTo>
                      <a:pt x="792" y="482"/>
                    </a:lnTo>
                    <a:lnTo>
                      <a:pt x="782" y="520"/>
                    </a:lnTo>
                    <a:lnTo>
                      <a:pt x="770" y="556"/>
                    </a:lnTo>
                    <a:lnTo>
                      <a:pt x="752" y="592"/>
                    </a:lnTo>
                    <a:lnTo>
                      <a:pt x="732" y="624"/>
                    </a:lnTo>
                    <a:lnTo>
                      <a:pt x="710" y="654"/>
                    </a:lnTo>
                    <a:lnTo>
                      <a:pt x="684" y="684"/>
                    </a:lnTo>
                    <a:lnTo>
                      <a:pt x="654" y="710"/>
                    </a:lnTo>
                    <a:lnTo>
                      <a:pt x="624" y="732"/>
                    </a:lnTo>
                    <a:lnTo>
                      <a:pt x="592" y="752"/>
                    </a:lnTo>
                    <a:lnTo>
                      <a:pt x="556" y="770"/>
                    </a:lnTo>
                    <a:lnTo>
                      <a:pt x="520" y="782"/>
                    </a:lnTo>
                    <a:lnTo>
                      <a:pt x="482" y="792"/>
                    </a:lnTo>
                    <a:lnTo>
                      <a:pt x="442" y="798"/>
                    </a:lnTo>
                    <a:lnTo>
                      <a:pt x="400" y="800"/>
                    </a:lnTo>
                    <a:lnTo>
                      <a:pt x="360" y="798"/>
                    </a:lnTo>
                    <a:lnTo>
                      <a:pt x="320" y="792"/>
                    </a:lnTo>
                    <a:lnTo>
                      <a:pt x="282" y="782"/>
                    </a:lnTo>
                    <a:lnTo>
                      <a:pt x="244" y="770"/>
                    </a:lnTo>
                    <a:lnTo>
                      <a:pt x="210" y="752"/>
                    </a:lnTo>
                    <a:lnTo>
                      <a:pt x="176" y="732"/>
                    </a:lnTo>
                    <a:lnTo>
                      <a:pt x="146" y="710"/>
                    </a:lnTo>
                    <a:lnTo>
                      <a:pt x="118" y="684"/>
                    </a:lnTo>
                    <a:lnTo>
                      <a:pt x="92" y="654"/>
                    </a:lnTo>
                    <a:lnTo>
                      <a:pt x="68" y="624"/>
                    </a:lnTo>
                    <a:lnTo>
                      <a:pt x="48" y="592"/>
                    </a:lnTo>
                    <a:lnTo>
                      <a:pt x="32" y="556"/>
                    </a:lnTo>
                    <a:lnTo>
                      <a:pt x="18" y="520"/>
                    </a:lnTo>
                    <a:lnTo>
                      <a:pt x="8" y="482"/>
                    </a:lnTo>
                    <a:lnTo>
                      <a:pt x="2" y="442"/>
                    </a:lnTo>
                    <a:lnTo>
                      <a:pt x="0" y="400"/>
                    </a:lnTo>
                    <a:lnTo>
                      <a:pt x="2" y="360"/>
                    </a:lnTo>
                    <a:lnTo>
                      <a:pt x="8" y="320"/>
                    </a:lnTo>
                    <a:lnTo>
                      <a:pt x="18" y="282"/>
                    </a:lnTo>
                    <a:lnTo>
                      <a:pt x="32" y="244"/>
                    </a:lnTo>
                    <a:lnTo>
                      <a:pt x="48" y="210"/>
                    </a:lnTo>
                    <a:lnTo>
                      <a:pt x="68" y="176"/>
                    </a:lnTo>
                    <a:lnTo>
                      <a:pt x="92" y="146"/>
                    </a:lnTo>
                    <a:lnTo>
                      <a:pt x="118" y="118"/>
                    </a:lnTo>
                    <a:lnTo>
                      <a:pt x="146" y="92"/>
                    </a:lnTo>
                    <a:lnTo>
                      <a:pt x="176" y="68"/>
                    </a:lnTo>
                    <a:lnTo>
                      <a:pt x="210" y="48"/>
                    </a:lnTo>
                    <a:lnTo>
                      <a:pt x="244" y="32"/>
                    </a:lnTo>
                    <a:lnTo>
                      <a:pt x="282" y="18"/>
                    </a:lnTo>
                    <a:lnTo>
                      <a:pt x="320" y="8"/>
                    </a:lnTo>
                    <a:lnTo>
                      <a:pt x="360" y="2"/>
                    </a:lnTo>
                    <a:lnTo>
                      <a:pt x="400" y="0"/>
                    </a:lnTo>
                    <a:lnTo>
                      <a:pt x="442" y="2"/>
                    </a:lnTo>
                    <a:lnTo>
                      <a:pt x="482" y="8"/>
                    </a:lnTo>
                    <a:lnTo>
                      <a:pt x="520" y="18"/>
                    </a:lnTo>
                    <a:lnTo>
                      <a:pt x="556" y="32"/>
                    </a:lnTo>
                    <a:lnTo>
                      <a:pt x="592" y="48"/>
                    </a:lnTo>
                    <a:lnTo>
                      <a:pt x="624" y="68"/>
                    </a:lnTo>
                    <a:lnTo>
                      <a:pt x="654" y="92"/>
                    </a:lnTo>
                    <a:lnTo>
                      <a:pt x="684" y="118"/>
                    </a:lnTo>
                    <a:lnTo>
                      <a:pt x="710" y="146"/>
                    </a:lnTo>
                    <a:lnTo>
                      <a:pt x="732" y="176"/>
                    </a:lnTo>
                    <a:lnTo>
                      <a:pt x="752" y="210"/>
                    </a:lnTo>
                    <a:lnTo>
                      <a:pt x="770" y="244"/>
                    </a:lnTo>
                    <a:lnTo>
                      <a:pt x="782" y="282"/>
                    </a:lnTo>
                    <a:lnTo>
                      <a:pt x="792" y="320"/>
                    </a:lnTo>
                    <a:lnTo>
                      <a:pt x="798" y="360"/>
                    </a:lnTo>
                    <a:lnTo>
                      <a:pt x="800" y="400"/>
                    </a:lnTo>
                    <a:close/>
                  </a:path>
                </a:pathLst>
              </a:custGeom>
              <a:solidFill>
                <a:srgbClr val="FFFF66"/>
              </a:solidFill>
              <a:ln w="38100" cap="flat" cmpd="sng">
                <a:solidFill>
                  <a:srgbClr val="5F5F5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grpSp>
        <p:sp>
          <p:nvSpPr>
            <p:cNvPr id="40" name="TextBox 39"/>
            <p:cNvSpPr txBox="1"/>
            <p:nvPr/>
          </p:nvSpPr>
          <p:spPr>
            <a:xfrm rot="1599477">
              <a:off x="4832186" y="3222185"/>
              <a:ext cx="854721" cy="338554"/>
            </a:xfrm>
            <a:prstGeom prst="rect">
              <a:avLst/>
            </a:prstGeom>
            <a:noFill/>
          </p:spPr>
          <p:txBody>
            <a:bodyPr wrap="none" rtlCol="0">
              <a:spAutoFit/>
            </a:bodyPr>
            <a:lstStyle/>
            <a:p>
              <a:r>
                <a:rPr lang="en-GB" sz="1600" b="1" i="1" dirty="0" smtClean="0">
                  <a:latin typeface="Source Sans Pro" panose="020B0503030403020204" pitchFamily="34" charset="0"/>
                </a:rPr>
                <a:t>Cinema</a:t>
              </a:r>
              <a:endParaRPr lang="en-GB" sz="1600" b="1" i="1" dirty="0">
                <a:latin typeface="Source Sans Pro" panose="020B0503030403020204" pitchFamily="34" charset="0"/>
              </a:endParaRPr>
            </a:p>
          </p:txBody>
        </p:sp>
        <p:sp>
          <p:nvSpPr>
            <p:cNvPr id="41" name="TextBox 40"/>
            <p:cNvSpPr txBox="1"/>
            <p:nvPr/>
          </p:nvSpPr>
          <p:spPr>
            <a:xfrm rot="5400000">
              <a:off x="5329252" y="4010581"/>
              <a:ext cx="697627" cy="584775"/>
            </a:xfrm>
            <a:prstGeom prst="rect">
              <a:avLst/>
            </a:prstGeom>
            <a:noFill/>
          </p:spPr>
          <p:txBody>
            <a:bodyPr wrap="none" rtlCol="0">
              <a:spAutoFit/>
            </a:bodyPr>
            <a:lstStyle/>
            <a:p>
              <a:pPr algn="ctr"/>
              <a:r>
                <a:rPr lang="en-GB" sz="1600" b="1" i="1" dirty="0" smtClean="0">
                  <a:latin typeface="Source Sans Pro" panose="020B0503030403020204" pitchFamily="34" charset="0"/>
                </a:rPr>
                <a:t>Bingo</a:t>
              </a:r>
            </a:p>
            <a:p>
              <a:pPr algn="ctr"/>
              <a:r>
                <a:rPr lang="en-GB" sz="1600" b="1" i="1" dirty="0" smtClean="0">
                  <a:latin typeface="Source Sans Pro" panose="020B0503030403020204" pitchFamily="34" charset="0"/>
                </a:rPr>
                <a:t>club</a:t>
              </a:r>
              <a:endParaRPr lang="en-GB" sz="1600" b="1" i="1" dirty="0">
                <a:latin typeface="Source Sans Pro" panose="020B0503030403020204" pitchFamily="34" charset="0"/>
              </a:endParaRPr>
            </a:p>
          </p:txBody>
        </p:sp>
        <p:sp>
          <p:nvSpPr>
            <p:cNvPr id="42" name="TextBox 41"/>
            <p:cNvSpPr txBox="1"/>
            <p:nvPr/>
          </p:nvSpPr>
          <p:spPr>
            <a:xfrm rot="8696463">
              <a:off x="4810285" y="4898701"/>
              <a:ext cx="732444" cy="584775"/>
            </a:xfrm>
            <a:prstGeom prst="rect">
              <a:avLst/>
            </a:prstGeom>
            <a:noFill/>
          </p:spPr>
          <p:txBody>
            <a:bodyPr wrap="none" rtlCol="0">
              <a:spAutoFit/>
            </a:bodyPr>
            <a:lstStyle/>
            <a:p>
              <a:pPr algn="ctr"/>
              <a:r>
                <a:rPr lang="en-GB" sz="1600" b="1" i="1" dirty="0" smtClean="0">
                  <a:latin typeface="Source Sans Pro" panose="020B0503030403020204" pitchFamily="34" charset="0"/>
                </a:rPr>
                <a:t>Film</a:t>
              </a:r>
            </a:p>
            <a:p>
              <a:pPr algn="ctr"/>
              <a:r>
                <a:rPr lang="en-GB" sz="1600" b="1" i="1" dirty="0" smtClean="0">
                  <a:latin typeface="Source Sans Pro" panose="020B0503030403020204" pitchFamily="34" charset="0"/>
                </a:rPr>
                <a:t>studio</a:t>
              </a:r>
              <a:endParaRPr lang="en-GB" sz="1600" b="1" i="1" dirty="0">
                <a:latin typeface="Source Sans Pro" panose="020B0503030403020204" pitchFamily="34" charset="0"/>
              </a:endParaRPr>
            </a:p>
          </p:txBody>
        </p:sp>
        <p:sp>
          <p:nvSpPr>
            <p:cNvPr id="43" name="TextBox 42"/>
            <p:cNvSpPr txBox="1"/>
            <p:nvPr/>
          </p:nvSpPr>
          <p:spPr>
            <a:xfrm rot="12304908">
              <a:off x="3689576" y="5127874"/>
              <a:ext cx="859531" cy="338554"/>
            </a:xfrm>
            <a:prstGeom prst="rect">
              <a:avLst/>
            </a:prstGeom>
            <a:noFill/>
          </p:spPr>
          <p:txBody>
            <a:bodyPr wrap="none" rtlCol="0">
              <a:spAutoFit/>
            </a:bodyPr>
            <a:lstStyle/>
            <a:p>
              <a:r>
                <a:rPr lang="en-GB" sz="1600" b="1" i="1" dirty="0" smtClean="0">
                  <a:latin typeface="Source Sans Pro" panose="020B0503030403020204" pitchFamily="34" charset="0"/>
                </a:rPr>
                <a:t>Mosque</a:t>
              </a:r>
              <a:endParaRPr lang="en-GB" sz="1600" b="1" i="1" dirty="0">
                <a:latin typeface="Source Sans Pro" panose="020B0503030403020204" pitchFamily="34" charset="0"/>
              </a:endParaRPr>
            </a:p>
          </p:txBody>
        </p:sp>
      </p:grpSp>
    </p:spTree>
    <p:custDataLst>
      <p:tags r:id="rId1"/>
    </p:custDataLst>
    <p:extLst>
      <p:ext uri="{BB962C8B-B14F-4D97-AF65-F5344CB8AC3E}">
        <p14:creationId xmlns:p14="http://schemas.microsoft.com/office/powerpoint/2010/main" val="30560199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42136" y="260648"/>
            <a:ext cx="8059728" cy="1323439"/>
          </a:xfrm>
          <a:prstGeom prst="rect">
            <a:avLst/>
          </a:prstGeom>
          <a:ln w="50800">
            <a:solidFill>
              <a:srgbClr val="00B0F0"/>
            </a:solidFill>
          </a:ln>
        </p:spPr>
        <p:txBody>
          <a:bodyPr wrap="square">
            <a:spAutoFit/>
          </a:bodyPr>
          <a:lstStyle/>
          <a:p>
            <a:pPr algn="ctr"/>
            <a:r>
              <a:rPr lang="fr-FR" sz="4000" b="1" dirty="0" err="1" smtClean="0">
                <a:latin typeface="Source Sans Pro" panose="020B0503030403020204" pitchFamily="34" charset="0"/>
              </a:rPr>
              <a:t>Tablighul</a:t>
            </a:r>
            <a:r>
              <a:rPr lang="fr-FR" sz="4000" b="1" dirty="0" smtClean="0">
                <a:latin typeface="Source Sans Pro" panose="020B0503030403020204" pitchFamily="34" charset="0"/>
              </a:rPr>
              <a:t> </a:t>
            </a:r>
            <a:r>
              <a:rPr lang="fr-FR" sz="4000" b="1" dirty="0">
                <a:latin typeface="Source Sans Pro" panose="020B0503030403020204" pitchFamily="34" charset="0"/>
              </a:rPr>
              <a:t>Islam </a:t>
            </a:r>
            <a:r>
              <a:rPr lang="fr-FR" sz="4000" b="1" dirty="0" err="1">
                <a:latin typeface="Source Sans Pro" panose="020B0503030403020204" pitchFamily="34" charset="0"/>
              </a:rPr>
              <a:t>Mosque</a:t>
            </a:r>
            <a:r>
              <a:rPr lang="fr-FR" sz="4000" b="1" dirty="0">
                <a:latin typeface="Source Sans Pro" panose="020B0503030403020204" pitchFamily="34" charset="0"/>
              </a:rPr>
              <a:t>, </a:t>
            </a:r>
            <a:endParaRPr lang="fr-FR" sz="4000" b="1" dirty="0" smtClean="0">
              <a:latin typeface="Source Sans Pro" panose="020B0503030403020204" pitchFamily="34" charset="0"/>
            </a:endParaRPr>
          </a:p>
          <a:p>
            <a:pPr algn="ctr"/>
            <a:r>
              <a:rPr lang="fr-FR" sz="4000" b="1" dirty="0" err="1" smtClean="0">
                <a:latin typeface="Source Sans Pro" panose="020B0503030403020204" pitchFamily="34" charset="0"/>
              </a:rPr>
              <a:t>Toller</a:t>
            </a:r>
            <a:r>
              <a:rPr lang="fr-FR" sz="4000" b="1" dirty="0" smtClean="0">
                <a:latin typeface="Source Sans Pro" panose="020B0503030403020204" pitchFamily="34" charset="0"/>
              </a:rPr>
              <a:t> </a:t>
            </a:r>
            <a:r>
              <a:rPr lang="fr-FR" sz="4000" b="1" dirty="0" err="1" smtClean="0">
                <a:latin typeface="Source Sans Pro" panose="020B0503030403020204" pitchFamily="34" charset="0"/>
              </a:rPr>
              <a:t>Lane</a:t>
            </a:r>
            <a:r>
              <a:rPr lang="fr-FR" sz="4000" b="1" dirty="0" smtClean="0">
                <a:latin typeface="Source Sans Pro" panose="020B0503030403020204" pitchFamily="34" charset="0"/>
              </a:rPr>
              <a:t>, Bradford</a:t>
            </a:r>
            <a:endParaRPr lang="en-GB" sz="4000" b="1" dirty="0" smtClean="0">
              <a:latin typeface="Source Sans Pro" panose="020B0503030403020204" pitchFamily="34" charset="0"/>
            </a:endParaRPr>
          </a:p>
        </p:txBody>
      </p:sp>
      <p:grpSp>
        <p:nvGrpSpPr>
          <p:cNvPr id="34" name="Group 33"/>
          <p:cNvGrpSpPr/>
          <p:nvPr/>
        </p:nvGrpSpPr>
        <p:grpSpPr>
          <a:xfrm>
            <a:off x="2589038" y="2256578"/>
            <a:ext cx="3965925" cy="3965927"/>
            <a:chOff x="2697805" y="2312686"/>
            <a:chExt cx="3965925" cy="3965927"/>
          </a:xfrm>
        </p:grpSpPr>
        <p:sp>
          <p:nvSpPr>
            <p:cNvPr id="35" name="Freeform 34"/>
            <p:cNvSpPr/>
            <p:nvPr/>
          </p:nvSpPr>
          <p:spPr>
            <a:xfrm rot="14367999">
              <a:off x="3672505" y="4712140"/>
              <a:ext cx="1217628" cy="1149981"/>
            </a:xfrm>
            <a:custGeom>
              <a:avLst/>
              <a:gdLst>
                <a:gd name="connsiteX0" fmla="*/ 0 w 761119"/>
                <a:gd name="connsiteY0" fmla="*/ 433415 h 718834"/>
                <a:gd name="connsiteX1" fmla="*/ 47570 w 761119"/>
                <a:gd name="connsiteY1" fmla="*/ 364703 h 718834"/>
                <a:gd name="connsiteX2" fmla="*/ 89855 w 761119"/>
                <a:gd name="connsiteY2" fmla="*/ 317133 h 718834"/>
                <a:gd name="connsiteX3" fmla="*/ 126853 w 761119"/>
                <a:gd name="connsiteY3" fmla="*/ 280134 h 718834"/>
                <a:gd name="connsiteX4" fmla="*/ 179709 w 761119"/>
                <a:gd name="connsiteY4" fmla="*/ 227278 h 718834"/>
                <a:gd name="connsiteX5" fmla="*/ 206137 w 761119"/>
                <a:gd name="connsiteY5" fmla="*/ 200851 h 718834"/>
                <a:gd name="connsiteX6" fmla="*/ 232564 w 761119"/>
                <a:gd name="connsiteY6" fmla="*/ 179708 h 718834"/>
                <a:gd name="connsiteX7" fmla="*/ 285420 w 761119"/>
                <a:gd name="connsiteY7" fmla="*/ 142709 h 718834"/>
                <a:gd name="connsiteX8" fmla="*/ 354132 w 761119"/>
                <a:gd name="connsiteY8" fmla="*/ 100425 h 718834"/>
                <a:gd name="connsiteX9" fmla="*/ 417559 w 761119"/>
                <a:gd name="connsiteY9" fmla="*/ 68712 h 718834"/>
                <a:gd name="connsiteX10" fmla="*/ 470414 w 761119"/>
                <a:gd name="connsiteY10" fmla="*/ 52855 h 718834"/>
                <a:gd name="connsiteX11" fmla="*/ 512698 w 761119"/>
                <a:gd name="connsiteY11" fmla="*/ 31713 h 718834"/>
                <a:gd name="connsiteX12" fmla="*/ 581411 w 761119"/>
                <a:gd name="connsiteY12" fmla="*/ 15856 h 718834"/>
                <a:gd name="connsiteX13" fmla="*/ 650123 w 761119"/>
                <a:gd name="connsiteY13" fmla="*/ 5285 h 718834"/>
                <a:gd name="connsiteX14" fmla="*/ 687122 w 761119"/>
                <a:gd name="connsiteY14" fmla="*/ 0 h 718834"/>
                <a:gd name="connsiteX15" fmla="*/ 724120 w 761119"/>
                <a:gd name="connsiteY15" fmla="*/ 0 h 718834"/>
                <a:gd name="connsiteX16" fmla="*/ 755834 w 761119"/>
                <a:gd name="connsiteY16" fmla="*/ 0 h 718834"/>
                <a:gd name="connsiteX17" fmla="*/ 761119 w 761119"/>
                <a:gd name="connsiteY17" fmla="*/ 576125 h 718834"/>
                <a:gd name="connsiteX18" fmla="*/ 750548 w 761119"/>
                <a:gd name="connsiteY18" fmla="*/ 576125 h 718834"/>
                <a:gd name="connsiteX19" fmla="*/ 713549 w 761119"/>
                <a:gd name="connsiteY19" fmla="*/ 586696 h 718834"/>
                <a:gd name="connsiteX20" fmla="*/ 665979 w 761119"/>
                <a:gd name="connsiteY20" fmla="*/ 602552 h 718834"/>
                <a:gd name="connsiteX21" fmla="*/ 618409 w 761119"/>
                <a:gd name="connsiteY21" fmla="*/ 628980 h 718834"/>
                <a:gd name="connsiteX22" fmla="*/ 597267 w 761119"/>
                <a:gd name="connsiteY22" fmla="*/ 639551 h 718834"/>
                <a:gd name="connsiteX23" fmla="*/ 576125 w 761119"/>
                <a:gd name="connsiteY23" fmla="*/ 655408 h 718834"/>
                <a:gd name="connsiteX24" fmla="*/ 565554 w 761119"/>
                <a:gd name="connsiteY24" fmla="*/ 665979 h 718834"/>
                <a:gd name="connsiteX25" fmla="*/ 554983 w 761119"/>
                <a:gd name="connsiteY25" fmla="*/ 676550 h 718834"/>
                <a:gd name="connsiteX26" fmla="*/ 539126 w 761119"/>
                <a:gd name="connsiteY26" fmla="*/ 697692 h 718834"/>
                <a:gd name="connsiteX27" fmla="*/ 528555 w 761119"/>
                <a:gd name="connsiteY27" fmla="*/ 702978 h 718834"/>
                <a:gd name="connsiteX28" fmla="*/ 507413 w 761119"/>
                <a:gd name="connsiteY28" fmla="*/ 718834 h 718834"/>
                <a:gd name="connsiteX29" fmla="*/ 0 w 761119"/>
                <a:gd name="connsiteY29" fmla="*/ 433415 h 718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61119" h="718834">
                  <a:moveTo>
                    <a:pt x="0" y="433415"/>
                  </a:moveTo>
                  <a:lnTo>
                    <a:pt x="47570" y="364703"/>
                  </a:lnTo>
                  <a:lnTo>
                    <a:pt x="89855" y="317133"/>
                  </a:lnTo>
                  <a:lnTo>
                    <a:pt x="126853" y="280134"/>
                  </a:lnTo>
                  <a:lnTo>
                    <a:pt x="179709" y="227278"/>
                  </a:lnTo>
                  <a:lnTo>
                    <a:pt x="206137" y="200851"/>
                  </a:lnTo>
                  <a:lnTo>
                    <a:pt x="232564" y="179708"/>
                  </a:lnTo>
                  <a:lnTo>
                    <a:pt x="285420" y="142709"/>
                  </a:lnTo>
                  <a:lnTo>
                    <a:pt x="354132" y="100425"/>
                  </a:lnTo>
                  <a:lnTo>
                    <a:pt x="417559" y="68712"/>
                  </a:lnTo>
                  <a:lnTo>
                    <a:pt x="470414" y="52855"/>
                  </a:lnTo>
                  <a:lnTo>
                    <a:pt x="512698" y="31713"/>
                  </a:lnTo>
                  <a:lnTo>
                    <a:pt x="581411" y="15856"/>
                  </a:lnTo>
                  <a:lnTo>
                    <a:pt x="650123" y="5285"/>
                  </a:lnTo>
                  <a:lnTo>
                    <a:pt x="687122" y="0"/>
                  </a:lnTo>
                  <a:lnTo>
                    <a:pt x="724120" y="0"/>
                  </a:lnTo>
                  <a:lnTo>
                    <a:pt x="755834" y="0"/>
                  </a:lnTo>
                  <a:cubicBezTo>
                    <a:pt x="757596" y="192042"/>
                    <a:pt x="759357" y="384083"/>
                    <a:pt x="761119" y="576125"/>
                  </a:cubicBezTo>
                  <a:lnTo>
                    <a:pt x="750548" y="576125"/>
                  </a:lnTo>
                  <a:lnTo>
                    <a:pt x="713549" y="586696"/>
                  </a:lnTo>
                  <a:lnTo>
                    <a:pt x="665979" y="602552"/>
                  </a:lnTo>
                  <a:lnTo>
                    <a:pt x="618409" y="628980"/>
                  </a:lnTo>
                  <a:lnTo>
                    <a:pt x="597267" y="639551"/>
                  </a:lnTo>
                  <a:lnTo>
                    <a:pt x="576125" y="655408"/>
                  </a:lnTo>
                  <a:lnTo>
                    <a:pt x="565554" y="665979"/>
                  </a:lnTo>
                  <a:lnTo>
                    <a:pt x="554983" y="676550"/>
                  </a:lnTo>
                  <a:lnTo>
                    <a:pt x="539126" y="697692"/>
                  </a:lnTo>
                  <a:lnTo>
                    <a:pt x="528555" y="702978"/>
                  </a:lnTo>
                  <a:lnTo>
                    <a:pt x="507413" y="718834"/>
                  </a:lnTo>
                  <a:lnTo>
                    <a:pt x="0" y="433415"/>
                  </a:ln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Freeform 35"/>
            <p:cNvSpPr/>
            <p:nvPr/>
          </p:nvSpPr>
          <p:spPr>
            <a:xfrm rot="10800000">
              <a:off x="4716416" y="4633333"/>
              <a:ext cx="1217628" cy="1149981"/>
            </a:xfrm>
            <a:custGeom>
              <a:avLst/>
              <a:gdLst>
                <a:gd name="connsiteX0" fmla="*/ 0 w 761119"/>
                <a:gd name="connsiteY0" fmla="*/ 433415 h 718834"/>
                <a:gd name="connsiteX1" fmla="*/ 47570 w 761119"/>
                <a:gd name="connsiteY1" fmla="*/ 364703 h 718834"/>
                <a:gd name="connsiteX2" fmla="*/ 89855 w 761119"/>
                <a:gd name="connsiteY2" fmla="*/ 317133 h 718834"/>
                <a:gd name="connsiteX3" fmla="*/ 126853 w 761119"/>
                <a:gd name="connsiteY3" fmla="*/ 280134 h 718834"/>
                <a:gd name="connsiteX4" fmla="*/ 179709 w 761119"/>
                <a:gd name="connsiteY4" fmla="*/ 227278 h 718834"/>
                <a:gd name="connsiteX5" fmla="*/ 206137 w 761119"/>
                <a:gd name="connsiteY5" fmla="*/ 200851 h 718834"/>
                <a:gd name="connsiteX6" fmla="*/ 232564 w 761119"/>
                <a:gd name="connsiteY6" fmla="*/ 179708 h 718834"/>
                <a:gd name="connsiteX7" fmla="*/ 285420 w 761119"/>
                <a:gd name="connsiteY7" fmla="*/ 142709 h 718834"/>
                <a:gd name="connsiteX8" fmla="*/ 354132 w 761119"/>
                <a:gd name="connsiteY8" fmla="*/ 100425 h 718834"/>
                <a:gd name="connsiteX9" fmla="*/ 417559 w 761119"/>
                <a:gd name="connsiteY9" fmla="*/ 68712 h 718834"/>
                <a:gd name="connsiteX10" fmla="*/ 470414 w 761119"/>
                <a:gd name="connsiteY10" fmla="*/ 52855 h 718834"/>
                <a:gd name="connsiteX11" fmla="*/ 512698 w 761119"/>
                <a:gd name="connsiteY11" fmla="*/ 31713 h 718834"/>
                <a:gd name="connsiteX12" fmla="*/ 581411 w 761119"/>
                <a:gd name="connsiteY12" fmla="*/ 15856 h 718834"/>
                <a:gd name="connsiteX13" fmla="*/ 650123 w 761119"/>
                <a:gd name="connsiteY13" fmla="*/ 5285 h 718834"/>
                <a:gd name="connsiteX14" fmla="*/ 687122 w 761119"/>
                <a:gd name="connsiteY14" fmla="*/ 0 h 718834"/>
                <a:gd name="connsiteX15" fmla="*/ 724120 w 761119"/>
                <a:gd name="connsiteY15" fmla="*/ 0 h 718834"/>
                <a:gd name="connsiteX16" fmla="*/ 755834 w 761119"/>
                <a:gd name="connsiteY16" fmla="*/ 0 h 718834"/>
                <a:gd name="connsiteX17" fmla="*/ 761119 w 761119"/>
                <a:gd name="connsiteY17" fmla="*/ 576125 h 718834"/>
                <a:gd name="connsiteX18" fmla="*/ 750548 w 761119"/>
                <a:gd name="connsiteY18" fmla="*/ 576125 h 718834"/>
                <a:gd name="connsiteX19" fmla="*/ 713549 w 761119"/>
                <a:gd name="connsiteY19" fmla="*/ 586696 h 718834"/>
                <a:gd name="connsiteX20" fmla="*/ 665979 w 761119"/>
                <a:gd name="connsiteY20" fmla="*/ 602552 h 718834"/>
                <a:gd name="connsiteX21" fmla="*/ 618409 w 761119"/>
                <a:gd name="connsiteY21" fmla="*/ 628980 h 718834"/>
                <a:gd name="connsiteX22" fmla="*/ 597267 w 761119"/>
                <a:gd name="connsiteY22" fmla="*/ 639551 h 718834"/>
                <a:gd name="connsiteX23" fmla="*/ 576125 w 761119"/>
                <a:gd name="connsiteY23" fmla="*/ 655408 h 718834"/>
                <a:gd name="connsiteX24" fmla="*/ 565554 w 761119"/>
                <a:gd name="connsiteY24" fmla="*/ 665979 h 718834"/>
                <a:gd name="connsiteX25" fmla="*/ 554983 w 761119"/>
                <a:gd name="connsiteY25" fmla="*/ 676550 h 718834"/>
                <a:gd name="connsiteX26" fmla="*/ 539126 w 761119"/>
                <a:gd name="connsiteY26" fmla="*/ 697692 h 718834"/>
                <a:gd name="connsiteX27" fmla="*/ 528555 w 761119"/>
                <a:gd name="connsiteY27" fmla="*/ 702978 h 718834"/>
                <a:gd name="connsiteX28" fmla="*/ 507413 w 761119"/>
                <a:gd name="connsiteY28" fmla="*/ 718834 h 718834"/>
                <a:gd name="connsiteX29" fmla="*/ 0 w 761119"/>
                <a:gd name="connsiteY29" fmla="*/ 433415 h 718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61119" h="718834">
                  <a:moveTo>
                    <a:pt x="0" y="433415"/>
                  </a:moveTo>
                  <a:lnTo>
                    <a:pt x="47570" y="364703"/>
                  </a:lnTo>
                  <a:lnTo>
                    <a:pt x="89855" y="317133"/>
                  </a:lnTo>
                  <a:lnTo>
                    <a:pt x="126853" y="280134"/>
                  </a:lnTo>
                  <a:lnTo>
                    <a:pt x="179709" y="227278"/>
                  </a:lnTo>
                  <a:lnTo>
                    <a:pt x="206137" y="200851"/>
                  </a:lnTo>
                  <a:lnTo>
                    <a:pt x="232564" y="179708"/>
                  </a:lnTo>
                  <a:lnTo>
                    <a:pt x="285420" y="142709"/>
                  </a:lnTo>
                  <a:lnTo>
                    <a:pt x="354132" y="100425"/>
                  </a:lnTo>
                  <a:lnTo>
                    <a:pt x="417559" y="68712"/>
                  </a:lnTo>
                  <a:lnTo>
                    <a:pt x="470414" y="52855"/>
                  </a:lnTo>
                  <a:lnTo>
                    <a:pt x="512698" y="31713"/>
                  </a:lnTo>
                  <a:lnTo>
                    <a:pt x="581411" y="15856"/>
                  </a:lnTo>
                  <a:lnTo>
                    <a:pt x="650123" y="5285"/>
                  </a:lnTo>
                  <a:lnTo>
                    <a:pt x="687122" y="0"/>
                  </a:lnTo>
                  <a:lnTo>
                    <a:pt x="724120" y="0"/>
                  </a:lnTo>
                  <a:lnTo>
                    <a:pt x="755834" y="0"/>
                  </a:lnTo>
                  <a:cubicBezTo>
                    <a:pt x="757596" y="192042"/>
                    <a:pt x="759357" y="384083"/>
                    <a:pt x="761119" y="576125"/>
                  </a:cubicBezTo>
                  <a:lnTo>
                    <a:pt x="750548" y="576125"/>
                  </a:lnTo>
                  <a:lnTo>
                    <a:pt x="713549" y="586696"/>
                  </a:lnTo>
                  <a:lnTo>
                    <a:pt x="665979" y="602552"/>
                  </a:lnTo>
                  <a:lnTo>
                    <a:pt x="618409" y="628980"/>
                  </a:lnTo>
                  <a:lnTo>
                    <a:pt x="597267" y="639551"/>
                  </a:lnTo>
                  <a:lnTo>
                    <a:pt x="576125" y="655408"/>
                  </a:lnTo>
                  <a:lnTo>
                    <a:pt x="565554" y="665979"/>
                  </a:lnTo>
                  <a:lnTo>
                    <a:pt x="554983" y="676550"/>
                  </a:lnTo>
                  <a:lnTo>
                    <a:pt x="539126" y="697692"/>
                  </a:lnTo>
                  <a:lnTo>
                    <a:pt x="528555" y="702978"/>
                  </a:lnTo>
                  <a:lnTo>
                    <a:pt x="507413" y="718834"/>
                  </a:lnTo>
                  <a:lnTo>
                    <a:pt x="0" y="433415"/>
                  </a:lnTo>
                  <a:close/>
                </a:path>
              </a:pathLst>
            </a:custGeom>
            <a:solidFill>
              <a:srgbClr val="92D05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Freeform 36"/>
            <p:cNvSpPr/>
            <p:nvPr/>
          </p:nvSpPr>
          <p:spPr>
            <a:xfrm rot="7012276">
              <a:off x="5150505" y="3630517"/>
              <a:ext cx="1217628" cy="1149981"/>
            </a:xfrm>
            <a:custGeom>
              <a:avLst/>
              <a:gdLst>
                <a:gd name="connsiteX0" fmla="*/ 0 w 761119"/>
                <a:gd name="connsiteY0" fmla="*/ 433415 h 718834"/>
                <a:gd name="connsiteX1" fmla="*/ 47570 w 761119"/>
                <a:gd name="connsiteY1" fmla="*/ 364703 h 718834"/>
                <a:gd name="connsiteX2" fmla="*/ 89855 w 761119"/>
                <a:gd name="connsiteY2" fmla="*/ 317133 h 718834"/>
                <a:gd name="connsiteX3" fmla="*/ 126853 w 761119"/>
                <a:gd name="connsiteY3" fmla="*/ 280134 h 718834"/>
                <a:gd name="connsiteX4" fmla="*/ 179709 w 761119"/>
                <a:gd name="connsiteY4" fmla="*/ 227278 h 718834"/>
                <a:gd name="connsiteX5" fmla="*/ 206137 w 761119"/>
                <a:gd name="connsiteY5" fmla="*/ 200851 h 718834"/>
                <a:gd name="connsiteX6" fmla="*/ 232564 w 761119"/>
                <a:gd name="connsiteY6" fmla="*/ 179708 h 718834"/>
                <a:gd name="connsiteX7" fmla="*/ 285420 w 761119"/>
                <a:gd name="connsiteY7" fmla="*/ 142709 h 718834"/>
                <a:gd name="connsiteX8" fmla="*/ 354132 w 761119"/>
                <a:gd name="connsiteY8" fmla="*/ 100425 h 718834"/>
                <a:gd name="connsiteX9" fmla="*/ 417559 w 761119"/>
                <a:gd name="connsiteY9" fmla="*/ 68712 h 718834"/>
                <a:gd name="connsiteX10" fmla="*/ 470414 w 761119"/>
                <a:gd name="connsiteY10" fmla="*/ 52855 h 718834"/>
                <a:gd name="connsiteX11" fmla="*/ 512698 w 761119"/>
                <a:gd name="connsiteY11" fmla="*/ 31713 h 718834"/>
                <a:gd name="connsiteX12" fmla="*/ 581411 w 761119"/>
                <a:gd name="connsiteY12" fmla="*/ 15856 h 718834"/>
                <a:gd name="connsiteX13" fmla="*/ 650123 w 761119"/>
                <a:gd name="connsiteY13" fmla="*/ 5285 h 718834"/>
                <a:gd name="connsiteX14" fmla="*/ 687122 w 761119"/>
                <a:gd name="connsiteY14" fmla="*/ 0 h 718834"/>
                <a:gd name="connsiteX15" fmla="*/ 724120 w 761119"/>
                <a:gd name="connsiteY15" fmla="*/ 0 h 718834"/>
                <a:gd name="connsiteX16" fmla="*/ 755834 w 761119"/>
                <a:gd name="connsiteY16" fmla="*/ 0 h 718834"/>
                <a:gd name="connsiteX17" fmla="*/ 761119 w 761119"/>
                <a:gd name="connsiteY17" fmla="*/ 576125 h 718834"/>
                <a:gd name="connsiteX18" fmla="*/ 750548 w 761119"/>
                <a:gd name="connsiteY18" fmla="*/ 576125 h 718834"/>
                <a:gd name="connsiteX19" fmla="*/ 713549 w 761119"/>
                <a:gd name="connsiteY19" fmla="*/ 586696 h 718834"/>
                <a:gd name="connsiteX20" fmla="*/ 665979 w 761119"/>
                <a:gd name="connsiteY20" fmla="*/ 602552 h 718834"/>
                <a:gd name="connsiteX21" fmla="*/ 618409 w 761119"/>
                <a:gd name="connsiteY21" fmla="*/ 628980 h 718834"/>
                <a:gd name="connsiteX22" fmla="*/ 597267 w 761119"/>
                <a:gd name="connsiteY22" fmla="*/ 639551 h 718834"/>
                <a:gd name="connsiteX23" fmla="*/ 576125 w 761119"/>
                <a:gd name="connsiteY23" fmla="*/ 655408 h 718834"/>
                <a:gd name="connsiteX24" fmla="*/ 565554 w 761119"/>
                <a:gd name="connsiteY24" fmla="*/ 665979 h 718834"/>
                <a:gd name="connsiteX25" fmla="*/ 554983 w 761119"/>
                <a:gd name="connsiteY25" fmla="*/ 676550 h 718834"/>
                <a:gd name="connsiteX26" fmla="*/ 539126 w 761119"/>
                <a:gd name="connsiteY26" fmla="*/ 697692 h 718834"/>
                <a:gd name="connsiteX27" fmla="*/ 528555 w 761119"/>
                <a:gd name="connsiteY27" fmla="*/ 702978 h 718834"/>
                <a:gd name="connsiteX28" fmla="*/ 507413 w 761119"/>
                <a:gd name="connsiteY28" fmla="*/ 718834 h 718834"/>
                <a:gd name="connsiteX29" fmla="*/ 0 w 761119"/>
                <a:gd name="connsiteY29" fmla="*/ 433415 h 718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61119" h="718834">
                  <a:moveTo>
                    <a:pt x="0" y="433415"/>
                  </a:moveTo>
                  <a:lnTo>
                    <a:pt x="47570" y="364703"/>
                  </a:lnTo>
                  <a:lnTo>
                    <a:pt x="89855" y="317133"/>
                  </a:lnTo>
                  <a:lnTo>
                    <a:pt x="126853" y="280134"/>
                  </a:lnTo>
                  <a:lnTo>
                    <a:pt x="179709" y="227278"/>
                  </a:lnTo>
                  <a:lnTo>
                    <a:pt x="206137" y="200851"/>
                  </a:lnTo>
                  <a:lnTo>
                    <a:pt x="232564" y="179708"/>
                  </a:lnTo>
                  <a:lnTo>
                    <a:pt x="285420" y="142709"/>
                  </a:lnTo>
                  <a:lnTo>
                    <a:pt x="354132" y="100425"/>
                  </a:lnTo>
                  <a:lnTo>
                    <a:pt x="417559" y="68712"/>
                  </a:lnTo>
                  <a:lnTo>
                    <a:pt x="470414" y="52855"/>
                  </a:lnTo>
                  <a:lnTo>
                    <a:pt x="512698" y="31713"/>
                  </a:lnTo>
                  <a:lnTo>
                    <a:pt x="581411" y="15856"/>
                  </a:lnTo>
                  <a:lnTo>
                    <a:pt x="650123" y="5285"/>
                  </a:lnTo>
                  <a:lnTo>
                    <a:pt x="687122" y="0"/>
                  </a:lnTo>
                  <a:lnTo>
                    <a:pt x="724120" y="0"/>
                  </a:lnTo>
                  <a:lnTo>
                    <a:pt x="755834" y="0"/>
                  </a:lnTo>
                  <a:cubicBezTo>
                    <a:pt x="757596" y="192042"/>
                    <a:pt x="759357" y="384083"/>
                    <a:pt x="761119" y="576125"/>
                  </a:cubicBezTo>
                  <a:lnTo>
                    <a:pt x="750548" y="576125"/>
                  </a:lnTo>
                  <a:lnTo>
                    <a:pt x="713549" y="586696"/>
                  </a:lnTo>
                  <a:lnTo>
                    <a:pt x="665979" y="602552"/>
                  </a:lnTo>
                  <a:lnTo>
                    <a:pt x="618409" y="628980"/>
                  </a:lnTo>
                  <a:lnTo>
                    <a:pt x="597267" y="639551"/>
                  </a:lnTo>
                  <a:lnTo>
                    <a:pt x="576125" y="655408"/>
                  </a:lnTo>
                  <a:lnTo>
                    <a:pt x="565554" y="665979"/>
                  </a:lnTo>
                  <a:lnTo>
                    <a:pt x="554983" y="676550"/>
                  </a:lnTo>
                  <a:lnTo>
                    <a:pt x="539126" y="697692"/>
                  </a:lnTo>
                  <a:lnTo>
                    <a:pt x="528555" y="702978"/>
                  </a:lnTo>
                  <a:lnTo>
                    <a:pt x="507413" y="718834"/>
                  </a:lnTo>
                  <a:lnTo>
                    <a:pt x="0" y="433415"/>
                  </a:lnTo>
                  <a:close/>
                </a:path>
              </a:pathLst>
            </a:custGeom>
            <a:solidFill>
              <a:srgbClr val="FFC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Freeform 37"/>
            <p:cNvSpPr/>
            <p:nvPr/>
          </p:nvSpPr>
          <p:spPr>
            <a:xfrm rot="3461844">
              <a:off x="4499523" y="2729179"/>
              <a:ext cx="1217628" cy="1149981"/>
            </a:xfrm>
            <a:custGeom>
              <a:avLst/>
              <a:gdLst>
                <a:gd name="connsiteX0" fmla="*/ 0 w 761119"/>
                <a:gd name="connsiteY0" fmla="*/ 433415 h 718834"/>
                <a:gd name="connsiteX1" fmla="*/ 47570 w 761119"/>
                <a:gd name="connsiteY1" fmla="*/ 364703 h 718834"/>
                <a:gd name="connsiteX2" fmla="*/ 89855 w 761119"/>
                <a:gd name="connsiteY2" fmla="*/ 317133 h 718834"/>
                <a:gd name="connsiteX3" fmla="*/ 126853 w 761119"/>
                <a:gd name="connsiteY3" fmla="*/ 280134 h 718834"/>
                <a:gd name="connsiteX4" fmla="*/ 179709 w 761119"/>
                <a:gd name="connsiteY4" fmla="*/ 227278 h 718834"/>
                <a:gd name="connsiteX5" fmla="*/ 206137 w 761119"/>
                <a:gd name="connsiteY5" fmla="*/ 200851 h 718834"/>
                <a:gd name="connsiteX6" fmla="*/ 232564 w 761119"/>
                <a:gd name="connsiteY6" fmla="*/ 179708 h 718834"/>
                <a:gd name="connsiteX7" fmla="*/ 285420 w 761119"/>
                <a:gd name="connsiteY7" fmla="*/ 142709 h 718834"/>
                <a:gd name="connsiteX8" fmla="*/ 354132 w 761119"/>
                <a:gd name="connsiteY8" fmla="*/ 100425 h 718834"/>
                <a:gd name="connsiteX9" fmla="*/ 417559 w 761119"/>
                <a:gd name="connsiteY9" fmla="*/ 68712 h 718834"/>
                <a:gd name="connsiteX10" fmla="*/ 470414 w 761119"/>
                <a:gd name="connsiteY10" fmla="*/ 52855 h 718834"/>
                <a:gd name="connsiteX11" fmla="*/ 512698 w 761119"/>
                <a:gd name="connsiteY11" fmla="*/ 31713 h 718834"/>
                <a:gd name="connsiteX12" fmla="*/ 581411 w 761119"/>
                <a:gd name="connsiteY12" fmla="*/ 15856 h 718834"/>
                <a:gd name="connsiteX13" fmla="*/ 650123 w 761119"/>
                <a:gd name="connsiteY13" fmla="*/ 5285 h 718834"/>
                <a:gd name="connsiteX14" fmla="*/ 687122 w 761119"/>
                <a:gd name="connsiteY14" fmla="*/ 0 h 718834"/>
                <a:gd name="connsiteX15" fmla="*/ 724120 w 761119"/>
                <a:gd name="connsiteY15" fmla="*/ 0 h 718834"/>
                <a:gd name="connsiteX16" fmla="*/ 755834 w 761119"/>
                <a:gd name="connsiteY16" fmla="*/ 0 h 718834"/>
                <a:gd name="connsiteX17" fmla="*/ 761119 w 761119"/>
                <a:gd name="connsiteY17" fmla="*/ 576125 h 718834"/>
                <a:gd name="connsiteX18" fmla="*/ 750548 w 761119"/>
                <a:gd name="connsiteY18" fmla="*/ 576125 h 718834"/>
                <a:gd name="connsiteX19" fmla="*/ 713549 w 761119"/>
                <a:gd name="connsiteY19" fmla="*/ 586696 h 718834"/>
                <a:gd name="connsiteX20" fmla="*/ 665979 w 761119"/>
                <a:gd name="connsiteY20" fmla="*/ 602552 h 718834"/>
                <a:gd name="connsiteX21" fmla="*/ 618409 w 761119"/>
                <a:gd name="connsiteY21" fmla="*/ 628980 h 718834"/>
                <a:gd name="connsiteX22" fmla="*/ 597267 w 761119"/>
                <a:gd name="connsiteY22" fmla="*/ 639551 h 718834"/>
                <a:gd name="connsiteX23" fmla="*/ 576125 w 761119"/>
                <a:gd name="connsiteY23" fmla="*/ 655408 h 718834"/>
                <a:gd name="connsiteX24" fmla="*/ 565554 w 761119"/>
                <a:gd name="connsiteY24" fmla="*/ 665979 h 718834"/>
                <a:gd name="connsiteX25" fmla="*/ 554983 w 761119"/>
                <a:gd name="connsiteY25" fmla="*/ 676550 h 718834"/>
                <a:gd name="connsiteX26" fmla="*/ 539126 w 761119"/>
                <a:gd name="connsiteY26" fmla="*/ 697692 h 718834"/>
                <a:gd name="connsiteX27" fmla="*/ 528555 w 761119"/>
                <a:gd name="connsiteY27" fmla="*/ 702978 h 718834"/>
                <a:gd name="connsiteX28" fmla="*/ 507413 w 761119"/>
                <a:gd name="connsiteY28" fmla="*/ 718834 h 718834"/>
                <a:gd name="connsiteX29" fmla="*/ 0 w 761119"/>
                <a:gd name="connsiteY29" fmla="*/ 433415 h 718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61119" h="718834">
                  <a:moveTo>
                    <a:pt x="0" y="433415"/>
                  </a:moveTo>
                  <a:lnTo>
                    <a:pt x="47570" y="364703"/>
                  </a:lnTo>
                  <a:lnTo>
                    <a:pt x="89855" y="317133"/>
                  </a:lnTo>
                  <a:lnTo>
                    <a:pt x="126853" y="280134"/>
                  </a:lnTo>
                  <a:lnTo>
                    <a:pt x="179709" y="227278"/>
                  </a:lnTo>
                  <a:lnTo>
                    <a:pt x="206137" y="200851"/>
                  </a:lnTo>
                  <a:lnTo>
                    <a:pt x="232564" y="179708"/>
                  </a:lnTo>
                  <a:lnTo>
                    <a:pt x="285420" y="142709"/>
                  </a:lnTo>
                  <a:lnTo>
                    <a:pt x="354132" y="100425"/>
                  </a:lnTo>
                  <a:lnTo>
                    <a:pt x="417559" y="68712"/>
                  </a:lnTo>
                  <a:lnTo>
                    <a:pt x="470414" y="52855"/>
                  </a:lnTo>
                  <a:lnTo>
                    <a:pt x="512698" y="31713"/>
                  </a:lnTo>
                  <a:lnTo>
                    <a:pt x="581411" y="15856"/>
                  </a:lnTo>
                  <a:lnTo>
                    <a:pt x="650123" y="5285"/>
                  </a:lnTo>
                  <a:lnTo>
                    <a:pt x="687122" y="0"/>
                  </a:lnTo>
                  <a:lnTo>
                    <a:pt x="724120" y="0"/>
                  </a:lnTo>
                  <a:lnTo>
                    <a:pt x="755834" y="0"/>
                  </a:lnTo>
                  <a:cubicBezTo>
                    <a:pt x="757596" y="192042"/>
                    <a:pt x="759357" y="384083"/>
                    <a:pt x="761119" y="576125"/>
                  </a:cubicBezTo>
                  <a:lnTo>
                    <a:pt x="750548" y="576125"/>
                  </a:lnTo>
                  <a:lnTo>
                    <a:pt x="713549" y="586696"/>
                  </a:lnTo>
                  <a:lnTo>
                    <a:pt x="665979" y="602552"/>
                  </a:lnTo>
                  <a:lnTo>
                    <a:pt x="618409" y="628980"/>
                  </a:lnTo>
                  <a:lnTo>
                    <a:pt x="597267" y="639551"/>
                  </a:lnTo>
                  <a:lnTo>
                    <a:pt x="576125" y="655408"/>
                  </a:lnTo>
                  <a:lnTo>
                    <a:pt x="565554" y="665979"/>
                  </a:lnTo>
                  <a:lnTo>
                    <a:pt x="554983" y="676550"/>
                  </a:lnTo>
                  <a:lnTo>
                    <a:pt x="539126" y="697692"/>
                  </a:lnTo>
                  <a:lnTo>
                    <a:pt x="528555" y="702978"/>
                  </a:lnTo>
                  <a:lnTo>
                    <a:pt x="507413" y="718834"/>
                  </a:lnTo>
                  <a:lnTo>
                    <a:pt x="0" y="433415"/>
                  </a:lnTo>
                  <a:close/>
                </a:path>
              </a:pathLst>
            </a:custGeom>
            <a:solidFill>
              <a:srgbClr val="FFC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9" name="Group 38"/>
            <p:cNvGrpSpPr/>
            <p:nvPr/>
          </p:nvGrpSpPr>
          <p:grpSpPr>
            <a:xfrm>
              <a:off x="2697805" y="2312686"/>
              <a:ext cx="3965925" cy="3965927"/>
              <a:chOff x="2033589" y="1651194"/>
              <a:chExt cx="5079998" cy="5080000"/>
            </a:xfrm>
          </p:grpSpPr>
          <p:sp>
            <p:nvSpPr>
              <p:cNvPr id="44" name="Freeform 2"/>
              <p:cNvSpPr>
                <a:spLocks/>
              </p:cNvSpPr>
              <p:nvPr/>
            </p:nvSpPr>
            <p:spPr bwMode="auto">
              <a:xfrm>
                <a:off x="4573588" y="1651194"/>
                <a:ext cx="2200275" cy="1587500"/>
              </a:xfrm>
              <a:custGeom>
                <a:avLst/>
                <a:gdLst>
                  <a:gd name="T0" fmla="*/ 2200275 w 1386"/>
                  <a:gd name="T1" fmla="*/ 1270000 h 1000"/>
                  <a:gd name="T2" fmla="*/ 2159000 w 1386"/>
                  <a:gd name="T3" fmla="*/ 1200150 h 1000"/>
                  <a:gd name="T4" fmla="*/ 2066925 w 1386"/>
                  <a:gd name="T5" fmla="*/ 1063625 h 1000"/>
                  <a:gd name="T6" fmla="*/ 1968500 w 1386"/>
                  <a:gd name="T7" fmla="*/ 933450 h 1000"/>
                  <a:gd name="T8" fmla="*/ 1860550 w 1386"/>
                  <a:gd name="T9" fmla="*/ 809625 h 1000"/>
                  <a:gd name="T10" fmla="*/ 1746250 w 1386"/>
                  <a:gd name="T11" fmla="*/ 695325 h 1000"/>
                  <a:gd name="T12" fmla="*/ 1622425 w 1386"/>
                  <a:gd name="T13" fmla="*/ 587375 h 1000"/>
                  <a:gd name="T14" fmla="*/ 1495425 w 1386"/>
                  <a:gd name="T15" fmla="*/ 485775 h 1000"/>
                  <a:gd name="T16" fmla="*/ 1358900 w 1386"/>
                  <a:gd name="T17" fmla="*/ 393700 h 1000"/>
                  <a:gd name="T18" fmla="*/ 1216025 w 1386"/>
                  <a:gd name="T19" fmla="*/ 311150 h 1000"/>
                  <a:gd name="T20" fmla="*/ 1069975 w 1386"/>
                  <a:gd name="T21" fmla="*/ 234950 h 1000"/>
                  <a:gd name="T22" fmla="*/ 917575 w 1386"/>
                  <a:gd name="T23" fmla="*/ 171450 h 1000"/>
                  <a:gd name="T24" fmla="*/ 758825 w 1386"/>
                  <a:gd name="T25" fmla="*/ 117475 h 1000"/>
                  <a:gd name="T26" fmla="*/ 596900 w 1386"/>
                  <a:gd name="T27" fmla="*/ 73025 h 1000"/>
                  <a:gd name="T28" fmla="*/ 431800 w 1386"/>
                  <a:gd name="T29" fmla="*/ 38100 h 1000"/>
                  <a:gd name="T30" fmla="*/ 260350 w 1386"/>
                  <a:gd name="T31" fmla="*/ 12700 h 1000"/>
                  <a:gd name="T32" fmla="*/ 88900 w 1386"/>
                  <a:gd name="T33" fmla="*/ 3175 h 1000"/>
                  <a:gd name="T34" fmla="*/ 0 w 1386"/>
                  <a:gd name="T35" fmla="*/ 635000 h 1000"/>
                  <a:gd name="T36" fmla="*/ 66675 w 1386"/>
                  <a:gd name="T37" fmla="*/ 638175 h 1000"/>
                  <a:gd name="T38" fmla="*/ 196850 w 1386"/>
                  <a:gd name="T39" fmla="*/ 644525 h 1000"/>
                  <a:gd name="T40" fmla="*/ 323850 w 1386"/>
                  <a:gd name="T41" fmla="*/ 663575 h 1000"/>
                  <a:gd name="T42" fmla="*/ 447675 w 1386"/>
                  <a:gd name="T43" fmla="*/ 688975 h 1000"/>
                  <a:gd name="T44" fmla="*/ 571500 w 1386"/>
                  <a:gd name="T45" fmla="*/ 723900 h 1000"/>
                  <a:gd name="T46" fmla="*/ 688975 w 1386"/>
                  <a:gd name="T47" fmla="*/ 765175 h 1000"/>
                  <a:gd name="T48" fmla="*/ 803275 w 1386"/>
                  <a:gd name="T49" fmla="*/ 812800 h 1000"/>
                  <a:gd name="T50" fmla="*/ 914400 w 1386"/>
                  <a:gd name="T51" fmla="*/ 866775 h 1000"/>
                  <a:gd name="T52" fmla="*/ 1019175 w 1386"/>
                  <a:gd name="T53" fmla="*/ 930275 h 1000"/>
                  <a:gd name="T54" fmla="*/ 1120775 w 1386"/>
                  <a:gd name="T55" fmla="*/ 1000125 h 1000"/>
                  <a:gd name="T56" fmla="*/ 1216025 w 1386"/>
                  <a:gd name="T57" fmla="*/ 1076325 h 1000"/>
                  <a:gd name="T58" fmla="*/ 1308100 w 1386"/>
                  <a:gd name="T59" fmla="*/ 1155700 h 1000"/>
                  <a:gd name="T60" fmla="*/ 1397000 w 1386"/>
                  <a:gd name="T61" fmla="*/ 1244600 h 1000"/>
                  <a:gd name="T62" fmla="*/ 1476375 w 1386"/>
                  <a:gd name="T63" fmla="*/ 1336675 h 1000"/>
                  <a:gd name="T64" fmla="*/ 1549400 w 1386"/>
                  <a:gd name="T65" fmla="*/ 1431925 h 1000"/>
                  <a:gd name="T66" fmla="*/ 1619250 w 1386"/>
                  <a:gd name="T67" fmla="*/ 1536700 h 1000"/>
                  <a:gd name="T68" fmla="*/ 1651000 w 1386"/>
                  <a:gd name="T69" fmla="*/ 1587500 h 10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386" h="1000">
                    <a:moveTo>
                      <a:pt x="1040" y="1000"/>
                    </a:moveTo>
                    <a:lnTo>
                      <a:pt x="1386" y="800"/>
                    </a:lnTo>
                    <a:lnTo>
                      <a:pt x="1360" y="756"/>
                    </a:lnTo>
                    <a:lnTo>
                      <a:pt x="1332" y="712"/>
                    </a:lnTo>
                    <a:lnTo>
                      <a:pt x="1302" y="670"/>
                    </a:lnTo>
                    <a:lnTo>
                      <a:pt x="1272" y="628"/>
                    </a:lnTo>
                    <a:lnTo>
                      <a:pt x="1240" y="588"/>
                    </a:lnTo>
                    <a:lnTo>
                      <a:pt x="1206" y="550"/>
                    </a:lnTo>
                    <a:lnTo>
                      <a:pt x="1172" y="510"/>
                    </a:lnTo>
                    <a:lnTo>
                      <a:pt x="1136" y="474"/>
                    </a:lnTo>
                    <a:lnTo>
                      <a:pt x="1100" y="438"/>
                    </a:lnTo>
                    <a:lnTo>
                      <a:pt x="1062" y="404"/>
                    </a:lnTo>
                    <a:lnTo>
                      <a:pt x="1022" y="370"/>
                    </a:lnTo>
                    <a:lnTo>
                      <a:pt x="982" y="338"/>
                    </a:lnTo>
                    <a:lnTo>
                      <a:pt x="942" y="306"/>
                    </a:lnTo>
                    <a:lnTo>
                      <a:pt x="898" y="276"/>
                    </a:lnTo>
                    <a:lnTo>
                      <a:pt x="856" y="248"/>
                    </a:lnTo>
                    <a:lnTo>
                      <a:pt x="812" y="222"/>
                    </a:lnTo>
                    <a:lnTo>
                      <a:pt x="766" y="196"/>
                    </a:lnTo>
                    <a:lnTo>
                      <a:pt x="720" y="172"/>
                    </a:lnTo>
                    <a:lnTo>
                      <a:pt x="674" y="148"/>
                    </a:lnTo>
                    <a:lnTo>
                      <a:pt x="626" y="128"/>
                    </a:lnTo>
                    <a:lnTo>
                      <a:pt x="578" y="108"/>
                    </a:lnTo>
                    <a:lnTo>
                      <a:pt x="528" y="90"/>
                    </a:lnTo>
                    <a:lnTo>
                      <a:pt x="478" y="74"/>
                    </a:lnTo>
                    <a:lnTo>
                      <a:pt x="428" y="58"/>
                    </a:lnTo>
                    <a:lnTo>
                      <a:pt x="376" y="46"/>
                    </a:lnTo>
                    <a:lnTo>
                      <a:pt x="324" y="34"/>
                    </a:lnTo>
                    <a:lnTo>
                      <a:pt x="272" y="24"/>
                    </a:lnTo>
                    <a:lnTo>
                      <a:pt x="218" y="16"/>
                    </a:lnTo>
                    <a:lnTo>
                      <a:pt x="164" y="8"/>
                    </a:lnTo>
                    <a:lnTo>
                      <a:pt x="110" y="4"/>
                    </a:lnTo>
                    <a:lnTo>
                      <a:pt x="56" y="2"/>
                    </a:lnTo>
                    <a:lnTo>
                      <a:pt x="0" y="0"/>
                    </a:lnTo>
                    <a:lnTo>
                      <a:pt x="0" y="400"/>
                    </a:lnTo>
                    <a:lnTo>
                      <a:pt x="42" y="402"/>
                    </a:lnTo>
                    <a:lnTo>
                      <a:pt x="84" y="404"/>
                    </a:lnTo>
                    <a:lnTo>
                      <a:pt x="124" y="406"/>
                    </a:lnTo>
                    <a:lnTo>
                      <a:pt x="164" y="412"/>
                    </a:lnTo>
                    <a:lnTo>
                      <a:pt x="204" y="418"/>
                    </a:lnTo>
                    <a:lnTo>
                      <a:pt x="244" y="426"/>
                    </a:lnTo>
                    <a:lnTo>
                      <a:pt x="282" y="434"/>
                    </a:lnTo>
                    <a:lnTo>
                      <a:pt x="322" y="444"/>
                    </a:lnTo>
                    <a:lnTo>
                      <a:pt x="360" y="456"/>
                    </a:lnTo>
                    <a:lnTo>
                      <a:pt x="396" y="468"/>
                    </a:lnTo>
                    <a:lnTo>
                      <a:pt x="434" y="482"/>
                    </a:lnTo>
                    <a:lnTo>
                      <a:pt x="470" y="496"/>
                    </a:lnTo>
                    <a:lnTo>
                      <a:pt x="506" y="512"/>
                    </a:lnTo>
                    <a:lnTo>
                      <a:pt x="540" y="528"/>
                    </a:lnTo>
                    <a:lnTo>
                      <a:pt x="576" y="546"/>
                    </a:lnTo>
                    <a:lnTo>
                      <a:pt x="608" y="566"/>
                    </a:lnTo>
                    <a:lnTo>
                      <a:pt x="642" y="586"/>
                    </a:lnTo>
                    <a:lnTo>
                      <a:pt x="674" y="608"/>
                    </a:lnTo>
                    <a:lnTo>
                      <a:pt x="706" y="630"/>
                    </a:lnTo>
                    <a:lnTo>
                      <a:pt x="736" y="654"/>
                    </a:lnTo>
                    <a:lnTo>
                      <a:pt x="766" y="678"/>
                    </a:lnTo>
                    <a:lnTo>
                      <a:pt x="796" y="702"/>
                    </a:lnTo>
                    <a:lnTo>
                      <a:pt x="824" y="728"/>
                    </a:lnTo>
                    <a:lnTo>
                      <a:pt x="852" y="756"/>
                    </a:lnTo>
                    <a:lnTo>
                      <a:pt x="880" y="784"/>
                    </a:lnTo>
                    <a:lnTo>
                      <a:pt x="904" y="812"/>
                    </a:lnTo>
                    <a:lnTo>
                      <a:pt x="930" y="842"/>
                    </a:lnTo>
                    <a:lnTo>
                      <a:pt x="954" y="872"/>
                    </a:lnTo>
                    <a:lnTo>
                      <a:pt x="976" y="902"/>
                    </a:lnTo>
                    <a:lnTo>
                      <a:pt x="998" y="934"/>
                    </a:lnTo>
                    <a:lnTo>
                      <a:pt x="1020" y="968"/>
                    </a:lnTo>
                    <a:lnTo>
                      <a:pt x="1040" y="1000"/>
                    </a:lnTo>
                    <a:close/>
                  </a:path>
                </a:pathLst>
              </a:custGeom>
              <a:noFill/>
              <a:ln w="12700">
                <a:solidFill>
                  <a:srgbClr val="000000"/>
                </a:solidFill>
                <a:prstDash val="solid"/>
                <a:round/>
                <a:headEnd/>
                <a:tailEnd/>
              </a:ln>
            </p:spPr>
            <p:txBody>
              <a:bodyPr/>
              <a:lstStyle/>
              <a:p>
                <a:endParaRPr lang="en-GB"/>
              </a:p>
            </p:txBody>
          </p:sp>
          <p:sp>
            <p:nvSpPr>
              <p:cNvPr id="45" name="Freeform 3"/>
              <p:cNvSpPr>
                <a:spLocks/>
              </p:cNvSpPr>
              <p:nvPr/>
            </p:nvSpPr>
            <p:spPr bwMode="auto">
              <a:xfrm>
                <a:off x="2373314" y="1651194"/>
                <a:ext cx="2200275" cy="1587500"/>
              </a:xfrm>
              <a:custGeom>
                <a:avLst/>
                <a:gdLst>
                  <a:gd name="T0" fmla="*/ 2200275 w 1386"/>
                  <a:gd name="T1" fmla="*/ 0 h 1000"/>
                  <a:gd name="T2" fmla="*/ 2114550 w 1386"/>
                  <a:gd name="T3" fmla="*/ 3175 h 1000"/>
                  <a:gd name="T4" fmla="*/ 1939925 w 1386"/>
                  <a:gd name="T5" fmla="*/ 12700 h 1000"/>
                  <a:gd name="T6" fmla="*/ 1771650 w 1386"/>
                  <a:gd name="T7" fmla="*/ 38100 h 1000"/>
                  <a:gd name="T8" fmla="*/ 1603375 w 1386"/>
                  <a:gd name="T9" fmla="*/ 73025 h 1000"/>
                  <a:gd name="T10" fmla="*/ 1441450 w 1386"/>
                  <a:gd name="T11" fmla="*/ 117475 h 1000"/>
                  <a:gd name="T12" fmla="*/ 1285875 w 1386"/>
                  <a:gd name="T13" fmla="*/ 171450 h 1000"/>
                  <a:gd name="T14" fmla="*/ 1133475 w 1386"/>
                  <a:gd name="T15" fmla="*/ 234950 h 1000"/>
                  <a:gd name="T16" fmla="*/ 984250 w 1386"/>
                  <a:gd name="T17" fmla="*/ 311150 h 1000"/>
                  <a:gd name="T18" fmla="*/ 844550 w 1386"/>
                  <a:gd name="T19" fmla="*/ 393700 h 1000"/>
                  <a:gd name="T20" fmla="*/ 708025 w 1386"/>
                  <a:gd name="T21" fmla="*/ 485775 h 1000"/>
                  <a:gd name="T22" fmla="*/ 577850 w 1386"/>
                  <a:gd name="T23" fmla="*/ 587375 h 1000"/>
                  <a:gd name="T24" fmla="*/ 457200 w 1386"/>
                  <a:gd name="T25" fmla="*/ 695325 h 1000"/>
                  <a:gd name="T26" fmla="*/ 339725 w 1386"/>
                  <a:gd name="T27" fmla="*/ 809625 h 1000"/>
                  <a:gd name="T28" fmla="*/ 234950 w 1386"/>
                  <a:gd name="T29" fmla="*/ 933450 h 1000"/>
                  <a:gd name="T30" fmla="*/ 133350 w 1386"/>
                  <a:gd name="T31" fmla="*/ 1063625 h 1000"/>
                  <a:gd name="T32" fmla="*/ 44450 w 1386"/>
                  <a:gd name="T33" fmla="*/ 1200150 h 1000"/>
                  <a:gd name="T34" fmla="*/ 552450 w 1386"/>
                  <a:gd name="T35" fmla="*/ 1587500 h 1000"/>
                  <a:gd name="T36" fmla="*/ 584200 w 1386"/>
                  <a:gd name="T37" fmla="*/ 1536700 h 1000"/>
                  <a:gd name="T38" fmla="*/ 650875 w 1386"/>
                  <a:gd name="T39" fmla="*/ 1431925 h 1000"/>
                  <a:gd name="T40" fmla="*/ 727075 w 1386"/>
                  <a:gd name="T41" fmla="*/ 1336675 h 1000"/>
                  <a:gd name="T42" fmla="*/ 806450 w 1386"/>
                  <a:gd name="T43" fmla="*/ 1244600 h 1000"/>
                  <a:gd name="T44" fmla="*/ 892175 w 1386"/>
                  <a:gd name="T45" fmla="*/ 1155700 h 1000"/>
                  <a:gd name="T46" fmla="*/ 984250 w 1386"/>
                  <a:gd name="T47" fmla="*/ 1076325 h 1000"/>
                  <a:gd name="T48" fmla="*/ 1079500 w 1386"/>
                  <a:gd name="T49" fmla="*/ 1000125 h 1000"/>
                  <a:gd name="T50" fmla="*/ 1181100 w 1386"/>
                  <a:gd name="T51" fmla="*/ 930275 h 1000"/>
                  <a:gd name="T52" fmla="*/ 1289050 w 1386"/>
                  <a:gd name="T53" fmla="*/ 866775 h 1000"/>
                  <a:gd name="T54" fmla="*/ 1400175 w 1386"/>
                  <a:gd name="T55" fmla="*/ 812800 h 1000"/>
                  <a:gd name="T56" fmla="*/ 1514475 w 1386"/>
                  <a:gd name="T57" fmla="*/ 765175 h 1000"/>
                  <a:gd name="T58" fmla="*/ 1631950 w 1386"/>
                  <a:gd name="T59" fmla="*/ 723900 h 1000"/>
                  <a:gd name="T60" fmla="*/ 1752600 w 1386"/>
                  <a:gd name="T61" fmla="*/ 688975 h 1000"/>
                  <a:gd name="T62" fmla="*/ 1876425 w 1386"/>
                  <a:gd name="T63" fmla="*/ 663575 h 1000"/>
                  <a:gd name="T64" fmla="*/ 2006600 w 1386"/>
                  <a:gd name="T65" fmla="*/ 644525 h 1000"/>
                  <a:gd name="T66" fmla="*/ 2133600 w 1386"/>
                  <a:gd name="T67" fmla="*/ 638175 h 1000"/>
                  <a:gd name="T68" fmla="*/ 2200275 w 1386"/>
                  <a:gd name="T69" fmla="*/ 635000 h 10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386" h="1000">
                    <a:moveTo>
                      <a:pt x="1386" y="400"/>
                    </a:moveTo>
                    <a:lnTo>
                      <a:pt x="1386" y="0"/>
                    </a:lnTo>
                    <a:lnTo>
                      <a:pt x="1332" y="2"/>
                    </a:lnTo>
                    <a:lnTo>
                      <a:pt x="1276" y="4"/>
                    </a:lnTo>
                    <a:lnTo>
                      <a:pt x="1222" y="8"/>
                    </a:lnTo>
                    <a:lnTo>
                      <a:pt x="1168" y="16"/>
                    </a:lnTo>
                    <a:lnTo>
                      <a:pt x="1116" y="24"/>
                    </a:lnTo>
                    <a:lnTo>
                      <a:pt x="1062" y="34"/>
                    </a:lnTo>
                    <a:lnTo>
                      <a:pt x="1010" y="46"/>
                    </a:lnTo>
                    <a:lnTo>
                      <a:pt x="960" y="58"/>
                    </a:lnTo>
                    <a:lnTo>
                      <a:pt x="908" y="74"/>
                    </a:lnTo>
                    <a:lnTo>
                      <a:pt x="858" y="90"/>
                    </a:lnTo>
                    <a:lnTo>
                      <a:pt x="810" y="108"/>
                    </a:lnTo>
                    <a:lnTo>
                      <a:pt x="760" y="128"/>
                    </a:lnTo>
                    <a:lnTo>
                      <a:pt x="714" y="148"/>
                    </a:lnTo>
                    <a:lnTo>
                      <a:pt x="666" y="172"/>
                    </a:lnTo>
                    <a:lnTo>
                      <a:pt x="620" y="196"/>
                    </a:lnTo>
                    <a:lnTo>
                      <a:pt x="576" y="222"/>
                    </a:lnTo>
                    <a:lnTo>
                      <a:pt x="532" y="248"/>
                    </a:lnTo>
                    <a:lnTo>
                      <a:pt x="488" y="276"/>
                    </a:lnTo>
                    <a:lnTo>
                      <a:pt x="446" y="306"/>
                    </a:lnTo>
                    <a:lnTo>
                      <a:pt x="404" y="338"/>
                    </a:lnTo>
                    <a:lnTo>
                      <a:pt x="364" y="370"/>
                    </a:lnTo>
                    <a:lnTo>
                      <a:pt x="326" y="404"/>
                    </a:lnTo>
                    <a:lnTo>
                      <a:pt x="288" y="438"/>
                    </a:lnTo>
                    <a:lnTo>
                      <a:pt x="250" y="474"/>
                    </a:lnTo>
                    <a:lnTo>
                      <a:pt x="214" y="510"/>
                    </a:lnTo>
                    <a:lnTo>
                      <a:pt x="180" y="550"/>
                    </a:lnTo>
                    <a:lnTo>
                      <a:pt x="148" y="588"/>
                    </a:lnTo>
                    <a:lnTo>
                      <a:pt x="116" y="628"/>
                    </a:lnTo>
                    <a:lnTo>
                      <a:pt x="84" y="670"/>
                    </a:lnTo>
                    <a:lnTo>
                      <a:pt x="56" y="712"/>
                    </a:lnTo>
                    <a:lnTo>
                      <a:pt x="28" y="756"/>
                    </a:lnTo>
                    <a:lnTo>
                      <a:pt x="0" y="800"/>
                    </a:lnTo>
                    <a:lnTo>
                      <a:pt x="348" y="1000"/>
                    </a:lnTo>
                    <a:lnTo>
                      <a:pt x="368" y="968"/>
                    </a:lnTo>
                    <a:lnTo>
                      <a:pt x="388" y="934"/>
                    </a:lnTo>
                    <a:lnTo>
                      <a:pt x="410" y="902"/>
                    </a:lnTo>
                    <a:lnTo>
                      <a:pt x="434" y="872"/>
                    </a:lnTo>
                    <a:lnTo>
                      <a:pt x="458" y="842"/>
                    </a:lnTo>
                    <a:lnTo>
                      <a:pt x="482" y="812"/>
                    </a:lnTo>
                    <a:lnTo>
                      <a:pt x="508" y="784"/>
                    </a:lnTo>
                    <a:lnTo>
                      <a:pt x="534" y="756"/>
                    </a:lnTo>
                    <a:lnTo>
                      <a:pt x="562" y="728"/>
                    </a:lnTo>
                    <a:lnTo>
                      <a:pt x="590" y="702"/>
                    </a:lnTo>
                    <a:lnTo>
                      <a:pt x="620" y="678"/>
                    </a:lnTo>
                    <a:lnTo>
                      <a:pt x="650" y="654"/>
                    </a:lnTo>
                    <a:lnTo>
                      <a:pt x="680" y="630"/>
                    </a:lnTo>
                    <a:lnTo>
                      <a:pt x="712" y="608"/>
                    </a:lnTo>
                    <a:lnTo>
                      <a:pt x="744" y="586"/>
                    </a:lnTo>
                    <a:lnTo>
                      <a:pt x="778" y="566"/>
                    </a:lnTo>
                    <a:lnTo>
                      <a:pt x="812" y="546"/>
                    </a:lnTo>
                    <a:lnTo>
                      <a:pt x="846" y="528"/>
                    </a:lnTo>
                    <a:lnTo>
                      <a:pt x="882" y="512"/>
                    </a:lnTo>
                    <a:lnTo>
                      <a:pt x="918" y="496"/>
                    </a:lnTo>
                    <a:lnTo>
                      <a:pt x="954" y="482"/>
                    </a:lnTo>
                    <a:lnTo>
                      <a:pt x="990" y="468"/>
                    </a:lnTo>
                    <a:lnTo>
                      <a:pt x="1028" y="456"/>
                    </a:lnTo>
                    <a:lnTo>
                      <a:pt x="1066" y="444"/>
                    </a:lnTo>
                    <a:lnTo>
                      <a:pt x="1104" y="434"/>
                    </a:lnTo>
                    <a:lnTo>
                      <a:pt x="1144" y="426"/>
                    </a:lnTo>
                    <a:lnTo>
                      <a:pt x="1182" y="418"/>
                    </a:lnTo>
                    <a:lnTo>
                      <a:pt x="1222" y="412"/>
                    </a:lnTo>
                    <a:lnTo>
                      <a:pt x="1264" y="406"/>
                    </a:lnTo>
                    <a:lnTo>
                      <a:pt x="1304" y="404"/>
                    </a:lnTo>
                    <a:lnTo>
                      <a:pt x="1344" y="402"/>
                    </a:lnTo>
                    <a:lnTo>
                      <a:pt x="1386" y="400"/>
                    </a:lnTo>
                    <a:close/>
                  </a:path>
                </a:pathLst>
              </a:custGeom>
              <a:noFill/>
              <a:ln w="38100" cap="flat" cmpd="sng">
                <a:solidFill>
                  <a:srgbClr val="5F5F5F"/>
                </a:solidFill>
                <a:prstDash val="solid"/>
                <a:round/>
                <a:headEnd type="none" w="med" len="med"/>
                <a:tailEnd type="none" w="med" len="med"/>
              </a:ln>
              <a:effectLst/>
              <a:extLst/>
            </p:spPr>
            <p:txBody>
              <a:bodyPr/>
              <a:lstStyle/>
              <a:p>
                <a:endParaRPr lang="en-GB"/>
              </a:p>
            </p:txBody>
          </p:sp>
          <p:sp>
            <p:nvSpPr>
              <p:cNvPr id="46" name="Freeform 4"/>
              <p:cNvSpPr>
                <a:spLocks/>
              </p:cNvSpPr>
              <p:nvPr/>
            </p:nvSpPr>
            <p:spPr bwMode="auto">
              <a:xfrm>
                <a:off x="2033589" y="2921193"/>
                <a:ext cx="892175" cy="2540000"/>
              </a:xfrm>
              <a:custGeom>
                <a:avLst/>
                <a:gdLst>
                  <a:gd name="T0" fmla="*/ 635000 w 562"/>
                  <a:gd name="T1" fmla="*/ 1270000 h 1600"/>
                  <a:gd name="T2" fmla="*/ 641350 w 562"/>
                  <a:gd name="T3" fmla="*/ 1143000 h 1600"/>
                  <a:gd name="T4" fmla="*/ 654050 w 562"/>
                  <a:gd name="T5" fmla="*/ 1016000 h 1600"/>
                  <a:gd name="T6" fmla="*/ 673100 w 562"/>
                  <a:gd name="T7" fmla="*/ 892175 h 1600"/>
                  <a:gd name="T8" fmla="*/ 701675 w 562"/>
                  <a:gd name="T9" fmla="*/ 768350 h 1600"/>
                  <a:gd name="T10" fmla="*/ 739775 w 562"/>
                  <a:gd name="T11" fmla="*/ 650875 h 1600"/>
                  <a:gd name="T12" fmla="*/ 781050 w 562"/>
                  <a:gd name="T13" fmla="*/ 536575 h 1600"/>
                  <a:gd name="T14" fmla="*/ 831850 w 562"/>
                  <a:gd name="T15" fmla="*/ 425450 h 1600"/>
                  <a:gd name="T16" fmla="*/ 892175 w 562"/>
                  <a:gd name="T17" fmla="*/ 317500 h 1600"/>
                  <a:gd name="T18" fmla="*/ 339725 w 562"/>
                  <a:gd name="T19" fmla="*/ 0 h 1600"/>
                  <a:gd name="T20" fmla="*/ 263525 w 562"/>
                  <a:gd name="T21" fmla="*/ 142875 h 1600"/>
                  <a:gd name="T22" fmla="*/ 196850 w 562"/>
                  <a:gd name="T23" fmla="*/ 292100 h 1600"/>
                  <a:gd name="T24" fmla="*/ 139700 w 562"/>
                  <a:gd name="T25" fmla="*/ 444500 h 1600"/>
                  <a:gd name="T26" fmla="*/ 88900 w 562"/>
                  <a:gd name="T27" fmla="*/ 603250 h 1600"/>
                  <a:gd name="T28" fmla="*/ 50800 w 562"/>
                  <a:gd name="T29" fmla="*/ 765175 h 1600"/>
                  <a:gd name="T30" fmla="*/ 22225 w 562"/>
                  <a:gd name="T31" fmla="*/ 930275 h 1600"/>
                  <a:gd name="T32" fmla="*/ 6350 w 562"/>
                  <a:gd name="T33" fmla="*/ 1098550 h 1600"/>
                  <a:gd name="T34" fmla="*/ 0 w 562"/>
                  <a:gd name="T35" fmla="*/ 1270000 h 1600"/>
                  <a:gd name="T36" fmla="*/ 3175 w 562"/>
                  <a:gd name="T37" fmla="*/ 1358900 h 1600"/>
                  <a:gd name="T38" fmla="*/ 12700 w 562"/>
                  <a:gd name="T39" fmla="*/ 1527175 h 1600"/>
                  <a:gd name="T40" fmla="*/ 34925 w 562"/>
                  <a:gd name="T41" fmla="*/ 1695450 h 1600"/>
                  <a:gd name="T42" fmla="*/ 69850 w 562"/>
                  <a:gd name="T43" fmla="*/ 1860550 h 1600"/>
                  <a:gd name="T44" fmla="*/ 111125 w 562"/>
                  <a:gd name="T45" fmla="*/ 2019300 h 1600"/>
                  <a:gd name="T46" fmla="*/ 165100 w 562"/>
                  <a:gd name="T47" fmla="*/ 2174875 h 1600"/>
                  <a:gd name="T48" fmla="*/ 228600 w 562"/>
                  <a:gd name="T49" fmla="*/ 2324100 h 1600"/>
                  <a:gd name="T50" fmla="*/ 301625 w 562"/>
                  <a:gd name="T51" fmla="*/ 2470150 h 1600"/>
                  <a:gd name="T52" fmla="*/ 892175 w 562"/>
                  <a:gd name="T53" fmla="*/ 2222500 h 1600"/>
                  <a:gd name="T54" fmla="*/ 860425 w 562"/>
                  <a:gd name="T55" fmla="*/ 2171700 h 1600"/>
                  <a:gd name="T56" fmla="*/ 806450 w 562"/>
                  <a:gd name="T57" fmla="*/ 2060575 h 1600"/>
                  <a:gd name="T58" fmla="*/ 758825 w 562"/>
                  <a:gd name="T59" fmla="*/ 1949450 h 1600"/>
                  <a:gd name="T60" fmla="*/ 720725 w 562"/>
                  <a:gd name="T61" fmla="*/ 1831975 h 1600"/>
                  <a:gd name="T62" fmla="*/ 685800 w 562"/>
                  <a:gd name="T63" fmla="*/ 1711325 h 1600"/>
                  <a:gd name="T64" fmla="*/ 663575 w 562"/>
                  <a:gd name="T65" fmla="*/ 1590675 h 1600"/>
                  <a:gd name="T66" fmla="*/ 644525 w 562"/>
                  <a:gd name="T67" fmla="*/ 1463675 h 1600"/>
                  <a:gd name="T68" fmla="*/ 638175 w 562"/>
                  <a:gd name="T69" fmla="*/ 1336675 h 1600"/>
                  <a:gd name="T70" fmla="*/ 635000 w 562"/>
                  <a:gd name="T71" fmla="*/ 1270000 h 16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62" h="1600">
                    <a:moveTo>
                      <a:pt x="400" y="800"/>
                    </a:moveTo>
                    <a:lnTo>
                      <a:pt x="400" y="800"/>
                    </a:lnTo>
                    <a:lnTo>
                      <a:pt x="402" y="760"/>
                    </a:lnTo>
                    <a:lnTo>
                      <a:pt x="404" y="720"/>
                    </a:lnTo>
                    <a:lnTo>
                      <a:pt x="406" y="680"/>
                    </a:lnTo>
                    <a:lnTo>
                      <a:pt x="412" y="640"/>
                    </a:lnTo>
                    <a:lnTo>
                      <a:pt x="418" y="600"/>
                    </a:lnTo>
                    <a:lnTo>
                      <a:pt x="424" y="562"/>
                    </a:lnTo>
                    <a:lnTo>
                      <a:pt x="432" y="522"/>
                    </a:lnTo>
                    <a:lnTo>
                      <a:pt x="442" y="484"/>
                    </a:lnTo>
                    <a:lnTo>
                      <a:pt x="454" y="448"/>
                    </a:lnTo>
                    <a:lnTo>
                      <a:pt x="466" y="410"/>
                    </a:lnTo>
                    <a:lnTo>
                      <a:pt x="478" y="374"/>
                    </a:lnTo>
                    <a:lnTo>
                      <a:pt x="492" y="338"/>
                    </a:lnTo>
                    <a:lnTo>
                      <a:pt x="508" y="302"/>
                    </a:lnTo>
                    <a:lnTo>
                      <a:pt x="524" y="268"/>
                    </a:lnTo>
                    <a:lnTo>
                      <a:pt x="542" y="234"/>
                    </a:lnTo>
                    <a:lnTo>
                      <a:pt x="562" y="200"/>
                    </a:lnTo>
                    <a:lnTo>
                      <a:pt x="214" y="0"/>
                    </a:lnTo>
                    <a:lnTo>
                      <a:pt x="190" y="46"/>
                    </a:lnTo>
                    <a:lnTo>
                      <a:pt x="166" y="90"/>
                    </a:lnTo>
                    <a:lnTo>
                      <a:pt x="144" y="136"/>
                    </a:lnTo>
                    <a:lnTo>
                      <a:pt x="124" y="184"/>
                    </a:lnTo>
                    <a:lnTo>
                      <a:pt x="104" y="232"/>
                    </a:lnTo>
                    <a:lnTo>
                      <a:pt x="88" y="280"/>
                    </a:lnTo>
                    <a:lnTo>
                      <a:pt x="70" y="330"/>
                    </a:lnTo>
                    <a:lnTo>
                      <a:pt x="56" y="380"/>
                    </a:lnTo>
                    <a:lnTo>
                      <a:pt x="44" y="430"/>
                    </a:lnTo>
                    <a:lnTo>
                      <a:pt x="32" y="482"/>
                    </a:lnTo>
                    <a:lnTo>
                      <a:pt x="22" y="534"/>
                    </a:lnTo>
                    <a:lnTo>
                      <a:pt x="14" y="586"/>
                    </a:lnTo>
                    <a:lnTo>
                      <a:pt x="8" y="638"/>
                    </a:lnTo>
                    <a:lnTo>
                      <a:pt x="4" y="692"/>
                    </a:lnTo>
                    <a:lnTo>
                      <a:pt x="2" y="746"/>
                    </a:lnTo>
                    <a:lnTo>
                      <a:pt x="0" y="800"/>
                    </a:lnTo>
                    <a:lnTo>
                      <a:pt x="2" y="856"/>
                    </a:lnTo>
                    <a:lnTo>
                      <a:pt x="4" y="910"/>
                    </a:lnTo>
                    <a:lnTo>
                      <a:pt x="8" y="962"/>
                    </a:lnTo>
                    <a:lnTo>
                      <a:pt x="14" y="1016"/>
                    </a:lnTo>
                    <a:lnTo>
                      <a:pt x="22" y="1068"/>
                    </a:lnTo>
                    <a:lnTo>
                      <a:pt x="32" y="1120"/>
                    </a:lnTo>
                    <a:lnTo>
                      <a:pt x="44" y="1172"/>
                    </a:lnTo>
                    <a:lnTo>
                      <a:pt x="56" y="1222"/>
                    </a:lnTo>
                    <a:lnTo>
                      <a:pt x="70" y="1272"/>
                    </a:lnTo>
                    <a:lnTo>
                      <a:pt x="88" y="1322"/>
                    </a:lnTo>
                    <a:lnTo>
                      <a:pt x="104" y="1370"/>
                    </a:lnTo>
                    <a:lnTo>
                      <a:pt x="124" y="1418"/>
                    </a:lnTo>
                    <a:lnTo>
                      <a:pt x="144" y="1464"/>
                    </a:lnTo>
                    <a:lnTo>
                      <a:pt x="166" y="1510"/>
                    </a:lnTo>
                    <a:lnTo>
                      <a:pt x="190" y="1556"/>
                    </a:lnTo>
                    <a:lnTo>
                      <a:pt x="214" y="1600"/>
                    </a:lnTo>
                    <a:lnTo>
                      <a:pt x="562" y="1400"/>
                    </a:lnTo>
                    <a:lnTo>
                      <a:pt x="542" y="1368"/>
                    </a:lnTo>
                    <a:lnTo>
                      <a:pt x="524" y="1334"/>
                    </a:lnTo>
                    <a:lnTo>
                      <a:pt x="508" y="1298"/>
                    </a:lnTo>
                    <a:lnTo>
                      <a:pt x="492" y="1264"/>
                    </a:lnTo>
                    <a:lnTo>
                      <a:pt x="478" y="1228"/>
                    </a:lnTo>
                    <a:lnTo>
                      <a:pt x="466" y="1190"/>
                    </a:lnTo>
                    <a:lnTo>
                      <a:pt x="454" y="1154"/>
                    </a:lnTo>
                    <a:lnTo>
                      <a:pt x="442" y="1116"/>
                    </a:lnTo>
                    <a:lnTo>
                      <a:pt x="432" y="1078"/>
                    </a:lnTo>
                    <a:lnTo>
                      <a:pt x="424" y="1040"/>
                    </a:lnTo>
                    <a:lnTo>
                      <a:pt x="418" y="1002"/>
                    </a:lnTo>
                    <a:lnTo>
                      <a:pt x="412" y="962"/>
                    </a:lnTo>
                    <a:lnTo>
                      <a:pt x="406" y="922"/>
                    </a:lnTo>
                    <a:lnTo>
                      <a:pt x="404" y="882"/>
                    </a:lnTo>
                    <a:lnTo>
                      <a:pt x="402" y="842"/>
                    </a:lnTo>
                    <a:lnTo>
                      <a:pt x="400" y="800"/>
                    </a:lnTo>
                    <a:close/>
                  </a:path>
                </a:pathLst>
              </a:custGeom>
              <a:noFill/>
              <a:ln w="12700" cap="flat" cmpd="sng">
                <a:solidFill>
                  <a:srgbClr val="000000"/>
                </a:solidFill>
                <a:prstDash val="solid"/>
                <a:round/>
                <a:headEnd type="none" w="med" len="med"/>
                <a:tailEnd type="none" w="med" len="med"/>
              </a:ln>
              <a:effectLst/>
              <a:extLst/>
            </p:spPr>
            <p:txBody>
              <a:bodyPr/>
              <a:lstStyle/>
              <a:p>
                <a:endParaRPr lang="en-GB"/>
              </a:p>
            </p:txBody>
          </p:sp>
          <p:sp>
            <p:nvSpPr>
              <p:cNvPr id="47" name="Freeform 5"/>
              <p:cNvSpPr>
                <a:spLocks/>
              </p:cNvSpPr>
              <p:nvPr/>
            </p:nvSpPr>
            <p:spPr bwMode="auto">
              <a:xfrm>
                <a:off x="4573588" y="5143694"/>
                <a:ext cx="2200275" cy="1587500"/>
              </a:xfrm>
              <a:custGeom>
                <a:avLst/>
                <a:gdLst>
                  <a:gd name="T0" fmla="*/ 0 w 1386"/>
                  <a:gd name="T1" fmla="*/ 1587500 h 1000"/>
                  <a:gd name="T2" fmla="*/ 88900 w 1386"/>
                  <a:gd name="T3" fmla="*/ 1587500 h 1000"/>
                  <a:gd name="T4" fmla="*/ 260350 w 1386"/>
                  <a:gd name="T5" fmla="*/ 1574800 h 1000"/>
                  <a:gd name="T6" fmla="*/ 431800 w 1386"/>
                  <a:gd name="T7" fmla="*/ 1552575 h 1000"/>
                  <a:gd name="T8" fmla="*/ 596900 w 1386"/>
                  <a:gd name="T9" fmla="*/ 1517650 h 1000"/>
                  <a:gd name="T10" fmla="*/ 758825 w 1386"/>
                  <a:gd name="T11" fmla="*/ 1473200 h 1000"/>
                  <a:gd name="T12" fmla="*/ 917575 w 1386"/>
                  <a:gd name="T13" fmla="*/ 1419225 h 1000"/>
                  <a:gd name="T14" fmla="*/ 1069975 w 1386"/>
                  <a:gd name="T15" fmla="*/ 1352550 h 1000"/>
                  <a:gd name="T16" fmla="*/ 1216025 w 1386"/>
                  <a:gd name="T17" fmla="*/ 1279525 h 1000"/>
                  <a:gd name="T18" fmla="*/ 1358900 w 1386"/>
                  <a:gd name="T19" fmla="*/ 1196975 h 1000"/>
                  <a:gd name="T20" fmla="*/ 1495425 w 1386"/>
                  <a:gd name="T21" fmla="*/ 1101725 h 1000"/>
                  <a:gd name="T22" fmla="*/ 1622425 w 1386"/>
                  <a:gd name="T23" fmla="*/ 1003300 h 1000"/>
                  <a:gd name="T24" fmla="*/ 1746250 w 1386"/>
                  <a:gd name="T25" fmla="*/ 895350 h 1000"/>
                  <a:gd name="T26" fmla="*/ 1860550 w 1386"/>
                  <a:gd name="T27" fmla="*/ 777875 h 1000"/>
                  <a:gd name="T28" fmla="*/ 1968500 w 1386"/>
                  <a:gd name="T29" fmla="*/ 654050 h 1000"/>
                  <a:gd name="T30" fmla="*/ 2066925 w 1386"/>
                  <a:gd name="T31" fmla="*/ 523875 h 1000"/>
                  <a:gd name="T32" fmla="*/ 2159000 w 1386"/>
                  <a:gd name="T33" fmla="*/ 390525 h 1000"/>
                  <a:gd name="T34" fmla="*/ 1651000 w 1386"/>
                  <a:gd name="T35" fmla="*/ 0 h 1000"/>
                  <a:gd name="T36" fmla="*/ 1619250 w 1386"/>
                  <a:gd name="T37" fmla="*/ 53975 h 1000"/>
                  <a:gd name="T38" fmla="*/ 1549400 w 1386"/>
                  <a:gd name="T39" fmla="*/ 155575 h 1000"/>
                  <a:gd name="T40" fmla="*/ 1476375 w 1386"/>
                  <a:gd name="T41" fmla="*/ 254000 h 1000"/>
                  <a:gd name="T42" fmla="*/ 1397000 w 1386"/>
                  <a:gd name="T43" fmla="*/ 346075 h 1000"/>
                  <a:gd name="T44" fmla="*/ 1308100 w 1386"/>
                  <a:gd name="T45" fmla="*/ 431800 h 1000"/>
                  <a:gd name="T46" fmla="*/ 1216025 w 1386"/>
                  <a:gd name="T47" fmla="*/ 514350 h 1000"/>
                  <a:gd name="T48" fmla="*/ 1120775 w 1386"/>
                  <a:gd name="T49" fmla="*/ 590550 h 1000"/>
                  <a:gd name="T50" fmla="*/ 1019175 w 1386"/>
                  <a:gd name="T51" fmla="*/ 657225 h 1000"/>
                  <a:gd name="T52" fmla="*/ 914400 w 1386"/>
                  <a:gd name="T53" fmla="*/ 720725 h 1000"/>
                  <a:gd name="T54" fmla="*/ 803275 w 1386"/>
                  <a:gd name="T55" fmla="*/ 777875 h 1000"/>
                  <a:gd name="T56" fmla="*/ 688975 w 1386"/>
                  <a:gd name="T57" fmla="*/ 825500 h 1000"/>
                  <a:gd name="T58" fmla="*/ 571500 w 1386"/>
                  <a:gd name="T59" fmla="*/ 866775 h 1000"/>
                  <a:gd name="T60" fmla="*/ 447675 w 1386"/>
                  <a:gd name="T61" fmla="*/ 901700 h 1000"/>
                  <a:gd name="T62" fmla="*/ 323850 w 1386"/>
                  <a:gd name="T63" fmla="*/ 927100 h 1000"/>
                  <a:gd name="T64" fmla="*/ 196850 w 1386"/>
                  <a:gd name="T65" fmla="*/ 942975 h 1000"/>
                  <a:gd name="T66" fmla="*/ 66675 w 1386"/>
                  <a:gd name="T67" fmla="*/ 952500 h 1000"/>
                  <a:gd name="T68" fmla="*/ 0 w 1386"/>
                  <a:gd name="T69" fmla="*/ 952500 h 10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386" h="1000">
                    <a:moveTo>
                      <a:pt x="0" y="600"/>
                    </a:moveTo>
                    <a:lnTo>
                      <a:pt x="0" y="1000"/>
                    </a:lnTo>
                    <a:lnTo>
                      <a:pt x="56" y="1000"/>
                    </a:lnTo>
                    <a:lnTo>
                      <a:pt x="110" y="996"/>
                    </a:lnTo>
                    <a:lnTo>
                      <a:pt x="164" y="992"/>
                    </a:lnTo>
                    <a:lnTo>
                      <a:pt x="218" y="986"/>
                    </a:lnTo>
                    <a:lnTo>
                      <a:pt x="272" y="978"/>
                    </a:lnTo>
                    <a:lnTo>
                      <a:pt x="324" y="968"/>
                    </a:lnTo>
                    <a:lnTo>
                      <a:pt x="376" y="956"/>
                    </a:lnTo>
                    <a:lnTo>
                      <a:pt x="428" y="942"/>
                    </a:lnTo>
                    <a:lnTo>
                      <a:pt x="478" y="928"/>
                    </a:lnTo>
                    <a:lnTo>
                      <a:pt x="528" y="912"/>
                    </a:lnTo>
                    <a:lnTo>
                      <a:pt x="578" y="894"/>
                    </a:lnTo>
                    <a:lnTo>
                      <a:pt x="626" y="874"/>
                    </a:lnTo>
                    <a:lnTo>
                      <a:pt x="674" y="852"/>
                    </a:lnTo>
                    <a:lnTo>
                      <a:pt x="720" y="830"/>
                    </a:lnTo>
                    <a:lnTo>
                      <a:pt x="766" y="806"/>
                    </a:lnTo>
                    <a:lnTo>
                      <a:pt x="812" y="780"/>
                    </a:lnTo>
                    <a:lnTo>
                      <a:pt x="856" y="754"/>
                    </a:lnTo>
                    <a:lnTo>
                      <a:pt x="898" y="724"/>
                    </a:lnTo>
                    <a:lnTo>
                      <a:pt x="942" y="694"/>
                    </a:lnTo>
                    <a:lnTo>
                      <a:pt x="982" y="664"/>
                    </a:lnTo>
                    <a:lnTo>
                      <a:pt x="1022" y="632"/>
                    </a:lnTo>
                    <a:lnTo>
                      <a:pt x="1062" y="598"/>
                    </a:lnTo>
                    <a:lnTo>
                      <a:pt x="1100" y="564"/>
                    </a:lnTo>
                    <a:lnTo>
                      <a:pt x="1136" y="528"/>
                    </a:lnTo>
                    <a:lnTo>
                      <a:pt x="1172" y="490"/>
                    </a:lnTo>
                    <a:lnTo>
                      <a:pt x="1206" y="452"/>
                    </a:lnTo>
                    <a:lnTo>
                      <a:pt x="1240" y="412"/>
                    </a:lnTo>
                    <a:lnTo>
                      <a:pt x="1272" y="372"/>
                    </a:lnTo>
                    <a:lnTo>
                      <a:pt x="1302" y="330"/>
                    </a:lnTo>
                    <a:lnTo>
                      <a:pt x="1332" y="288"/>
                    </a:lnTo>
                    <a:lnTo>
                      <a:pt x="1360" y="246"/>
                    </a:lnTo>
                    <a:lnTo>
                      <a:pt x="1386" y="200"/>
                    </a:lnTo>
                    <a:lnTo>
                      <a:pt x="1040" y="0"/>
                    </a:lnTo>
                    <a:lnTo>
                      <a:pt x="1020" y="34"/>
                    </a:lnTo>
                    <a:lnTo>
                      <a:pt x="998" y="66"/>
                    </a:lnTo>
                    <a:lnTo>
                      <a:pt x="976" y="98"/>
                    </a:lnTo>
                    <a:lnTo>
                      <a:pt x="954" y="130"/>
                    </a:lnTo>
                    <a:lnTo>
                      <a:pt x="930" y="160"/>
                    </a:lnTo>
                    <a:lnTo>
                      <a:pt x="904" y="190"/>
                    </a:lnTo>
                    <a:lnTo>
                      <a:pt x="880" y="218"/>
                    </a:lnTo>
                    <a:lnTo>
                      <a:pt x="852" y="246"/>
                    </a:lnTo>
                    <a:lnTo>
                      <a:pt x="824" y="272"/>
                    </a:lnTo>
                    <a:lnTo>
                      <a:pt x="796" y="298"/>
                    </a:lnTo>
                    <a:lnTo>
                      <a:pt x="766" y="324"/>
                    </a:lnTo>
                    <a:lnTo>
                      <a:pt x="736" y="348"/>
                    </a:lnTo>
                    <a:lnTo>
                      <a:pt x="706" y="372"/>
                    </a:lnTo>
                    <a:lnTo>
                      <a:pt x="674" y="394"/>
                    </a:lnTo>
                    <a:lnTo>
                      <a:pt x="642" y="414"/>
                    </a:lnTo>
                    <a:lnTo>
                      <a:pt x="608" y="436"/>
                    </a:lnTo>
                    <a:lnTo>
                      <a:pt x="576" y="454"/>
                    </a:lnTo>
                    <a:lnTo>
                      <a:pt x="540" y="472"/>
                    </a:lnTo>
                    <a:lnTo>
                      <a:pt x="506" y="490"/>
                    </a:lnTo>
                    <a:lnTo>
                      <a:pt x="470" y="506"/>
                    </a:lnTo>
                    <a:lnTo>
                      <a:pt x="434" y="520"/>
                    </a:lnTo>
                    <a:lnTo>
                      <a:pt x="396" y="534"/>
                    </a:lnTo>
                    <a:lnTo>
                      <a:pt x="360" y="546"/>
                    </a:lnTo>
                    <a:lnTo>
                      <a:pt x="322" y="558"/>
                    </a:lnTo>
                    <a:lnTo>
                      <a:pt x="282" y="568"/>
                    </a:lnTo>
                    <a:lnTo>
                      <a:pt x="244" y="576"/>
                    </a:lnTo>
                    <a:lnTo>
                      <a:pt x="204" y="584"/>
                    </a:lnTo>
                    <a:lnTo>
                      <a:pt x="164" y="590"/>
                    </a:lnTo>
                    <a:lnTo>
                      <a:pt x="124" y="594"/>
                    </a:lnTo>
                    <a:lnTo>
                      <a:pt x="84" y="598"/>
                    </a:lnTo>
                    <a:lnTo>
                      <a:pt x="42" y="600"/>
                    </a:lnTo>
                    <a:lnTo>
                      <a:pt x="0" y="600"/>
                    </a:lnTo>
                    <a:close/>
                  </a:path>
                </a:pathLst>
              </a:custGeom>
              <a:noFill/>
              <a:ln w="12700">
                <a:solidFill>
                  <a:srgbClr val="000000"/>
                </a:solidFill>
                <a:prstDash val="solid"/>
                <a:round/>
                <a:headEnd/>
                <a:tailEnd/>
              </a:ln>
            </p:spPr>
            <p:txBody>
              <a:bodyPr/>
              <a:lstStyle/>
              <a:p>
                <a:endParaRPr lang="en-GB"/>
              </a:p>
            </p:txBody>
          </p:sp>
          <p:sp>
            <p:nvSpPr>
              <p:cNvPr id="48" name="Freeform 6"/>
              <p:cNvSpPr>
                <a:spLocks/>
              </p:cNvSpPr>
              <p:nvPr/>
            </p:nvSpPr>
            <p:spPr bwMode="auto">
              <a:xfrm>
                <a:off x="6224587" y="2921193"/>
                <a:ext cx="889000" cy="2540000"/>
              </a:xfrm>
              <a:custGeom>
                <a:avLst/>
                <a:gdLst>
                  <a:gd name="T0" fmla="*/ 0 w 560"/>
                  <a:gd name="T1" fmla="*/ 317500 h 1600"/>
                  <a:gd name="T2" fmla="*/ 28575 w 560"/>
                  <a:gd name="T3" fmla="*/ 371475 h 1600"/>
                  <a:gd name="T4" fmla="*/ 82550 w 560"/>
                  <a:gd name="T5" fmla="*/ 479425 h 1600"/>
                  <a:gd name="T6" fmla="*/ 130175 w 560"/>
                  <a:gd name="T7" fmla="*/ 593725 h 1600"/>
                  <a:gd name="T8" fmla="*/ 171450 w 560"/>
                  <a:gd name="T9" fmla="*/ 711200 h 1600"/>
                  <a:gd name="T10" fmla="*/ 203200 w 560"/>
                  <a:gd name="T11" fmla="*/ 828675 h 1600"/>
                  <a:gd name="T12" fmla="*/ 228600 w 560"/>
                  <a:gd name="T13" fmla="*/ 952500 h 1600"/>
                  <a:gd name="T14" fmla="*/ 244475 w 560"/>
                  <a:gd name="T15" fmla="*/ 1079500 h 1600"/>
                  <a:gd name="T16" fmla="*/ 254000 w 560"/>
                  <a:gd name="T17" fmla="*/ 1206500 h 1600"/>
                  <a:gd name="T18" fmla="*/ 254000 w 560"/>
                  <a:gd name="T19" fmla="*/ 1270000 h 1600"/>
                  <a:gd name="T20" fmla="*/ 250825 w 560"/>
                  <a:gd name="T21" fmla="*/ 1400175 h 1600"/>
                  <a:gd name="T22" fmla="*/ 238125 w 560"/>
                  <a:gd name="T23" fmla="*/ 1527175 h 1600"/>
                  <a:gd name="T24" fmla="*/ 215900 w 560"/>
                  <a:gd name="T25" fmla="*/ 1651000 h 1600"/>
                  <a:gd name="T26" fmla="*/ 187325 w 560"/>
                  <a:gd name="T27" fmla="*/ 1771650 h 1600"/>
                  <a:gd name="T28" fmla="*/ 152400 w 560"/>
                  <a:gd name="T29" fmla="*/ 1889125 h 1600"/>
                  <a:gd name="T30" fmla="*/ 107950 w 560"/>
                  <a:gd name="T31" fmla="*/ 2006600 h 1600"/>
                  <a:gd name="T32" fmla="*/ 57150 w 560"/>
                  <a:gd name="T33" fmla="*/ 2117725 h 1600"/>
                  <a:gd name="T34" fmla="*/ 0 w 560"/>
                  <a:gd name="T35" fmla="*/ 2222500 h 1600"/>
                  <a:gd name="T36" fmla="*/ 549275 w 560"/>
                  <a:gd name="T37" fmla="*/ 2540000 h 1600"/>
                  <a:gd name="T38" fmla="*/ 625475 w 560"/>
                  <a:gd name="T39" fmla="*/ 2397125 h 1600"/>
                  <a:gd name="T40" fmla="*/ 695325 w 560"/>
                  <a:gd name="T41" fmla="*/ 2251075 h 1600"/>
                  <a:gd name="T42" fmla="*/ 752475 w 560"/>
                  <a:gd name="T43" fmla="*/ 2098675 h 1600"/>
                  <a:gd name="T44" fmla="*/ 800100 w 560"/>
                  <a:gd name="T45" fmla="*/ 1939925 h 1600"/>
                  <a:gd name="T46" fmla="*/ 838200 w 560"/>
                  <a:gd name="T47" fmla="*/ 1778000 h 1600"/>
                  <a:gd name="T48" fmla="*/ 866775 w 560"/>
                  <a:gd name="T49" fmla="*/ 1612900 h 1600"/>
                  <a:gd name="T50" fmla="*/ 882650 w 560"/>
                  <a:gd name="T51" fmla="*/ 1444625 h 1600"/>
                  <a:gd name="T52" fmla="*/ 889000 w 560"/>
                  <a:gd name="T53" fmla="*/ 1270000 h 1600"/>
                  <a:gd name="T54" fmla="*/ 889000 w 560"/>
                  <a:gd name="T55" fmla="*/ 1184275 h 1600"/>
                  <a:gd name="T56" fmla="*/ 876300 w 560"/>
                  <a:gd name="T57" fmla="*/ 1012825 h 1600"/>
                  <a:gd name="T58" fmla="*/ 854075 w 560"/>
                  <a:gd name="T59" fmla="*/ 847725 h 1600"/>
                  <a:gd name="T60" fmla="*/ 822325 w 560"/>
                  <a:gd name="T61" fmla="*/ 682625 h 1600"/>
                  <a:gd name="T62" fmla="*/ 777875 w 560"/>
                  <a:gd name="T63" fmla="*/ 523875 h 1600"/>
                  <a:gd name="T64" fmla="*/ 723900 w 560"/>
                  <a:gd name="T65" fmla="*/ 368300 h 1600"/>
                  <a:gd name="T66" fmla="*/ 660400 w 560"/>
                  <a:gd name="T67" fmla="*/ 215900 h 1600"/>
                  <a:gd name="T68" fmla="*/ 590550 w 560"/>
                  <a:gd name="T69" fmla="*/ 73025 h 1600"/>
                  <a:gd name="T70" fmla="*/ 549275 w 560"/>
                  <a:gd name="T71" fmla="*/ 0 h 16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60" h="1600">
                    <a:moveTo>
                      <a:pt x="346" y="0"/>
                    </a:moveTo>
                    <a:lnTo>
                      <a:pt x="0" y="200"/>
                    </a:lnTo>
                    <a:lnTo>
                      <a:pt x="18" y="234"/>
                    </a:lnTo>
                    <a:lnTo>
                      <a:pt x="36" y="268"/>
                    </a:lnTo>
                    <a:lnTo>
                      <a:pt x="52" y="302"/>
                    </a:lnTo>
                    <a:lnTo>
                      <a:pt x="68" y="338"/>
                    </a:lnTo>
                    <a:lnTo>
                      <a:pt x="82" y="374"/>
                    </a:lnTo>
                    <a:lnTo>
                      <a:pt x="96" y="410"/>
                    </a:lnTo>
                    <a:lnTo>
                      <a:pt x="108" y="448"/>
                    </a:lnTo>
                    <a:lnTo>
                      <a:pt x="118" y="484"/>
                    </a:lnTo>
                    <a:lnTo>
                      <a:pt x="128" y="522"/>
                    </a:lnTo>
                    <a:lnTo>
                      <a:pt x="136" y="562"/>
                    </a:lnTo>
                    <a:lnTo>
                      <a:pt x="144" y="600"/>
                    </a:lnTo>
                    <a:lnTo>
                      <a:pt x="150" y="640"/>
                    </a:lnTo>
                    <a:lnTo>
                      <a:pt x="154" y="680"/>
                    </a:lnTo>
                    <a:lnTo>
                      <a:pt x="158" y="720"/>
                    </a:lnTo>
                    <a:lnTo>
                      <a:pt x="160" y="760"/>
                    </a:lnTo>
                    <a:lnTo>
                      <a:pt x="160" y="800"/>
                    </a:lnTo>
                    <a:lnTo>
                      <a:pt x="160" y="842"/>
                    </a:lnTo>
                    <a:lnTo>
                      <a:pt x="158" y="882"/>
                    </a:lnTo>
                    <a:lnTo>
                      <a:pt x="154" y="922"/>
                    </a:lnTo>
                    <a:lnTo>
                      <a:pt x="150" y="962"/>
                    </a:lnTo>
                    <a:lnTo>
                      <a:pt x="144" y="1002"/>
                    </a:lnTo>
                    <a:lnTo>
                      <a:pt x="136" y="1040"/>
                    </a:lnTo>
                    <a:lnTo>
                      <a:pt x="128" y="1078"/>
                    </a:lnTo>
                    <a:lnTo>
                      <a:pt x="118" y="1116"/>
                    </a:lnTo>
                    <a:lnTo>
                      <a:pt x="108" y="1154"/>
                    </a:lnTo>
                    <a:lnTo>
                      <a:pt x="96" y="1190"/>
                    </a:lnTo>
                    <a:lnTo>
                      <a:pt x="82" y="1228"/>
                    </a:lnTo>
                    <a:lnTo>
                      <a:pt x="68" y="1264"/>
                    </a:lnTo>
                    <a:lnTo>
                      <a:pt x="52" y="1298"/>
                    </a:lnTo>
                    <a:lnTo>
                      <a:pt x="36" y="1334"/>
                    </a:lnTo>
                    <a:lnTo>
                      <a:pt x="18" y="1368"/>
                    </a:lnTo>
                    <a:lnTo>
                      <a:pt x="0" y="1400"/>
                    </a:lnTo>
                    <a:lnTo>
                      <a:pt x="346" y="1600"/>
                    </a:lnTo>
                    <a:lnTo>
                      <a:pt x="372" y="1556"/>
                    </a:lnTo>
                    <a:lnTo>
                      <a:pt x="394" y="1510"/>
                    </a:lnTo>
                    <a:lnTo>
                      <a:pt x="416" y="1464"/>
                    </a:lnTo>
                    <a:lnTo>
                      <a:pt x="438" y="1418"/>
                    </a:lnTo>
                    <a:lnTo>
                      <a:pt x="456" y="1370"/>
                    </a:lnTo>
                    <a:lnTo>
                      <a:pt x="474" y="1322"/>
                    </a:lnTo>
                    <a:lnTo>
                      <a:pt x="490" y="1272"/>
                    </a:lnTo>
                    <a:lnTo>
                      <a:pt x="504" y="1222"/>
                    </a:lnTo>
                    <a:lnTo>
                      <a:pt x="518" y="1172"/>
                    </a:lnTo>
                    <a:lnTo>
                      <a:pt x="528" y="1120"/>
                    </a:lnTo>
                    <a:lnTo>
                      <a:pt x="538" y="1068"/>
                    </a:lnTo>
                    <a:lnTo>
                      <a:pt x="546" y="1016"/>
                    </a:lnTo>
                    <a:lnTo>
                      <a:pt x="552" y="962"/>
                    </a:lnTo>
                    <a:lnTo>
                      <a:pt x="556" y="910"/>
                    </a:lnTo>
                    <a:lnTo>
                      <a:pt x="560" y="856"/>
                    </a:lnTo>
                    <a:lnTo>
                      <a:pt x="560" y="800"/>
                    </a:lnTo>
                    <a:lnTo>
                      <a:pt x="560" y="746"/>
                    </a:lnTo>
                    <a:lnTo>
                      <a:pt x="556" y="692"/>
                    </a:lnTo>
                    <a:lnTo>
                      <a:pt x="552" y="638"/>
                    </a:lnTo>
                    <a:lnTo>
                      <a:pt x="546" y="586"/>
                    </a:lnTo>
                    <a:lnTo>
                      <a:pt x="538" y="534"/>
                    </a:lnTo>
                    <a:lnTo>
                      <a:pt x="528" y="482"/>
                    </a:lnTo>
                    <a:lnTo>
                      <a:pt x="518" y="430"/>
                    </a:lnTo>
                    <a:lnTo>
                      <a:pt x="504" y="380"/>
                    </a:lnTo>
                    <a:lnTo>
                      <a:pt x="490" y="330"/>
                    </a:lnTo>
                    <a:lnTo>
                      <a:pt x="474" y="280"/>
                    </a:lnTo>
                    <a:lnTo>
                      <a:pt x="456" y="232"/>
                    </a:lnTo>
                    <a:lnTo>
                      <a:pt x="438" y="184"/>
                    </a:lnTo>
                    <a:lnTo>
                      <a:pt x="416" y="136"/>
                    </a:lnTo>
                    <a:lnTo>
                      <a:pt x="394" y="90"/>
                    </a:lnTo>
                    <a:lnTo>
                      <a:pt x="372" y="46"/>
                    </a:lnTo>
                    <a:lnTo>
                      <a:pt x="346" y="0"/>
                    </a:lnTo>
                    <a:close/>
                  </a:path>
                </a:pathLst>
              </a:custGeom>
              <a:noFill/>
              <a:ln w="38100" cap="flat" cmpd="sng">
                <a:solidFill>
                  <a:srgbClr val="5F5F5F"/>
                </a:solidFill>
                <a:prstDash val="solid"/>
                <a:round/>
                <a:headEnd type="none" w="med" len="med"/>
                <a:tailEnd type="none" w="med" len="med"/>
              </a:ln>
              <a:effectLst/>
              <a:extLst/>
            </p:spPr>
            <p:txBody>
              <a:bodyPr/>
              <a:lstStyle/>
              <a:p>
                <a:endParaRPr lang="en-GB"/>
              </a:p>
            </p:txBody>
          </p:sp>
          <p:sp>
            <p:nvSpPr>
              <p:cNvPr id="49" name="Freeform 7"/>
              <p:cNvSpPr>
                <a:spLocks/>
              </p:cNvSpPr>
              <p:nvPr/>
            </p:nvSpPr>
            <p:spPr bwMode="auto">
              <a:xfrm>
                <a:off x="2373314" y="5143694"/>
                <a:ext cx="2200275" cy="1587500"/>
              </a:xfrm>
              <a:custGeom>
                <a:avLst/>
                <a:gdLst>
                  <a:gd name="T0" fmla="*/ 0 w 1386"/>
                  <a:gd name="T1" fmla="*/ 317500 h 1000"/>
                  <a:gd name="T2" fmla="*/ 44450 w 1386"/>
                  <a:gd name="T3" fmla="*/ 390525 h 1000"/>
                  <a:gd name="T4" fmla="*/ 133350 w 1386"/>
                  <a:gd name="T5" fmla="*/ 523875 h 1000"/>
                  <a:gd name="T6" fmla="*/ 234950 w 1386"/>
                  <a:gd name="T7" fmla="*/ 654050 h 1000"/>
                  <a:gd name="T8" fmla="*/ 339725 w 1386"/>
                  <a:gd name="T9" fmla="*/ 777875 h 1000"/>
                  <a:gd name="T10" fmla="*/ 457200 w 1386"/>
                  <a:gd name="T11" fmla="*/ 895350 h 1000"/>
                  <a:gd name="T12" fmla="*/ 577850 w 1386"/>
                  <a:gd name="T13" fmla="*/ 1003300 h 1000"/>
                  <a:gd name="T14" fmla="*/ 708025 w 1386"/>
                  <a:gd name="T15" fmla="*/ 1101725 h 1000"/>
                  <a:gd name="T16" fmla="*/ 844550 w 1386"/>
                  <a:gd name="T17" fmla="*/ 1196975 h 1000"/>
                  <a:gd name="T18" fmla="*/ 984250 w 1386"/>
                  <a:gd name="T19" fmla="*/ 1279525 h 1000"/>
                  <a:gd name="T20" fmla="*/ 1133475 w 1386"/>
                  <a:gd name="T21" fmla="*/ 1352550 h 1000"/>
                  <a:gd name="T22" fmla="*/ 1285875 w 1386"/>
                  <a:gd name="T23" fmla="*/ 1419225 h 1000"/>
                  <a:gd name="T24" fmla="*/ 1441450 w 1386"/>
                  <a:gd name="T25" fmla="*/ 1473200 h 1000"/>
                  <a:gd name="T26" fmla="*/ 1603375 w 1386"/>
                  <a:gd name="T27" fmla="*/ 1517650 h 1000"/>
                  <a:gd name="T28" fmla="*/ 1771650 w 1386"/>
                  <a:gd name="T29" fmla="*/ 1552575 h 1000"/>
                  <a:gd name="T30" fmla="*/ 1939925 w 1386"/>
                  <a:gd name="T31" fmla="*/ 1574800 h 1000"/>
                  <a:gd name="T32" fmla="*/ 2114550 w 1386"/>
                  <a:gd name="T33" fmla="*/ 1587500 h 1000"/>
                  <a:gd name="T34" fmla="*/ 2200275 w 1386"/>
                  <a:gd name="T35" fmla="*/ 952500 h 1000"/>
                  <a:gd name="T36" fmla="*/ 2133600 w 1386"/>
                  <a:gd name="T37" fmla="*/ 952500 h 1000"/>
                  <a:gd name="T38" fmla="*/ 2006600 w 1386"/>
                  <a:gd name="T39" fmla="*/ 942975 h 1000"/>
                  <a:gd name="T40" fmla="*/ 1876425 w 1386"/>
                  <a:gd name="T41" fmla="*/ 927100 h 1000"/>
                  <a:gd name="T42" fmla="*/ 1752600 w 1386"/>
                  <a:gd name="T43" fmla="*/ 901700 h 1000"/>
                  <a:gd name="T44" fmla="*/ 1631950 w 1386"/>
                  <a:gd name="T45" fmla="*/ 866775 h 1000"/>
                  <a:gd name="T46" fmla="*/ 1514475 w 1386"/>
                  <a:gd name="T47" fmla="*/ 825500 h 1000"/>
                  <a:gd name="T48" fmla="*/ 1400175 w 1386"/>
                  <a:gd name="T49" fmla="*/ 777875 h 1000"/>
                  <a:gd name="T50" fmla="*/ 1289050 w 1386"/>
                  <a:gd name="T51" fmla="*/ 720725 h 1000"/>
                  <a:gd name="T52" fmla="*/ 1181100 w 1386"/>
                  <a:gd name="T53" fmla="*/ 657225 h 1000"/>
                  <a:gd name="T54" fmla="*/ 1079500 w 1386"/>
                  <a:gd name="T55" fmla="*/ 590550 h 1000"/>
                  <a:gd name="T56" fmla="*/ 984250 w 1386"/>
                  <a:gd name="T57" fmla="*/ 514350 h 1000"/>
                  <a:gd name="T58" fmla="*/ 892175 w 1386"/>
                  <a:gd name="T59" fmla="*/ 431800 h 1000"/>
                  <a:gd name="T60" fmla="*/ 806450 w 1386"/>
                  <a:gd name="T61" fmla="*/ 346075 h 1000"/>
                  <a:gd name="T62" fmla="*/ 727075 w 1386"/>
                  <a:gd name="T63" fmla="*/ 254000 h 1000"/>
                  <a:gd name="T64" fmla="*/ 650875 w 1386"/>
                  <a:gd name="T65" fmla="*/ 155575 h 1000"/>
                  <a:gd name="T66" fmla="*/ 584200 w 1386"/>
                  <a:gd name="T67" fmla="*/ 53975 h 1000"/>
                  <a:gd name="T68" fmla="*/ 552450 w 1386"/>
                  <a:gd name="T69" fmla="*/ 0 h 10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386" h="1000">
                    <a:moveTo>
                      <a:pt x="348" y="0"/>
                    </a:moveTo>
                    <a:lnTo>
                      <a:pt x="0" y="200"/>
                    </a:lnTo>
                    <a:lnTo>
                      <a:pt x="28" y="246"/>
                    </a:lnTo>
                    <a:lnTo>
                      <a:pt x="56" y="288"/>
                    </a:lnTo>
                    <a:lnTo>
                      <a:pt x="84" y="330"/>
                    </a:lnTo>
                    <a:lnTo>
                      <a:pt x="116" y="372"/>
                    </a:lnTo>
                    <a:lnTo>
                      <a:pt x="148" y="412"/>
                    </a:lnTo>
                    <a:lnTo>
                      <a:pt x="180" y="452"/>
                    </a:lnTo>
                    <a:lnTo>
                      <a:pt x="214" y="490"/>
                    </a:lnTo>
                    <a:lnTo>
                      <a:pt x="250" y="528"/>
                    </a:lnTo>
                    <a:lnTo>
                      <a:pt x="288" y="564"/>
                    </a:lnTo>
                    <a:lnTo>
                      <a:pt x="326" y="598"/>
                    </a:lnTo>
                    <a:lnTo>
                      <a:pt x="364" y="632"/>
                    </a:lnTo>
                    <a:lnTo>
                      <a:pt x="404" y="664"/>
                    </a:lnTo>
                    <a:lnTo>
                      <a:pt x="446" y="694"/>
                    </a:lnTo>
                    <a:lnTo>
                      <a:pt x="488" y="724"/>
                    </a:lnTo>
                    <a:lnTo>
                      <a:pt x="532" y="754"/>
                    </a:lnTo>
                    <a:lnTo>
                      <a:pt x="576" y="780"/>
                    </a:lnTo>
                    <a:lnTo>
                      <a:pt x="620" y="806"/>
                    </a:lnTo>
                    <a:lnTo>
                      <a:pt x="666" y="830"/>
                    </a:lnTo>
                    <a:lnTo>
                      <a:pt x="714" y="852"/>
                    </a:lnTo>
                    <a:lnTo>
                      <a:pt x="760" y="874"/>
                    </a:lnTo>
                    <a:lnTo>
                      <a:pt x="810" y="894"/>
                    </a:lnTo>
                    <a:lnTo>
                      <a:pt x="858" y="912"/>
                    </a:lnTo>
                    <a:lnTo>
                      <a:pt x="908" y="928"/>
                    </a:lnTo>
                    <a:lnTo>
                      <a:pt x="960" y="942"/>
                    </a:lnTo>
                    <a:lnTo>
                      <a:pt x="1010" y="956"/>
                    </a:lnTo>
                    <a:lnTo>
                      <a:pt x="1062" y="968"/>
                    </a:lnTo>
                    <a:lnTo>
                      <a:pt x="1116" y="978"/>
                    </a:lnTo>
                    <a:lnTo>
                      <a:pt x="1168" y="986"/>
                    </a:lnTo>
                    <a:lnTo>
                      <a:pt x="1222" y="992"/>
                    </a:lnTo>
                    <a:lnTo>
                      <a:pt x="1276" y="996"/>
                    </a:lnTo>
                    <a:lnTo>
                      <a:pt x="1332" y="1000"/>
                    </a:lnTo>
                    <a:lnTo>
                      <a:pt x="1386" y="1000"/>
                    </a:lnTo>
                    <a:lnTo>
                      <a:pt x="1386" y="600"/>
                    </a:lnTo>
                    <a:lnTo>
                      <a:pt x="1344" y="600"/>
                    </a:lnTo>
                    <a:lnTo>
                      <a:pt x="1304" y="598"/>
                    </a:lnTo>
                    <a:lnTo>
                      <a:pt x="1264" y="594"/>
                    </a:lnTo>
                    <a:lnTo>
                      <a:pt x="1222" y="590"/>
                    </a:lnTo>
                    <a:lnTo>
                      <a:pt x="1182" y="584"/>
                    </a:lnTo>
                    <a:lnTo>
                      <a:pt x="1144" y="576"/>
                    </a:lnTo>
                    <a:lnTo>
                      <a:pt x="1104" y="568"/>
                    </a:lnTo>
                    <a:lnTo>
                      <a:pt x="1066" y="558"/>
                    </a:lnTo>
                    <a:lnTo>
                      <a:pt x="1028" y="546"/>
                    </a:lnTo>
                    <a:lnTo>
                      <a:pt x="990" y="534"/>
                    </a:lnTo>
                    <a:lnTo>
                      <a:pt x="954" y="520"/>
                    </a:lnTo>
                    <a:lnTo>
                      <a:pt x="918" y="506"/>
                    </a:lnTo>
                    <a:lnTo>
                      <a:pt x="882" y="490"/>
                    </a:lnTo>
                    <a:lnTo>
                      <a:pt x="846" y="472"/>
                    </a:lnTo>
                    <a:lnTo>
                      <a:pt x="812" y="454"/>
                    </a:lnTo>
                    <a:lnTo>
                      <a:pt x="778" y="436"/>
                    </a:lnTo>
                    <a:lnTo>
                      <a:pt x="744" y="414"/>
                    </a:lnTo>
                    <a:lnTo>
                      <a:pt x="712" y="394"/>
                    </a:lnTo>
                    <a:lnTo>
                      <a:pt x="680" y="372"/>
                    </a:lnTo>
                    <a:lnTo>
                      <a:pt x="650" y="348"/>
                    </a:lnTo>
                    <a:lnTo>
                      <a:pt x="620" y="324"/>
                    </a:lnTo>
                    <a:lnTo>
                      <a:pt x="590" y="298"/>
                    </a:lnTo>
                    <a:lnTo>
                      <a:pt x="562" y="272"/>
                    </a:lnTo>
                    <a:lnTo>
                      <a:pt x="534" y="246"/>
                    </a:lnTo>
                    <a:lnTo>
                      <a:pt x="508" y="218"/>
                    </a:lnTo>
                    <a:lnTo>
                      <a:pt x="482" y="190"/>
                    </a:lnTo>
                    <a:lnTo>
                      <a:pt x="458" y="160"/>
                    </a:lnTo>
                    <a:lnTo>
                      <a:pt x="434" y="130"/>
                    </a:lnTo>
                    <a:lnTo>
                      <a:pt x="410" y="98"/>
                    </a:lnTo>
                    <a:lnTo>
                      <a:pt x="388" y="66"/>
                    </a:lnTo>
                    <a:lnTo>
                      <a:pt x="368" y="34"/>
                    </a:lnTo>
                    <a:lnTo>
                      <a:pt x="348" y="0"/>
                    </a:lnTo>
                    <a:close/>
                  </a:path>
                </a:pathLst>
              </a:custGeom>
              <a:noFill/>
              <a:ln w="38100" cap="flat" cmpd="sng">
                <a:solidFill>
                  <a:srgbClr val="5F5F5F"/>
                </a:solidFill>
                <a:prstDash val="solid"/>
                <a:round/>
                <a:headEnd type="none" w="med" len="med"/>
                <a:tailEnd type="none" w="med" len="med"/>
              </a:ln>
              <a:effectLst/>
              <a:extLst/>
            </p:spPr>
            <p:txBody>
              <a:bodyPr/>
              <a:lstStyle/>
              <a:p>
                <a:endParaRPr lang="en-GB"/>
              </a:p>
            </p:txBody>
          </p:sp>
          <p:sp>
            <p:nvSpPr>
              <p:cNvPr id="50" name="Freeform 8"/>
              <p:cNvSpPr>
                <a:spLocks/>
              </p:cNvSpPr>
              <p:nvPr/>
            </p:nvSpPr>
            <p:spPr bwMode="auto">
              <a:xfrm>
                <a:off x="2668587" y="3238693"/>
                <a:ext cx="1355725" cy="1905000"/>
              </a:xfrm>
              <a:custGeom>
                <a:avLst/>
                <a:gdLst>
                  <a:gd name="T0" fmla="*/ 1270000 w 854"/>
                  <a:gd name="T1" fmla="*/ 952500 h 1200"/>
                  <a:gd name="T2" fmla="*/ 1270000 w 854"/>
                  <a:gd name="T3" fmla="*/ 952500 h 1200"/>
                  <a:gd name="T4" fmla="*/ 1273175 w 854"/>
                  <a:gd name="T5" fmla="*/ 911225 h 1200"/>
                  <a:gd name="T6" fmla="*/ 1276350 w 854"/>
                  <a:gd name="T7" fmla="*/ 866775 h 1200"/>
                  <a:gd name="T8" fmla="*/ 1282700 w 854"/>
                  <a:gd name="T9" fmla="*/ 825500 h 1200"/>
                  <a:gd name="T10" fmla="*/ 1292225 w 854"/>
                  <a:gd name="T11" fmla="*/ 787400 h 1200"/>
                  <a:gd name="T12" fmla="*/ 1304925 w 854"/>
                  <a:gd name="T13" fmla="*/ 746125 h 1200"/>
                  <a:gd name="T14" fmla="*/ 1320800 w 854"/>
                  <a:gd name="T15" fmla="*/ 708025 h 1200"/>
                  <a:gd name="T16" fmla="*/ 1336675 w 854"/>
                  <a:gd name="T17" fmla="*/ 673100 h 1200"/>
                  <a:gd name="T18" fmla="*/ 1355725 w 854"/>
                  <a:gd name="T19" fmla="*/ 635000 h 1200"/>
                  <a:gd name="T20" fmla="*/ 257175 w 854"/>
                  <a:gd name="T21" fmla="*/ 0 h 1200"/>
                  <a:gd name="T22" fmla="*/ 257175 w 854"/>
                  <a:gd name="T23" fmla="*/ 0 h 1200"/>
                  <a:gd name="T24" fmla="*/ 225425 w 854"/>
                  <a:gd name="T25" fmla="*/ 53975 h 1200"/>
                  <a:gd name="T26" fmla="*/ 196850 w 854"/>
                  <a:gd name="T27" fmla="*/ 107950 h 1200"/>
                  <a:gd name="T28" fmla="*/ 171450 w 854"/>
                  <a:gd name="T29" fmla="*/ 161925 h 1200"/>
                  <a:gd name="T30" fmla="*/ 146050 w 854"/>
                  <a:gd name="T31" fmla="*/ 219075 h 1200"/>
                  <a:gd name="T32" fmla="*/ 123825 w 854"/>
                  <a:gd name="T33" fmla="*/ 276225 h 1200"/>
                  <a:gd name="T34" fmla="*/ 104775 w 854"/>
                  <a:gd name="T35" fmla="*/ 333375 h 1200"/>
                  <a:gd name="T36" fmla="*/ 85725 w 854"/>
                  <a:gd name="T37" fmla="*/ 393700 h 1200"/>
                  <a:gd name="T38" fmla="*/ 66675 w 854"/>
                  <a:gd name="T39" fmla="*/ 450850 h 1200"/>
                  <a:gd name="T40" fmla="*/ 50800 w 854"/>
                  <a:gd name="T41" fmla="*/ 511175 h 1200"/>
                  <a:gd name="T42" fmla="*/ 38100 w 854"/>
                  <a:gd name="T43" fmla="*/ 574675 h 1200"/>
                  <a:gd name="T44" fmla="*/ 28575 w 854"/>
                  <a:gd name="T45" fmla="*/ 635000 h 1200"/>
                  <a:gd name="T46" fmla="*/ 19050 w 854"/>
                  <a:gd name="T47" fmla="*/ 698500 h 1200"/>
                  <a:gd name="T48" fmla="*/ 9525 w 854"/>
                  <a:gd name="T49" fmla="*/ 762000 h 1200"/>
                  <a:gd name="T50" fmla="*/ 6350 w 854"/>
                  <a:gd name="T51" fmla="*/ 825500 h 1200"/>
                  <a:gd name="T52" fmla="*/ 3175 w 854"/>
                  <a:gd name="T53" fmla="*/ 889000 h 1200"/>
                  <a:gd name="T54" fmla="*/ 0 w 854"/>
                  <a:gd name="T55" fmla="*/ 952500 h 1200"/>
                  <a:gd name="T56" fmla="*/ 0 w 854"/>
                  <a:gd name="T57" fmla="*/ 952500 h 1200"/>
                  <a:gd name="T58" fmla="*/ 3175 w 854"/>
                  <a:gd name="T59" fmla="*/ 1019175 h 1200"/>
                  <a:gd name="T60" fmla="*/ 6350 w 854"/>
                  <a:gd name="T61" fmla="*/ 1082675 h 1200"/>
                  <a:gd name="T62" fmla="*/ 9525 w 854"/>
                  <a:gd name="T63" fmla="*/ 1146175 h 1200"/>
                  <a:gd name="T64" fmla="*/ 19050 w 854"/>
                  <a:gd name="T65" fmla="*/ 1209675 h 1200"/>
                  <a:gd name="T66" fmla="*/ 28575 w 854"/>
                  <a:gd name="T67" fmla="*/ 1273175 h 1200"/>
                  <a:gd name="T68" fmla="*/ 38100 w 854"/>
                  <a:gd name="T69" fmla="*/ 1333500 h 1200"/>
                  <a:gd name="T70" fmla="*/ 50800 w 854"/>
                  <a:gd name="T71" fmla="*/ 1393825 h 1200"/>
                  <a:gd name="T72" fmla="*/ 66675 w 854"/>
                  <a:gd name="T73" fmla="*/ 1454150 h 1200"/>
                  <a:gd name="T74" fmla="*/ 85725 w 854"/>
                  <a:gd name="T75" fmla="*/ 1514475 h 1200"/>
                  <a:gd name="T76" fmla="*/ 104775 w 854"/>
                  <a:gd name="T77" fmla="*/ 1571625 h 1200"/>
                  <a:gd name="T78" fmla="*/ 123825 w 854"/>
                  <a:gd name="T79" fmla="*/ 1631950 h 1200"/>
                  <a:gd name="T80" fmla="*/ 146050 w 854"/>
                  <a:gd name="T81" fmla="*/ 1689100 h 1200"/>
                  <a:gd name="T82" fmla="*/ 171450 w 854"/>
                  <a:gd name="T83" fmla="*/ 1743075 h 1200"/>
                  <a:gd name="T84" fmla="*/ 196850 w 854"/>
                  <a:gd name="T85" fmla="*/ 1800225 h 1200"/>
                  <a:gd name="T86" fmla="*/ 225425 w 854"/>
                  <a:gd name="T87" fmla="*/ 1854200 h 1200"/>
                  <a:gd name="T88" fmla="*/ 257175 w 854"/>
                  <a:gd name="T89" fmla="*/ 1905000 h 1200"/>
                  <a:gd name="T90" fmla="*/ 1355725 w 854"/>
                  <a:gd name="T91" fmla="*/ 1270000 h 1200"/>
                  <a:gd name="T92" fmla="*/ 1355725 w 854"/>
                  <a:gd name="T93" fmla="*/ 1270000 h 1200"/>
                  <a:gd name="T94" fmla="*/ 1336675 w 854"/>
                  <a:gd name="T95" fmla="*/ 1235075 h 1200"/>
                  <a:gd name="T96" fmla="*/ 1320800 w 854"/>
                  <a:gd name="T97" fmla="*/ 1196975 h 1200"/>
                  <a:gd name="T98" fmla="*/ 1304925 w 854"/>
                  <a:gd name="T99" fmla="*/ 1158875 h 1200"/>
                  <a:gd name="T100" fmla="*/ 1292225 w 854"/>
                  <a:gd name="T101" fmla="*/ 1120775 h 1200"/>
                  <a:gd name="T102" fmla="*/ 1282700 w 854"/>
                  <a:gd name="T103" fmla="*/ 1079500 h 1200"/>
                  <a:gd name="T104" fmla="*/ 1276350 w 854"/>
                  <a:gd name="T105" fmla="*/ 1038225 h 1200"/>
                  <a:gd name="T106" fmla="*/ 1273175 w 854"/>
                  <a:gd name="T107" fmla="*/ 996950 h 1200"/>
                  <a:gd name="T108" fmla="*/ 1270000 w 854"/>
                  <a:gd name="T109" fmla="*/ 952500 h 1200"/>
                  <a:gd name="T110" fmla="*/ 1270000 w 854"/>
                  <a:gd name="T111" fmla="*/ 952500 h 120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854" h="1200">
                    <a:moveTo>
                      <a:pt x="800" y="600"/>
                    </a:moveTo>
                    <a:lnTo>
                      <a:pt x="800" y="600"/>
                    </a:lnTo>
                    <a:lnTo>
                      <a:pt x="802" y="574"/>
                    </a:lnTo>
                    <a:lnTo>
                      <a:pt x="804" y="546"/>
                    </a:lnTo>
                    <a:lnTo>
                      <a:pt x="808" y="520"/>
                    </a:lnTo>
                    <a:lnTo>
                      <a:pt x="814" y="496"/>
                    </a:lnTo>
                    <a:lnTo>
                      <a:pt x="822" y="470"/>
                    </a:lnTo>
                    <a:lnTo>
                      <a:pt x="832" y="446"/>
                    </a:lnTo>
                    <a:lnTo>
                      <a:pt x="842" y="424"/>
                    </a:lnTo>
                    <a:lnTo>
                      <a:pt x="854" y="400"/>
                    </a:lnTo>
                    <a:lnTo>
                      <a:pt x="162" y="0"/>
                    </a:lnTo>
                    <a:lnTo>
                      <a:pt x="142" y="34"/>
                    </a:lnTo>
                    <a:lnTo>
                      <a:pt x="124" y="68"/>
                    </a:lnTo>
                    <a:lnTo>
                      <a:pt x="108" y="102"/>
                    </a:lnTo>
                    <a:lnTo>
                      <a:pt x="92" y="138"/>
                    </a:lnTo>
                    <a:lnTo>
                      <a:pt x="78" y="174"/>
                    </a:lnTo>
                    <a:lnTo>
                      <a:pt x="66" y="210"/>
                    </a:lnTo>
                    <a:lnTo>
                      <a:pt x="54" y="248"/>
                    </a:lnTo>
                    <a:lnTo>
                      <a:pt x="42" y="284"/>
                    </a:lnTo>
                    <a:lnTo>
                      <a:pt x="32" y="322"/>
                    </a:lnTo>
                    <a:lnTo>
                      <a:pt x="24" y="362"/>
                    </a:lnTo>
                    <a:lnTo>
                      <a:pt x="18" y="400"/>
                    </a:lnTo>
                    <a:lnTo>
                      <a:pt x="12" y="440"/>
                    </a:lnTo>
                    <a:lnTo>
                      <a:pt x="6" y="480"/>
                    </a:lnTo>
                    <a:lnTo>
                      <a:pt x="4" y="520"/>
                    </a:lnTo>
                    <a:lnTo>
                      <a:pt x="2" y="560"/>
                    </a:lnTo>
                    <a:lnTo>
                      <a:pt x="0" y="600"/>
                    </a:lnTo>
                    <a:lnTo>
                      <a:pt x="2" y="642"/>
                    </a:lnTo>
                    <a:lnTo>
                      <a:pt x="4" y="682"/>
                    </a:lnTo>
                    <a:lnTo>
                      <a:pt x="6" y="722"/>
                    </a:lnTo>
                    <a:lnTo>
                      <a:pt x="12" y="762"/>
                    </a:lnTo>
                    <a:lnTo>
                      <a:pt x="18" y="802"/>
                    </a:lnTo>
                    <a:lnTo>
                      <a:pt x="24" y="840"/>
                    </a:lnTo>
                    <a:lnTo>
                      <a:pt x="32" y="878"/>
                    </a:lnTo>
                    <a:lnTo>
                      <a:pt x="42" y="916"/>
                    </a:lnTo>
                    <a:lnTo>
                      <a:pt x="54" y="954"/>
                    </a:lnTo>
                    <a:lnTo>
                      <a:pt x="66" y="990"/>
                    </a:lnTo>
                    <a:lnTo>
                      <a:pt x="78" y="1028"/>
                    </a:lnTo>
                    <a:lnTo>
                      <a:pt x="92" y="1064"/>
                    </a:lnTo>
                    <a:lnTo>
                      <a:pt x="108" y="1098"/>
                    </a:lnTo>
                    <a:lnTo>
                      <a:pt x="124" y="1134"/>
                    </a:lnTo>
                    <a:lnTo>
                      <a:pt x="142" y="1168"/>
                    </a:lnTo>
                    <a:lnTo>
                      <a:pt x="162" y="1200"/>
                    </a:lnTo>
                    <a:lnTo>
                      <a:pt x="854" y="800"/>
                    </a:lnTo>
                    <a:lnTo>
                      <a:pt x="842" y="778"/>
                    </a:lnTo>
                    <a:lnTo>
                      <a:pt x="832" y="754"/>
                    </a:lnTo>
                    <a:lnTo>
                      <a:pt x="822" y="730"/>
                    </a:lnTo>
                    <a:lnTo>
                      <a:pt x="814" y="706"/>
                    </a:lnTo>
                    <a:lnTo>
                      <a:pt x="808" y="680"/>
                    </a:lnTo>
                    <a:lnTo>
                      <a:pt x="804" y="654"/>
                    </a:lnTo>
                    <a:lnTo>
                      <a:pt x="802" y="628"/>
                    </a:lnTo>
                    <a:lnTo>
                      <a:pt x="800" y="600"/>
                    </a:lnTo>
                    <a:close/>
                  </a:path>
                </a:pathLst>
              </a:custGeom>
              <a:noFill/>
              <a:ln w="12700" cap="flat" cmpd="sng">
                <a:solidFill>
                  <a:srgbClr val="000000"/>
                </a:solidFill>
                <a:prstDash val="solid"/>
                <a:round/>
                <a:headEnd type="none" w="med" len="med"/>
                <a:tailEnd type="none" w="med" len="med"/>
              </a:ln>
              <a:effectLst/>
              <a:extLst/>
            </p:spPr>
            <p:txBody>
              <a:bodyPr/>
              <a:lstStyle/>
              <a:p>
                <a:endParaRPr lang="en-GB"/>
              </a:p>
            </p:txBody>
          </p:sp>
          <p:sp>
            <p:nvSpPr>
              <p:cNvPr id="51" name="Freeform 9"/>
              <p:cNvSpPr>
                <a:spLocks/>
              </p:cNvSpPr>
              <p:nvPr/>
            </p:nvSpPr>
            <p:spPr bwMode="auto">
              <a:xfrm>
                <a:off x="2925763" y="4508694"/>
                <a:ext cx="1647825" cy="1587500"/>
              </a:xfrm>
              <a:custGeom>
                <a:avLst/>
                <a:gdLst>
                  <a:gd name="T0" fmla="*/ 1098550 w 1038"/>
                  <a:gd name="T1" fmla="*/ 0 h 1000"/>
                  <a:gd name="T2" fmla="*/ 0 w 1038"/>
                  <a:gd name="T3" fmla="*/ 635000 h 1000"/>
                  <a:gd name="T4" fmla="*/ 0 w 1038"/>
                  <a:gd name="T5" fmla="*/ 635000 h 1000"/>
                  <a:gd name="T6" fmla="*/ 31750 w 1038"/>
                  <a:gd name="T7" fmla="*/ 688975 h 1000"/>
                  <a:gd name="T8" fmla="*/ 63500 w 1038"/>
                  <a:gd name="T9" fmla="*/ 739775 h 1000"/>
                  <a:gd name="T10" fmla="*/ 98425 w 1038"/>
                  <a:gd name="T11" fmla="*/ 790575 h 1000"/>
                  <a:gd name="T12" fmla="*/ 136525 w 1038"/>
                  <a:gd name="T13" fmla="*/ 841375 h 1000"/>
                  <a:gd name="T14" fmla="*/ 174625 w 1038"/>
                  <a:gd name="T15" fmla="*/ 889000 h 1000"/>
                  <a:gd name="T16" fmla="*/ 212725 w 1038"/>
                  <a:gd name="T17" fmla="*/ 936625 h 1000"/>
                  <a:gd name="T18" fmla="*/ 254000 w 1038"/>
                  <a:gd name="T19" fmla="*/ 981075 h 1000"/>
                  <a:gd name="T20" fmla="*/ 295275 w 1038"/>
                  <a:gd name="T21" fmla="*/ 1025525 h 1000"/>
                  <a:gd name="T22" fmla="*/ 339725 w 1038"/>
                  <a:gd name="T23" fmla="*/ 1066800 h 1000"/>
                  <a:gd name="T24" fmla="*/ 384175 w 1038"/>
                  <a:gd name="T25" fmla="*/ 1108075 h 1000"/>
                  <a:gd name="T26" fmla="*/ 431800 w 1038"/>
                  <a:gd name="T27" fmla="*/ 1149350 h 1000"/>
                  <a:gd name="T28" fmla="*/ 479425 w 1038"/>
                  <a:gd name="T29" fmla="*/ 1187450 h 1000"/>
                  <a:gd name="T30" fmla="*/ 527050 w 1038"/>
                  <a:gd name="T31" fmla="*/ 1225550 h 1000"/>
                  <a:gd name="T32" fmla="*/ 577850 w 1038"/>
                  <a:gd name="T33" fmla="*/ 1260475 h 1000"/>
                  <a:gd name="T34" fmla="*/ 628650 w 1038"/>
                  <a:gd name="T35" fmla="*/ 1292225 h 1000"/>
                  <a:gd name="T36" fmla="*/ 682625 w 1038"/>
                  <a:gd name="T37" fmla="*/ 1327150 h 1000"/>
                  <a:gd name="T38" fmla="*/ 736600 w 1038"/>
                  <a:gd name="T39" fmla="*/ 1355725 h 1000"/>
                  <a:gd name="T40" fmla="*/ 790575 w 1038"/>
                  <a:gd name="T41" fmla="*/ 1384300 h 1000"/>
                  <a:gd name="T42" fmla="*/ 847725 w 1038"/>
                  <a:gd name="T43" fmla="*/ 1412875 h 1000"/>
                  <a:gd name="T44" fmla="*/ 904875 w 1038"/>
                  <a:gd name="T45" fmla="*/ 1438275 h 1000"/>
                  <a:gd name="T46" fmla="*/ 962025 w 1038"/>
                  <a:gd name="T47" fmla="*/ 1460500 h 1000"/>
                  <a:gd name="T48" fmla="*/ 1019175 w 1038"/>
                  <a:gd name="T49" fmla="*/ 1482725 h 1000"/>
                  <a:gd name="T50" fmla="*/ 1079500 w 1038"/>
                  <a:gd name="T51" fmla="*/ 1501775 h 1000"/>
                  <a:gd name="T52" fmla="*/ 1139825 w 1038"/>
                  <a:gd name="T53" fmla="*/ 1520825 h 1000"/>
                  <a:gd name="T54" fmla="*/ 1200150 w 1038"/>
                  <a:gd name="T55" fmla="*/ 1536700 h 1000"/>
                  <a:gd name="T56" fmla="*/ 1263650 w 1038"/>
                  <a:gd name="T57" fmla="*/ 1549400 h 1000"/>
                  <a:gd name="T58" fmla="*/ 1323975 w 1038"/>
                  <a:gd name="T59" fmla="*/ 1562100 h 1000"/>
                  <a:gd name="T60" fmla="*/ 1387475 w 1038"/>
                  <a:gd name="T61" fmla="*/ 1571625 h 1000"/>
                  <a:gd name="T62" fmla="*/ 1454150 w 1038"/>
                  <a:gd name="T63" fmla="*/ 1577975 h 1000"/>
                  <a:gd name="T64" fmla="*/ 1517650 w 1038"/>
                  <a:gd name="T65" fmla="*/ 1584325 h 1000"/>
                  <a:gd name="T66" fmla="*/ 1581150 w 1038"/>
                  <a:gd name="T67" fmla="*/ 1587500 h 1000"/>
                  <a:gd name="T68" fmla="*/ 1647825 w 1038"/>
                  <a:gd name="T69" fmla="*/ 1587500 h 1000"/>
                  <a:gd name="T70" fmla="*/ 1647825 w 1038"/>
                  <a:gd name="T71" fmla="*/ 317500 h 1000"/>
                  <a:gd name="T72" fmla="*/ 1647825 w 1038"/>
                  <a:gd name="T73" fmla="*/ 317500 h 1000"/>
                  <a:gd name="T74" fmla="*/ 1603375 w 1038"/>
                  <a:gd name="T75" fmla="*/ 317500 h 1000"/>
                  <a:gd name="T76" fmla="*/ 1562100 w 1038"/>
                  <a:gd name="T77" fmla="*/ 311150 h 1000"/>
                  <a:gd name="T78" fmla="*/ 1520825 w 1038"/>
                  <a:gd name="T79" fmla="*/ 304800 h 1000"/>
                  <a:gd name="T80" fmla="*/ 1479550 w 1038"/>
                  <a:gd name="T81" fmla="*/ 295275 h 1000"/>
                  <a:gd name="T82" fmla="*/ 1438275 w 1038"/>
                  <a:gd name="T83" fmla="*/ 282575 h 1000"/>
                  <a:gd name="T84" fmla="*/ 1400175 w 1038"/>
                  <a:gd name="T85" fmla="*/ 266700 h 1000"/>
                  <a:gd name="T86" fmla="*/ 1362075 w 1038"/>
                  <a:gd name="T87" fmla="*/ 250825 h 1000"/>
                  <a:gd name="T88" fmla="*/ 1327150 w 1038"/>
                  <a:gd name="T89" fmla="*/ 231775 h 1000"/>
                  <a:gd name="T90" fmla="*/ 1292225 w 1038"/>
                  <a:gd name="T91" fmla="*/ 209550 h 1000"/>
                  <a:gd name="T92" fmla="*/ 1260475 w 1038"/>
                  <a:gd name="T93" fmla="*/ 184150 h 1000"/>
                  <a:gd name="T94" fmla="*/ 1228725 w 1038"/>
                  <a:gd name="T95" fmla="*/ 158750 h 1000"/>
                  <a:gd name="T96" fmla="*/ 1196975 w 1038"/>
                  <a:gd name="T97" fmla="*/ 130175 h 1000"/>
                  <a:gd name="T98" fmla="*/ 1171575 w 1038"/>
                  <a:gd name="T99" fmla="*/ 101600 h 1000"/>
                  <a:gd name="T100" fmla="*/ 1143000 w 1038"/>
                  <a:gd name="T101" fmla="*/ 69850 h 1000"/>
                  <a:gd name="T102" fmla="*/ 1120775 w 1038"/>
                  <a:gd name="T103" fmla="*/ 34925 h 1000"/>
                  <a:gd name="T104" fmla="*/ 1098550 w 1038"/>
                  <a:gd name="T105" fmla="*/ 0 h 1000"/>
                  <a:gd name="T106" fmla="*/ 1098550 w 1038"/>
                  <a:gd name="T107" fmla="*/ 0 h 10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038" h="1000">
                    <a:moveTo>
                      <a:pt x="692" y="0"/>
                    </a:moveTo>
                    <a:lnTo>
                      <a:pt x="0" y="400"/>
                    </a:lnTo>
                    <a:lnTo>
                      <a:pt x="20" y="434"/>
                    </a:lnTo>
                    <a:lnTo>
                      <a:pt x="40" y="466"/>
                    </a:lnTo>
                    <a:lnTo>
                      <a:pt x="62" y="498"/>
                    </a:lnTo>
                    <a:lnTo>
                      <a:pt x="86" y="530"/>
                    </a:lnTo>
                    <a:lnTo>
                      <a:pt x="110" y="560"/>
                    </a:lnTo>
                    <a:lnTo>
                      <a:pt x="134" y="590"/>
                    </a:lnTo>
                    <a:lnTo>
                      <a:pt x="160" y="618"/>
                    </a:lnTo>
                    <a:lnTo>
                      <a:pt x="186" y="646"/>
                    </a:lnTo>
                    <a:lnTo>
                      <a:pt x="214" y="672"/>
                    </a:lnTo>
                    <a:lnTo>
                      <a:pt x="242" y="698"/>
                    </a:lnTo>
                    <a:lnTo>
                      <a:pt x="272" y="724"/>
                    </a:lnTo>
                    <a:lnTo>
                      <a:pt x="302" y="748"/>
                    </a:lnTo>
                    <a:lnTo>
                      <a:pt x="332" y="772"/>
                    </a:lnTo>
                    <a:lnTo>
                      <a:pt x="364" y="794"/>
                    </a:lnTo>
                    <a:lnTo>
                      <a:pt x="396" y="814"/>
                    </a:lnTo>
                    <a:lnTo>
                      <a:pt x="430" y="836"/>
                    </a:lnTo>
                    <a:lnTo>
                      <a:pt x="464" y="854"/>
                    </a:lnTo>
                    <a:lnTo>
                      <a:pt x="498" y="872"/>
                    </a:lnTo>
                    <a:lnTo>
                      <a:pt x="534" y="890"/>
                    </a:lnTo>
                    <a:lnTo>
                      <a:pt x="570" y="906"/>
                    </a:lnTo>
                    <a:lnTo>
                      <a:pt x="606" y="920"/>
                    </a:lnTo>
                    <a:lnTo>
                      <a:pt x="642" y="934"/>
                    </a:lnTo>
                    <a:lnTo>
                      <a:pt x="680" y="946"/>
                    </a:lnTo>
                    <a:lnTo>
                      <a:pt x="718" y="958"/>
                    </a:lnTo>
                    <a:lnTo>
                      <a:pt x="756" y="968"/>
                    </a:lnTo>
                    <a:lnTo>
                      <a:pt x="796" y="976"/>
                    </a:lnTo>
                    <a:lnTo>
                      <a:pt x="834" y="984"/>
                    </a:lnTo>
                    <a:lnTo>
                      <a:pt x="874" y="990"/>
                    </a:lnTo>
                    <a:lnTo>
                      <a:pt x="916" y="994"/>
                    </a:lnTo>
                    <a:lnTo>
                      <a:pt x="956" y="998"/>
                    </a:lnTo>
                    <a:lnTo>
                      <a:pt x="996" y="1000"/>
                    </a:lnTo>
                    <a:lnTo>
                      <a:pt x="1038" y="1000"/>
                    </a:lnTo>
                    <a:lnTo>
                      <a:pt x="1038" y="200"/>
                    </a:lnTo>
                    <a:lnTo>
                      <a:pt x="1010" y="200"/>
                    </a:lnTo>
                    <a:lnTo>
                      <a:pt x="984" y="196"/>
                    </a:lnTo>
                    <a:lnTo>
                      <a:pt x="958" y="192"/>
                    </a:lnTo>
                    <a:lnTo>
                      <a:pt x="932" y="186"/>
                    </a:lnTo>
                    <a:lnTo>
                      <a:pt x="906" y="178"/>
                    </a:lnTo>
                    <a:lnTo>
                      <a:pt x="882" y="168"/>
                    </a:lnTo>
                    <a:lnTo>
                      <a:pt x="858" y="158"/>
                    </a:lnTo>
                    <a:lnTo>
                      <a:pt x="836" y="146"/>
                    </a:lnTo>
                    <a:lnTo>
                      <a:pt x="814" y="132"/>
                    </a:lnTo>
                    <a:lnTo>
                      <a:pt x="794" y="116"/>
                    </a:lnTo>
                    <a:lnTo>
                      <a:pt x="774" y="100"/>
                    </a:lnTo>
                    <a:lnTo>
                      <a:pt x="754" y="82"/>
                    </a:lnTo>
                    <a:lnTo>
                      <a:pt x="738" y="64"/>
                    </a:lnTo>
                    <a:lnTo>
                      <a:pt x="720" y="44"/>
                    </a:lnTo>
                    <a:lnTo>
                      <a:pt x="706" y="22"/>
                    </a:lnTo>
                    <a:lnTo>
                      <a:pt x="692" y="0"/>
                    </a:lnTo>
                    <a:close/>
                  </a:path>
                </a:pathLst>
              </a:custGeom>
              <a:noFill/>
              <a:ln w="38100" cap="flat" cmpd="sng">
                <a:solidFill>
                  <a:srgbClr val="5F5F5F"/>
                </a:solidFill>
                <a:prstDash val="solid"/>
                <a:round/>
                <a:headEnd type="none" w="med" len="med"/>
                <a:tailEnd type="none" w="med" len="med"/>
              </a:ln>
              <a:effectLst/>
              <a:extLst/>
            </p:spPr>
            <p:txBody>
              <a:bodyPr/>
              <a:lstStyle/>
              <a:p>
                <a:endParaRPr lang="en-GB"/>
              </a:p>
            </p:txBody>
          </p:sp>
          <p:sp>
            <p:nvSpPr>
              <p:cNvPr id="52" name="Freeform 10"/>
              <p:cNvSpPr>
                <a:spLocks/>
              </p:cNvSpPr>
              <p:nvPr/>
            </p:nvSpPr>
            <p:spPr bwMode="auto">
              <a:xfrm>
                <a:off x="2925763" y="2286194"/>
                <a:ext cx="1647825" cy="1587500"/>
              </a:xfrm>
              <a:custGeom>
                <a:avLst/>
                <a:gdLst>
                  <a:gd name="T0" fmla="*/ 1647825 w 1038"/>
                  <a:gd name="T1" fmla="*/ 1270000 h 1000"/>
                  <a:gd name="T2" fmla="*/ 1647825 w 1038"/>
                  <a:gd name="T3" fmla="*/ 0 h 1000"/>
                  <a:gd name="T4" fmla="*/ 1647825 w 1038"/>
                  <a:gd name="T5" fmla="*/ 0 h 1000"/>
                  <a:gd name="T6" fmla="*/ 1581150 w 1038"/>
                  <a:gd name="T7" fmla="*/ 3175 h 1000"/>
                  <a:gd name="T8" fmla="*/ 1517650 w 1038"/>
                  <a:gd name="T9" fmla="*/ 6350 h 1000"/>
                  <a:gd name="T10" fmla="*/ 1454150 w 1038"/>
                  <a:gd name="T11" fmla="*/ 9525 h 1000"/>
                  <a:gd name="T12" fmla="*/ 1387475 w 1038"/>
                  <a:gd name="T13" fmla="*/ 19050 h 1000"/>
                  <a:gd name="T14" fmla="*/ 1323975 w 1038"/>
                  <a:gd name="T15" fmla="*/ 28575 h 1000"/>
                  <a:gd name="T16" fmla="*/ 1263650 w 1038"/>
                  <a:gd name="T17" fmla="*/ 41275 h 1000"/>
                  <a:gd name="T18" fmla="*/ 1200150 w 1038"/>
                  <a:gd name="T19" fmla="*/ 53975 h 1000"/>
                  <a:gd name="T20" fmla="*/ 1139825 w 1038"/>
                  <a:gd name="T21" fmla="*/ 69850 h 1000"/>
                  <a:gd name="T22" fmla="*/ 1079500 w 1038"/>
                  <a:gd name="T23" fmla="*/ 88900 h 1000"/>
                  <a:gd name="T24" fmla="*/ 1019175 w 1038"/>
                  <a:gd name="T25" fmla="*/ 107950 h 1000"/>
                  <a:gd name="T26" fmla="*/ 962025 w 1038"/>
                  <a:gd name="T27" fmla="*/ 130175 h 1000"/>
                  <a:gd name="T28" fmla="*/ 904875 w 1038"/>
                  <a:gd name="T29" fmla="*/ 152400 h 1000"/>
                  <a:gd name="T30" fmla="*/ 847725 w 1038"/>
                  <a:gd name="T31" fmla="*/ 177800 h 1000"/>
                  <a:gd name="T32" fmla="*/ 790575 w 1038"/>
                  <a:gd name="T33" fmla="*/ 203200 h 1000"/>
                  <a:gd name="T34" fmla="*/ 736600 w 1038"/>
                  <a:gd name="T35" fmla="*/ 231775 h 1000"/>
                  <a:gd name="T36" fmla="*/ 682625 w 1038"/>
                  <a:gd name="T37" fmla="*/ 263525 h 1000"/>
                  <a:gd name="T38" fmla="*/ 628650 w 1038"/>
                  <a:gd name="T39" fmla="*/ 295275 h 1000"/>
                  <a:gd name="T40" fmla="*/ 577850 w 1038"/>
                  <a:gd name="T41" fmla="*/ 330200 h 1000"/>
                  <a:gd name="T42" fmla="*/ 527050 w 1038"/>
                  <a:gd name="T43" fmla="*/ 365125 h 1000"/>
                  <a:gd name="T44" fmla="*/ 479425 w 1038"/>
                  <a:gd name="T45" fmla="*/ 403225 h 1000"/>
                  <a:gd name="T46" fmla="*/ 431800 w 1038"/>
                  <a:gd name="T47" fmla="*/ 441325 h 1000"/>
                  <a:gd name="T48" fmla="*/ 384175 w 1038"/>
                  <a:gd name="T49" fmla="*/ 479425 h 1000"/>
                  <a:gd name="T50" fmla="*/ 339725 w 1038"/>
                  <a:gd name="T51" fmla="*/ 520700 h 1000"/>
                  <a:gd name="T52" fmla="*/ 295275 w 1038"/>
                  <a:gd name="T53" fmla="*/ 565150 h 1000"/>
                  <a:gd name="T54" fmla="*/ 254000 w 1038"/>
                  <a:gd name="T55" fmla="*/ 609600 h 1000"/>
                  <a:gd name="T56" fmla="*/ 212725 w 1038"/>
                  <a:gd name="T57" fmla="*/ 654050 h 1000"/>
                  <a:gd name="T58" fmla="*/ 174625 w 1038"/>
                  <a:gd name="T59" fmla="*/ 701675 h 1000"/>
                  <a:gd name="T60" fmla="*/ 136525 w 1038"/>
                  <a:gd name="T61" fmla="*/ 749300 h 1000"/>
                  <a:gd name="T62" fmla="*/ 98425 w 1038"/>
                  <a:gd name="T63" fmla="*/ 796925 h 1000"/>
                  <a:gd name="T64" fmla="*/ 63500 w 1038"/>
                  <a:gd name="T65" fmla="*/ 847725 h 1000"/>
                  <a:gd name="T66" fmla="*/ 31750 w 1038"/>
                  <a:gd name="T67" fmla="*/ 901700 h 1000"/>
                  <a:gd name="T68" fmla="*/ 0 w 1038"/>
                  <a:gd name="T69" fmla="*/ 952500 h 1000"/>
                  <a:gd name="T70" fmla="*/ 1098550 w 1038"/>
                  <a:gd name="T71" fmla="*/ 1587500 h 1000"/>
                  <a:gd name="T72" fmla="*/ 1098550 w 1038"/>
                  <a:gd name="T73" fmla="*/ 1587500 h 1000"/>
                  <a:gd name="T74" fmla="*/ 1120775 w 1038"/>
                  <a:gd name="T75" fmla="*/ 1552575 h 1000"/>
                  <a:gd name="T76" fmla="*/ 1143000 w 1038"/>
                  <a:gd name="T77" fmla="*/ 1520825 h 1000"/>
                  <a:gd name="T78" fmla="*/ 1171575 w 1038"/>
                  <a:gd name="T79" fmla="*/ 1489075 h 1000"/>
                  <a:gd name="T80" fmla="*/ 1196975 w 1038"/>
                  <a:gd name="T81" fmla="*/ 1457325 h 1000"/>
                  <a:gd name="T82" fmla="*/ 1228725 w 1038"/>
                  <a:gd name="T83" fmla="*/ 1431925 h 1000"/>
                  <a:gd name="T84" fmla="*/ 1260475 w 1038"/>
                  <a:gd name="T85" fmla="*/ 1403350 h 1000"/>
                  <a:gd name="T86" fmla="*/ 1292225 w 1038"/>
                  <a:gd name="T87" fmla="*/ 1381125 h 1000"/>
                  <a:gd name="T88" fmla="*/ 1327150 w 1038"/>
                  <a:gd name="T89" fmla="*/ 1358900 h 1000"/>
                  <a:gd name="T90" fmla="*/ 1362075 w 1038"/>
                  <a:gd name="T91" fmla="*/ 1339850 h 1000"/>
                  <a:gd name="T92" fmla="*/ 1400175 w 1038"/>
                  <a:gd name="T93" fmla="*/ 1320800 h 1000"/>
                  <a:gd name="T94" fmla="*/ 1438275 w 1038"/>
                  <a:gd name="T95" fmla="*/ 1304925 h 1000"/>
                  <a:gd name="T96" fmla="*/ 1479550 w 1038"/>
                  <a:gd name="T97" fmla="*/ 1295400 h 1000"/>
                  <a:gd name="T98" fmla="*/ 1520825 w 1038"/>
                  <a:gd name="T99" fmla="*/ 1282700 h 1000"/>
                  <a:gd name="T100" fmla="*/ 1562100 w 1038"/>
                  <a:gd name="T101" fmla="*/ 1276350 h 1000"/>
                  <a:gd name="T102" fmla="*/ 1603375 w 1038"/>
                  <a:gd name="T103" fmla="*/ 1273175 h 1000"/>
                  <a:gd name="T104" fmla="*/ 1647825 w 1038"/>
                  <a:gd name="T105" fmla="*/ 1270000 h 1000"/>
                  <a:gd name="T106" fmla="*/ 1647825 w 1038"/>
                  <a:gd name="T107" fmla="*/ 1270000 h 10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038" h="1000">
                    <a:moveTo>
                      <a:pt x="1038" y="800"/>
                    </a:moveTo>
                    <a:lnTo>
                      <a:pt x="1038" y="0"/>
                    </a:lnTo>
                    <a:lnTo>
                      <a:pt x="996" y="2"/>
                    </a:lnTo>
                    <a:lnTo>
                      <a:pt x="956" y="4"/>
                    </a:lnTo>
                    <a:lnTo>
                      <a:pt x="916" y="6"/>
                    </a:lnTo>
                    <a:lnTo>
                      <a:pt x="874" y="12"/>
                    </a:lnTo>
                    <a:lnTo>
                      <a:pt x="834" y="18"/>
                    </a:lnTo>
                    <a:lnTo>
                      <a:pt x="796" y="26"/>
                    </a:lnTo>
                    <a:lnTo>
                      <a:pt x="756" y="34"/>
                    </a:lnTo>
                    <a:lnTo>
                      <a:pt x="718" y="44"/>
                    </a:lnTo>
                    <a:lnTo>
                      <a:pt x="680" y="56"/>
                    </a:lnTo>
                    <a:lnTo>
                      <a:pt x="642" y="68"/>
                    </a:lnTo>
                    <a:lnTo>
                      <a:pt x="606" y="82"/>
                    </a:lnTo>
                    <a:lnTo>
                      <a:pt x="570" y="96"/>
                    </a:lnTo>
                    <a:lnTo>
                      <a:pt x="534" y="112"/>
                    </a:lnTo>
                    <a:lnTo>
                      <a:pt x="498" y="128"/>
                    </a:lnTo>
                    <a:lnTo>
                      <a:pt x="464" y="146"/>
                    </a:lnTo>
                    <a:lnTo>
                      <a:pt x="430" y="166"/>
                    </a:lnTo>
                    <a:lnTo>
                      <a:pt x="396" y="186"/>
                    </a:lnTo>
                    <a:lnTo>
                      <a:pt x="364" y="208"/>
                    </a:lnTo>
                    <a:lnTo>
                      <a:pt x="332" y="230"/>
                    </a:lnTo>
                    <a:lnTo>
                      <a:pt x="302" y="254"/>
                    </a:lnTo>
                    <a:lnTo>
                      <a:pt x="272" y="278"/>
                    </a:lnTo>
                    <a:lnTo>
                      <a:pt x="242" y="302"/>
                    </a:lnTo>
                    <a:lnTo>
                      <a:pt x="214" y="328"/>
                    </a:lnTo>
                    <a:lnTo>
                      <a:pt x="186" y="356"/>
                    </a:lnTo>
                    <a:lnTo>
                      <a:pt x="160" y="384"/>
                    </a:lnTo>
                    <a:lnTo>
                      <a:pt x="134" y="412"/>
                    </a:lnTo>
                    <a:lnTo>
                      <a:pt x="110" y="442"/>
                    </a:lnTo>
                    <a:lnTo>
                      <a:pt x="86" y="472"/>
                    </a:lnTo>
                    <a:lnTo>
                      <a:pt x="62" y="502"/>
                    </a:lnTo>
                    <a:lnTo>
                      <a:pt x="40" y="534"/>
                    </a:lnTo>
                    <a:lnTo>
                      <a:pt x="20" y="568"/>
                    </a:lnTo>
                    <a:lnTo>
                      <a:pt x="0" y="600"/>
                    </a:lnTo>
                    <a:lnTo>
                      <a:pt x="692" y="1000"/>
                    </a:lnTo>
                    <a:lnTo>
                      <a:pt x="706" y="978"/>
                    </a:lnTo>
                    <a:lnTo>
                      <a:pt x="720" y="958"/>
                    </a:lnTo>
                    <a:lnTo>
                      <a:pt x="738" y="938"/>
                    </a:lnTo>
                    <a:lnTo>
                      <a:pt x="754" y="918"/>
                    </a:lnTo>
                    <a:lnTo>
                      <a:pt x="774" y="902"/>
                    </a:lnTo>
                    <a:lnTo>
                      <a:pt x="794" y="884"/>
                    </a:lnTo>
                    <a:lnTo>
                      <a:pt x="814" y="870"/>
                    </a:lnTo>
                    <a:lnTo>
                      <a:pt x="836" y="856"/>
                    </a:lnTo>
                    <a:lnTo>
                      <a:pt x="858" y="844"/>
                    </a:lnTo>
                    <a:lnTo>
                      <a:pt x="882" y="832"/>
                    </a:lnTo>
                    <a:lnTo>
                      <a:pt x="906" y="822"/>
                    </a:lnTo>
                    <a:lnTo>
                      <a:pt x="932" y="816"/>
                    </a:lnTo>
                    <a:lnTo>
                      <a:pt x="958" y="808"/>
                    </a:lnTo>
                    <a:lnTo>
                      <a:pt x="984" y="804"/>
                    </a:lnTo>
                    <a:lnTo>
                      <a:pt x="1010" y="802"/>
                    </a:lnTo>
                    <a:lnTo>
                      <a:pt x="1038" y="800"/>
                    </a:lnTo>
                    <a:close/>
                  </a:path>
                </a:pathLst>
              </a:custGeom>
              <a:noFill/>
              <a:ln w="38100" cap="flat" cmpd="sng">
                <a:solidFill>
                  <a:srgbClr val="5F5F5F"/>
                </a:solidFill>
                <a:prstDash val="solid"/>
                <a:round/>
                <a:headEnd type="none" w="med" len="med"/>
                <a:tailEnd type="none" w="med" len="med"/>
              </a:ln>
              <a:effectLst/>
              <a:extLst/>
            </p:spPr>
            <p:txBody>
              <a:bodyPr/>
              <a:lstStyle/>
              <a:p>
                <a:endParaRPr lang="en-GB"/>
              </a:p>
            </p:txBody>
          </p:sp>
          <p:sp>
            <p:nvSpPr>
              <p:cNvPr id="53" name="Freeform 11"/>
              <p:cNvSpPr>
                <a:spLocks/>
              </p:cNvSpPr>
              <p:nvPr/>
            </p:nvSpPr>
            <p:spPr bwMode="auto">
              <a:xfrm>
                <a:off x="4573587" y="4508694"/>
                <a:ext cx="1651000" cy="1587500"/>
              </a:xfrm>
              <a:custGeom>
                <a:avLst/>
                <a:gdLst>
                  <a:gd name="T0" fmla="*/ 0 w 1040"/>
                  <a:gd name="T1" fmla="*/ 317500 h 1000"/>
                  <a:gd name="T2" fmla="*/ 0 w 1040"/>
                  <a:gd name="T3" fmla="*/ 1587500 h 1000"/>
                  <a:gd name="T4" fmla="*/ 0 w 1040"/>
                  <a:gd name="T5" fmla="*/ 1587500 h 1000"/>
                  <a:gd name="T6" fmla="*/ 66675 w 1040"/>
                  <a:gd name="T7" fmla="*/ 1587500 h 1000"/>
                  <a:gd name="T8" fmla="*/ 133350 w 1040"/>
                  <a:gd name="T9" fmla="*/ 1584325 h 1000"/>
                  <a:gd name="T10" fmla="*/ 196850 w 1040"/>
                  <a:gd name="T11" fmla="*/ 1577975 h 1000"/>
                  <a:gd name="T12" fmla="*/ 260350 w 1040"/>
                  <a:gd name="T13" fmla="*/ 1571625 h 1000"/>
                  <a:gd name="T14" fmla="*/ 323850 w 1040"/>
                  <a:gd name="T15" fmla="*/ 1562100 h 1000"/>
                  <a:gd name="T16" fmla="*/ 387350 w 1040"/>
                  <a:gd name="T17" fmla="*/ 1549400 h 1000"/>
                  <a:gd name="T18" fmla="*/ 447675 w 1040"/>
                  <a:gd name="T19" fmla="*/ 1536700 h 1000"/>
                  <a:gd name="T20" fmla="*/ 511175 w 1040"/>
                  <a:gd name="T21" fmla="*/ 1520825 h 1000"/>
                  <a:gd name="T22" fmla="*/ 571500 w 1040"/>
                  <a:gd name="T23" fmla="*/ 1501775 h 1000"/>
                  <a:gd name="T24" fmla="*/ 628650 w 1040"/>
                  <a:gd name="T25" fmla="*/ 1482725 h 1000"/>
                  <a:gd name="T26" fmla="*/ 688975 w 1040"/>
                  <a:gd name="T27" fmla="*/ 1460500 h 1000"/>
                  <a:gd name="T28" fmla="*/ 746125 w 1040"/>
                  <a:gd name="T29" fmla="*/ 1438275 h 1000"/>
                  <a:gd name="T30" fmla="*/ 803275 w 1040"/>
                  <a:gd name="T31" fmla="*/ 1412875 h 1000"/>
                  <a:gd name="T32" fmla="*/ 857250 w 1040"/>
                  <a:gd name="T33" fmla="*/ 1384300 h 1000"/>
                  <a:gd name="T34" fmla="*/ 914400 w 1040"/>
                  <a:gd name="T35" fmla="*/ 1355725 h 1000"/>
                  <a:gd name="T36" fmla="*/ 965200 w 1040"/>
                  <a:gd name="T37" fmla="*/ 1327150 h 1000"/>
                  <a:gd name="T38" fmla="*/ 1019175 w 1040"/>
                  <a:gd name="T39" fmla="*/ 1292225 h 1000"/>
                  <a:gd name="T40" fmla="*/ 1069975 w 1040"/>
                  <a:gd name="T41" fmla="*/ 1260475 h 1000"/>
                  <a:gd name="T42" fmla="*/ 1120775 w 1040"/>
                  <a:gd name="T43" fmla="*/ 1225550 h 1000"/>
                  <a:gd name="T44" fmla="*/ 1168400 w 1040"/>
                  <a:gd name="T45" fmla="*/ 1187450 h 1000"/>
                  <a:gd name="T46" fmla="*/ 1216025 w 1040"/>
                  <a:gd name="T47" fmla="*/ 1149350 h 1000"/>
                  <a:gd name="T48" fmla="*/ 1263650 w 1040"/>
                  <a:gd name="T49" fmla="*/ 1108075 h 1000"/>
                  <a:gd name="T50" fmla="*/ 1308100 w 1040"/>
                  <a:gd name="T51" fmla="*/ 1066800 h 1000"/>
                  <a:gd name="T52" fmla="*/ 1352550 w 1040"/>
                  <a:gd name="T53" fmla="*/ 1025525 h 1000"/>
                  <a:gd name="T54" fmla="*/ 1397000 w 1040"/>
                  <a:gd name="T55" fmla="*/ 981075 h 1000"/>
                  <a:gd name="T56" fmla="*/ 1435100 w 1040"/>
                  <a:gd name="T57" fmla="*/ 936625 h 1000"/>
                  <a:gd name="T58" fmla="*/ 1476375 w 1040"/>
                  <a:gd name="T59" fmla="*/ 889000 h 1000"/>
                  <a:gd name="T60" fmla="*/ 1514475 w 1040"/>
                  <a:gd name="T61" fmla="*/ 841375 h 1000"/>
                  <a:gd name="T62" fmla="*/ 1549400 w 1040"/>
                  <a:gd name="T63" fmla="*/ 790575 h 1000"/>
                  <a:gd name="T64" fmla="*/ 1584325 w 1040"/>
                  <a:gd name="T65" fmla="*/ 739775 h 1000"/>
                  <a:gd name="T66" fmla="*/ 1619250 w 1040"/>
                  <a:gd name="T67" fmla="*/ 688975 h 1000"/>
                  <a:gd name="T68" fmla="*/ 1651000 w 1040"/>
                  <a:gd name="T69" fmla="*/ 635000 h 1000"/>
                  <a:gd name="T70" fmla="*/ 549275 w 1040"/>
                  <a:gd name="T71" fmla="*/ 0 h 1000"/>
                  <a:gd name="T72" fmla="*/ 549275 w 1040"/>
                  <a:gd name="T73" fmla="*/ 0 h 1000"/>
                  <a:gd name="T74" fmla="*/ 530225 w 1040"/>
                  <a:gd name="T75" fmla="*/ 34925 h 1000"/>
                  <a:gd name="T76" fmla="*/ 504825 w 1040"/>
                  <a:gd name="T77" fmla="*/ 69850 h 1000"/>
                  <a:gd name="T78" fmla="*/ 479425 w 1040"/>
                  <a:gd name="T79" fmla="*/ 101600 h 1000"/>
                  <a:gd name="T80" fmla="*/ 450850 w 1040"/>
                  <a:gd name="T81" fmla="*/ 130175 h 1000"/>
                  <a:gd name="T82" fmla="*/ 422275 w 1040"/>
                  <a:gd name="T83" fmla="*/ 158750 h 1000"/>
                  <a:gd name="T84" fmla="*/ 390525 w 1040"/>
                  <a:gd name="T85" fmla="*/ 184150 h 1000"/>
                  <a:gd name="T86" fmla="*/ 358775 w 1040"/>
                  <a:gd name="T87" fmla="*/ 209550 h 1000"/>
                  <a:gd name="T88" fmla="*/ 323850 w 1040"/>
                  <a:gd name="T89" fmla="*/ 231775 h 1000"/>
                  <a:gd name="T90" fmla="*/ 285750 w 1040"/>
                  <a:gd name="T91" fmla="*/ 250825 h 1000"/>
                  <a:gd name="T92" fmla="*/ 247650 w 1040"/>
                  <a:gd name="T93" fmla="*/ 266700 h 1000"/>
                  <a:gd name="T94" fmla="*/ 209550 w 1040"/>
                  <a:gd name="T95" fmla="*/ 282575 h 1000"/>
                  <a:gd name="T96" fmla="*/ 171450 w 1040"/>
                  <a:gd name="T97" fmla="*/ 295275 h 1000"/>
                  <a:gd name="T98" fmla="*/ 130175 w 1040"/>
                  <a:gd name="T99" fmla="*/ 304800 h 1000"/>
                  <a:gd name="T100" fmla="*/ 88900 w 1040"/>
                  <a:gd name="T101" fmla="*/ 311150 h 1000"/>
                  <a:gd name="T102" fmla="*/ 44450 w 1040"/>
                  <a:gd name="T103" fmla="*/ 317500 h 1000"/>
                  <a:gd name="T104" fmla="*/ 0 w 1040"/>
                  <a:gd name="T105" fmla="*/ 317500 h 1000"/>
                  <a:gd name="T106" fmla="*/ 0 w 1040"/>
                  <a:gd name="T107" fmla="*/ 317500 h 10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040" h="1000">
                    <a:moveTo>
                      <a:pt x="0" y="200"/>
                    </a:moveTo>
                    <a:lnTo>
                      <a:pt x="0" y="1000"/>
                    </a:lnTo>
                    <a:lnTo>
                      <a:pt x="42" y="1000"/>
                    </a:lnTo>
                    <a:lnTo>
                      <a:pt x="84" y="998"/>
                    </a:lnTo>
                    <a:lnTo>
                      <a:pt x="124" y="994"/>
                    </a:lnTo>
                    <a:lnTo>
                      <a:pt x="164" y="990"/>
                    </a:lnTo>
                    <a:lnTo>
                      <a:pt x="204" y="984"/>
                    </a:lnTo>
                    <a:lnTo>
                      <a:pt x="244" y="976"/>
                    </a:lnTo>
                    <a:lnTo>
                      <a:pt x="282" y="968"/>
                    </a:lnTo>
                    <a:lnTo>
                      <a:pt x="322" y="958"/>
                    </a:lnTo>
                    <a:lnTo>
                      <a:pt x="360" y="946"/>
                    </a:lnTo>
                    <a:lnTo>
                      <a:pt x="396" y="934"/>
                    </a:lnTo>
                    <a:lnTo>
                      <a:pt x="434" y="920"/>
                    </a:lnTo>
                    <a:lnTo>
                      <a:pt x="470" y="906"/>
                    </a:lnTo>
                    <a:lnTo>
                      <a:pt x="506" y="890"/>
                    </a:lnTo>
                    <a:lnTo>
                      <a:pt x="540" y="872"/>
                    </a:lnTo>
                    <a:lnTo>
                      <a:pt x="576" y="854"/>
                    </a:lnTo>
                    <a:lnTo>
                      <a:pt x="608" y="836"/>
                    </a:lnTo>
                    <a:lnTo>
                      <a:pt x="642" y="814"/>
                    </a:lnTo>
                    <a:lnTo>
                      <a:pt x="674" y="794"/>
                    </a:lnTo>
                    <a:lnTo>
                      <a:pt x="706" y="772"/>
                    </a:lnTo>
                    <a:lnTo>
                      <a:pt x="736" y="748"/>
                    </a:lnTo>
                    <a:lnTo>
                      <a:pt x="766" y="724"/>
                    </a:lnTo>
                    <a:lnTo>
                      <a:pt x="796" y="698"/>
                    </a:lnTo>
                    <a:lnTo>
                      <a:pt x="824" y="672"/>
                    </a:lnTo>
                    <a:lnTo>
                      <a:pt x="852" y="646"/>
                    </a:lnTo>
                    <a:lnTo>
                      <a:pt x="880" y="618"/>
                    </a:lnTo>
                    <a:lnTo>
                      <a:pt x="904" y="590"/>
                    </a:lnTo>
                    <a:lnTo>
                      <a:pt x="930" y="560"/>
                    </a:lnTo>
                    <a:lnTo>
                      <a:pt x="954" y="530"/>
                    </a:lnTo>
                    <a:lnTo>
                      <a:pt x="976" y="498"/>
                    </a:lnTo>
                    <a:lnTo>
                      <a:pt x="998" y="466"/>
                    </a:lnTo>
                    <a:lnTo>
                      <a:pt x="1020" y="434"/>
                    </a:lnTo>
                    <a:lnTo>
                      <a:pt x="1040" y="400"/>
                    </a:lnTo>
                    <a:lnTo>
                      <a:pt x="346" y="0"/>
                    </a:lnTo>
                    <a:lnTo>
                      <a:pt x="334" y="22"/>
                    </a:lnTo>
                    <a:lnTo>
                      <a:pt x="318" y="44"/>
                    </a:lnTo>
                    <a:lnTo>
                      <a:pt x="302" y="64"/>
                    </a:lnTo>
                    <a:lnTo>
                      <a:pt x="284" y="82"/>
                    </a:lnTo>
                    <a:lnTo>
                      <a:pt x="266" y="100"/>
                    </a:lnTo>
                    <a:lnTo>
                      <a:pt x="246" y="116"/>
                    </a:lnTo>
                    <a:lnTo>
                      <a:pt x="226" y="132"/>
                    </a:lnTo>
                    <a:lnTo>
                      <a:pt x="204" y="146"/>
                    </a:lnTo>
                    <a:lnTo>
                      <a:pt x="180" y="158"/>
                    </a:lnTo>
                    <a:lnTo>
                      <a:pt x="156" y="168"/>
                    </a:lnTo>
                    <a:lnTo>
                      <a:pt x="132" y="178"/>
                    </a:lnTo>
                    <a:lnTo>
                      <a:pt x="108" y="186"/>
                    </a:lnTo>
                    <a:lnTo>
                      <a:pt x="82" y="192"/>
                    </a:lnTo>
                    <a:lnTo>
                      <a:pt x="56" y="196"/>
                    </a:lnTo>
                    <a:lnTo>
                      <a:pt x="28" y="200"/>
                    </a:lnTo>
                    <a:lnTo>
                      <a:pt x="0" y="200"/>
                    </a:lnTo>
                    <a:close/>
                  </a:path>
                </a:pathLst>
              </a:custGeom>
              <a:noFill/>
              <a:ln w="12700">
                <a:solidFill>
                  <a:srgbClr val="000000"/>
                </a:solidFill>
                <a:prstDash val="solid"/>
                <a:round/>
                <a:headEnd/>
                <a:tailEnd/>
              </a:ln>
            </p:spPr>
            <p:txBody>
              <a:bodyPr/>
              <a:lstStyle/>
              <a:p>
                <a:endParaRPr lang="en-GB"/>
              </a:p>
            </p:txBody>
          </p:sp>
          <p:sp>
            <p:nvSpPr>
              <p:cNvPr id="54" name="Freeform 12"/>
              <p:cNvSpPr>
                <a:spLocks/>
              </p:cNvSpPr>
              <p:nvPr/>
            </p:nvSpPr>
            <p:spPr bwMode="auto">
              <a:xfrm>
                <a:off x="4573587" y="2286194"/>
                <a:ext cx="1651000" cy="1587500"/>
              </a:xfrm>
              <a:custGeom>
                <a:avLst/>
                <a:gdLst>
                  <a:gd name="T0" fmla="*/ 0 w 1040"/>
                  <a:gd name="T1" fmla="*/ 0 h 1000"/>
                  <a:gd name="T2" fmla="*/ 0 w 1040"/>
                  <a:gd name="T3" fmla="*/ 1270000 h 1000"/>
                  <a:gd name="T4" fmla="*/ 0 w 1040"/>
                  <a:gd name="T5" fmla="*/ 1270000 h 1000"/>
                  <a:gd name="T6" fmla="*/ 44450 w 1040"/>
                  <a:gd name="T7" fmla="*/ 1273175 h 1000"/>
                  <a:gd name="T8" fmla="*/ 88900 w 1040"/>
                  <a:gd name="T9" fmla="*/ 1276350 h 1000"/>
                  <a:gd name="T10" fmla="*/ 130175 w 1040"/>
                  <a:gd name="T11" fmla="*/ 1282700 h 1000"/>
                  <a:gd name="T12" fmla="*/ 171450 w 1040"/>
                  <a:gd name="T13" fmla="*/ 1295400 h 1000"/>
                  <a:gd name="T14" fmla="*/ 209550 w 1040"/>
                  <a:gd name="T15" fmla="*/ 1304925 h 1000"/>
                  <a:gd name="T16" fmla="*/ 247650 w 1040"/>
                  <a:gd name="T17" fmla="*/ 1320800 h 1000"/>
                  <a:gd name="T18" fmla="*/ 285750 w 1040"/>
                  <a:gd name="T19" fmla="*/ 1339850 h 1000"/>
                  <a:gd name="T20" fmla="*/ 323850 w 1040"/>
                  <a:gd name="T21" fmla="*/ 1358900 h 1000"/>
                  <a:gd name="T22" fmla="*/ 358775 w 1040"/>
                  <a:gd name="T23" fmla="*/ 1381125 h 1000"/>
                  <a:gd name="T24" fmla="*/ 390525 w 1040"/>
                  <a:gd name="T25" fmla="*/ 1403350 h 1000"/>
                  <a:gd name="T26" fmla="*/ 422275 w 1040"/>
                  <a:gd name="T27" fmla="*/ 1431925 h 1000"/>
                  <a:gd name="T28" fmla="*/ 450850 w 1040"/>
                  <a:gd name="T29" fmla="*/ 1457325 h 1000"/>
                  <a:gd name="T30" fmla="*/ 479425 w 1040"/>
                  <a:gd name="T31" fmla="*/ 1489075 h 1000"/>
                  <a:gd name="T32" fmla="*/ 504825 w 1040"/>
                  <a:gd name="T33" fmla="*/ 1520825 h 1000"/>
                  <a:gd name="T34" fmla="*/ 530225 w 1040"/>
                  <a:gd name="T35" fmla="*/ 1552575 h 1000"/>
                  <a:gd name="T36" fmla="*/ 549275 w 1040"/>
                  <a:gd name="T37" fmla="*/ 1587500 h 1000"/>
                  <a:gd name="T38" fmla="*/ 1651000 w 1040"/>
                  <a:gd name="T39" fmla="*/ 952500 h 1000"/>
                  <a:gd name="T40" fmla="*/ 1651000 w 1040"/>
                  <a:gd name="T41" fmla="*/ 952500 h 1000"/>
                  <a:gd name="T42" fmla="*/ 1619250 w 1040"/>
                  <a:gd name="T43" fmla="*/ 901700 h 1000"/>
                  <a:gd name="T44" fmla="*/ 1584325 w 1040"/>
                  <a:gd name="T45" fmla="*/ 847725 h 1000"/>
                  <a:gd name="T46" fmla="*/ 1549400 w 1040"/>
                  <a:gd name="T47" fmla="*/ 796925 h 1000"/>
                  <a:gd name="T48" fmla="*/ 1514475 w 1040"/>
                  <a:gd name="T49" fmla="*/ 749300 h 1000"/>
                  <a:gd name="T50" fmla="*/ 1476375 w 1040"/>
                  <a:gd name="T51" fmla="*/ 701675 h 1000"/>
                  <a:gd name="T52" fmla="*/ 1435100 w 1040"/>
                  <a:gd name="T53" fmla="*/ 654050 h 1000"/>
                  <a:gd name="T54" fmla="*/ 1397000 w 1040"/>
                  <a:gd name="T55" fmla="*/ 609600 h 1000"/>
                  <a:gd name="T56" fmla="*/ 1352550 w 1040"/>
                  <a:gd name="T57" fmla="*/ 565150 h 1000"/>
                  <a:gd name="T58" fmla="*/ 1308100 w 1040"/>
                  <a:gd name="T59" fmla="*/ 520700 h 1000"/>
                  <a:gd name="T60" fmla="*/ 1263650 w 1040"/>
                  <a:gd name="T61" fmla="*/ 479425 h 1000"/>
                  <a:gd name="T62" fmla="*/ 1216025 w 1040"/>
                  <a:gd name="T63" fmla="*/ 441325 h 1000"/>
                  <a:gd name="T64" fmla="*/ 1168400 w 1040"/>
                  <a:gd name="T65" fmla="*/ 403225 h 1000"/>
                  <a:gd name="T66" fmla="*/ 1120775 w 1040"/>
                  <a:gd name="T67" fmla="*/ 365125 h 1000"/>
                  <a:gd name="T68" fmla="*/ 1069975 w 1040"/>
                  <a:gd name="T69" fmla="*/ 330200 h 1000"/>
                  <a:gd name="T70" fmla="*/ 1019175 w 1040"/>
                  <a:gd name="T71" fmla="*/ 295275 h 1000"/>
                  <a:gd name="T72" fmla="*/ 965200 w 1040"/>
                  <a:gd name="T73" fmla="*/ 263525 h 1000"/>
                  <a:gd name="T74" fmla="*/ 914400 w 1040"/>
                  <a:gd name="T75" fmla="*/ 231775 h 1000"/>
                  <a:gd name="T76" fmla="*/ 857250 w 1040"/>
                  <a:gd name="T77" fmla="*/ 203200 h 1000"/>
                  <a:gd name="T78" fmla="*/ 803275 w 1040"/>
                  <a:gd name="T79" fmla="*/ 177800 h 1000"/>
                  <a:gd name="T80" fmla="*/ 746125 w 1040"/>
                  <a:gd name="T81" fmla="*/ 152400 h 1000"/>
                  <a:gd name="T82" fmla="*/ 688975 w 1040"/>
                  <a:gd name="T83" fmla="*/ 130175 h 1000"/>
                  <a:gd name="T84" fmla="*/ 628650 w 1040"/>
                  <a:gd name="T85" fmla="*/ 107950 h 1000"/>
                  <a:gd name="T86" fmla="*/ 571500 w 1040"/>
                  <a:gd name="T87" fmla="*/ 88900 h 1000"/>
                  <a:gd name="T88" fmla="*/ 511175 w 1040"/>
                  <a:gd name="T89" fmla="*/ 69850 h 1000"/>
                  <a:gd name="T90" fmla="*/ 447675 w 1040"/>
                  <a:gd name="T91" fmla="*/ 53975 h 1000"/>
                  <a:gd name="T92" fmla="*/ 387350 w 1040"/>
                  <a:gd name="T93" fmla="*/ 41275 h 1000"/>
                  <a:gd name="T94" fmla="*/ 323850 w 1040"/>
                  <a:gd name="T95" fmla="*/ 28575 h 1000"/>
                  <a:gd name="T96" fmla="*/ 260350 w 1040"/>
                  <a:gd name="T97" fmla="*/ 19050 h 1000"/>
                  <a:gd name="T98" fmla="*/ 196850 w 1040"/>
                  <a:gd name="T99" fmla="*/ 9525 h 1000"/>
                  <a:gd name="T100" fmla="*/ 133350 w 1040"/>
                  <a:gd name="T101" fmla="*/ 6350 h 1000"/>
                  <a:gd name="T102" fmla="*/ 66675 w 1040"/>
                  <a:gd name="T103" fmla="*/ 3175 h 1000"/>
                  <a:gd name="T104" fmla="*/ 0 w 1040"/>
                  <a:gd name="T105" fmla="*/ 0 h 1000"/>
                  <a:gd name="T106" fmla="*/ 0 w 1040"/>
                  <a:gd name="T107" fmla="*/ 0 h 10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040" h="1000">
                    <a:moveTo>
                      <a:pt x="0" y="0"/>
                    </a:moveTo>
                    <a:lnTo>
                      <a:pt x="0" y="800"/>
                    </a:lnTo>
                    <a:lnTo>
                      <a:pt x="28" y="802"/>
                    </a:lnTo>
                    <a:lnTo>
                      <a:pt x="56" y="804"/>
                    </a:lnTo>
                    <a:lnTo>
                      <a:pt x="82" y="808"/>
                    </a:lnTo>
                    <a:lnTo>
                      <a:pt x="108" y="816"/>
                    </a:lnTo>
                    <a:lnTo>
                      <a:pt x="132" y="822"/>
                    </a:lnTo>
                    <a:lnTo>
                      <a:pt x="156" y="832"/>
                    </a:lnTo>
                    <a:lnTo>
                      <a:pt x="180" y="844"/>
                    </a:lnTo>
                    <a:lnTo>
                      <a:pt x="204" y="856"/>
                    </a:lnTo>
                    <a:lnTo>
                      <a:pt x="226" y="870"/>
                    </a:lnTo>
                    <a:lnTo>
                      <a:pt x="246" y="884"/>
                    </a:lnTo>
                    <a:lnTo>
                      <a:pt x="266" y="902"/>
                    </a:lnTo>
                    <a:lnTo>
                      <a:pt x="284" y="918"/>
                    </a:lnTo>
                    <a:lnTo>
                      <a:pt x="302" y="938"/>
                    </a:lnTo>
                    <a:lnTo>
                      <a:pt x="318" y="958"/>
                    </a:lnTo>
                    <a:lnTo>
                      <a:pt x="334" y="978"/>
                    </a:lnTo>
                    <a:lnTo>
                      <a:pt x="346" y="1000"/>
                    </a:lnTo>
                    <a:lnTo>
                      <a:pt x="1040" y="600"/>
                    </a:lnTo>
                    <a:lnTo>
                      <a:pt x="1020" y="568"/>
                    </a:lnTo>
                    <a:lnTo>
                      <a:pt x="998" y="534"/>
                    </a:lnTo>
                    <a:lnTo>
                      <a:pt x="976" y="502"/>
                    </a:lnTo>
                    <a:lnTo>
                      <a:pt x="954" y="472"/>
                    </a:lnTo>
                    <a:lnTo>
                      <a:pt x="930" y="442"/>
                    </a:lnTo>
                    <a:lnTo>
                      <a:pt x="904" y="412"/>
                    </a:lnTo>
                    <a:lnTo>
                      <a:pt x="880" y="384"/>
                    </a:lnTo>
                    <a:lnTo>
                      <a:pt x="852" y="356"/>
                    </a:lnTo>
                    <a:lnTo>
                      <a:pt x="824" y="328"/>
                    </a:lnTo>
                    <a:lnTo>
                      <a:pt x="796" y="302"/>
                    </a:lnTo>
                    <a:lnTo>
                      <a:pt x="766" y="278"/>
                    </a:lnTo>
                    <a:lnTo>
                      <a:pt x="736" y="254"/>
                    </a:lnTo>
                    <a:lnTo>
                      <a:pt x="706" y="230"/>
                    </a:lnTo>
                    <a:lnTo>
                      <a:pt x="674" y="208"/>
                    </a:lnTo>
                    <a:lnTo>
                      <a:pt x="642" y="186"/>
                    </a:lnTo>
                    <a:lnTo>
                      <a:pt x="608" y="166"/>
                    </a:lnTo>
                    <a:lnTo>
                      <a:pt x="576" y="146"/>
                    </a:lnTo>
                    <a:lnTo>
                      <a:pt x="540" y="128"/>
                    </a:lnTo>
                    <a:lnTo>
                      <a:pt x="506" y="112"/>
                    </a:lnTo>
                    <a:lnTo>
                      <a:pt x="470" y="96"/>
                    </a:lnTo>
                    <a:lnTo>
                      <a:pt x="434" y="82"/>
                    </a:lnTo>
                    <a:lnTo>
                      <a:pt x="396" y="68"/>
                    </a:lnTo>
                    <a:lnTo>
                      <a:pt x="360" y="56"/>
                    </a:lnTo>
                    <a:lnTo>
                      <a:pt x="322" y="44"/>
                    </a:lnTo>
                    <a:lnTo>
                      <a:pt x="282" y="34"/>
                    </a:lnTo>
                    <a:lnTo>
                      <a:pt x="244" y="26"/>
                    </a:lnTo>
                    <a:lnTo>
                      <a:pt x="204" y="18"/>
                    </a:lnTo>
                    <a:lnTo>
                      <a:pt x="164" y="12"/>
                    </a:lnTo>
                    <a:lnTo>
                      <a:pt x="124" y="6"/>
                    </a:lnTo>
                    <a:lnTo>
                      <a:pt x="84" y="4"/>
                    </a:lnTo>
                    <a:lnTo>
                      <a:pt x="42" y="2"/>
                    </a:lnTo>
                    <a:lnTo>
                      <a:pt x="0" y="0"/>
                    </a:lnTo>
                    <a:close/>
                  </a:path>
                </a:pathLst>
              </a:custGeom>
              <a:noFill/>
              <a:ln w="12700" cap="flat" cmpd="sng">
                <a:solidFill>
                  <a:srgbClr val="000000"/>
                </a:solidFill>
                <a:prstDash val="solid"/>
                <a:round/>
                <a:headEnd type="none" w="med" len="med"/>
                <a:tailEnd type="none" w="med" len="med"/>
              </a:ln>
              <a:effectLst/>
              <a:extLst/>
            </p:spPr>
            <p:txBody>
              <a:bodyPr/>
              <a:lstStyle/>
              <a:p>
                <a:endParaRPr lang="en-GB"/>
              </a:p>
            </p:txBody>
          </p:sp>
          <p:sp>
            <p:nvSpPr>
              <p:cNvPr id="55" name="Freeform 13"/>
              <p:cNvSpPr>
                <a:spLocks/>
              </p:cNvSpPr>
              <p:nvPr/>
            </p:nvSpPr>
            <p:spPr bwMode="auto">
              <a:xfrm>
                <a:off x="5122864" y="3238693"/>
                <a:ext cx="1355725" cy="1905000"/>
              </a:xfrm>
              <a:custGeom>
                <a:avLst/>
                <a:gdLst>
                  <a:gd name="T0" fmla="*/ 85725 w 854"/>
                  <a:gd name="T1" fmla="*/ 952500 h 1200"/>
                  <a:gd name="T2" fmla="*/ 85725 w 854"/>
                  <a:gd name="T3" fmla="*/ 952500 h 1200"/>
                  <a:gd name="T4" fmla="*/ 85725 w 854"/>
                  <a:gd name="T5" fmla="*/ 996950 h 1200"/>
                  <a:gd name="T6" fmla="*/ 79375 w 854"/>
                  <a:gd name="T7" fmla="*/ 1038225 h 1200"/>
                  <a:gd name="T8" fmla="*/ 73025 w 854"/>
                  <a:gd name="T9" fmla="*/ 1079500 h 1200"/>
                  <a:gd name="T10" fmla="*/ 63500 w 854"/>
                  <a:gd name="T11" fmla="*/ 1120775 h 1200"/>
                  <a:gd name="T12" fmla="*/ 50800 w 854"/>
                  <a:gd name="T13" fmla="*/ 1158875 h 1200"/>
                  <a:gd name="T14" fmla="*/ 38100 w 854"/>
                  <a:gd name="T15" fmla="*/ 1196975 h 1200"/>
                  <a:gd name="T16" fmla="*/ 19050 w 854"/>
                  <a:gd name="T17" fmla="*/ 1235075 h 1200"/>
                  <a:gd name="T18" fmla="*/ 0 w 854"/>
                  <a:gd name="T19" fmla="*/ 1270000 h 1200"/>
                  <a:gd name="T20" fmla="*/ 1101725 w 854"/>
                  <a:gd name="T21" fmla="*/ 1905000 h 1200"/>
                  <a:gd name="T22" fmla="*/ 1101725 w 854"/>
                  <a:gd name="T23" fmla="*/ 1905000 h 1200"/>
                  <a:gd name="T24" fmla="*/ 1130300 w 854"/>
                  <a:gd name="T25" fmla="*/ 1854200 h 1200"/>
                  <a:gd name="T26" fmla="*/ 1158875 w 854"/>
                  <a:gd name="T27" fmla="*/ 1800225 h 1200"/>
                  <a:gd name="T28" fmla="*/ 1184275 w 854"/>
                  <a:gd name="T29" fmla="*/ 1743075 h 1200"/>
                  <a:gd name="T30" fmla="*/ 1209675 w 854"/>
                  <a:gd name="T31" fmla="*/ 1689100 h 1200"/>
                  <a:gd name="T32" fmla="*/ 1231900 w 854"/>
                  <a:gd name="T33" fmla="*/ 1631950 h 1200"/>
                  <a:gd name="T34" fmla="*/ 1254125 w 854"/>
                  <a:gd name="T35" fmla="*/ 1571625 h 1200"/>
                  <a:gd name="T36" fmla="*/ 1273175 w 854"/>
                  <a:gd name="T37" fmla="*/ 1514475 h 1200"/>
                  <a:gd name="T38" fmla="*/ 1289050 w 854"/>
                  <a:gd name="T39" fmla="*/ 1454150 h 1200"/>
                  <a:gd name="T40" fmla="*/ 1304925 w 854"/>
                  <a:gd name="T41" fmla="*/ 1393825 h 1200"/>
                  <a:gd name="T42" fmla="*/ 1317625 w 854"/>
                  <a:gd name="T43" fmla="*/ 1333500 h 1200"/>
                  <a:gd name="T44" fmla="*/ 1330325 w 854"/>
                  <a:gd name="T45" fmla="*/ 1273175 h 1200"/>
                  <a:gd name="T46" fmla="*/ 1339850 w 854"/>
                  <a:gd name="T47" fmla="*/ 1209675 h 1200"/>
                  <a:gd name="T48" fmla="*/ 1346200 w 854"/>
                  <a:gd name="T49" fmla="*/ 1146175 h 1200"/>
                  <a:gd name="T50" fmla="*/ 1352550 w 854"/>
                  <a:gd name="T51" fmla="*/ 1082675 h 1200"/>
                  <a:gd name="T52" fmla="*/ 1355725 w 854"/>
                  <a:gd name="T53" fmla="*/ 1019175 h 1200"/>
                  <a:gd name="T54" fmla="*/ 1355725 w 854"/>
                  <a:gd name="T55" fmla="*/ 952500 h 1200"/>
                  <a:gd name="T56" fmla="*/ 1355725 w 854"/>
                  <a:gd name="T57" fmla="*/ 952500 h 1200"/>
                  <a:gd name="T58" fmla="*/ 1355725 w 854"/>
                  <a:gd name="T59" fmla="*/ 889000 h 1200"/>
                  <a:gd name="T60" fmla="*/ 1352550 w 854"/>
                  <a:gd name="T61" fmla="*/ 825500 h 1200"/>
                  <a:gd name="T62" fmla="*/ 1346200 w 854"/>
                  <a:gd name="T63" fmla="*/ 762000 h 1200"/>
                  <a:gd name="T64" fmla="*/ 1339850 w 854"/>
                  <a:gd name="T65" fmla="*/ 698500 h 1200"/>
                  <a:gd name="T66" fmla="*/ 1330325 w 854"/>
                  <a:gd name="T67" fmla="*/ 635000 h 1200"/>
                  <a:gd name="T68" fmla="*/ 1317625 w 854"/>
                  <a:gd name="T69" fmla="*/ 574675 h 1200"/>
                  <a:gd name="T70" fmla="*/ 1304925 w 854"/>
                  <a:gd name="T71" fmla="*/ 511175 h 1200"/>
                  <a:gd name="T72" fmla="*/ 1289050 w 854"/>
                  <a:gd name="T73" fmla="*/ 450850 h 1200"/>
                  <a:gd name="T74" fmla="*/ 1273175 w 854"/>
                  <a:gd name="T75" fmla="*/ 393700 h 1200"/>
                  <a:gd name="T76" fmla="*/ 1254125 w 854"/>
                  <a:gd name="T77" fmla="*/ 333375 h 1200"/>
                  <a:gd name="T78" fmla="*/ 1231900 w 854"/>
                  <a:gd name="T79" fmla="*/ 276225 h 1200"/>
                  <a:gd name="T80" fmla="*/ 1209675 w 854"/>
                  <a:gd name="T81" fmla="*/ 219075 h 1200"/>
                  <a:gd name="T82" fmla="*/ 1184275 w 854"/>
                  <a:gd name="T83" fmla="*/ 161925 h 1200"/>
                  <a:gd name="T84" fmla="*/ 1158875 w 854"/>
                  <a:gd name="T85" fmla="*/ 107950 h 1200"/>
                  <a:gd name="T86" fmla="*/ 1130300 w 854"/>
                  <a:gd name="T87" fmla="*/ 53975 h 1200"/>
                  <a:gd name="T88" fmla="*/ 1101725 w 854"/>
                  <a:gd name="T89" fmla="*/ 0 h 1200"/>
                  <a:gd name="T90" fmla="*/ 0 w 854"/>
                  <a:gd name="T91" fmla="*/ 635000 h 1200"/>
                  <a:gd name="T92" fmla="*/ 0 w 854"/>
                  <a:gd name="T93" fmla="*/ 635000 h 1200"/>
                  <a:gd name="T94" fmla="*/ 19050 w 854"/>
                  <a:gd name="T95" fmla="*/ 673100 h 1200"/>
                  <a:gd name="T96" fmla="*/ 38100 w 854"/>
                  <a:gd name="T97" fmla="*/ 708025 h 1200"/>
                  <a:gd name="T98" fmla="*/ 50800 w 854"/>
                  <a:gd name="T99" fmla="*/ 746125 h 1200"/>
                  <a:gd name="T100" fmla="*/ 63500 w 854"/>
                  <a:gd name="T101" fmla="*/ 787400 h 1200"/>
                  <a:gd name="T102" fmla="*/ 73025 w 854"/>
                  <a:gd name="T103" fmla="*/ 825500 h 1200"/>
                  <a:gd name="T104" fmla="*/ 79375 w 854"/>
                  <a:gd name="T105" fmla="*/ 866775 h 1200"/>
                  <a:gd name="T106" fmla="*/ 85725 w 854"/>
                  <a:gd name="T107" fmla="*/ 911225 h 1200"/>
                  <a:gd name="T108" fmla="*/ 85725 w 854"/>
                  <a:gd name="T109" fmla="*/ 952500 h 1200"/>
                  <a:gd name="T110" fmla="*/ 85725 w 854"/>
                  <a:gd name="T111" fmla="*/ 952500 h 120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854" h="1200">
                    <a:moveTo>
                      <a:pt x="54" y="600"/>
                    </a:moveTo>
                    <a:lnTo>
                      <a:pt x="54" y="600"/>
                    </a:lnTo>
                    <a:lnTo>
                      <a:pt x="54" y="628"/>
                    </a:lnTo>
                    <a:lnTo>
                      <a:pt x="50" y="654"/>
                    </a:lnTo>
                    <a:lnTo>
                      <a:pt x="46" y="680"/>
                    </a:lnTo>
                    <a:lnTo>
                      <a:pt x="40" y="706"/>
                    </a:lnTo>
                    <a:lnTo>
                      <a:pt x="32" y="730"/>
                    </a:lnTo>
                    <a:lnTo>
                      <a:pt x="24" y="754"/>
                    </a:lnTo>
                    <a:lnTo>
                      <a:pt x="12" y="778"/>
                    </a:lnTo>
                    <a:lnTo>
                      <a:pt x="0" y="800"/>
                    </a:lnTo>
                    <a:lnTo>
                      <a:pt x="694" y="1200"/>
                    </a:lnTo>
                    <a:lnTo>
                      <a:pt x="712" y="1168"/>
                    </a:lnTo>
                    <a:lnTo>
                      <a:pt x="730" y="1134"/>
                    </a:lnTo>
                    <a:lnTo>
                      <a:pt x="746" y="1098"/>
                    </a:lnTo>
                    <a:lnTo>
                      <a:pt x="762" y="1064"/>
                    </a:lnTo>
                    <a:lnTo>
                      <a:pt x="776" y="1028"/>
                    </a:lnTo>
                    <a:lnTo>
                      <a:pt x="790" y="990"/>
                    </a:lnTo>
                    <a:lnTo>
                      <a:pt x="802" y="954"/>
                    </a:lnTo>
                    <a:lnTo>
                      <a:pt x="812" y="916"/>
                    </a:lnTo>
                    <a:lnTo>
                      <a:pt x="822" y="878"/>
                    </a:lnTo>
                    <a:lnTo>
                      <a:pt x="830" y="840"/>
                    </a:lnTo>
                    <a:lnTo>
                      <a:pt x="838" y="802"/>
                    </a:lnTo>
                    <a:lnTo>
                      <a:pt x="844" y="762"/>
                    </a:lnTo>
                    <a:lnTo>
                      <a:pt x="848" y="722"/>
                    </a:lnTo>
                    <a:lnTo>
                      <a:pt x="852" y="682"/>
                    </a:lnTo>
                    <a:lnTo>
                      <a:pt x="854" y="642"/>
                    </a:lnTo>
                    <a:lnTo>
                      <a:pt x="854" y="600"/>
                    </a:lnTo>
                    <a:lnTo>
                      <a:pt x="854" y="560"/>
                    </a:lnTo>
                    <a:lnTo>
                      <a:pt x="852" y="520"/>
                    </a:lnTo>
                    <a:lnTo>
                      <a:pt x="848" y="480"/>
                    </a:lnTo>
                    <a:lnTo>
                      <a:pt x="844" y="440"/>
                    </a:lnTo>
                    <a:lnTo>
                      <a:pt x="838" y="400"/>
                    </a:lnTo>
                    <a:lnTo>
                      <a:pt x="830" y="362"/>
                    </a:lnTo>
                    <a:lnTo>
                      <a:pt x="822" y="322"/>
                    </a:lnTo>
                    <a:lnTo>
                      <a:pt x="812" y="284"/>
                    </a:lnTo>
                    <a:lnTo>
                      <a:pt x="802" y="248"/>
                    </a:lnTo>
                    <a:lnTo>
                      <a:pt x="790" y="210"/>
                    </a:lnTo>
                    <a:lnTo>
                      <a:pt x="776" y="174"/>
                    </a:lnTo>
                    <a:lnTo>
                      <a:pt x="762" y="138"/>
                    </a:lnTo>
                    <a:lnTo>
                      <a:pt x="746" y="102"/>
                    </a:lnTo>
                    <a:lnTo>
                      <a:pt x="730" y="68"/>
                    </a:lnTo>
                    <a:lnTo>
                      <a:pt x="712" y="34"/>
                    </a:lnTo>
                    <a:lnTo>
                      <a:pt x="694" y="0"/>
                    </a:lnTo>
                    <a:lnTo>
                      <a:pt x="0" y="400"/>
                    </a:lnTo>
                    <a:lnTo>
                      <a:pt x="12" y="424"/>
                    </a:lnTo>
                    <a:lnTo>
                      <a:pt x="24" y="446"/>
                    </a:lnTo>
                    <a:lnTo>
                      <a:pt x="32" y="470"/>
                    </a:lnTo>
                    <a:lnTo>
                      <a:pt x="40" y="496"/>
                    </a:lnTo>
                    <a:lnTo>
                      <a:pt x="46" y="520"/>
                    </a:lnTo>
                    <a:lnTo>
                      <a:pt x="50" y="546"/>
                    </a:lnTo>
                    <a:lnTo>
                      <a:pt x="54" y="574"/>
                    </a:lnTo>
                    <a:lnTo>
                      <a:pt x="54" y="600"/>
                    </a:lnTo>
                    <a:close/>
                  </a:path>
                </a:pathLst>
              </a:custGeom>
              <a:noFill/>
              <a:ln w="38100" cap="flat" cmpd="sng">
                <a:solidFill>
                  <a:srgbClr val="5F5F5F"/>
                </a:solidFill>
                <a:prstDash val="solid"/>
                <a:round/>
                <a:headEnd type="none" w="med" len="med"/>
                <a:tailEnd type="none" w="med" len="med"/>
              </a:ln>
              <a:effectLst/>
              <a:extLst/>
            </p:spPr>
            <p:txBody>
              <a:bodyPr/>
              <a:lstStyle/>
              <a:p>
                <a:endParaRPr lang="en-GB"/>
              </a:p>
            </p:txBody>
          </p:sp>
          <p:sp>
            <p:nvSpPr>
              <p:cNvPr id="56" name="Rectangle 14"/>
              <p:cNvSpPr>
                <a:spLocks noChangeArrowheads="1"/>
              </p:cNvSpPr>
              <p:nvPr/>
            </p:nvSpPr>
            <p:spPr bwMode="auto">
              <a:xfrm>
                <a:off x="4573587" y="4191194"/>
                <a:ext cx="1588" cy="1588"/>
              </a:xfrm>
              <a:prstGeom prst="rect">
                <a:avLst/>
              </a:prstGeom>
              <a:solidFill>
                <a:srgbClr val="FFFFFF"/>
              </a:solidFill>
              <a:ln w="12700">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7" name="Freeform 15"/>
              <p:cNvSpPr>
                <a:spLocks/>
              </p:cNvSpPr>
              <p:nvPr/>
            </p:nvSpPr>
            <p:spPr bwMode="auto">
              <a:xfrm>
                <a:off x="3938587" y="3549844"/>
                <a:ext cx="1270000" cy="1270000"/>
              </a:xfrm>
              <a:custGeom>
                <a:avLst/>
                <a:gdLst>
                  <a:gd name="T0" fmla="*/ 1270000 w 800"/>
                  <a:gd name="T1" fmla="*/ 635000 h 800"/>
                  <a:gd name="T2" fmla="*/ 1257300 w 800"/>
                  <a:gd name="T3" fmla="*/ 765175 h 800"/>
                  <a:gd name="T4" fmla="*/ 1222375 w 800"/>
                  <a:gd name="T5" fmla="*/ 882650 h 800"/>
                  <a:gd name="T6" fmla="*/ 1162050 w 800"/>
                  <a:gd name="T7" fmla="*/ 990600 h 800"/>
                  <a:gd name="T8" fmla="*/ 1085850 w 800"/>
                  <a:gd name="T9" fmla="*/ 1085850 h 800"/>
                  <a:gd name="T10" fmla="*/ 990600 w 800"/>
                  <a:gd name="T11" fmla="*/ 1162050 h 800"/>
                  <a:gd name="T12" fmla="*/ 882650 w 800"/>
                  <a:gd name="T13" fmla="*/ 1222375 h 800"/>
                  <a:gd name="T14" fmla="*/ 765175 w 800"/>
                  <a:gd name="T15" fmla="*/ 1257300 h 800"/>
                  <a:gd name="T16" fmla="*/ 635000 w 800"/>
                  <a:gd name="T17" fmla="*/ 1270000 h 800"/>
                  <a:gd name="T18" fmla="*/ 571500 w 800"/>
                  <a:gd name="T19" fmla="*/ 1266825 h 800"/>
                  <a:gd name="T20" fmla="*/ 447675 w 800"/>
                  <a:gd name="T21" fmla="*/ 1241425 h 800"/>
                  <a:gd name="T22" fmla="*/ 333375 w 800"/>
                  <a:gd name="T23" fmla="*/ 1193800 h 800"/>
                  <a:gd name="T24" fmla="*/ 231775 w 800"/>
                  <a:gd name="T25" fmla="*/ 1127125 h 800"/>
                  <a:gd name="T26" fmla="*/ 146050 w 800"/>
                  <a:gd name="T27" fmla="*/ 1038225 h 800"/>
                  <a:gd name="T28" fmla="*/ 76200 w 800"/>
                  <a:gd name="T29" fmla="*/ 939800 h 800"/>
                  <a:gd name="T30" fmla="*/ 28575 w 800"/>
                  <a:gd name="T31" fmla="*/ 825500 h 800"/>
                  <a:gd name="T32" fmla="*/ 3175 w 800"/>
                  <a:gd name="T33" fmla="*/ 701675 h 800"/>
                  <a:gd name="T34" fmla="*/ 0 w 800"/>
                  <a:gd name="T35" fmla="*/ 635000 h 800"/>
                  <a:gd name="T36" fmla="*/ 12700 w 800"/>
                  <a:gd name="T37" fmla="*/ 508000 h 800"/>
                  <a:gd name="T38" fmla="*/ 50800 w 800"/>
                  <a:gd name="T39" fmla="*/ 387350 h 800"/>
                  <a:gd name="T40" fmla="*/ 107950 w 800"/>
                  <a:gd name="T41" fmla="*/ 279400 h 800"/>
                  <a:gd name="T42" fmla="*/ 187325 w 800"/>
                  <a:gd name="T43" fmla="*/ 187325 h 800"/>
                  <a:gd name="T44" fmla="*/ 279400 w 800"/>
                  <a:gd name="T45" fmla="*/ 107950 h 800"/>
                  <a:gd name="T46" fmla="*/ 387350 w 800"/>
                  <a:gd name="T47" fmla="*/ 50800 h 800"/>
                  <a:gd name="T48" fmla="*/ 508000 w 800"/>
                  <a:gd name="T49" fmla="*/ 12700 h 800"/>
                  <a:gd name="T50" fmla="*/ 635000 w 800"/>
                  <a:gd name="T51" fmla="*/ 0 h 800"/>
                  <a:gd name="T52" fmla="*/ 701675 w 800"/>
                  <a:gd name="T53" fmla="*/ 3175 h 800"/>
                  <a:gd name="T54" fmla="*/ 825500 w 800"/>
                  <a:gd name="T55" fmla="*/ 28575 h 800"/>
                  <a:gd name="T56" fmla="*/ 939800 w 800"/>
                  <a:gd name="T57" fmla="*/ 76200 h 800"/>
                  <a:gd name="T58" fmla="*/ 1038225 w 800"/>
                  <a:gd name="T59" fmla="*/ 146050 h 800"/>
                  <a:gd name="T60" fmla="*/ 1127125 w 800"/>
                  <a:gd name="T61" fmla="*/ 231775 h 800"/>
                  <a:gd name="T62" fmla="*/ 1193800 w 800"/>
                  <a:gd name="T63" fmla="*/ 333375 h 800"/>
                  <a:gd name="T64" fmla="*/ 1241425 w 800"/>
                  <a:gd name="T65" fmla="*/ 447675 h 800"/>
                  <a:gd name="T66" fmla="*/ 1266825 w 800"/>
                  <a:gd name="T67" fmla="*/ 571500 h 800"/>
                  <a:gd name="T68" fmla="*/ 1270000 w 800"/>
                  <a:gd name="T69" fmla="*/ 635000 h 8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800" h="800">
                    <a:moveTo>
                      <a:pt x="800" y="400"/>
                    </a:moveTo>
                    <a:lnTo>
                      <a:pt x="800" y="400"/>
                    </a:lnTo>
                    <a:lnTo>
                      <a:pt x="798" y="442"/>
                    </a:lnTo>
                    <a:lnTo>
                      <a:pt x="792" y="482"/>
                    </a:lnTo>
                    <a:lnTo>
                      <a:pt x="782" y="520"/>
                    </a:lnTo>
                    <a:lnTo>
                      <a:pt x="770" y="556"/>
                    </a:lnTo>
                    <a:lnTo>
                      <a:pt x="752" y="592"/>
                    </a:lnTo>
                    <a:lnTo>
                      <a:pt x="732" y="624"/>
                    </a:lnTo>
                    <a:lnTo>
                      <a:pt x="710" y="654"/>
                    </a:lnTo>
                    <a:lnTo>
                      <a:pt x="684" y="684"/>
                    </a:lnTo>
                    <a:lnTo>
                      <a:pt x="654" y="710"/>
                    </a:lnTo>
                    <a:lnTo>
                      <a:pt x="624" y="732"/>
                    </a:lnTo>
                    <a:lnTo>
                      <a:pt x="592" y="752"/>
                    </a:lnTo>
                    <a:lnTo>
                      <a:pt x="556" y="770"/>
                    </a:lnTo>
                    <a:lnTo>
                      <a:pt x="520" y="782"/>
                    </a:lnTo>
                    <a:lnTo>
                      <a:pt x="482" y="792"/>
                    </a:lnTo>
                    <a:lnTo>
                      <a:pt x="442" y="798"/>
                    </a:lnTo>
                    <a:lnTo>
                      <a:pt x="400" y="800"/>
                    </a:lnTo>
                    <a:lnTo>
                      <a:pt x="360" y="798"/>
                    </a:lnTo>
                    <a:lnTo>
                      <a:pt x="320" y="792"/>
                    </a:lnTo>
                    <a:lnTo>
                      <a:pt x="282" y="782"/>
                    </a:lnTo>
                    <a:lnTo>
                      <a:pt x="244" y="770"/>
                    </a:lnTo>
                    <a:lnTo>
                      <a:pt x="210" y="752"/>
                    </a:lnTo>
                    <a:lnTo>
                      <a:pt x="176" y="732"/>
                    </a:lnTo>
                    <a:lnTo>
                      <a:pt x="146" y="710"/>
                    </a:lnTo>
                    <a:lnTo>
                      <a:pt x="118" y="684"/>
                    </a:lnTo>
                    <a:lnTo>
                      <a:pt x="92" y="654"/>
                    </a:lnTo>
                    <a:lnTo>
                      <a:pt x="68" y="624"/>
                    </a:lnTo>
                    <a:lnTo>
                      <a:pt x="48" y="592"/>
                    </a:lnTo>
                    <a:lnTo>
                      <a:pt x="32" y="556"/>
                    </a:lnTo>
                    <a:lnTo>
                      <a:pt x="18" y="520"/>
                    </a:lnTo>
                    <a:lnTo>
                      <a:pt x="8" y="482"/>
                    </a:lnTo>
                    <a:lnTo>
                      <a:pt x="2" y="442"/>
                    </a:lnTo>
                    <a:lnTo>
                      <a:pt x="0" y="400"/>
                    </a:lnTo>
                    <a:lnTo>
                      <a:pt x="2" y="360"/>
                    </a:lnTo>
                    <a:lnTo>
                      <a:pt x="8" y="320"/>
                    </a:lnTo>
                    <a:lnTo>
                      <a:pt x="18" y="282"/>
                    </a:lnTo>
                    <a:lnTo>
                      <a:pt x="32" y="244"/>
                    </a:lnTo>
                    <a:lnTo>
                      <a:pt x="48" y="210"/>
                    </a:lnTo>
                    <a:lnTo>
                      <a:pt x="68" y="176"/>
                    </a:lnTo>
                    <a:lnTo>
                      <a:pt x="92" y="146"/>
                    </a:lnTo>
                    <a:lnTo>
                      <a:pt x="118" y="118"/>
                    </a:lnTo>
                    <a:lnTo>
                      <a:pt x="146" y="92"/>
                    </a:lnTo>
                    <a:lnTo>
                      <a:pt x="176" y="68"/>
                    </a:lnTo>
                    <a:lnTo>
                      <a:pt x="210" y="48"/>
                    </a:lnTo>
                    <a:lnTo>
                      <a:pt x="244" y="32"/>
                    </a:lnTo>
                    <a:lnTo>
                      <a:pt x="282" y="18"/>
                    </a:lnTo>
                    <a:lnTo>
                      <a:pt x="320" y="8"/>
                    </a:lnTo>
                    <a:lnTo>
                      <a:pt x="360" y="2"/>
                    </a:lnTo>
                    <a:lnTo>
                      <a:pt x="400" y="0"/>
                    </a:lnTo>
                    <a:lnTo>
                      <a:pt x="442" y="2"/>
                    </a:lnTo>
                    <a:lnTo>
                      <a:pt x="482" y="8"/>
                    </a:lnTo>
                    <a:lnTo>
                      <a:pt x="520" y="18"/>
                    </a:lnTo>
                    <a:lnTo>
                      <a:pt x="556" y="32"/>
                    </a:lnTo>
                    <a:lnTo>
                      <a:pt x="592" y="48"/>
                    </a:lnTo>
                    <a:lnTo>
                      <a:pt x="624" y="68"/>
                    </a:lnTo>
                    <a:lnTo>
                      <a:pt x="654" y="92"/>
                    </a:lnTo>
                    <a:lnTo>
                      <a:pt x="684" y="118"/>
                    </a:lnTo>
                    <a:lnTo>
                      <a:pt x="710" y="146"/>
                    </a:lnTo>
                    <a:lnTo>
                      <a:pt x="732" y="176"/>
                    </a:lnTo>
                    <a:lnTo>
                      <a:pt x="752" y="210"/>
                    </a:lnTo>
                    <a:lnTo>
                      <a:pt x="770" y="244"/>
                    </a:lnTo>
                    <a:lnTo>
                      <a:pt x="782" y="282"/>
                    </a:lnTo>
                    <a:lnTo>
                      <a:pt x="792" y="320"/>
                    </a:lnTo>
                    <a:lnTo>
                      <a:pt x="798" y="360"/>
                    </a:lnTo>
                    <a:lnTo>
                      <a:pt x="800" y="400"/>
                    </a:lnTo>
                    <a:close/>
                  </a:path>
                </a:pathLst>
              </a:custGeom>
              <a:solidFill>
                <a:srgbClr val="FFFF66"/>
              </a:solidFill>
              <a:ln w="38100" cap="flat" cmpd="sng">
                <a:solidFill>
                  <a:srgbClr val="5F5F5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grpSp>
        <p:sp>
          <p:nvSpPr>
            <p:cNvPr id="40" name="TextBox 39"/>
            <p:cNvSpPr txBox="1"/>
            <p:nvPr/>
          </p:nvSpPr>
          <p:spPr>
            <a:xfrm rot="1599477">
              <a:off x="4832186" y="3222185"/>
              <a:ext cx="854721" cy="338554"/>
            </a:xfrm>
            <a:prstGeom prst="rect">
              <a:avLst/>
            </a:prstGeom>
            <a:noFill/>
          </p:spPr>
          <p:txBody>
            <a:bodyPr wrap="none" rtlCol="0">
              <a:spAutoFit/>
            </a:bodyPr>
            <a:lstStyle/>
            <a:p>
              <a:r>
                <a:rPr lang="en-GB" sz="1600" b="1" i="1" dirty="0" smtClean="0">
                  <a:latin typeface="Source Sans Pro" panose="020B0503030403020204" pitchFamily="34" charset="0"/>
                </a:rPr>
                <a:t>Cinema</a:t>
              </a:r>
              <a:endParaRPr lang="en-GB" sz="1600" b="1" i="1" dirty="0">
                <a:latin typeface="Source Sans Pro" panose="020B0503030403020204" pitchFamily="34" charset="0"/>
              </a:endParaRPr>
            </a:p>
          </p:txBody>
        </p:sp>
        <p:sp>
          <p:nvSpPr>
            <p:cNvPr id="41" name="TextBox 40"/>
            <p:cNvSpPr txBox="1"/>
            <p:nvPr/>
          </p:nvSpPr>
          <p:spPr>
            <a:xfrm rot="5400000">
              <a:off x="5329252" y="4010581"/>
              <a:ext cx="697627" cy="584775"/>
            </a:xfrm>
            <a:prstGeom prst="rect">
              <a:avLst/>
            </a:prstGeom>
            <a:noFill/>
          </p:spPr>
          <p:txBody>
            <a:bodyPr wrap="none" rtlCol="0">
              <a:spAutoFit/>
            </a:bodyPr>
            <a:lstStyle/>
            <a:p>
              <a:pPr algn="ctr"/>
              <a:r>
                <a:rPr lang="en-GB" sz="1600" b="1" i="1" dirty="0" smtClean="0">
                  <a:latin typeface="Source Sans Pro" panose="020B0503030403020204" pitchFamily="34" charset="0"/>
                </a:rPr>
                <a:t>Bingo</a:t>
              </a:r>
            </a:p>
            <a:p>
              <a:pPr algn="ctr"/>
              <a:r>
                <a:rPr lang="en-GB" sz="1600" b="1" i="1" dirty="0" smtClean="0">
                  <a:latin typeface="Source Sans Pro" panose="020B0503030403020204" pitchFamily="34" charset="0"/>
                </a:rPr>
                <a:t>club</a:t>
              </a:r>
              <a:endParaRPr lang="en-GB" sz="1600" b="1" i="1" dirty="0">
                <a:latin typeface="Source Sans Pro" panose="020B0503030403020204" pitchFamily="34" charset="0"/>
              </a:endParaRPr>
            </a:p>
          </p:txBody>
        </p:sp>
        <p:sp>
          <p:nvSpPr>
            <p:cNvPr id="42" name="TextBox 41"/>
            <p:cNvSpPr txBox="1"/>
            <p:nvPr/>
          </p:nvSpPr>
          <p:spPr>
            <a:xfrm rot="8696463">
              <a:off x="4810285" y="4898701"/>
              <a:ext cx="732444" cy="584775"/>
            </a:xfrm>
            <a:prstGeom prst="rect">
              <a:avLst/>
            </a:prstGeom>
            <a:noFill/>
          </p:spPr>
          <p:txBody>
            <a:bodyPr wrap="none" rtlCol="0">
              <a:spAutoFit/>
            </a:bodyPr>
            <a:lstStyle/>
            <a:p>
              <a:pPr algn="ctr"/>
              <a:r>
                <a:rPr lang="en-GB" sz="1600" b="1" i="1" dirty="0" smtClean="0">
                  <a:latin typeface="Source Sans Pro" panose="020B0503030403020204" pitchFamily="34" charset="0"/>
                </a:rPr>
                <a:t>Film</a:t>
              </a:r>
            </a:p>
            <a:p>
              <a:pPr algn="ctr"/>
              <a:r>
                <a:rPr lang="en-GB" sz="1600" b="1" i="1" dirty="0" smtClean="0">
                  <a:latin typeface="Source Sans Pro" panose="020B0503030403020204" pitchFamily="34" charset="0"/>
                </a:rPr>
                <a:t>studio</a:t>
              </a:r>
              <a:endParaRPr lang="en-GB" sz="1600" b="1" i="1" dirty="0">
                <a:latin typeface="Source Sans Pro" panose="020B0503030403020204" pitchFamily="34" charset="0"/>
              </a:endParaRPr>
            </a:p>
          </p:txBody>
        </p:sp>
        <p:sp>
          <p:nvSpPr>
            <p:cNvPr id="43" name="TextBox 42"/>
            <p:cNvSpPr txBox="1"/>
            <p:nvPr/>
          </p:nvSpPr>
          <p:spPr>
            <a:xfrm rot="12304908">
              <a:off x="3689576" y="5127874"/>
              <a:ext cx="859531" cy="338554"/>
            </a:xfrm>
            <a:prstGeom prst="rect">
              <a:avLst/>
            </a:prstGeom>
            <a:noFill/>
          </p:spPr>
          <p:txBody>
            <a:bodyPr wrap="none" rtlCol="0">
              <a:spAutoFit/>
            </a:bodyPr>
            <a:lstStyle/>
            <a:p>
              <a:r>
                <a:rPr lang="en-GB" sz="1600" b="1" i="1" dirty="0" smtClean="0">
                  <a:latin typeface="Source Sans Pro" panose="020B0503030403020204" pitchFamily="34" charset="0"/>
                </a:rPr>
                <a:t>Mosque</a:t>
              </a:r>
              <a:endParaRPr lang="en-GB" sz="1600" b="1" i="1" dirty="0">
                <a:latin typeface="Source Sans Pro" panose="020B0503030403020204" pitchFamily="34" charset="0"/>
              </a:endParaRPr>
            </a:p>
          </p:txBody>
        </p:sp>
      </p:grpSp>
      <p:sp>
        <p:nvSpPr>
          <p:cNvPr id="4" name="TextBox 3"/>
          <p:cNvSpPr txBox="1"/>
          <p:nvPr/>
        </p:nvSpPr>
        <p:spPr>
          <a:xfrm>
            <a:off x="5659442" y="1584087"/>
            <a:ext cx="630301" cy="1015663"/>
          </a:xfrm>
          <a:prstGeom prst="rect">
            <a:avLst/>
          </a:prstGeom>
          <a:noFill/>
        </p:spPr>
        <p:txBody>
          <a:bodyPr wrap="none" rtlCol="0">
            <a:spAutoFit/>
          </a:bodyPr>
          <a:lstStyle/>
          <a:p>
            <a:r>
              <a:rPr lang="en-GB" sz="6000" dirty="0" smtClean="0">
                <a:latin typeface="Source Sans Pro" panose="020B0503030403020204" pitchFamily="34" charset="0"/>
              </a:rPr>
              <a:t>K</a:t>
            </a:r>
            <a:endParaRPr lang="en-GB" sz="6000" dirty="0">
              <a:latin typeface="Source Sans Pro" panose="020B0503030403020204" pitchFamily="34" charset="0"/>
            </a:endParaRPr>
          </a:p>
        </p:txBody>
      </p:sp>
      <p:sp>
        <p:nvSpPr>
          <p:cNvPr id="58" name="TextBox 57"/>
          <p:cNvSpPr txBox="1"/>
          <p:nvPr/>
        </p:nvSpPr>
        <p:spPr>
          <a:xfrm>
            <a:off x="6557171" y="3898047"/>
            <a:ext cx="558166" cy="1015663"/>
          </a:xfrm>
          <a:prstGeom prst="rect">
            <a:avLst/>
          </a:prstGeom>
          <a:noFill/>
        </p:spPr>
        <p:txBody>
          <a:bodyPr wrap="none" rtlCol="0">
            <a:spAutoFit/>
          </a:bodyPr>
          <a:lstStyle/>
          <a:p>
            <a:r>
              <a:rPr lang="en-GB" sz="6000" dirty="0">
                <a:latin typeface="Source Sans Pro" panose="020B0503030403020204" pitchFamily="34" charset="0"/>
              </a:rPr>
              <a:t>L</a:t>
            </a:r>
          </a:p>
        </p:txBody>
      </p:sp>
      <p:sp>
        <p:nvSpPr>
          <p:cNvPr id="59" name="TextBox 58"/>
          <p:cNvSpPr txBox="1"/>
          <p:nvPr/>
        </p:nvSpPr>
        <p:spPr>
          <a:xfrm>
            <a:off x="5695509" y="5843549"/>
            <a:ext cx="596638" cy="1015663"/>
          </a:xfrm>
          <a:prstGeom prst="rect">
            <a:avLst/>
          </a:prstGeom>
          <a:noFill/>
        </p:spPr>
        <p:txBody>
          <a:bodyPr wrap="none" rtlCol="0">
            <a:spAutoFit/>
          </a:bodyPr>
          <a:lstStyle/>
          <a:p>
            <a:r>
              <a:rPr lang="en-GB" sz="6000" dirty="0" smtClean="0">
                <a:latin typeface="Source Sans Pro" panose="020B0503030403020204" pitchFamily="34" charset="0"/>
              </a:rPr>
              <a:t>T</a:t>
            </a:r>
            <a:endParaRPr lang="en-GB" sz="6000" dirty="0">
              <a:latin typeface="Source Sans Pro" panose="020B0503030403020204" pitchFamily="34" charset="0"/>
            </a:endParaRPr>
          </a:p>
        </p:txBody>
      </p:sp>
      <p:sp>
        <p:nvSpPr>
          <p:cNvPr id="60" name="TextBox 59"/>
          <p:cNvSpPr txBox="1"/>
          <p:nvPr/>
        </p:nvSpPr>
        <p:spPr>
          <a:xfrm>
            <a:off x="2928616" y="5854262"/>
            <a:ext cx="564578" cy="1015663"/>
          </a:xfrm>
          <a:prstGeom prst="rect">
            <a:avLst/>
          </a:prstGeom>
          <a:noFill/>
        </p:spPr>
        <p:txBody>
          <a:bodyPr wrap="none" rtlCol="0">
            <a:spAutoFit/>
          </a:bodyPr>
          <a:lstStyle/>
          <a:p>
            <a:r>
              <a:rPr lang="en-GB" sz="6000" dirty="0">
                <a:latin typeface="Source Sans Pro" panose="020B0503030403020204" pitchFamily="34" charset="0"/>
              </a:rPr>
              <a:t>F</a:t>
            </a:r>
          </a:p>
        </p:txBody>
      </p:sp>
      <p:sp>
        <p:nvSpPr>
          <p:cNvPr id="61" name="TextBox 60"/>
          <p:cNvSpPr txBox="1"/>
          <p:nvPr/>
        </p:nvSpPr>
        <p:spPr>
          <a:xfrm>
            <a:off x="145484" y="2902041"/>
            <a:ext cx="8800551" cy="1200329"/>
          </a:xfrm>
          <a:prstGeom prst="rect">
            <a:avLst/>
          </a:prstGeom>
          <a:noFill/>
          <a:scene3d>
            <a:camera prst="orthographicFront"/>
            <a:lightRig rig="glow" dir="t"/>
          </a:scene3d>
        </p:spPr>
        <p:txBody>
          <a:bodyPr wrap="none" rtlCol="0">
            <a:spAutoFit/>
            <a:sp3d prstMaterial="dkEdge"/>
          </a:bodyPr>
          <a:lstStyle/>
          <a:p>
            <a:r>
              <a:rPr lang="en-GB" sz="7200" dirty="0" smtClean="0">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a:latin typeface="Source Sans Pro" panose="020B0503030403020204" pitchFamily="34" charset="0"/>
              </a:rPr>
              <a:t>Example answer sheet</a:t>
            </a:r>
            <a:endParaRPr lang="en-GB" sz="7200" dirty="0">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a:latin typeface="Source Sans Pro" panose="020B0503030403020204" pitchFamily="34" charset="0"/>
            </a:endParaRPr>
          </a:p>
        </p:txBody>
      </p:sp>
    </p:spTree>
    <p:custDataLst>
      <p:tags r:id="rId1"/>
    </p:custDataLst>
    <p:extLst>
      <p:ext uri="{BB962C8B-B14F-4D97-AF65-F5344CB8AC3E}">
        <p14:creationId xmlns:p14="http://schemas.microsoft.com/office/powerpoint/2010/main" val="27931461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42136" y="260648"/>
            <a:ext cx="8059728" cy="1323439"/>
          </a:xfrm>
          <a:prstGeom prst="rect">
            <a:avLst/>
          </a:prstGeom>
          <a:ln w="50800">
            <a:solidFill>
              <a:srgbClr val="00B0F0"/>
            </a:solidFill>
          </a:ln>
        </p:spPr>
        <p:txBody>
          <a:bodyPr wrap="square">
            <a:spAutoFit/>
          </a:bodyPr>
          <a:lstStyle/>
          <a:p>
            <a:pPr algn="ctr"/>
            <a:r>
              <a:rPr lang="fr-FR" sz="4000" b="1" dirty="0" err="1" smtClean="0">
                <a:latin typeface="Source Sans Pro" panose="020B0503030403020204" pitchFamily="34" charset="0"/>
              </a:rPr>
              <a:t>Minhaj-ul-Quran</a:t>
            </a:r>
            <a:r>
              <a:rPr lang="fr-FR" sz="4000" b="1" dirty="0" smtClean="0">
                <a:latin typeface="Source Sans Pro" panose="020B0503030403020204" pitchFamily="34" charset="0"/>
              </a:rPr>
              <a:t> </a:t>
            </a:r>
            <a:r>
              <a:rPr lang="fr-FR" sz="4000" b="1" dirty="0" err="1">
                <a:latin typeface="Source Sans Pro" panose="020B0503030403020204" pitchFamily="34" charset="0"/>
              </a:rPr>
              <a:t>Mosque</a:t>
            </a:r>
            <a:r>
              <a:rPr lang="fr-FR" sz="4000" b="1" dirty="0">
                <a:latin typeface="Source Sans Pro" panose="020B0503030403020204" pitchFamily="34" charset="0"/>
              </a:rPr>
              <a:t>, </a:t>
            </a:r>
            <a:endParaRPr lang="fr-FR" sz="4000" b="1" dirty="0" smtClean="0">
              <a:latin typeface="Source Sans Pro" panose="020B0503030403020204" pitchFamily="34" charset="0"/>
            </a:endParaRPr>
          </a:p>
          <a:p>
            <a:pPr algn="ctr"/>
            <a:r>
              <a:rPr lang="fr-FR" sz="4000" b="1" dirty="0" smtClean="0">
                <a:latin typeface="Source Sans Pro" panose="020B0503030403020204" pitchFamily="34" charset="0"/>
              </a:rPr>
              <a:t>187 </a:t>
            </a:r>
            <a:r>
              <a:rPr lang="fr-FR" sz="4000" b="1" dirty="0" err="1" smtClean="0">
                <a:latin typeface="Source Sans Pro" panose="020B0503030403020204" pitchFamily="34" charset="0"/>
              </a:rPr>
              <a:t>Manningham</a:t>
            </a:r>
            <a:r>
              <a:rPr lang="fr-FR" sz="4000" b="1" dirty="0" smtClean="0">
                <a:latin typeface="Source Sans Pro" panose="020B0503030403020204" pitchFamily="34" charset="0"/>
              </a:rPr>
              <a:t> </a:t>
            </a:r>
            <a:r>
              <a:rPr lang="fr-FR" sz="4000" b="1" dirty="0" err="1" smtClean="0">
                <a:latin typeface="Source Sans Pro" panose="020B0503030403020204" pitchFamily="34" charset="0"/>
              </a:rPr>
              <a:t>Lane</a:t>
            </a:r>
            <a:r>
              <a:rPr lang="fr-FR" sz="4000" b="1" dirty="0" smtClean="0">
                <a:latin typeface="Source Sans Pro" panose="020B0503030403020204" pitchFamily="34" charset="0"/>
              </a:rPr>
              <a:t>, Bradford</a:t>
            </a:r>
            <a:endParaRPr lang="en-GB" sz="4000" b="1" dirty="0" smtClean="0">
              <a:latin typeface="Source Sans Pro" panose="020B0503030403020204" pitchFamily="34" charset="0"/>
            </a:endParaRPr>
          </a:p>
        </p:txBody>
      </p:sp>
      <p:sp>
        <p:nvSpPr>
          <p:cNvPr id="9" name="Rectangle 8"/>
          <p:cNvSpPr/>
          <p:nvPr/>
        </p:nvSpPr>
        <p:spPr>
          <a:xfrm>
            <a:off x="523769" y="2348880"/>
            <a:ext cx="2824095" cy="4247317"/>
          </a:xfrm>
          <a:prstGeom prst="rect">
            <a:avLst/>
          </a:prstGeom>
        </p:spPr>
        <p:txBody>
          <a:bodyPr wrap="square">
            <a:spAutoFit/>
          </a:bodyPr>
          <a:lstStyle/>
          <a:p>
            <a:pPr marL="285750" indent="-285750">
              <a:buFont typeface="Arial" panose="020B0604020202020204" pitchFamily="34" charset="0"/>
              <a:buChar char="•"/>
            </a:pPr>
            <a:r>
              <a:rPr lang="en-GB" dirty="0" smtClean="0">
                <a:latin typeface="Source Sans Pro" panose="020B0503030403020204" pitchFamily="34" charset="0"/>
              </a:rPr>
              <a:t>The </a:t>
            </a:r>
            <a:r>
              <a:rPr lang="en-GB" dirty="0">
                <a:latin typeface="Source Sans Pro" panose="020B0503030403020204" pitchFamily="34" charset="0"/>
              </a:rPr>
              <a:t>Belle </a:t>
            </a:r>
            <a:r>
              <a:rPr lang="en-GB" dirty="0" err="1">
                <a:latin typeface="Source Sans Pro" panose="020B0503030403020204" pitchFamily="34" charset="0"/>
              </a:rPr>
              <a:t>Vue</a:t>
            </a:r>
            <a:r>
              <a:rPr lang="en-GB" dirty="0">
                <a:latin typeface="Source Sans Pro" panose="020B0503030403020204" pitchFamily="34" charset="0"/>
              </a:rPr>
              <a:t> Hotel was built in  1874. Local soldiers used it as their pub and got drunk there</a:t>
            </a:r>
            <a:r>
              <a:rPr lang="en-GB" dirty="0" smtClean="0">
                <a:latin typeface="Source Sans Pro" panose="020B0503030403020204" pitchFamily="34" charset="0"/>
              </a:rPr>
              <a:t>.</a:t>
            </a:r>
          </a:p>
          <a:p>
            <a:pPr marL="285750" indent="-285750">
              <a:buFont typeface="Arial" panose="020B0604020202020204" pitchFamily="34" charset="0"/>
              <a:buChar char="•"/>
            </a:pPr>
            <a:endParaRPr lang="en-GB" sz="900" dirty="0">
              <a:latin typeface="Source Sans Pro" panose="020B0503030403020204" pitchFamily="34" charset="0"/>
            </a:endParaRPr>
          </a:p>
          <a:p>
            <a:pPr marL="285750" indent="-285750">
              <a:buFont typeface="Arial" panose="020B0604020202020204" pitchFamily="34" charset="0"/>
              <a:buChar char="•"/>
            </a:pPr>
            <a:r>
              <a:rPr lang="en-GB" dirty="0">
                <a:latin typeface="Source Sans Pro" panose="020B0503030403020204" pitchFamily="34" charset="0"/>
              </a:rPr>
              <a:t>In 1994 the Belle </a:t>
            </a:r>
            <a:r>
              <a:rPr lang="en-GB" dirty="0" err="1">
                <a:latin typeface="Source Sans Pro" panose="020B0503030403020204" pitchFamily="34" charset="0"/>
              </a:rPr>
              <a:t>Vue</a:t>
            </a:r>
            <a:r>
              <a:rPr lang="en-GB" dirty="0">
                <a:latin typeface="Source Sans Pro" panose="020B0503030403020204" pitchFamily="34" charset="0"/>
              </a:rPr>
              <a:t> pub closed and became an Indian restaurant</a:t>
            </a:r>
            <a:r>
              <a:rPr lang="en-GB" dirty="0" smtClean="0">
                <a:latin typeface="Source Sans Pro" panose="020B0503030403020204" pitchFamily="34" charset="0"/>
              </a:rPr>
              <a:t>.</a:t>
            </a:r>
          </a:p>
          <a:p>
            <a:pPr marL="285750" indent="-285750">
              <a:buFont typeface="Arial" panose="020B0604020202020204" pitchFamily="34" charset="0"/>
              <a:buChar char="•"/>
            </a:pPr>
            <a:endParaRPr lang="en-GB" sz="900" dirty="0">
              <a:latin typeface="Source Sans Pro" panose="020B0503030403020204" pitchFamily="34" charset="0"/>
            </a:endParaRPr>
          </a:p>
          <a:p>
            <a:pPr marL="285750" indent="-285750">
              <a:buFont typeface="Arial" panose="020B0604020202020204" pitchFamily="34" charset="0"/>
              <a:buChar char="•"/>
            </a:pPr>
            <a:r>
              <a:rPr lang="en-GB" dirty="0">
                <a:latin typeface="Source Sans Pro" panose="020B0503030403020204" pitchFamily="34" charset="0"/>
              </a:rPr>
              <a:t>Next </a:t>
            </a:r>
            <a:r>
              <a:rPr lang="en-GB" dirty="0" smtClean="0">
                <a:latin typeface="Source Sans Pro" panose="020B0503030403020204" pitchFamily="34" charset="0"/>
              </a:rPr>
              <a:t>to the </a:t>
            </a:r>
            <a:r>
              <a:rPr lang="en-GB" dirty="0">
                <a:latin typeface="Source Sans Pro" panose="020B0503030403020204" pitchFamily="34" charset="0"/>
              </a:rPr>
              <a:t>building was a mosque. By 2018 it was </a:t>
            </a:r>
            <a:r>
              <a:rPr lang="en-GB" dirty="0" smtClean="0">
                <a:latin typeface="Source Sans Pro" panose="020B0503030403020204" pitchFamily="34" charset="0"/>
              </a:rPr>
              <a:t>shut </a:t>
            </a:r>
            <a:r>
              <a:rPr lang="en-GB" dirty="0">
                <a:latin typeface="Source Sans Pro" panose="020B0503030403020204" pitchFamily="34" charset="0"/>
              </a:rPr>
              <a:t>up and for sale.</a:t>
            </a:r>
          </a:p>
          <a:p>
            <a:endParaRPr lang="en-GB" dirty="0">
              <a:latin typeface="Source Sans Pro" panose="020B0503030403020204" pitchFamily="34" charset="0"/>
            </a:endParaRPr>
          </a:p>
        </p:txBody>
      </p:sp>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l="14935" r="3834" b="4258"/>
          <a:stretch/>
        </p:blipFill>
        <p:spPr>
          <a:xfrm>
            <a:off x="3550723" y="2310872"/>
            <a:ext cx="5069214" cy="4113680"/>
          </a:xfrm>
          <a:prstGeom prst="rect">
            <a:avLst/>
          </a:prstGeom>
        </p:spPr>
      </p:pic>
    </p:spTree>
    <p:custDataLst>
      <p:tags r:id="rId1"/>
    </p:custDataLst>
    <p:extLst>
      <p:ext uri="{BB962C8B-B14F-4D97-AF65-F5344CB8AC3E}">
        <p14:creationId xmlns:p14="http://schemas.microsoft.com/office/powerpoint/2010/main" val="1555047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42136" y="260648"/>
            <a:ext cx="8059728" cy="1323439"/>
          </a:xfrm>
          <a:prstGeom prst="rect">
            <a:avLst/>
          </a:prstGeom>
          <a:ln w="50800">
            <a:solidFill>
              <a:srgbClr val="00B0F0"/>
            </a:solidFill>
          </a:ln>
        </p:spPr>
        <p:txBody>
          <a:bodyPr wrap="square">
            <a:spAutoFit/>
          </a:bodyPr>
          <a:lstStyle/>
          <a:p>
            <a:pPr algn="ctr"/>
            <a:r>
              <a:rPr lang="fr-FR" sz="4000" b="1" dirty="0" err="1" smtClean="0">
                <a:latin typeface="Source Sans Pro" panose="020B0503030403020204" pitchFamily="34" charset="0"/>
              </a:rPr>
              <a:t>Minhaj-ul-Quran</a:t>
            </a:r>
            <a:r>
              <a:rPr lang="fr-FR" sz="4000" b="1" dirty="0" smtClean="0">
                <a:latin typeface="Source Sans Pro" panose="020B0503030403020204" pitchFamily="34" charset="0"/>
              </a:rPr>
              <a:t> </a:t>
            </a:r>
            <a:r>
              <a:rPr lang="fr-FR" sz="4000" b="1" dirty="0" err="1">
                <a:latin typeface="Source Sans Pro" panose="020B0503030403020204" pitchFamily="34" charset="0"/>
              </a:rPr>
              <a:t>Mosque</a:t>
            </a:r>
            <a:r>
              <a:rPr lang="fr-FR" sz="4000" b="1" dirty="0">
                <a:latin typeface="Source Sans Pro" panose="020B0503030403020204" pitchFamily="34" charset="0"/>
              </a:rPr>
              <a:t>, </a:t>
            </a:r>
            <a:endParaRPr lang="fr-FR" sz="4000" b="1" dirty="0" smtClean="0">
              <a:latin typeface="Source Sans Pro" panose="020B0503030403020204" pitchFamily="34" charset="0"/>
            </a:endParaRPr>
          </a:p>
          <a:p>
            <a:pPr algn="ctr"/>
            <a:r>
              <a:rPr lang="fr-FR" sz="4000" b="1" dirty="0" smtClean="0">
                <a:latin typeface="Source Sans Pro" panose="020B0503030403020204" pitchFamily="34" charset="0"/>
              </a:rPr>
              <a:t>187 </a:t>
            </a:r>
            <a:r>
              <a:rPr lang="fr-FR" sz="4000" b="1" dirty="0" err="1" smtClean="0">
                <a:latin typeface="Source Sans Pro" panose="020B0503030403020204" pitchFamily="34" charset="0"/>
              </a:rPr>
              <a:t>Manningham</a:t>
            </a:r>
            <a:r>
              <a:rPr lang="fr-FR" sz="4000" b="1" dirty="0" smtClean="0">
                <a:latin typeface="Source Sans Pro" panose="020B0503030403020204" pitchFamily="34" charset="0"/>
              </a:rPr>
              <a:t> </a:t>
            </a:r>
            <a:r>
              <a:rPr lang="fr-FR" sz="4000" b="1" dirty="0" err="1" smtClean="0">
                <a:latin typeface="Source Sans Pro" panose="020B0503030403020204" pitchFamily="34" charset="0"/>
              </a:rPr>
              <a:t>Lane</a:t>
            </a:r>
            <a:r>
              <a:rPr lang="fr-FR" sz="4000" b="1" dirty="0" smtClean="0">
                <a:latin typeface="Source Sans Pro" panose="020B0503030403020204" pitchFamily="34" charset="0"/>
              </a:rPr>
              <a:t>, Bradford</a:t>
            </a:r>
            <a:endParaRPr lang="en-GB" sz="4000" b="1" dirty="0" smtClean="0">
              <a:latin typeface="Source Sans Pro" panose="020B0503030403020204" pitchFamily="34" charset="0"/>
            </a:endParaRPr>
          </a:p>
        </p:txBody>
      </p:sp>
      <p:grpSp>
        <p:nvGrpSpPr>
          <p:cNvPr id="31" name="Group 30"/>
          <p:cNvGrpSpPr/>
          <p:nvPr/>
        </p:nvGrpSpPr>
        <p:grpSpPr>
          <a:xfrm>
            <a:off x="2589038" y="2312686"/>
            <a:ext cx="3965925" cy="3965927"/>
            <a:chOff x="2697805" y="2312686"/>
            <a:chExt cx="3965925" cy="3965927"/>
          </a:xfrm>
        </p:grpSpPr>
        <p:sp>
          <p:nvSpPr>
            <p:cNvPr id="32" name="Freeform 31"/>
            <p:cNvSpPr/>
            <p:nvPr/>
          </p:nvSpPr>
          <p:spPr>
            <a:xfrm rot="10800000">
              <a:off x="4716416" y="4633333"/>
              <a:ext cx="1217628" cy="1149981"/>
            </a:xfrm>
            <a:custGeom>
              <a:avLst/>
              <a:gdLst>
                <a:gd name="connsiteX0" fmla="*/ 0 w 761119"/>
                <a:gd name="connsiteY0" fmla="*/ 433415 h 718834"/>
                <a:gd name="connsiteX1" fmla="*/ 47570 w 761119"/>
                <a:gd name="connsiteY1" fmla="*/ 364703 h 718834"/>
                <a:gd name="connsiteX2" fmla="*/ 89855 w 761119"/>
                <a:gd name="connsiteY2" fmla="*/ 317133 h 718834"/>
                <a:gd name="connsiteX3" fmla="*/ 126853 w 761119"/>
                <a:gd name="connsiteY3" fmla="*/ 280134 h 718834"/>
                <a:gd name="connsiteX4" fmla="*/ 179709 w 761119"/>
                <a:gd name="connsiteY4" fmla="*/ 227278 h 718834"/>
                <a:gd name="connsiteX5" fmla="*/ 206137 w 761119"/>
                <a:gd name="connsiteY5" fmla="*/ 200851 h 718834"/>
                <a:gd name="connsiteX6" fmla="*/ 232564 w 761119"/>
                <a:gd name="connsiteY6" fmla="*/ 179708 h 718834"/>
                <a:gd name="connsiteX7" fmla="*/ 285420 w 761119"/>
                <a:gd name="connsiteY7" fmla="*/ 142709 h 718834"/>
                <a:gd name="connsiteX8" fmla="*/ 354132 w 761119"/>
                <a:gd name="connsiteY8" fmla="*/ 100425 h 718834"/>
                <a:gd name="connsiteX9" fmla="*/ 417559 w 761119"/>
                <a:gd name="connsiteY9" fmla="*/ 68712 h 718834"/>
                <a:gd name="connsiteX10" fmla="*/ 470414 w 761119"/>
                <a:gd name="connsiteY10" fmla="*/ 52855 h 718834"/>
                <a:gd name="connsiteX11" fmla="*/ 512698 w 761119"/>
                <a:gd name="connsiteY11" fmla="*/ 31713 h 718834"/>
                <a:gd name="connsiteX12" fmla="*/ 581411 w 761119"/>
                <a:gd name="connsiteY12" fmla="*/ 15856 h 718834"/>
                <a:gd name="connsiteX13" fmla="*/ 650123 w 761119"/>
                <a:gd name="connsiteY13" fmla="*/ 5285 h 718834"/>
                <a:gd name="connsiteX14" fmla="*/ 687122 w 761119"/>
                <a:gd name="connsiteY14" fmla="*/ 0 h 718834"/>
                <a:gd name="connsiteX15" fmla="*/ 724120 w 761119"/>
                <a:gd name="connsiteY15" fmla="*/ 0 h 718834"/>
                <a:gd name="connsiteX16" fmla="*/ 755834 w 761119"/>
                <a:gd name="connsiteY16" fmla="*/ 0 h 718834"/>
                <a:gd name="connsiteX17" fmla="*/ 761119 w 761119"/>
                <a:gd name="connsiteY17" fmla="*/ 576125 h 718834"/>
                <a:gd name="connsiteX18" fmla="*/ 750548 w 761119"/>
                <a:gd name="connsiteY18" fmla="*/ 576125 h 718834"/>
                <a:gd name="connsiteX19" fmla="*/ 713549 w 761119"/>
                <a:gd name="connsiteY19" fmla="*/ 586696 h 718834"/>
                <a:gd name="connsiteX20" fmla="*/ 665979 w 761119"/>
                <a:gd name="connsiteY20" fmla="*/ 602552 h 718834"/>
                <a:gd name="connsiteX21" fmla="*/ 618409 w 761119"/>
                <a:gd name="connsiteY21" fmla="*/ 628980 h 718834"/>
                <a:gd name="connsiteX22" fmla="*/ 597267 w 761119"/>
                <a:gd name="connsiteY22" fmla="*/ 639551 h 718834"/>
                <a:gd name="connsiteX23" fmla="*/ 576125 w 761119"/>
                <a:gd name="connsiteY23" fmla="*/ 655408 h 718834"/>
                <a:gd name="connsiteX24" fmla="*/ 565554 w 761119"/>
                <a:gd name="connsiteY24" fmla="*/ 665979 h 718834"/>
                <a:gd name="connsiteX25" fmla="*/ 554983 w 761119"/>
                <a:gd name="connsiteY25" fmla="*/ 676550 h 718834"/>
                <a:gd name="connsiteX26" fmla="*/ 539126 w 761119"/>
                <a:gd name="connsiteY26" fmla="*/ 697692 h 718834"/>
                <a:gd name="connsiteX27" fmla="*/ 528555 w 761119"/>
                <a:gd name="connsiteY27" fmla="*/ 702978 h 718834"/>
                <a:gd name="connsiteX28" fmla="*/ 507413 w 761119"/>
                <a:gd name="connsiteY28" fmla="*/ 718834 h 718834"/>
                <a:gd name="connsiteX29" fmla="*/ 0 w 761119"/>
                <a:gd name="connsiteY29" fmla="*/ 433415 h 718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61119" h="718834">
                  <a:moveTo>
                    <a:pt x="0" y="433415"/>
                  </a:moveTo>
                  <a:lnTo>
                    <a:pt x="47570" y="364703"/>
                  </a:lnTo>
                  <a:lnTo>
                    <a:pt x="89855" y="317133"/>
                  </a:lnTo>
                  <a:lnTo>
                    <a:pt x="126853" y="280134"/>
                  </a:lnTo>
                  <a:lnTo>
                    <a:pt x="179709" y="227278"/>
                  </a:lnTo>
                  <a:lnTo>
                    <a:pt x="206137" y="200851"/>
                  </a:lnTo>
                  <a:lnTo>
                    <a:pt x="232564" y="179708"/>
                  </a:lnTo>
                  <a:lnTo>
                    <a:pt x="285420" y="142709"/>
                  </a:lnTo>
                  <a:lnTo>
                    <a:pt x="354132" y="100425"/>
                  </a:lnTo>
                  <a:lnTo>
                    <a:pt x="417559" y="68712"/>
                  </a:lnTo>
                  <a:lnTo>
                    <a:pt x="470414" y="52855"/>
                  </a:lnTo>
                  <a:lnTo>
                    <a:pt x="512698" y="31713"/>
                  </a:lnTo>
                  <a:lnTo>
                    <a:pt x="581411" y="15856"/>
                  </a:lnTo>
                  <a:lnTo>
                    <a:pt x="650123" y="5285"/>
                  </a:lnTo>
                  <a:lnTo>
                    <a:pt x="687122" y="0"/>
                  </a:lnTo>
                  <a:lnTo>
                    <a:pt x="724120" y="0"/>
                  </a:lnTo>
                  <a:lnTo>
                    <a:pt x="755834" y="0"/>
                  </a:lnTo>
                  <a:cubicBezTo>
                    <a:pt x="757596" y="192042"/>
                    <a:pt x="759357" y="384083"/>
                    <a:pt x="761119" y="576125"/>
                  </a:cubicBezTo>
                  <a:lnTo>
                    <a:pt x="750548" y="576125"/>
                  </a:lnTo>
                  <a:lnTo>
                    <a:pt x="713549" y="586696"/>
                  </a:lnTo>
                  <a:lnTo>
                    <a:pt x="665979" y="602552"/>
                  </a:lnTo>
                  <a:lnTo>
                    <a:pt x="618409" y="628980"/>
                  </a:lnTo>
                  <a:lnTo>
                    <a:pt x="597267" y="639551"/>
                  </a:lnTo>
                  <a:lnTo>
                    <a:pt x="576125" y="655408"/>
                  </a:lnTo>
                  <a:lnTo>
                    <a:pt x="565554" y="665979"/>
                  </a:lnTo>
                  <a:lnTo>
                    <a:pt x="554983" y="676550"/>
                  </a:lnTo>
                  <a:lnTo>
                    <a:pt x="539126" y="697692"/>
                  </a:lnTo>
                  <a:lnTo>
                    <a:pt x="528555" y="702978"/>
                  </a:lnTo>
                  <a:lnTo>
                    <a:pt x="507413" y="718834"/>
                  </a:lnTo>
                  <a:lnTo>
                    <a:pt x="0" y="433415"/>
                  </a:lnTo>
                  <a:close/>
                </a:path>
              </a:pathLst>
            </a:custGeom>
            <a:solidFill>
              <a:srgbClr val="0070C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Freeform 32"/>
            <p:cNvSpPr/>
            <p:nvPr/>
          </p:nvSpPr>
          <p:spPr>
            <a:xfrm rot="7012276">
              <a:off x="5150505" y="3630517"/>
              <a:ext cx="1217628" cy="1149981"/>
            </a:xfrm>
            <a:custGeom>
              <a:avLst/>
              <a:gdLst>
                <a:gd name="connsiteX0" fmla="*/ 0 w 761119"/>
                <a:gd name="connsiteY0" fmla="*/ 433415 h 718834"/>
                <a:gd name="connsiteX1" fmla="*/ 47570 w 761119"/>
                <a:gd name="connsiteY1" fmla="*/ 364703 h 718834"/>
                <a:gd name="connsiteX2" fmla="*/ 89855 w 761119"/>
                <a:gd name="connsiteY2" fmla="*/ 317133 h 718834"/>
                <a:gd name="connsiteX3" fmla="*/ 126853 w 761119"/>
                <a:gd name="connsiteY3" fmla="*/ 280134 h 718834"/>
                <a:gd name="connsiteX4" fmla="*/ 179709 w 761119"/>
                <a:gd name="connsiteY4" fmla="*/ 227278 h 718834"/>
                <a:gd name="connsiteX5" fmla="*/ 206137 w 761119"/>
                <a:gd name="connsiteY5" fmla="*/ 200851 h 718834"/>
                <a:gd name="connsiteX6" fmla="*/ 232564 w 761119"/>
                <a:gd name="connsiteY6" fmla="*/ 179708 h 718834"/>
                <a:gd name="connsiteX7" fmla="*/ 285420 w 761119"/>
                <a:gd name="connsiteY7" fmla="*/ 142709 h 718834"/>
                <a:gd name="connsiteX8" fmla="*/ 354132 w 761119"/>
                <a:gd name="connsiteY8" fmla="*/ 100425 h 718834"/>
                <a:gd name="connsiteX9" fmla="*/ 417559 w 761119"/>
                <a:gd name="connsiteY9" fmla="*/ 68712 h 718834"/>
                <a:gd name="connsiteX10" fmla="*/ 470414 w 761119"/>
                <a:gd name="connsiteY10" fmla="*/ 52855 h 718834"/>
                <a:gd name="connsiteX11" fmla="*/ 512698 w 761119"/>
                <a:gd name="connsiteY11" fmla="*/ 31713 h 718834"/>
                <a:gd name="connsiteX12" fmla="*/ 581411 w 761119"/>
                <a:gd name="connsiteY12" fmla="*/ 15856 h 718834"/>
                <a:gd name="connsiteX13" fmla="*/ 650123 w 761119"/>
                <a:gd name="connsiteY13" fmla="*/ 5285 h 718834"/>
                <a:gd name="connsiteX14" fmla="*/ 687122 w 761119"/>
                <a:gd name="connsiteY14" fmla="*/ 0 h 718834"/>
                <a:gd name="connsiteX15" fmla="*/ 724120 w 761119"/>
                <a:gd name="connsiteY15" fmla="*/ 0 h 718834"/>
                <a:gd name="connsiteX16" fmla="*/ 755834 w 761119"/>
                <a:gd name="connsiteY16" fmla="*/ 0 h 718834"/>
                <a:gd name="connsiteX17" fmla="*/ 761119 w 761119"/>
                <a:gd name="connsiteY17" fmla="*/ 576125 h 718834"/>
                <a:gd name="connsiteX18" fmla="*/ 750548 w 761119"/>
                <a:gd name="connsiteY18" fmla="*/ 576125 h 718834"/>
                <a:gd name="connsiteX19" fmla="*/ 713549 w 761119"/>
                <a:gd name="connsiteY19" fmla="*/ 586696 h 718834"/>
                <a:gd name="connsiteX20" fmla="*/ 665979 w 761119"/>
                <a:gd name="connsiteY20" fmla="*/ 602552 h 718834"/>
                <a:gd name="connsiteX21" fmla="*/ 618409 w 761119"/>
                <a:gd name="connsiteY21" fmla="*/ 628980 h 718834"/>
                <a:gd name="connsiteX22" fmla="*/ 597267 w 761119"/>
                <a:gd name="connsiteY22" fmla="*/ 639551 h 718834"/>
                <a:gd name="connsiteX23" fmla="*/ 576125 w 761119"/>
                <a:gd name="connsiteY23" fmla="*/ 655408 h 718834"/>
                <a:gd name="connsiteX24" fmla="*/ 565554 w 761119"/>
                <a:gd name="connsiteY24" fmla="*/ 665979 h 718834"/>
                <a:gd name="connsiteX25" fmla="*/ 554983 w 761119"/>
                <a:gd name="connsiteY25" fmla="*/ 676550 h 718834"/>
                <a:gd name="connsiteX26" fmla="*/ 539126 w 761119"/>
                <a:gd name="connsiteY26" fmla="*/ 697692 h 718834"/>
                <a:gd name="connsiteX27" fmla="*/ 528555 w 761119"/>
                <a:gd name="connsiteY27" fmla="*/ 702978 h 718834"/>
                <a:gd name="connsiteX28" fmla="*/ 507413 w 761119"/>
                <a:gd name="connsiteY28" fmla="*/ 718834 h 718834"/>
                <a:gd name="connsiteX29" fmla="*/ 0 w 761119"/>
                <a:gd name="connsiteY29" fmla="*/ 433415 h 718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61119" h="718834">
                  <a:moveTo>
                    <a:pt x="0" y="433415"/>
                  </a:moveTo>
                  <a:lnTo>
                    <a:pt x="47570" y="364703"/>
                  </a:lnTo>
                  <a:lnTo>
                    <a:pt x="89855" y="317133"/>
                  </a:lnTo>
                  <a:lnTo>
                    <a:pt x="126853" y="280134"/>
                  </a:lnTo>
                  <a:lnTo>
                    <a:pt x="179709" y="227278"/>
                  </a:lnTo>
                  <a:lnTo>
                    <a:pt x="206137" y="200851"/>
                  </a:lnTo>
                  <a:lnTo>
                    <a:pt x="232564" y="179708"/>
                  </a:lnTo>
                  <a:lnTo>
                    <a:pt x="285420" y="142709"/>
                  </a:lnTo>
                  <a:lnTo>
                    <a:pt x="354132" y="100425"/>
                  </a:lnTo>
                  <a:lnTo>
                    <a:pt x="417559" y="68712"/>
                  </a:lnTo>
                  <a:lnTo>
                    <a:pt x="470414" y="52855"/>
                  </a:lnTo>
                  <a:lnTo>
                    <a:pt x="512698" y="31713"/>
                  </a:lnTo>
                  <a:lnTo>
                    <a:pt x="581411" y="15856"/>
                  </a:lnTo>
                  <a:lnTo>
                    <a:pt x="650123" y="5285"/>
                  </a:lnTo>
                  <a:lnTo>
                    <a:pt x="687122" y="0"/>
                  </a:lnTo>
                  <a:lnTo>
                    <a:pt x="724120" y="0"/>
                  </a:lnTo>
                  <a:lnTo>
                    <a:pt x="755834" y="0"/>
                  </a:lnTo>
                  <a:cubicBezTo>
                    <a:pt x="757596" y="192042"/>
                    <a:pt x="759357" y="384083"/>
                    <a:pt x="761119" y="576125"/>
                  </a:cubicBezTo>
                  <a:lnTo>
                    <a:pt x="750548" y="576125"/>
                  </a:lnTo>
                  <a:lnTo>
                    <a:pt x="713549" y="586696"/>
                  </a:lnTo>
                  <a:lnTo>
                    <a:pt x="665979" y="602552"/>
                  </a:lnTo>
                  <a:lnTo>
                    <a:pt x="618409" y="628980"/>
                  </a:lnTo>
                  <a:lnTo>
                    <a:pt x="597267" y="639551"/>
                  </a:lnTo>
                  <a:lnTo>
                    <a:pt x="576125" y="655408"/>
                  </a:lnTo>
                  <a:lnTo>
                    <a:pt x="565554" y="665979"/>
                  </a:lnTo>
                  <a:lnTo>
                    <a:pt x="554983" y="676550"/>
                  </a:lnTo>
                  <a:lnTo>
                    <a:pt x="539126" y="697692"/>
                  </a:lnTo>
                  <a:lnTo>
                    <a:pt x="528555" y="702978"/>
                  </a:lnTo>
                  <a:lnTo>
                    <a:pt x="507413" y="718834"/>
                  </a:lnTo>
                  <a:lnTo>
                    <a:pt x="0" y="433415"/>
                  </a:lnTo>
                  <a:close/>
                </a:path>
              </a:pathLst>
            </a:custGeom>
            <a:solidFill>
              <a:srgbClr val="FFC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Freeform 33"/>
            <p:cNvSpPr/>
            <p:nvPr/>
          </p:nvSpPr>
          <p:spPr>
            <a:xfrm rot="3461844">
              <a:off x="4499523" y="2729179"/>
              <a:ext cx="1217628" cy="1149981"/>
            </a:xfrm>
            <a:custGeom>
              <a:avLst/>
              <a:gdLst>
                <a:gd name="connsiteX0" fmla="*/ 0 w 761119"/>
                <a:gd name="connsiteY0" fmla="*/ 433415 h 718834"/>
                <a:gd name="connsiteX1" fmla="*/ 47570 w 761119"/>
                <a:gd name="connsiteY1" fmla="*/ 364703 h 718834"/>
                <a:gd name="connsiteX2" fmla="*/ 89855 w 761119"/>
                <a:gd name="connsiteY2" fmla="*/ 317133 h 718834"/>
                <a:gd name="connsiteX3" fmla="*/ 126853 w 761119"/>
                <a:gd name="connsiteY3" fmla="*/ 280134 h 718834"/>
                <a:gd name="connsiteX4" fmla="*/ 179709 w 761119"/>
                <a:gd name="connsiteY4" fmla="*/ 227278 h 718834"/>
                <a:gd name="connsiteX5" fmla="*/ 206137 w 761119"/>
                <a:gd name="connsiteY5" fmla="*/ 200851 h 718834"/>
                <a:gd name="connsiteX6" fmla="*/ 232564 w 761119"/>
                <a:gd name="connsiteY6" fmla="*/ 179708 h 718834"/>
                <a:gd name="connsiteX7" fmla="*/ 285420 w 761119"/>
                <a:gd name="connsiteY7" fmla="*/ 142709 h 718834"/>
                <a:gd name="connsiteX8" fmla="*/ 354132 w 761119"/>
                <a:gd name="connsiteY8" fmla="*/ 100425 h 718834"/>
                <a:gd name="connsiteX9" fmla="*/ 417559 w 761119"/>
                <a:gd name="connsiteY9" fmla="*/ 68712 h 718834"/>
                <a:gd name="connsiteX10" fmla="*/ 470414 w 761119"/>
                <a:gd name="connsiteY10" fmla="*/ 52855 h 718834"/>
                <a:gd name="connsiteX11" fmla="*/ 512698 w 761119"/>
                <a:gd name="connsiteY11" fmla="*/ 31713 h 718834"/>
                <a:gd name="connsiteX12" fmla="*/ 581411 w 761119"/>
                <a:gd name="connsiteY12" fmla="*/ 15856 h 718834"/>
                <a:gd name="connsiteX13" fmla="*/ 650123 w 761119"/>
                <a:gd name="connsiteY13" fmla="*/ 5285 h 718834"/>
                <a:gd name="connsiteX14" fmla="*/ 687122 w 761119"/>
                <a:gd name="connsiteY14" fmla="*/ 0 h 718834"/>
                <a:gd name="connsiteX15" fmla="*/ 724120 w 761119"/>
                <a:gd name="connsiteY15" fmla="*/ 0 h 718834"/>
                <a:gd name="connsiteX16" fmla="*/ 755834 w 761119"/>
                <a:gd name="connsiteY16" fmla="*/ 0 h 718834"/>
                <a:gd name="connsiteX17" fmla="*/ 761119 w 761119"/>
                <a:gd name="connsiteY17" fmla="*/ 576125 h 718834"/>
                <a:gd name="connsiteX18" fmla="*/ 750548 w 761119"/>
                <a:gd name="connsiteY18" fmla="*/ 576125 h 718834"/>
                <a:gd name="connsiteX19" fmla="*/ 713549 w 761119"/>
                <a:gd name="connsiteY19" fmla="*/ 586696 h 718834"/>
                <a:gd name="connsiteX20" fmla="*/ 665979 w 761119"/>
                <a:gd name="connsiteY20" fmla="*/ 602552 h 718834"/>
                <a:gd name="connsiteX21" fmla="*/ 618409 w 761119"/>
                <a:gd name="connsiteY21" fmla="*/ 628980 h 718834"/>
                <a:gd name="connsiteX22" fmla="*/ 597267 w 761119"/>
                <a:gd name="connsiteY22" fmla="*/ 639551 h 718834"/>
                <a:gd name="connsiteX23" fmla="*/ 576125 w 761119"/>
                <a:gd name="connsiteY23" fmla="*/ 655408 h 718834"/>
                <a:gd name="connsiteX24" fmla="*/ 565554 w 761119"/>
                <a:gd name="connsiteY24" fmla="*/ 665979 h 718834"/>
                <a:gd name="connsiteX25" fmla="*/ 554983 w 761119"/>
                <a:gd name="connsiteY25" fmla="*/ 676550 h 718834"/>
                <a:gd name="connsiteX26" fmla="*/ 539126 w 761119"/>
                <a:gd name="connsiteY26" fmla="*/ 697692 h 718834"/>
                <a:gd name="connsiteX27" fmla="*/ 528555 w 761119"/>
                <a:gd name="connsiteY27" fmla="*/ 702978 h 718834"/>
                <a:gd name="connsiteX28" fmla="*/ 507413 w 761119"/>
                <a:gd name="connsiteY28" fmla="*/ 718834 h 718834"/>
                <a:gd name="connsiteX29" fmla="*/ 0 w 761119"/>
                <a:gd name="connsiteY29" fmla="*/ 433415 h 718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61119" h="718834">
                  <a:moveTo>
                    <a:pt x="0" y="433415"/>
                  </a:moveTo>
                  <a:lnTo>
                    <a:pt x="47570" y="364703"/>
                  </a:lnTo>
                  <a:lnTo>
                    <a:pt x="89855" y="317133"/>
                  </a:lnTo>
                  <a:lnTo>
                    <a:pt x="126853" y="280134"/>
                  </a:lnTo>
                  <a:lnTo>
                    <a:pt x="179709" y="227278"/>
                  </a:lnTo>
                  <a:lnTo>
                    <a:pt x="206137" y="200851"/>
                  </a:lnTo>
                  <a:lnTo>
                    <a:pt x="232564" y="179708"/>
                  </a:lnTo>
                  <a:lnTo>
                    <a:pt x="285420" y="142709"/>
                  </a:lnTo>
                  <a:lnTo>
                    <a:pt x="354132" y="100425"/>
                  </a:lnTo>
                  <a:lnTo>
                    <a:pt x="417559" y="68712"/>
                  </a:lnTo>
                  <a:lnTo>
                    <a:pt x="470414" y="52855"/>
                  </a:lnTo>
                  <a:lnTo>
                    <a:pt x="512698" y="31713"/>
                  </a:lnTo>
                  <a:lnTo>
                    <a:pt x="581411" y="15856"/>
                  </a:lnTo>
                  <a:lnTo>
                    <a:pt x="650123" y="5285"/>
                  </a:lnTo>
                  <a:lnTo>
                    <a:pt x="687122" y="0"/>
                  </a:lnTo>
                  <a:lnTo>
                    <a:pt x="724120" y="0"/>
                  </a:lnTo>
                  <a:lnTo>
                    <a:pt x="755834" y="0"/>
                  </a:lnTo>
                  <a:cubicBezTo>
                    <a:pt x="757596" y="192042"/>
                    <a:pt x="759357" y="384083"/>
                    <a:pt x="761119" y="576125"/>
                  </a:cubicBezTo>
                  <a:lnTo>
                    <a:pt x="750548" y="576125"/>
                  </a:lnTo>
                  <a:lnTo>
                    <a:pt x="713549" y="586696"/>
                  </a:lnTo>
                  <a:lnTo>
                    <a:pt x="665979" y="602552"/>
                  </a:lnTo>
                  <a:lnTo>
                    <a:pt x="618409" y="628980"/>
                  </a:lnTo>
                  <a:lnTo>
                    <a:pt x="597267" y="639551"/>
                  </a:lnTo>
                  <a:lnTo>
                    <a:pt x="576125" y="655408"/>
                  </a:lnTo>
                  <a:lnTo>
                    <a:pt x="565554" y="665979"/>
                  </a:lnTo>
                  <a:lnTo>
                    <a:pt x="554983" y="676550"/>
                  </a:lnTo>
                  <a:lnTo>
                    <a:pt x="539126" y="697692"/>
                  </a:lnTo>
                  <a:lnTo>
                    <a:pt x="528555" y="702978"/>
                  </a:lnTo>
                  <a:lnTo>
                    <a:pt x="507413" y="718834"/>
                  </a:lnTo>
                  <a:lnTo>
                    <a:pt x="0" y="433415"/>
                  </a:lnTo>
                  <a:close/>
                </a:path>
              </a:pathLst>
            </a:custGeom>
            <a:solidFill>
              <a:srgbClr val="FFC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5" name="Group 34"/>
            <p:cNvGrpSpPr/>
            <p:nvPr/>
          </p:nvGrpSpPr>
          <p:grpSpPr>
            <a:xfrm>
              <a:off x="2697805" y="2312686"/>
              <a:ext cx="3965925" cy="3965927"/>
              <a:chOff x="2033589" y="1651194"/>
              <a:chExt cx="5079998" cy="5080000"/>
            </a:xfrm>
          </p:grpSpPr>
          <p:sp>
            <p:nvSpPr>
              <p:cNvPr id="39" name="Freeform 2"/>
              <p:cNvSpPr>
                <a:spLocks/>
              </p:cNvSpPr>
              <p:nvPr/>
            </p:nvSpPr>
            <p:spPr bwMode="auto">
              <a:xfrm>
                <a:off x="4573588" y="1651194"/>
                <a:ext cx="2200275" cy="1587500"/>
              </a:xfrm>
              <a:custGeom>
                <a:avLst/>
                <a:gdLst>
                  <a:gd name="T0" fmla="*/ 2200275 w 1386"/>
                  <a:gd name="T1" fmla="*/ 1270000 h 1000"/>
                  <a:gd name="T2" fmla="*/ 2159000 w 1386"/>
                  <a:gd name="T3" fmla="*/ 1200150 h 1000"/>
                  <a:gd name="T4" fmla="*/ 2066925 w 1386"/>
                  <a:gd name="T5" fmla="*/ 1063625 h 1000"/>
                  <a:gd name="T6" fmla="*/ 1968500 w 1386"/>
                  <a:gd name="T7" fmla="*/ 933450 h 1000"/>
                  <a:gd name="T8" fmla="*/ 1860550 w 1386"/>
                  <a:gd name="T9" fmla="*/ 809625 h 1000"/>
                  <a:gd name="T10" fmla="*/ 1746250 w 1386"/>
                  <a:gd name="T11" fmla="*/ 695325 h 1000"/>
                  <a:gd name="T12" fmla="*/ 1622425 w 1386"/>
                  <a:gd name="T13" fmla="*/ 587375 h 1000"/>
                  <a:gd name="T14" fmla="*/ 1495425 w 1386"/>
                  <a:gd name="T15" fmla="*/ 485775 h 1000"/>
                  <a:gd name="T16" fmla="*/ 1358900 w 1386"/>
                  <a:gd name="T17" fmla="*/ 393700 h 1000"/>
                  <a:gd name="T18" fmla="*/ 1216025 w 1386"/>
                  <a:gd name="T19" fmla="*/ 311150 h 1000"/>
                  <a:gd name="T20" fmla="*/ 1069975 w 1386"/>
                  <a:gd name="T21" fmla="*/ 234950 h 1000"/>
                  <a:gd name="T22" fmla="*/ 917575 w 1386"/>
                  <a:gd name="T23" fmla="*/ 171450 h 1000"/>
                  <a:gd name="T24" fmla="*/ 758825 w 1386"/>
                  <a:gd name="T25" fmla="*/ 117475 h 1000"/>
                  <a:gd name="T26" fmla="*/ 596900 w 1386"/>
                  <a:gd name="T27" fmla="*/ 73025 h 1000"/>
                  <a:gd name="T28" fmla="*/ 431800 w 1386"/>
                  <a:gd name="T29" fmla="*/ 38100 h 1000"/>
                  <a:gd name="T30" fmla="*/ 260350 w 1386"/>
                  <a:gd name="T31" fmla="*/ 12700 h 1000"/>
                  <a:gd name="T32" fmla="*/ 88900 w 1386"/>
                  <a:gd name="T33" fmla="*/ 3175 h 1000"/>
                  <a:gd name="T34" fmla="*/ 0 w 1386"/>
                  <a:gd name="T35" fmla="*/ 635000 h 1000"/>
                  <a:gd name="T36" fmla="*/ 66675 w 1386"/>
                  <a:gd name="T37" fmla="*/ 638175 h 1000"/>
                  <a:gd name="T38" fmla="*/ 196850 w 1386"/>
                  <a:gd name="T39" fmla="*/ 644525 h 1000"/>
                  <a:gd name="T40" fmla="*/ 323850 w 1386"/>
                  <a:gd name="T41" fmla="*/ 663575 h 1000"/>
                  <a:gd name="T42" fmla="*/ 447675 w 1386"/>
                  <a:gd name="T43" fmla="*/ 688975 h 1000"/>
                  <a:gd name="T44" fmla="*/ 571500 w 1386"/>
                  <a:gd name="T45" fmla="*/ 723900 h 1000"/>
                  <a:gd name="T46" fmla="*/ 688975 w 1386"/>
                  <a:gd name="T47" fmla="*/ 765175 h 1000"/>
                  <a:gd name="T48" fmla="*/ 803275 w 1386"/>
                  <a:gd name="T49" fmla="*/ 812800 h 1000"/>
                  <a:gd name="T50" fmla="*/ 914400 w 1386"/>
                  <a:gd name="T51" fmla="*/ 866775 h 1000"/>
                  <a:gd name="T52" fmla="*/ 1019175 w 1386"/>
                  <a:gd name="T53" fmla="*/ 930275 h 1000"/>
                  <a:gd name="T54" fmla="*/ 1120775 w 1386"/>
                  <a:gd name="T55" fmla="*/ 1000125 h 1000"/>
                  <a:gd name="T56" fmla="*/ 1216025 w 1386"/>
                  <a:gd name="T57" fmla="*/ 1076325 h 1000"/>
                  <a:gd name="T58" fmla="*/ 1308100 w 1386"/>
                  <a:gd name="T59" fmla="*/ 1155700 h 1000"/>
                  <a:gd name="T60" fmla="*/ 1397000 w 1386"/>
                  <a:gd name="T61" fmla="*/ 1244600 h 1000"/>
                  <a:gd name="T62" fmla="*/ 1476375 w 1386"/>
                  <a:gd name="T63" fmla="*/ 1336675 h 1000"/>
                  <a:gd name="T64" fmla="*/ 1549400 w 1386"/>
                  <a:gd name="T65" fmla="*/ 1431925 h 1000"/>
                  <a:gd name="T66" fmla="*/ 1619250 w 1386"/>
                  <a:gd name="T67" fmla="*/ 1536700 h 1000"/>
                  <a:gd name="T68" fmla="*/ 1651000 w 1386"/>
                  <a:gd name="T69" fmla="*/ 1587500 h 10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386" h="1000">
                    <a:moveTo>
                      <a:pt x="1040" y="1000"/>
                    </a:moveTo>
                    <a:lnTo>
                      <a:pt x="1386" y="800"/>
                    </a:lnTo>
                    <a:lnTo>
                      <a:pt x="1360" y="756"/>
                    </a:lnTo>
                    <a:lnTo>
                      <a:pt x="1332" y="712"/>
                    </a:lnTo>
                    <a:lnTo>
                      <a:pt x="1302" y="670"/>
                    </a:lnTo>
                    <a:lnTo>
                      <a:pt x="1272" y="628"/>
                    </a:lnTo>
                    <a:lnTo>
                      <a:pt x="1240" y="588"/>
                    </a:lnTo>
                    <a:lnTo>
                      <a:pt x="1206" y="550"/>
                    </a:lnTo>
                    <a:lnTo>
                      <a:pt x="1172" y="510"/>
                    </a:lnTo>
                    <a:lnTo>
                      <a:pt x="1136" y="474"/>
                    </a:lnTo>
                    <a:lnTo>
                      <a:pt x="1100" y="438"/>
                    </a:lnTo>
                    <a:lnTo>
                      <a:pt x="1062" y="404"/>
                    </a:lnTo>
                    <a:lnTo>
                      <a:pt x="1022" y="370"/>
                    </a:lnTo>
                    <a:lnTo>
                      <a:pt x="982" y="338"/>
                    </a:lnTo>
                    <a:lnTo>
                      <a:pt x="942" y="306"/>
                    </a:lnTo>
                    <a:lnTo>
                      <a:pt x="898" y="276"/>
                    </a:lnTo>
                    <a:lnTo>
                      <a:pt x="856" y="248"/>
                    </a:lnTo>
                    <a:lnTo>
                      <a:pt x="812" y="222"/>
                    </a:lnTo>
                    <a:lnTo>
                      <a:pt x="766" y="196"/>
                    </a:lnTo>
                    <a:lnTo>
                      <a:pt x="720" y="172"/>
                    </a:lnTo>
                    <a:lnTo>
                      <a:pt x="674" y="148"/>
                    </a:lnTo>
                    <a:lnTo>
                      <a:pt x="626" y="128"/>
                    </a:lnTo>
                    <a:lnTo>
                      <a:pt x="578" y="108"/>
                    </a:lnTo>
                    <a:lnTo>
                      <a:pt x="528" y="90"/>
                    </a:lnTo>
                    <a:lnTo>
                      <a:pt x="478" y="74"/>
                    </a:lnTo>
                    <a:lnTo>
                      <a:pt x="428" y="58"/>
                    </a:lnTo>
                    <a:lnTo>
                      <a:pt x="376" y="46"/>
                    </a:lnTo>
                    <a:lnTo>
                      <a:pt x="324" y="34"/>
                    </a:lnTo>
                    <a:lnTo>
                      <a:pt x="272" y="24"/>
                    </a:lnTo>
                    <a:lnTo>
                      <a:pt x="218" y="16"/>
                    </a:lnTo>
                    <a:lnTo>
                      <a:pt x="164" y="8"/>
                    </a:lnTo>
                    <a:lnTo>
                      <a:pt x="110" y="4"/>
                    </a:lnTo>
                    <a:lnTo>
                      <a:pt x="56" y="2"/>
                    </a:lnTo>
                    <a:lnTo>
                      <a:pt x="0" y="0"/>
                    </a:lnTo>
                    <a:lnTo>
                      <a:pt x="0" y="400"/>
                    </a:lnTo>
                    <a:lnTo>
                      <a:pt x="42" y="402"/>
                    </a:lnTo>
                    <a:lnTo>
                      <a:pt x="84" y="404"/>
                    </a:lnTo>
                    <a:lnTo>
                      <a:pt x="124" y="406"/>
                    </a:lnTo>
                    <a:lnTo>
                      <a:pt x="164" y="412"/>
                    </a:lnTo>
                    <a:lnTo>
                      <a:pt x="204" y="418"/>
                    </a:lnTo>
                    <a:lnTo>
                      <a:pt x="244" y="426"/>
                    </a:lnTo>
                    <a:lnTo>
                      <a:pt x="282" y="434"/>
                    </a:lnTo>
                    <a:lnTo>
                      <a:pt x="322" y="444"/>
                    </a:lnTo>
                    <a:lnTo>
                      <a:pt x="360" y="456"/>
                    </a:lnTo>
                    <a:lnTo>
                      <a:pt x="396" y="468"/>
                    </a:lnTo>
                    <a:lnTo>
                      <a:pt x="434" y="482"/>
                    </a:lnTo>
                    <a:lnTo>
                      <a:pt x="470" y="496"/>
                    </a:lnTo>
                    <a:lnTo>
                      <a:pt x="506" y="512"/>
                    </a:lnTo>
                    <a:lnTo>
                      <a:pt x="540" y="528"/>
                    </a:lnTo>
                    <a:lnTo>
                      <a:pt x="576" y="546"/>
                    </a:lnTo>
                    <a:lnTo>
                      <a:pt x="608" y="566"/>
                    </a:lnTo>
                    <a:lnTo>
                      <a:pt x="642" y="586"/>
                    </a:lnTo>
                    <a:lnTo>
                      <a:pt x="674" y="608"/>
                    </a:lnTo>
                    <a:lnTo>
                      <a:pt x="706" y="630"/>
                    </a:lnTo>
                    <a:lnTo>
                      <a:pt x="736" y="654"/>
                    </a:lnTo>
                    <a:lnTo>
                      <a:pt x="766" y="678"/>
                    </a:lnTo>
                    <a:lnTo>
                      <a:pt x="796" y="702"/>
                    </a:lnTo>
                    <a:lnTo>
                      <a:pt x="824" y="728"/>
                    </a:lnTo>
                    <a:lnTo>
                      <a:pt x="852" y="756"/>
                    </a:lnTo>
                    <a:lnTo>
                      <a:pt x="880" y="784"/>
                    </a:lnTo>
                    <a:lnTo>
                      <a:pt x="904" y="812"/>
                    </a:lnTo>
                    <a:lnTo>
                      <a:pt x="930" y="842"/>
                    </a:lnTo>
                    <a:lnTo>
                      <a:pt x="954" y="872"/>
                    </a:lnTo>
                    <a:lnTo>
                      <a:pt x="976" y="902"/>
                    </a:lnTo>
                    <a:lnTo>
                      <a:pt x="998" y="934"/>
                    </a:lnTo>
                    <a:lnTo>
                      <a:pt x="1020" y="968"/>
                    </a:lnTo>
                    <a:lnTo>
                      <a:pt x="1040" y="1000"/>
                    </a:lnTo>
                    <a:close/>
                  </a:path>
                </a:pathLst>
              </a:custGeom>
              <a:noFill/>
              <a:ln w="12700">
                <a:solidFill>
                  <a:srgbClr val="000000"/>
                </a:solidFill>
                <a:prstDash val="solid"/>
                <a:round/>
                <a:headEnd/>
                <a:tailEnd/>
              </a:ln>
            </p:spPr>
            <p:txBody>
              <a:bodyPr/>
              <a:lstStyle/>
              <a:p>
                <a:endParaRPr lang="en-GB"/>
              </a:p>
            </p:txBody>
          </p:sp>
          <p:sp>
            <p:nvSpPr>
              <p:cNvPr id="40" name="Freeform 3"/>
              <p:cNvSpPr>
                <a:spLocks/>
              </p:cNvSpPr>
              <p:nvPr/>
            </p:nvSpPr>
            <p:spPr bwMode="auto">
              <a:xfrm>
                <a:off x="2373314" y="1651194"/>
                <a:ext cx="2200275" cy="1587500"/>
              </a:xfrm>
              <a:custGeom>
                <a:avLst/>
                <a:gdLst>
                  <a:gd name="T0" fmla="*/ 2200275 w 1386"/>
                  <a:gd name="T1" fmla="*/ 0 h 1000"/>
                  <a:gd name="T2" fmla="*/ 2114550 w 1386"/>
                  <a:gd name="T3" fmla="*/ 3175 h 1000"/>
                  <a:gd name="T4" fmla="*/ 1939925 w 1386"/>
                  <a:gd name="T5" fmla="*/ 12700 h 1000"/>
                  <a:gd name="T6" fmla="*/ 1771650 w 1386"/>
                  <a:gd name="T7" fmla="*/ 38100 h 1000"/>
                  <a:gd name="T8" fmla="*/ 1603375 w 1386"/>
                  <a:gd name="T9" fmla="*/ 73025 h 1000"/>
                  <a:gd name="T10" fmla="*/ 1441450 w 1386"/>
                  <a:gd name="T11" fmla="*/ 117475 h 1000"/>
                  <a:gd name="T12" fmla="*/ 1285875 w 1386"/>
                  <a:gd name="T13" fmla="*/ 171450 h 1000"/>
                  <a:gd name="T14" fmla="*/ 1133475 w 1386"/>
                  <a:gd name="T15" fmla="*/ 234950 h 1000"/>
                  <a:gd name="T16" fmla="*/ 984250 w 1386"/>
                  <a:gd name="T17" fmla="*/ 311150 h 1000"/>
                  <a:gd name="T18" fmla="*/ 844550 w 1386"/>
                  <a:gd name="T19" fmla="*/ 393700 h 1000"/>
                  <a:gd name="T20" fmla="*/ 708025 w 1386"/>
                  <a:gd name="T21" fmla="*/ 485775 h 1000"/>
                  <a:gd name="T22" fmla="*/ 577850 w 1386"/>
                  <a:gd name="T23" fmla="*/ 587375 h 1000"/>
                  <a:gd name="T24" fmla="*/ 457200 w 1386"/>
                  <a:gd name="T25" fmla="*/ 695325 h 1000"/>
                  <a:gd name="T26" fmla="*/ 339725 w 1386"/>
                  <a:gd name="T27" fmla="*/ 809625 h 1000"/>
                  <a:gd name="T28" fmla="*/ 234950 w 1386"/>
                  <a:gd name="T29" fmla="*/ 933450 h 1000"/>
                  <a:gd name="T30" fmla="*/ 133350 w 1386"/>
                  <a:gd name="T31" fmla="*/ 1063625 h 1000"/>
                  <a:gd name="T32" fmla="*/ 44450 w 1386"/>
                  <a:gd name="T33" fmla="*/ 1200150 h 1000"/>
                  <a:gd name="T34" fmla="*/ 552450 w 1386"/>
                  <a:gd name="T35" fmla="*/ 1587500 h 1000"/>
                  <a:gd name="T36" fmla="*/ 584200 w 1386"/>
                  <a:gd name="T37" fmla="*/ 1536700 h 1000"/>
                  <a:gd name="T38" fmla="*/ 650875 w 1386"/>
                  <a:gd name="T39" fmla="*/ 1431925 h 1000"/>
                  <a:gd name="T40" fmla="*/ 727075 w 1386"/>
                  <a:gd name="T41" fmla="*/ 1336675 h 1000"/>
                  <a:gd name="T42" fmla="*/ 806450 w 1386"/>
                  <a:gd name="T43" fmla="*/ 1244600 h 1000"/>
                  <a:gd name="T44" fmla="*/ 892175 w 1386"/>
                  <a:gd name="T45" fmla="*/ 1155700 h 1000"/>
                  <a:gd name="T46" fmla="*/ 984250 w 1386"/>
                  <a:gd name="T47" fmla="*/ 1076325 h 1000"/>
                  <a:gd name="T48" fmla="*/ 1079500 w 1386"/>
                  <a:gd name="T49" fmla="*/ 1000125 h 1000"/>
                  <a:gd name="T50" fmla="*/ 1181100 w 1386"/>
                  <a:gd name="T51" fmla="*/ 930275 h 1000"/>
                  <a:gd name="T52" fmla="*/ 1289050 w 1386"/>
                  <a:gd name="T53" fmla="*/ 866775 h 1000"/>
                  <a:gd name="T54" fmla="*/ 1400175 w 1386"/>
                  <a:gd name="T55" fmla="*/ 812800 h 1000"/>
                  <a:gd name="T56" fmla="*/ 1514475 w 1386"/>
                  <a:gd name="T57" fmla="*/ 765175 h 1000"/>
                  <a:gd name="T58" fmla="*/ 1631950 w 1386"/>
                  <a:gd name="T59" fmla="*/ 723900 h 1000"/>
                  <a:gd name="T60" fmla="*/ 1752600 w 1386"/>
                  <a:gd name="T61" fmla="*/ 688975 h 1000"/>
                  <a:gd name="T62" fmla="*/ 1876425 w 1386"/>
                  <a:gd name="T63" fmla="*/ 663575 h 1000"/>
                  <a:gd name="T64" fmla="*/ 2006600 w 1386"/>
                  <a:gd name="T65" fmla="*/ 644525 h 1000"/>
                  <a:gd name="T66" fmla="*/ 2133600 w 1386"/>
                  <a:gd name="T67" fmla="*/ 638175 h 1000"/>
                  <a:gd name="T68" fmla="*/ 2200275 w 1386"/>
                  <a:gd name="T69" fmla="*/ 635000 h 10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386" h="1000">
                    <a:moveTo>
                      <a:pt x="1386" y="400"/>
                    </a:moveTo>
                    <a:lnTo>
                      <a:pt x="1386" y="0"/>
                    </a:lnTo>
                    <a:lnTo>
                      <a:pt x="1332" y="2"/>
                    </a:lnTo>
                    <a:lnTo>
                      <a:pt x="1276" y="4"/>
                    </a:lnTo>
                    <a:lnTo>
                      <a:pt x="1222" y="8"/>
                    </a:lnTo>
                    <a:lnTo>
                      <a:pt x="1168" y="16"/>
                    </a:lnTo>
                    <a:lnTo>
                      <a:pt x="1116" y="24"/>
                    </a:lnTo>
                    <a:lnTo>
                      <a:pt x="1062" y="34"/>
                    </a:lnTo>
                    <a:lnTo>
                      <a:pt x="1010" y="46"/>
                    </a:lnTo>
                    <a:lnTo>
                      <a:pt x="960" y="58"/>
                    </a:lnTo>
                    <a:lnTo>
                      <a:pt x="908" y="74"/>
                    </a:lnTo>
                    <a:lnTo>
                      <a:pt x="858" y="90"/>
                    </a:lnTo>
                    <a:lnTo>
                      <a:pt x="810" y="108"/>
                    </a:lnTo>
                    <a:lnTo>
                      <a:pt x="760" y="128"/>
                    </a:lnTo>
                    <a:lnTo>
                      <a:pt x="714" y="148"/>
                    </a:lnTo>
                    <a:lnTo>
                      <a:pt x="666" y="172"/>
                    </a:lnTo>
                    <a:lnTo>
                      <a:pt x="620" y="196"/>
                    </a:lnTo>
                    <a:lnTo>
                      <a:pt x="576" y="222"/>
                    </a:lnTo>
                    <a:lnTo>
                      <a:pt x="532" y="248"/>
                    </a:lnTo>
                    <a:lnTo>
                      <a:pt x="488" y="276"/>
                    </a:lnTo>
                    <a:lnTo>
                      <a:pt x="446" y="306"/>
                    </a:lnTo>
                    <a:lnTo>
                      <a:pt x="404" y="338"/>
                    </a:lnTo>
                    <a:lnTo>
                      <a:pt x="364" y="370"/>
                    </a:lnTo>
                    <a:lnTo>
                      <a:pt x="326" y="404"/>
                    </a:lnTo>
                    <a:lnTo>
                      <a:pt x="288" y="438"/>
                    </a:lnTo>
                    <a:lnTo>
                      <a:pt x="250" y="474"/>
                    </a:lnTo>
                    <a:lnTo>
                      <a:pt x="214" y="510"/>
                    </a:lnTo>
                    <a:lnTo>
                      <a:pt x="180" y="550"/>
                    </a:lnTo>
                    <a:lnTo>
                      <a:pt x="148" y="588"/>
                    </a:lnTo>
                    <a:lnTo>
                      <a:pt x="116" y="628"/>
                    </a:lnTo>
                    <a:lnTo>
                      <a:pt x="84" y="670"/>
                    </a:lnTo>
                    <a:lnTo>
                      <a:pt x="56" y="712"/>
                    </a:lnTo>
                    <a:lnTo>
                      <a:pt x="28" y="756"/>
                    </a:lnTo>
                    <a:lnTo>
                      <a:pt x="0" y="800"/>
                    </a:lnTo>
                    <a:lnTo>
                      <a:pt x="348" y="1000"/>
                    </a:lnTo>
                    <a:lnTo>
                      <a:pt x="368" y="968"/>
                    </a:lnTo>
                    <a:lnTo>
                      <a:pt x="388" y="934"/>
                    </a:lnTo>
                    <a:lnTo>
                      <a:pt x="410" y="902"/>
                    </a:lnTo>
                    <a:lnTo>
                      <a:pt x="434" y="872"/>
                    </a:lnTo>
                    <a:lnTo>
                      <a:pt x="458" y="842"/>
                    </a:lnTo>
                    <a:lnTo>
                      <a:pt x="482" y="812"/>
                    </a:lnTo>
                    <a:lnTo>
                      <a:pt x="508" y="784"/>
                    </a:lnTo>
                    <a:lnTo>
                      <a:pt x="534" y="756"/>
                    </a:lnTo>
                    <a:lnTo>
                      <a:pt x="562" y="728"/>
                    </a:lnTo>
                    <a:lnTo>
                      <a:pt x="590" y="702"/>
                    </a:lnTo>
                    <a:lnTo>
                      <a:pt x="620" y="678"/>
                    </a:lnTo>
                    <a:lnTo>
                      <a:pt x="650" y="654"/>
                    </a:lnTo>
                    <a:lnTo>
                      <a:pt x="680" y="630"/>
                    </a:lnTo>
                    <a:lnTo>
                      <a:pt x="712" y="608"/>
                    </a:lnTo>
                    <a:lnTo>
                      <a:pt x="744" y="586"/>
                    </a:lnTo>
                    <a:lnTo>
                      <a:pt x="778" y="566"/>
                    </a:lnTo>
                    <a:lnTo>
                      <a:pt x="812" y="546"/>
                    </a:lnTo>
                    <a:lnTo>
                      <a:pt x="846" y="528"/>
                    </a:lnTo>
                    <a:lnTo>
                      <a:pt x="882" y="512"/>
                    </a:lnTo>
                    <a:lnTo>
                      <a:pt x="918" y="496"/>
                    </a:lnTo>
                    <a:lnTo>
                      <a:pt x="954" y="482"/>
                    </a:lnTo>
                    <a:lnTo>
                      <a:pt x="990" y="468"/>
                    </a:lnTo>
                    <a:lnTo>
                      <a:pt x="1028" y="456"/>
                    </a:lnTo>
                    <a:lnTo>
                      <a:pt x="1066" y="444"/>
                    </a:lnTo>
                    <a:lnTo>
                      <a:pt x="1104" y="434"/>
                    </a:lnTo>
                    <a:lnTo>
                      <a:pt x="1144" y="426"/>
                    </a:lnTo>
                    <a:lnTo>
                      <a:pt x="1182" y="418"/>
                    </a:lnTo>
                    <a:lnTo>
                      <a:pt x="1222" y="412"/>
                    </a:lnTo>
                    <a:lnTo>
                      <a:pt x="1264" y="406"/>
                    </a:lnTo>
                    <a:lnTo>
                      <a:pt x="1304" y="404"/>
                    </a:lnTo>
                    <a:lnTo>
                      <a:pt x="1344" y="402"/>
                    </a:lnTo>
                    <a:lnTo>
                      <a:pt x="1386" y="400"/>
                    </a:lnTo>
                    <a:close/>
                  </a:path>
                </a:pathLst>
              </a:custGeom>
              <a:noFill/>
              <a:ln w="38100" cap="flat" cmpd="sng">
                <a:solidFill>
                  <a:srgbClr val="5F5F5F"/>
                </a:solidFill>
                <a:prstDash val="solid"/>
                <a:round/>
                <a:headEnd type="none" w="med" len="med"/>
                <a:tailEnd type="none" w="med" len="med"/>
              </a:ln>
              <a:effectLst/>
              <a:extLst/>
            </p:spPr>
            <p:txBody>
              <a:bodyPr/>
              <a:lstStyle/>
              <a:p>
                <a:endParaRPr lang="en-GB"/>
              </a:p>
            </p:txBody>
          </p:sp>
          <p:sp>
            <p:nvSpPr>
              <p:cNvPr id="41" name="Freeform 4"/>
              <p:cNvSpPr>
                <a:spLocks/>
              </p:cNvSpPr>
              <p:nvPr/>
            </p:nvSpPr>
            <p:spPr bwMode="auto">
              <a:xfrm>
                <a:off x="2033589" y="2921193"/>
                <a:ext cx="892175" cy="2540000"/>
              </a:xfrm>
              <a:custGeom>
                <a:avLst/>
                <a:gdLst>
                  <a:gd name="T0" fmla="*/ 635000 w 562"/>
                  <a:gd name="T1" fmla="*/ 1270000 h 1600"/>
                  <a:gd name="T2" fmla="*/ 641350 w 562"/>
                  <a:gd name="T3" fmla="*/ 1143000 h 1600"/>
                  <a:gd name="T4" fmla="*/ 654050 w 562"/>
                  <a:gd name="T5" fmla="*/ 1016000 h 1600"/>
                  <a:gd name="T6" fmla="*/ 673100 w 562"/>
                  <a:gd name="T7" fmla="*/ 892175 h 1600"/>
                  <a:gd name="T8" fmla="*/ 701675 w 562"/>
                  <a:gd name="T9" fmla="*/ 768350 h 1600"/>
                  <a:gd name="T10" fmla="*/ 739775 w 562"/>
                  <a:gd name="T11" fmla="*/ 650875 h 1600"/>
                  <a:gd name="T12" fmla="*/ 781050 w 562"/>
                  <a:gd name="T13" fmla="*/ 536575 h 1600"/>
                  <a:gd name="T14" fmla="*/ 831850 w 562"/>
                  <a:gd name="T15" fmla="*/ 425450 h 1600"/>
                  <a:gd name="T16" fmla="*/ 892175 w 562"/>
                  <a:gd name="T17" fmla="*/ 317500 h 1600"/>
                  <a:gd name="T18" fmla="*/ 339725 w 562"/>
                  <a:gd name="T19" fmla="*/ 0 h 1600"/>
                  <a:gd name="T20" fmla="*/ 263525 w 562"/>
                  <a:gd name="T21" fmla="*/ 142875 h 1600"/>
                  <a:gd name="T22" fmla="*/ 196850 w 562"/>
                  <a:gd name="T23" fmla="*/ 292100 h 1600"/>
                  <a:gd name="T24" fmla="*/ 139700 w 562"/>
                  <a:gd name="T25" fmla="*/ 444500 h 1600"/>
                  <a:gd name="T26" fmla="*/ 88900 w 562"/>
                  <a:gd name="T27" fmla="*/ 603250 h 1600"/>
                  <a:gd name="T28" fmla="*/ 50800 w 562"/>
                  <a:gd name="T29" fmla="*/ 765175 h 1600"/>
                  <a:gd name="T30" fmla="*/ 22225 w 562"/>
                  <a:gd name="T31" fmla="*/ 930275 h 1600"/>
                  <a:gd name="T32" fmla="*/ 6350 w 562"/>
                  <a:gd name="T33" fmla="*/ 1098550 h 1600"/>
                  <a:gd name="T34" fmla="*/ 0 w 562"/>
                  <a:gd name="T35" fmla="*/ 1270000 h 1600"/>
                  <a:gd name="T36" fmla="*/ 3175 w 562"/>
                  <a:gd name="T37" fmla="*/ 1358900 h 1600"/>
                  <a:gd name="T38" fmla="*/ 12700 w 562"/>
                  <a:gd name="T39" fmla="*/ 1527175 h 1600"/>
                  <a:gd name="T40" fmla="*/ 34925 w 562"/>
                  <a:gd name="T41" fmla="*/ 1695450 h 1600"/>
                  <a:gd name="T42" fmla="*/ 69850 w 562"/>
                  <a:gd name="T43" fmla="*/ 1860550 h 1600"/>
                  <a:gd name="T44" fmla="*/ 111125 w 562"/>
                  <a:gd name="T45" fmla="*/ 2019300 h 1600"/>
                  <a:gd name="T46" fmla="*/ 165100 w 562"/>
                  <a:gd name="T47" fmla="*/ 2174875 h 1600"/>
                  <a:gd name="T48" fmla="*/ 228600 w 562"/>
                  <a:gd name="T49" fmla="*/ 2324100 h 1600"/>
                  <a:gd name="T50" fmla="*/ 301625 w 562"/>
                  <a:gd name="T51" fmla="*/ 2470150 h 1600"/>
                  <a:gd name="T52" fmla="*/ 892175 w 562"/>
                  <a:gd name="T53" fmla="*/ 2222500 h 1600"/>
                  <a:gd name="T54" fmla="*/ 860425 w 562"/>
                  <a:gd name="T55" fmla="*/ 2171700 h 1600"/>
                  <a:gd name="T56" fmla="*/ 806450 w 562"/>
                  <a:gd name="T57" fmla="*/ 2060575 h 1600"/>
                  <a:gd name="T58" fmla="*/ 758825 w 562"/>
                  <a:gd name="T59" fmla="*/ 1949450 h 1600"/>
                  <a:gd name="T60" fmla="*/ 720725 w 562"/>
                  <a:gd name="T61" fmla="*/ 1831975 h 1600"/>
                  <a:gd name="T62" fmla="*/ 685800 w 562"/>
                  <a:gd name="T63" fmla="*/ 1711325 h 1600"/>
                  <a:gd name="T64" fmla="*/ 663575 w 562"/>
                  <a:gd name="T65" fmla="*/ 1590675 h 1600"/>
                  <a:gd name="T66" fmla="*/ 644525 w 562"/>
                  <a:gd name="T67" fmla="*/ 1463675 h 1600"/>
                  <a:gd name="T68" fmla="*/ 638175 w 562"/>
                  <a:gd name="T69" fmla="*/ 1336675 h 1600"/>
                  <a:gd name="T70" fmla="*/ 635000 w 562"/>
                  <a:gd name="T71" fmla="*/ 1270000 h 16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62" h="1600">
                    <a:moveTo>
                      <a:pt x="400" y="800"/>
                    </a:moveTo>
                    <a:lnTo>
                      <a:pt x="400" y="800"/>
                    </a:lnTo>
                    <a:lnTo>
                      <a:pt x="402" y="760"/>
                    </a:lnTo>
                    <a:lnTo>
                      <a:pt x="404" y="720"/>
                    </a:lnTo>
                    <a:lnTo>
                      <a:pt x="406" y="680"/>
                    </a:lnTo>
                    <a:lnTo>
                      <a:pt x="412" y="640"/>
                    </a:lnTo>
                    <a:lnTo>
                      <a:pt x="418" y="600"/>
                    </a:lnTo>
                    <a:lnTo>
                      <a:pt x="424" y="562"/>
                    </a:lnTo>
                    <a:lnTo>
                      <a:pt x="432" y="522"/>
                    </a:lnTo>
                    <a:lnTo>
                      <a:pt x="442" y="484"/>
                    </a:lnTo>
                    <a:lnTo>
                      <a:pt x="454" y="448"/>
                    </a:lnTo>
                    <a:lnTo>
                      <a:pt x="466" y="410"/>
                    </a:lnTo>
                    <a:lnTo>
                      <a:pt x="478" y="374"/>
                    </a:lnTo>
                    <a:lnTo>
                      <a:pt x="492" y="338"/>
                    </a:lnTo>
                    <a:lnTo>
                      <a:pt x="508" y="302"/>
                    </a:lnTo>
                    <a:lnTo>
                      <a:pt x="524" y="268"/>
                    </a:lnTo>
                    <a:lnTo>
                      <a:pt x="542" y="234"/>
                    </a:lnTo>
                    <a:lnTo>
                      <a:pt x="562" y="200"/>
                    </a:lnTo>
                    <a:lnTo>
                      <a:pt x="214" y="0"/>
                    </a:lnTo>
                    <a:lnTo>
                      <a:pt x="190" y="46"/>
                    </a:lnTo>
                    <a:lnTo>
                      <a:pt x="166" y="90"/>
                    </a:lnTo>
                    <a:lnTo>
                      <a:pt x="144" y="136"/>
                    </a:lnTo>
                    <a:lnTo>
                      <a:pt x="124" y="184"/>
                    </a:lnTo>
                    <a:lnTo>
                      <a:pt x="104" y="232"/>
                    </a:lnTo>
                    <a:lnTo>
                      <a:pt x="88" y="280"/>
                    </a:lnTo>
                    <a:lnTo>
                      <a:pt x="70" y="330"/>
                    </a:lnTo>
                    <a:lnTo>
                      <a:pt x="56" y="380"/>
                    </a:lnTo>
                    <a:lnTo>
                      <a:pt x="44" y="430"/>
                    </a:lnTo>
                    <a:lnTo>
                      <a:pt x="32" y="482"/>
                    </a:lnTo>
                    <a:lnTo>
                      <a:pt x="22" y="534"/>
                    </a:lnTo>
                    <a:lnTo>
                      <a:pt x="14" y="586"/>
                    </a:lnTo>
                    <a:lnTo>
                      <a:pt x="8" y="638"/>
                    </a:lnTo>
                    <a:lnTo>
                      <a:pt x="4" y="692"/>
                    </a:lnTo>
                    <a:lnTo>
                      <a:pt x="2" y="746"/>
                    </a:lnTo>
                    <a:lnTo>
                      <a:pt x="0" y="800"/>
                    </a:lnTo>
                    <a:lnTo>
                      <a:pt x="2" y="856"/>
                    </a:lnTo>
                    <a:lnTo>
                      <a:pt x="4" y="910"/>
                    </a:lnTo>
                    <a:lnTo>
                      <a:pt x="8" y="962"/>
                    </a:lnTo>
                    <a:lnTo>
                      <a:pt x="14" y="1016"/>
                    </a:lnTo>
                    <a:lnTo>
                      <a:pt x="22" y="1068"/>
                    </a:lnTo>
                    <a:lnTo>
                      <a:pt x="32" y="1120"/>
                    </a:lnTo>
                    <a:lnTo>
                      <a:pt x="44" y="1172"/>
                    </a:lnTo>
                    <a:lnTo>
                      <a:pt x="56" y="1222"/>
                    </a:lnTo>
                    <a:lnTo>
                      <a:pt x="70" y="1272"/>
                    </a:lnTo>
                    <a:lnTo>
                      <a:pt x="88" y="1322"/>
                    </a:lnTo>
                    <a:lnTo>
                      <a:pt x="104" y="1370"/>
                    </a:lnTo>
                    <a:lnTo>
                      <a:pt x="124" y="1418"/>
                    </a:lnTo>
                    <a:lnTo>
                      <a:pt x="144" y="1464"/>
                    </a:lnTo>
                    <a:lnTo>
                      <a:pt x="166" y="1510"/>
                    </a:lnTo>
                    <a:lnTo>
                      <a:pt x="190" y="1556"/>
                    </a:lnTo>
                    <a:lnTo>
                      <a:pt x="214" y="1600"/>
                    </a:lnTo>
                    <a:lnTo>
                      <a:pt x="562" y="1400"/>
                    </a:lnTo>
                    <a:lnTo>
                      <a:pt x="542" y="1368"/>
                    </a:lnTo>
                    <a:lnTo>
                      <a:pt x="524" y="1334"/>
                    </a:lnTo>
                    <a:lnTo>
                      <a:pt x="508" y="1298"/>
                    </a:lnTo>
                    <a:lnTo>
                      <a:pt x="492" y="1264"/>
                    </a:lnTo>
                    <a:lnTo>
                      <a:pt x="478" y="1228"/>
                    </a:lnTo>
                    <a:lnTo>
                      <a:pt x="466" y="1190"/>
                    </a:lnTo>
                    <a:lnTo>
                      <a:pt x="454" y="1154"/>
                    </a:lnTo>
                    <a:lnTo>
                      <a:pt x="442" y="1116"/>
                    </a:lnTo>
                    <a:lnTo>
                      <a:pt x="432" y="1078"/>
                    </a:lnTo>
                    <a:lnTo>
                      <a:pt x="424" y="1040"/>
                    </a:lnTo>
                    <a:lnTo>
                      <a:pt x="418" y="1002"/>
                    </a:lnTo>
                    <a:lnTo>
                      <a:pt x="412" y="962"/>
                    </a:lnTo>
                    <a:lnTo>
                      <a:pt x="406" y="922"/>
                    </a:lnTo>
                    <a:lnTo>
                      <a:pt x="404" y="882"/>
                    </a:lnTo>
                    <a:lnTo>
                      <a:pt x="402" y="842"/>
                    </a:lnTo>
                    <a:lnTo>
                      <a:pt x="400" y="800"/>
                    </a:lnTo>
                    <a:close/>
                  </a:path>
                </a:pathLst>
              </a:custGeom>
              <a:noFill/>
              <a:ln w="12700" cap="flat" cmpd="sng">
                <a:solidFill>
                  <a:srgbClr val="000000"/>
                </a:solidFill>
                <a:prstDash val="solid"/>
                <a:round/>
                <a:headEnd type="none" w="med" len="med"/>
                <a:tailEnd type="none" w="med" len="med"/>
              </a:ln>
              <a:effectLst/>
              <a:extLst/>
            </p:spPr>
            <p:txBody>
              <a:bodyPr/>
              <a:lstStyle/>
              <a:p>
                <a:endParaRPr lang="en-GB"/>
              </a:p>
            </p:txBody>
          </p:sp>
          <p:sp>
            <p:nvSpPr>
              <p:cNvPr id="42" name="Freeform 5"/>
              <p:cNvSpPr>
                <a:spLocks/>
              </p:cNvSpPr>
              <p:nvPr/>
            </p:nvSpPr>
            <p:spPr bwMode="auto">
              <a:xfrm>
                <a:off x="4573588" y="5143694"/>
                <a:ext cx="2200275" cy="1587500"/>
              </a:xfrm>
              <a:custGeom>
                <a:avLst/>
                <a:gdLst>
                  <a:gd name="T0" fmla="*/ 0 w 1386"/>
                  <a:gd name="T1" fmla="*/ 1587500 h 1000"/>
                  <a:gd name="T2" fmla="*/ 88900 w 1386"/>
                  <a:gd name="T3" fmla="*/ 1587500 h 1000"/>
                  <a:gd name="T4" fmla="*/ 260350 w 1386"/>
                  <a:gd name="T5" fmla="*/ 1574800 h 1000"/>
                  <a:gd name="T6" fmla="*/ 431800 w 1386"/>
                  <a:gd name="T7" fmla="*/ 1552575 h 1000"/>
                  <a:gd name="T8" fmla="*/ 596900 w 1386"/>
                  <a:gd name="T9" fmla="*/ 1517650 h 1000"/>
                  <a:gd name="T10" fmla="*/ 758825 w 1386"/>
                  <a:gd name="T11" fmla="*/ 1473200 h 1000"/>
                  <a:gd name="T12" fmla="*/ 917575 w 1386"/>
                  <a:gd name="T13" fmla="*/ 1419225 h 1000"/>
                  <a:gd name="T14" fmla="*/ 1069975 w 1386"/>
                  <a:gd name="T15" fmla="*/ 1352550 h 1000"/>
                  <a:gd name="T16" fmla="*/ 1216025 w 1386"/>
                  <a:gd name="T17" fmla="*/ 1279525 h 1000"/>
                  <a:gd name="T18" fmla="*/ 1358900 w 1386"/>
                  <a:gd name="T19" fmla="*/ 1196975 h 1000"/>
                  <a:gd name="T20" fmla="*/ 1495425 w 1386"/>
                  <a:gd name="T21" fmla="*/ 1101725 h 1000"/>
                  <a:gd name="T22" fmla="*/ 1622425 w 1386"/>
                  <a:gd name="T23" fmla="*/ 1003300 h 1000"/>
                  <a:gd name="T24" fmla="*/ 1746250 w 1386"/>
                  <a:gd name="T25" fmla="*/ 895350 h 1000"/>
                  <a:gd name="T26" fmla="*/ 1860550 w 1386"/>
                  <a:gd name="T27" fmla="*/ 777875 h 1000"/>
                  <a:gd name="T28" fmla="*/ 1968500 w 1386"/>
                  <a:gd name="T29" fmla="*/ 654050 h 1000"/>
                  <a:gd name="T30" fmla="*/ 2066925 w 1386"/>
                  <a:gd name="T31" fmla="*/ 523875 h 1000"/>
                  <a:gd name="T32" fmla="*/ 2159000 w 1386"/>
                  <a:gd name="T33" fmla="*/ 390525 h 1000"/>
                  <a:gd name="T34" fmla="*/ 1651000 w 1386"/>
                  <a:gd name="T35" fmla="*/ 0 h 1000"/>
                  <a:gd name="T36" fmla="*/ 1619250 w 1386"/>
                  <a:gd name="T37" fmla="*/ 53975 h 1000"/>
                  <a:gd name="T38" fmla="*/ 1549400 w 1386"/>
                  <a:gd name="T39" fmla="*/ 155575 h 1000"/>
                  <a:gd name="T40" fmla="*/ 1476375 w 1386"/>
                  <a:gd name="T41" fmla="*/ 254000 h 1000"/>
                  <a:gd name="T42" fmla="*/ 1397000 w 1386"/>
                  <a:gd name="T43" fmla="*/ 346075 h 1000"/>
                  <a:gd name="T44" fmla="*/ 1308100 w 1386"/>
                  <a:gd name="T45" fmla="*/ 431800 h 1000"/>
                  <a:gd name="T46" fmla="*/ 1216025 w 1386"/>
                  <a:gd name="T47" fmla="*/ 514350 h 1000"/>
                  <a:gd name="T48" fmla="*/ 1120775 w 1386"/>
                  <a:gd name="T49" fmla="*/ 590550 h 1000"/>
                  <a:gd name="T50" fmla="*/ 1019175 w 1386"/>
                  <a:gd name="T51" fmla="*/ 657225 h 1000"/>
                  <a:gd name="T52" fmla="*/ 914400 w 1386"/>
                  <a:gd name="T53" fmla="*/ 720725 h 1000"/>
                  <a:gd name="T54" fmla="*/ 803275 w 1386"/>
                  <a:gd name="T55" fmla="*/ 777875 h 1000"/>
                  <a:gd name="T56" fmla="*/ 688975 w 1386"/>
                  <a:gd name="T57" fmla="*/ 825500 h 1000"/>
                  <a:gd name="T58" fmla="*/ 571500 w 1386"/>
                  <a:gd name="T59" fmla="*/ 866775 h 1000"/>
                  <a:gd name="T60" fmla="*/ 447675 w 1386"/>
                  <a:gd name="T61" fmla="*/ 901700 h 1000"/>
                  <a:gd name="T62" fmla="*/ 323850 w 1386"/>
                  <a:gd name="T63" fmla="*/ 927100 h 1000"/>
                  <a:gd name="T64" fmla="*/ 196850 w 1386"/>
                  <a:gd name="T65" fmla="*/ 942975 h 1000"/>
                  <a:gd name="T66" fmla="*/ 66675 w 1386"/>
                  <a:gd name="T67" fmla="*/ 952500 h 1000"/>
                  <a:gd name="T68" fmla="*/ 0 w 1386"/>
                  <a:gd name="T69" fmla="*/ 952500 h 10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386" h="1000">
                    <a:moveTo>
                      <a:pt x="0" y="600"/>
                    </a:moveTo>
                    <a:lnTo>
                      <a:pt x="0" y="1000"/>
                    </a:lnTo>
                    <a:lnTo>
                      <a:pt x="56" y="1000"/>
                    </a:lnTo>
                    <a:lnTo>
                      <a:pt x="110" y="996"/>
                    </a:lnTo>
                    <a:lnTo>
                      <a:pt x="164" y="992"/>
                    </a:lnTo>
                    <a:lnTo>
                      <a:pt x="218" y="986"/>
                    </a:lnTo>
                    <a:lnTo>
                      <a:pt x="272" y="978"/>
                    </a:lnTo>
                    <a:lnTo>
                      <a:pt x="324" y="968"/>
                    </a:lnTo>
                    <a:lnTo>
                      <a:pt x="376" y="956"/>
                    </a:lnTo>
                    <a:lnTo>
                      <a:pt x="428" y="942"/>
                    </a:lnTo>
                    <a:lnTo>
                      <a:pt x="478" y="928"/>
                    </a:lnTo>
                    <a:lnTo>
                      <a:pt x="528" y="912"/>
                    </a:lnTo>
                    <a:lnTo>
                      <a:pt x="578" y="894"/>
                    </a:lnTo>
                    <a:lnTo>
                      <a:pt x="626" y="874"/>
                    </a:lnTo>
                    <a:lnTo>
                      <a:pt x="674" y="852"/>
                    </a:lnTo>
                    <a:lnTo>
                      <a:pt x="720" y="830"/>
                    </a:lnTo>
                    <a:lnTo>
                      <a:pt x="766" y="806"/>
                    </a:lnTo>
                    <a:lnTo>
                      <a:pt x="812" y="780"/>
                    </a:lnTo>
                    <a:lnTo>
                      <a:pt x="856" y="754"/>
                    </a:lnTo>
                    <a:lnTo>
                      <a:pt x="898" y="724"/>
                    </a:lnTo>
                    <a:lnTo>
                      <a:pt x="942" y="694"/>
                    </a:lnTo>
                    <a:lnTo>
                      <a:pt x="982" y="664"/>
                    </a:lnTo>
                    <a:lnTo>
                      <a:pt x="1022" y="632"/>
                    </a:lnTo>
                    <a:lnTo>
                      <a:pt x="1062" y="598"/>
                    </a:lnTo>
                    <a:lnTo>
                      <a:pt x="1100" y="564"/>
                    </a:lnTo>
                    <a:lnTo>
                      <a:pt x="1136" y="528"/>
                    </a:lnTo>
                    <a:lnTo>
                      <a:pt x="1172" y="490"/>
                    </a:lnTo>
                    <a:lnTo>
                      <a:pt x="1206" y="452"/>
                    </a:lnTo>
                    <a:lnTo>
                      <a:pt x="1240" y="412"/>
                    </a:lnTo>
                    <a:lnTo>
                      <a:pt x="1272" y="372"/>
                    </a:lnTo>
                    <a:lnTo>
                      <a:pt x="1302" y="330"/>
                    </a:lnTo>
                    <a:lnTo>
                      <a:pt x="1332" y="288"/>
                    </a:lnTo>
                    <a:lnTo>
                      <a:pt x="1360" y="246"/>
                    </a:lnTo>
                    <a:lnTo>
                      <a:pt x="1386" y="200"/>
                    </a:lnTo>
                    <a:lnTo>
                      <a:pt x="1040" y="0"/>
                    </a:lnTo>
                    <a:lnTo>
                      <a:pt x="1020" y="34"/>
                    </a:lnTo>
                    <a:lnTo>
                      <a:pt x="998" y="66"/>
                    </a:lnTo>
                    <a:lnTo>
                      <a:pt x="976" y="98"/>
                    </a:lnTo>
                    <a:lnTo>
                      <a:pt x="954" y="130"/>
                    </a:lnTo>
                    <a:lnTo>
                      <a:pt x="930" y="160"/>
                    </a:lnTo>
                    <a:lnTo>
                      <a:pt x="904" y="190"/>
                    </a:lnTo>
                    <a:lnTo>
                      <a:pt x="880" y="218"/>
                    </a:lnTo>
                    <a:lnTo>
                      <a:pt x="852" y="246"/>
                    </a:lnTo>
                    <a:lnTo>
                      <a:pt x="824" y="272"/>
                    </a:lnTo>
                    <a:lnTo>
                      <a:pt x="796" y="298"/>
                    </a:lnTo>
                    <a:lnTo>
                      <a:pt x="766" y="324"/>
                    </a:lnTo>
                    <a:lnTo>
                      <a:pt x="736" y="348"/>
                    </a:lnTo>
                    <a:lnTo>
                      <a:pt x="706" y="372"/>
                    </a:lnTo>
                    <a:lnTo>
                      <a:pt x="674" y="394"/>
                    </a:lnTo>
                    <a:lnTo>
                      <a:pt x="642" y="414"/>
                    </a:lnTo>
                    <a:lnTo>
                      <a:pt x="608" y="436"/>
                    </a:lnTo>
                    <a:lnTo>
                      <a:pt x="576" y="454"/>
                    </a:lnTo>
                    <a:lnTo>
                      <a:pt x="540" y="472"/>
                    </a:lnTo>
                    <a:lnTo>
                      <a:pt x="506" y="490"/>
                    </a:lnTo>
                    <a:lnTo>
                      <a:pt x="470" y="506"/>
                    </a:lnTo>
                    <a:lnTo>
                      <a:pt x="434" y="520"/>
                    </a:lnTo>
                    <a:lnTo>
                      <a:pt x="396" y="534"/>
                    </a:lnTo>
                    <a:lnTo>
                      <a:pt x="360" y="546"/>
                    </a:lnTo>
                    <a:lnTo>
                      <a:pt x="322" y="558"/>
                    </a:lnTo>
                    <a:lnTo>
                      <a:pt x="282" y="568"/>
                    </a:lnTo>
                    <a:lnTo>
                      <a:pt x="244" y="576"/>
                    </a:lnTo>
                    <a:lnTo>
                      <a:pt x="204" y="584"/>
                    </a:lnTo>
                    <a:lnTo>
                      <a:pt x="164" y="590"/>
                    </a:lnTo>
                    <a:lnTo>
                      <a:pt x="124" y="594"/>
                    </a:lnTo>
                    <a:lnTo>
                      <a:pt x="84" y="598"/>
                    </a:lnTo>
                    <a:lnTo>
                      <a:pt x="42" y="600"/>
                    </a:lnTo>
                    <a:lnTo>
                      <a:pt x="0" y="600"/>
                    </a:lnTo>
                    <a:close/>
                  </a:path>
                </a:pathLst>
              </a:custGeom>
              <a:noFill/>
              <a:ln w="12700">
                <a:solidFill>
                  <a:srgbClr val="000000"/>
                </a:solidFill>
                <a:prstDash val="solid"/>
                <a:round/>
                <a:headEnd/>
                <a:tailEnd/>
              </a:ln>
            </p:spPr>
            <p:txBody>
              <a:bodyPr/>
              <a:lstStyle/>
              <a:p>
                <a:endParaRPr lang="en-GB"/>
              </a:p>
            </p:txBody>
          </p:sp>
          <p:sp>
            <p:nvSpPr>
              <p:cNvPr id="43" name="Freeform 6"/>
              <p:cNvSpPr>
                <a:spLocks/>
              </p:cNvSpPr>
              <p:nvPr/>
            </p:nvSpPr>
            <p:spPr bwMode="auto">
              <a:xfrm>
                <a:off x="6224587" y="2921193"/>
                <a:ext cx="889000" cy="2540000"/>
              </a:xfrm>
              <a:custGeom>
                <a:avLst/>
                <a:gdLst>
                  <a:gd name="T0" fmla="*/ 0 w 560"/>
                  <a:gd name="T1" fmla="*/ 317500 h 1600"/>
                  <a:gd name="T2" fmla="*/ 28575 w 560"/>
                  <a:gd name="T3" fmla="*/ 371475 h 1600"/>
                  <a:gd name="T4" fmla="*/ 82550 w 560"/>
                  <a:gd name="T5" fmla="*/ 479425 h 1600"/>
                  <a:gd name="T6" fmla="*/ 130175 w 560"/>
                  <a:gd name="T7" fmla="*/ 593725 h 1600"/>
                  <a:gd name="T8" fmla="*/ 171450 w 560"/>
                  <a:gd name="T9" fmla="*/ 711200 h 1600"/>
                  <a:gd name="T10" fmla="*/ 203200 w 560"/>
                  <a:gd name="T11" fmla="*/ 828675 h 1600"/>
                  <a:gd name="T12" fmla="*/ 228600 w 560"/>
                  <a:gd name="T13" fmla="*/ 952500 h 1600"/>
                  <a:gd name="T14" fmla="*/ 244475 w 560"/>
                  <a:gd name="T15" fmla="*/ 1079500 h 1600"/>
                  <a:gd name="T16" fmla="*/ 254000 w 560"/>
                  <a:gd name="T17" fmla="*/ 1206500 h 1600"/>
                  <a:gd name="T18" fmla="*/ 254000 w 560"/>
                  <a:gd name="T19" fmla="*/ 1270000 h 1600"/>
                  <a:gd name="T20" fmla="*/ 250825 w 560"/>
                  <a:gd name="T21" fmla="*/ 1400175 h 1600"/>
                  <a:gd name="T22" fmla="*/ 238125 w 560"/>
                  <a:gd name="T23" fmla="*/ 1527175 h 1600"/>
                  <a:gd name="T24" fmla="*/ 215900 w 560"/>
                  <a:gd name="T25" fmla="*/ 1651000 h 1600"/>
                  <a:gd name="T26" fmla="*/ 187325 w 560"/>
                  <a:gd name="T27" fmla="*/ 1771650 h 1600"/>
                  <a:gd name="T28" fmla="*/ 152400 w 560"/>
                  <a:gd name="T29" fmla="*/ 1889125 h 1600"/>
                  <a:gd name="T30" fmla="*/ 107950 w 560"/>
                  <a:gd name="T31" fmla="*/ 2006600 h 1600"/>
                  <a:gd name="T32" fmla="*/ 57150 w 560"/>
                  <a:gd name="T33" fmla="*/ 2117725 h 1600"/>
                  <a:gd name="T34" fmla="*/ 0 w 560"/>
                  <a:gd name="T35" fmla="*/ 2222500 h 1600"/>
                  <a:gd name="T36" fmla="*/ 549275 w 560"/>
                  <a:gd name="T37" fmla="*/ 2540000 h 1600"/>
                  <a:gd name="T38" fmla="*/ 625475 w 560"/>
                  <a:gd name="T39" fmla="*/ 2397125 h 1600"/>
                  <a:gd name="T40" fmla="*/ 695325 w 560"/>
                  <a:gd name="T41" fmla="*/ 2251075 h 1600"/>
                  <a:gd name="T42" fmla="*/ 752475 w 560"/>
                  <a:gd name="T43" fmla="*/ 2098675 h 1600"/>
                  <a:gd name="T44" fmla="*/ 800100 w 560"/>
                  <a:gd name="T45" fmla="*/ 1939925 h 1600"/>
                  <a:gd name="T46" fmla="*/ 838200 w 560"/>
                  <a:gd name="T47" fmla="*/ 1778000 h 1600"/>
                  <a:gd name="T48" fmla="*/ 866775 w 560"/>
                  <a:gd name="T49" fmla="*/ 1612900 h 1600"/>
                  <a:gd name="T50" fmla="*/ 882650 w 560"/>
                  <a:gd name="T51" fmla="*/ 1444625 h 1600"/>
                  <a:gd name="T52" fmla="*/ 889000 w 560"/>
                  <a:gd name="T53" fmla="*/ 1270000 h 1600"/>
                  <a:gd name="T54" fmla="*/ 889000 w 560"/>
                  <a:gd name="T55" fmla="*/ 1184275 h 1600"/>
                  <a:gd name="T56" fmla="*/ 876300 w 560"/>
                  <a:gd name="T57" fmla="*/ 1012825 h 1600"/>
                  <a:gd name="T58" fmla="*/ 854075 w 560"/>
                  <a:gd name="T59" fmla="*/ 847725 h 1600"/>
                  <a:gd name="T60" fmla="*/ 822325 w 560"/>
                  <a:gd name="T61" fmla="*/ 682625 h 1600"/>
                  <a:gd name="T62" fmla="*/ 777875 w 560"/>
                  <a:gd name="T63" fmla="*/ 523875 h 1600"/>
                  <a:gd name="T64" fmla="*/ 723900 w 560"/>
                  <a:gd name="T65" fmla="*/ 368300 h 1600"/>
                  <a:gd name="T66" fmla="*/ 660400 w 560"/>
                  <a:gd name="T67" fmla="*/ 215900 h 1600"/>
                  <a:gd name="T68" fmla="*/ 590550 w 560"/>
                  <a:gd name="T69" fmla="*/ 73025 h 1600"/>
                  <a:gd name="T70" fmla="*/ 549275 w 560"/>
                  <a:gd name="T71" fmla="*/ 0 h 16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60" h="1600">
                    <a:moveTo>
                      <a:pt x="346" y="0"/>
                    </a:moveTo>
                    <a:lnTo>
                      <a:pt x="0" y="200"/>
                    </a:lnTo>
                    <a:lnTo>
                      <a:pt x="18" y="234"/>
                    </a:lnTo>
                    <a:lnTo>
                      <a:pt x="36" y="268"/>
                    </a:lnTo>
                    <a:lnTo>
                      <a:pt x="52" y="302"/>
                    </a:lnTo>
                    <a:lnTo>
                      <a:pt x="68" y="338"/>
                    </a:lnTo>
                    <a:lnTo>
                      <a:pt x="82" y="374"/>
                    </a:lnTo>
                    <a:lnTo>
                      <a:pt x="96" y="410"/>
                    </a:lnTo>
                    <a:lnTo>
                      <a:pt x="108" y="448"/>
                    </a:lnTo>
                    <a:lnTo>
                      <a:pt x="118" y="484"/>
                    </a:lnTo>
                    <a:lnTo>
                      <a:pt x="128" y="522"/>
                    </a:lnTo>
                    <a:lnTo>
                      <a:pt x="136" y="562"/>
                    </a:lnTo>
                    <a:lnTo>
                      <a:pt x="144" y="600"/>
                    </a:lnTo>
                    <a:lnTo>
                      <a:pt x="150" y="640"/>
                    </a:lnTo>
                    <a:lnTo>
                      <a:pt x="154" y="680"/>
                    </a:lnTo>
                    <a:lnTo>
                      <a:pt x="158" y="720"/>
                    </a:lnTo>
                    <a:lnTo>
                      <a:pt x="160" y="760"/>
                    </a:lnTo>
                    <a:lnTo>
                      <a:pt x="160" y="800"/>
                    </a:lnTo>
                    <a:lnTo>
                      <a:pt x="160" y="842"/>
                    </a:lnTo>
                    <a:lnTo>
                      <a:pt x="158" y="882"/>
                    </a:lnTo>
                    <a:lnTo>
                      <a:pt x="154" y="922"/>
                    </a:lnTo>
                    <a:lnTo>
                      <a:pt x="150" y="962"/>
                    </a:lnTo>
                    <a:lnTo>
                      <a:pt x="144" y="1002"/>
                    </a:lnTo>
                    <a:lnTo>
                      <a:pt x="136" y="1040"/>
                    </a:lnTo>
                    <a:lnTo>
                      <a:pt x="128" y="1078"/>
                    </a:lnTo>
                    <a:lnTo>
                      <a:pt x="118" y="1116"/>
                    </a:lnTo>
                    <a:lnTo>
                      <a:pt x="108" y="1154"/>
                    </a:lnTo>
                    <a:lnTo>
                      <a:pt x="96" y="1190"/>
                    </a:lnTo>
                    <a:lnTo>
                      <a:pt x="82" y="1228"/>
                    </a:lnTo>
                    <a:lnTo>
                      <a:pt x="68" y="1264"/>
                    </a:lnTo>
                    <a:lnTo>
                      <a:pt x="52" y="1298"/>
                    </a:lnTo>
                    <a:lnTo>
                      <a:pt x="36" y="1334"/>
                    </a:lnTo>
                    <a:lnTo>
                      <a:pt x="18" y="1368"/>
                    </a:lnTo>
                    <a:lnTo>
                      <a:pt x="0" y="1400"/>
                    </a:lnTo>
                    <a:lnTo>
                      <a:pt x="346" y="1600"/>
                    </a:lnTo>
                    <a:lnTo>
                      <a:pt x="372" y="1556"/>
                    </a:lnTo>
                    <a:lnTo>
                      <a:pt x="394" y="1510"/>
                    </a:lnTo>
                    <a:lnTo>
                      <a:pt x="416" y="1464"/>
                    </a:lnTo>
                    <a:lnTo>
                      <a:pt x="438" y="1418"/>
                    </a:lnTo>
                    <a:lnTo>
                      <a:pt x="456" y="1370"/>
                    </a:lnTo>
                    <a:lnTo>
                      <a:pt x="474" y="1322"/>
                    </a:lnTo>
                    <a:lnTo>
                      <a:pt x="490" y="1272"/>
                    </a:lnTo>
                    <a:lnTo>
                      <a:pt x="504" y="1222"/>
                    </a:lnTo>
                    <a:lnTo>
                      <a:pt x="518" y="1172"/>
                    </a:lnTo>
                    <a:lnTo>
                      <a:pt x="528" y="1120"/>
                    </a:lnTo>
                    <a:lnTo>
                      <a:pt x="538" y="1068"/>
                    </a:lnTo>
                    <a:lnTo>
                      <a:pt x="546" y="1016"/>
                    </a:lnTo>
                    <a:lnTo>
                      <a:pt x="552" y="962"/>
                    </a:lnTo>
                    <a:lnTo>
                      <a:pt x="556" y="910"/>
                    </a:lnTo>
                    <a:lnTo>
                      <a:pt x="560" y="856"/>
                    </a:lnTo>
                    <a:lnTo>
                      <a:pt x="560" y="800"/>
                    </a:lnTo>
                    <a:lnTo>
                      <a:pt x="560" y="746"/>
                    </a:lnTo>
                    <a:lnTo>
                      <a:pt x="556" y="692"/>
                    </a:lnTo>
                    <a:lnTo>
                      <a:pt x="552" y="638"/>
                    </a:lnTo>
                    <a:lnTo>
                      <a:pt x="546" y="586"/>
                    </a:lnTo>
                    <a:lnTo>
                      <a:pt x="538" y="534"/>
                    </a:lnTo>
                    <a:lnTo>
                      <a:pt x="528" y="482"/>
                    </a:lnTo>
                    <a:lnTo>
                      <a:pt x="518" y="430"/>
                    </a:lnTo>
                    <a:lnTo>
                      <a:pt x="504" y="380"/>
                    </a:lnTo>
                    <a:lnTo>
                      <a:pt x="490" y="330"/>
                    </a:lnTo>
                    <a:lnTo>
                      <a:pt x="474" y="280"/>
                    </a:lnTo>
                    <a:lnTo>
                      <a:pt x="456" y="232"/>
                    </a:lnTo>
                    <a:lnTo>
                      <a:pt x="438" y="184"/>
                    </a:lnTo>
                    <a:lnTo>
                      <a:pt x="416" y="136"/>
                    </a:lnTo>
                    <a:lnTo>
                      <a:pt x="394" y="90"/>
                    </a:lnTo>
                    <a:lnTo>
                      <a:pt x="372" y="46"/>
                    </a:lnTo>
                    <a:lnTo>
                      <a:pt x="346" y="0"/>
                    </a:lnTo>
                    <a:close/>
                  </a:path>
                </a:pathLst>
              </a:custGeom>
              <a:noFill/>
              <a:ln w="38100" cap="flat" cmpd="sng">
                <a:solidFill>
                  <a:srgbClr val="5F5F5F"/>
                </a:solidFill>
                <a:prstDash val="solid"/>
                <a:round/>
                <a:headEnd type="none" w="med" len="med"/>
                <a:tailEnd type="none" w="med" len="med"/>
              </a:ln>
              <a:effectLst/>
              <a:extLst/>
            </p:spPr>
            <p:txBody>
              <a:bodyPr/>
              <a:lstStyle/>
              <a:p>
                <a:endParaRPr lang="en-GB"/>
              </a:p>
            </p:txBody>
          </p:sp>
          <p:sp>
            <p:nvSpPr>
              <p:cNvPr id="44" name="Freeform 7"/>
              <p:cNvSpPr>
                <a:spLocks/>
              </p:cNvSpPr>
              <p:nvPr/>
            </p:nvSpPr>
            <p:spPr bwMode="auto">
              <a:xfrm>
                <a:off x="2373314" y="5143694"/>
                <a:ext cx="2200275" cy="1587500"/>
              </a:xfrm>
              <a:custGeom>
                <a:avLst/>
                <a:gdLst>
                  <a:gd name="T0" fmla="*/ 0 w 1386"/>
                  <a:gd name="T1" fmla="*/ 317500 h 1000"/>
                  <a:gd name="T2" fmla="*/ 44450 w 1386"/>
                  <a:gd name="T3" fmla="*/ 390525 h 1000"/>
                  <a:gd name="T4" fmla="*/ 133350 w 1386"/>
                  <a:gd name="T5" fmla="*/ 523875 h 1000"/>
                  <a:gd name="T6" fmla="*/ 234950 w 1386"/>
                  <a:gd name="T7" fmla="*/ 654050 h 1000"/>
                  <a:gd name="T8" fmla="*/ 339725 w 1386"/>
                  <a:gd name="T9" fmla="*/ 777875 h 1000"/>
                  <a:gd name="T10" fmla="*/ 457200 w 1386"/>
                  <a:gd name="T11" fmla="*/ 895350 h 1000"/>
                  <a:gd name="T12" fmla="*/ 577850 w 1386"/>
                  <a:gd name="T13" fmla="*/ 1003300 h 1000"/>
                  <a:gd name="T14" fmla="*/ 708025 w 1386"/>
                  <a:gd name="T15" fmla="*/ 1101725 h 1000"/>
                  <a:gd name="T16" fmla="*/ 844550 w 1386"/>
                  <a:gd name="T17" fmla="*/ 1196975 h 1000"/>
                  <a:gd name="T18" fmla="*/ 984250 w 1386"/>
                  <a:gd name="T19" fmla="*/ 1279525 h 1000"/>
                  <a:gd name="T20" fmla="*/ 1133475 w 1386"/>
                  <a:gd name="T21" fmla="*/ 1352550 h 1000"/>
                  <a:gd name="T22" fmla="*/ 1285875 w 1386"/>
                  <a:gd name="T23" fmla="*/ 1419225 h 1000"/>
                  <a:gd name="T24" fmla="*/ 1441450 w 1386"/>
                  <a:gd name="T25" fmla="*/ 1473200 h 1000"/>
                  <a:gd name="T26" fmla="*/ 1603375 w 1386"/>
                  <a:gd name="T27" fmla="*/ 1517650 h 1000"/>
                  <a:gd name="T28" fmla="*/ 1771650 w 1386"/>
                  <a:gd name="T29" fmla="*/ 1552575 h 1000"/>
                  <a:gd name="T30" fmla="*/ 1939925 w 1386"/>
                  <a:gd name="T31" fmla="*/ 1574800 h 1000"/>
                  <a:gd name="T32" fmla="*/ 2114550 w 1386"/>
                  <a:gd name="T33" fmla="*/ 1587500 h 1000"/>
                  <a:gd name="T34" fmla="*/ 2200275 w 1386"/>
                  <a:gd name="T35" fmla="*/ 952500 h 1000"/>
                  <a:gd name="T36" fmla="*/ 2133600 w 1386"/>
                  <a:gd name="T37" fmla="*/ 952500 h 1000"/>
                  <a:gd name="T38" fmla="*/ 2006600 w 1386"/>
                  <a:gd name="T39" fmla="*/ 942975 h 1000"/>
                  <a:gd name="T40" fmla="*/ 1876425 w 1386"/>
                  <a:gd name="T41" fmla="*/ 927100 h 1000"/>
                  <a:gd name="T42" fmla="*/ 1752600 w 1386"/>
                  <a:gd name="T43" fmla="*/ 901700 h 1000"/>
                  <a:gd name="T44" fmla="*/ 1631950 w 1386"/>
                  <a:gd name="T45" fmla="*/ 866775 h 1000"/>
                  <a:gd name="T46" fmla="*/ 1514475 w 1386"/>
                  <a:gd name="T47" fmla="*/ 825500 h 1000"/>
                  <a:gd name="T48" fmla="*/ 1400175 w 1386"/>
                  <a:gd name="T49" fmla="*/ 777875 h 1000"/>
                  <a:gd name="T50" fmla="*/ 1289050 w 1386"/>
                  <a:gd name="T51" fmla="*/ 720725 h 1000"/>
                  <a:gd name="T52" fmla="*/ 1181100 w 1386"/>
                  <a:gd name="T53" fmla="*/ 657225 h 1000"/>
                  <a:gd name="T54" fmla="*/ 1079500 w 1386"/>
                  <a:gd name="T55" fmla="*/ 590550 h 1000"/>
                  <a:gd name="T56" fmla="*/ 984250 w 1386"/>
                  <a:gd name="T57" fmla="*/ 514350 h 1000"/>
                  <a:gd name="T58" fmla="*/ 892175 w 1386"/>
                  <a:gd name="T59" fmla="*/ 431800 h 1000"/>
                  <a:gd name="T60" fmla="*/ 806450 w 1386"/>
                  <a:gd name="T61" fmla="*/ 346075 h 1000"/>
                  <a:gd name="T62" fmla="*/ 727075 w 1386"/>
                  <a:gd name="T63" fmla="*/ 254000 h 1000"/>
                  <a:gd name="T64" fmla="*/ 650875 w 1386"/>
                  <a:gd name="T65" fmla="*/ 155575 h 1000"/>
                  <a:gd name="T66" fmla="*/ 584200 w 1386"/>
                  <a:gd name="T67" fmla="*/ 53975 h 1000"/>
                  <a:gd name="T68" fmla="*/ 552450 w 1386"/>
                  <a:gd name="T69" fmla="*/ 0 h 10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386" h="1000">
                    <a:moveTo>
                      <a:pt x="348" y="0"/>
                    </a:moveTo>
                    <a:lnTo>
                      <a:pt x="0" y="200"/>
                    </a:lnTo>
                    <a:lnTo>
                      <a:pt x="28" y="246"/>
                    </a:lnTo>
                    <a:lnTo>
                      <a:pt x="56" y="288"/>
                    </a:lnTo>
                    <a:lnTo>
                      <a:pt x="84" y="330"/>
                    </a:lnTo>
                    <a:lnTo>
                      <a:pt x="116" y="372"/>
                    </a:lnTo>
                    <a:lnTo>
                      <a:pt x="148" y="412"/>
                    </a:lnTo>
                    <a:lnTo>
                      <a:pt x="180" y="452"/>
                    </a:lnTo>
                    <a:lnTo>
                      <a:pt x="214" y="490"/>
                    </a:lnTo>
                    <a:lnTo>
                      <a:pt x="250" y="528"/>
                    </a:lnTo>
                    <a:lnTo>
                      <a:pt x="288" y="564"/>
                    </a:lnTo>
                    <a:lnTo>
                      <a:pt x="326" y="598"/>
                    </a:lnTo>
                    <a:lnTo>
                      <a:pt x="364" y="632"/>
                    </a:lnTo>
                    <a:lnTo>
                      <a:pt x="404" y="664"/>
                    </a:lnTo>
                    <a:lnTo>
                      <a:pt x="446" y="694"/>
                    </a:lnTo>
                    <a:lnTo>
                      <a:pt x="488" y="724"/>
                    </a:lnTo>
                    <a:lnTo>
                      <a:pt x="532" y="754"/>
                    </a:lnTo>
                    <a:lnTo>
                      <a:pt x="576" y="780"/>
                    </a:lnTo>
                    <a:lnTo>
                      <a:pt x="620" y="806"/>
                    </a:lnTo>
                    <a:lnTo>
                      <a:pt x="666" y="830"/>
                    </a:lnTo>
                    <a:lnTo>
                      <a:pt x="714" y="852"/>
                    </a:lnTo>
                    <a:lnTo>
                      <a:pt x="760" y="874"/>
                    </a:lnTo>
                    <a:lnTo>
                      <a:pt x="810" y="894"/>
                    </a:lnTo>
                    <a:lnTo>
                      <a:pt x="858" y="912"/>
                    </a:lnTo>
                    <a:lnTo>
                      <a:pt x="908" y="928"/>
                    </a:lnTo>
                    <a:lnTo>
                      <a:pt x="960" y="942"/>
                    </a:lnTo>
                    <a:lnTo>
                      <a:pt x="1010" y="956"/>
                    </a:lnTo>
                    <a:lnTo>
                      <a:pt x="1062" y="968"/>
                    </a:lnTo>
                    <a:lnTo>
                      <a:pt x="1116" y="978"/>
                    </a:lnTo>
                    <a:lnTo>
                      <a:pt x="1168" y="986"/>
                    </a:lnTo>
                    <a:lnTo>
                      <a:pt x="1222" y="992"/>
                    </a:lnTo>
                    <a:lnTo>
                      <a:pt x="1276" y="996"/>
                    </a:lnTo>
                    <a:lnTo>
                      <a:pt x="1332" y="1000"/>
                    </a:lnTo>
                    <a:lnTo>
                      <a:pt x="1386" y="1000"/>
                    </a:lnTo>
                    <a:lnTo>
                      <a:pt x="1386" y="600"/>
                    </a:lnTo>
                    <a:lnTo>
                      <a:pt x="1344" y="600"/>
                    </a:lnTo>
                    <a:lnTo>
                      <a:pt x="1304" y="598"/>
                    </a:lnTo>
                    <a:lnTo>
                      <a:pt x="1264" y="594"/>
                    </a:lnTo>
                    <a:lnTo>
                      <a:pt x="1222" y="590"/>
                    </a:lnTo>
                    <a:lnTo>
                      <a:pt x="1182" y="584"/>
                    </a:lnTo>
                    <a:lnTo>
                      <a:pt x="1144" y="576"/>
                    </a:lnTo>
                    <a:lnTo>
                      <a:pt x="1104" y="568"/>
                    </a:lnTo>
                    <a:lnTo>
                      <a:pt x="1066" y="558"/>
                    </a:lnTo>
                    <a:lnTo>
                      <a:pt x="1028" y="546"/>
                    </a:lnTo>
                    <a:lnTo>
                      <a:pt x="990" y="534"/>
                    </a:lnTo>
                    <a:lnTo>
                      <a:pt x="954" y="520"/>
                    </a:lnTo>
                    <a:lnTo>
                      <a:pt x="918" y="506"/>
                    </a:lnTo>
                    <a:lnTo>
                      <a:pt x="882" y="490"/>
                    </a:lnTo>
                    <a:lnTo>
                      <a:pt x="846" y="472"/>
                    </a:lnTo>
                    <a:lnTo>
                      <a:pt x="812" y="454"/>
                    </a:lnTo>
                    <a:lnTo>
                      <a:pt x="778" y="436"/>
                    </a:lnTo>
                    <a:lnTo>
                      <a:pt x="744" y="414"/>
                    </a:lnTo>
                    <a:lnTo>
                      <a:pt x="712" y="394"/>
                    </a:lnTo>
                    <a:lnTo>
                      <a:pt x="680" y="372"/>
                    </a:lnTo>
                    <a:lnTo>
                      <a:pt x="650" y="348"/>
                    </a:lnTo>
                    <a:lnTo>
                      <a:pt x="620" y="324"/>
                    </a:lnTo>
                    <a:lnTo>
                      <a:pt x="590" y="298"/>
                    </a:lnTo>
                    <a:lnTo>
                      <a:pt x="562" y="272"/>
                    </a:lnTo>
                    <a:lnTo>
                      <a:pt x="534" y="246"/>
                    </a:lnTo>
                    <a:lnTo>
                      <a:pt x="508" y="218"/>
                    </a:lnTo>
                    <a:lnTo>
                      <a:pt x="482" y="190"/>
                    </a:lnTo>
                    <a:lnTo>
                      <a:pt x="458" y="160"/>
                    </a:lnTo>
                    <a:lnTo>
                      <a:pt x="434" y="130"/>
                    </a:lnTo>
                    <a:lnTo>
                      <a:pt x="410" y="98"/>
                    </a:lnTo>
                    <a:lnTo>
                      <a:pt x="388" y="66"/>
                    </a:lnTo>
                    <a:lnTo>
                      <a:pt x="368" y="34"/>
                    </a:lnTo>
                    <a:lnTo>
                      <a:pt x="348" y="0"/>
                    </a:lnTo>
                    <a:close/>
                  </a:path>
                </a:pathLst>
              </a:custGeom>
              <a:noFill/>
              <a:ln w="38100" cap="flat" cmpd="sng">
                <a:solidFill>
                  <a:srgbClr val="5F5F5F"/>
                </a:solidFill>
                <a:prstDash val="solid"/>
                <a:round/>
                <a:headEnd type="none" w="med" len="med"/>
                <a:tailEnd type="none" w="med" len="med"/>
              </a:ln>
              <a:effectLst/>
              <a:extLst/>
            </p:spPr>
            <p:txBody>
              <a:bodyPr/>
              <a:lstStyle/>
              <a:p>
                <a:endParaRPr lang="en-GB"/>
              </a:p>
            </p:txBody>
          </p:sp>
          <p:sp>
            <p:nvSpPr>
              <p:cNvPr id="45" name="Freeform 8"/>
              <p:cNvSpPr>
                <a:spLocks/>
              </p:cNvSpPr>
              <p:nvPr/>
            </p:nvSpPr>
            <p:spPr bwMode="auto">
              <a:xfrm>
                <a:off x="2668587" y="3238693"/>
                <a:ext cx="1355725" cy="1905000"/>
              </a:xfrm>
              <a:custGeom>
                <a:avLst/>
                <a:gdLst>
                  <a:gd name="T0" fmla="*/ 1270000 w 854"/>
                  <a:gd name="T1" fmla="*/ 952500 h 1200"/>
                  <a:gd name="T2" fmla="*/ 1270000 w 854"/>
                  <a:gd name="T3" fmla="*/ 952500 h 1200"/>
                  <a:gd name="T4" fmla="*/ 1273175 w 854"/>
                  <a:gd name="T5" fmla="*/ 911225 h 1200"/>
                  <a:gd name="T6" fmla="*/ 1276350 w 854"/>
                  <a:gd name="T7" fmla="*/ 866775 h 1200"/>
                  <a:gd name="T8" fmla="*/ 1282700 w 854"/>
                  <a:gd name="T9" fmla="*/ 825500 h 1200"/>
                  <a:gd name="T10" fmla="*/ 1292225 w 854"/>
                  <a:gd name="T11" fmla="*/ 787400 h 1200"/>
                  <a:gd name="T12" fmla="*/ 1304925 w 854"/>
                  <a:gd name="T13" fmla="*/ 746125 h 1200"/>
                  <a:gd name="T14" fmla="*/ 1320800 w 854"/>
                  <a:gd name="T15" fmla="*/ 708025 h 1200"/>
                  <a:gd name="T16" fmla="*/ 1336675 w 854"/>
                  <a:gd name="T17" fmla="*/ 673100 h 1200"/>
                  <a:gd name="T18" fmla="*/ 1355725 w 854"/>
                  <a:gd name="T19" fmla="*/ 635000 h 1200"/>
                  <a:gd name="T20" fmla="*/ 257175 w 854"/>
                  <a:gd name="T21" fmla="*/ 0 h 1200"/>
                  <a:gd name="T22" fmla="*/ 257175 w 854"/>
                  <a:gd name="T23" fmla="*/ 0 h 1200"/>
                  <a:gd name="T24" fmla="*/ 225425 w 854"/>
                  <a:gd name="T25" fmla="*/ 53975 h 1200"/>
                  <a:gd name="T26" fmla="*/ 196850 w 854"/>
                  <a:gd name="T27" fmla="*/ 107950 h 1200"/>
                  <a:gd name="T28" fmla="*/ 171450 w 854"/>
                  <a:gd name="T29" fmla="*/ 161925 h 1200"/>
                  <a:gd name="T30" fmla="*/ 146050 w 854"/>
                  <a:gd name="T31" fmla="*/ 219075 h 1200"/>
                  <a:gd name="T32" fmla="*/ 123825 w 854"/>
                  <a:gd name="T33" fmla="*/ 276225 h 1200"/>
                  <a:gd name="T34" fmla="*/ 104775 w 854"/>
                  <a:gd name="T35" fmla="*/ 333375 h 1200"/>
                  <a:gd name="T36" fmla="*/ 85725 w 854"/>
                  <a:gd name="T37" fmla="*/ 393700 h 1200"/>
                  <a:gd name="T38" fmla="*/ 66675 w 854"/>
                  <a:gd name="T39" fmla="*/ 450850 h 1200"/>
                  <a:gd name="T40" fmla="*/ 50800 w 854"/>
                  <a:gd name="T41" fmla="*/ 511175 h 1200"/>
                  <a:gd name="T42" fmla="*/ 38100 w 854"/>
                  <a:gd name="T43" fmla="*/ 574675 h 1200"/>
                  <a:gd name="T44" fmla="*/ 28575 w 854"/>
                  <a:gd name="T45" fmla="*/ 635000 h 1200"/>
                  <a:gd name="T46" fmla="*/ 19050 w 854"/>
                  <a:gd name="T47" fmla="*/ 698500 h 1200"/>
                  <a:gd name="T48" fmla="*/ 9525 w 854"/>
                  <a:gd name="T49" fmla="*/ 762000 h 1200"/>
                  <a:gd name="T50" fmla="*/ 6350 w 854"/>
                  <a:gd name="T51" fmla="*/ 825500 h 1200"/>
                  <a:gd name="T52" fmla="*/ 3175 w 854"/>
                  <a:gd name="T53" fmla="*/ 889000 h 1200"/>
                  <a:gd name="T54" fmla="*/ 0 w 854"/>
                  <a:gd name="T55" fmla="*/ 952500 h 1200"/>
                  <a:gd name="T56" fmla="*/ 0 w 854"/>
                  <a:gd name="T57" fmla="*/ 952500 h 1200"/>
                  <a:gd name="T58" fmla="*/ 3175 w 854"/>
                  <a:gd name="T59" fmla="*/ 1019175 h 1200"/>
                  <a:gd name="T60" fmla="*/ 6350 w 854"/>
                  <a:gd name="T61" fmla="*/ 1082675 h 1200"/>
                  <a:gd name="T62" fmla="*/ 9525 w 854"/>
                  <a:gd name="T63" fmla="*/ 1146175 h 1200"/>
                  <a:gd name="T64" fmla="*/ 19050 w 854"/>
                  <a:gd name="T65" fmla="*/ 1209675 h 1200"/>
                  <a:gd name="T66" fmla="*/ 28575 w 854"/>
                  <a:gd name="T67" fmla="*/ 1273175 h 1200"/>
                  <a:gd name="T68" fmla="*/ 38100 w 854"/>
                  <a:gd name="T69" fmla="*/ 1333500 h 1200"/>
                  <a:gd name="T70" fmla="*/ 50800 w 854"/>
                  <a:gd name="T71" fmla="*/ 1393825 h 1200"/>
                  <a:gd name="T72" fmla="*/ 66675 w 854"/>
                  <a:gd name="T73" fmla="*/ 1454150 h 1200"/>
                  <a:gd name="T74" fmla="*/ 85725 w 854"/>
                  <a:gd name="T75" fmla="*/ 1514475 h 1200"/>
                  <a:gd name="T76" fmla="*/ 104775 w 854"/>
                  <a:gd name="T77" fmla="*/ 1571625 h 1200"/>
                  <a:gd name="T78" fmla="*/ 123825 w 854"/>
                  <a:gd name="T79" fmla="*/ 1631950 h 1200"/>
                  <a:gd name="T80" fmla="*/ 146050 w 854"/>
                  <a:gd name="T81" fmla="*/ 1689100 h 1200"/>
                  <a:gd name="T82" fmla="*/ 171450 w 854"/>
                  <a:gd name="T83" fmla="*/ 1743075 h 1200"/>
                  <a:gd name="T84" fmla="*/ 196850 w 854"/>
                  <a:gd name="T85" fmla="*/ 1800225 h 1200"/>
                  <a:gd name="T86" fmla="*/ 225425 w 854"/>
                  <a:gd name="T87" fmla="*/ 1854200 h 1200"/>
                  <a:gd name="T88" fmla="*/ 257175 w 854"/>
                  <a:gd name="T89" fmla="*/ 1905000 h 1200"/>
                  <a:gd name="T90" fmla="*/ 1355725 w 854"/>
                  <a:gd name="T91" fmla="*/ 1270000 h 1200"/>
                  <a:gd name="T92" fmla="*/ 1355725 w 854"/>
                  <a:gd name="T93" fmla="*/ 1270000 h 1200"/>
                  <a:gd name="T94" fmla="*/ 1336675 w 854"/>
                  <a:gd name="T95" fmla="*/ 1235075 h 1200"/>
                  <a:gd name="T96" fmla="*/ 1320800 w 854"/>
                  <a:gd name="T97" fmla="*/ 1196975 h 1200"/>
                  <a:gd name="T98" fmla="*/ 1304925 w 854"/>
                  <a:gd name="T99" fmla="*/ 1158875 h 1200"/>
                  <a:gd name="T100" fmla="*/ 1292225 w 854"/>
                  <a:gd name="T101" fmla="*/ 1120775 h 1200"/>
                  <a:gd name="T102" fmla="*/ 1282700 w 854"/>
                  <a:gd name="T103" fmla="*/ 1079500 h 1200"/>
                  <a:gd name="T104" fmla="*/ 1276350 w 854"/>
                  <a:gd name="T105" fmla="*/ 1038225 h 1200"/>
                  <a:gd name="T106" fmla="*/ 1273175 w 854"/>
                  <a:gd name="T107" fmla="*/ 996950 h 1200"/>
                  <a:gd name="T108" fmla="*/ 1270000 w 854"/>
                  <a:gd name="T109" fmla="*/ 952500 h 1200"/>
                  <a:gd name="T110" fmla="*/ 1270000 w 854"/>
                  <a:gd name="T111" fmla="*/ 952500 h 120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854" h="1200">
                    <a:moveTo>
                      <a:pt x="800" y="600"/>
                    </a:moveTo>
                    <a:lnTo>
                      <a:pt x="800" y="600"/>
                    </a:lnTo>
                    <a:lnTo>
                      <a:pt x="802" y="574"/>
                    </a:lnTo>
                    <a:lnTo>
                      <a:pt x="804" y="546"/>
                    </a:lnTo>
                    <a:lnTo>
                      <a:pt x="808" y="520"/>
                    </a:lnTo>
                    <a:lnTo>
                      <a:pt x="814" y="496"/>
                    </a:lnTo>
                    <a:lnTo>
                      <a:pt x="822" y="470"/>
                    </a:lnTo>
                    <a:lnTo>
                      <a:pt x="832" y="446"/>
                    </a:lnTo>
                    <a:lnTo>
                      <a:pt x="842" y="424"/>
                    </a:lnTo>
                    <a:lnTo>
                      <a:pt x="854" y="400"/>
                    </a:lnTo>
                    <a:lnTo>
                      <a:pt x="162" y="0"/>
                    </a:lnTo>
                    <a:lnTo>
                      <a:pt x="142" y="34"/>
                    </a:lnTo>
                    <a:lnTo>
                      <a:pt x="124" y="68"/>
                    </a:lnTo>
                    <a:lnTo>
                      <a:pt x="108" y="102"/>
                    </a:lnTo>
                    <a:lnTo>
                      <a:pt x="92" y="138"/>
                    </a:lnTo>
                    <a:lnTo>
                      <a:pt x="78" y="174"/>
                    </a:lnTo>
                    <a:lnTo>
                      <a:pt x="66" y="210"/>
                    </a:lnTo>
                    <a:lnTo>
                      <a:pt x="54" y="248"/>
                    </a:lnTo>
                    <a:lnTo>
                      <a:pt x="42" y="284"/>
                    </a:lnTo>
                    <a:lnTo>
                      <a:pt x="32" y="322"/>
                    </a:lnTo>
                    <a:lnTo>
                      <a:pt x="24" y="362"/>
                    </a:lnTo>
                    <a:lnTo>
                      <a:pt x="18" y="400"/>
                    </a:lnTo>
                    <a:lnTo>
                      <a:pt x="12" y="440"/>
                    </a:lnTo>
                    <a:lnTo>
                      <a:pt x="6" y="480"/>
                    </a:lnTo>
                    <a:lnTo>
                      <a:pt x="4" y="520"/>
                    </a:lnTo>
                    <a:lnTo>
                      <a:pt x="2" y="560"/>
                    </a:lnTo>
                    <a:lnTo>
                      <a:pt x="0" y="600"/>
                    </a:lnTo>
                    <a:lnTo>
                      <a:pt x="2" y="642"/>
                    </a:lnTo>
                    <a:lnTo>
                      <a:pt x="4" y="682"/>
                    </a:lnTo>
                    <a:lnTo>
                      <a:pt x="6" y="722"/>
                    </a:lnTo>
                    <a:lnTo>
                      <a:pt x="12" y="762"/>
                    </a:lnTo>
                    <a:lnTo>
                      <a:pt x="18" y="802"/>
                    </a:lnTo>
                    <a:lnTo>
                      <a:pt x="24" y="840"/>
                    </a:lnTo>
                    <a:lnTo>
                      <a:pt x="32" y="878"/>
                    </a:lnTo>
                    <a:lnTo>
                      <a:pt x="42" y="916"/>
                    </a:lnTo>
                    <a:lnTo>
                      <a:pt x="54" y="954"/>
                    </a:lnTo>
                    <a:lnTo>
                      <a:pt x="66" y="990"/>
                    </a:lnTo>
                    <a:lnTo>
                      <a:pt x="78" y="1028"/>
                    </a:lnTo>
                    <a:lnTo>
                      <a:pt x="92" y="1064"/>
                    </a:lnTo>
                    <a:lnTo>
                      <a:pt x="108" y="1098"/>
                    </a:lnTo>
                    <a:lnTo>
                      <a:pt x="124" y="1134"/>
                    </a:lnTo>
                    <a:lnTo>
                      <a:pt x="142" y="1168"/>
                    </a:lnTo>
                    <a:lnTo>
                      <a:pt x="162" y="1200"/>
                    </a:lnTo>
                    <a:lnTo>
                      <a:pt x="854" y="800"/>
                    </a:lnTo>
                    <a:lnTo>
                      <a:pt x="842" y="778"/>
                    </a:lnTo>
                    <a:lnTo>
                      <a:pt x="832" y="754"/>
                    </a:lnTo>
                    <a:lnTo>
                      <a:pt x="822" y="730"/>
                    </a:lnTo>
                    <a:lnTo>
                      <a:pt x="814" y="706"/>
                    </a:lnTo>
                    <a:lnTo>
                      <a:pt x="808" y="680"/>
                    </a:lnTo>
                    <a:lnTo>
                      <a:pt x="804" y="654"/>
                    </a:lnTo>
                    <a:lnTo>
                      <a:pt x="802" y="628"/>
                    </a:lnTo>
                    <a:lnTo>
                      <a:pt x="800" y="600"/>
                    </a:lnTo>
                    <a:close/>
                  </a:path>
                </a:pathLst>
              </a:custGeom>
              <a:noFill/>
              <a:ln w="12700" cap="flat" cmpd="sng">
                <a:solidFill>
                  <a:srgbClr val="000000"/>
                </a:solidFill>
                <a:prstDash val="solid"/>
                <a:round/>
                <a:headEnd type="none" w="med" len="med"/>
                <a:tailEnd type="none" w="med" len="med"/>
              </a:ln>
              <a:effectLst/>
              <a:extLst/>
            </p:spPr>
            <p:txBody>
              <a:bodyPr/>
              <a:lstStyle/>
              <a:p>
                <a:endParaRPr lang="en-GB"/>
              </a:p>
            </p:txBody>
          </p:sp>
          <p:sp>
            <p:nvSpPr>
              <p:cNvPr id="46" name="Freeform 9"/>
              <p:cNvSpPr>
                <a:spLocks/>
              </p:cNvSpPr>
              <p:nvPr/>
            </p:nvSpPr>
            <p:spPr bwMode="auto">
              <a:xfrm>
                <a:off x="2925763" y="4508694"/>
                <a:ext cx="1647825" cy="1587500"/>
              </a:xfrm>
              <a:custGeom>
                <a:avLst/>
                <a:gdLst>
                  <a:gd name="T0" fmla="*/ 1098550 w 1038"/>
                  <a:gd name="T1" fmla="*/ 0 h 1000"/>
                  <a:gd name="T2" fmla="*/ 0 w 1038"/>
                  <a:gd name="T3" fmla="*/ 635000 h 1000"/>
                  <a:gd name="T4" fmla="*/ 0 w 1038"/>
                  <a:gd name="T5" fmla="*/ 635000 h 1000"/>
                  <a:gd name="T6" fmla="*/ 31750 w 1038"/>
                  <a:gd name="T7" fmla="*/ 688975 h 1000"/>
                  <a:gd name="T8" fmla="*/ 63500 w 1038"/>
                  <a:gd name="T9" fmla="*/ 739775 h 1000"/>
                  <a:gd name="T10" fmla="*/ 98425 w 1038"/>
                  <a:gd name="T11" fmla="*/ 790575 h 1000"/>
                  <a:gd name="T12" fmla="*/ 136525 w 1038"/>
                  <a:gd name="T13" fmla="*/ 841375 h 1000"/>
                  <a:gd name="T14" fmla="*/ 174625 w 1038"/>
                  <a:gd name="T15" fmla="*/ 889000 h 1000"/>
                  <a:gd name="T16" fmla="*/ 212725 w 1038"/>
                  <a:gd name="T17" fmla="*/ 936625 h 1000"/>
                  <a:gd name="T18" fmla="*/ 254000 w 1038"/>
                  <a:gd name="T19" fmla="*/ 981075 h 1000"/>
                  <a:gd name="T20" fmla="*/ 295275 w 1038"/>
                  <a:gd name="T21" fmla="*/ 1025525 h 1000"/>
                  <a:gd name="T22" fmla="*/ 339725 w 1038"/>
                  <a:gd name="T23" fmla="*/ 1066800 h 1000"/>
                  <a:gd name="T24" fmla="*/ 384175 w 1038"/>
                  <a:gd name="T25" fmla="*/ 1108075 h 1000"/>
                  <a:gd name="T26" fmla="*/ 431800 w 1038"/>
                  <a:gd name="T27" fmla="*/ 1149350 h 1000"/>
                  <a:gd name="T28" fmla="*/ 479425 w 1038"/>
                  <a:gd name="T29" fmla="*/ 1187450 h 1000"/>
                  <a:gd name="T30" fmla="*/ 527050 w 1038"/>
                  <a:gd name="T31" fmla="*/ 1225550 h 1000"/>
                  <a:gd name="T32" fmla="*/ 577850 w 1038"/>
                  <a:gd name="T33" fmla="*/ 1260475 h 1000"/>
                  <a:gd name="T34" fmla="*/ 628650 w 1038"/>
                  <a:gd name="T35" fmla="*/ 1292225 h 1000"/>
                  <a:gd name="T36" fmla="*/ 682625 w 1038"/>
                  <a:gd name="T37" fmla="*/ 1327150 h 1000"/>
                  <a:gd name="T38" fmla="*/ 736600 w 1038"/>
                  <a:gd name="T39" fmla="*/ 1355725 h 1000"/>
                  <a:gd name="T40" fmla="*/ 790575 w 1038"/>
                  <a:gd name="T41" fmla="*/ 1384300 h 1000"/>
                  <a:gd name="T42" fmla="*/ 847725 w 1038"/>
                  <a:gd name="T43" fmla="*/ 1412875 h 1000"/>
                  <a:gd name="T44" fmla="*/ 904875 w 1038"/>
                  <a:gd name="T45" fmla="*/ 1438275 h 1000"/>
                  <a:gd name="T46" fmla="*/ 962025 w 1038"/>
                  <a:gd name="T47" fmla="*/ 1460500 h 1000"/>
                  <a:gd name="T48" fmla="*/ 1019175 w 1038"/>
                  <a:gd name="T49" fmla="*/ 1482725 h 1000"/>
                  <a:gd name="T50" fmla="*/ 1079500 w 1038"/>
                  <a:gd name="T51" fmla="*/ 1501775 h 1000"/>
                  <a:gd name="T52" fmla="*/ 1139825 w 1038"/>
                  <a:gd name="T53" fmla="*/ 1520825 h 1000"/>
                  <a:gd name="T54" fmla="*/ 1200150 w 1038"/>
                  <a:gd name="T55" fmla="*/ 1536700 h 1000"/>
                  <a:gd name="T56" fmla="*/ 1263650 w 1038"/>
                  <a:gd name="T57" fmla="*/ 1549400 h 1000"/>
                  <a:gd name="T58" fmla="*/ 1323975 w 1038"/>
                  <a:gd name="T59" fmla="*/ 1562100 h 1000"/>
                  <a:gd name="T60" fmla="*/ 1387475 w 1038"/>
                  <a:gd name="T61" fmla="*/ 1571625 h 1000"/>
                  <a:gd name="T62" fmla="*/ 1454150 w 1038"/>
                  <a:gd name="T63" fmla="*/ 1577975 h 1000"/>
                  <a:gd name="T64" fmla="*/ 1517650 w 1038"/>
                  <a:gd name="T65" fmla="*/ 1584325 h 1000"/>
                  <a:gd name="T66" fmla="*/ 1581150 w 1038"/>
                  <a:gd name="T67" fmla="*/ 1587500 h 1000"/>
                  <a:gd name="T68" fmla="*/ 1647825 w 1038"/>
                  <a:gd name="T69" fmla="*/ 1587500 h 1000"/>
                  <a:gd name="T70" fmla="*/ 1647825 w 1038"/>
                  <a:gd name="T71" fmla="*/ 317500 h 1000"/>
                  <a:gd name="T72" fmla="*/ 1647825 w 1038"/>
                  <a:gd name="T73" fmla="*/ 317500 h 1000"/>
                  <a:gd name="T74" fmla="*/ 1603375 w 1038"/>
                  <a:gd name="T75" fmla="*/ 317500 h 1000"/>
                  <a:gd name="T76" fmla="*/ 1562100 w 1038"/>
                  <a:gd name="T77" fmla="*/ 311150 h 1000"/>
                  <a:gd name="T78" fmla="*/ 1520825 w 1038"/>
                  <a:gd name="T79" fmla="*/ 304800 h 1000"/>
                  <a:gd name="T80" fmla="*/ 1479550 w 1038"/>
                  <a:gd name="T81" fmla="*/ 295275 h 1000"/>
                  <a:gd name="T82" fmla="*/ 1438275 w 1038"/>
                  <a:gd name="T83" fmla="*/ 282575 h 1000"/>
                  <a:gd name="T84" fmla="*/ 1400175 w 1038"/>
                  <a:gd name="T85" fmla="*/ 266700 h 1000"/>
                  <a:gd name="T86" fmla="*/ 1362075 w 1038"/>
                  <a:gd name="T87" fmla="*/ 250825 h 1000"/>
                  <a:gd name="T88" fmla="*/ 1327150 w 1038"/>
                  <a:gd name="T89" fmla="*/ 231775 h 1000"/>
                  <a:gd name="T90" fmla="*/ 1292225 w 1038"/>
                  <a:gd name="T91" fmla="*/ 209550 h 1000"/>
                  <a:gd name="T92" fmla="*/ 1260475 w 1038"/>
                  <a:gd name="T93" fmla="*/ 184150 h 1000"/>
                  <a:gd name="T94" fmla="*/ 1228725 w 1038"/>
                  <a:gd name="T95" fmla="*/ 158750 h 1000"/>
                  <a:gd name="T96" fmla="*/ 1196975 w 1038"/>
                  <a:gd name="T97" fmla="*/ 130175 h 1000"/>
                  <a:gd name="T98" fmla="*/ 1171575 w 1038"/>
                  <a:gd name="T99" fmla="*/ 101600 h 1000"/>
                  <a:gd name="T100" fmla="*/ 1143000 w 1038"/>
                  <a:gd name="T101" fmla="*/ 69850 h 1000"/>
                  <a:gd name="T102" fmla="*/ 1120775 w 1038"/>
                  <a:gd name="T103" fmla="*/ 34925 h 1000"/>
                  <a:gd name="T104" fmla="*/ 1098550 w 1038"/>
                  <a:gd name="T105" fmla="*/ 0 h 1000"/>
                  <a:gd name="T106" fmla="*/ 1098550 w 1038"/>
                  <a:gd name="T107" fmla="*/ 0 h 10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038" h="1000">
                    <a:moveTo>
                      <a:pt x="692" y="0"/>
                    </a:moveTo>
                    <a:lnTo>
                      <a:pt x="0" y="400"/>
                    </a:lnTo>
                    <a:lnTo>
                      <a:pt x="20" y="434"/>
                    </a:lnTo>
                    <a:lnTo>
                      <a:pt x="40" y="466"/>
                    </a:lnTo>
                    <a:lnTo>
                      <a:pt x="62" y="498"/>
                    </a:lnTo>
                    <a:lnTo>
                      <a:pt x="86" y="530"/>
                    </a:lnTo>
                    <a:lnTo>
                      <a:pt x="110" y="560"/>
                    </a:lnTo>
                    <a:lnTo>
                      <a:pt x="134" y="590"/>
                    </a:lnTo>
                    <a:lnTo>
                      <a:pt x="160" y="618"/>
                    </a:lnTo>
                    <a:lnTo>
                      <a:pt x="186" y="646"/>
                    </a:lnTo>
                    <a:lnTo>
                      <a:pt x="214" y="672"/>
                    </a:lnTo>
                    <a:lnTo>
                      <a:pt x="242" y="698"/>
                    </a:lnTo>
                    <a:lnTo>
                      <a:pt x="272" y="724"/>
                    </a:lnTo>
                    <a:lnTo>
                      <a:pt x="302" y="748"/>
                    </a:lnTo>
                    <a:lnTo>
                      <a:pt x="332" y="772"/>
                    </a:lnTo>
                    <a:lnTo>
                      <a:pt x="364" y="794"/>
                    </a:lnTo>
                    <a:lnTo>
                      <a:pt x="396" y="814"/>
                    </a:lnTo>
                    <a:lnTo>
                      <a:pt x="430" y="836"/>
                    </a:lnTo>
                    <a:lnTo>
                      <a:pt x="464" y="854"/>
                    </a:lnTo>
                    <a:lnTo>
                      <a:pt x="498" y="872"/>
                    </a:lnTo>
                    <a:lnTo>
                      <a:pt x="534" y="890"/>
                    </a:lnTo>
                    <a:lnTo>
                      <a:pt x="570" y="906"/>
                    </a:lnTo>
                    <a:lnTo>
                      <a:pt x="606" y="920"/>
                    </a:lnTo>
                    <a:lnTo>
                      <a:pt x="642" y="934"/>
                    </a:lnTo>
                    <a:lnTo>
                      <a:pt x="680" y="946"/>
                    </a:lnTo>
                    <a:lnTo>
                      <a:pt x="718" y="958"/>
                    </a:lnTo>
                    <a:lnTo>
                      <a:pt x="756" y="968"/>
                    </a:lnTo>
                    <a:lnTo>
                      <a:pt x="796" y="976"/>
                    </a:lnTo>
                    <a:lnTo>
                      <a:pt x="834" y="984"/>
                    </a:lnTo>
                    <a:lnTo>
                      <a:pt x="874" y="990"/>
                    </a:lnTo>
                    <a:lnTo>
                      <a:pt x="916" y="994"/>
                    </a:lnTo>
                    <a:lnTo>
                      <a:pt x="956" y="998"/>
                    </a:lnTo>
                    <a:lnTo>
                      <a:pt x="996" y="1000"/>
                    </a:lnTo>
                    <a:lnTo>
                      <a:pt x="1038" y="1000"/>
                    </a:lnTo>
                    <a:lnTo>
                      <a:pt x="1038" y="200"/>
                    </a:lnTo>
                    <a:lnTo>
                      <a:pt x="1010" y="200"/>
                    </a:lnTo>
                    <a:lnTo>
                      <a:pt x="984" y="196"/>
                    </a:lnTo>
                    <a:lnTo>
                      <a:pt x="958" y="192"/>
                    </a:lnTo>
                    <a:lnTo>
                      <a:pt x="932" y="186"/>
                    </a:lnTo>
                    <a:lnTo>
                      <a:pt x="906" y="178"/>
                    </a:lnTo>
                    <a:lnTo>
                      <a:pt x="882" y="168"/>
                    </a:lnTo>
                    <a:lnTo>
                      <a:pt x="858" y="158"/>
                    </a:lnTo>
                    <a:lnTo>
                      <a:pt x="836" y="146"/>
                    </a:lnTo>
                    <a:lnTo>
                      <a:pt x="814" y="132"/>
                    </a:lnTo>
                    <a:lnTo>
                      <a:pt x="794" y="116"/>
                    </a:lnTo>
                    <a:lnTo>
                      <a:pt x="774" y="100"/>
                    </a:lnTo>
                    <a:lnTo>
                      <a:pt x="754" y="82"/>
                    </a:lnTo>
                    <a:lnTo>
                      <a:pt x="738" y="64"/>
                    </a:lnTo>
                    <a:lnTo>
                      <a:pt x="720" y="44"/>
                    </a:lnTo>
                    <a:lnTo>
                      <a:pt x="706" y="22"/>
                    </a:lnTo>
                    <a:lnTo>
                      <a:pt x="692" y="0"/>
                    </a:lnTo>
                    <a:close/>
                  </a:path>
                </a:pathLst>
              </a:custGeom>
              <a:noFill/>
              <a:ln w="38100" cap="flat" cmpd="sng">
                <a:solidFill>
                  <a:srgbClr val="5F5F5F"/>
                </a:solidFill>
                <a:prstDash val="solid"/>
                <a:round/>
                <a:headEnd type="none" w="med" len="med"/>
                <a:tailEnd type="none" w="med" len="med"/>
              </a:ln>
              <a:effectLst/>
              <a:extLst/>
            </p:spPr>
            <p:txBody>
              <a:bodyPr/>
              <a:lstStyle/>
              <a:p>
                <a:endParaRPr lang="en-GB"/>
              </a:p>
            </p:txBody>
          </p:sp>
          <p:sp>
            <p:nvSpPr>
              <p:cNvPr id="47" name="Freeform 10"/>
              <p:cNvSpPr>
                <a:spLocks/>
              </p:cNvSpPr>
              <p:nvPr/>
            </p:nvSpPr>
            <p:spPr bwMode="auto">
              <a:xfrm>
                <a:off x="2925763" y="2286194"/>
                <a:ext cx="1647825" cy="1587500"/>
              </a:xfrm>
              <a:custGeom>
                <a:avLst/>
                <a:gdLst>
                  <a:gd name="T0" fmla="*/ 1647825 w 1038"/>
                  <a:gd name="T1" fmla="*/ 1270000 h 1000"/>
                  <a:gd name="T2" fmla="*/ 1647825 w 1038"/>
                  <a:gd name="T3" fmla="*/ 0 h 1000"/>
                  <a:gd name="T4" fmla="*/ 1647825 w 1038"/>
                  <a:gd name="T5" fmla="*/ 0 h 1000"/>
                  <a:gd name="T6" fmla="*/ 1581150 w 1038"/>
                  <a:gd name="T7" fmla="*/ 3175 h 1000"/>
                  <a:gd name="T8" fmla="*/ 1517650 w 1038"/>
                  <a:gd name="T9" fmla="*/ 6350 h 1000"/>
                  <a:gd name="T10" fmla="*/ 1454150 w 1038"/>
                  <a:gd name="T11" fmla="*/ 9525 h 1000"/>
                  <a:gd name="T12" fmla="*/ 1387475 w 1038"/>
                  <a:gd name="T13" fmla="*/ 19050 h 1000"/>
                  <a:gd name="T14" fmla="*/ 1323975 w 1038"/>
                  <a:gd name="T15" fmla="*/ 28575 h 1000"/>
                  <a:gd name="T16" fmla="*/ 1263650 w 1038"/>
                  <a:gd name="T17" fmla="*/ 41275 h 1000"/>
                  <a:gd name="T18" fmla="*/ 1200150 w 1038"/>
                  <a:gd name="T19" fmla="*/ 53975 h 1000"/>
                  <a:gd name="T20" fmla="*/ 1139825 w 1038"/>
                  <a:gd name="T21" fmla="*/ 69850 h 1000"/>
                  <a:gd name="T22" fmla="*/ 1079500 w 1038"/>
                  <a:gd name="T23" fmla="*/ 88900 h 1000"/>
                  <a:gd name="T24" fmla="*/ 1019175 w 1038"/>
                  <a:gd name="T25" fmla="*/ 107950 h 1000"/>
                  <a:gd name="T26" fmla="*/ 962025 w 1038"/>
                  <a:gd name="T27" fmla="*/ 130175 h 1000"/>
                  <a:gd name="T28" fmla="*/ 904875 w 1038"/>
                  <a:gd name="T29" fmla="*/ 152400 h 1000"/>
                  <a:gd name="T30" fmla="*/ 847725 w 1038"/>
                  <a:gd name="T31" fmla="*/ 177800 h 1000"/>
                  <a:gd name="T32" fmla="*/ 790575 w 1038"/>
                  <a:gd name="T33" fmla="*/ 203200 h 1000"/>
                  <a:gd name="T34" fmla="*/ 736600 w 1038"/>
                  <a:gd name="T35" fmla="*/ 231775 h 1000"/>
                  <a:gd name="T36" fmla="*/ 682625 w 1038"/>
                  <a:gd name="T37" fmla="*/ 263525 h 1000"/>
                  <a:gd name="T38" fmla="*/ 628650 w 1038"/>
                  <a:gd name="T39" fmla="*/ 295275 h 1000"/>
                  <a:gd name="T40" fmla="*/ 577850 w 1038"/>
                  <a:gd name="T41" fmla="*/ 330200 h 1000"/>
                  <a:gd name="T42" fmla="*/ 527050 w 1038"/>
                  <a:gd name="T43" fmla="*/ 365125 h 1000"/>
                  <a:gd name="T44" fmla="*/ 479425 w 1038"/>
                  <a:gd name="T45" fmla="*/ 403225 h 1000"/>
                  <a:gd name="T46" fmla="*/ 431800 w 1038"/>
                  <a:gd name="T47" fmla="*/ 441325 h 1000"/>
                  <a:gd name="T48" fmla="*/ 384175 w 1038"/>
                  <a:gd name="T49" fmla="*/ 479425 h 1000"/>
                  <a:gd name="T50" fmla="*/ 339725 w 1038"/>
                  <a:gd name="T51" fmla="*/ 520700 h 1000"/>
                  <a:gd name="T52" fmla="*/ 295275 w 1038"/>
                  <a:gd name="T53" fmla="*/ 565150 h 1000"/>
                  <a:gd name="T54" fmla="*/ 254000 w 1038"/>
                  <a:gd name="T55" fmla="*/ 609600 h 1000"/>
                  <a:gd name="T56" fmla="*/ 212725 w 1038"/>
                  <a:gd name="T57" fmla="*/ 654050 h 1000"/>
                  <a:gd name="T58" fmla="*/ 174625 w 1038"/>
                  <a:gd name="T59" fmla="*/ 701675 h 1000"/>
                  <a:gd name="T60" fmla="*/ 136525 w 1038"/>
                  <a:gd name="T61" fmla="*/ 749300 h 1000"/>
                  <a:gd name="T62" fmla="*/ 98425 w 1038"/>
                  <a:gd name="T63" fmla="*/ 796925 h 1000"/>
                  <a:gd name="T64" fmla="*/ 63500 w 1038"/>
                  <a:gd name="T65" fmla="*/ 847725 h 1000"/>
                  <a:gd name="T66" fmla="*/ 31750 w 1038"/>
                  <a:gd name="T67" fmla="*/ 901700 h 1000"/>
                  <a:gd name="T68" fmla="*/ 0 w 1038"/>
                  <a:gd name="T69" fmla="*/ 952500 h 1000"/>
                  <a:gd name="T70" fmla="*/ 1098550 w 1038"/>
                  <a:gd name="T71" fmla="*/ 1587500 h 1000"/>
                  <a:gd name="T72" fmla="*/ 1098550 w 1038"/>
                  <a:gd name="T73" fmla="*/ 1587500 h 1000"/>
                  <a:gd name="T74" fmla="*/ 1120775 w 1038"/>
                  <a:gd name="T75" fmla="*/ 1552575 h 1000"/>
                  <a:gd name="T76" fmla="*/ 1143000 w 1038"/>
                  <a:gd name="T77" fmla="*/ 1520825 h 1000"/>
                  <a:gd name="T78" fmla="*/ 1171575 w 1038"/>
                  <a:gd name="T79" fmla="*/ 1489075 h 1000"/>
                  <a:gd name="T80" fmla="*/ 1196975 w 1038"/>
                  <a:gd name="T81" fmla="*/ 1457325 h 1000"/>
                  <a:gd name="T82" fmla="*/ 1228725 w 1038"/>
                  <a:gd name="T83" fmla="*/ 1431925 h 1000"/>
                  <a:gd name="T84" fmla="*/ 1260475 w 1038"/>
                  <a:gd name="T85" fmla="*/ 1403350 h 1000"/>
                  <a:gd name="T86" fmla="*/ 1292225 w 1038"/>
                  <a:gd name="T87" fmla="*/ 1381125 h 1000"/>
                  <a:gd name="T88" fmla="*/ 1327150 w 1038"/>
                  <a:gd name="T89" fmla="*/ 1358900 h 1000"/>
                  <a:gd name="T90" fmla="*/ 1362075 w 1038"/>
                  <a:gd name="T91" fmla="*/ 1339850 h 1000"/>
                  <a:gd name="T92" fmla="*/ 1400175 w 1038"/>
                  <a:gd name="T93" fmla="*/ 1320800 h 1000"/>
                  <a:gd name="T94" fmla="*/ 1438275 w 1038"/>
                  <a:gd name="T95" fmla="*/ 1304925 h 1000"/>
                  <a:gd name="T96" fmla="*/ 1479550 w 1038"/>
                  <a:gd name="T97" fmla="*/ 1295400 h 1000"/>
                  <a:gd name="T98" fmla="*/ 1520825 w 1038"/>
                  <a:gd name="T99" fmla="*/ 1282700 h 1000"/>
                  <a:gd name="T100" fmla="*/ 1562100 w 1038"/>
                  <a:gd name="T101" fmla="*/ 1276350 h 1000"/>
                  <a:gd name="T102" fmla="*/ 1603375 w 1038"/>
                  <a:gd name="T103" fmla="*/ 1273175 h 1000"/>
                  <a:gd name="T104" fmla="*/ 1647825 w 1038"/>
                  <a:gd name="T105" fmla="*/ 1270000 h 1000"/>
                  <a:gd name="T106" fmla="*/ 1647825 w 1038"/>
                  <a:gd name="T107" fmla="*/ 1270000 h 10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038" h="1000">
                    <a:moveTo>
                      <a:pt x="1038" y="800"/>
                    </a:moveTo>
                    <a:lnTo>
                      <a:pt x="1038" y="0"/>
                    </a:lnTo>
                    <a:lnTo>
                      <a:pt x="996" y="2"/>
                    </a:lnTo>
                    <a:lnTo>
                      <a:pt x="956" y="4"/>
                    </a:lnTo>
                    <a:lnTo>
                      <a:pt x="916" y="6"/>
                    </a:lnTo>
                    <a:lnTo>
                      <a:pt x="874" y="12"/>
                    </a:lnTo>
                    <a:lnTo>
                      <a:pt x="834" y="18"/>
                    </a:lnTo>
                    <a:lnTo>
                      <a:pt x="796" y="26"/>
                    </a:lnTo>
                    <a:lnTo>
                      <a:pt x="756" y="34"/>
                    </a:lnTo>
                    <a:lnTo>
                      <a:pt x="718" y="44"/>
                    </a:lnTo>
                    <a:lnTo>
                      <a:pt x="680" y="56"/>
                    </a:lnTo>
                    <a:lnTo>
                      <a:pt x="642" y="68"/>
                    </a:lnTo>
                    <a:lnTo>
                      <a:pt x="606" y="82"/>
                    </a:lnTo>
                    <a:lnTo>
                      <a:pt x="570" y="96"/>
                    </a:lnTo>
                    <a:lnTo>
                      <a:pt x="534" y="112"/>
                    </a:lnTo>
                    <a:lnTo>
                      <a:pt x="498" y="128"/>
                    </a:lnTo>
                    <a:lnTo>
                      <a:pt x="464" y="146"/>
                    </a:lnTo>
                    <a:lnTo>
                      <a:pt x="430" y="166"/>
                    </a:lnTo>
                    <a:lnTo>
                      <a:pt x="396" y="186"/>
                    </a:lnTo>
                    <a:lnTo>
                      <a:pt x="364" y="208"/>
                    </a:lnTo>
                    <a:lnTo>
                      <a:pt x="332" y="230"/>
                    </a:lnTo>
                    <a:lnTo>
                      <a:pt x="302" y="254"/>
                    </a:lnTo>
                    <a:lnTo>
                      <a:pt x="272" y="278"/>
                    </a:lnTo>
                    <a:lnTo>
                      <a:pt x="242" y="302"/>
                    </a:lnTo>
                    <a:lnTo>
                      <a:pt x="214" y="328"/>
                    </a:lnTo>
                    <a:lnTo>
                      <a:pt x="186" y="356"/>
                    </a:lnTo>
                    <a:lnTo>
                      <a:pt x="160" y="384"/>
                    </a:lnTo>
                    <a:lnTo>
                      <a:pt x="134" y="412"/>
                    </a:lnTo>
                    <a:lnTo>
                      <a:pt x="110" y="442"/>
                    </a:lnTo>
                    <a:lnTo>
                      <a:pt x="86" y="472"/>
                    </a:lnTo>
                    <a:lnTo>
                      <a:pt x="62" y="502"/>
                    </a:lnTo>
                    <a:lnTo>
                      <a:pt x="40" y="534"/>
                    </a:lnTo>
                    <a:lnTo>
                      <a:pt x="20" y="568"/>
                    </a:lnTo>
                    <a:lnTo>
                      <a:pt x="0" y="600"/>
                    </a:lnTo>
                    <a:lnTo>
                      <a:pt x="692" y="1000"/>
                    </a:lnTo>
                    <a:lnTo>
                      <a:pt x="706" y="978"/>
                    </a:lnTo>
                    <a:lnTo>
                      <a:pt x="720" y="958"/>
                    </a:lnTo>
                    <a:lnTo>
                      <a:pt x="738" y="938"/>
                    </a:lnTo>
                    <a:lnTo>
                      <a:pt x="754" y="918"/>
                    </a:lnTo>
                    <a:lnTo>
                      <a:pt x="774" y="902"/>
                    </a:lnTo>
                    <a:lnTo>
                      <a:pt x="794" y="884"/>
                    </a:lnTo>
                    <a:lnTo>
                      <a:pt x="814" y="870"/>
                    </a:lnTo>
                    <a:lnTo>
                      <a:pt x="836" y="856"/>
                    </a:lnTo>
                    <a:lnTo>
                      <a:pt x="858" y="844"/>
                    </a:lnTo>
                    <a:lnTo>
                      <a:pt x="882" y="832"/>
                    </a:lnTo>
                    <a:lnTo>
                      <a:pt x="906" y="822"/>
                    </a:lnTo>
                    <a:lnTo>
                      <a:pt x="932" y="816"/>
                    </a:lnTo>
                    <a:lnTo>
                      <a:pt x="958" y="808"/>
                    </a:lnTo>
                    <a:lnTo>
                      <a:pt x="984" y="804"/>
                    </a:lnTo>
                    <a:lnTo>
                      <a:pt x="1010" y="802"/>
                    </a:lnTo>
                    <a:lnTo>
                      <a:pt x="1038" y="800"/>
                    </a:lnTo>
                    <a:close/>
                  </a:path>
                </a:pathLst>
              </a:custGeom>
              <a:noFill/>
              <a:ln w="38100" cap="flat" cmpd="sng">
                <a:solidFill>
                  <a:srgbClr val="5F5F5F"/>
                </a:solidFill>
                <a:prstDash val="solid"/>
                <a:round/>
                <a:headEnd type="none" w="med" len="med"/>
                <a:tailEnd type="none" w="med" len="med"/>
              </a:ln>
              <a:effectLst/>
              <a:extLst/>
            </p:spPr>
            <p:txBody>
              <a:bodyPr/>
              <a:lstStyle/>
              <a:p>
                <a:endParaRPr lang="en-GB"/>
              </a:p>
            </p:txBody>
          </p:sp>
          <p:sp>
            <p:nvSpPr>
              <p:cNvPr id="48" name="Freeform 11"/>
              <p:cNvSpPr>
                <a:spLocks/>
              </p:cNvSpPr>
              <p:nvPr/>
            </p:nvSpPr>
            <p:spPr bwMode="auto">
              <a:xfrm>
                <a:off x="4573587" y="4508694"/>
                <a:ext cx="1651000" cy="1587500"/>
              </a:xfrm>
              <a:custGeom>
                <a:avLst/>
                <a:gdLst>
                  <a:gd name="T0" fmla="*/ 0 w 1040"/>
                  <a:gd name="T1" fmla="*/ 317500 h 1000"/>
                  <a:gd name="T2" fmla="*/ 0 w 1040"/>
                  <a:gd name="T3" fmla="*/ 1587500 h 1000"/>
                  <a:gd name="T4" fmla="*/ 0 w 1040"/>
                  <a:gd name="T5" fmla="*/ 1587500 h 1000"/>
                  <a:gd name="T6" fmla="*/ 66675 w 1040"/>
                  <a:gd name="T7" fmla="*/ 1587500 h 1000"/>
                  <a:gd name="T8" fmla="*/ 133350 w 1040"/>
                  <a:gd name="T9" fmla="*/ 1584325 h 1000"/>
                  <a:gd name="T10" fmla="*/ 196850 w 1040"/>
                  <a:gd name="T11" fmla="*/ 1577975 h 1000"/>
                  <a:gd name="T12" fmla="*/ 260350 w 1040"/>
                  <a:gd name="T13" fmla="*/ 1571625 h 1000"/>
                  <a:gd name="T14" fmla="*/ 323850 w 1040"/>
                  <a:gd name="T15" fmla="*/ 1562100 h 1000"/>
                  <a:gd name="T16" fmla="*/ 387350 w 1040"/>
                  <a:gd name="T17" fmla="*/ 1549400 h 1000"/>
                  <a:gd name="T18" fmla="*/ 447675 w 1040"/>
                  <a:gd name="T19" fmla="*/ 1536700 h 1000"/>
                  <a:gd name="T20" fmla="*/ 511175 w 1040"/>
                  <a:gd name="T21" fmla="*/ 1520825 h 1000"/>
                  <a:gd name="T22" fmla="*/ 571500 w 1040"/>
                  <a:gd name="T23" fmla="*/ 1501775 h 1000"/>
                  <a:gd name="T24" fmla="*/ 628650 w 1040"/>
                  <a:gd name="T25" fmla="*/ 1482725 h 1000"/>
                  <a:gd name="T26" fmla="*/ 688975 w 1040"/>
                  <a:gd name="T27" fmla="*/ 1460500 h 1000"/>
                  <a:gd name="T28" fmla="*/ 746125 w 1040"/>
                  <a:gd name="T29" fmla="*/ 1438275 h 1000"/>
                  <a:gd name="T30" fmla="*/ 803275 w 1040"/>
                  <a:gd name="T31" fmla="*/ 1412875 h 1000"/>
                  <a:gd name="T32" fmla="*/ 857250 w 1040"/>
                  <a:gd name="T33" fmla="*/ 1384300 h 1000"/>
                  <a:gd name="T34" fmla="*/ 914400 w 1040"/>
                  <a:gd name="T35" fmla="*/ 1355725 h 1000"/>
                  <a:gd name="T36" fmla="*/ 965200 w 1040"/>
                  <a:gd name="T37" fmla="*/ 1327150 h 1000"/>
                  <a:gd name="T38" fmla="*/ 1019175 w 1040"/>
                  <a:gd name="T39" fmla="*/ 1292225 h 1000"/>
                  <a:gd name="T40" fmla="*/ 1069975 w 1040"/>
                  <a:gd name="T41" fmla="*/ 1260475 h 1000"/>
                  <a:gd name="T42" fmla="*/ 1120775 w 1040"/>
                  <a:gd name="T43" fmla="*/ 1225550 h 1000"/>
                  <a:gd name="T44" fmla="*/ 1168400 w 1040"/>
                  <a:gd name="T45" fmla="*/ 1187450 h 1000"/>
                  <a:gd name="T46" fmla="*/ 1216025 w 1040"/>
                  <a:gd name="T47" fmla="*/ 1149350 h 1000"/>
                  <a:gd name="T48" fmla="*/ 1263650 w 1040"/>
                  <a:gd name="T49" fmla="*/ 1108075 h 1000"/>
                  <a:gd name="T50" fmla="*/ 1308100 w 1040"/>
                  <a:gd name="T51" fmla="*/ 1066800 h 1000"/>
                  <a:gd name="T52" fmla="*/ 1352550 w 1040"/>
                  <a:gd name="T53" fmla="*/ 1025525 h 1000"/>
                  <a:gd name="T54" fmla="*/ 1397000 w 1040"/>
                  <a:gd name="T55" fmla="*/ 981075 h 1000"/>
                  <a:gd name="T56" fmla="*/ 1435100 w 1040"/>
                  <a:gd name="T57" fmla="*/ 936625 h 1000"/>
                  <a:gd name="T58" fmla="*/ 1476375 w 1040"/>
                  <a:gd name="T59" fmla="*/ 889000 h 1000"/>
                  <a:gd name="T60" fmla="*/ 1514475 w 1040"/>
                  <a:gd name="T61" fmla="*/ 841375 h 1000"/>
                  <a:gd name="T62" fmla="*/ 1549400 w 1040"/>
                  <a:gd name="T63" fmla="*/ 790575 h 1000"/>
                  <a:gd name="T64" fmla="*/ 1584325 w 1040"/>
                  <a:gd name="T65" fmla="*/ 739775 h 1000"/>
                  <a:gd name="T66" fmla="*/ 1619250 w 1040"/>
                  <a:gd name="T67" fmla="*/ 688975 h 1000"/>
                  <a:gd name="T68" fmla="*/ 1651000 w 1040"/>
                  <a:gd name="T69" fmla="*/ 635000 h 1000"/>
                  <a:gd name="T70" fmla="*/ 549275 w 1040"/>
                  <a:gd name="T71" fmla="*/ 0 h 1000"/>
                  <a:gd name="T72" fmla="*/ 549275 w 1040"/>
                  <a:gd name="T73" fmla="*/ 0 h 1000"/>
                  <a:gd name="T74" fmla="*/ 530225 w 1040"/>
                  <a:gd name="T75" fmla="*/ 34925 h 1000"/>
                  <a:gd name="T76" fmla="*/ 504825 w 1040"/>
                  <a:gd name="T77" fmla="*/ 69850 h 1000"/>
                  <a:gd name="T78" fmla="*/ 479425 w 1040"/>
                  <a:gd name="T79" fmla="*/ 101600 h 1000"/>
                  <a:gd name="T80" fmla="*/ 450850 w 1040"/>
                  <a:gd name="T81" fmla="*/ 130175 h 1000"/>
                  <a:gd name="T82" fmla="*/ 422275 w 1040"/>
                  <a:gd name="T83" fmla="*/ 158750 h 1000"/>
                  <a:gd name="T84" fmla="*/ 390525 w 1040"/>
                  <a:gd name="T85" fmla="*/ 184150 h 1000"/>
                  <a:gd name="T86" fmla="*/ 358775 w 1040"/>
                  <a:gd name="T87" fmla="*/ 209550 h 1000"/>
                  <a:gd name="T88" fmla="*/ 323850 w 1040"/>
                  <a:gd name="T89" fmla="*/ 231775 h 1000"/>
                  <a:gd name="T90" fmla="*/ 285750 w 1040"/>
                  <a:gd name="T91" fmla="*/ 250825 h 1000"/>
                  <a:gd name="T92" fmla="*/ 247650 w 1040"/>
                  <a:gd name="T93" fmla="*/ 266700 h 1000"/>
                  <a:gd name="T94" fmla="*/ 209550 w 1040"/>
                  <a:gd name="T95" fmla="*/ 282575 h 1000"/>
                  <a:gd name="T96" fmla="*/ 171450 w 1040"/>
                  <a:gd name="T97" fmla="*/ 295275 h 1000"/>
                  <a:gd name="T98" fmla="*/ 130175 w 1040"/>
                  <a:gd name="T99" fmla="*/ 304800 h 1000"/>
                  <a:gd name="T100" fmla="*/ 88900 w 1040"/>
                  <a:gd name="T101" fmla="*/ 311150 h 1000"/>
                  <a:gd name="T102" fmla="*/ 44450 w 1040"/>
                  <a:gd name="T103" fmla="*/ 317500 h 1000"/>
                  <a:gd name="T104" fmla="*/ 0 w 1040"/>
                  <a:gd name="T105" fmla="*/ 317500 h 1000"/>
                  <a:gd name="T106" fmla="*/ 0 w 1040"/>
                  <a:gd name="T107" fmla="*/ 317500 h 10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040" h="1000">
                    <a:moveTo>
                      <a:pt x="0" y="200"/>
                    </a:moveTo>
                    <a:lnTo>
                      <a:pt x="0" y="1000"/>
                    </a:lnTo>
                    <a:lnTo>
                      <a:pt x="42" y="1000"/>
                    </a:lnTo>
                    <a:lnTo>
                      <a:pt x="84" y="998"/>
                    </a:lnTo>
                    <a:lnTo>
                      <a:pt x="124" y="994"/>
                    </a:lnTo>
                    <a:lnTo>
                      <a:pt x="164" y="990"/>
                    </a:lnTo>
                    <a:lnTo>
                      <a:pt x="204" y="984"/>
                    </a:lnTo>
                    <a:lnTo>
                      <a:pt x="244" y="976"/>
                    </a:lnTo>
                    <a:lnTo>
                      <a:pt x="282" y="968"/>
                    </a:lnTo>
                    <a:lnTo>
                      <a:pt x="322" y="958"/>
                    </a:lnTo>
                    <a:lnTo>
                      <a:pt x="360" y="946"/>
                    </a:lnTo>
                    <a:lnTo>
                      <a:pt x="396" y="934"/>
                    </a:lnTo>
                    <a:lnTo>
                      <a:pt x="434" y="920"/>
                    </a:lnTo>
                    <a:lnTo>
                      <a:pt x="470" y="906"/>
                    </a:lnTo>
                    <a:lnTo>
                      <a:pt x="506" y="890"/>
                    </a:lnTo>
                    <a:lnTo>
                      <a:pt x="540" y="872"/>
                    </a:lnTo>
                    <a:lnTo>
                      <a:pt x="576" y="854"/>
                    </a:lnTo>
                    <a:lnTo>
                      <a:pt x="608" y="836"/>
                    </a:lnTo>
                    <a:lnTo>
                      <a:pt x="642" y="814"/>
                    </a:lnTo>
                    <a:lnTo>
                      <a:pt x="674" y="794"/>
                    </a:lnTo>
                    <a:lnTo>
                      <a:pt x="706" y="772"/>
                    </a:lnTo>
                    <a:lnTo>
                      <a:pt x="736" y="748"/>
                    </a:lnTo>
                    <a:lnTo>
                      <a:pt x="766" y="724"/>
                    </a:lnTo>
                    <a:lnTo>
                      <a:pt x="796" y="698"/>
                    </a:lnTo>
                    <a:lnTo>
                      <a:pt x="824" y="672"/>
                    </a:lnTo>
                    <a:lnTo>
                      <a:pt x="852" y="646"/>
                    </a:lnTo>
                    <a:lnTo>
                      <a:pt x="880" y="618"/>
                    </a:lnTo>
                    <a:lnTo>
                      <a:pt x="904" y="590"/>
                    </a:lnTo>
                    <a:lnTo>
                      <a:pt x="930" y="560"/>
                    </a:lnTo>
                    <a:lnTo>
                      <a:pt x="954" y="530"/>
                    </a:lnTo>
                    <a:lnTo>
                      <a:pt x="976" y="498"/>
                    </a:lnTo>
                    <a:lnTo>
                      <a:pt x="998" y="466"/>
                    </a:lnTo>
                    <a:lnTo>
                      <a:pt x="1020" y="434"/>
                    </a:lnTo>
                    <a:lnTo>
                      <a:pt x="1040" y="400"/>
                    </a:lnTo>
                    <a:lnTo>
                      <a:pt x="346" y="0"/>
                    </a:lnTo>
                    <a:lnTo>
                      <a:pt x="334" y="22"/>
                    </a:lnTo>
                    <a:lnTo>
                      <a:pt x="318" y="44"/>
                    </a:lnTo>
                    <a:lnTo>
                      <a:pt x="302" y="64"/>
                    </a:lnTo>
                    <a:lnTo>
                      <a:pt x="284" y="82"/>
                    </a:lnTo>
                    <a:lnTo>
                      <a:pt x="266" y="100"/>
                    </a:lnTo>
                    <a:lnTo>
                      <a:pt x="246" y="116"/>
                    </a:lnTo>
                    <a:lnTo>
                      <a:pt x="226" y="132"/>
                    </a:lnTo>
                    <a:lnTo>
                      <a:pt x="204" y="146"/>
                    </a:lnTo>
                    <a:lnTo>
                      <a:pt x="180" y="158"/>
                    </a:lnTo>
                    <a:lnTo>
                      <a:pt x="156" y="168"/>
                    </a:lnTo>
                    <a:lnTo>
                      <a:pt x="132" y="178"/>
                    </a:lnTo>
                    <a:lnTo>
                      <a:pt x="108" y="186"/>
                    </a:lnTo>
                    <a:lnTo>
                      <a:pt x="82" y="192"/>
                    </a:lnTo>
                    <a:lnTo>
                      <a:pt x="56" y="196"/>
                    </a:lnTo>
                    <a:lnTo>
                      <a:pt x="28" y="200"/>
                    </a:lnTo>
                    <a:lnTo>
                      <a:pt x="0" y="200"/>
                    </a:lnTo>
                    <a:close/>
                  </a:path>
                </a:pathLst>
              </a:custGeom>
              <a:noFill/>
              <a:ln w="12700">
                <a:solidFill>
                  <a:srgbClr val="000000"/>
                </a:solidFill>
                <a:prstDash val="solid"/>
                <a:round/>
                <a:headEnd/>
                <a:tailEnd/>
              </a:ln>
            </p:spPr>
            <p:txBody>
              <a:bodyPr/>
              <a:lstStyle/>
              <a:p>
                <a:endParaRPr lang="en-GB"/>
              </a:p>
            </p:txBody>
          </p:sp>
          <p:sp>
            <p:nvSpPr>
              <p:cNvPr id="49" name="Freeform 12"/>
              <p:cNvSpPr>
                <a:spLocks/>
              </p:cNvSpPr>
              <p:nvPr/>
            </p:nvSpPr>
            <p:spPr bwMode="auto">
              <a:xfrm>
                <a:off x="4573587" y="2286194"/>
                <a:ext cx="1651000" cy="1587500"/>
              </a:xfrm>
              <a:custGeom>
                <a:avLst/>
                <a:gdLst>
                  <a:gd name="T0" fmla="*/ 0 w 1040"/>
                  <a:gd name="T1" fmla="*/ 0 h 1000"/>
                  <a:gd name="T2" fmla="*/ 0 w 1040"/>
                  <a:gd name="T3" fmla="*/ 1270000 h 1000"/>
                  <a:gd name="T4" fmla="*/ 0 w 1040"/>
                  <a:gd name="T5" fmla="*/ 1270000 h 1000"/>
                  <a:gd name="T6" fmla="*/ 44450 w 1040"/>
                  <a:gd name="T7" fmla="*/ 1273175 h 1000"/>
                  <a:gd name="T8" fmla="*/ 88900 w 1040"/>
                  <a:gd name="T9" fmla="*/ 1276350 h 1000"/>
                  <a:gd name="T10" fmla="*/ 130175 w 1040"/>
                  <a:gd name="T11" fmla="*/ 1282700 h 1000"/>
                  <a:gd name="T12" fmla="*/ 171450 w 1040"/>
                  <a:gd name="T13" fmla="*/ 1295400 h 1000"/>
                  <a:gd name="T14" fmla="*/ 209550 w 1040"/>
                  <a:gd name="T15" fmla="*/ 1304925 h 1000"/>
                  <a:gd name="T16" fmla="*/ 247650 w 1040"/>
                  <a:gd name="T17" fmla="*/ 1320800 h 1000"/>
                  <a:gd name="T18" fmla="*/ 285750 w 1040"/>
                  <a:gd name="T19" fmla="*/ 1339850 h 1000"/>
                  <a:gd name="T20" fmla="*/ 323850 w 1040"/>
                  <a:gd name="T21" fmla="*/ 1358900 h 1000"/>
                  <a:gd name="T22" fmla="*/ 358775 w 1040"/>
                  <a:gd name="T23" fmla="*/ 1381125 h 1000"/>
                  <a:gd name="T24" fmla="*/ 390525 w 1040"/>
                  <a:gd name="T25" fmla="*/ 1403350 h 1000"/>
                  <a:gd name="T26" fmla="*/ 422275 w 1040"/>
                  <a:gd name="T27" fmla="*/ 1431925 h 1000"/>
                  <a:gd name="T28" fmla="*/ 450850 w 1040"/>
                  <a:gd name="T29" fmla="*/ 1457325 h 1000"/>
                  <a:gd name="T30" fmla="*/ 479425 w 1040"/>
                  <a:gd name="T31" fmla="*/ 1489075 h 1000"/>
                  <a:gd name="T32" fmla="*/ 504825 w 1040"/>
                  <a:gd name="T33" fmla="*/ 1520825 h 1000"/>
                  <a:gd name="T34" fmla="*/ 530225 w 1040"/>
                  <a:gd name="T35" fmla="*/ 1552575 h 1000"/>
                  <a:gd name="T36" fmla="*/ 549275 w 1040"/>
                  <a:gd name="T37" fmla="*/ 1587500 h 1000"/>
                  <a:gd name="T38" fmla="*/ 1651000 w 1040"/>
                  <a:gd name="T39" fmla="*/ 952500 h 1000"/>
                  <a:gd name="T40" fmla="*/ 1651000 w 1040"/>
                  <a:gd name="T41" fmla="*/ 952500 h 1000"/>
                  <a:gd name="T42" fmla="*/ 1619250 w 1040"/>
                  <a:gd name="T43" fmla="*/ 901700 h 1000"/>
                  <a:gd name="T44" fmla="*/ 1584325 w 1040"/>
                  <a:gd name="T45" fmla="*/ 847725 h 1000"/>
                  <a:gd name="T46" fmla="*/ 1549400 w 1040"/>
                  <a:gd name="T47" fmla="*/ 796925 h 1000"/>
                  <a:gd name="T48" fmla="*/ 1514475 w 1040"/>
                  <a:gd name="T49" fmla="*/ 749300 h 1000"/>
                  <a:gd name="T50" fmla="*/ 1476375 w 1040"/>
                  <a:gd name="T51" fmla="*/ 701675 h 1000"/>
                  <a:gd name="T52" fmla="*/ 1435100 w 1040"/>
                  <a:gd name="T53" fmla="*/ 654050 h 1000"/>
                  <a:gd name="T54" fmla="*/ 1397000 w 1040"/>
                  <a:gd name="T55" fmla="*/ 609600 h 1000"/>
                  <a:gd name="T56" fmla="*/ 1352550 w 1040"/>
                  <a:gd name="T57" fmla="*/ 565150 h 1000"/>
                  <a:gd name="T58" fmla="*/ 1308100 w 1040"/>
                  <a:gd name="T59" fmla="*/ 520700 h 1000"/>
                  <a:gd name="T60" fmla="*/ 1263650 w 1040"/>
                  <a:gd name="T61" fmla="*/ 479425 h 1000"/>
                  <a:gd name="T62" fmla="*/ 1216025 w 1040"/>
                  <a:gd name="T63" fmla="*/ 441325 h 1000"/>
                  <a:gd name="T64" fmla="*/ 1168400 w 1040"/>
                  <a:gd name="T65" fmla="*/ 403225 h 1000"/>
                  <a:gd name="T66" fmla="*/ 1120775 w 1040"/>
                  <a:gd name="T67" fmla="*/ 365125 h 1000"/>
                  <a:gd name="T68" fmla="*/ 1069975 w 1040"/>
                  <a:gd name="T69" fmla="*/ 330200 h 1000"/>
                  <a:gd name="T70" fmla="*/ 1019175 w 1040"/>
                  <a:gd name="T71" fmla="*/ 295275 h 1000"/>
                  <a:gd name="T72" fmla="*/ 965200 w 1040"/>
                  <a:gd name="T73" fmla="*/ 263525 h 1000"/>
                  <a:gd name="T74" fmla="*/ 914400 w 1040"/>
                  <a:gd name="T75" fmla="*/ 231775 h 1000"/>
                  <a:gd name="T76" fmla="*/ 857250 w 1040"/>
                  <a:gd name="T77" fmla="*/ 203200 h 1000"/>
                  <a:gd name="T78" fmla="*/ 803275 w 1040"/>
                  <a:gd name="T79" fmla="*/ 177800 h 1000"/>
                  <a:gd name="T80" fmla="*/ 746125 w 1040"/>
                  <a:gd name="T81" fmla="*/ 152400 h 1000"/>
                  <a:gd name="T82" fmla="*/ 688975 w 1040"/>
                  <a:gd name="T83" fmla="*/ 130175 h 1000"/>
                  <a:gd name="T84" fmla="*/ 628650 w 1040"/>
                  <a:gd name="T85" fmla="*/ 107950 h 1000"/>
                  <a:gd name="T86" fmla="*/ 571500 w 1040"/>
                  <a:gd name="T87" fmla="*/ 88900 h 1000"/>
                  <a:gd name="T88" fmla="*/ 511175 w 1040"/>
                  <a:gd name="T89" fmla="*/ 69850 h 1000"/>
                  <a:gd name="T90" fmla="*/ 447675 w 1040"/>
                  <a:gd name="T91" fmla="*/ 53975 h 1000"/>
                  <a:gd name="T92" fmla="*/ 387350 w 1040"/>
                  <a:gd name="T93" fmla="*/ 41275 h 1000"/>
                  <a:gd name="T94" fmla="*/ 323850 w 1040"/>
                  <a:gd name="T95" fmla="*/ 28575 h 1000"/>
                  <a:gd name="T96" fmla="*/ 260350 w 1040"/>
                  <a:gd name="T97" fmla="*/ 19050 h 1000"/>
                  <a:gd name="T98" fmla="*/ 196850 w 1040"/>
                  <a:gd name="T99" fmla="*/ 9525 h 1000"/>
                  <a:gd name="T100" fmla="*/ 133350 w 1040"/>
                  <a:gd name="T101" fmla="*/ 6350 h 1000"/>
                  <a:gd name="T102" fmla="*/ 66675 w 1040"/>
                  <a:gd name="T103" fmla="*/ 3175 h 1000"/>
                  <a:gd name="T104" fmla="*/ 0 w 1040"/>
                  <a:gd name="T105" fmla="*/ 0 h 1000"/>
                  <a:gd name="T106" fmla="*/ 0 w 1040"/>
                  <a:gd name="T107" fmla="*/ 0 h 10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040" h="1000">
                    <a:moveTo>
                      <a:pt x="0" y="0"/>
                    </a:moveTo>
                    <a:lnTo>
                      <a:pt x="0" y="800"/>
                    </a:lnTo>
                    <a:lnTo>
                      <a:pt x="28" y="802"/>
                    </a:lnTo>
                    <a:lnTo>
                      <a:pt x="56" y="804"/>
                    </a:lnTo>
                    <a:lnTo>
                      <a:pt x="82" y="808"/>
                    </a:lnTo>
                    <a:lnTo>
                      <a:pt x="108" y="816"/>
                    </a:lnTo>
                    <a:lnTo>
                      <a:pt x="132" y="822"/>
                    </a:lnTo>
                    <a:lnTo>
                      <a:pt x="156" y="832"/>
                    </a:lnTo>
                    <a:lnTo>
                      <a:pt x="180" y="844"/>
                    </a:lnTo>
                    <a:lnTo>
                      <a:pt x="204" y="856"/>
                    </a:lnTo>
                    <a:lnTo>
                      <a:pt x="226" y="870"/>
                    </a:lnTo>
                    <a:lnTo>
                      <a:pt x="246" y="884"/>
                    </a:lnTo>
                    <a:lnTo>
                      <a:pt x="266" y="902"/>
                    </a:lnTo>
                    <a:lnTo>
                      <a:pt x="284" y="918"/>
                    </a:lnTo>
                    <a:lnTo>
                      <a:pt x="302" y="938"/>
                    </a:lnTo>
                    <a:lnTo>
                      <a:pt x="318" y="958"/>
                    </a:lnTo>
                    <a:lnTo>
                      <a:pt x="334" y="978"/>
                    </a:lnTo>
                    <a:lnTo>
                      <a:pt x="346" y="1000"/>
                    </a:lnTo>
                    <a:lnTo>
                      <a:pt x="1040" y="600"/>
                    </a:lnTo>
                    <a:lnTo>
                      <a:pt x="1020" y="568"/>
                    </a:lnTo>
                    <a:lnTo>
                      <a:pt x="998" y="534"/>
                    </a:lnTo>
                    <a:lnTo>
                      <a:pt x="976" y="502"/>
                    </a:lnTo>
                    <a:lnTo>
                      <a:pt x="954" y="472"/>
                    </a:lnTo>
                    <a:lnTo>
                      <a:pt x="930" y="442"/>
                    </a:lnTo>
                    <a:lnTo>
                      <a:pt x="904" y="412"/>
                    </a:lnTo>
                    <a:lnTo>
                      <a:pt x="880" y="384"/>
                    </a:lnTo>
                    <a:lnTo>
                      <a:pt x="852" y="356"/>
                    </a:lnTo>
                    <a:lnTo>
                      <a:pt x="824" y="328"/>
                    </a:lnTo>
                    <a:lnTo>
                      <a:pt x="796" y="302"/>
                    </a:lnTo>
                    <a:lnTo>
                      <a:pt x="766" y="278"/>
                    </a:lnTo>
                    <a:lnTo>
                      <a:pt x="736" y="254"/>
                    </a:lnTo>
                    <a:lnTo>
                      <a:pt x="706" y="230"/>
                    </a:lnTo>
                    <a:lnTo>
                      <a:pt x="674" y="208"/>
                    </a:lnTo>
                    <a:lnTo>
                      <a:pt x="642" y="186"/>
                    </a:lnTo>
                    <a:lnTo>
                      <a:pt x="608" y="166"/>
                    </a:lnTo>
                    <a:lnTo>
                      <a:pt x="576" y="146"/>
                    </a:lnTo>
                    <a:lnTo>
                      <a:pt x="540" y="128"/>
                    </a:lnTo>
                    <a:lnTo>
                      <a:pt x="506" y="112"/>
                    </a:lnTo>
                    <a:lnTo>
                      <a:pt x="470" y="96"/>
                    </a:lnTo>
                    <a:lnTo>
                      <a:pt x="434" y="82"/>
                    </a:lnTo>
                    <a:lnTo>
                      <a:pt x="396" y="68"/>
                    </a:lnTo>
                    <a:lnTo>
                      <a:pt x="360" y="56"/>
                    </a:lnTo>
                    <a:lnTo>
                      <a:pt x="322" y="44"/>
                    </a:lnTo>
                    <a:lnTo>
                      <a:pt x="282" y="34"/>
                    </a:lnTo>
                    <a:lnTo>
                      <a:pt x="244" y="26"/>
                    </a:lnTo>
                    <a:lnTo>
                      <a:pt x="204" y="18"/>
                    </a:lnTo>
                    <a:lnTo>
                      <a:pt x="164" y="12"/>
                    </a:lnTo>
                    <a:lnTo>
                      <a:pt x="124" y="6"/>
                    </a:lnTo>
                    <a:lnTo>
                      <a:pt x="84" y="4"/>
                    </a:lnTo>
                    <a:lnTo>
                      <a:pt x="42" y="2"/>
                    </a:lnTo>
                    <a:lnTo>
                      <a:pt x="0" y="0"/>
                    </a:lnTo>
                    <a:close/>
                  </a:path>
                </a:pathLst>
              </a:custGeom>
              <a:noFill/>
              <a:ln w="12700" cap="flat" cmpd="sng">
                <a:solidFill>
                  <a:srgbClr val="000000"/>
                </a:solidFill>
                <a:prstDash val="solid"/>
                <a:round/>
                <a:headEnd type="none" w="med" len="med"/>
                <a:tailEnd type="none" w="med" len="med"/>
              </a:ln>
              <a:effectLst/>
              <a:extLst/>
            </p:spPr>
            <p:txBody>
              <a:bodyPr/>
              <a:lstStyle/>
              <a:p>
                <a:endParaRPr lang="en-GB"/>
              </a:p>
            </p:txBody>
          </p:sp>
          <p:sp>
            <p:nvSpPr>
              <p:cNvPr id="50" name="Freeform 13"/>
              <p:cNvSpPr>
                <a:spLocks/>
              </p:cNvSpPr>
              <p:nvPr/>
            </p:nvSpPr>
            <p:spPr bwMode="auto">
              <a:xfrm>
                <a:off x="5122864" y="3238693"/>
                <a:ext cx="1355725" cy="1905000"/>
              </a:xfrm>
              <a:custGeom>
                <a:avLst/>
                <a:gdLst>
                  <a:gd name="T0" fmla="*/ 85725 w 854"/>
                  <a:gd name="T1" fmla="*/ 952500 h 1200"/>
                  <a:gd name="T2" fmla="*/ 85725 w 854"/>
                  <a:gd name="T3" fmla="*/ 952500 h 1200"/>
                  <a:gd name="T4" fmla="*/ 85725 w 854"/>
                  <a:gd name="T5" fmla="*/ 996950 h 1200"/>
                  <a:gd name="T6" fmla="*/ 79375 w 854"/>
                  <a:gd name="T7" fmla="*/ 1038225 h 1200"/>
                  <a:gd name="T8" fmla="*/ 73025 w 854"/>
                  <a:gd name="T9" fmla="*/ 1079500 h 1200"/>
                  <a:gd name="T10" fmla="*/ 63500 w 854"/>
                  <a:gd name="T11" fmla="*/ 1120775 h 1200"/>
                  <a:gd name="T12" fmla="*/ 50800 w 854"/>
                  <a:gd name="T13" fmla="*/ 1158875 h 1200"/>
                  <a:gd name="T14" fmla="*/ 38100 w 854"/>
                  <a:gd name="T15" fmla="*/ 1196975 h 1200"/>
                  <a:gd name="T16" fmla="*/ 19050 w 854"/>
                  <a:gd name="T17" fmla="*/ 1235075 h 1200"/>
                  <a:gd name="T18" fmla="*/ 0 w 854"/>
                  <a:gd name="T19" fmla="*/ 1270000 h 1200"/>
                  <a:gd name="T20" fmla="*/ 1101725 w 854"/>
                  <a:gd name="T21" fmla="*/ 1905000 h 1200"/>
                  <a:gd name="T22" fmla="*/ 1101725 w 854"/>
                  <a:gd name="T23" fmla="*/ 1905000 h 1200"/>
                  <a:gd name="T24" fmla="*/ 1130300 w 854"/>
                  <a:gd name="T25" fmla="*/ 1854200 h 1200"/>
                  <a:gd name="T26" fmla="*/ 1158875 w 854"/>
                  <a:gd name="T27" fmla="*/ 1800225 h 1200"/>
                  <a:gd name="T28" fmla="*/ 1184275 w 854"/>
                  <a:gd name="T29" fmla="*/ 1743075 h 1200"/>
                  <a:gd name="T30" fmla="*/ 1209675 w 854"/>
                  <a:gd name="T31" fmla="*/ 1689100 h 1200"/>
                  <a:gd name="T32" fmla="*/ 1231900 w 854"/>
                  <a:gd name="T33" fmla="*/ 1631950 h 1200"/>
                  <a:gd name="T34" fmla="*/ 1254125 w 854"/>
                  <a:gd name="T35" fmla="*/ 1571625 h 1200"/>
                  <a:gd name="T36" fmla="*/ 1273175 w 854"/>
                  <a:gd name="T37" fmla="*/ 1514475 h 1200"/>
                  <a:gd name="T38" fmla="*/ 1289050 w 854"/>
                  <a:gd name="T39" fmla="*/ 1454150 h 1200"/>
                  <a:gd name="T40" fmla="*/ 1304925 w 854"/>
                  <a:gd name="T41" fmla="*/ 1393825 h 1200"/>
                  <a:gd name="T42" fmla="*/ 1317625 w 854"/>
                  <a:gd name="T43" fmla="*/ 1333500 h 1200"/>
                  <a:gd name="T44" fmla="*/ 1330325 w 854"/>
                  <a:gd name="T45" fmla="*/ 1273175 h 1200"/>
                  <a:gd name="T46" fmla="*/ 1339850 w 854"/>
                  <a:gd name="T47" fmla="*/ 1209675 h 1200"/>
                  <a:gd name="T48" fmla="*/ 1346200 w 854"/>
                  <a:gd name="T49" fmla="*/ 1146175 h 1200"/>
                  <a:gd name="T50" fmla="*/ 1352550 w 854"/>
                  <a:gd name="T51" fmla="*/ 1082675 h 1200"/>
                  <a:gd name="T52" fmla="*/ 1355725 w 854"/>
                  <a:gd name="T53" fmla="*/ 1019175 h 1200"/>
                  <a:gd name="T54" fmla="*/ 1355725 w 854"/>
                  <a:gd name="T55" fmla="*/ 952500 h 1200"/>
                  <a:gd name="T56" fmla="*/ 1355725 w 854"/>
                  <a:gd name="T57" fmla="*/ 952500 h 1200"/>
                  <a:gd name="T58" fmla="*/ 1355725 w 854"/>
                  <a:gd name="T59" fmla="*/ 889000 h 1200"/>
                  <a:gd name="T60" fmla="*/ 1352550 w 854"/>
                  <a:gd name="T61" fmla="*/ 825500 h 1200"/>
                  <a:gd name="T62" fmla="*/ 1346200 w 854"/>
                  <a:gd name="T63" fmla="*/ 762000 h 1200"/>
                  <a:gd name="T64" fmla="*/ 1339850 w 854"/>
                  <a:gd name="T65" fmla="*/ 698500 h 1200"/>
                  <a:gd name="T66" fmla="*/ 1330325 w 854"/>
                  <a:gd name="T67" fmla="*/ 635000 h 1200"/>
                  <a:gd name="T68" fmla="*/ 1317625 w 854"/>
                  <a:gd name="T69" fmla="*/ 574675 h 1200"/>
                  <a:gd name="T70" fmla="*/ 1304925 w 854"/>
                  <a:gd name="T71" fmla="*/ 511175 h 1200"/>
                  <a:gd name="T72" fmla="*/ 1289050 w 854"/>
                  <a:gd name="T73" fmla="*/ 450850 h 1200"/>
                  <a:gd name="T74" fmla="*/ 1273175 w 854"/>
                  <a:gd name="T75" fmla="*/ 393700 h 1200"/>
                  <a:gd name="T76" fmla="*/ 1254125 w 854"/>
                  <a:gd name="T77" fmla="*/ 333375 h 1200"/>
                  <a:gd name="T78" fmla="*/ 1231900 w 854"/>
                  <a:gd name="T79" fmla="*/ 276225 h 1200"/>
                  <a:gd name="T80" fmla="*/ 1209675 w 854"/>
                  <a:gd name="T81" fmla="*/ 219075 h 1200"/>
                  <a:gd name="T82" fmla="*/ 1184275 w 854"/>
                  <a:gd name="T83" fmla="*/ 161925 h 1200"/>
                  <a:gd name="T84" fmla="*/ 1158875 w 854"/>
                  <a:gd name="T85" fmla="*/ 107950 h 1200"/>
                  <a:gd name="T86" fmla="*/ 1130300 w 854"/>
                  <a:gd name="T87" fmla="*/ 53975 h 1200"/>
                  <a:gd name="T88" fmla="*/ 1101725 w 854"/>
                  <a:gd name="T89" fmla="*/ 0 h 1200"/>
                  <a:gd name="T90" fmla="*/ 0 w 854"/>
                  <a:gd name="T91" fmla="*/ 635000 h 1200"/>
                  <a:gd name="T92" fmla="*/ 0 w 854"/>
                  <a:gd name="T93" fmla="*/ 635000 h 1200"/>
                  <a:gd name="T94" fmla="*/ 19050 w 854"/>
                  <a:gd name="T95" fmla="*/ 673100 h 1200"/>
                  <a:gd name="T96" fmla="*/ 38100 w 854"/>
                  <a:gd name="T97" fmla="*/ 708025 h 1200"/>
                  <a:gd name="T98" fmla="*/ 50800 w 854"/>
                  <a:gd name="T99" fmla="*/ 746125 h 1200"/>
                  <a:gd name="T100" fmla="*/ 63500 w 854"/>
                  <a:gd name="T101" fmla="*/ 787400 h 1200"/>
                  <a:gd name="T102" fmla="*/ 73025 w 854"/>
                  <a:gd name="T103" fmla="*/ 825500 h 1200"/>
                  <a:gd name="T104" fmla="*/ 79375 w 854"/>
                  <a:gd name="T105" fmla="*/ 866775 h 1200"/>
                  <a:gd name="T106" fmla="*/ 85725 w 854"/>
                  <a:gd name="T107" fmla="*/ 911225 h 1200"/>
                  <a:gd name="T108" fmla="*/ 85725 w 854"/>
                  <a:gd name="T109" fmla="*/ 952500 h 1200"/>
                  <a:gd name="T110" fmla="*/ 85725 w 854"/>
                  <a:gd name="T111" fmla="*/ 952500 h 120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854" h="1200">
                    <a:moveTo>
                      <a:pt x="54" y="600"/>
                    </a:moveTo>
                    <a:lnTo>
                      <a:pt x="54" y="600"/>
                    </a:lnTo>
                    <a:lnTo>
                      <a:pt x="54" y="628"/>
                    </a:lnTo>
                    <a:lnTo>
                      <a:pt x="50" y="654"/>
                    </a:lnTo>
                    <a:lnTo>
                      <a:pt x="46" y="680"/>
                    </a:lnTo>
                    <a:lnTo>
                      <a:pt x="40" y="706"/>
                    </a:lnTo>
                    <a:lnTo>
                      <a:pt x="32" y="730"/>
                    </a:lnTo>
                    <a:lnTo>
                      <a:pt x="24" y="754"/>
                    </a:lnTo>
                    <a:lnTo>
                      <a:pt x="12" y="778"/>
                    </a:lnTo>
                    <a:lnTo>
                      <a:pt x="0" y="800"/>
                    </a:lnTo>
                    <a:lnTo>
                      <a:pt x="694" y="1200"/>
                    </a:lnTo>
                    <a:lnTo>
                      <a:pt x="712" y="1168"/>
                    </a:lnTo>
                    <a:lnTo>
                      <a:pt x="730" y="1134"/>
                    </a:lnTo>
                    <a:lnTo>
                      <a:pt x="746" y="1098"/>
                    </a:lnTo>
                    <a:lnTo>
                      <a:pt x="762" y="1064"/>
                    </a:lnTo>
                    <a:lnTo>
                      <a:pt x="776" y="1028"/>
                    </a:lnTo>
                    <a:lnTo>
                      <a:pt x="790" y="990"/>
                    </a:lnTo>
                    <a:lnTo>
                      <a:pt x="802" y="954"/>
                    </a:lnTo>
                    <a:lnTo>
                      <a:pt x="812" y="916"/>
                    </a:lnTo>
                    <a:lnTo>
                      <a:pt x="822" y="878"/>
                    </a:lnTo>
                    <a:lnTo>
                      <a:pt x="830" y="840"/>
                    </a:lnTo>
                    <a:lnTo>
                      <a:pt x="838" y="802"/>
                    </a:lnTo>
                    <a:lnTo>
                      <a:pt x="844" y="762"/>
                    </a:lnTo>
                    <a:lnTo>
                      <a:pt x="848" y="722"/>
                    </a:lnTo>
                    <a:lnTo>
                      <a:pt x="852" y="682"/>
                    </a:lnTo>
                    <a:lnTo>
                      <a:pt x="854" y="642"/>
                    </a:lnTo>
                    <a:lnTo>
                      <a:pt x="854" y="600"/>
                    </a:lnTo>
                    <a:lnTo>
                      <a:pt x="854" y="560"/>
                    </a:lnTo>
                    <a:lnTo>
                      <a:pt x="852" y="520"/>
                    </a:lnTo>
                    <a:lnTo>
                      <a:pt x="848" y="480"/>
                    </a:lnTo>
                    <a:lnTo>
                      <a:pt x="844" y="440"/>
                    </a:lnTo>
                    <a:lnTo>
                      <a:pt x="838" y="400"/>
                    </a:lnTo>
                    <a:lnTo>
                      <a:pt x="830" y="362"/>
                    </a:lnTo>
                    <a:lnTo>
                      <a:pt x="822" y="322"/>
                    </a:lnTo>
                    <a:lnTo>
                      <a:pt x="812" y="284"/>
                    </a:lnTo>
                    <a:lnTo>
                      <a:pt x="802" y="248"/>
                    </a:lnTo>
                    <a:lnTo>
                      <a:pt x="790" y="210"/>
                    </a:lnTo>
                    <a:lnTo>
                      <a:pt x="776" y="174"/>
                    </a:lnTo>
                    <a:lnTo>
                      <a:pt x="762" y="138"/>
                    </a:lnTo>
                    <a:lnTo>
                      <a:pt x="746" y="102"/>
                    </a:lnTo>
                    <a:lnTo>
                      <a:pt x="730" y="68"/>
                    </a:lnTo>
                    <a:lnTo>
                      <a:pt x="712" y="34"/>
                    </a:lnTo>
                    <a:lnTo>
                      <a:pt x="694" y="0"/>
                    </a:lnTo>
                    <a:lnTo>
                      <a:pt x="0" y="400"/>
                    </a:lnTo>
                    <a:lnTo>
                      <a:pt x="12" y="424"/>
                    </a:lnTo>
                    <a:lnTo>
                      <a:pt x="24" y="446"/>
                    </a:lnTo>
                    <a:lnTo>
                      <a:pt x="32" y="470"/>
                    </a:lnTo>
                    <a:lnTo>
                      <a:pt x="40" y="496"/>
                    </a:lnTo>
                    <a:lnTo>
                      <a:pt x="46" y="520"/>
                    </a:lnTo>
                    <a:lnTo>
                      <a:pt x="50" y="546"/>
                    </a:lnTo>
                    <a:lnTo>
                      <a:pt x="54" y="574"/>
                    </a:lnTo>
                    <a:lnTo>
                      <a:pt x="54" y="600"/>
                    </a:lnTo>
                    <a:close/>
                  </a:path>
                </a:pathLst>
              </a:custGeom>
              <a:noFill/>
              <a:ln w="38100" cap="flat" cmpd="sng">
                <a:solidFill>
                  <a:srgbClr val="5F5F5F"/>
                </a:solidFill>
                <a:prstDash val="solid"/>
                <a:round/>
                <a:headEnd type="none" w="med" len="med"/>
                <a:tailEnd type="none" w="med" len="med"/>
              </a:ln>
              <a:effectLst/>
              <a:extLst/>
            </p:spPr>
            <p:txBody>
              <a:bodyPr/>
              <a:lstStyle/>
              <a:p>
                <a:endParaRPr lang="en-GB"/>
              </a:p>
            </p:txBody>
          </p:sp>
          <p:sp>
            <p:nvSpPr>
              <p:cNvPr id="51" name="Rectangle 14"/>
              <p:cNvSpPr>
                <a:spLocks noChangeArrowheads="1"/>
              </p:cNvSpPr>
              <p:nvPr/>
            </p:nvSpPr>
            <p:spPr bwMode="auto">
              <a:xfrm>
                <a:off x="4573587" y="4191194"/>
                <a:ext cx="1588" cy="1588"/>
              </a:xfrm>
              <a:prstGeom prst="rect">
                <a:avLst/>
              </a:prstGeom>
              <a:solidFill>
                <a:srgbClr val="FFFFFF"/>
              </a:solidFill>
              <a:ln w="12700">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2" name="Freeform 15"/>
              <p:cNvSpPr>
                <a:spLocks/>
              </p:cNvSpPr>
              <p:nvPr/>
            </p:nvSpPr>
            <p:spPr bwMode="auto">
              <a:xfrm>
                <a:off x="3938587" y="3549844"/>
                <a:ext cx="1270000" cy="1270000"/>
              </a:xfrm>
              <a:custGeom>
                <a:avLst/>
                <a:gdLst>
                  <a:gd name="T0" fmla="*/ 1270000 w 800"/>
                  <a:gd name="T1" fmla="*/ 635000 h 800"/>
                  <a:gd name="T2" fmla="*/ 1257300 w 800"/>
                  <a:gd name="T3" fmla="*/ 765175 h 800"/>
                  <a:gd name="T4" fmla="*/ 1222375 w 800"/>
                  <a:gd name="T5" fmla="*/ 882650 h 800"/>
                  <a:gd name="T6" fmla="*/ 1162050 w 800"/>
                  <a:gd name="T7" fmla="*/ 990600 h 800"/>
                  <a:gd name="T8" fmla="*/ 1085850 w 800"/>
                  <a:gd name="T9" fmla="*/ 1085850 h 800"/>
                  <a:gd name="T10" fmla="*/ 990600 w 800"/>
                  <a:gd name="T11" fmla="*/ 1162050 h 800"/>
                  <a:gd name="T12" fmla="*/ 882650 w 800"/>
                  <a:gd name="T13" fmla="*/ 1222375 h 800"/>
                  <a:gd name="T14" fmla="*/ 765175 w 800"/>
                  <a:gd name="T15" fmla="*/ 1257300 h 800"/>
                  <a:gd name="T16" fmla="*/ 635000 w 800"/>
                  <a:gd name="T17" fmla="*/ 1270000 h 800"/>
                  <a:gd name="T18" fmla="*/ 571500 w 800"/>
                  <a:gd name="T19" fmla="*/ 1266825 h 800"/>
                  <a:gd name="T20" fmla="*/ 447675 w 800"/>
                  <a:gd name="T21" fmla="*/ 1241425 h 800"/>
                  <a:gd name="T22" fmla="*/ 333375 w 800"/>
                  <a:gd name="T23" fmla="*/ 1193800 h 800"/>
                  <a:gd name="T24" fmla="*/ 231775 w 800"/>
                  <a:gd name="T25" fmla="*/ 1127125 h 800"/>
                  <a:gd name="T26" fmla="*/ 146050 w 800"/>
                  <a:gd name="T27" fmla="*/ 1038225 h 800"/>
                  <a:gd name="T28" fmla="*/ 76200 w 800"/>
                  <a:gd name="T29" fmla="*/ 939800 h 800"/>
                  <a:gd name="T30" fmla="*/ 28575 w 800"/>
                  <a:gd name="T31" fmla="*/ 825500 h 800"/>
                  <a:gd name="T32" fmla="*/ 3175 w 800"/>
                  <a:gd name="T33" fmla="*/ 701675 h 800"/>
                  <a:gd name="T34" fmla="*/ 0 w 800"/>
                  <a:gd name="T35" fmla="*/ 635000 h 800"/>
                  <a:gd name="T36" fmla="*/ 12700 w 800"/>
                  <a:gd name="T37" fmla="*/ 508000 h 800"/>
                  <a:gd name="T38" fmla="*/ 50800 w 800"/>
                  <a:gd name="T39" fmla="*/ 387350 h 800"/>
                  <a:gd name="T40" fmla="*/ 107950 w 800"/>
                  <a:gd name="T41" fmla="*/ 279400 h 800"/>
                  <a:gd name="T42" fmla="*/ 187325 w 800"/>
                  <a:gd name="T43" fmla="*/ 187325 h 800"/>
                  <a:gd name="T44" fmla="*/ 279400 w 800"/>
                  <a:gd name="T45" fmla="*/ 107950 h 800"/>
                  <a:gd name="T46" fmla="*/ 387350 w 800"/>
                  <a:gd name="T47" fmla="*/ 50800 h 800"/>
                  <a:gd name="T48" fmla="*/ 508000 w 800"/>
                  <a:gd name="T49" fmla="*/ 12700 h 800"/>
                  <a:gd name="T50" fmla="*/ 635000 w 800"/>
                  <a:gd name="T51" fmla="*/ 0 h 800"/>
                  <a:gd name="T52" fmla="*/ 701675 w 800"/>
                  <a:gd name="T53" fmla="*/ 3175 h 800"/>
                  <a:gd name="T54" fmla="*/ 825500 w 800"/>
                  <a:gd name="T55" fmla="*/ 28575 h 800"/>
                  <a:gd name="T56" fmla="*/ 939800 w 800"/>
                  <a:gd name="T57" fmla="*/ 76200 h 800"/>
                  <a:gd name="T58" fmla="*/ 1038225 w 800"/>
                  <a:gd name="T59" fmla="*/ 146050 h 800"/>
                  <a:gd name="T60" fmla="*/ 1127125 w 800"/>
                  <a:gd name="T61" fmla="*/ 231775 h 800"/>
                  <a:gd name="T62" fmla="*/ 1193800 w 800"/>
                  <a:gd name="T63" fmla="*/ 333375 h 800"/>
                  <a:gd name="T64" fmla="*/ 1241425 w 800"/>
                  <a:gd name="T65" fmla="*/ 447675 h 800"/>
                  <a:gd name="T66" fmla="*/ 1266825 w 800"/>
                  <a:gd name="T67" fmla="*/ 571500 h 800"/>
                  <a:gd name="T68" fmla="*/ 1270000 w 800"/>
                  <a:gd name="T69" fmla="*/ 635000 h 8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800" h="800">
                    <a:moveTo>
                      <a:pt x="800" y="400"/>
                    </a:moveTo>
                    <a:lnTo>
                      <a:pt x="800" y="400"/>
                    </a:lnTo>
                    <a:lnTo>
                      <a:pt x="798" y="442"/>
                    </a:lnTo>
                    <a:lnTo>
                      <a:pt x="792" y="482"/>
                    </a:lnTo>
                    <a:lnTo>
                      <a:pt x="782" y="520"/>
                    </a:lnTo>
                    <a:lnTo>
                      <a:pt x="770" y="556"/>
                    </a:lnTo>
                    <a:lnTo>
                      <a:pt x="752" y="592"/>
                    </a:lnTo>
                    <a:lnTo>
                      <a:pt x="732" y="624"/>
                    </a:lnTo>
                    <a:lnTo>
                      <a:pt x="710" y="654"/>
                    </a:lnTo>
                    <a:lnTo>
                      <a:pt x="684" y="684"/>
                    </a:lnTo>
                    <a:lnTo>
                      <a:pt x="654" y="710"/>
                    </a:lnTo>
                    <a:lnTo>
                      <a:pt x="624" y="732"/>
                    </a:lnTo>
                    <a:lnTo>
                      <a:pt x="592" y="752"/>
                    </a:lnTo>
                    <a:lnTo>
                      <a:pt x="556" y="770"/>
                    </a:lnTo>
                    <a:lnTo>
                      <a:pt x="520" y="782"/>
                    </a:lnTo>
                    <a:lnTo>
                      <a:pt x="482" y="792"/>
                    </a:lnTo>
                    <a:lnTo>
                      <a:pt x="442" y="798"/>
                    </a:lnTo>
                    <a:lnTo>
                      <a:pt x="400" y="800"/>
                    </a:lnTo>
                    <a:lnTo>
                      <a:pt x="360" y="798"/>
                    </a:lnTo>
                    <a:lnTo>
                      <a:pt x="320" y="792"/>
                    </a:lnTo>
                    <a:lnTo>
                      <a:pt x="282" y="782"/>
                    </a:lnTo>
                    <a:lnTo>
                      <a:pt x="244" y="770"/>
                    </a:lnTo>
                    <a:lnTo>
                      <a:pt x="210" y="752"/>
                    </a:lnTo>
                    <a:lnTo>
                      <a:pt x="176" y="732"/>
                    </a:lnTo>
                    <a:lnTo>
                      <a:pt x="146" y="710"/>
                    </a:lnTo>
                    <a:lnTo>
                      <a:pt x="118" y="684"/>
                    </a:lnTo>
                    <a:lnTo>
                      <a:pt x="92" y="654"/>
                    </a:lnTo>
                    <a:lnTo>
                      <a:pt x="68" y="624"/>
                    </a:lnTo>
                    <a:lnTo>
                      <a:pt x="48" y="592"/>
                    </a:lnTo>
                    <a:lnTo>
                      <a:pt x="32" y="556"/>
                    </a:lnTo>
                    <a:lnTo>
                      <a:pt x="18" y="520"/>
                    </a:lnTo>
                    <a:lnTo>
                      <a:pt x="8" y="482"/>
                    </a:lnTo>
                    <a:lnTo>
                      <a:pt x="2" y="442"/>
                    </a:lnTo>
                    <a:lnTo>
                      <a:pt x="0" y="400"/>
                    </a:lnTo>
                    <a:lnTo>
                      <a:pt x="2" y="360"/>
                    </a:lnTo>
                    <a:lnTo>
                      <a:pt x="8" y="320"/>
                    </a:lnTo>
                    <a:lnTo>
                      <a:pt x="18" y="282"/>
                    </a:lnTo>
                    <a:lnTo>
                      <a:pt x="32" y="244"/>
                    </a:lnTo>
                    <a:lnTo>
                      <a:pt x="48" y="210"/>
                    </a:lnTo>
                    <a:lnTo>
                      <a:pt x="68" y="176"/>
                    </a:lnTo>
                    <a:lnTo>
                      <a:pt x="92" y="146"/>
                    </a:lnTo>
                    <a:lnTo>
                      <a:pt x="118" y="118"/>
                    </a:lnTo>
                    <a:lnTo>
                      <a:pt x="146" y="92"/>
                    </a:lnTo>
                    <a:lnTo>
                      <a:pt x="176" y="68"/>
                    </a:lnTo>
                    <a:lnTo>
                      <a:pt x="210" y="48"/>
                    </a:lnTo>
                    <a:lnTo>
                      <a:pt x="244" y="32"/>
                    </a:lnTo>
                    <a:lnTo>
                      <a:pt x="282" y="18"/>
                    </a:lnTo>
                    <a:lnTo>
                      <a:pt x="320" y="8"/>
                    </a:lnTo>
                    <a:lnTo>
                      <a:pt x="360" y="2"/>
                    </a:lnTo>
                    <a:lnTo>
                      <a:pt x="400" y="0"/>
                    </a:lnTo>
                    <a:lnTo>
                      <a:pt x="442" y="2"/>
                    </a:lnTo>
                    <a:lnTo>
                      <a:pt x="482" y="8"/>
                    </a:lnTo>
                    <a:lnTo>
                      <a:pt x="520" y="18"/>
                    </a:lnTo>
                    <a:lnTo>
                      <a:pt x="556" y="32"/>
                    </a:lnTo>
                    <a:lnTo>
                      <a:pt x="592" y="48"/>
                    </a:lnTo>
                    <a:lnTo>
                      <a:pt x="624" y="68"/>
                    </a:lnTo>
                    <a:lnTo>
                      <a:pt x="654" y="92"/>
                    </a:lnTo>
                    <a:lnTo>
                      <a:pt x="684" y="118"/>
                    </a:lnTo>
                    <a:lnTo>
                      <a:pt x="710" y="146"/>
                    </a:lnTo>
                    <a:lnTo>
                      <a:pt x="732" y="176"/>
                    </a:lnTo>
                    <a:lnTo>
                      <a:pt x="752" y="210"/>
                    </a:lnTo>
                    <a:lnTo>
                      <a:pt x="770" y="244"/>
                    </a:lnTo>
                    <a:lnTo>
                      <a:pt x="782" y="282"/>
                    </a:lnTo>
                    <a:lnTo>
                      <a:pt x="792" y="320"/>
                    </a:lnTo>
                    <a:lnTo>
                      <a:pt x="798" y="360"/>
                    </a:lnTo>
                    <a:lnTo>
                      <a:pt x="800" y="400"/>
                    </a:lnTo>
                    <a:close/>
                  </a:path>
                </a:pathLst>
              </a:custGeom>
              <a:solidFill>
                <a:srgbClr val="FFFF66"/>
              </a:solidFill>
              <a:ln w="38100" cap="flat" cmpd="sng">
                <a:solidFill>
                  <a:srgbClr val="5F5F5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grpSp>
        <p:sp>
          <p:nvSpPr>
            <p:cNvPr id="36" name="TextBox 35"/>
            <p:cNvSpPr txBox="1"/>
            <p:nvPr/>
          </p:nvSpPr>
          <p:spPr>
            <a:xfrm rot="1599477">
              <a:off x="4994089" y="3222185"/>
              <a:ext cx="530915" cy="338554"/>
            </a:xfrm>
            <a:prstGeom prst="rect">
              <a:avLst/>
            </a:prstGeom>
            <a:noFill/>
          </p:spPr>
          <p:txBody>
            <a:bodyPr wrap="none" rtlCol="0">
              <a:spAutoFit/>
            </a:bodyPr>
            <a:lstStyle/>
            <a:p>
              <a:r>
                <a:rPr lang="en-GB" sz="1600" b="1" i="1" dirty="0" smtClean="0">
                  <a:latin typeface="Source Sans Pro" panose="020B0503030403020204" pitchFamily="34" charset="0"/>
                </a:rPr>
                <a:t>Pub</a:t>
              </a:r>
              <a:endParaRPr lang="en-GB" sz="1600" b="1" i="1" dirty="0">
                <a:latin typeface="Source Sans Pro" panose="020B0503030403020204" pitchFamily="34" charset="0"/>
              </a:endParaRPr>
            </a:p>
          </p:txBody>
        </p:sp>
        <p:sp>
          <p:nvSpPr>
            <p:cNvPr id="37" name="TextBox 36"/>
            <p:cNvSpPr txBox="1"/>
            <p:nvPr/>
          </p:nvSpPr>
          <p:spPr>
            <a:xfrm rot="5400000">
              <a:off x="5249872" y="4010581"/>
              <a:ext cx="856388" cy="584775"/>
            </a:xfrm>
            <a:prstGeom prst="rect">
              <a:avLst/>
            </a:prstGeom>
            <a:noFill/>
          </p:spPr>
          <p:txBody>
            <a:bodyPr wrap="none" rtlCol="0">
              <a:spAutoFit/>
            </a:bodyPr>
            <a:lstStyle/>
            <a:p>
              <a:pPr algn="ctr"/>
              <a:r>
                <a:rPr lang="en-GB" sz="1600" b="1" i="1" dirty="0" err="1" smtClean="0">
                  <a:latin typeface="Source Sans Pro" panose="020B0503030403020204" pitchFamily="34" charset="0"/>
                </a:rPr>
                <a:t>Restau</a:t>
              </a:r>
              <a:r>
                <a:rPr lang="en-GB" sz="1600" b="1" i="1" dirty="0" smtClean="0">
                  <a:latin typeface="Source Sans Pro" panose="020B0503030403020204" pitchFamily="34" charset="0"/>
                </a:rPr>
                <a:t>-</a:t>
              </a:r>
            </a:p>
            <a:p>
              <a:pPr algn="ctr"/>
              <a:r>
                <a:rPr lang="en-GB" sz="1600" b="1" i="1" dirty="0" smtClean="0">
                  <a:latin typeface="Source Sans Pro" panose="020B0503030403020204" pitchFamily="34" charset="0"/>
                </a:rPr>
                <a:t>rant</a:t>
              </a:r>
              <a:endParaRPr lang="en-GB" sz="1600" b="1" i="1" dirty="0">
                <a:latin typeface="Source Sans Pro" panose="020B0503030403020204" pitchFamily="34" charset="0"/>
              </a:endParaRPr>
            </a:p>
          </p:txBody>
        </p:sp>
        <p:sp>
          <p:nvSpPr>
            <p:cNvPr id="38" name="TextBox 37"/>
            <p:cNvSpPr txBox="1"/>
            <p:nvPr/>
          </p:nvSpPr>
          <p:spPr>
            <a:xfrm rot="8696463">
              <a:off x="4746743" y="5021811"/>
              <a:ext cx="859531" cy="338554"/>
            </a:xfrm>
            <a:prstGeom prst="rect">
              <a:avLst/>
            </a:prstGeom>
            <a:noFill/>
          </p:spPr>
          <p:txBody>
            <a:bodyPr wrap="none" rtlCol="0">
              <a:spAutoFit/>
            </a:bodyPr>
            <a:lstStyle/>
            <a:p>
              <a:pPr algn="ctr"/>
              <a:r>
                <a:rPr lang="en-GB" sz="1600" b="1" i="1" dirty="0" smtClean="0">
                  <a:latin typeface="Source Sans Pro" panose="020B0503030403020204" pitchFamily="34" charset="0"/>
                </a:rPr>
                <a:t>Mosque</a:t>
              </a:r>
              <a:endParaRPr lang="en-GB" sz="1600" b="1" i="1" dirty="0">
                <a:latin typeface="Source Sans Pro" panose="020B0503030403020204" pitchFamily="34" charset="0"/>
              </a:endParaRPr>
            </a:p>
          </p:txBody>
        </p:sp>
      </p:grpSp>
    </p:spTree>
    <p:custDataLst>
      <p:tags r:id="rId1"/>
    </p:custDataLst>
    <p:extLst>
      <p:ext uri="{BB962C8B-B14F-4D97-AF65-F5344CB8AC3E}">
        <p14:creationId xmlns:p14="http://schemas.microsoft.com/office/powerpoint/2010/main" val="31461824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42136" y="260648"/>
            <a:ext cx="8059728" cy="1323439"/>
          </a:xfrm>
          <a:prstGeom prst="rect">
            <a:avLst/>
          </a:prstGeom>
          <a:ln w="50800">
            <a:solidFill>
              <a:srgbClr val="00B0F0"/>
            </a:solidFill>
          </a:ln>
        </p:spPr>
        <p:txBody>
          <a:bodyPr wrap="square">
            <a:spAutoFit/>
          </a:bodyPr>
          <a:lstStyle/>
          <a:p>
            <a:pPr algn="ctr"/>
            <a:r>
              <a:rPr lang="fr-FR" sz="4000" b="1" dirty="0" err="1" smtClean="0">
                <a:latin typeface="Source Sans Pro" panose="020B0503030403020204" pitchFamily="34" charset="0"/>
              </a:rPr>
              <a:t>Minhaj-ul-Quran</a:t>
            </a:r>
            <a:r>
              <a:rPr lang="fr-FR" sz="4000" b="1" dirty="0" smtClean="0">
                <a:latin typeface="Source Sans Pro" panose="020B0503030403020204" pitchFamily="34" charset="0"/>
              </a:rPr>
              <a:t> </a:t>
            </a:r>
            <a:r>
              <a:rPr lang="fr-FR" sz="4000" b="1" dirty="0" err="1">
                <a:latin typeface="Source Sans Pro" panose="020B0503030403020204" pitchFamily="34" charset="0"/>
              </a:rPr>
              <a:t>Mosque</a:t>
            </a:r>
            <a:r>
              <a:rPr lang="fr-FR" sz="4000" b="1" dirty="0">
                <a:latin typeface="Source Sans Pro" panose="020B0503030403020204" pitchFamily="34" charset="0"/>
              </a:rPr>
              <a:t>, </a:t>
            </a:r>
            <a:endParaRPr lang="fr-FR" sz="4000" b="1" dirty="0" smtClean="0">
              <a:latin typeface="Source Sans Pro" panose="020B0503030403020204" pitchFamily="34" charset="0"/>
            </a:endParaRPr>
          </a:p>
          <a:p>
            <a:pPr algn="ctr"/>
            <a:r>
              <a:rPr lang="fr-FR" sz="4000" b="1" dirty="0" smtClean="0">
                <a:latin typeface="Source Sans Pro" panose="020B0503030403020204" pitchFamily="34" charset="0"/>
              </a:rPr>
              <a:t>187 </a:t>
            </a:r>
            <a:r>
              <a:rPr lang="fr-FR" sz="4000" b="1" dirty="0" err="1" smtClean="0">
                <a:latin typeface="Source Sans Pro" panose="020B0503030403020204" pitchFamily="34" charset="0"/>
              </a:rPr>
              <a:t>Manningham</a:t>
            </a:r>
            <a:r>
              <a:rPr lang="fr-FR" sz="4000" b="1" dirty="0" smtClean="0">
                <a:latin typeface="Source Sans Pro" panose="020B0503030403020204" pitchFamily="34" charset="0"/>
              </a:rPr>
              <a:t> </a:t>
            </a:r>
            <a:r>
              <a:rPr lang="fr-FR" sz="4000" b="1" dirty="0" err="1" smtClean="0">
                <a:latin typeface="Source Sans Pro" panose="020B0503030403020204" pitchFamily="34" charset="0"/>
              </a:rPr>
              <a:t>Lane</a:t>
            </a:r>
            <a:r>
              <a:rPr lang="fr-FR" sz="4000" b="1" dirty="0" smtClean="0">
                <a:latin typeface="Source Sans Pro" panose="020B0503030403020204" pitchFamily="34" charset="0"/>
              </a:rPr>
              <a:t>, Bradford</a:t>
            </a:r>
            <a:endParaRPr lang="en-GB" sz="4000" b="1" dirty="0" smtClean="0">
              <a:latin typeface="Source Sans Pro" panose="020B0503030403020204" pitchFamily="34" charset="0"/>
            </a:endParaRPr>
          </a:p>
        </p:txBody>
      </p:sp>
      <p:grpSp>
        <p:nvGrpSpPr>
          <p:cNvPr id="31" name="Group 30"/>
          <p:cNvGrpSpPr/>
          <p:nvPr/>
        </p:nvGrpSpPr>
        <p:grpSpPr>
          <a:xfrm>
            <a:off x="2589038" y="2312686"/>
            <a:ext cx="3965925" cy="3965927"/>
            <a:chOff x="2697805" y="2312686"/>
            <a:chExt cx="3965925" cy="3965927"/>
          </a:xfrm>
        </p:grpSpPr>
        <p:sp>
          <p:nvSpPr>
            <p:cNvPr id="32" name="Freeform 31"/>
            <p:cNvSpPr/>
            <p:nvPr/>
          </p:nvSpPr>
          <p:spPr>
            <a:xfrm rot="10800000">
              <a:off x="4716416" y="4633333"/>
              <a:ext cx="1217628" cy="1149981"/>
            </a:xfrm>
            <a:custGeom>
              <a:avLst/>
              <a:gdLst>
                <a:gd name="connsiteX0" fmla="*/ 0 w 761119"/>
                <a:gd name="connsiteY0" fmla="*/ 433415 h 718834"/>
                <a:gd name="connsiteX1" fmla="*/ 47570 w 761119"/>
                <a:gd name="connsiteY1" fmla="*/ 364703 h 718834"/>
                <a:gd name="connsiteX2" fmla="*/ 89855 w 761119"/>
                <a:gd name="connsiteY2" fmla="*/ 317133 h 718834"/>
                <a:gd name="connsiteX3" fmla="*/ 126853 w 761119"/>
                <a:gd name="connsiteY3" fmla="*/ 280134 h 718834"/>
                <a:gd name="connsiteX4" fmla="*/ 179709 w 761119"/>
                <a:gd name="connsiteY4" fmla="*/ 227278 h 718834"/>
                <a:gd name="connsiteX5" fmla="*/ 206137 w 761119"/>
                <a:gd name="connsiteY5" fmla="*/ 200851 h 718834"/>
                <a:gd name="connsiteX6" fmla="*/ 232564 w 761119"/>
                <a:gd name="connsiteY6" fmla="*/ 179708 h 718834"/>
                <a:gd name="connsiteX7" fmla="*/ 285420 w 761119"/>
                <a:gd name="connsiteY7" fmla="*/ 142709 h 718834"/>
                <a:gd name="connsiteX8" fmla="*/ 354132 w 761119"/>
                <a:gd name="connsiteY8" fmla="*/ 100425 h 718834"/>
                <a:gd name="connsiteX9" fmla="*/ 417559 w 761119"/>
                <a:gd name="connsiteY9" fmla="*/ 68712 h 718834"/>
                <a:gd name="connsiteX10" fmla="*/ 470414 w 761119"/>
                <a:gd name="connsiteY10" fmla="*/ 52855 h 718834"/>
                <a:gd name="connsiteX11" fmla="*/ 512698 w 761119"/>
                <a:gd name="connsiteY11" fmla="*/ 31713 h 718834"/>
                <a:gd name="connsiteX12" fmla="*/ 581411 w 761119"/>
                <a:gd name="connsiteY12" fmla="*/ 15856 h 718834"/>
                <a:gd name="connsiteX13" fmla="*/ 650123 w 761119"/>
                <a:gd name="connsiteY13" fmla="*/ 5285 h 718834"/>
                <a:gd name="connsiteX14" fmla="*/ 687122 w 761119"/>
                <a:gd name="connsiteY14" fmla="*/ 0 h 718834"/>
                <a:gd name="connsiteX15" fmla="*/ 724120 w 761119"/>
                <a:gd name="connsiteY15" fmla="*/ 0 h 718834"/>
                <a:gd name="connsiteX16" fmla="*/ 755834 w 761119"/>
                <a:gd name="connsiteY16" fmla="*/ 0 h 718834"/>
                <a:gd name="connsiteX17" fmla="*/ 761119 w 761119"/>
                <a:gd name="connsiteY17" fmla="*/ 576125 h 718834"/>
                <a:gd name="connsiteX18" fmla="*/ 750548 w 761119"/>
                <a:gd name="connsiteY18" fmla="*/ 576125 h 718834"/>
                <a:gd name="connsiteX19" fmla="*/ 713549 w 761119"/>
                <a:gd name="connsiteY19" fmla="*/ 586696 h 718834"/>
                <a:gd name="connsiteX20" fmla="*/ 665979 w 761119"/>
                <a:gd name="connsiteY20" fmla="*/ 602552 h 718834"/>
                <a:gd name="connsiteX21" fmla="*/ 618409 w 761119"/>
                <a:gd name="connsiteY21" fmla="*/ 628980 h 718834"/>
                <a:gd name="connsiteX22" fmla="*/ 597267 w 761119"/>
                <a:gd name="connsiteY22" fmla="*/ 639551 h 718834"/>
                <a:gd name="connsiteX23" fmla="*/ 576125 w 761119"/>
                <a:gd name="connsiteY23" fmla="*/ 655408 h 718834"/>
                <a:gd name="connsiteX24" fmla="*/ 565554 w 761119"/>
                <a:gd name="connsiteY24" fmla="*/ 665979 h 718834"/>
                <a:gd name="connsiteX25" fmla="*/ 554983 w 761119"/>
                <a:gd name="connsiteY25" fmla="*/ 676550 h 718834"/>
                <a:gd name="connsiteX26" fmla="*/ 539126 w 761119"/>
                <a:gd name="connsiteY26" fmla="*/ 697692 h 718834"/>
                <a:gd name="connsiteX27" fmla="*/ 528555 w 761119"/>
                <a:gd name="connsiteY27" fmla="*/ 702978 h 718834"/>
                <a:gd name="connsiteX28" fmla="*/ 507413 w 761119"/>
                <a:gd name="connsiteY28" fmla="*/ 718834 h 718834"/>
                <a:gd name="connsiteX29" fmla="*/ 0 w 761119"/>
                <a:gd name="connsiteY29" fmla="*/ 433415 h 718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61119" h="718834">
                  <a:moveTo>
                    <a:pt x="0" y="433415"/>
                  </a:moveTo>
                  <a:lnTo>
                    <a:pt x="47570" y="364703"/>
                  </a:lnTo>
                  <a:lnTo>
                    <a:pt x="89855" y="317133"/>
                  </a:lnTo>
                  <a:lnTo>
                    <a:pt x="126853" y="280134"/>
                  </a:lnTo>
                  <a:lnTo>
                    <a:pt x="179709" y="227278"/>
                  </a:lnTo>
                  <a:lnTo>
                    <a:pt x="206137" y="200851"/>
                  </a:lnTo>
                  <a:lnTo>
                    <a:pt x="232564" y="179708"/>
                  </a:lnTo>
                  <a:lnTo>
                    <a:pt x="285420" y="142709"/>
                  </a:lnTo>
                  <a:lnTo>
                    <a:pt x="354132" y="100425"/>
                  </a:lnTo>
                  <a:lnTo>
                    <a:pt x="417559" y="68712"/>
                  </a:lnTo>
                  <a:lnTo>
                    <a:pt x="470414" y="52855"/>
                  </a:lnTo>
                  <a:lnTo>
                    <a:pt x="512698" y="31713"/>
                  </a:lnTo>
                  <a:lnTo>
                    <a:pt x="581411" y="15856"/>
                  </a:lnTo>
                  <a:lnTo>
                    <a:pt x="650123" y="5285"/>
                  </a:lnTo>
                  <a:lnTo>
                    <a:pt x="687122" y="0"/>
                  </a:lnTo>
                  <a:lnTo>
                    <a:pt x="724120" y="0"/>
                  </a:lnTo>
                  <a:lnTo>
                    <a:pt x="755834" y="0"/>
                  </a:lnTo>
                  <a:cubicBezTo>
                    <a:pt x="757596" y="192042"/>
                    <a:pt x="759357" y="384083"/>
                    <a:pt x="761119" y="576125"/>
                  </a:cubicBezTo>
                  <a:lnTo>
                    <a:pt x="750548" y="576125"/>
                  </a:lnTo>
                  <a:lnTo>
                    <a:pt x="713549" y="586696"/>
                  </a:lnTo>
                  <a:lnTo>
                    <a:pt x="665979" y="602552"/>
                  </a:lnTo>
                  <a:lnTo>
                    <a:pt x="618409" y="628980"/>
                  </a:lnTo>
                  <a:lnTo>
                    <a:pt x="597267" y="639551"/>
                  </a:lnTo>
                  <a:lnTo>
                    <a:pt x="576125" y="655408"/>
                  </a:lnTo>
                  <a:lnTo>
                    <a:pt x="565554" y="665979"/>
                  </a:lnTo>
                  <a:lnTo>
                    <a:pt x="554983" y="676550"/>
                  </a:lnTo>
                  <a:lnTo>
                    <a:pt x="539126" y="697692"/>
                  </a:lnTo>
                  <a:lnTo>
                    <a:pt x="528555" y="702978"/>
                  </a:lnTo>
                  <a:lnTo>
                    <a:pt x="507413" y="718834"/>
                  </a:lnTo>
                  <a:lnTo>
                    <a:pt x="0" y="433415"/>
                  </a:lnTo>
                  <a:close/>
                </a:path>
              </a:pathLst>
            </a:custGeom>
            <a:solidFill>
              <a:srgbClr val="0070C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Freeform 32"/>
            <p:cNvSpPr/>
            <p:nvPr/>
          </p:nvSpPr>
          <p:spPr>
            <a:xfrm rot="7012276">
              <a:off x="5150505" y="3630517"/>
              <a:ext cx="1217628" cy="1149981"/>
            </a:xfrm>
            <a:custGeom>
              <a:avLst/>
              <a:gdLst>
                <a:gd name="connsiteX0" fmla="*/ 0 w 761119"/>
                <a:gd name="connsiteY0" fmla="*/ 433415 h 718834"/>
                <a:gd name="connsiteX1" fmla="*/ 47570 w 761119"/>
                <a:gd name="connsiteY1" fmla="*/ 364703 h 718834"/>
                <a:gd name="connsiteX2" fmla="*/ 89855 w 761119"/>
                <a:gd name="connsiteY2" fmla="*/ 317133 h 718834"/>
                <a:gd name="connsiteX3" fmla="*/ 126853 w 761119"/>
                <a:gd name="connsiteY3" fmla="*/ 280134 h 718834"/>
                <a:gd name="connsiteX4" fmla="*/ 179709 w 761119"/>
                <a:gd name="connsiteY4" fmla="*/ 227278 h 718834"/>
                <a:gd name="connsiteX5" fmla="*/ 206137 w 761119"/>
                <a:gd name="connsiteY5" fmla="*/ 200851 h 718834"/>
                <a:gd name="connsiteX6" fmla="*/ 232564 w 761119"/>
                <a:gd name="connsiteY6" fmla="*/ 179708 h 718834"/>
                <a:gd name="connsiteX7" fmla="*/ 285420 w 761119"/>
                <a:gd name="connsiteY7" fmla="*/ 142709 h 718834"/>
                <a:gd name="connsiteX8" fmla="*/ 354132 w 761119"/>
                <a:gd name="connsiteY8" fmla="*/ 100425 h 718834"/>
                <a:gd name="connsiteX9" fmla="*/ 417559 w 761119"/>
                <a:gd name="connsiteY9" fmla="*/ 68712 h 718834"/>
                <a:gd name="connsiteX10" fmla="*/ 470414 w 761119"/>
                <a:gd name="connsiteY10" fmla="*/ 52855 h 718834"/>
                <a:gd name="connsiteX11" fmla="*/ 512698 w 761119"/>
                <a:gd name="connsiteY11" fmla="*/ 31713 h 718834"/>
                <a:gd name="connsiteX12" fmla="*/ 581411 w 761119"/>
                <a:gd name="connsiteY12" fmla="*/ 15856 h 718834"/>
                <a:gd name="connsiteX13" fmla="*/ 650123 w 761119"/>
                <a:gd name="connsiteY13" fmla="*/ 5285 h 718834"/>
                <a:gd name="connsiteX14" fmla="*/ 687122 w 761119"/>
                <a:gd name="connsiteY14" fmla="*/ 0 h 718834"/>
                <a:gd name="connsiteX15" fmla="*/ 724120 w 761119"/>
                <a:gd name="connsiteY15" fmla="*/ 0 h 718834"/>
                <a:gd name="connsiteX16" fmla="*/ 755834 w 761119"/>
                <a:gd name="connsiteY16" fmla="*/ 0 h 718834"/>
                <a:gd name="connsiteX17" fmla="*/ 761119 w 761119"/>
                <a:gd name="connsiteY17" fmla="*/ 576125 h 718834"/>
                <a:gd name="connsiteX18" fmla="*/ 750548 w 761119"/>
                <a:gd name="connsiteY18" fmla="*/ 576125 h 718834"/>
                <a:gd name="connsiteX19" fmla="*/ 713549 w 761119"/>
                <a:gd name="connsiteY19" fmla="*/ 586696 h 718834"/>
                <a:gd name="connsiteX20" fmla="*/ 665979 w 761119"/>
                <a:gd name="connsiteY20" fmla="*/ 602552 h 718834"/>
                <a:gd name="connsiteX21" fmla="*/ 618409 w 761119"/>
                <a:gd name="connsiteY21" fmla="*/ 628980 h 718834"/>
                <a:gd name="connsiteX22" fmla="*/ 597267 w 761119"/>
                <a:gd name="connsiteY22" fmla="*/ 639551 h 718834"/>
                <a:gd name="connsiteX23" fmla="*/ 576125 w 761119"/>
                <a:gd name="connsiteY23" fmla="*/ 655408 h 718834"/>
                <a:gd name="connsiteX24" fmla="*/ 565554 w 761119"/>
                <a:gd name="connsiteY24" fmla="*/ 665979 h 718834"/>
                <a:gd name="connsiteX25" fmla="*/ 554983 w 761119"/>
                <a:gd name="connsiteY25" fmla="*/ 676550 h 718834"/>
                <a:gd name="connsiteX26" fmla="*/ 539126 w 761119"/>
                <a:gd name="connsiteY26" fmla="*/ 697692 h 718834"/>
                <a:gd name="connsiteX27" fmla="*/ 528555 w 761119"/>
                <a:gd name="connsiteY27" fmla="*/ 702978 h 718834"/>
                <a:gd name="connsiteX28" fmla="*/ 507413 w 761119"/>
                <a:gd name="connsiteY28" fmla="*/ 718834 h 718834"/>
                <a:gd name="connsiteX29" fmla="*/ 0 w 761119"/>
                <a:gd name="connsiteY29" fmla="*/ 433415 h 718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61119" h="718834">
                  <a:moveTo>
                    <a:pt x="0" y="433415"/>
                  </a:moveTo>
                  <a:lnTo>
                    <a:pt x="47570" y="364703"/>
                  </a:lnTo>
                  <a:lnTo>
                    <a:pt x="89855" y="317133"/>
                  </a:lnTo>
                  <a:lnTo>
                    <a:pt x="126853" y="280134"/>
                  </a:lnTo>
                  <a:lnTo>
                    <a:pt x="179709" y="227278"/>
                  </a:lnTo>
                  <a:lnTo>
                    <a:pt x="206137" y="200851"/>
                  </a:lnTo>
                  <a:lnTo>
                    <a:pt x="232564" y="179708"/>
                  </a:lnTo>
                  <a:lnTo>
                    <a:pt x="285420" y="142709"/>
                  </a:lnTo>
                  <a:lnTo>
                    <a:pt x="354132" y="100425"/>
                  </a:lnTo>
                  <a:lnTo>
                    <a:pt x="417559" y="68712"/>
                  </a:lnTo>
                  <a:lnTo>
                    <a:pt x="470414" y="52855"/>
                  </a:lnTo>
                  <a:lnTo>
                    <a:pt x="512698" y="31713"/>
                  </a:lnTo>
                  <a:lnTo>
                    <a:pt x="581411" y="15856"/>
                  </a:lnTo>
                  <a:lnTo>
                    <a:pt x="650123" y="5285"/>
                  </a:lnTo>
                  <a:lnTo>
                    <a:pt x="687122" y="0"/>
                  </a:lnTo>
                  <a:lnTo>
                    <a:pt x="724120" y="0"/>
                  </a:lnTo>
                  <a:lnTo>
                    <a:pt x="755834" y="0"/>
                  </a:lnTo>
                  <a:cubicBezTo>
                    <a:pt x="757596" y="192042"/>
                    <a:pt x="759357" y="384083"/>
                    <a:pt x="761119" y="576125"/>
                  </a:cubicBezTo>
                  <a:lnTo>
                    <a:pt x="750548" y="576125"/>
                  </a:lnTo>
                  <a:lnTo>
                    <a:pt x="713549" y="586696"/>
                  </a:lnTo>
                  <a:lnTo>
                    <a:pt x="665979" y="602552"/>
                  </a:lnTo>
                  <a:lnTo>
                    <a:pt x="618409" y="628980"/>
                  </a:lnTo>
                  <a:lnTo>
                    <a:pt x="597267" y="639551"/>
                  </a:lnTo>
                  <a:lnTo>
                    <a:pt x="576125" y="655408"/>
                  </a:lnTo>
                  <a:lnTo>
                    <a:pt x="565554" y="665979"/>
                  </a:lnTo>
                  <a:lnTo>
                    <a:pt x="554983" y="676550"/>
                  </a:lnTo>
                  <a:lnTo>
                    <a:pt x="539126" y="697692"/>
                  </a:lnTo>
                  <a:lnTo>
                    <a:pt x="528555" y="702978"/>
                  </a:lnTo>
                  <a:lnTo>
                    <a:pt x="507413" y="718834"/>
                  </a:lnTo>
                  <a:lnTo>
                    <a:pt x="0" y="433415"/>
                  </a:lnTo>
                  <a:close/>
                </a:path>
              </a:pathLst>
            </a:custGeom>
            <a:solidFill>
              <a:srgbClr val="FFC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Freeform 33"/>
            <p:cNvSpPr/>
            <p:nvPr/>
          </p:nvSpPr>
          <p:spPr>
            <a:xfrm rot="3461844">
              <a:off x="4499523" y="2729179"/>
              <a:ext cx="1217628" cy="1149981"/>
            </a:xfrm>
            <a:custGeom>
              <a:avLst/>
              <a:gdLst>
                <a:gd name="connsiteX0" fmla="*/ 0 w 761119"/>
                <a:gd name="connsiteY0" fmla="*/ 433415 h 718834"/>
                <a:gd name="connsiteX1" fmla="*/ 47570 w 761119"/>
                <a:gd name="connsiteY1" fmla="*/ 364703 h 718834"/>
                <a:gd name="connsiteX2" fmla="*/ 89855 w 761119"/>
                <a:gd name="connsiteY2" fmla="*/ 317133 h 718834"/>
                <a:gd name="connsiteX3" fmla="*/ 126853 w 761119"/>
                <a:gd name="connsiteY3" fmla="*/ 280134 h 718834"/>
                <a:gd name="connsiteX4" fmla="*/ 179709 w 761119"/>
                <a:gd name="connsiteY4" fmla="*/ 227278 h 718834"/>
                <a:gd name="connsiteX5" fmla="*/ 206137 w 761119"/>
                <a:gd name="connsiteY5" fmla="*/ 200851 h 718834"/>
                <a:gd name="connsiteX6" fmla="*/ 232564 w 761119"/>
                <a:gd name="connsiteY6" fmla="*/ 179708 h 718834"/>
                <a:gd name="connsiteX7" fmla="*/ 285420 w 761119"/>
                <a:gd name="connsiteY7" fmla="*/ 142709 h 718834"/>
                <a:gd name="connsiteX8" fmla="*/ 354132 w 761119"/>
                <a:gd name="connsiteY8" fmla="*/ 100425 h 718834"/>
                <a:gd name="connsiteX9" fmla="*/ 417559 w 761119"/>
                <a:gd name="connsiteY9" fmla="*/ 68712 h 718834"/>
                <a:gd name="connsiteX10" fmla="*/ 470414 w 761119"/>
                <a:gd name="connsiteY10" fmla="*/ 52855 h 718834"/>
                <a:gd name="connsiteX11" fmla="*/ 512698 w 761119"/>
                <a:gd name="connsiteY11" fmla="*/ 31713 h 718834"/>
                <a:gd name="connsiteX12" fmla="*/ 581411 w 761119"/>
                <a:gd name="connsiteY12" fmla="*/ 15856 h 718834"/>
                <a:gd name="connsiteX13" fmla="*/ 650123 w 761119"/>
                <a:gd name="connsiteY13" fmla="*/ 5285 h 718834"/>
                <a:gd name="connsiteX14" fmla="*/ 687122 w 761119"/>
                <a:gd name="connsiteY14" fmla="*/ 0 h 718834"/>
                <a:gd name="connsiteX15" fmla="*/ 724120 w 761119"/>
                <a:gd name="connsiteY15" fmla="*/ 0 h 718834"/>
                <a:gd name="connsiteX16" fmla="*/ 755834 w 761119"/>
                <a:gd name="connsiteY16" fmla="*/ 0 h 718834"/>
                <a:gd name="connsiteX17" fmla="*/ 761119 w 761119"/>
                <a:gd name="connsiteY17" fmla="*/ 576125 h 718834"/>
                <a:gd name="connsiteX18" fmla="*/ 750548 w 761119"/>
                <a:gd name="connsiteY18" fmla="*/ 576125 h 718834"/>
                <a:gd name="connsiteX19" fmla="*/ 713549 w 761119"/>
                <a:gd name="connsiteY19" fmla="*/ 586696 h 718834"/>
                <a:gd name="connsiteX20" fmla="*/ 665979 w 761119"/>
                <a:gd name="connsiteY20" fmla="*/ 602552 h 718834"/>
                <a:gd name="connsiteX21" fmla="*/ 618409 w 761119"/>
                <a:gd name="connsiteY21" fmla="*/ 628980 h 718834"/>
                <a:gd name="connsiteX22" fmla="*/ 597267 w 761119"/>
                <a:gd name="connsiteY22" fmla="*/ 639551 h 718834"/>
                <a:gd name="connsiteX23" fmla="*/ 576125 w 761119"/>
                <a:gd name="connsiteY23" fmla="*/ 655408 h 718834"/>
                <a:gd name="connsiteX24" fmla="*/ 565554 w 761119"/>
                <a:gd name="connsiteY24" fmla="*/ 665979 h 718834"/>
                <a:gd name="connsiteX25" fmla="*/ 554983 w 761119"/>
                <a:gd name="connsiteY25" fmla="*/ 676550 h 718834"/>
                <a:gd name="connsiteX26" fmla="*/ 539126 w 761119"/>
                <a:gd name="connsiteY26" fmla="*/ 697692 h 718834"/>
                <a:gd name="connsiteX27" fmla="*/ 528555 w 761119"/>
                <a:gd name="connsiteY27" fmla="*/ 702978 h 718834"/>
                <a:gd name="connsiteX28" fmla="*/ 507413 w 761119"/>
                <a:gd name="connsiteY28" fmla="*/ 718834 h 718834"/>
                <a:gd name="connsiteX29" fmla="*/ 0 w 761119"/>
                <a:gd name="connsiteY29" fmla="*/ 433415 h 718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61119" h="718834">
                  <a:moveTo>
                    <a:pt x="0" y="433415"/>
                  </a:moveTo>
                  <a:lnTo>
                    <a:pt x="47570" y="364703"/>
                  </a:lnTo>
                  <a:lnTo>
                    <a:pt x="89855" y="317133"/>
                  </a:lnTo>
                  <a:lnTo>
                    <a:pt x="126853" y="280134"/>
                  </a:lnTo>
                  <a:lnTo>
                    <a:pt x="179709" y="227278"/>
                  </a:lnTo>
                  <a:lnTo>
                    <a:pt x="206137" y="200851"/>
                  </a:lnTo>
                  <a:lnTo>
                    <a:pt x="232564" y="179708"/>
                  </a:lnTo>
                  <a:lnTo>
                    <a:pt x="285420" y="142709"/>
                  </a:lnTo>
                  <a:lnTo>
                    <a:pt x="354132" y="100425"/>
                  </a:lnTo>
                  <a:lnTo>
                    <a:pt x="417559" y="68712"/>
                  </a:lnTo>
                  <a:lnTo>
                    <a:pt x="470414" y="52855"/>
                  </a:lnTo>
                  <a:lnTo>
                    <a:pt x="512698" y="31713"/>
                  </a:lnTo>
                  <a:lnTo>
                    <a:pt x="581411" y="15856"/>
                  </a:lnTo>
                  <a:lnTo>
                    <a:pt x="650123" y="5285"/>
                  </a:lnTo>
                  <a:lnTo>
                    <a:pt x="687122" y="0"/>
                  </a:lnTo>
                  <a:lnTo>
                    <a:pt x="724120" y="0"/>
                  </a:lnTo>
                  <a:lnTo>
                    <a:pt x="755834" y="0"/>
                  </a:lnTo>
                  <a:cubicBezTo>
                    <a:pt x="757596" y="192042"/>
                    <a:pt x="759357" y="384083"/>
                    <a:pt x="761119" y="576125"/>
                  </a:cubicBezTo>
                  <a:lnTo>
                    <a:pt x="750548" y="576125"/>
                  </a:lnTo>
                  <a:lnTo>
                    <a:pt x="713549" y="586696"/>
                  </a:lnTo>
                  <a:lnTo>
                    <a:pt x="665979" y="602552"/>
                  </a:lnTo>
                  <a:lnTo>
                    <a:pt x="618409" y="628980"/>
                  </a:lnTo>
                  <a:lnTo>
                    <a:pt x="597267" y="639551"/>
                  </a:lnTo>
                  <a:lnTo>
                    <a:pt x="576125" y="655408"/>
                  </a:lnTo>
                  <a:lnTo>
                    <a:pt x="565554" y="665979"/>
                  </a:lnTo>
                  <a:lnTo>
                    <a:pt x="554983" y="676550"/>
                  </a:lnTo>
                  <a:lnTo>
                    <a:pt x="539126" y="697692"/>
                  </a:lnTo>
                  <a:lnTo>
                    <a:pt x="528555" y="702978"/>
                  </a:lnTo>
                  <a:lnTo>
                    <a:pt x="507413" y="718834"/>
                  </a:lnTo>
                  <a:lnTo>
                    <a:pt x="0" y="433415"/>
                  </a:lnTo>
                  <a:close/>
                </a:path>
              </a:pathLst>
            </a:custGeom>
            <a:solidFill>
              <a:srgbClr val="FFC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5" name="Group 34"/>
            <p:cNvGrpSpPr/>
            <p:nvPr/>
          </p:nvGrpSpPr>
          <p:grpSpPr>
            <a:xfrm>
              <a:off x="2697805" y="2312686"/>
              <a:ext cx="3965925" cy="3965927"/>
              <a:chOff x="2033589" y="1651194"/>
              <a:chExt cx="5079998" cy="5080000"/>
            </a:xfrm>
          </p:grpSpPr>
          <p:sp>
            <p:nvSpPr>
              <p:cNvPr id="39" name="Freeform 2"/>
              <p:cNvSpPr>
                <a:spLocks/>
              </p:cNvSpPr>
              <p:nvPr/>
            </p:nvSpPr>
            <p:spPr bwMode="auto">
              <a:xfrm>
                <a:off x="4573588" y="1651194"/>
                <a:ext cx="2200275" cy="1587500"/>
              </a:xfrm>
              <a:custGeom>
                <a:avLst/>
                <a:gdLst>
                  <a:gd name="T0" fmla="*/ 2200275 w 1386"/>
                  <a:gd name="T1" fmla="*/ 1270000 h 1000"/>
                  <a:gd name="T2" fmla="*/ 2159000 w 1386"/>
                  <a:gd name="T3" fmla="*/ 1200150 h 1000"/>
                  <a:gd name="T4" fmla="*/ 2066925 w 1386"/>
                  <a:gd name="T5" fmla="*/ 1063625 h 1000"/>
                  <a:gd name="T6" fmla="*/ 1968500 w 1386"/>
                  <a:gd name="T7" fmla="*/ 933450 h 1000"/>
                  <a:gd name="T8" fmla="*/ 1860550 w 1386"/>
                  <a:gd name="T9" fmla="*/ 809625 h 1000"/>
                  <a:gd name="T10" fmla="*/ 1746250 w 1386"/>
                  <a:gd name="T11" fmla="*/ 695325 h 1000"/>
                  <a:gd name="T12" fmla="*/ 1622425 w 1386"/>
                  <a:gd name="T13" fmla="*/ 587375 h 1000"/>
                  <a:gd name="T14" fmla="*/ 1495425 w 1386"/>
                  <a:gd name="T15" fmla="*/ 485775 h 1000"/>
                  <a:gd name="T16" fmla="*/ 1358900 w 1386"/>
                  <a:gd name="T17" fmla="*/ 393700 h 1000"/>
                  <a:gd name="T18" fmla="*/ 1216025 w 1386"/>
                  <a:gd name="T19" fmla="*/ 311150 h 1000"/>
                  <a:gd name="T20" fmla="*/ 1069975 w 1386"/>
                  <a:gd name="T21" fmla="*/ 234950 h 1000"/>
                  <a:gd name="T22" fmla="*/ 917575 w 1386"/>
                  <a:gd name="T23" fmla="*/ 171450 h 1000"/>
                  <a:gd name="T24" fmla="*/ 758825 w 1386"/>
                  <a:gd name="T25" fmla="*/ 117475 h 1000"/>
                  <a:gd name="T26" fmla="*/ 596900 w 1386"/>
                  <a:gd name="T27" fmla="*/ 73025 h 1000"/>
                  <a:gd name="T28" fmla="*/ 431800 w 1386"/>
                  <a:gd name="T29" fmla="*/ 38100 h 1000"/>
                  <a:gd name="T30" fmla="*/ 260350 w 1386"/>
                  <a:gd name="T31" fmla="*/ 12700 h 1000"/>
                  <a:gd name="T32" fmla="*/ 88900 w 1386"/>
                  <a:gd name="T33" fmla="*/ 3175 h 1000"/>
                  <a:gd name="T34" fmla="*/ 0 w 1386"/>
                  <a:gd name="T35" fmla="*/ 635000 h 1000"/>
                  <a:gd name="T36" fmla="*/ 66675 w 1386"/>
                  <a:gd name="T37" fmla="*/ 638175 h 1000"/>
                  <a:gd name="T38" fmla="*/ 196850 w 1386"/>
                  <a:gd name="T39" fmla="*/ 644525 h 1000"/>
                  <a:gd name="T40" fmla="*/ 323850 w 1386"/>
                  <a:gd name="T41" fmla="*/ 663575 h 1000"/>
                  <a:gd name="T42" fmla="*/ 447675 w 1386"/>
                  <a:gd name="T43" fmla="*/ 688975 h 1000"/>
                  <a:gd name="T44" fmla="*/ 571500 w 1386"/>
                  <a:gd name="T45" fmla="*/ 723900 h 1000"/>
                  <a:gd name="T46" fmla="*/ 688975 w 1386"/>
                  <a:gd name="T47" fmla="*/ 765175 h 1000"/>
                  <a:gd name="T48" fmla="*/ 803275 w 1386"/>
                  <a:gd name="T49" fmla="*/ 812800 h 1000"/>
                  <a:gd name="T50" fmla="*/ 914400 w 1386"/>
                  <a:gd name="T51" fmla="*/ 866775 h 1000"/>
                  <a:gd name="T52" fmla="*/ 1019175 w 1386"/>
                  <a:gd name="T53" fmla="*/ 930275 h 1000"/>
                  <a:gd name="T54" fmla="*/ 1120775 w 1386"/>
                  <a:gd name="T55" fmla="*/ 1000125 h 1000"/>
                  <a:gd name="T56" fmla="*/ 1216025 w 1386"/>
                  <a:gd name="T57" fmla="*/ 1076325 h 1000"/>
                  <a:gd name="T58" fmla="*/ 1308100 w 1386"/>
                  <a:gd name="T59" fmla="*/ 1155700 h 1000"/>
                  <a:gd name="T60" fmla="*/ 1397000 w 1386"/>
                  <a:gd name="T61" fmla="*/ 1244600 h 1000"/>
                  <a:gd name="T62" fmla="*/ 1476375 w 1386"/>
                  <a:gd name="T63" fmla="*/ 1336675 h 1000"/>
                  <a:gd name="T64" fmla="*/ 1549400 w 1386"/>
                  <a:gd name="T65" fmla="*/ 1431925 h 1000"/>
                  <a:gd name="T66" fmla="*/ 1619250 w 1386"/>
                  <a:gd name="T67" fmla="*/ 1536700 h 1000"/>
                  <a:gd name="T68" fmla="*/ 1651000 w 1386"/>
                  <a:gd name="T69" fmla="*/ 1587500 h 10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386" h="1000">
                    <a:moveTo>
                      <a:pt x="1040" y="1000"/>
                    </a:moveTo>
                    <a:lnTo>
                      <a:pt x="1386" y="800"/>
                    </a:lnTo>
                    <a:lnTo>
                      <a:pt x="1360" y="756"/>
                    </a:lnTo>
                    <a:lnTo>
                      <a:pt x="1332" y="712"/>
                    </a:lnTo>
                    <a:lnTo>
                      <a:pt x="1302" y="670"/>
                    </a:lnTo>
                    <a:lnTo>
                      <a:pt x="1272" y="628"/>
                    </a:lnTo>
                    <a:lnTo>
                      <a:pt x="1240" y="588"/>
                    </a:lnTo>
                    <a:lnTo>
                      <a:pt x="1206" y="550"/>
                    </a:lnTo>
                    <a:lnTo>
                      <a:pt x="1172" y="510"/>
                    </a:lnTo>
                    <a:lnTo>
                      <a:pt x="1136" y="474"/>
                    </a:lnTo>
                    <a:lnTo>
                      <a:pt x="1100" y="438"/>
                    </a:lnTo>
                    <a:lnTo>
                      <a:pt x="1062" y="404"/>
                    </a:lnTo>
                    <a:lnTo>
                      <a:pt x="1022" y="370"/>
                    </a:lnTo>
                    <a:lnTo>
                      <a:pt x="982" y="338"/>
                    </a:lnTo>
                    <a:lnTo>
                      <a:pt x="942" y="306"/>
                    </a:lnTo>
                    <a:lnTo>
                      <a:pt x="898" y="276"/>
                    </a:lnTo>
                    <a:lnTo>
                      <a:pt x="856" y="248"/>
                    </a:lnTo>
                    <a:lnTo>
                      <a:pt x="812" y="222"/>
                    </a:lnTo>
                    <a:lnTo>
                      <a:pt x="766" y="196"/>
                    </a:lnTo>
                    <a:lnTo>
                      <a:pt x="720" y="172"/>
                    </a:lnTo>
                    <a:lnTo>
                      <a:pt x="674" y="148"/>
                    </a:lnTo>
                    <a:lnTo>
                      <a:pt x="626" y="128"/>
                    </a:lnTo>
                    <a:lnTo>
                      <a:pt x="578" y="108"/>
                    </a:lnTo>
                    <a:lnTo>
                      <a:pt x="528" y="90"/>
                    </a:lnTo>
                    <a:lnTo>
                      <a:pt x="478" y="74"/>
                    </a:lnTo>
                    <a:lnTo>
                      <a:pt x="428" y="58"/>
                    </a:lnTo>
                    <a:lnTo>
                      <a:pt x="376" y="46"/>
                    </a:lnTo>
                    <a:lnTo>
                      <a:pt x="324" y="34"/>
                    </a:lnTo>
                    <a:lnTo>
                      <a:pt x="272" y="24"/>
                    </a:lnTo>
                    <a:lnTo>
                      <a:pt x="218" y="16"/>
                    </a:lnTo>
                    <a:lnTo>
                      <a:pt x="164" y="8"/>
                    </a:lnTo>
                    <a:lnTo>
                      <a:pt x="110" y="4"/>
                    </a:lnTo>
                    <a:lnTo>
                      <a:pt x="56" y="2"/>
                    </a:lnTo>
                    <a:lnTo>
                      <a:pt x="0" y="0"/>
                    </a:lnTo>
                    <a:lnTo>
                      <a:pt x="0" y="400"/>
                    </a:lnTo>
                    <a:lnTo>
                      <a:pt x="42" y="402"/>
                    </a:lnTo>
                    <a:lnTo>
                      <a:pt x="84" y="404"/>
                    </a:lnTo>
                    <a:lnTo>
                      <a:pt x="124" y="406"/>
                    </a:lnTo>
                    <a:lnTo>
                      <a:pt x="164" y="412"/>
                    </a:lnTo>
                    <a:lnTo>
                      <a:pt x="204" y="418"/>
                    </a:lnTo>
                    <a:lnTo>
                      <a:pt x="244" y="426"/>
                    </a:lnTo>
                    <a:lnTo>
                      <a:pt x="282" y="434"/>
                    </a:lnTo>
                    <a:lnTo>
                      <a:pt x="322" y="444"/>
                    </a:lnTo>
                    <a:lnTo>
                      <a:pt x="360" y="456"/>
                    </a:lnTo>
                    <a:lnTo>
                      <a:pt x="396" y="468"/>
                    </a:lnTo>
                    <a:lnTo>
                      <a:pt x="434" y="482"/>
                    </a:lnTo>
                    <a:lnTo>
                      <a:pt x="470" y="496"/>
                    </a:lnTo>
                    <a:lnTo>
                      <a:pt x="506" y="512"/>
                    </a:lnTo>
                    <a:lnTo>
                      <a:pt x="540" y="528"/>
                    </a:lnTo>
                    <a:lnTo>
                      <a:pt x="576" y="546"/>
                    </a:lnTo>
                    <a:lnTo>
                      <a:pt x="608" y="566"/>
                    </a:lnTo>
                    <a:lnTo>
                      <a:pt x="642" y="586"/>
                    </a:lnTo>
                    <a:lnTo>
                      <a:pt x="674" y="608"/>
                    </a:lnTo>
                    <a:lnTo>
                      <a:pt x="706" y="630"/>
                    </a:lnTo>
                    <a:lnTo>
                      <a:pt x="736" y="654"/>
                    </a:lnTo>
                    <a:lnTo>
                      <a:pt x="766" y="678"/>
                    </a:lnTo>
                    <a:lnTo>
                      <a:pt x="796" y="702"/>
                    </a:lnTo>
                    <a:lnTo>
                      <a:pt x="824" y="728"/>
                    </a:lnTo>
                    <a:lnTo>
                      <a:pt x="852" y="756"/>
                    </a:lnTo>
                    <a:lnTo>
                      <a:pt x="880" y="784"/>
                    </a:lnTo>
                    <a:lnTo>
                      <a:pt x="904" y="812"/>
                    </a:lnTo>
                    <a:lnTo>
                      <a:pt x="930" y="842"/>
                    </a:lnTo>
                    <a:lnTo>
                      <a:pt x="954" y="872"/>
                    </a:lnTo>
                    <a:lnTo>
                      <a:pt x="976" y="902"/>
                    </a:lnTo>
                    <a:lnTo>
                      <a:pt x="998" y="934"/>
                    </a:lnTo>
                    <a:lnTo>
                      <a:pt x="1020" y="968"/>
                    </a:lnTo>
                    <a:lnTo>
                      <a:pt x="1040" y="1000"/>
                    </a:lnTo>
                    <a:close/>
                  </a:path>
                </a:pathLst>
              </a:custGeom>
              <a:noFill/>
              <a:ln w="12700">
                <a:solidFill>
                  <a:srgbClr val="000000"/>
                </a:solidFill>
                <a:prstDash val="solid"/>
                <a:round/>
                <a:headEnd/>
                <a:tailEnd/>
              </a:ln>
            </p:spPr>
            <p:txBody>
              <a:bodyPr/>
              <a:lstStyle/>
              <a:p>
                <a:endParaRPr lang="en-GB"/>
              </a:p>
            </p:txBody>
          </p:sp>
          <p:sp>
            <p:nvSpPr>
              <p:cNvPr id="40" name="Freeform 3"/>
              <p:cNvSpPr>
                <a:spLocks/>
              </p:cNvSpPr>
              <p:nvPr/>
            </p:nvSpPr>
            <p:spPr bwMode="auto">
              <a:xfrm>
                <a:off x="2373314" y="1651194"/>
                <a:ext cx="2200275" cy="1587500"/>
              </a:xfrm>
              <a:custGeom>
                <a:avLst/>
                <a:gdLst>
                  <a:gd name="T0" fmla="*/ 2200275 w 1386"/>
                  <a:gd name="T1" fmla="*/ 0 h 1000"/>
                  <a:gd name="T2" fmla="*/ 2114550 w 1386"/>
                  <a:gd name="T3" fmla="*/ 3175 h 1000"/>
                  <a:gd name="T4" fmla="*/ 1939925 w 1386"/>
                  <a:gd name="T5" fmla="*/ 12700 h 1000"/>
                  <a:gd name="T6" fmla="*/ 1771650 w 1386"/>
                  <a:gd name="T7" fmla="*/ 38100 h 1000"/>
                  <a:gd name="T8" fmla="*/ 1603375 w 1386"/>
                  <a:gd name="T9" fmla="*/ 73025 h 1000"/>
                  <a:gd name="T10" fmla="*/ 1441450 w 1386"/>
                  <a:gd name="T11" fmla="*/ 117475 h 1000"/>
                  <a:gd name="T12" fmla="*/ 1285875 w 1386"/>
                  <a:gd name="T13" fmla="*/ 171450 h 1000"/>
                  <a:gd name="T14" fmla="*/ 1133475 w 1386"/>
                  <a:gd name="T15" fmla="*/ 234950 h 1000"/>
                  <a:gd name="T16" fmla="*/ 984250 w 1386"/>
                  <a:gd name="T17" fmla="*/ 311150 h 1000"/>
                  <a:gd name="T18" fmla="*/ 844550 w 1386"/>
                  <a:gd name="T19" fmla="*/ 393700 h 1000"/>
                  <a:gd name="T20" fmla="*/ 708025 w 1386"/>
                  <a:gd name="T21" fmla="*/ 485775 h 1000"/>
                  <a:gd name="T22" fmla="*/ 577850 w 1386"/>
                  <a:gd name="T23" fmla="*/ 587375 h 1000"/>
                  <a:gd name="T24" fmla="*/ 457200 w 1386"/>
                  <a:gd name="T25" fmla="*/ 695325 h 1000"/>
                  <a:gd name="T26" fmla="*/ 339725 w 1386"/>
                  <a:gd name="T27" fmla="*/ 809625 h 1000"/>
                  <a:gd name="T28" fmla="*/ 234950 w 1386"/>
                  <a:gd name="T29" fmla="*/ 933450 h 1000"/>
                  <a:gd name="T30" fmla="*/ 133350 w 1386"/>
                  <a:gd name="T31" fmla="*/ 1063625 h 1000"/>
                  <a:gd name="T32" fmla="*/ 44450 w 1386"/>
                  <a:gd name="T33" fmla="*/ 1200150 h 1000"/>
                  <a:gd name="T34" fmla="*/ 552450 w 1386"/>
                  <a:gd name="T35" fmla="*/ 1587500 h 1000"/>
                  <a:gd name="T36" fmla="*/ 584200 w 1386"/>
                  <a:gd name="T37" fmla="*/ 1536700 h 1000"/>
                  <a:gd name="T38" fmla="*/ 650875 w 1386"/>
                  <a:gd name="T39" fmla="*/ 1431925 h 1000"/>
                  <a:gd name="T40" fmla="*/ 727075 w 1386"/>
                  <a:gd name="T41" fmla="*/ 1336675 h 1000"/>
                  <a:gd name="T42" fmla="*/ 806450 w 1386"/>
                  <a:gd name="T43" fmla="*/ 1244600 h 1000"/>
                  <a:gd name="T44" fmla="*/ 892175 w 1386"/>
                  <a:gd name="T45" fmla="*/ 1155700 h 1000"/>
                  <a:gd name="T46" fmla="*/ 984250 w 1386"/>
                  <a:gd name="T47" fmla="*/ 1076325 h 1000"/>
                  <a:gd name="T48" fmla="*/ 1079500 w 1386"/>
                  <a:gd name="T49" fmla="*/ 1000125 h 1000"/>
                  <a:gd name="T50" fmla="*/ 1181100 w 1386"/>
                  <a:gd name="T51" fmla="*/ 930275 h 1000"/>
                  <a:gd name="T52" fmla="*/ 1289050 w 1386"/>
                  <a:gd name="T53" fmla="*/ 866775 h 1000"/>
                  <a:gd name="T54" fmla="*/ 1400175 w 1386"/>
                  <a:gd name="T55" fmla="*/ 812800 h 1000"/>
                  <a:gd name="T56" fmla="*/ 1514475 w 1386"/>
                  <a:gd name="T57" fmla="*/ 765175 h 1000"/>
                  <a:gd name="T58" fmla="*/ 1631950 w 1386"/>
                  <a:gd name="T59" fmla="*/ 723900 h 1000"/>
                  <a:gd name="T60" fmla="*/ 1752600 w 1386"/>
                  <a:gd name="T61" fmla="*/ 688975 h 1000"/>
                  <a:gd name="T62" fmla="*/ 1876425 w 1386"/>
                  <a:gd name="T63" fmla="*/ 663575 h 1000"/>
                  <a:gd name="T64" fmla="*/ 2006600 w 1386"/>
                  <a:gd name="T65" fmla="*/ 644525 h 1000"/>
                  <a:gd name="T66" fmla="*/ 2133600 w 1386"/>
                  <a:gd name="T67" fmla="*/ 638175 h 1000"/>
                  <a:gd name="T68" fmla="*/ 2200275 w 1386"/>
                  <a:gd name="T69" fmla="*/ 635000 h 10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386" h="1000">
                    <a:moveTo>
                      <a:pt x="1386" y="400"/>
                    </a:moveTo>
                    <a:lnTo>
                      <a:pt x="1386" y="0"/>
                    </a:lnTo>
                    <a:lnTo>
                      <a:pt x="1332" y="2"/>
                    </a:lnTo>
                    <a:lnTo>
                      <a:pt x="1276" y="4"/>
                    </a:lnTo>
                    <a:lnTo>
                      <a:pt x="1222" y="8"/>
                    </a:lnTo>
                    <a:lnTo>
                      <a:pt x="1168" y="16"/>
                    </a:lnTo>
                    <a:lnTo>
                      <a:pt x="1116" y="24"/>
                    </a:lnTo>
                    <a:lnTo>
                      <a:pt x="1062" y="34"/>
                    </a:lnTo>
                    <a:lnTo>
                      <a:pt x="1010" y="46"/>
                    </a:lnTo>
                    <a:lnTo>
                      <a:pt x="960" y="58"/>
                    </a:lnTo>
                    <a:lnTo>
                      <a:pt x="908" y="74"/>
                    </a:lnTo>
                    <a:lnTo>
                      <a:pt x="858" y="90"/>
                    </a:lnTo>
                    <a:lnTo>
                      <a:pt x="810" y="108"/>
                    </a:lnTo>
                    <a:lnTo>
                      <a:pt x="760" y="128"/>
                    </a:lnTo>
                    <a:lnTo>
                      <a:pt x="714" y="148"/>
                    </a:lnTo>
                    <a:lnTo>
                      <a:pt x="666" y="172"/>
                    </a:lnTo>
                    <a:lnTo>
                      <a:pt x="620" y="196"/>
                    </a:lnTo>
                    <a:lnTo>
                      <a:pt x="576" y="222"/>
                    </a:lnTo>
                    <a:lnTo>
                      <a:pt x="532" y="248"/>
                    </a:lnTo>
                    <a:lnTo>
                      <a:pt x="488" y="276"/>
                    </a:lnTo>
                    <a:lnTo>
                      <a:pt x="446" y="306"/>
                    </a:lnTo>
                    <a:lnTo>
                      <a:pt x="404" y="338"/>
                    </a:lnTo>
                    <a:lnTo>
                      <a:pt x="364" y="370"/>
                    </a:lnTo>
                    <a:lnTo>
                      <a:pt x="326" y="404"/>
                    </a:lnTo>
                    <a:lnTo>
                      <a:pt x="288" y="438"/>
                    </a:lnTo>
                    <a:lnTo>
                      <a:pt x="250" y="474"/>
                    </a:lnTo>
                    <a:lnTo>
                      <a:pt x="214" y="510"/>
                    </a:lnTo>
                    <a:lnTo>
                      <a:pt x="180" y="550"/>
                    </a:lnTo>
                    <a:lnTo>
                      <a:pt x="148" y="588"/>
                    </a:lnTo>
                    <a:lnTo>
                      <a:pt x="116" y="628"/>
                    </a:lnTo>
                    <a:lnTo>
                      <a:pt x="84" y="670"/>
                    </a:lnTo>
                    <a:lnTo>
                      <a:pt x="56" y="712"/>
                    </a:lnTo>
                    <a:lnTo>
                      <a:pt x="28" y="756"/>
                    </a:lnTo>
                    <a:lnTo>
                      <a:pt x="0" y="800"/>
                    </a:lnTo>
                    <a:lnTo>
                      <a:pt x="348" y="1000"/>
                    </a:lnTo>
                    <a:lnTo>
                      <a:pt x="368" y="968"/>
                    </a:lnTo>
                    <a:lnTo>
                      <a:pt x="388" y="934"/>
                    </a:lnTo>
                    <a:lnTo>
                      <a:pt x="410" y="902"/>
                    </a:lnTo>
                    <a:lnTo>
                      <a:pt x="434" y="872"/>
                    </a:lnTo>
                    <a:lnTo>
                      <a:pt x="458" y="842"/>
                    </a:lnTo>
                    <a:lnTo>
                      <a:pt x="482" y="812"/>
                    </a:lnTo>
                    <a:lnTo>
                      <a:pt x="508" y="784"/>
                    </a:lnTo>
                    <a:lnTo>
                      <a:pt x="534" y="756"/>
                    </a:lnTo>
                    <a:lnTo>
                      <a:pt x="562" y="728"/>
                    </a:lnTo>
                    <a:lnTo>
                      <a:pt x="590" y="702"/>
                    </a:lnTo>
                    <a:lnTo>
                      <a:pt x="620" y="678"/>
                    </a:lnTo>
                    <a:lnTo>
                      <a:pt x="650" y="654"/>
                    </a:lnTo>
                    <a:lnTo>
                      <a:pt x="680" y="630"/>
                    </a:lnTo>
                    <a:lnTo>
                      <a:pt x="712" y="608"/>
                    </a:lnTo>
                    <a:lnTo>
                      <a:pt x="744" y="586"/>
                    </a:lnTo>
                    <a:lnTo>
                      <a:pt x="778" y="566"/>
                    </a:lnTo>
                    <a:lnTo>
                      <a:pt x="812" y="546"/>
                    </a:lnTo>
                    <a:lnTo>
                      <a:pt x="846" y="528"/>
                    </a:lnTo>
                    <a:lnTo>
                      <a:pt x="882" y="512"/>
                    </a:lnTo>
                    <a:lnTo>
                      <a:pt x="918" y="496"/>
                    </a:lnTo>
                    <a:lnTo>
                      <a:pt x="954" y="482"/>
                    </a:lnTo>
                    <a:lnTo>
                      <a:pt x="990" y="468"/>
                    </a:lnTo>
                    <a:lnTo>
                      <a:pt x="1028" y="456"/>
                    </a:lnTo>
                    <a:lnTo>
                      <a:pt x="1066" y="444"/>
                    </a:lnTo>
                    <a:lnTo>
                      <a:pt x="1104" y="434"/>
                    </a:lnTo>
                    <a:lnTo>
                      <a:pt x="1144" y="426"/>
                    </a:lnTo>
                    <a:lnTo>
                      <a:pt x="1182" y="418"/>
                    </a:lnTo>
                    <a:lnTo>
                      <a:pt x="1222" y="412"/>
                    </a:lnTo>
                    <a:lnTo>
                      <a:pt x="1264" y="406"/>
                    </a:lnTo>
                    <a:lnTo>
                      <a:pt x="1304" y="404"/>
                    </a:lnTo>
                    <a:lnTo>
                      <a:pt x="1344" y="402"/>
                    </a:lnTo>
                    <a:lnTo>
                      <a:pt x="1386" y="400"/>
                    </a:lnTo>
                    <a:close/>
                  </a:path>
                </a:pathLst>
              </a:custGeom>
              <a:noFill/>
              <a:ln w="38100" cap="flat" cmpd="sng">
                <a:solidFill>
                  <a:srgbClr val="5F5F5F"/>
                </a:solidFill>
                <a:prstDash val="solid"/>
                <a:round/>
                <a:headEnd type="none" w="med" len="med"/>
                <a:tailEnd type="none" w="med" len="med"/>
              </a:ln>
              <a:effectLst/>
              <a:extLst/>
            </p:spPr>
            <p:txBody>
              <a:bodyPr/>
              <a:lstStyle/>
              <a:p>
                <a:endParaRPr lang="en-GB"/>
              </a:p>
            </p:txBody>
          </p:sp>
          <p:sp>
            <p:nvSpPr>
              <p:cNvPr id="41" name="Freeform 4"/>
              <p:cNvSpPr>
                <a:spLocks/>
              </p:cNvSpPr>
              <p:nvPr/>
            </p:nvSpPr>
            <p:spPr bwMode="auto">
              <a:xfrm>
                <a:off x="2033589" y="2921193"/>
                <a:ext cx="892175" cy="2540000"/>
              </a:xfrm>
              <a:custGeom>
                <a:avLst/>
                <a:gdLst>
                  <a:gd name="T0" fmla="*/ 635000 w 562"/>
                  <a:gd name="T1" fmla="*/ 1270000 h 1600"/>
                  <a:gd name="T2" fmla="*/ 641350 w 562"/>
                  <a:gd name="T3" fmla="*/ 1143000 h 1600"/>
                  <a:gd name="T4" fmla="*/ 654050 w 562"/>
                  <a:gd name="T5" fmla="*/ 1016000 h 1600"/>
                  <a:gd name="T6" fmla="*/ 673100 w 562"/>
                  <a:gd name="T7" fmla="*/ 892175 h 1600"/>
                  <a:gd name="T8" fmla="*/ 701675 w 562"/>
                  <a:gd name="T9" fmla="*/ 768350 h 1600"/>
                  <a:gd name="T10" fmla="*/ 739775 w 562"/>
                  <a:gd name="T11" fmla="*/ 650875 h 1600"/>
                  <a:gd name="T12" fmla="*/ 781050 w 562"/>
                  <a:gd name="T13" fmla="*/ 536575 h 1600"/>
                  <a:gd name="T14" fmla="*/ 831850 w 562"/>
                  <a:gd name="T15" fmla="*/ 425450 h 1600"/>
                  <a:gd name="T16" fmla="*/ 892175 w 562"/>
                  <a:gd name="T17" fmla="*/ 317500 h 1600"/>
                  <a:gd name="T18" fmla="*/ 339725 w 562"/>
                  <a:gd name="T19" fmla="*/ 0 h 1600"/>
                  <a:gd name="T20" fmla="*/ 263525 w 562"/>
                  <a:gd name="T21" fmla="*/ 142875 h 1600"/>
                  <a:gd name="T22" fmla="*/ 196850 w 562"/>
                  <a:gd name="T23" fmla="*/ 292100 h 1600"/>
                  <a:gd name="T24" fmla="*/ 139700 w 562"/>
                  <a:gd name="T25" fmla="*/ 444500 h 1600"/>
                  <a:gd name="T26" fmla="*/ 88900 w 562"/>
                  <a:gd name="T27" fmla="*/ 603250 h 1600"/>
                  <a:gd name="T28" fmla="*/ 50800 w 562"/>
                  <a:gd name="T29" fmla="*/ 765175 h 1600"/>
                  <a:gd name="T30" fmla="*/ 22225 w 562"/>
                  <a:gd name="T31" fmla="*/ 930275 h 1600"/>
                  <a:gd name="T32" fmla="*/ 6350 w 562"/>
                  <a:gd name="T33" fmla="*/ 1098550 h 1600"/>
                  <a:gd name="T34" fmla="*/ 0 w 562"/>
                  <a:gd name="T35" fmla="*/ 1270000 h 1600"/>
                  <a:gd name="T36" fmla="*/ 3175 w 562"/>
                  <a:gd name="T37" fmla="*/ 1358900 h 1600"/>
                  <a:gd name="T38" fmla="*/ 12700 w 562"/>
                  <a:gd name="T39" fmla="*/ 1527175 h 1600"/>
                  <a:gd name="T40" fmla="*/ 34925 w 562"/>
                  <a:gd name="T41" fmla="*/ 1695450 h 1600"/>
                  <a:gd name="T42" fmla="*/ 69850 w 562"/>
                  <a:gd name="T43" fmla="*/ 1860550 h 1600"/>
                  <a:gd name="T44" fmla="*/ 111125 w 562"/>
                  <a:gd name="T45" fmla="*/ 2019300 h 1600"/>
                  <a:gd name="T46" fmla="*/ 165100 w 562"/>
                  <a:gd name="T47" fmla="*/ 2174875 h 1600"/>
                  <a:gd name="T48" fmla="*/ 228600 w 562"/>
                  <a:gd name="T49" fmla="*/ 2324100 h 1600"/>
                  <a:gd name="T50" fmla="*/ 301625 w 562"/>
                  <a:gd name="T51" fmla="*/ 2470150 h 1600"/>
                  <a:gd name="T52" fmla="*/ 892175 w 562"/>
                  <a:gd name="T53" fmla="*/ 2222500 h 1600"/>
                  <a:gd name="T54" fmla="*/ 860425 w 562"/>
                  <a:gd name="T55" fmla="*/ 2171700 h 1600"/>
                  <a:gd name="T56" fmla="*/ 806450 w 562"/>
                  <a:gd name="T57" fmla="*/ 2060575 h 1600"/>
                  <a:gd name="T58" fmla="*/ 758825 w 562"/>
                  <a:gd name="T59" fmla="*/ 1949450 h 1600"/>
                  <a:gd name="T60" fmla="*/ 720725 w 562"/>
                  <a:gd name="T61" fmla="*/ 1831975 h 1600"/>
                  <a:gd name="T62" fmla="*/ 685800 w 562"/>
                  <a:gd name="T63" fmla="*/ 1711325 h 1600"/>
                  <a:gd name="T64" fmla="*/ 663575 w 562"/>
                  <a:gd name="T65" fmla="*/ 1590675 h 1600"/>
                  <a:gd name="T66" fmla="*/ 644525 w 562"/>
                  <a:gd name="T67" fmla="*/ 1463675 h 1600"/>
                  <a:gd name="T68" fmla="*/ 638175 w 562"/>
                  <a:gd name="T69" fmla="*/ 1336675 h 1600"/>
                  <a:gd name="T70" fmla="*/ 635000 w 562"/>
                  <a:gd name="T71" fmla="*/ 1270000 h 16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62" h="1600">
                    <a:moveTo>
                      <a:pt x="400" y="800"/>
                    </a:moveTo>
                    <a:lnTo>
                      <a:pt x="400" y="800"/>
                    </a:lnTo>
                    <a:lnTo>
                      <a:pt x="402" y="760"/>
                    </a:lnTo>
                    <a:lnTo>
                      <a:pt x="404" y="720"/>
                    </a:lnTo>
                    <a:lnTo>
                      <a:pt x="406" y="680"/>
                    </a:lnTo>
                    <a:lnTo>
                      <a:pt x="412" y="640"/>
                    </a:lnTo>
                    <a:lnTo>
                      <a:pt x="418" y="600"/>
                    </a:lnTo>
                    <a:lnTo>
                      <a:pt x="424" y="562"/>
                    </a:lnTo>
                    <a:lnTo>
                      <a:pt x="432" y="522"/>
                    </a:lnTo>
                    <a:lnTo>
                      <a:pt x="442" y="484"/>
                    </a:lnTo>
                    <a:lnTo>
                      <a:pt x="454" y="448"/>
                    </a:lnTo>
                    <a:lnTo>
                      <a:pt x="466" y="410"/>
                    </a:lnTo>
                    <a:lnTo>
                      <a:pt x="478" y="374"/>
                    </a:lnTo>
                    <a:lnTo>
                      <a:pt x="492" y="338"/>
                    </a:lnTo>
                    <a:lnTo>
                      <a:pt x="508" y="302"/>
                    </a:lnTo>
                    <a:lnTo>
                      <a:pt x="524" y="268"/>
                    </a:lnTo>
                    <a:lnTo>
                      <a:pt x="542" y="234"/>
                    </a:lnTo>
                    <a:lnTo>
                      <a:pt x="562" y="200"/>
                    </a:lnTo>
                    <a:lnTo>
                      <a:pt x="214" y="0"/>
                    </a:lnTo>
                    <a:lnTo>
                      <a:pt x="190" y="46"/>
                    </a:lnTo>
                    <a:lnTo>
                      <a:pt x="166" y="90"/>
                    </a:lnTo>
                    <a:lnTo>
                      <a:pt x="144" y="136"/>
                    </a:lnTo>
                    <a:lnTo>
                      <a:pt x="124" y="184"/>
                    </a:lnTo>
                    <a:lnTo>
                      <a:pt x="104" y="232"/>
                    </a:lnTo>
                    <a:lnTo>
                      <a:pt x="88" y="280"/>
                    </a:lnTo>
                    <a:lnTo>
                      <a:pt x="70" y="330"/>
                    </a:lnTo>
                    <a:lnTo>
                      <a:pt x="56" y="380"/>
                    </a:lnTo>
                    <a:lnTo>
                      <a:pt x="44" y="430"/>
                    </a:lnTo>
                    <a:lnTo>
                      <a:pt x="32" y="482"/>
                    </a:lnTo>
                    <a:lnTo>
                      <a:pt x="22" y="534"/>
                    </a:lnTo>
                    <a:lnTo>
                      <a:pt x="14" y="586"/>
                    </a:lnTo>
                    <a:lnTo>
                      <a:pt x="8" y="638"/>
                    </a:lnTo>
                    <a:lnTo>
                      <a:pt x="4" y="692"/>
                    </a:lnTo>
                    <a:lnTo>
                      <a:pt x="2" y="746"/>
                    </a:lnTo>
                    <a:lnTo>
                      <a:pt x="0" y="800"/>
                    </a:lnTo>
                    <a:lnTo>
                      <a:pt x="2" y="856"/>
                    </a:lnTo>
                    <a:lnTo>
                      <a:pt x="4" y="910"/>
                    </a:lnTo>
                    <a:lnTo>
                      <a:pt x="8" y="962"/>
                    </a:lnTo>
                    <a:lnTo>
                      <a:pt x="14" y="1016"/>
                    </a:lnTo>
                    <a:lnTo>
                      <a:pt x="22" y="1068"/>
                    </a:lnTo>
                    <a:lnTo>
                      <a:pt x="32" y="1120"/>
                    </a:lnTo>
                    <a:lnTo>
                      <a:pt x="44" y="1172"/>
                    </a:lnTo>
                    <a:lnTo>
                      <a:pt x="56" y="1222"/>
                    </a:lnTo>
                    <a:lnTo>
                      <a:pt x="70" y="1272"/>
                    </a:lnTo>
                    <a:lnTo>
                      <a:pt x="88" y="1322"/>
                    </a:lnTo>
                    <a:lnTo>
                      <a:pt x="104" y="1370"/>
                    </a:lnTo>
                    <a:lnTo>
                      <a:pt x="124" y="1418"/>
                    </a:lnTo>
                    <a:lnTo>
                      <a:pt x="144" y="1464"/>
                    </a:lnTo>
                    <a:lnTo>
                      <a:pt x="166" y="1510"/>
                    </a:lnTo>
                    <a:lnTo>
                      <a:pt x="190" y="1556"/>
                    </a:lnTo>
                    <a:lnTo>
                      <a:pt x="214" y="1600"/>
                    </a:lnTo>
                    <a:lnTo>
                      <a:pt x="562" y="1400"/>
                    </a:lnTo>
                    <a:lnTo>
                      <a:pt x="542" y="1368"/>
                    </a:lnTo>
                    <a:lnTo>
                      <a:pt x="524" y="1334"/>
                    </a:lnTo>
                    <a:lnTo>
                      <a:pt x="508" y="1298"/>
                    </a:lnTo>
                    <a:lnTo>
                      <a:pt x="492" y="1264"/>
                    </a:lnTo>
                    <a:lnTo>
                      <a:pt x="478" y="1228"/>
                    </a:lnTo>
                    <a:lnTo>
                      <a:pt x="466" y="1190"/>
                    </a:lnTo>
                    <a:lnTo>
                      <a:pt x="454" y="1154"/>
                    </a:lnTo>
                    <a:lnTo>
                      <a:pt x="442" y="1116"/>
                    </a:lnTo>
                    <a:lnTo>
                      <a:pt x="432" y="1078"/>
                    </a:lnTo>
                    <a:lnTo>
                      <a:pt x="424" y="1040"/>
                    </a:lnTo>
                    <a:lnTo>
                      <a:pt x="418" y="1002"/>
                    </a:lnTo>
                    <a:lnTo>
                      <a:pt x="412" y="962"/>
                    </a:lnTo>
                    <a:lnTo>
                      <a:pt x="406" y="922"/>
                    </a:lnTo>
                    <a:lnTo>
                      <a:pt x="404" y="882"/>
                    </a:lnTo>
                    <a:lnTo>
                      <a:pt x="402" y="842"/>
                    </a:lnTo>
                    <a:lnTo>
                      <a:pt x="400" y="800"/>
                    </a:lnTo>
                    <a:close/>
                  </a:path>
                </a:pathLst>
              </a:custGeom>
              <a:noFill/>
              <a:ln w="12700" cap="flat" cmpd="sng">
                <a:solidFill>
                  <a:srgbClr val="000000"/>
                </a:solidFill>
                <a:prstDash val="solid"/>
                <a:round/>
                <a:headEnd type="none" w="med" len="med"/>
                <a:tailEnd type="none" w="med" len="med"/>
              </a:ln>
              <a:effectLst/>
              <a:extLst/>
            </p:spPr>
            <p:txBody>
              <a:bodyPr/>
              <a:lstStyle/>
              <a:p>
                <a:endParaRPr lang="en-GB"/>
              </a:p>
            </p:txBody>
          </p:sp>
          <p:sp>
            <p:nvSpPr>
              <p:cNvPr id="42" name="Freeform 5"/>
              <p:cNvSpPr>
                <a:spLocks/>
              </p:cNvSpPr>
              <p:nvPr/>
            </p:nvSpPr>
            <p:spPr bwMode="auto">
              <a:xfrm>
                <a:off x="4573588" y="5143694"/>
                <a:ext cx="2200275" cy="1587500"/>
              </a:xfrm>
              <a:custGeom>
                <a:avLst/>
                <a:gdLst>
                  <a:gd name="T0" fmla="*/ 0 w 1386"/>
                  <a:gd name="T1" fmla="*/ 1587500 h 1000"/>
                  <a:gd name="T2" fmla="*/ 88900 w 1386"/>
                  <a:gd name="T3" fmla="*/ 1587500 h 1000"/>
                  <a:gd name="T4" fmla="*/ 260350 w 1386"/>
                  <a:gd name="T5" fmla="*/ 1574800 h 1000"/>
                  <a:gd name="T6" fmla="*/ 431800 w 1386"/>
                  <a:gd name="T7" fmla="*/ 1552575 h 1000"/>
                  <a:gd name="T8" fmla="*/ 596900 w 1386"/>
                  <a:gd name="T9" fmla="*/ 1517650 h 1000"/>
                  <a:gd name="T10" fmla="*/ 758825 w 1386"/>
                  <a:gd name="T11" fmla="*/ 1473200 h 1000"/>
                  <a:gd name="T12" fmla="*/ 917575 w 1386"/>
                  <a:gd name="T13" fmla="*/ 1419225 h 1000"/>
                  <a:gd name="T14" fmla="*/ 1069975 w 1386"/>
                  <a:gd name="T15" fmla="*/ 1352550 h 1000"/>
                  <a:gd name="T16" fmla="*/ 1216025 w 1386"/>
                  <a:gd name="T17" fmla="*/ 1279525 h 1000"/>
                  <a:gd name="T18" fmla="*/ 1358900 w 1386"/>
                  <a:gd name="T19" fmla="*/ 1196975 h 1000"/>
                  <a:gd name="T20" fmla="*/ 1495425 w 1386"/>
                  <a:gd name="T21" fmla="*/ 1101725 h 1000"/>
                  <a:gd name="T22" fmla="*/ 1622425 w 1386"/>
                  <a:gd name="T23" fmla="*/ 1003300 h 1000"/>
                  <a:gd name="T24" fmla="*/ 1746250 w 1386"/>
                  <a:gd name="T25" fmla="*/ 895350 h 1000"/>
                  <a:gd name="T26" fmla="*/ 1860550 w 1386"/>
                  <a:gd name="T27" fmla="*/ 777875 h 1000"/>
                  <a:gd name="T28" fmla="*/ 1968500 w 1386"/>
                  <a:gd name="T29" fmla="*/ 654050 h 1000"/>
                  <a:gd name="T30" fmla="*/ 2066925 w 1386"/>
                  <a:gd name="T31" fmla="*/ 523875 h 1000"/>
                  <a:gd name="T32" fmla="*/ 2159000 w 1386"/>
                  <a:gd name="T33" fmla="*/ 390525 h 1000"/>
                  <a:gd name="T34" fmla="*/ 1651000 w 1386"/>
                  <a:gd name="T35" fmla="*/ 0 h 1000"/>
                  <a:gd name="T36" fmla="*/ 1619250 w 1386"/>
                  <a:gd name="T37" fmla="*/ 53975 h 1000"/>
                  <a:gd name="T38" fmla="*/ 1549400 w 1386"/>
                  <a:gd name="T39" fmla="*/ 155575 h 1000"/>
                  <a:gd name="T40" fmla="*/ 1476375 w 1386"/>
                  <a:gd name="T41" fmla="*/ 254000 h 1000"/>
                  <a:gd name="T42" fmla="*/ 1397000 w 1386"/>
                  <a:gd name="T43" fmla="*/ 346075 h 1000"/>
                  <a:gd name="T44" fmla="*/ 1308100 w 1386"/>
                  <a:gd name="T45" fmla="*/ 431800 h 1000"/>
                  <a:gd name="T46" fmla="*/ 1216025 w 1386"/>
                  <a:gd name="T47" fmla="*/ 514350 h 1000"/>
                  <a:gd name="T48" fmla="*/ 1120775 w 1386"/>
                  <a:gd name="T49" fmla="*/ 590550 h 1000"/>
                  <a:gd name="T50" fmla="*/ 1019175 w 1386"/>
                  <a:gd name="T51" fmla="*/ 657225 h 1000"/>
                  <a:gd name="T52" fmla="*/ 914400 w 1386"/>
                  <a:gd name="T53" fmla="*/ 720725 h 1000"/>
                  <a:gd name="T54" fmla="*/ 803275 w 1386"/>
                  <a:gd name="T55" fmla="*/ 777875 h 1000"/>
                  <a:gd name="T56" fmla="*/ 688975 w 1386"/>
                  <a:gd name="T57" fmla="*/ 825500 h 1000"/>
                  <a:gd name="T58" fmla="*/ 571500 w 1386"/>
                  <a:gd name="T59" fmla="*/ 866775 h 1000"/>
                  <a:gd name="T60" fmla="*/ 447675 w 1386"/>
                  <a:gd name="T61" fmla="*/ 901700 h 1000"/>
                  <a:gd name="T62" fmla="*/ 323850 w 1386"/>
                  <a:gd name="T63" fmla="*/ 927100 h 1000"/>
                  <a:gd name="T64" fmla="*/ 196850 w 1386"/>
                  <a:gd name="T65" fmla="*/ 942975 h 1000"/>
                  <a:gd name="T66" fmla="*/ 66675 w 1386"/>
                  <a:gd name="T67" fmla="*/ 952500 h 1000"/>
                  <a:gd name="T68" fmla="*/ 0 w 1386"/>
                  <a:gd name="T69" fmla="*/ 952500 h 10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386" h="1000">
                    <a:moveTo>
                      <a:pt x="0" y="600"/>
                    </a:moveTo>
                    <a:lnTo>
                      <a:pt x="0" y="1000"/>
                    </a:lnTo>
                    <a:lnTo>
                      <a:pt x="56" y="1000"/>
                    </a:lnTo>
                    <a:lnTo>
                      <a:pt x="110" y="996"/>
                    </a:lnTo>
                    <a:lnTo>
                      <a:pt x="164" y="992"/>
                    </a:lnTo>
                    <a:lnTo>
                      <a:pt x="218" y="986"/>
                    </a:lnTo>
                    <a:lnTo>
                      <a:pt x="272" y="978"/>
                    </a:lnTo>
                    <a:lnTo>
                      <a:pt x="324" y="968"/>
                    </a:lnTo>
                    <a:lnTo>
                      <a:pt x="376" y="956"/>
                    </a:lnTo>
                    <a:lnTo>
                      <a:pt x="428" y="942"/>
                    </a:lnTo>
                    <a:lnTo>
                      <a:pt x="478" y="928"/>
                    </a:lnTo>
                    <a:lnTo>
                      <a:pt x="528" y="912"/>
                    </a:lnTo>
                    <a:lnTo>
                      <a:pt x="578" y="894"/>
                    </a:lnTo>
                    <a:lnTo>
                      <a:pt x="626" y="874"/>
                    </a:lnTo>
                    <a:lnTo>
                      <a:pt x="674" y="852"/>
                    </a:lnTo>
                    <a:lnTo>
                      <a:pt x="720" y="830"/>
                    </a:lnTo>
                    <a:lnTo>
                      <a:pt x="766" y="806"/>
                    </a:lnTo>
                    <a:lnTo>
                      <a:pt x="812" y="780"/>
                    </a:lnTo>
                    <a:lnTo>
                      <a:pt x="856" y="754"/>
                    </a:lnTo>
                    <a:lnTo>
                      <a:pt x="898" y="724"/>
                    </a:lnTo>
                    <a:lnTo>
                      <a:pt x="942" y="694"/>
                    </a:lnTo>
                    <a:lnTo>
                      <a:pt x="982" y="664"/>
                    </a:lnTo>
                    <a:lnTo>
                      <a:pt x="1022" y="632"/>
                    </a:lnTo>
                    <a:lnTo>
                      <a:pt x="1062" y="598"/>
                    </a:lnTo>
                    <a:lnTo>
                      <a:pt x="1100" y="564"/>
                    </a:lnTo>
                    <a:lnTo>
                      <a:pt x="1136" y="528"/>
                    </a:lnTo>
                    <a:lnTo>
                      <a:pt x="1172" y="490"/>
                    </a:lnTo>
                    <a:lnTo>
                      <a:pt x="1206" y="452"/>
                    </a:lnTo>
                    <a:lnTo>
                      <a:pt x="1240" y="412"/>
                    </a:lnTo>
                    <a:lnTo>
                      <a:pt x="1272" y="372"/>
                    </a:lnTo>
                    <a:lnTo>
                      <a:pt x="1302" y="330"/>
                    </a:lnTo>
                    <a:lnTo>
                      <a:pt x="1332" y="288"/>
                    </a:lnTo>
                    <a:lnTo>
                      <a:pt x="1360" y="246"/>
                    </a:lnTo>
                    <a:lnTo>
                      <a:pt x="1386" y="200"/>
                    </a:lnTo>
                    <a:lnTo>
                      <a:pt x="1040" y="0"/>
                    </a:lnTo>
                    <a:lnTo>
                      <a:pt x="1020" y="34"/>
                    </a:lnTo>
                    <a:lnTo>
                      <a:pt x="998" y="66"/>
                    </a:lnTo>
                    <a:lnTo>
                      <a:pt x="976" y="98"/>
                    </a:lnTo>
                    <a:lnTo>
                      <a:pt x="954" y="130"/>
                    </a:lnTo>
                    <a:lnTo>
                      <a:pt x="930" y="160"/>
                    </a:lnTo>
                    <a:lnTo>
                      <a:pt x="904" y="190"/>
                    </a:lnTo>
                    <a:lnTo>
                      <a:pt x="880" y="218"/>
                    </a:lnTo>
                    <a:lnTo>
                      <a:pt x="852" y="246"/>
                    </a:lnTo>
                    <a:lnTo>
                      <a:pt x="824" y="272"/>
                    </a:lnTo>
                    <a:lnTo>
                      <a:pt x="796" y="298"/>
                    </a:lnTo>
                    <a:lnTo>
                      <a:pt x="766" y="324"/>
                    </a:lnTo>
                    <a:lnTo>
                      <a:pt x="736" y="348"/>
                    </a:lnTo>
                    <a:lnTo>
                      <a:pt x="706" y="372"/>
                    </a:lnTo>
                    <a:lnTo>
                      <a:pt x="674" y="394"/>
                    </a:lnTo>
                    <a:lnTo>
                      <a:pt x="642" y="414"/>
                    </a:lnTo>
                    <a:lnTo>
                      <a:pt x="608" y="436"/>
                    </a:lnTo>
                    <a:lnTo>
                      <a:pt x="576" y="454"/>
                    </a:lnTo>
                    <a:lnTo>
                      <a:pt x="540" y="472"/>
                    </a:lnTo>
                    <a:lnTo>
                      <a:pt x="506" y="490"/>
                    </a:lnTo>
                    <a:lnTo>
                      <a:pt x="470" y="506"/>
                    </a:lnTo>
                    <a:lnTo>
                      <a:pt x="434" y="520"/>
                    </a:lnTo>
                    <a:lnTo>
                      <a:pt x="396" y="534"/>
                    </a:lnTo>
                    <a:lnTo>
                      <a:pt x="360" y="546"/>
                    </a:lnTo>
                    <a:lnTo>
                      <a:pt x="322" y="558"/>
                    </a:lnTo>
                    <a:lnTo>
                      <a:pt x="282" y="568"/>
                    </a:lnTo>
                    <a:lnTo>
                      <a:pt x="244" y="576"/>
                    </a:lnTo>
                    <a:lnTo>
                      <a:pt x="204" y="584"/>
                    </a:lnTo>
                    <a:lnTo>
                      <a:pt x="164" y="590"/>
                    </a:lnTo>
                    <a:lnTo>
                      <a:pt x="124" y="594"/>
                    </a:lnTo>
                    <a:lnTo>
                      <a:pt x="84" y="598"/>
                    </a:lnTo>
                    <a:lnTo>
                      <a:pt x="42" y="600"/>
                    </a:lnTo>
                    <a:lnTo>
                      <a:pt x="0" y="600"/>
                    </a:lnTo>
                    <a:close/>
                  </a:path>
                </a:pathLst>
              </a:custGeom>
              <a:noFill/>
              <a:ln w="12700">
                <a:solidFill>
                  <a:srgbClr val="000000"/>
                </a:solidFill>
                <a:prstDash val="solid"/>
                <a:round/>
                <a:headEnd/>
                <a:tailEnd/>
              </a:ln>
            </p:spPr>
            <p:txBody>
              <a:bodyPr/>
              <a:lstStyle/>
              <a:p>
                <a:endParaRPr lang="en-GB"/>
              </a:p>
            </p:txBody>
          </p:sp>
          <p:sp>
            <p:nvSpPr>
              <p:cNvPr id="43" name="Freeform 6"/>
              <p:cNvSpPr>
                <a:spLocks/>
              </p:cNvSpPr>
              <p:nvPr/>
            </p:nvSpPr>
            <p:spPr bwMode="auto">
              <a:xfrm>
                <a:off x="6224587" y="2921193"/>
                <a:ext cx="889000" cy="2540000"/>
              </a:xfrm>
              <a:custGeom>
                <a:avLst/>
                <a:gdLst>
                  <a:gd name="T0" fmla="*/ 0 w 560"/>
                  <a:gd name="T1" fmla="*/ 317500 h 1600"/>
                  <a:gd name="T2" fmla="*/ 28575 w 560"/>
                  <a:gd name="T3" fmla="*/ 371475 h 1600"/>
                  <a:gd name="T4" fmla="*/ 82550 w 560"/>
                  <a:gd name="T5" fmla="*/ 479425 h 1600"/>
                  <a:gd name="T6" fmla="*/ 130175 w 560"/>
                  <a:gd name="T7" fmla="*/ 593725 h 1600"/>
                  <a:gd name="T8" fmla="*/ 171450 w 560"/>
                  <a:gd name="T9" fmla="*/ 711200 h 1600"/>
                  <a:gd name="T10" fmla="*/ 203200 w 560"/>
                  <a:gd name="T11" fmla="*/ 828675 h 1600"/>
                  <a:gd name="T12" fmla="*/ 228600 w 560"/>
                  <a:gd name="T13" fmla="*/ 952500 h 1600"/>
                  <a:gd name="T14" fmla="*/ 244475 w 560"/>
                  <a:gd name="T15" fmla="*/ 1079500 h 1600"/>
                  <a:gd name="T16" fmla="*/ 254000 w 560"/>
                  <a:gd name="T17" fmla="*/ 1206500 h 1600"/>
                  <a:gd name="T18" fmla="*/ 254000 w 560"/>
                  <a:gd name="T19" fmla="*/ 1270000 h 1600"/>
                  <a:gd name="T20" fmla="*/ 250825 w 560"/>
                  <a:gd name="T21" fmla="*/ 1400175 h 1600"/>
                  <a:gd name="T22" fmla="*/ 238125 w 560"/>
                  <a:gd name="T23" fmla="*/ 1527175 h 1600"/>
                  <a:gd name="T24" fmla="*/ 215900 w 560"/>
                  <a:gd name="T25" fmla="*/ 1651000 h 1600"/>
                  <a:gd name="T26" fmla="*/ 187325 w 560"/>
                  <a:gd name="T27" fmla="*/ 1771650 h 1600"/>
                  <a:gd name="T28" fmla="*/ 152400 w 560"/>
                  <a:gd name="T29" fmla="*/ 1889125 h 1600"/>
                  <a:gd name="T30" fmla="*/ 107950 w 560"/>
                  <a:gd name="T31" fmla="*/ 2006600 h 1600"/>
                  <a:gd name="T32" fmla="*/ 57150 w 560"/>
                  <a:gd name="T33" fmla="*/ 2117725 h 1600"/>
                  <a:gd name="T34" fmla="*/ 0 w 560"/>
                  <a:gd name="T35" fmla="*/ 2222500 h 1600"/>
                  <a:gd name="T36" fmla="*/ 549275 w 560"/>
                  <a:gd name="T37" fmla="*/ 2540000 h 1600"/>
                  <a:gd name="T38" fmla="*/ 625475 w 560"/>
                  <a:gd name="T39" fmla="*/ 2397125 h 1600"/>
                  <a:gd name="T40" fmla="*/ 695325 w 560"/>
                  <a:gd name="T41" fmla="*/ 2251075 h 1600"/>
                  <a:gd name="T42" fmla="*/ 752475 w 560"/>
                  <a:gd name="T43" fmla="*/ 2098675 h 1600"/>
                  <a:gd name="T44" fmla="*/ 800100 w 560"/>
                  <a:gd name="T45" fmla="*/ 1939925 h 1600"/>
                  <a:gd name="T46" fmla="*/ 838200 w 560"/>
                  <a:gd name="T47" fmla="*/ 1778000 h 1600"/>
                  <a:gd name="T48" fmla="*/ 866775 w 560"/>
                  <a:gd name="T49" fmla="*/ 1612900 h 1600"/>
                  <a:gd name="T50" fmla="*/ 882650 w 560"/>
                  <a:gd name="T51" fmla="*/ 1444625 h 1600"/>
                  <a:gd name="T52" fmla="*/ 889000 w 560"/>
                  <a:gd name="T53" fmla="*/ 1270000 h 1600"/>
                  <a:gd name="T54" fmla="*/ 889000 w 560"/>
                  <a:gd name="T55" fmla="*/ 1184275 h 1600"/>
                  <a:gd name="T56" fmla="*/ 876300 w 560"/>
                  <a:gd name="T57" fmla="*/ 1012825 h 1600"/>
                  <a:gd name="T58" fmla="*/ 854075 w 560"/>
                  <a:gd name="T59" fmla="*/ 847725 h 1600"/>
                  <a:gd name="T60" fmla="*/ 822325 w 560"/>
                  <a:gd name="T61" fmla="*/ 682625 h 1600"/>
                  <a:gd name="T62" fmla="*/ 777875 w 560"/>
                  <a:gd name="T63" fmla="*/ 523875 h 1600"/>
                  <a:gd name="T64" fmla="*/ 723900 w 560"/>
                  <a:gd name="T65" fmla="*/ 368300 h 1600"/>
                  <a:gd name="T66" fmla="*/ 660400 w 560"/>
                  <a:gd name="T67" fmla="*/ 215900 h 1600"/>
                  <a:gd name="T68" fmla="*/ 590550 w 560"/>
                  <a:gd name="T69" fmla="*/ 73025 h 1600"/>
                  <a:gd name="T70" fmla="*/ 549275 w 560"/>
                  <a:gd name="T71" fmla="*/ 0 h 16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60" h="1600">
                    <a:moveTo>
                      <a:pt x="346" y="0"/>
                    </a:moveTo>
                    <a:lnTo>
                      <a:pt x="0" y="200"/>
                    </a:lnTo>
                    <a:lnTo>
                      <a:pt x="18" y="234"/>
                    </a:lnTo>
                    <a:lnTo>
                      <a:pt x="36" y="268"/>
                    </a:lnTo>
                    <a:lnTo>
                      <a:pt x="52" y="302"/>
                    </a:lnTo>
                    <a:lnTo>
                      <a:pt x="68" y="338"/>
                    </a:lnTo>
                    <a:lnTo>
                      <a:pt x="82" y="374"/>
                    </a:lnTo>
                    <a:lnTo>
                      <a:pt x="96" y="410"/>
                    </a:lnTo>
                    <a:lnTo>
                      <a:pt x="108" y="448"/>
                    </a:lnTo>
                    <a:lnTo>
                      <a:pt x="118" y="484"/>
                    </a:lnTo>
                    <a:lnTo>
                      <a:pt x="128" y="522"/>
                    </a:lnTo>
                    <a:lnTo>
                      <a:pt x="136" y="562"/>
                    </a:lnTo>
                    <a:lnTo>
                      <a:pt x="144" y="600"/>
                    </a:lnTo>
                    <a:lnTo>
                      <a:pt x="150" y="640"/>
                    </a:lnTo>
                    <a:lnTo>
                      <a:pt x="154" y="680"/>
                    </a:lnTo>
                    <a:lnTo>
                      <a:pt x="158" y="720"/>
                    </a:lnTo>
                    <a:lnTo>
                      <a:pt x="160" y="760"/>
                    </a:lnTo>
                    <a:lnTo>
                      <a:pt x="160" y="800"/>
                    </a:lnTo>
                    <a:lnTo>
                      <a:pt x="160" y="842"/>
                    </a:lnTo>
                    <a:lnTo>
                      <a:pt x="158" y="882"/>
                    </a:lnTo>
                    <a:lnTo>
                      <a:pt x="154" y="922"/>
                    </a:lnTo>
                    <a:lnTo>
                      <a:pt x="150" y="962"/>
                    </a:lnTo>
                    <a:lnTo>
                      <a:pt x="144" y="1002"/>
                    </a:lnTo>
                    <a:lnTo>
                      <a:pt x="136" y="1040"/>
                    </a:lnTo>
                    <a:lnTo>
                      <a:pt x="128" y="1078"/>
                    </a:lnTo>
                    <a:lnTo>
                      <a:pt x="118" y="1116"/>
                    </a:lnTo>
                    <a:lnTo>
                      <a:pt x="108" y="1154"/>
                    </a:lnTo>
                    <a:lnTo>
                      <a:pt x="96" y="1190"/>
                    </a:lnTo>
                    <a:lnTo>
                      <a:pt x="82" y="1228"/>
                    </a:lnTo>
                    <a:lnTo>
                      <a:pt x="68" y="1264"/>
                    </a:lnTo>
                    <a:lnTo>
                      <a:pt x="52" y="1298"/>
                    </a:lnTo>
                    <a:lnTo>
                      <a:pt x="36" y="1334"/>
                    </a:lnTo>
                    <a:lnTo>
                      <a:pt x="18" y="1368"/>
                    </a:lnTo>
                    <a:lnTo>
                      <a:pt x="0" y="1400"/>
                    </a:lnTo>
                    <a:lnTo>
                      <a:pt x="346" y="1600"/>
                    </a:lnTo>
                    <a:lnTo>
                      <a:pt x="372" y="1556"/>
                    </a:lnTo>
                    <a:lnTo>
                      <a:pt x="394" y="1510"/>
                    </a:lnTo>
                    <a:lnTo>
                      <a:pt x="416" y="1464"/>
                    </a:lnTo>
                    <a:lnTo>
                      <a:pt x="438" y="1418"/>
                    </a:lnTo>
                    <a:lnTo>
                      <a:pt x="456" y="1370"/>
                    </a:lnTo>
                    <a:lnTo>
                      <a:pt x="474" y="1322"/>
                    </a:lnTo>
                    <a:lnTo>
                      <a:pt x="490" y="1272"/>
                    </a:lnTo>
                    <a:lnTo>
                      <a:pt x="504" y="1222"/>
                    </a:lnTo>
                    <a:lnTo>
                      <a:pt x="518" y="1172"/>
                    </a:lnTo>
                    <a:lnTo>
                      <a:pt x="528" y="1120"/>
                    </a:lnTo>
                    <a:lnTo>
                      <a:pt x="538" y="1068"/>
                    </a:lnTo>
                    <a:lnTo>
                      <a:pt x="546" y="1016"/>
                    </a:lnTo>
                    <a:lnTo>
                      <a:pt x="552" y="962"/>
                    </a:lnTo>
                    <a:lnTo>
                      <a:pt x="556" y="910"/>
                    </a:lnTo>
                    <a:lnTo>
                      <a:pt x="560" y="856"/>
                    </a:lnTo>
                    <a:lnTo>
                      <a:pt x="560" y="800"/>
                    </a:lnTo>
                    <a:lnTo>
                      <a:pt x="560" y="746"/>
                    </a:lnTo>
                    <a:lnTo>
                      <a:pt x="556" y="692"/>
                    </a:lnTo>
                    <a:lnTo>
                      <a:pt x="552" y="638"/>
                    </a:lnTo>
                    <a:lnTo>
                      <a:pt x="546" y="586"/>
                    </a:lnTo>
                    <a:lnTo>
                      <a:pt x="538" y="534"/>
                    </a:lnTo>
                    <a:lnTo>
                      <a:pt x="528" y="482"/>
                    </a:lnTo>
                    <a:lnTo>
                      <a:pt x="518" y="430"/>
                    </a:lnTo>
                    <a:lnTo>
                      <a:pt x="504" y="380"/>
                    </a:lnTo>
                    <a:lnTo>
                      <a:pt x="490" y="330"/>
                    </a:lnTo>
                    <a:lnTo>
                      <a:pt x="474" y="280"/>
                    </a:lnTo>
                    <a:lnTo>
                      <a:pt x="456" y="232"/>
                    </a:lnTo>
                    <a:lnTo>
                      <a:pt x="438" y="184"/>
                    </a:lnTo>
                    <a:lnTo>
                      <a:pt x="416" y="136"/>
                    </a:lnTo>
                    <a:lnTo>
                      <a:pt x="394" y="90"/>
                    </a:lnTo>
                    <a:lnTo>
                      <a:pt x="372" y="46"/>
                    </a:lnTo>
                    <a:lnTo>
                      <a:pt x="346" y="0"/>
                    </a:lnTo>
                    <a:close/>
                  </a:path>
                </a:pathLst>
              </a:custGeom>
              <a:noFill/>
              <a:ln w="38100" cap="flat" cmpd="sng">
                <a:solidFill>
                  <a:srgbClr val="5F5F5F"/>
                </a:solidFill>
                <a:prstDash val="solid"/>
                <a:round/>
                <a:headEnd type="none" w="med" len="med"/>
                <a:tailEnd type="none" w="med" len="med"/>
              </a:ln>
              <a:effectLst/>
              <a:extLst/>
            </p:spPr>
            <p:txBody>
              <a:bodyPr/>
              <a:lstStyle/>
              <a:p>
                <a:endParaRPr lang="en-GB"/>
              </a:p>
            </p:txBody>
          </p:sp>
          <p:sp>
            <p:nvSpPr>
              <p:cNvPr id="44" name="Freeform 7"/>
              <p:cNvSpPr>
                <a:spLocks/>
              </p:cNvSpPr>
              <p:nvPr/>
            </p:nvSpPr>
            <p:spPr bwMode="auto">
              <a:xfrm>
                <a:off x="2373314" y="5143694"/>
                <a:ext cx="2200275" cy="1587500"/>
              </a:xfrm>
              <a:custGeom>
                <a:avLst/>
                <a:gdLst>
                  <a:gd name="T0" fmla="*/ 0 w 1386"/>
                  <a:gd name="T1" fmla="*/ 317500 h 1000"/>
                  <a:gd name="T2" fmla="*/ 44450 w 1386"/>
                  <a:gd name="T3" fmla="*/ 390525 h 1000"/>
                  <a:gd name="T4" fmla="*/ 133350 w 1386"/>
                  <a:gd name="T5" fmla="*/ 523875 h 1000"/>
                  <a:gd name="T6" fmla="*/ 234950 w 1386"/>
                  <a:gd name="T7" fmla="*/ 654050 h 1000"/>
                  <a:gd name="T8" fmla="*/ 339725 w 1386"/>
                  <a:gd name="T9" fmla="*/ 777875 h 1000"/>
                  <a:gd name="T10" fmla="*/ 457200 w 1386"/>
                  <a:gd name="T11" fmla="*/ 895350 h 1000"/>
                  <a:gd name="T12" fmla="*/ 577850 w 1386"/>
                  <a:gd name="T13" fmla="*/ 1003300 h 1000"/>
                  <a:gd name="T14" fmla="*/ 708025 w 1386"/>
                  <a:gd name="T15" fmla="*/ 1101725 h 1000"/>
                  <a:gd name="T16" fmla="*/ 844550 w 1386"/>
                  <a:gd name="T17" fmla="*/ 1196975 h 1000"/>
                  <a:gd name="T18" fmla="*/ 984250 w 1386"/>
                  <a:gd name="T19" fmla="*/ 1279525 h 1000"/>
                  <a:gd name="T20" fmla="*/ 1133475 w 1386"/>
                  <a:gd name="T21" fmla="*/ 1352550 h 1000"/>
                  <a:gd name="T22" fmla="*/ 1285875 w 1386"/>
                  <a:gd name="T23" fmla="*/ 1419225 h 1000"/>
                  <a:gd name="T24" fmla="*/ 1441450 w 1386"/>
                  <a:gd name="T25" fmla="*/ 1473200 h 1000"/>
                  <a:gd name="T26" fmla="*/ 1603375 w 1386"/>
                  <a:gd name="T27" fmla="*/ 1517650 h 1000"/>
                  <a:gd name="T28" fmla="*/ 1771650 w 1386"/>
                  <a:gd name="T29" fmla="*/ 1552575 h 1000"/>
                  <a:gd name="T30" fmla="*/ 1939925 w 1386"/>
                  <a:gd name="T31" fmla="*/ 1574800 h 1000"/>
                  <a:gd name="T32" fmla="*/ 2114550 w 1386"/>
                  <a:gd name="T33" fmla="*/ 1587500 h 1000"/>
                  <a:gd name="T34" fmla="*/ 2200275 w 1386"/>
                  <a:gd name="T35" fmla="*/ 952500 h 1000"/>
                  <a:gd name="T36" fmla="*/ 2133600 w 1386"/>
                  <a:gd name="T37" fmla="*/ 952500 h 1000"/>
                  <a:gd name="T38" fmla="*/ 2006600 w 1386"/>
                  <a:gd name="T39" fmla="*/ 942975 h 1000"/>
                  <a:gd name="T40" fmla="*/ 1876425 w 1386"/>
                  <a:gd name="T41" fmla="*/ 927100 h 1000"/>
                  <a:gd name="T42" fmla="*/ 1752600 w 1386"/>
                  <a:gd name="T43" fmla="*/ 901700 h 1000"/>
                  <a:gd name="T44" fmla="*/ 1631950 w 1386"/>
                  <a:gd name="T45" fmla="*/ 866775 h 1000"/>
                  <a:gd name="T46" fmla="*/ 1514475 w 1386"/>
                  <a:gd name="T47" fmla="*/ 825500 h 1000"/>
                  <a:gd name="T48" fmla="*/ 1400175 w 1386"/>
                  <a:gd name="T49" fmla="*/ 777875 h 1000"/>
                  <a:gd name="T50" fmla="*/ 1289050 w 1386"/>
                  <a:gd name="T51" fmla="*/ 720725 h 1000"/>
                  <a:gd name="T52" fmla="*/ 1181100 w 1386"/>
                  <a:gd name="T53" fmla="*/ 657225 h 1000"/>
                  <a:gd name="T54" fmla="*/ 1079500 w 1386"/>
                  <a:gd name="T55" fmla="*/ 590550 h 1000"/>
                  <a:gd name="T56" fmla="*/ 984250 w 1386"/>
                  <a:gd name="T57" fmla="*/ 514350 h 1000"/>
                  <a:gd name="T58" fmla="*/ 892175 w 1386"/>
                  <a:gd name="T59" fmla="*/ 431800 h 1000"/>
                  <a:gd name="T60" fmla="*/ 806450 w 1386"/>
                  <a:gd name="T61" fmla="*/ 346075 h 1000"/>
                  <a:gd name="T62" fmla="*/ 727075 w 1386"/>
                  <a:gd name="T63" fmla="*/ 254000 h 1000"/>
                  <a:gd name="T64" fmla="*/ 650875 w 1386"/>
                  <a:gd name="T65" fmla="*/ 155575 h 1000"/>
                  <a:gd name="T66" fmla="*/ 584200 w 1386"/>
                  <a:gd name="T67" fmla="*/ 53975 h 1000"/>
                  <a:gd name="T68" fmla="*/ 552450 w 1386"/>
                  <a:gd name="T69" fmla="*/ 0 h 10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386" h="1000">
                    <a:moveTo>
                      <a:pt x="348" y="0"/>
                    </a:moveTo>
                    <a:lnTo>
                      <a:pt x="0" y="200"/>
                    </a:lnTo>
                    <a:lnTo>
                      <a:pt x="28" y="246"/>
                    </a:lnTo>
                    <a:lnTo>
                      <a:pt x="56" y="288"/>
                    </a:lnTo>
                    <a:lnTo>
                      <a:pt x="84" y="330"/>
                    </a:lnTo>
                    <a:lnTo>
                      <a:pt x="116" y="372"/>
                    </a:lnTo>
                    <a:lnTo>
                      <a:pt x="148" y="412"/>
                    </a:lnTo>
                    <a:lnTo>
                      <a:pt x="180" y="452"/>
                    </a:lnTo>
                    <a:lnTo>
                      <a:pt x="214" y="490"/>
                    </a:lnTo>
                    <a:lnTo>
                      <a:pt x="250" y="528"/>
                    </a:lnTo>
                    <a:lnTo>
                      <a:pt x="288" y="564"/>
                    </a:lnTo>
                    <a:lnTo>
                      <a:pt x="326" y="598"/>
                    </a:lnTo>
                    <a:lnTo>
                      <a:pt x="364" y="632"/>
                    </a:lnTo>
                    <a:lnTo>
                      <a:pt x="404" y="664"/>
                    </a:lnTo>
                    <a:lnTo>
                      <a:pt x="446" y="694"/>
                    </a:lnTo>
                    <a:lnTo>
                      <a:pt x="488" y="724"/>
                    </a:lnTo>
                    <a:lnTo>
                      <a:pt x="532" y="754"/>
                    </a:lnTo>
                    <a:lnTo>
                      <a:pt x="576" y="780"/>
                    </a:lnTo>
                    <a:lnTo>
                      <a:pt x="620" y="806"/>
                    </a:lnTo>
                    <a:lnTo>
                      <a:pt x="666" y="830"/>
                    </a:lnTo>
                    <a:lnTo>
                      <a:pt x="714" y="852"/>
                    </a:lnTo>
                    <a:lnTo>
                      <a:pt x="760" y="874"/>
                    </a:lnTo>
                    <a:lnTo>
                      <a:pt x="810" y="894"/>
                    </a:lnTo>
                    <a:lnTo>
                      <a:pt x="858" y="912"/>
                    </a:lnTo>
                    <a:lnTo>
                      <a:pt x="908" y="928"/>
                    </a:lnTo>
                    <a:lnTo>
                      <a:pt x="960" y="942"/>
                    </a:lnTo>
                    <a:lnTo>
                      <a:pt x="1010" y="956"/>
                    </a:lnTo>
                    <a:lnTo>
                      <a:pt x="1062" y="968"/>
                    </a:lnTo>
                    <a:lnTo>
                      <a:pt x="1116" y="978"/>
                    </a:lnTo>
                    <a:lnTo>
                      <a:pt x="1168" y="986"/>
                    </a:lnTo>
                    <a:lnTo>
                      <a:pt x="1222" y="992"/>
                    </a:lnTo>
                    <a:lnTo>
                      <a:pt x="1276" y="996"/>
                    </a:lnTo>
                    <a:lnTo>
                      <a:pt x="1332" y="1000"/>
                    </a:lnTo>
                    <a:lnTo>
                      <a:pt x="1386" y="1000"/>
                    </a:lnTo>
                    <a:lnTo>
                      <a:pt x="1386" y="600"/>
                    </a:lnTo>
                    <a:lnTo>
                      <a:pt x="1344" y="600"/>
                    </a:lnTo>
                    <a:lnTo>
                      <a:pt x="1304" y="598"/>
                    </a:lnTo>
                    <a:lnTo>
                      <a:pt x="1264" y="594"/>
                    </a:lnTo>
                    <a:lnTo>
                      <a:pt x="1222" y="590"/>
                    </a:lnTo>
                    <a:lnTo>
                      <a:pt x="1182" y="584"/>
                    </a:lnTo>
                    <a:lnTo>
                      <a:pt x="1144" y="576"/>
                    </a:lnTo>
                    <a:lnTo>
                      <a:pt x="1104" y="568"/>
                    </a:lnTo>
                    <a:lnTo>
                      <a:pt x="1066" y="558"/>
                    </a:lnTo>
                    <a:lnTo>
                      <a:pt x="1028" y="546"/>
                    </a:lnTo>
                    <a:lnTo>
                      <a:pt x="990" y="534"/>
                    </a:lnTo>
                    <a:lnTo>
                      <a:pt x="954" y="520"/>
                    </a:lnTo>
                    <a:lnTo>
                      <a:pt x="918" y="506"/>
                    </a:lnTo>
                    <a:lnTo>
                      <a:pt x="882" y="490"/>
                    </a:lnTo>
                    <a:lnTo>
                      <a:pt x="846" y="472"/>
                    </a:lnTo>
                    <a:lnTo>
                      <a:pt x="812" y="454"/>
                    </a:lnTo>
                    <a:lnTo>
                      <a:pt x="778" y="436"/>
                    </a:lnTo>
                    <a:lnTo>
                      <a:pt x="744" y="414"/>
                    </a:lnTo>
                    <a:lnTo>
                      <a:pt x="712" y="394"/>
                    </a:lnTo>
                    <a:lnTo>
                      <a:pt x="680" y="372"/>
                    </a:lnTo>
                    <a:lnTo>
                      <a:pt x="650" y="348"/>
                    </a:lnTo>
                    <a:lnTo>
                      <a:pt x="620" y="324"/>
                    </a:lnTo>
                    <a:lnTo>
                      <a:pt x="590" y="298"/>
                    </a:lnTo>
                    <a:lnTo>
                      <a:pt x="562" y="272"/>
                    </a:lnTo>
                    <a:lnTo>
                      <a:pt x="534" y="246"/>
                    </a:lnTo>
                    <a:lnTo>
                      <a:pt x="508" y="218"/>
                    </a:lnTo>
                    <a:lnTo>
                      <a:pt x="482" y="190"/>
                    </a:lnTo>
                    <a:lnTo>
                      <a:pt x="458" y="160"/>
                    </a:lnTo>
                    <a:lnTo>
                      <a:pt x="434" y="130"/>
                    </a:lnTo>
                    <a:lnTo>
                      <a:pt x="410" y="98"/>
                    </a:lnTo>
                    <a:lnTo>
                      <a:pt x="388" y="66"/>
                    </a:lnTo>
                    <a:lnTo>
                      <a:pt x="368" y="34"/>
                    </a:lnTo>
                    <a:lnTo>
                      <a:pt x="348" y="0"/>
                    </a:lnTo>
                    <a:close/>
                  </a:path>
                </a:pathLst>
              </a:custGeom>
              <a:noFill/>
              <a:ln w="38100" cap="flat" cmpd="sng">
                <a:solidFill>
                  <a:srgbClr val="5F5F5F"/>
                </a:solidFill>
                <a:prstDash val="solid"/>
                <a:round/>
                <a:headEnd type="none" w="med" len="med"/>
                <a:tailEnd type="none" w="med" len="med"/>
              </a:ln>
              <a:effectLst/>
              <a:extLst/>
            </p:spPr>
            <p:txBody>
              <a:bodyPr/>
              <a:lstStyle/>
              <a:p>
                <a:endParaRPr lang="en-GB"/>
              </a:p>
            </p:txBody>
          </p:sp>
          <p:sp>
            <p:nvSpPr>
              <p:cNvPr id="45" name="Freeform 8"/>
              <p:cNvSpPr>
                <a:spLocks/>
              </p:cNvSpPr>
              <p:nvPr/>
            </p:nvSpPr>
            <p:spPr bwMode="auto">
              <a:xfrm>
                <a:off x="2668587" y="3238693"/>
                <a:ext cx="1355725" cy="1905000"/>
              </a:xfrm>
              <a:custGeom>
                <a:avLst/>
                <a:gdLst>
                  <a:gd name="T0" fmla="*/ 1270000 w 854"/>
                  <a:gd name="T1" fmla="*/ 952500 h 1200"/>
                  <a:gd name="T2" fmla="*/ 1270000 w 854"/>
                  <a:gd name="T3" fmla="*/ 952500 h 1200"/>
                  <a:gd name="T4" fmla="*/ 1273175 w 854"/>
                  <a:gd name="T5" fmla="*/ 911225 h 1200"/>
                  <a:gd name="T6" fmla="*/ 1276350 w 854"/>
                  <a:gd name="T7" fmla="*/ 866775 h 1200"/>
                  <a:gd name="T8" fmla="*/ 1282700 w 854"/>
                  <a:gd name="T9" fmla="*/ 825500 h 1200"/>
                  <a:gd name="T10" fmla="*/ 1292225 w 854"/>
                  <a:gd name="T11" fmla="*/ 787400 h 1200"/>
                  <a:gd name="T12" fmla="*/ 1304925 w 854"/>
                  <a:gd name="T13" fmla="*/ 746125 h 1200"/>
                  <a:gd name="T14" fmla="*/ 1320800 w 854"/>
                  <a:gd name="T15" fmla="*/ 708025 h 1200"/>
                  <a:gd name="T16" fmla="*/ 1336675 w 854"/>
                  <a:gd name="T17" fmla="*/ 673100 h 1200"/>
                  <a:gd name="T18" fmla="*/ 1355725 w 854"/>
                  <a:gd name="T19" fmla="*/ 635000 h 1200"/>
                  <a:gd name="T20" fmla="*/ 257175 w 854"/>
                  <a:gd name="T21" fmla="*/ 0 h 1200"/>
                  <a:gd name="T22" fmla="*/ 257175 w 854"/>
                  <a:gd name="T23" fmla="*/ 0 h 1200"/>
                  <a:gd name="T24" fmla="*/ 225425 w 854"/>
                  <a:gd name="T25" fmla="*/ 53975 h 1200"/>
                  <a:gd name="T26" fmla="*/ 196850 w 854"/>
                  <a:gd name="T27" fmla="*/ 107950 h 1200"/>
                  <a:gd name="T28" fmla="*/ 171450 w 854"/>
                  <a:gd name="T29" fmla="*/ 161925 h 1200"/>
                  <a:gd name="T30" fmla="*/ 146050 w 854"/>
                  <a:gd name="T31" fmla="*/ 219075 h 1200"/>
                  <a:gd name="T32" fmla="*/ 123825 w 854"/>
                  <a:gd name="T33" fmla="*/ 276225 h 1200"/>
                  <a:gd name="T34" fmla="*/ 104775 w 854"/>
                  <a:gd name="T35" fmla="*/ 333375 h 1200"/>
                  <a:gd name="T36" fmla="*/ 85725 w 854"/>
                  <a:gd name="T37" fmla="*/ 393700 h 1200"/>
                  <a:gd name="T38" fmla="*/ 66675 w 854"/>
                  <a:gd name="T39" fmla="*/ 450850 h 1200"/>
                  <a:gd name="T40" fmla="*/ 50800 w 854"/>
                  <a:gd name="T41" fmla="*/ 511175 h 1200"/>
                  <a:gd name="T42" fmla="*/ 38100 w 854"/>
                  <a:gd name="T43" fmla="*/ 574675 h 1200"/>
                  <a:gd name="T44" fmla="*/ 28575 w 854"/>
                  <a:gd name="T45" fmla="*/ 635000 h 1200"/>
                  <a:gd name="T46" fmla="*/ 19050 w 854"/>
                  <a:gd name="T47" fmla="*/ 698500 h 1200"/>
                  <a:gd name="T48" fmla="*/ 9525 w 854"/>
                  <a:gd name="T49" fmla="*/ 762000 h 1200"/>
                  <a:gd name="T50" fmla="*/ 6350 w 854"/>
                  <a:gd name="T51" fmla="*/ 825500 h 1200"/>
                  <a:gd name="T52" fmla="*/ 3175 w 854"/>
                  <a:gd name="T53" fmla="*/ 889000 h 1200"/>
                  <a:gd name="T54" fmla="*/ 0 w 854"/>
                  <a:gd name="T55" fmla="*/ 952500 h 1200"/>
                  <a:gd name="T56" fmla="*/ 0 w 854"/>
                  <a:gd name="T57" fmla="*/ 952500 h 1200"/>
                  <a:gd name="T58" fmla="*/ 3175 w 854"/>
                  <a:gd name="T59" fmla="*/ 1019175 h 1200"/>
                  <a:gd name="T60" fmla="*/ 6350 w 854"/>
                  <a:gd name="T61" fmla="*/ 1082675 h 1200"/>
                  <a:gd name="T62" fmla="*/ 9525 w 854"/>
                  <a:gd name="T63" fmla="*/ 1146175 h 1200"/>
                  <a:gd name="T64" fmla="*/ 19050 w 854"/>
                  <a:gd name="T65" fmla="*/ 1209675 h 1200"/>
                  <a:gd name="T66" fmla="*/ 28575 w 854"/>
                  <a:gd name="T67" fmla="*/ 1273175 h 1200"/>
                  <a:gd name="T68" fmla="*/ 38100 w 854"/>
                  <a:gd name="T69" fmla="*/ 1333500 h 1200"/>
                  <a:gd name="T70" fmla="*/ 50800 w 854"/>
                  <a:gd name="T71" fmla="*/ 1393825 h 1200"/>
                  <a:gd name="T72" fmla="*/ 66675 w 854"/>
                  <a:gd name="T73" fmla="*/ 1454150 h 1200"/>
                  <a:gd name="T74" fmla="*/ 85725 w 854"/>
                  <a:gd name="T75" fmla="*/ 1514475 h 1200"/>
                  <a:gd name="T76" fmla="*/ 104775 w 854"/>
                  <a:gd name="T77" fmla="*/ 1571625 h 1200"/>
                  <a:gd name="T78" fmla="*/ 123825 w 854"/>
                  <a:gd name="T79" fmla="*/ 1631950 h 1200"/>
                  <a:gd name="T80" fmla="*/ 146050 w 854"/>
                  <a:gd name="T81" fmla="*/ 1689100 h 1200"/>
                  <a:gd name="T82" fmla="*/ 171450 w 854"/>
                  <a:gd name="T83" fmla="*/ 1743075 h 1200"/>
                  <a:gd name="T84" fmla="*/ 196850 w 854"/>
                  <a:gd name="T85" fmla="*/ 1800225 h 1200"/>
                  <a:gd name="T86" fmla="*/ 225425 w 854"/>
                  <a:gd name="T87" fmla="*/ 1854200 h 1200"/>
                  <a:gd name="T88" fmla="*/ 257175 w 854"/>
                  <a:gd name="T89" fmla="*/ 1905000 h 1200"/>
                  <a:gd name="T90" fmla="*/ 1355725 w 854"/>
                  <a:gd name="T91" fmla="*/ 1270000 h 1200"/>
                  <a:gd name="T92" fmla="*/ 1355725 w 854"/>
                  <a:gd name="T93" fmla="*/ 1270000 h 1200"/>
                  <a:gd name="T94" fmla="*/ 1336675 w 854"/>
                  <a:gd name="T95" fmla="*/ 1235075 h 1200"/>
                  <a:gd name="T96" fmla="*/ 1320800 w 854"/>
                  <a:gd name="T97" fmla="*/ 1196975 h 1200"/>
                  <a:gd name="T98" fmla="*/ 1304925 w 854"/>
                  <a:gd name="T99" fmla="*/ 1158875 h 1200"/>
                  <a:gd name="T100" fmla="*/ 1292225 w 854"/>
                  <a:gd name="T101" fmla="*/ 1120775 h 1200"/>
                  <a:gd name="T102" fmla="*/ 1282700 w 854"/>
                  <a:gd name="T103" fmla="*/ 1079500 h 1200"/>
                  <a:gd name="T104" fmla="*/ 1276350 w 854"/>
                  <a:gd name="T105" fmla="*/ 1038225 h 1200"/>
                  <a:gd name="T106" fmla="*/ 1273175 w 854"/>
                  <a:gd name="T107" fmla="*/ 996950 h 1200"/>
                  <a:gd name="T108" fmla="*/ 1270000 w 854"/>
                  <a:gd name="T109" fmla="*/ 952500 h 1200"/>
                  <a:gd name="T110" fmla="*/ 1270000 w 854"/>
                  <a:gd name="T111" fmla="*/ 952500 h 120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854" h="1200">
                    <a:moveTo>
                      <a:pt x="800" y="600"/>
                    </a:moveTo>
                    <a:lnTo>
                      <a:pt x="800" y="600"/>
                    </a:lnTo>
                    <a:lnTo>
                      <a:pt x="802" y="574"/>
                    </a:lnTo>
                    <a:lnTo>
                      <a:pt x="804" y="546"/>
                    </a:lnTo>
                    <a:lnTo>
                      <a:pt x="808" y="520"/>
                    </a:lnTo>
                    <a:lnTo>
                      <a:pt x="814" y="496"/>
                    </a:lnTo>
                    <a:lnTo>
                      <a:pt x="822" y="470"/>
                    </a:lnTo>
                    <a:lnTo>
                      <a:pt x="832" y="446"/>
                    </a:lnTo>
                    <a:lnTo>
                      <a:pt x="842" y="424"/>
                    </a:lnTo>
                    <a:lnTo>
                      <a:pt x="854" y="400"/>
                    </a:lnTo>
                    <a:lnTo>
                      <a:pt x="162" y="0"/>
                    </a:lnTo>
                    <a:lnTo>
                      <a:pt x="142" y="34"/>
                    </a:lnTo>
                    <a:lnTo>
                      <a:pt x="124" y="68"/>
                    </a:lnTo>
                    <a:lnTo>
                      <a:pt x="108" y="102"/>
                    </a:lnTo>
                    <a:lnTo>
                      <a:pt x="92" y="138"/>
                    </a:lnTo>
                    <a:lnTo>
                      <a:pt x="78" y="174"/>
                    </a:lnTo>
                    <a:lnTo>
                      <a:pt x="66" y="210"/>
                    </a:lnTo>
                    <a:lnTo>
                      <a:pt x="54" y="248"/>
                    </a:lnTo>
                    <a:lnTo>
                      <a:pt x="42" y="284"/>
                    </a:lnTo>
                    <a:lnTo>
                      <a:pt x="32" y="322"/>
                    </a:lnTo>
                    <a:lnTo>
                      <a:pt x="24" y="362"/>
                    </a:lnTo>
                    <a:lnTo>
                      <a:pt x="18" y="400"/>
                    </a:lnTo>
                    <a:lnTo>
                      <a:pt x="12" y="440"/>
                    </a:lnTo>
                    <a:lnTo>
                      <a:pt x="6" y="480"/>
                    </a:lnTo>
                    <a:lnTo>
                      <a:pt x="4" y="520"/>
                    </a:lnTo>
                    <a:lnTo>
                      <a:pt x="2" y="560"/>
                    </a:lnTo>
                    <a:lnTo>
                      <a:pt x="0" y="600"/>
                    </a:lnTo>
                    <a:lnTo>
                      <a:pt x="2" y="642"/>
                    </a:lnTo>
                    <a:lnTo>
                      <a:pt x="4" y="682"/>
                    </a:lnTo>
                    <a:lnTo>
                      <a:pt x="6" y="722"/>
                    </a:lnTo>
                    <a:lnTo>
                      <a:pt x="12" y="762"/>
                    </a:lnTo>
                    <a:lnTo>
                      <a:pt x="18" y="802"/>
                    </a:lnTo>
                    <a:lnTo>
                      <a:pt x="24" y="840"/>
                    </a:lnTo>
                    <a:lnTo>
                      <a:pt x="32" y="878"/>
                    </a:lnTo>
                    <a:lnTo>
                      <a:pt x="42" y="916"/>
                    </a:lnTo>
                    <a:lnTo>
                      <a:pt x="54" y="954"/>
                    </a:lnTo>
                    <a:lnTo>
                      <a:pt x="66" y="990"/>
                    </a:lnTo>
                    <a:lnTo>
                      <a:pt x="78" y="1028"/>
                    </a:lnTo>
                    <a:lnTo>
                      <a:pt x="92" y="1064"/>
                    </a:lnTo>
                    <a:lnTo>
                      <a:pt x="108" y="1098"/>
                    </a:lnTo>
                    <a:lnTo>
                      <a:pt x="124" y="1134"/>
                    </a:lnTo>
                    <a:lnTo>
                      <a:pt x="142" y="1168"/>
                    </a:lnTo>
                    <a:lnTo>
                      <a:pt x="162" y="1200"/>
                    </a:lnTo>
                    <a:lnTo>
                      <a:pt x="854" y="800"/>
                    </a:lnTo>
                    <a:lnTo>
                      <a:pt x="842" y="778"/>
                    </a:lnTo>
                    <a:lnTo>
                      <a:pt x="832" y="754"/>
                    </a:lnTo>
                    <a:lnTo>
                      <a:pt x="822" y="730"/>
                    </a:lnTo>
                    <a:lnTo>
                      <a:pt x="814" y="706"/>
                    </a:lnTo>
                    <a:lnTo>
                      <a:pt x="808" y="680"/>
                    </a:lnTo>
                    <a:lnTo>
                      <a:pt x="804" y="654"/>
                    </a:lnTo>
                    <a:lnTo>
                      <a:pt x="802" y="628"/>
                    </a:lnTo>
                    <a:lnTo>
                      <a:pt x="800" y="600"/>
                    </a:lnTo>
                    <a:close/>
                  </a:path>
                </a:pathLst>
              </a:custGeom>
              <a:noFill/>
              <a:ln w="12700" cap="flat" cmpd="sng">
                <a:solidFill>
                  <a:srgbClr val="000000"/>
                </a:solidFill>
                <a:prstDash val="solid"/>
                <a:round/>
                <a:headEnd type="none" w="med" len="med"/>
                <a:tailEnd type="none" w="med" len="med"/>
              </a:ln>
              <a:effectLst/>
              <a:extLst/>
            </p:spPr>
            <p:txBody>
              <a:bodyPr/>
              <a:lstStyle/>
              <a:p>
                <a:endParaRPr lang="en-GB"/>
              </a:p>
            </p:txBody>
          </p:sp>
          <p:sp>
            <p:nvSpPr>
              <p:cNvPr id="46" name="Freeform 9"/>
              <p:cNvSpPr>
                <a:spLocks/>
              </p:cNvSpPr>
              <p:nvPr/>
            </p:nvSpPr>
            <p:spPr bwMode="auto">
              <a:xfrm>
                <a:off x="2925763" y="4508694"/>
                <a:ext cx="1647825" cy="1587500"/>
              </a:xfrm>
              <a:custGeom>
                <a:avLst/>
                <a:gdLst>
                  <a:gd name="T0" fmla="*/ 1098550 w 1038"/>
                  <a:gd name="T1" fmla="*/ 0 h 1000"/>
                  <a:gd name="T2" fmla="*/ 0 w 1038"/>
                  <a:gd name="T3" fmla="*/ 635000 h 1000"/>
                  <a:gd name="T4" fmla="*/ 0 w 1038"/>
                  <a:gd name="T5" fmla="*/ 635000 h 1000"/>
                  <a:gd name="T6" fmla="*/ 31750 w 1038"/>
                  <a:gd name="T7" fmla="*/ 688975 h 1000"/>
                  <a:gd name="T8" fmla="*/ 63500 w 1038"/>
                  <a:gd name="T9" fmla="*/ 739775 h 1000"/>
                  <a:gd name="T10" fmla="*/ 98425 w 1038"/>
                  <a:gd name="T11" fmla="*/ 790575 h 1000"/>
                  <a:gd name="T12" fmla="*/ 136525 w 1038"/>
                  <a:gd name="T13" fmla="*/ 841375 h 1000"/>
                  <a:gd name="T14" fmla="*/ 174625 w 1038"/>
                  <a:gd name="T15" fmla="*/ 889000 h 1000"/>
                  <a:gd name="T16" fmla="*/ 212725 w 1038"/>
                  <a:gd name="T17" fmla="*/ 936625 h 1000"/>
                  <a:gd name="T18" fmla="*/ 254000 w 1038"/>
                  <a:gd name="T19" fmla="*/ 981075 h 1000"/>
                  <a:gd name="T20" fmla="*/ 295275 w 1038"/>
                  <a:gd name="T21" fmla="*/ 1025525 h 1000"/>
                  <a:gd name="T22" fmla="*/ 339725 w 1038"/>
                  <a:gd name="T23" fmla="*/ 1066800 h 1000"/>
                  <a:gd name="T24" fmla="*/ 384175 w 1038"/>
                  <a:gd name="T25" fmla="*/ 1108075 h 1000"/>
                  <a:gd name="T26" fmla="*/ 431800 w 1038"/>
                  <a:gd name="T27" fmla="*/ 1149350 h 1000"/>
                  <a:gd name="T28" fmla="*/ 479425 w 1038"/>
                  <a:gd name="T29" fmla="*/ 1187450 h 1000"/>
                  <a:gd name="T30" fmla="*/ 527050 w 1038"/>
                  <a:gd name="T31" fmla="*/ 1225550 h 1000"/>
                  <a:gd name="T32" fmla="*/ 577850 w 1038"/>
                  <a:gd name="T33" fmla="*/ 1260475 h 1000"/>
                  <a:gd name="T34" fmla="*/ 628650 w 1038"/>
                  <a:gd name="T35" fmla="*/ 1292225 h 1000"/>
                  <a:gd name="T36" fmla="*/ 682625 w 1038"/>
                  <a:gd name="T37" fmla="*/ 1327150 h 1000"/>
                  <a:gd name="T38" fmla="*/ 736600 w 1038"/>
                  <a:gd name="T39" fmla="*/ 1355725 h 1000"/>
                  <a:gd name="T40" fmla="*/ 790575 w 1038"/>
                  <a:gd name="T41" fmla="*/ 1384300 h 1000"/>
                  <a:gd name="T42" fmla="*/ 847725 w 1038"/>
                  <a:gd name="T43" fmla="*/ 1412875 h 1000"/>
                  <a:gd name="T44" fmla="*/ 904875 w 1038"/>
                  <a:gd name="T45" fmla="*/ 1438275 h 1000"/>
                  <a:gd name="T46" fmla="*/ 962025 w 1038"/>
                  <a:gd name="T47" fmla="*/ 1460500 h 1000"/>
                  <a:gd name="T48" fmla="*/ 1019175 w 1038"/>
                  <a:gd name="T49" fmla="*/ 1482725 h 1000"/>
                  <a:gd name="T50" fmla="*/ 1079500 w 1038"/>
                  <a:gd name="T51" fmla="*/ 1501775 h 1000"/>
                  <a:gd name="T52" fmla="*/ 1139825 w 1038"/>
                  <a:gd name="T53" fmla="*/ 1520825 h 1000"/>
                  <a:gd name="T54" fmla="*/ 1200150 w 1038"/>
                  <a:gd name="T55" fmla="*/ 1536700 h 1000"/>
                  <a:gd name="T56" fmla="*/ 1263650 w 1038"/>
                  <a:gd name="T57" fmla="*/ 1549400 h 1000"/>
                  <a:gd name="T58" fmla="*/ 1323975 w 1038"/>
                  <a:gd name="T59" fmla="*/ 1562100 h 1000"/>
                  <a:gd name="T60" fmla="*/ 1387475 w 1038"/>
                  <a:gd name="T61" fmla="*/ 1571625 h 1000"/>
                  <a:gd name="T62" fmla="*/ 1454150 w 1038"/>
                  <a:gd name="T63" fmla="*/ 1577975 h 1000"/>
                  <a:gd name="T64" fmla="*/ 1517650 w 1038"/>
                  <a:gd name="T65" fmla="*/ 1584325 h 1000"/>
                  <a:gd name="T66" fmla="*/ 1581150 w 1038"/>
                  <a:gd name="T67" fmla="*/ 1587500 h 1000"/>
                  <a:gd name="T68" fmla="*/ 1647825 w 1038"/>
                  <a:gd name="T69" fmla="*/ 1587500 h 1000"/>
                  <a:gd name="T70" fmla="*/ 1647825 w 1038"/>
                  <a:gd name="T71" fmla="*/ 317500 h 1000"/>
                  <a:gd name="T72" fmla="*/ 1647825 w 1038"/>
                  <a:gd name="T73" fmla="*/ 317500 h 1000"/>
                  <a:gd name="T74" fmla="*/ 1603375 w 1038"/>
                  <a:gd name="T75" fmla="*/ 317500 h 1000"/>
                  <a:gd name="T76" fmla="*/ 1562100 w 1038"/>
                  <a:gd name="T77" fmla="*/ 311150 h 1000"/>
                  <a:gd name="T78" fmla="*/ 1520825 w 1038"/>
                  <a:gd name="T79" fmla="*/ 304800 h 1000"/>
                  <a:gd name="T80" fmla="*/ 1479550 w 1038"/>
                  <a:gd name="T81" fmla="*/ 295275 h 1000"/>
                  <a:gd name="T82" fmla="*/ 1438275 w 1038"/>
                  <a:gd name="T83" fmla="*/ 282575 h 1000"/>
                  <a:gd name="T84" fmla="*/ 1400175 w 1038"/>
                  <a:gd name="T85" fmla="*/ 266700 h 1000"/>
                  <a:gd name="T86" fmla="*/ 1362075 w 1038"/>
                  <a:gd name="T87" fmla="*/ 250825 h 1000"/>
                  <a:gd name="T88" fmla="*/ 1327150 w 1038"/>
                  <a:gd name="T89" fmla="*/ 231775 h 1000"/>
                  <a:gd name="T90" fmla="*/ 1292225 w 1038"/>
                  <a:gd name="T91" fmla="*/ 209550 h 1000"/>
                  <a:gd name="T92" fmla="*/ 1260475 w 1038"/>
                  <a:gd name="T93" fmla="*/ 184150 h 1000"/>
                  <a:gd name="T94" fmla="*/ 1228725 w 1038"/>
                  <a:gd name="T95" fmla="*/ 158750 h 1000"/>
                  <a:gd name="T96" fmla="*/ 1196975 w 1038"/>
                  <a:gd name="T97" fmla="*/ 130175 h 1000"/>
                  <a:gd name="T98" fmla="*/ 1171575 w 1038"/>
                  <a:gd name="T99" fmla="*/ 101600 h 1000"/>
                  <a:gd name="T100" fmla="*/ 1143000 w 1038"/>
                  <a:gd name="T101" fmla="*/ 69850 h 1000"/>
                  <a:gd name="T102" fmla="*/ 1120775 w 1038"/>
                  <a:gd name="T103" fmla="*/ 34925 h 1000"/>
                  <a:gd name="T104" fmla="*/ 1098550 w 1038"/>
                  <a:gd name="T105" fmla="*/ 0 h 1000"/>
                  <a:gd name="T106" fmla="*/ 1098550 w 1038"/>
                  <a:gd name="T107" fmla="*/ 0 h 10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038" h="1000">
                    <a:moveTo>
                      <a:pt x="692" y="0"/>
                    </a:moveTo>
                    <a:lnTo>
                      <a:pt x="0" y="400"/>
                    </a:lnTo>
                    <a:lnTo>
                      <a:pt x="20" y="434"/>
                    </a:lnTo>
                    <a:lnTo>
                      <a:pt x="40" y="466"/>
                    </a:lnTo>
                    <a:lnTo>
                      <a:pt x="62" y="498"/>
                    </a:lnTo>
                    <a:lnTo>
                      <a:pt x="86" y="530"/>
                    </a:lnTo>
                    <a:lnTo>
                      <a:pt x="110" y="560"/>
                    </a:lnTo>
                    <a:lnTo>
                      <a:pt x="134" y="590"/>
                    </a:lnTo>
                    <a:lnTo>
                      <a:pt x="160" y="618"/>
                    </a:lnTo>
                    <a:lnTo>
                      <a:pt x="186" y="646"/>
                    </a:lnTo>
                    <a:lnTo>
                      <a:pt x="214" y="672"/>
                    </a:lnTo>
                    <a:lnTo>
                      <a:pt x="242" y="698"/>
                    </a:lnTo>
                    <a:lnTo>
                      <a:pt x="272" y="724"/>
                    </a:lnTo>
                    <a:lnTo>
                      <a:pt x="302" y="748"/>
                    </a:lnTo>
                    <a:lnTo>
                      <a:pt x="332" y="772"/>
                    </a:lnTo>
                    <a:lnTo>
                      <a:pt x="364" y="794"/>
                    </a:lnTo>
                    <a:lnTo>
                      <a:pt x="396" y="814"/>
                    </a:lnTo>
                    <a:lnTo>
                      <a:pt x="430" y="836"/>
                    </a:lnTo>
                    <a:lnTo>
                      <a:pt x="464" y="854"/>
                    </a:lnTo>
                    <a:lnTo>
                      <a:pt x="498" y="872"/>
                    </a:lnTo>
                    <a:lnTo>
                      <a:pt x="534" y="890"/>
                    </a:lnTo>
                    <a:lnTo>
                      <a:pt x="570" y="906"/>
                    </a:lnTo>
                    <a:lnTo>
                      <a:pt x="606" y="920"/>
                    </a:lnTo>
                    <a:lnTo>
                      <a:pt x="642" y="934"/>
                    </a:lnTo>
                    <a:lnTo>
                      <a:pt x="680" y="946"/>
                    </a:lnTo>
                    <a:lnTo>
                      <a:pt x="718" y="958"/>
                    </a:lnTo>
                    <a:lnTo>
                      <a:pt x="756" y="968"/>
                    </a:lnTo>
                    <a:lnTo>
                      <a:pt x="796" y="976"/>
                    </a:lnTo>
                    <a:lnTo>
                      <a:pt x="834" y="984"/>
                    </a:lnTo>
                    <a:lnTo>
                      <a:pt x="874" y="990"/>
                    </a:lnTo>
                    <a:lnTo>
                      <a:pt x="916" y="994"/>
                    </a:lnTo>
                    <a:lnTo>
                      <a:pt x="956" y="998"/>
                    </a:lnTo>
                    <a:lnTo>
                      <a:pt x="996" y="1000"/>
                    </a:lnTo>
                    <a:lnTo>
                      <a:pt x="1038" y="1000"/>
                    </a:lnTo>
                    <a:lnTo>
                      <a:pt x="1038" y="200"/>
                    </a:lnTo>
                    <a:lnTo>
                      <a:pt x="1010" y="200"/>
                    </a:lnTo>
                    <a:lnTo>
                      <a:pt x="984" y="196"/>
                    </a:lnTo>
                    <a:lnTo>
                      <a:pt x="958" y="192"/>
                    </a:lnTo>
                    <a:lnTo>
                      <a:pt x="932" y="186"/>
                    </a:lnTo>
                    <a:lnTo>
                      <a:pt x="906" y="178"/>
                    </a:lnTo>
                    <a:lnTo>
                      <a:pt x="882" y="168"/>
                    </a:lnTo>
                    <a:lnTo>
                      <a:pt x="858" y="158"/>
                    </a:lnTo>
                    <a:lnTo>
                      <a:pt x="836" y="146"/>
                    </a:lnTo>
                    <a:lnTo>
                      <a:pt x="814" y="132"/>
                    </a:lnTo>
                    <a:lnTo>
                      <a:pt x="794" y="116"/>
                    </a:lnTo>
                    <a:lnTo>
                      <a:pt x="774" y="100"/>
                    </a:lnTo>
                    <a:lnTo>
                      <a:pt x="754" y="82"/>
                    </a:lnTo>
                    <a:lnTo>
                      <a:pt x="738" y="64"/>
                    </a:lnTo>
                    <a:lnTo>
                      <a:pt x="720" y="44"/>
                    </a:lnTo>
                    <a:lnTo>
                      <a:pt x="706" y="22"/>
                    </a:lnTo>
                    <a:lnTo>
                      <a:pt x="692" y="0"/>
                    </a:lnTo>
                    <a:close/>
                  </a:path>
                </a:pathLst>
              </a:custGeom>
              <a:noFill/>
              <a:ln w="38100" cap="flat" cmpd="sng">
                <a:solidFill>
                  <a:srgbClr val="5F5F5F"/>
                </a:solidFill>
                <a:prstDash val="solid"/>
                <a:round/>
                <a:headEnd type="none" w="med" len="med"/>
                <a:tailEnd type="none" w="med" len="med"/>
              </a:ln>
              <a:effectLst/>
              <a:extLst/>
            </p:spPr>
            <p:txBody>
              <a:bodyPr/>
              <a:lstStyle/>
              <a:p>
                <a:endParaRPr lang="en-GB"/>
              </a:p>
            </p:txBody>
          </p:sp>
          <p:sp>
            <p:nvSpPr>
              <p:cNvPr id="47" name="Freeform 10"/>
              <p:cNvSpPr>
                <a:spLocks/>
              </p:cNvSpPr>
              <p:nvPr/>
            </p:nvSpPr>
            <p:spPr bwMode="auto">
              <a:xfrm>
                <a:off x="2925763" y="2286194"/>
                <a:ext cx="1647825" cy="1587500"/>
              </a:xfrm>
              <a:custGeom>
                <a:avLst/>
                <a:gdLst>
                  <a:gd name="T0" fmla="*/ 1647825 w 1038"/>
                  <a:gd name="T1" fmla="*/ 1270000 h 1000"/>
                  <a:gd name="T2" fmla="*/ 1647825 w 1038"/>
                  <a:gd name="T3" fmla="*/ 0 h 1000"/>
                  <a:gd name="T4" fmla="*/ 1647825 w 1038"/>
                  <a:gd name="T5" fmla="*/ 0 h 1000"/>
                  <a:gd name="T6" fmla="*/ 1581150 w 1038"/>
                  <a:gd name="T7" fmla="*/ 3175 h 1000"/>
                  <a:gd name="T8" fmla="*/ 1517650 w 1038"/>
                  <a:gd name="T9" fmla="*/ 6350 h 1000"/>
                  <a:gd name="T10" fmla="*/ 1454150 w 1038"/>
                  <a:gd name="T11" fmla="*/ 9525 h 1000"/>
                  <a:gd name="T12" fmla="*/ 1387475 w 1038"/>
                  <a:gd name="T13" fmla="*/ 19050 h 1000"/>
                  <a:gd name="T14" fmla="*/ 1323975 w 1038"/>
                  <a:gd name="T15" fmla="*/ 28575 h 1000"/>
                  <a:gd name="T16" fmla="*/ 1263650 w 1038"/>
                  <a:gd name="T17" fmla="*/ 41275 h 1000"/>
                  <a:gd name="T18" fmla="*/ 1200150 w 1038"/>
                  <a:gd name="T19" fmla="*/ 53975 h 1000"/>
                  <a:gd name="T20" fmla="*/ 1139825 w 1038"/>
                  <a:gd name="T21" fmla="*/ 69850 h 1000"/>
                  <a:gd name="T22" fmla="*/ 1079500 w 1038"/>
                  <a:gd name="T23" fmla="*/ 88900 h 1000"/>
                  <a:gd name="T24" fmla="*/ 1019175 w 1038"/>
                  <a:gd name="T25" fmla="*/ 107950 h 1000"/>
                  <a:gd name="T26" fmla="*/ 962025 w 1038"/>
                  <a:gd name="T27" fmla="*/ 130175 h 1000"/>
                  <a:gd name="T28" fmla="*/ 904875 w 1038"/>
                  <a:gd name="T29" fmla="*/ 152400 h 1000"/>
                  <a:gd name="T30" fmla="*/ 847725 w 1038"/>
                  <a:gd name="T31" fmla="*/ 177800 h 1000"/>
                  <a:gd name="T32" fmla="*/ 790575 w 1038"/>
                  <a:gd name="T33" fmla="*/ 203200 h 1000"/>
                  <a:gd name="T34" fmla="*/ 736600 w 1038"/>
                  <a:gd name="T35" fmla="*/ 231775 h 1000"/>
                  <a:gd name="T36" fmla="*/ 682625 w 1038"/>
                  <a:gd name="T37" fmla="*/ 263525 h 1000"/>
                  <a:gd name="T38" fmla="*/ 628650 w 1038"/>
                  <a:gd name="T39" fmla="*/ 295275 h 1000"/>
                  <a:gd name="T40" fmla="*/ 577850 w 1038"/>
                  <a:gd name="T41" fmla="*/ 330200 h 1000"/>
                  <a:gd name="T42" fmla="*/ 527050 w 1038"/>
                  <a:gd name="T43" fmla="*/ 365125 h 1000"/>
                  <a:gd name="T44" fmla="*/ 479425 w 1038"/>
                  <a:gd name="T45" fmla="*/ 403225 h 1000"/>
                  <a:gd name="T46" fmla="*/ 431800 w 1038"/>
                  <a:gd name="T47" fmla="*/ 441325 h 1000"/>
                  <a:gd name="T48" fmla="*/ 384175 w 1038"/>
                  <a:gd name="T49" fmla="*/ 479425 h 1000"/>
                  <a:gd name="T50" fmla="*/ 339725 w 1038"/>
                  <a:gd name="T51" fmla="*/ 520700 h 1000"/>
                  <a:gd name="T52" fmla="*/ 295275 w 1038"/>
                  <a:gd name="T53" fmla="*/ 565150 h 1000"/>
                  <a:gd name="T54" fmla="*/ 254000 w 1038"/>
                  <a:gd name="T55" fmla="*/ 609600 h 1000"/>
                  <a:gd name="T56" fmla="*/ 212725 w 1038"/>
                  <a:gd name="T57" fmla="*/ 654050 h 1000"/>
                  <a:gd name="T58" fmla="*/ 174625 w 1038"/>
                  <a:gd name="T59" fmla="*/ 701675 h 1000"/>
                  <a:gd name="T60" fmla="*/ 136525 w 1038"/>
                  <a:gd name="T61" fmla="*/ 749300 h 1000"/>
                  <a:gd name="T62" fmla="*/ 98425 w 1038"/>
                  <a:gd name="T63" fmla="*/ 796925 h 1000"/>
                  <a:gd name="T64" fmla="*/ 63500 w 1038"/>
                  <a:gd name="T65" fmla="*/ 847725 h 1000"/>
                  <a:gd name="T66" fmla="*/ 31750 w 1038"/>
                  <a:gd name="T67" fmla="*/ 901700 h 1000"/>
                  <a:gd name="T68" fmla="*/ 0 w 1038"/>
                  <a:gd name="T69" fmla="*/ 952500 h 1000"/>
                  <a:gd name="T70" fmla="*/ 1098550 w 1038"/>
                  <a:gd name="T71" fmla="*/ 1587500 h 1000"/>
                  <a:gd name="T72" fmla="*/ 1098550 w 1038"/>
                  <a:gd name="T73" fmla="*/ 1587500 h 1000"/>
                  <a:gd name="T74" fmla="*/ 1120775 w 1038"/>
                  <a:gd name="T75" fmla="*/ 1552575 h 1000"/>
                  <a:gd name="T76" fmla="*/ 1143000 w 1038"/>
                  <a:gd name="T77" fmla="*/ 1520825 h 1000"/>
                  <a:gd name="T78" fmla="*/ 1171575 w 1038"/>
                  <a:gd name="T79" fmla="*/ 1489075 h 1000"/>
                  <a:gd name="T80" fmla="*/ 1196975 w 1038"/>
                  <a:gd name="T81" fmla="*/ 1457325 h 1000"/>
                  <a:gd name="T82" fmla="*/ 1228725 w 1038"/>
                  <a:gd name="T83" fmla="*/ 1431925 h 1000"/>
                  <a:gd name="T84" fmla="*/ 1260475 w 1038"/>
                  <a:gd name="T85" fmla="*/ 1403350 h 1000"/>
                  <a:gd name="T86" fmla="*/ 1292225 w 1038"/>
                  <a:gd name="T87" fmla="*/ 1381125 h 1000"/>
                  <a:gd name="T88" fmla="*/ 1327150 w 1038"/>
                  <a:gd name="T89" fmla="*/ 1358900 h 1000"/>
                  <a:gd name="T90" fmla="*/ 1362075 w 1038"/>
                  <a:gd name="T91" fmla="*/ 1339850 h 1000"/>
                  <a:gd name="T92" fmla="*/ 1400175 w 1038"/>
                  <a:gd name="T93" fmla="*/ 1320800 h 1000"/>
                  <a:gd name="T94" fmla="*/ 1438275 w 1038"/>
                  <a:gd name="T95" fmla="*/ 1304925 h 1000"/>
                  <a:gd name="T96" fmla="*/ 1479550 w 1038"/>
                  <a:gd name="T97" fmla="*/ 1295400 h 1000"/>
                  <a:gd name="T98" fmla="*/ 1520825 w 1038"/>
                  <a:gd name="T99" fmla="*/ 1282700 h 1000"/>
                  <a:gd name="T100" fmla="*/ 1562100 w 1038"/>
                  <a:gd name="T101" fmla="*/ 1276350 h 1000"/>
                  <a:gd name="T102" fmla="*/ 1603375 w 1038"/>
                  <a:gd name="T103" fmla="*/ 1273175 h 1000"/>
                  <a:gd name="T104" fmla="*/ 1647825 w 1038"/>
                  <a:gd name="T105" fmla="*/ 1270000 h 1000"/>
                  <a:gd name="T106" fmla="*/ 1647825 w 1038"/>
                  <a:gd name="T107" fmla="*/ 1270000 h 10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038" h="1000">
                    <a:moveTo>
                      <a:pt x="1038" y="800"/>
                    </a:moveTo>
                    <a:lnTo>
                      <a:pt x="1038" y="0"/>
                    </a:lnTo>
                    <a:lnTo>
                      <a:pt x="996" y="2"/>
                    </a:lnTo>
                    <a:lnTo>
                      <a:pt x="956" y="4"/>
                    </a:lnTo>
                    <a:lnTo>
                      <a:pt x="916" y="6"/>
                    </a:lnTo>
                    <a:lnTo>
                      <a:pt x="874" y="12"/>
                    </a:lnTo>
                    <a:lnTo>
                      <a:pt x="834" y="18"/>
                    </a:lnTo>
                    <a:lnTo>
                      <a:pt x="796" y="26"/>
                    </a:lnTo>
                    <a:lnTo>
                      <a:pt x="756" y="34"/>
                    </a:lnTo>
                    <a:lnTo>
                      <a:pt x="718" y="44"/>
                    </a:lnTo>
                    <a:lnTo>
                      <a:pt x="680" y="56"/>
                    </a:lnTo>
                    <a:lnTo>
                      <a:pt x="642" y="68"/>
                    </a:lnTo>
                    <a:lnTo>
                      <a:pt x="606" y="82"/>
                    </a:lnTo>
                    <a:lnTo>
                      <a:pt x="570" y="96"/>
                    </a:lnTo>
                    <a:lnTo>
                      <a:pt x="534" y="112"/>
                    </a:lnTo>
                    <a:lnTo>
                      <a:pt x="498" y="128"/>
                    </a:lnTo>
                    <a:lnTo>
                      <a:pt x="464" y="146"/>
                    </a:lnTo>
                    <a:lnTo>
                      <a:pt x="430" y="166"/>
                    </a:lnTo>
                    <a:lnTo>
                      <a:pt x="396" y="186"/>
                    </a:lnTo>
                    <a:lnTo>
                      <a:pt x="364" y="208"/>
                    </a:lnTo>
                    <a:lnTo>
                      <a:pt x="332" y="230"/>
                    </a:lnTo>
                    <a:lnTo>
                      <a:pt x="302" y="254"/>
                    </a:lnTo>
                    <a:lnTo>
                      <a:pt x="272" y="278"/>
                    </a:lnTo>
                    <a:lnTo>
                      <a:pt x="242" y="302"/>
                    </a:lnTo>
                    <a:lnTo>
                      <a:pt x="214" y="328"/>
                    </a:lnTo>
                    <a:lnTo>
                      <a:pt x="186" y="356"/>
                    </a:lnTo>
                    <a:lnTo>
                      <a:pt x="160" y="384"/>
                    </a:lnTo>
                    <a:lnTo>
                      <a:pt x="134" y="412"/>
                    </a:lnTo>
                    <a:lnTo>
                      <a:pt x="110" y="442"/>
                    </a:lnTo>
                    <a:lnTo>
                      <a:pt x="86" y="472"/>
                    </a:lnTo>
                    <a:lnTo>
                      <a:pt x="62" y="502"/>
                    </a:lnTo>
                    <a:lnTo>
                      <a:pt x="40" y="534"/>
                    </a:lnTo>
                    <a:lnTo>
                      <a:pt x="20" y="568"/>
                    </a:lnTo>
                    <a:lnTo>
                      <a:pt x="0" y="600"/>
                    </a:lnTo>
                    <a:lnTo>
                      <a:pt x="692" y="1000"/>
                    </a:lnTo>
                    <a:lnTo>
                      <a:pt x="706" y="978"/>
                    </a:lnTo>
                    <a:lnTo>
                      <a:pt x="720" y="958"/>
                    </a:lnTo>
                    <a:lnTo>
                      <a:pt x="738" y="938"/>
                    </a:lnTo>
                    <a:lnTo>
                      <a:pt x="754" y="918"/>
                    </a:lnTo>
                    <a:lnTo>
                      <a:pt x="774" y="902"/>
                    </a:lnTo>
                    <a:lnTo>
                      <a:pt x="794" y="884"/>
                    </a:lnTo>
                    <a:lnTo>
                      <a:pt x="814" y="870"/>
                    </a:lnTo>
                    <a:lnTo>
                      <a:pt x="836" y="856"/>
                    </a:lnTo>
                    <a:lnTo>
                      <a:pt x="858" y="844"/>
                    </a:lnTo>
                    <a:lnTo>
                      <a:pt x="882" y="832"/>
                    </a:lnTo>
                    <a:lnTo>
                      <a:pt x="906" y="822"/>
                    </a:lnTo>
                    <a:lnTo>
                      <a:pt x="932" y="816"/>
                    </a:lnTo>
                    <a:lnTo>
                      <a:pt x="958" y="808"/>
                    </a:lnTo>
                    <a:lnTo>
                      <a:pt x="984" y="804"/>
                    </a:lnTo>
                    <a:lnTo>
                      <a:pt x="1010" y="802"/>
                    </a:lnTo>
                    <a:lnTo>
                      <a:pt x="1038" y="800"/>
                    </a:lnTo>
                    <a:close/>
                  </a:path>
                </a:pathLst>
              </a:custGeom>
              <a:noFill/>
              <a:ln w="38100" cap="flat" cmpd="sng">
                <a:solidFill>
                  <a:srgbClr val="5F5F5F"/>
                </a:solidFill>
                <a:prstDash val="solid"/>
                <a:round/>
                <a:headEnd type="none" w="med" len="med"/>
                <a:tailEnd type="none" w="med" len="med"/>
              </a:ln>
              <a:effectLst/>
              <a:extLst/>
            </p:spPr>
            <p:txBody>
              <a:bodyPr/>
              <a:lstStyle/>
              <a:p>
                <a:endParaRPr lang="en-GB"/>
              </a:p>
            </p:txBody>
          </p:sp>
          <p:sp>
            <p:nvSpPr>
              <p:cNvPr id="48" name="Freeform 11"/>
              <p:cNvSpPr>
                <a:spLocks/>
              </p:cNvSpPr>
              <p:nvPr/>
            </p:nvSpPr>
            <p:spPr bwMode="auto">
              <a:xfrm>
                <a:off x="4573587" y="4508694"/>
                <a:ext cx="1651000" cy="1587500"/>
              </a:xfrm>
              <a:custGeom>
                <a:avLst/>
                <a:gdLst>
                  <a:gd name="T0" fmla="*/ 0 w 1040"/>
                  <a:gd name="T1" fmla="*/ 317500 h 1000"/>
                  <a:gd name="T2" fmla="*/ 0 w 1040"/>
                  <a:gd name="T3" fmla="*/ 1587500 h 1000"/>
                  <a:gd name="T4" fmla="*/ 0 w 1040"/>
                  <a:gd name="T5" fmla="*/ 1587500 h 1000"/>
                  <a:gd name="T6" fmla="*/ 66675 w 1040"/>
                  <a:gd name="T7" fmla="*/ 1587500 h 1000"/>
                  <a:gd name="T8" fmla="*/ 133350 w 1040"/>
                  <a:gd name="T9" fmla="*/ 1584325 h 1000"/>
                  <a:gd name="T10" fmla="*/ 196850 w 1040"/>
                  <a:gd name="T11" fmla="*/ 1577975 h 1000"/>
                  <a:gd name="T12" fmla="*/ 260350 w 1040"/>
                  <a:gd name="T13" fmla="*/ 1571625 h 1000"/>
                  <a:gd name="T14" fmla="*/ 323850 w 1040"/>
                  <a:gd name="T15" fmla="*/ 1562100 h 1000"/>
                  <a:gd name="T16" fmla="*/ 387350 w 1040"/>
                  <a:gd name="T17" fmla="*/ 1549400 h 1000"/>
                  <a:gd name="T18" fmla="*/ 447675 w 1040"/>
                  <a:gd name="T19" fmla="*/ 1536700 h 1000"/>
                  <a:gd name="T20" fmla="*/ 511175 w 1040"/>
                  <a:gd name="T21" fmla="*/ 1520825 h 1000"/>
                  <a:gd name="T22" fmla="*/ 571500 w 1040"/>
                  <a:gd name="T23" fmla="*/ 1501775 h 1000"/>
                  <a:gd name="T24" fmla="*/ 628650 w 1040"/>
                  <a:gd name="T25" fmla="*/ 1482725 h 1000"/>
                  <a:gd name="T26" fmla="*/ 688975 w 1040"/>
                  <a:gd name="T27" fmla="*/ 1460500 h 1000"/>
                  <a:gd name="T28" fmla="*/ 746125 w 1040"/>
                  <a:gd name="T29" fmla="*/ 1438275 h 1000"/>
                  <a:gd name="T30" fmla="*/ 803275 w 1040"/>
                  <a:gd name="T31" fmla="*/ 1412875 h 1000"/>
                  <a:gd name="T32" fmla="*/ 857250 w 1040"/>
                  <a:gd name="T33" fmla="*/ 1384300 h 1000"/>
                  <a:gd name="T34" fmla="*/ 914400 w 1040"/>
                  <a:gd name="T35" fmla="*/ 1355725 h 1000"/>
                  <a:gd name="T36" fmla="*/ 965200 w 1040"/>
                  <a:gd name="T37" fmla="*/ 1327150 h 1000"/>
                  <a:gd name="T38" fmla="*/ 1019175 w 1040"/>
                  <a:gd name="T39" fmla="*/ 1292225 h 1000"/>
                  <a:gd name="T40" fmla="*/ 1069975 w 1040"/>
                  <a:gd name="T41" fmla="*/ 1260475 h 1000"/>
                  <a:gd name="T42" fmla="*/ 1120775 w 1040"/>
                  <a:gd name="T43" fmla="*/ 1225550 h 1000"/>
                  <a:gd name="T44" fmla="*/ 1168400 w 1040"/>
                  <a:gd name="T45" fmla="*/ 1187450 h 1000"/>
                  <a:gd name="T46" fmla="*/ 1216025 w 1040"/>
                  <a:gd name="T47" fmla="*/ 1149350 h 1000"/>
                  <a:gd name="T48" fmla="*/ 1263650 w 1040"/>
                  <a:gd name="T49" fmla="*/ 1108075 h 1000"/>
                  <a:gd name="T50" fmla="*/ 1308100 w 1040"/>
                  <a:gd name="T51" fmla="*/ 1066800 h 1000"/>
                  <a:gd name="T52" fmla="*/ 1352550 w 1040"/>
                  <a:gd name="T53" fmla="*/ 1025525 h 1000"/>
                  <a:gd name="T54" fmla="*/ 1397000 w 1040"/>
                  <a:gd name="T55" fmla="*/ 981075 h 1000"/>
                  <a:gd name="T56" fmla="*/ 1435100 w 1040"/>
                  <a:gd name="T57" fmla="*/ 936625 h 1000"/>
                  <a:gd name="T58" fmla="*/ 1476375 w 1040"/>
                  <a:gd name="T59" fmla="*/ 889000 h 1000"/>
                  <a:gd name="T60" fmla="*/ 1514475 w 1040"/>
                  <a:gd name="T61" fmla="*/ 841375 h 1000"/>
                  <a:gd name="T62" fmla="*/ 1549400 w 1040"/>
                  <a:gd name="T63" fmla="*/ 790575 h 1000"/>
                  <a:gd name="T64" fmla="*/ 1584325 w 1040"/>
                  <a:gd name="T65" fmla="*/ 739775 h 1000"/>
                  <a:gd name="T66" fmla="*/ 1619250 w 1040"/>
                  <a:gd name="T67" fmla="*/ 688975 h 1000"/>
                  <a:gd name="T68" fmla="*/ 1651000 w 1040"/>
                  <a:gd name="T69" fmla="*/ 635000 h 1000"/>
                  <a:gd name="T70" fmla="*/ 549275 w 1040"/>
                  <a:gd name="T71" fmla="*/ 0 h 1000"/>
                  <a:gd name="T72" fmla="*/ 549275 w 1040"/>
                  <a:gd name="T73" fmla="*/ 0 h 1000"/>
                  <a:gd name="T74" fmla="*/ 530225 w 1040"/>
                  <a:gd name="T75" fmla="*/ 34925 h 1000"/>
                  <a:gd name="T76" fmla="*/ 504825 w 1040"/>
                  <a:gd name="T77" fmla="*/ 69850 h 1000"/>
                  <a:gd name="T78" fmla="*/ 479425 w 1040"/>
                  <a:gd name="T79" fmla="*/ 101600 h 1000"/>
                  <a:gd name="T80" fmla="*/ 450850 w 1040"/>
                  <a:gd name="T81" fmla="*/ 130175 h 1000"/>
                  <a:gd name="T82" fmla="*/ 422275 w 1040"/>
                  <a:gd name="T83" fmla="*/ 158750 h 1000"/>
                  <a:gd name="T84" fmla="*/ 390525 w 1040"/>
                  <a:gd name="T85" fmla="*/ 184150 h 1000"/>
                  <a:gd name="T86" fmla="*/ 358775 w 1040"/>
                  <a:gd name="T87" fmla="*/ 209550 h 1000"/>
                  <a:gd name="T88" fmla="*/ 323850 w 1040"/>
                  <a:gd name="T89" fmla="*/ 231775 h 1000"/>
                  <a:gd name="T90" fmla="*/ 285750 w 1040"/>
                  <a:gd name="T91" fmla="*/ 250825 h 1000"/>
                  <a:gd name="T92" fmla="*/ 247650 w 1040"/>
                  <a:gd name="T93" fmla="*/ 266700 h 1000"/>
                  <a:gd name="T94" fmla="*/ 209550 w 1040"/>
                  <a:gd name="T95" fmla="*/ 282575 h 1000"/>
                  <a:gd name="T96" fmla="*/ 171450 w 1040"/>
                  <a:gd name="T97" fmla="*/ 295275 h 1000"/>
                  <a:gd name="T98" fmla="*/ 130175 w 1040"/>
                  <a:gd name="T99" fmla="*/ 304800 h 1000"/>
                  <a:gd name="T100" fmla="*/ 88900 w 1040"/>
                  <a:gd name="T101" fmla="*/ 311150 h 1000"/>
                  <a:gd name="T102" fmla="*/ 44450 w 1040"/>
                  <a:gd name="T103" fmla="*/ 317500 h 1000"/>
                  <a:gd name="T104" fmla="*/ 0 w 1040"/>
                  <a:gd name="T105" fmla="*/ 317500 h 1000"/>
                  <a:gd name="T106" fmla="*/ 0 w 1040"/>
                  <a:gd name="T107" fmla="*/ 317500 h 10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040" h="1000">
                    <a:moveTo>
                      <a:pt x="0" y="200"/>
                    </a:moveTo>
                    <a:lnTo>
                      <a:pt x="0" y="1000"/>
                    </a:lnTo>
                    <a:lnTo>
                      <a:pt x="42" y="1000"/>
                    </a:lnTo>
                    <a:lnTo>
                      <a:pt x="84" y="998"/>
                    </a:lnTo>
                    <a:lnTo>
                      <a:pt x="124" y="994"/>
                    </a:lnTo>
                    <a:lnTo>
                      <a:pt x="164" y="990"/>
                    </a:lnTo>
                    <a:lnTo>
                      <a:pt x="204" y="984"/>
                    </a:lnTo>
                    <a:lnTo>
                      <a:pt x="244" y="976"/>
                    </a:lnTo>
                    <a:lnTo>
                      <a:pt x="282" y="968"/>
                    </a:lnTo>
                    <a:lnTo>
                      <a:pt x="322" y="958"/>
                    </a:lnTo>
                    <a:lnTo>
                      <a:pt x="360" y="946"/>
                    </a:lnTo>
                    <a:lnTo>
                      <a:pt x="396" y="934"/>
                    </a:lnTo>
                    <a:lnTo>
                      <a:pt x="434" y="920"/>
                    </a:lnTo>
                    <a:lnTo>
                      <a:pt x="470" y="906"/>
                    </a:lnTo>
                    <a:lnTo>
                      <a:pt x="506" y="890"/>
                    </a:lnTo>
                    <a:lnTo>
                      <a:pt x="540" y="872"/>
                    </a:lnTo>
                    <a:lnTo>
                      <a:pt x="576" y="854"/>
                    </a:lnTo>
                    <a:lnTo>
                      <a:pt x="608" y="836"/>
                    </a:lnTo>
                    <a:lnTo>
                      <a:pt x="642" y="814"/>
                    </a:lnTo>
                    <a:lnTo>
                      <a:pt x="674" y="794"/>
                    </a:lnTo>
                    <a:lnTo>
                      <a:pt x="706" y="772"/>
                    </a:lnTo>
                    <a:lnTo>
                      <a:pt x="736" y="748"/>
                    </a:lnTo>
                    <a:lnTo>
                      <a:pt x="766" y="724"/>
                    </a:lnTo>
                    <a:lnTo>
                      <a:pt x="796" y="698"/>
                    </a:lnTo>
                    <a:lnTo>
                      <a:pt x="824" y="672"/>
                    </a:lnTo>
                    <a:lnTo>
                      <a:pt x="852" y="646"/>
                    </a:lnTo>
                    <a:lnTo>
                      <a:pt x="880" y="618"/>
                    </a:lnTo>
                    <a:lnTo>
                      <a:pt x="904" y="590"/>
                    </a:lnTo>
                    <a:lnTo>
                      <a:pt x="930" y="560"/>
                    </a:lnTo>
                    <a:lnTo>
                      <a:pt x="954" y="530"/>
                    </a:lnTo>
                    <a:lnTo>
                      <a:pt x="976" y="498"/>
                    </a:lnTo>
                    <a:lnTo>
                      <a:pt x="998" y="466"/>
                    </a:lnTo>
                    <a:lnTo>
                      <a:pt x="1020" y="434"/>
                    </a:lnTo>
                    <a:lnTo>
                      <a:pt x="1040" y="400"/>
                    </a:lnTo>
                    <a:lnTo>
                      <a:pt x="346" y="0"/>
                    </a:lnTo>
                    <a:lnTo>
                      <a:pt x="334" y="22"/>
                    </a:lnTo>
                    <a:lnTo>
                      <a:pt x="318" y="44"/>
                    </a:lnTo>
                    <a:lnTo>
                      <a:pt x="302" y="64"/>
                    </a:lnTo>
                    <a:lnTo>
                      <a:pt x="284" y="82"/>
                    </a:lnTo>
                    <a:lnTo>
                      <a:pt x="266" y="100"/>
                    </a:lnTo>
                    <a:lnTo>
                      <a:pt x="246" y="116"/>
                    </a:lnTo>
                    <a:lnTo>
                      <a:pt x="226" y="132"/>
                    </a:lnTo>
                    <a:lnTo>
                      <a:pt x="204" y="146"/>
                    </a:lnTo>
                    <a:lnTo>
                      <a:pt x="180" y="158"/>
                    </a:lnTo>
                    <a:lnTo>
                      <a:pt x="156" y="168"/>
                    </a:lnTo>
                    <a:lnTo>
                      <a:pt x="132" y="178"/>
                    </a:lnTo>
                    <a:lnTo>
                      <a:pt x="108" y="186"/>
                    </a:lnTo>
                    <a:lnTo>
                      <a:pt x="82" y="192"/>
                    </a:lnTo>
                    <a:lnTo>
                      <a:pt x="56" y="196"/>
                    </a:lnTo>
                    <a:lnTo>
                      <a:pt x="28" y="200"/>
                    </a:lnTo>
                    <a:lnTo>
                      <a:pt x="0" y="200"/>
                    </a:lnTo>
                    <a:close/>
                  </a:path>
                </a:pathLst>
              </a:custGeom>
              <a:noFill/>
              <a:ln w="12700">
                <a:solidFill>
                  <a:srgbClr val="000000"/>
                </a:solidFill>
                <a:prstDash val="solid"/>
                <a:round/>
                <a:headEnd/>
                <a:tailEnd/>
              </a:ln>
            </p:spPr>
            <p:txBody>
              <a:bodyPr/>
              <a:lstStyle/>
              <a:p>
                <a:endParaRPr lang="en-GB"/>
              </a:p>
            </p:txBody>
          </p:sp>
          <p:sp>
            <p:nvSpPr>
              <p:cNvPr id="49" name="Freeform 12"/>
              <p:cNvSpPr>
                <a:spLocks/>
              </p:cNvSpPr>
              <p:nvPr/>
            </p:nvSpPr>
            <p:spPr bwMode="auto">
              <a:xfrm>
                <a:off x="4573587" y="2286194"/>
                <a:ext cx="1651000" cy="1587500"/>
              </a:xfrm>
              <a:custGeom>
                <a:avLst/>
                <a:gdLst>
                  <a:gd name="T0" fmla="*/ 0 w 1040"/>
                  <a:gd name="T1" fmla="*/ 0 h 1000"/>
                  <a:gd name="T2" fmla="*/ 0 w 1040"/>
                  <a:gd name="T3" fmla="*/ 1270000 h 1000"/>
                  <a:gd name="T4" fmla="*/ 0 w 1040"/>
                  <a:gd name="T5" fmla="*/ 1270000 h 1000"/>
                  <a:gd name="T6" fmla="*/ 44450 w 1040"/>
                  <a:gd name="T7" fmla="*/ 1273175 h 1000"/>
                  <a:gd name="T8" fmla="*/ 88900 w 1040"/>
                  <a:gd name="T9" fmla="*/ 1276350 h 1000"/>
                  <a:gd name="T10" fmla="*/ 130175 w 1040"/>
                  <a:gd name="T11" fmla="*/ 1282700 h 1000"/>
                  <a:gd name="T12" fmla="*/ 171450 w 1040"/>
                  <a:gd name="T13" fmla="*/ 1295400 h 1000"/>
                  <a:gd name="T14" fmla="*/ 209550 w 1040"/>
                  <a:gd name="T15" fmla="*/ 1304925 h 1000"/>
                  <a:gd name="T16" fmla="*/ 247650 w 1040"/>
                  <a:gd name="T17" fmla="*/ 1320800 h 1000"/>
                  <a:gd name="T18" fmla="*/ 285750 w 1040"/>
                  <a:gd name="T19" fmla="*/ 1339850 h 1000"/>
                  <a:gd name="T20" fmla="*/ 323850 w 1040"/>
                  <a:gd name="T21" fmla="*/ 1358900 h 1000"/>
                  <a:gd name="T22" fmla="*/ 358775 w 1040"/>
                  <a:gd name="T23" fmla="*/ 1381125 h 1000"/>
                  <a:gd name="T24" fmla="*/ 390525 w 1040"/>
                  <a:gd name="T25" fmla="*/ 1403350 h 1000"/>
                  <a:gd name="T26" fmla="*/ 422275 w 1040"/>
                  <a:gd name="T27" fmla="*/ 1431925 h 1000"/>
                  <a:gd name="T28" fmla="*/ 450850 w 1040"/>
                  <a:gd name="T29" fmla="*/ 1457325 h 1000"/>
                  <a:gd name="T30" fmla="*/ 479425 w 1040"/>
                  <a:gd name="T31" fmla="*/ 1489075 h 1000"/>
                  <a:gd name="T32" fmla="*/ 504825 w 1040"/>
                  <a:gd name="T33" fmla="*/ 1520825 h 1000"/>
                  <a:gd name="T34" fmla="*/ 530225 w 1040"/>
                  <a:gd name="T35" fmla="*/ 1552575 h 1000"/>
                  <a:gd name="T36" fmla="*/ 549275 w 1040"/>
                  <a:gd name="T37" fmla="*/ 1587500 h 1000"/>
                  <a:gd name="T38" fmla="*/ 1651000 w 1040"/>
                  <a:gd name="T39" fmla="*/ 952500 h 1000"/>
                  <a:gd name="T40" fmla="*/ 1651000 w 1040"/>
                  <a:gd name="T41" fmla="*/ 952500 h 1000"/>
                  <a:gd name="T42" fmla="*/ 1619250 w 1040"/>
                  <a:gd name="T43" fmla="*/ 901700 h 1000"/>
                  <a:gd name="T44" fmla="*/ 1584325 w 1040"/>
                  <a:gd name="T45" fmla="*/ 847725 h 1000"/>
                  <a:gd name="T46" fmla="*/ 1549400 w 1040"/>
                  <a:gd name="T47" fmla="*/ 796925 h 1000"/>
                  <a:gd name="T48" fmla="*/ 1514475 w 1040"/>
                  <a:gd name="T49" fmla="*/ 749300 h 1000"/>
                  <a:gd name="T50" fmla="*/ 1476375 w 1040"/>
                  <a:gd name="T51" fmla="*/ 701675 h 1000"/>
                  <a:gd name="T52" fmla="*/ 1435100 w 1040"/>
                  <a:gd name="T53" fmla="*/ 654050 h 1000"/>
                  <a:gd name="T54" fmla="*/ 1397000 w 1040"/>
                  <a:gd name="T55" fmla="*/ 609600 h 1000"/>
                  <a:gd name="T56" fmla="*/ 1352550 w 1040"/>
                  <a:gd name="T57" fmla="*/ 565150 h 1000"/>
                  <a:gd name="T58" fmla="*/ 1308100 w 1040"/>
                  <a:gd name="T59" fmla="*/ 520700 h 1000"/>
                  <a:gd name="T60" fmla="*/ 1263650 w 1040"/>
                  <a:gd name="T61" fmla="*/ 479425 h 1000"/>
                  <a:gd name="T62" fmla="*/ 1216025 w 1040"/>
                  <a:gd name="T63" fmla="*/ 441325 h 1000"/>
                  <a:gd name="T64" fmla="*/ 1168400 w 1040"/>
                  <a:gd name="T65" fmla="*/ 403225 h 1000"/>
                  <a:gd name="T66" fmla="*/ 1120775 w 1040"/>
                  <a:gd name="T67" fmla="*/ 365125 h 1000"/>
                  <a:gd name="T68" fmla="*/ 1069975 w 1040"/>
                  <a:gd name="T69" fmla="*/ 330200 h 1000"/>
                  <a:gd name="T70" fmla="*/ 1019175 w 1040"/>
                  <a:gd name="T71" fmla="*/ 295275 h 1000"/>
                  <a:gd name="T72" fmla="*/ 965200 w 1040"/>
                  <a:gd name="T73" fmla="*/ 263525 h 1000"/>
                  <a:gd name="T74" fmla="*/ 914400 w 1040"/>
                  <a:gd name="T75" fmla="*/ 231775 h 1000"/>
                  <a:gd name="T76" fmla="*/ 857250 w 1040"/>
                  <a:gd name="T77" fmla="*/ 203200 h 1000"/>
                  <a:gd name="T78" fmla="*/ 803275 w 1040"/>
                  <a:gd name="T79" fmla="*/ 177800 h 1000"/>
                  <a:gd name="T80" fmla="*/ 746125 w 1040"/>
                  <a:gd name="T81" fmla="*/ 152400 h 1000"/>
                  <a:gd name="T82" fmla="*/ 688975 w 1040"/>
                  <a:gd name="T83" fmla="*/ 130175 h 1000"/>
                  <a:gd name="T84" fmla="*/ 628650 w 1040"/>
                  <a:gd name="T85" fmla="*/ 107950 h 1000"/>
                  <a:gd name="T86" fmla="*/ 571500 w 1040"/>
                  <a:gd name="T87" fmla="*/ 88900 h 1000"/>
                  <a:gd name="T88" fmla="*/ 511175 w 1040"/>
                  <a:gd name="T89" fmla="*/ 69850 h 1000"/>
                  <a:gd name="T90" fmla="*/ 447675 w 1040"/>
                  <a:gd name="T91" fmla="*/ 53975 h 1000"/>
                  <a:gd name="T92" fmla="*/ 387350 w 1040"/>
                  <a:gd name="T93" fmla="*/ 41275 h 1000"/>
                  <a:gd name="T94" fmla="*/ 323850 w 1040"/>
                  <a:gd name="T95" fmla="*/ 28575 h 1000"/>
                  <a:gd name="T96" fmla="*/ 260350 w 1040"/>
                  <a:gd name="T97" fmla="*/ 19050 h 1000"/>
                  <a:gd name="T98" fmla="*/ 196850 w 1040"/>
                  <a:gd name="T99" fmla="*/ 9525 h 1000"/>
                  <a:gd name="T100" fmla="*/ 133350 w 1040"/>
                  <a:gd name="T101" fmla="*/ 6350 h 1000"/>
                  <a:gd name="T102" fmla="*/ 66675 w 1040"/>
                  <a:gd name="T103" fmla="*/ 3175 h 1000"/>
                  <a:gd name="T104" fmla="*/ 0 w 1040"/>
                  <a:gd name="T105" fmla="*/ 0 h 1000"/>
                  <a:gd name="T106" fmla="*/ 0 w 1040"/>
                  <a:gd name="T107" fmla="*/ 0 h 10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040" h="1000">
                    <a:moveTo>
                      <a:pt x="0" y="0"/>
                    </a:moveTo>
                    <a:lnTo>
                      <a:pt x="0" y="800"/>
                    </a:lnTo>
                    <a:lnTo>
                      <a:pt x="28" y="802"/>
                    </a:lnTo>
                    <a:lnTo>
                      <a:pt x="56" y="804"/>
                    </a:lnTo>
                    <a:lnTo>
                      <a:pt x="82" y="808"/>
                    </a:lnTo>
                    <a:lnTo>
                      <a:pt x="108" y="816"/>
                    </a:lnTo>
                    <a:lnTo>
                      <a:pt x="132" y="822"/>
                    </a:lnTo>
                    <a:lnTo>
                      <a:pt x="156" y="832"/>
                    </a:lnTo>
                    <a:lnTo>
                      <a:pt x="180" y="844"/>
                    </a:lnTo>
                    <a:lnTo>
                      <a:pt x="204" y="856"/>
                    </a:lnTo>
                    <a:lnTo>
                      <a:pt x="226" y="870"/>
                    </a:lnTo>
                    <a:lnTo>
                      <a:pt x="246" y="884"/>
                    </a:lnTo>
                    <a:lnTo>
                      <a:pt x="266" y="902"/>
                    </a:lnTo>
                    <a:lnTo>
                      <a:pt x="284" y="918"/>
                    </a:lnTo>
                    <a:lnTo>
                      <a:pt x="302" y="938"/>
                    </a:lnTo>
                    <a:lnTo>
                      <a:pt x="318" y="958"/>
                    </a:lnTo>
                    <a:lnTo>
                      <a:pt x="334" y="978"/>
                    </a:lnTo>
                    <a:lnTo>
                      <a:pt x="346" y="1000"/>
                    </a:lnTo>
                    <a:lnTo>
                      <a:pt x="1040" y="600"/>
                    </a:lnTo>
                    <a:lnTo>
                      <a:pt x="1020" y="568"/>
                    </a:lnTo>
                    <a:lnTo>
                      <a:pt x="998" y="534"/>
                    </a:lnTo>
                    <a:lnTo>
                      <a:pt x="976" y="502"/>
                    </a:lnTo>
                    <a:lnTo>
                      <a:pt x="954" y="472"/>
                    </a:lnTo>
                    <a:lnTo>
                      <a:pt x="930" y="442"/>
                    </a:lnTo>
                    <a:lnTo>
                      <a:pt x="904" y="412"/>
                    </a:lnTo>
                    <a:lnTo>
                      <a:pt x="880" y="384"/>
                    </a:lnTo>
                    <a:lnTo>
                      <a:pt x="852" y="356"/>
                    </a:lnTo>
                    <a:lnTo>
                      <a:pt x="824" y="328"/>
                    </a:lnTo>
                    <a:lnTo>
                      <a:pt x="796" y="302"/>
                    </a:lnTo>
                    <a:lnTo>
                      <a:pt x="766" y="278"/>
                    </a:lnTo>
                    <a:lnTo>
                      <a:pt x="736" y="254"/>
                    </a:lnTo>
                    <a:lnTo>
                      <a:pt x="706" y="230"/>
                    </a:lnTo>
                    <a:lnTo>
                      <a:pt x="674" y="208"/>
                    </a:lnTo>
                    <a:lnTo>
                      <a:pt x="642" y="186"/>
                    </a:lnTo>
                    <a:lnTo>
                      <a:pt x="608" y="166"/>
                    </a:lnTo>
                    <a:lnTo>
                      <a:pt x="576" y="146"/>
                    </a:lnTo>
                    <a:lnTo>
                      <a:pt x="540" y="128"/>
                    </a:lnTo>
                    <a:lnTo>
                      <a:pt x="506" y="112"/>
                    </a:lnTo>
                    <a:lnTo>
                      <a:pt x="470" y="96"/>
                    </a:lnTo>
                    <a:lnTo>
                      <a:pt x="434" y="82"/>
                    </a:lnTo>
                    <a:lnTo>
                      <a:pt x="396" y="68"/>
                    </a:lnTo>
                    <a:lnTo>
                      <a:pt x="360" y="56"/>
                    </a:lnTo>
                    <a:lnTo>
                      <a:pt x="322" y="44"/>
                    </a:lnTo>
                    <a:lnTo>
                      <a:pt x="282" y="34"/>
                    </a:lnTo>
                    <a:lnTo>
                      <a:pt x="244" y="26"/>
                    </a:lnTo>
                    <a:lnTo>
                      <a:pt x="204" y="18"/>
                    </a:lnTo>
                    <a:lnTo>
                      <a:pt x="164" y="12"/>
                    </a:lnTo>
                    <a:lnTo>
                      <a:pt x="124" y="6"/>
                    </a:lnTo>
                    <a:lnTo>
                      <a:pt x="84" y="4"/>
                    </a:lnTo>
                    <a:lnTo>
                      <a:pt x="42" y="2"/>
                    </a:lnTo>
                    <a:lnTo>
                      <a:pt x="0" y="0"/>
                    </a:lnTo>
                    <a:close/>
                  </a:path>
                </a:pathLst>
              </a:custGeom>
              <a:noFill/>
              <a:ln w="12700" cap="flat" cmpd="sng">
                <a:solidFill>
                  <a:srgbClr val="000000"/>
                </a:solidFill>
                <a:prstDash val="solid"/>
                <a:round/>
                <a:headEnd type="none" w="med" len="med"/>
                <a:tailEnd type="none" w="med" len="med"/>
              </a:ln>
              <a:effectLst/>
              <a:extLst/>
            </p:spPr>
            <p:txBody>
              <a:bodyPr/>
              <a:lstStyle/>
              <a:p>
                <a:endParaRPr lang="en-GB"/>
              </a:p>
            </p:txBody>
          </p:sp>
          <p:sp>
            <p:nvSpPr>
              <p:cNvPr id="50" name="Freeform 13"/>
              <p:cNvSpPr>
                <a:spLocks/>
              </p:cNvSpPr>
              <p:nvPr/>
            </p:nvSpPr>
            <p:spPr bwMode="auto">
              <a:xfrm>
                <a:off x="5122864" y="3238693"/>
                <a:ext cx="1355725" cy="1905000"/>
              </a:xfrm>
              <a:custGeom>
                <a:avLst/>
                <a:gdLst>
                  <a:gd name="T0" fmla="*/ 85725 w 854"/>
                  <a:gd name="T1" fmla="*/ 952500 h 1200"/>
                  <a:gd name="T2" fmla="*/ 85725 w 854"/>
                  <a:gd name="T3" fmla="*/ 952500 h 1200"/>
                  <a:gd name="T4" fmla="*/ 85725 w 854"/>
                  <a:gd name="T5" fmla="*/ 996950 h 1200"/>
                  <a:gd name="T6" fmla="*/ 79375 w 854"/>
                  <a:gd name="T7" fmla="*/ 1038225 h 1200"/>
                  <a:gd name="T8" fmla="*/ 73025 w 854"/>
                  <a:gd name="T9" fmla="*/ 1079500 h 1200"/>
                  <a:gd name="T10" fmla="*/ 63500 w 854"/>
                  <a:gd name="T11" fmla="*/ 1120775 h 1200"/>
                  <a:gd name="T12" fmla="*/ 50800 w 854"/>
                  <a:gd name="T13" fmla="*/ 1158875 h 1200"/>
                  <a:gd name="T14" fmla="*/ 38100 w 854"/>
                  <a:gd name="T15" fmla="*/ 1196975 h 1200"/>
                  <a:gd name="T16" fmla="*/ 19050 w 854"/>
                  <a:gd name="T17" fmla="*/ 1235075 h 1200"/>
                  <a:gd name="T18" fmla="*/ 0 w 854"/>
                  <a:gd name="T19" fmla="*/ 1270000 h 1200"/>
                  <a:gd name="T20" fmla="*/ 1101725 w 854"/>
                  <a:gd name="T21" fmla="*/ 1905000 h 1200"/>
                  <a:gd name="T22" fmla="*/ 1101725 w 854"/>
                  <a:gd name="T23" fmla="*/ 1905000 h 1200"/>
                  <a:gd name="T24" fmla="*/ 1130300 w 854"/>
                  <a:gd name="T25" fmla="*/ 1854200 h 1200"/>
                  <a:gd name="T26" fmla="*/ 1158875 w 854"/>
                  <a:gd name="T27" fmla="*/ 1800225 h 1200"/>
                  <a:gd name="T28" fmla="*/ 1184275 w 854"/>
                  <a:gd name="T29" fmla="*/ 1743075 h 1200"/>
                  <a:gd name="T30" fmla="*/ 1209675 w 854"/>
                  <a:gd name="T31" fmla="*/ 1689100 h 1200"/>
                  <a:gd name="T32" fmla="*/ 1231900 w 854"/>
                  <a:gd name="T33" fmla="*/ 1631950 h 1200"/>
                  <a:gd name="T34" fmla="*/ 1254125 w 854"/>
                  <a:gd name="T35" fmla="*/ 1571625 h 1200"/>
                  <a:gd name="T36" fmla="*/ 1273175 w 854"/>
                  <a:gd name="T37" fmla="*/ 1514475 h 1200"/>
                  <a:gd name="T38" fmla="*/ 1289050 w 854"/>
                  <a:gd name="T39" fmla="*/ 1454150 h 1200"/>
                  <a:gd name="T40" fmla="*/ 1304925 w 854"/>
                  <a:gd name="T41" fmla="*/ 1393825 h 1200"/>
                  <a:gd name="T42" fmla="*/ 1317625 w 854"/>
                  <a:gd name="T43" fmla="*/ 1333500 h 1200"/>
                  <a:gd name="T44" fmla="*/ 1330325 w 854"/>
                  <a:gd name="T45" fmla="*/ 1273175 h 1200"/>
                  <a:gd name="T46" fmla="*/ 1339850 w 854"/>
                  <a:gd name="T47" fmla="*/ 1209675 h 1200"/>
                  <a:gd name="T48" fmla="*/ 1346200 w 854"/>
                  <a:gd name="T49" fmla="*/ 1146175 h 1200"/>
                  <a:gd name="T50" fmla="*/ 1352550 w 854"/>
                  <a:gd name="T51" fmla="*/ 1082675 h 1200"/>
                  <a:gd name="T52" fmla="*/ 1355725 w 854"/>
                  <a:gd name="T53" fmla="*/ 1019175 h 1200"/>
                  <a:gd name="T54" fmla="*/ 1355725 w 854"/>
                  <a:gd name="T55" fmla="*/ 952500 h 1200"/>
                  <a:gd name="T56" fmla="*/ 1355725 w 854"/>
                  <a:gd name="T57" fmla="*/ 952500 h 1200"/>
                  <a:gd name="T58" fmla="*/ 1355725 w 854"/>
                  <a:gd name="T59" fmla="*/ 889000 h 1200"/>
                  <a:gd name="T60" fmla="*/ 1352550 w 854"/>
                  <a:gd name="T61" fmla="*/ 825500 h 1200"/>
                  <a:gd name="T62" fmla="*/ 1346200 w 854"/>
                  <a:gd name="T63" fmla="*/ 762000 h 1200"/>
                  <a:gd name="T64" fmla="*/ 1339850 w 854"/>
                  <a:gd name="T65" fmla="*/ 698500 h 1200"/>
                  <a:gd name="T66" fmla="*/ 1330325 w 854"/>
                  <a:gd name="T67" fmla="*/ 635000 h 1200"/>
                  <a:gd name="T68" fmla="*/ 1317625 w 854"/>
                  <a:gd name="T69" fmla="*/ 574675 h 1200"/>
                  <a:gd name="T70" fmla="*/ 1304925 w 854"/>
                  <a:gd name="T71" fmla="*/ 511175 h 1200"/>
                  <a:gd name="T72" fmla="*/ 1289050 w 854"/>
                  <a:gd name="T73" fmla="*/ 450850 h 1200"/>
                  <a:gd name="T74" fmla="*/ 1273175 w 854"/>
                  <a:gd name="T75" fmla="*/ 393700 h 1200"/>
                  <a:gd name="T76" fmla="*/ 1254125 w 854"/>
                  <a:gd name="T77" fmla="*/ 333375 h 1200"/>
                  <a:gd name="T78" fmla="*/ 1231900 w 854"/>
                  <a:gd name="T79" fmla="*/ 276225 h 1200"/>
                  <a:gd name="T80" fmla="*/ 1209675 w 854"/>
                  <a:gd name="T81" fmla="*/ 219075 h 1200"/>
                  <a:gd name="T82" fmla="*/ 1184275 w 854"/>
                  <a:gd name="T83" fmla="*/ 161925 h 1200"/>
                  <a:gd name="T84" fmla="*/ 1158875 w 854"/>
                  <a:gd name="T85" fmla="*/ 107950 h 1200"/>
                  <a:gd name="T86" fmla="*/ 1130300 w 854"/>
                  <a:gd name="T87" fmla="*/ 53975 h 1200"/>
                  <a:gd name="T88" fmla="*/ 1101725 w 854"/>
                  <a:gd name="T89" fmla="*/ 0 h 1200"/>
                  <a:gd name="T90" fmla="*/ 0 w 854"/>
                  <a:gd name="T91" fmla="*/ 635000 h 1200"/>
                  <a:gd name="T92" fmla="*/ 0 w 854"/>
                  <a:gd name="T93" fmla="*/ 635000 h 1200"/>
                  <a:gd name="T94" fmla="*/ 19050 w 854"/>
                  <a:gd name="T95" fmla="*/ 673100 h 1200"/>
                  <a:gd name="T96" fmla="*/ 38100 w 854"/>
                  <a:gd name="T97" fmla="*/ 708025 h 1200"/>
                  <a:gd name="T98" fmla="*/ 50800 w 854"/>
                  <a:gd name="T99" fmla="*/ 746125 h 1200"/>
                  <a:gd name="T100" fmla="*/ 63500 w 854"/>
                  <a:gd name="T101" fmla="*/ 787400 h 1200"/>
                  <a:gd name="T102" fmla="*/ 73025 w 854"/>
                  <a:gd name="T103" fmla="*/ 825500 h 1200"/>
                  <a:gd name="T104" fmla="*/ 79375 w 854"/>
                  <a:gd name="T105" fmla="*/ 866775 h 1200"/>
                  <a:gd name="T106" fmla="*/ 85725 w 854"/>
                  <a:gd name="T107" fmla="*/ 911225 h 1200"/>
                  <a:gd name="T108" fmla="*/ 85725 w 854"/>
                  <a:gd name="T109" fmla="*/ 952500 h 1200"/>
                  <a:gd name="T110" fmla="*/ 85725 w 854"/>
                  <a:gd name="T111" fmla="*/ 952500 h 120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854" h="1200">
                    <a:moveTo>
                      <a:pt x="54" y="600"/>
                    </a:moveTo>
                    <a:lnTo>
                      <a:pt x="54" y="600"/>
                    </a:lnTo>
                    <a:lnTo>
                      <a:pt x="54" y="628"/>
                    </a:lnTo>
                    <a:lnTo>
                      <a:pt x="50" y="654"/>
                    </a:lnTo>
                    <a:lnTo>
                      <a:pt x="46" y="680"/>
                    </a:lnTo>
                    <a:lnTo>
                      <a:pt x="40" y="706"/>
                    </a:lnTo>
                    <a:lnTo>
                      <a:pt x="32" y="730"/>
                    </a:lnTo>
                    <a:lnTo>
                      <a:pt x="24" y="754"/>
                    </a:lnTo>
                    <a:lnTo>
                      <a:pt x="12" y="778"/>
                    </a:lnTo>
                    <a:lnTo>
                      <a:pt x="0" y="800"/>
                    </a:lnTo>
                    <a:lnTo>
                      <a:pt x="694" y="1200"/>
                    </a:lnTo>
                    <a:lnTo>
                      <a:pt x="712" y="1168"/>
                    </a:lnTo>
                    <a:lnTo>
                      <a:pt x="730" y="1134"/>
                    </a:lnTo>
                    <a:lnTo>
                      <a:pt x="746" y="1098"/>
                    </a:lnTo>
                    <a:lnTo>
                      <a:pt x="762" y="1064"/>
                    </a:lnTo>
                    <a:lnTo>
                      <a:pt x="776" y="1028"/>
                    </a:lnTo>
                    <a:lnTo>
                      <a:pt x="790" y="990"/>
                    </a:lnTo>
                    <a:lnTo>
                      <a:pt x="802" y="954"/>
                    </a:lnTo>
                    <a:lnTo>
                      <a:pt x="812" y="916"/>
                    </a:lnTo>
                    <a:lnTo>
                      <a:pt x="822" y="878"/>
                    </a:lnTo>
                    <a:lnTo>
                      <a:pt x="830" y="840"/>
                    </a:lnTo>
                    <a:lnTo>
                      <a:pt x="838" y="802"/>
                    </a:lnTo>
                    <a:lnTo>
                      <a:pt x="844" y="762"/>
                    </a:lnTo>
                    <a:lnTo>
                      <a:pt x="848" y="722"/>
                    </a:lnTo>
                    <a:lnTo>
                      <a:pt x="852" y="682"/>
                    </a:lnTo>
                    <a:lnTo>
                      <a:pt x="854" y="642"/>
                    </a:lnTo>
                    <a:lnTo>
                      <a:pt x="854" y="600"/>
                    </a:lnTo>
                    <a:lnTo>
                      <a:pt x="854" y="560"/>
                    </a:lnTo>
                    <a:lnTo>
                      <a:pt x="852" y="520"/>
                    </a:lnTo>
                    <a:lnTo>
                      <a:pt x="848" y="480"/>
                    </a:lnTo>
                    <a:lnTo>
                      <a:pt x="844" y="440"/>
                    </a:lnTo>
                    <a:lnTo>
                      <a:pt x="838" y="400"/>
                    </a:lnTo>
                    <a:lnTo>
                      <a:pt x="830" y="362"/>
                    </a:lnTo>
                    <a:lnTo>
                      <a:pt x="822" y="322"/>
                    </a:lnTo>
                    <a:lnTo>
                      <a:pt x="812" y="284"/>
                    </a:lnTo>
                    <a:lnTo>
                      <a:pt x="802" y="248"/>
                    </a:lnTo>
                    <a:lnTo>
                      <a:pt x="790" y="210"/>
                    </a:lnTo>
                    <a:lnTo>
                      <a:pt x="776" y="174"/>
                    </a:lnTo>
                    <a:lnTo>
                      <a:pt x="762" y="138"/>
                    </a:lnTo>
                    <a:lnTo>
                      <a:pt x="746" y="102"/>
                    </a:lnTo>
                    <a:lnTo>
                      <a:pt x="730" y="68"/>
                    </a:lnTo>
                    <a:lnTo>
                      <a:pt x="712" y="34"/>
                    </a:lnTo>
                    <a:lnTo>
                      <a:pt x="694" y="0"/>
                    </a:lnTo>
                    <a:lnTo>
                      <a:pt x="0" y="400"/>
                    </a:lnTo>
                    <a:lnTo>
                      <a:pt x="12" y="424"/>
                    </a:lnTo>
                    <a:lnTo>
                      <a:pt x="24" y="446"/>
                    </a:lnTo>
                    <a:lnTo>
                      <a:pt x="32" y="470"/>
                    </a:lnTo>
                    <a:lnTo>
                      <a:pt x="40" y="496"/>
                    </a:lnTo>
                    <a:lnTo>
                      <a:pt x="46" y="520"/>
                    </a:lnTo>
                    <a:lnTo>
                      <a:pt x="50" y="546"/>
                    </a:lnTo>
                    <a:lnTo>
                      <a:pt x="54" y="574"/>
                    </a:lnTo>
                    <a:lnTo>
                      <a:pt x="54" y="600"/>
                    </a:lnTo>
                    <a:close/>
                  </a:path>
                </a:pathLst>
              </a:custGeom>
              <a:noFill/>
              <a:ln w="38100" cap="flat" cmpd="sng">
                <a:solidFill>
                  <a:srgbClr val="5F5F5F"/>
                </a:solidFill>
                <a:prstDash val="solid"/>
                <a:round/>
                <a:headEnd type="none" w="med" len="med"/>
                <a:tailEnd type="none" w="med" len="med"/>
              </a:ln>
              <a:effectLst/>
              <a:extLst/>
            </p:spPr>
            <p:txBody>
              <a:bodyPr/>
              <a:lstStyle/>
              <a:p>
                <a:endParaRPr lang="en-GB"/>
              </a:p>
            </p:txBody>
          </p:sp>
          <p:sp>
            <p:nvSpPr>
              <p:cNvPr id="51" name="Rectangle 14"/>
              <p:cNvSpPr>
                <a:spLocks noChangeArrowheads="1"/>
              </p:cNvSpPr>
              <p:nvPr/>
            </p:nvSpPr>
            <p:spPr bwMode="auto">
              <a:xfrm>
                <a:off x="4573587" y="4191194"/>
                <a:ext cx="1588" cy="1588"/>
              </a:xfrm>
              <a:prstGeom prst="rect">
                <a:avLst/>
              </a:prstGeom>
              <a:solidFill>
                <a:srgbClr val="FFFFFF"/>
              </a:solidFill>
              <a:ln w="12700">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2" name="Freeform 15"/>
              <p:cNvSpPr>
                <a:spLocks/>
              </p:cNvSpPr>
              <p:nvPr/>
            </p:nvSpPr>
            <p:spPr bwMode="auto">
              <a:xfrm>
                <a:off x="3938587" y="3549844"/>
                <a:ext cx="1270000" cy="1270000"/>
              </a:xfrm>
              <a:custGeom>
                <a:avLst/>
                <a:gdLst>
                  <a:gd name="T0" fmla="*/ 1270000 w 800"/>
                  <a:gd name="T1" fmla="*/ 635000 h 800"/>
                  <a:gd name="T2" fmla="*/ 1257300 w 800"/>
                  <a:gd name="T3" fmla="*/ 765175 h 800"/>
                  <a:gd name="T4" fmla="*/ 1222375 w 800"/>
                  <a:gd name="T5" fmla="*/ 882650 h 800"/>
                  <a:gd name="T6" fmla="*/ 1162050 w 800"/>
                  <a:gd name="T7" fmla="*/ 990600 h 800"/>
                  <a:gd name="T8" fmla="*/ 1085850 w 800"/>
                  <a:gd name="T9" fmla="*/ 1085850 h 800"/>
                  <a:gd name="T10" fmla="*/ 990600 w 800"/>
                  <a:gd name="T11" fmla="*/ 1162050 h 800"/>
                  <a:gd name="T12" fmla="*/ 882650 w 800"/>
                  <a:gd name="T13" fmla="*/ 1222375 h 800"/>
                  <a:gd name="T14" fmla="*/ 765175 w 800"/>
                  <a:gd name="T15" fmla="*/ 1257300 h 800"/>
                  <a:gd name="T16" fmla="*/ 635000 w 800"/>
                  <a:gd name="T17" fmla="*/ 1270000 h 800"/>
                  <a:gd name="T18" fmla="*/ 571500 w 800"/>
                  <a:gd name="T19" fmla="*/ 1266825 h 800"/>
                  <a:gd name="T20" fmla="*/ 447675 w 800"/>
                  <a:gd name="T21" fmla="*/ 1241425 h 800"/>
                  <a:gd name="T22" fmla="*/ 333375 w 800"/>
                  <a:gd name="T23" fmla="*/ 1193800 h 800"/>
                  <a:gd name="T24" fmla="*/ 231775 w 800"/>
                  <a:gd name="T25" fmla="*/ 1127125 h 800"/>
                  <a:gd name="T26" fmla="*/ 146050 w 800"/>
                  <a:gd name="T27" fmla="*/ 1038225 h 800"/>
                  <a:gd name="T28" fmla="*/ 76200 w 800"/>
                  <a:gd name="T29" fmla="*/ 939800 h 800"/>
                  <a:gd name="T30" fmla="*/ 28575 w 800"/>
                  <a:gd name="T31" fmla="*/ 825500 h 800"/>
                  <a:gd name="T32" fmla="*/ 3175 w 800"/>
                  <a:gd name="T33" fmla="*/ 701675 h 800"/>
                  <a:gd name="T34" fmla="*/ 0 w 800"/>
                  <a:gd name="T35" fmla="*/ 635000 h 800"/>
                  <a:gd name="T36" fmla="*/ 12700 w 800"/>
                  <a:gd name="T37" fmla="*/ 508000 h 800"/>
                  <a:gd name="T38" fmla="*/ 50800 w 800"/>
                  <a:gd name="T39" fmla="*/ 387350 h 800"/>
                  <a:gd name="T40" fmla="*/ 107950 w 800"/>
                  <a:gd name="T41" fmla="*/ 279400 h 800"/>
                  <a:gd name="T42" fmla="*/ 187325 w 800"/>
                  <a:gd name="T43" fmla="*/ 187325 h 800"/>
                  <a:gd name="T44" fmla="*/ 279400 w 800"/>
                  <a:gd name="T45" fmla="*/ 107950 h 800"/>
                  <a:gd name="T46" fmla="*/ 387350 w 800"/>
                  <a:gd name="T47" fmla="*/ 50800 h 800"/>
                  <a:gd name="T48" fmla="*/ 508000 w 800"/>
                  <a:gd name="T49" fmla="*/ 12700 h 800"/>
                  <a:gd name="T50" fmla="*/ 635000 w 800"/>
                  <a:gd name="T51" fmla="*/ 0 h 800"/>
                  <a:gd name="T52" fmla="*/ 701675 w 800"/>
                  <a:gd name="T53" fmla="*/ 3175 h 800"/>
                  <a:gd name="T54" fmla="*/ 825500 w 800"/>
                  <a:gd name="T55" fmla="*/ 28575 h 800"/>
                  <a:gd name="T56" fmla="*/ 939800 w 800"/>
                  <a:gd name="T57" fmla="*/ 76200 h 800"/>
                  <a:gd name="T58" fmla="*/ 1038225 w 800"/>
                  <a:gd name="T59" fmla="*/ 146050 h 800"/>
                  <a:gd name="T60" fmla="*/ 1127125 w 800"/>
                  <a:gd name="T61" fmla="*/ 231775 h 800"/>
                  <a:gd name="T62" fmla="*/ 1193800 w 800"/>
                  <a:gd name="T63" fmla="*/ 333375 h 800"/>
                  <a:gd name="T64" fmla="*/ 1241425 w 800"/>
                  <a:gd name="T65" fmla="*/ 447675 h 800"/>
                  <a:gd name="T66" fmla="*/ 1266825 w 800"/>
                  <a:gd name="T67" fmla="*/ 571500 h 800"/>
                  <a:gd name="T68" fmla="*/ 1270000 w 800"/>
                  <a:gd name="T69" fmla="*/ 635000 h 8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800" h="800">
                    <a:moveTo>
                      <a:pt x="800" y="400"/>
                    </a:moveTo>
                    <a:lnTo>
                      <a:pt x="800" y="400"/>
                    </a:lnTo>
                    <a:lnTo>
                      <a:pt x="798" y="442"/>
                    </a:lnTo>
                    <a:lnTo>
                      <a:pt x="792" y="482"/>
                    </a:lnTo>
                    <a:lnTo>
                      <a:pt x="782" y="520"/>
                    </a:lnTo>
                    <a:lnTo>
                      <a:pt x="770" y="556"/>
                    </a:lnTo>
                    <a:lnTo>
                      <a:pt x="752" y="592"/>
                    </a:lnTo>
                    <a:lnTo>
                      <a:pt x="732" y="624"/>
                    </a:lnTo>
                    <a:lnTo>
                      <a:pt x="710" y="654"/>
                    </a:lnTo>
                    <a:lnTo>
                      <a:pt x="684" y="684"/>
                    </a:lnTo>
                    <a:lnTo>
                      <a:pt x="654" y="710"/>
                    </a:lnTo>
                    <a:lnTo>
                      <a:pt x="624" y="732"/>
                    </a:lnTo>
                    <a:lnTo>
                      <a:pt x="592" y="752"/>
                    </a:lnTo>
                    <a:lnTo>
                      <a:pt x="556" y="770"/>
                    </a:lnTo>
                    <a:lnTo>
                      <a:pt x="520" y="782"/>
                    </a:lnTo>
                    <a:lnTo>
                      <a:pt x="482" y="792"/>
                    </a:lnTo>
                    <a:lnTo>
                      <a:pt x="442" y="798"/>
                    </a:lnTo>
                    <a:lnTo>
                      <a:pt x="400" y="800"/>
                    </a:lnTo>
                    <a:lnTo>
                      <a:pt x="360" y="798"/>
                    </a:lnTo>
                    <a:lnTo>
                      <a:pt x="320" y="792"/>
                    </a:lnTo>
                    <a:lnTo>
                      <a:pt x="282" y="782"/>
                    </a:lnTo>
                    <a:lnTo>
                      <a:pt x="244" y="770"/>
                    </a:lnTo>
                    <a:lnTo>
                      <a:pt x="210" y="752"/>
                    </a:lnTo>
                    <a:lnTo>
                      <a:pt x="176" y="732"/>
                    </a:lnTo>
                    <a:lnTo>
                      <a:pt x="146" y="710"/>
                    </a:lnTo>
                    <a:lnTo>
                      <a:pt x="118" y="684"/>
                    </a:lnTo>
                    <a:lnTo>
                      <a:pt x="92" y="654"/>
                    </a:lnTo>
                    <a:lnTo>
                      <a:pt x="68" y="624"/>
                    </a:lnTo>
                    <a:lnTo>
                      <a:pt x="48" y="592"/>
                    </a:lnTo>
                    <a:lnTo>
                      <a:pt x="32" y="556"/>
                    </a:lnTo>
                    <a:lnTo>
                      <a:pt x="18" y="520"/>
                    </a:lnTo>
                    <a:lnTo>
                      <a:pt x="8" y="482"/>
                    </a:lnTo>
                    <a:lnTo>
                      <a:pt x="2" y="442"/>
                    </a:lnTo>
                    <a:lnTo>
                      <a:pt x="0" y="400"/>
                    </a:lnTo>
                    <a:lnTo>
                      <a:pt x="2" y="360"/>
                    </a:lnTo>
                    <a:lnTo>
                      <a:pt x="8" y="320"/>
                    </a:lnTo>
                    <a:lnTo>
                      <a:pt x="18" y="282"/>
                    </a:lnTo>
                    <a:lnTo>
                      <a:pt x="32" y="244"/>
                    </a:lnTo>
                    <a:lnTo>
                      <a:pt x="48" y="210"/>
                    </a:lnTo>
                    <a:lnTo>
                      <a:pt x="68" y="176"/>
                    </a:lnTo>
                    <a:lnTo>
                      <a:pt x="92" y="146"/>
                    </a:lnTo>
                    <a:lnTo>
                      <a:pt x="118" y="118"/>
                    </a:lnTo>
                    <a:lnTo>
                      <a:pt x="146" y="92"/>
                    </a:lnTo>
                    <a:lnTo>
                      <a:pt x="176" y="68"/>
                    </a:lnTo>
                    <a:lnTo>
                      <a:pt x="210" y="48"/>
                    </a:lnTo>
                    <a:lnTo>
                      <a:pt x="244" y="32"/>
                    </a:lnTo>
                    <a:lnTo>
                      <a:pt x="282" y="18"/>
                    </a:lnTo>
                    <a:lnTo>
                      <a:pt x="320" y="8"/>
                    </a:lnTo>
                    <a:lnTo>
                      <a:pt x="360" y="2"/>
                    </a:lnTo>
                    <a:lnTo>
                      <a:pt x="400" y="0"/>
                    </a:lnTo>
                    <a:lnTo>
                      <a:pt x="442" y="2"/>
                    </a:lnTo>
                    <a:lnTo>
                      <a:pt x="482" y="8"/>
                    </a:lnTo>
                    <a:lnTo>
                      <a:pt x="520" y="18"/>
                    </a:lnTo>
                    <a:lnTo>
                      <a:pt x="556" y="32"/>
                    </a:lnTo>
                    <a:lnTo>
                      <a:pt x="592" y="48"/>
                    </a:lnTo>
                    <a:lnTo>
                      <a:pt x="624" y="68"/>
                    </a:lnTo>
                    <a:lnTo>
                      <a:pt x="654" y="92"/>
                    </a:lnTo>
                    <a:lnTo>
                      <a:pt x="684" y="118"/>
                    </a:lnTo>
                    <a:lnTo>
                      <a:pt x="710" y="146"/>
                    </a:lnTo>
                    <a:lnTo>
                      <a:pt x="732" y="176"/>
                    </a:lnTo>
                    <a:lnTo>
                      <a:pt x="752" y="210"/>
                    </a:lnTo>
                    <a:lnTo>
                      <a:pt x="770" y="244"/>
                    </a:lnTo>
                    <a:lnTo>
                      <a:pt x="782" y="282"/>
                    </a:lnTo>
                    <a:lnTo>
                      <a:pt x="792" y="320"/>
                    </a:lnTo>
                    <a:lnTo>
                      <a:pt x="798" y="360"/>
                    </a:lnTo>
                    <a:lnTo>
                      <a:pt x="800" y="400"/>
                    </a:lnTo>
                    <a:close/>
                  </a:path>
                </a:pathLst>
              </a:custGeom>
              <a:solidFill>
                <a:srgbClr val="FFFF66"/>
              </a:solidFill>
              <a:ln w="38100" cap="flat" cmpd="sng">
                <a:solidFill>
                  <a:srgbClr val="5F5F5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grpSp>
        <p:sp>
          <p:nvSpPr>
            <p:cNvPr id="36" name="TextBox 35"/>
            <p:cNvSpPr txBox="1"/>
            <p:nvPr/>
          </p:nvSpPr>
          <p:spPr>
            <a:xfrm rot="1599477">
              <a:off x="4994089" y="3222185"/>
              <a:ext cx="530915" cy="338554"/>
            </a:xfrm>
            <a:prstGeom prst="rect">
              <a:avLst/>
            </a:prstGeom>
            <a:noFill/>
          </p:spPr>
          <p:txBody>
            <a:bodyPr wrap="none" rtlCol="0">
              <a:spAutoFit/>
            </a:bodyPr>
            <a:lstStyle/>
            <a:p>
              <a:r>
                <a:rPr lang="en-GB" sz="1600" b="1" i="1" dirty="0" smtClean="0">
                  <a:latin typeface="Source Sans Pro" panose="020B0503030403020204" pitchFamily="34" charset="0"/>
                </a:rPr>
                <a:t>Pub</a:t>
              </a:r>
              <a:endParaRPr lang="en-GB" sz="1600" b="1" i="1" dirty="0">
                <a:latin typeface="Source Sans Pro" panose="020B0503030403020204" pitchFamily="34" charset="0"/>
              </a:endParaRPr>
            </a:p>
          </p:txBody>
        </p:sp>
        <p:sp>
          <p:nvSpPr>
            <p:cNvPr id="37" name="TextBox 36"/>
            <p:cNvSpPr txBox="1"/>
            <p:nvPr/>
          </p:nvSpPr>
          <p:spPr>
            <a:xfrm rot="5400000">
              <a:off x="5249872" y="4010581"/>
              <a:ext cx="856388" cy="584775"/>
            </a:xfrm>
            <a:prstGeom prst="rect">
              <a:avLst/>
            </a:prstGeom>
            <a:noFill/>
          </p:spPr>
          <p:txBody>
            <a:bodyPr wrap="none" rtlCol="0">
              <a:spAutoFit/>
            </a:bodyPr>
            <a:lstStyle/>
            <a:p>
              <a:pPr algn="ctr"/>
              <a:r>
                <a:rPr lang="en-GB" sz="1600" b="1" i="1" dirty="0" err="1" smtClean="0">
                  <a:latin typeface="Source Sans Pro" panose="020B0503030403020204" pitchFamily="34" charset="0"/>
                </a:rPr>
                <a:t>Restau</a:t>
              </a:r>
              <a:r>
                <a:rPr lang="en-GB" sz="1600" b="1" i="1" dirty="0" smtClean="0">
                  <a:latin typeface="Source Sans Pro" panose="020B0503030403020204" pitchFamily="34" charset="0"/>
                </a:rPr>
                <a:t>-</a:t>
              </a:r>
            </a:p>
            <a:p>
              <a:pPr algn="ctr"/>
              <a:r>
                <a:rPr lang="en-GB" sz="1600" b="1" i="1" dirty="0" smtClean="0">
                  <a:latin typeface="Source Sans Pro" panose="020B0503030403020204" pitchFamily="34" charset="0"/>
                </a:rPr>
                <a:t>rant</a:t>
              </a:r>
              <a:endParaRPr lang="en-GB" sz="1600" b="1" i="1" dirty="0">
                <a:latin typeface="Source Sans Pro" panose="020B0503030403020204" pitchFamily="34" charset="0"/>
              </a:endParaRPr>
            </a:p>
          </p:txBody>
        </p:sp>
        <p:sp>
          <p:nvSpPr>
            <p:cNvPr id="38" name="TextBox 37"/>
            <p:cNvSpPr txBox="1"/>
            <p:nvPr/>
          </p:nvSpPr>
          <p:spPr>
            <a:xfrm rot="8696463">
              <a:off x="4746743" y="5021811"/>
              <a:ext cx="859531" cy="338554"/>
            </a:xfrm>
            <a:prstGeom prst="rect">
              <a:avLst/>
            </a:prstGeom>
            <a:noFill/>
          </p:spPr>
          <p:txBody>
            <a:bodyPr wrap="none" rtlCol="0">
              <a:spAutoFit/>
            </a:bodyPr>
            <a:lstStyle/>
            <a:p>
              <a:pPr algn="ctr"/>
              <a:r>
                <a:rPr lang="en-GB" sz="1600" b="1" i="1" dirty="0" smtClean="0">
                  <a:latin typeface="Source Sans Pro" panose="020B0503030403020204" pitchFamily="34" charset="0"/>
                </a:rPr>
                <a:t>Mosque</a:t>
              </a:r>
              <a:endParaRPr lang="en-GB" sz="1600" b="1" i="1" dirty="0">
                <a:latin typeface="Source Sans Pro" panose="020B0503030403020204" pitchFamily="34" charset="0"/>
              </a:endParaRPr>
            </a:p>
          </p:txBody>
        </p:sp>
      </p:grpSp>
      <p:sp>
        <p:nvSpPr>
          <p:cNvPr id="25" name="TextBox 24"/>
          <p:cNvSpPr txBox="1"/>
          <p:nvPr/>
        </p:nvSpPr>
        <p:spPr>
          <a:xfrm>
            <a:off x="5659442" y="1584087"/>
            <a:ext cx="744114" cy="1015663"/>
          </a:xfrm>
          <a:prstGeom prst="rect">
            <a:avLst/>
          </a:prstGeom>
          <a:noFill/>
        </p:spPr>
        <p:txBody>
          <a:bodyPr wrap="none" rtlCol="0">
            <a:spAutoFit/>
          </a:bodyPr>
          <a:lstStyle/>
          <a:p>
            <a:r>
              <a:rPr lang="en-GB" sz="6000" dirty="0">
                <a:latin typeface="Source Sans Pro" panose="020B0503030403020204" pitchFamily="34" charset="0"/>
              </a:rPr>
              <a:t>M</a:t>
            </a:r>
          </a:p>
        </p:txBody>
      </p:sp>
      <p:sp>
        <p:nvSpPr>
          <p:cNvPr id="26" name="TextBox 25"/>
          <p:cNvSpPr txBox="1"/>
          <p:nvPr/>
        </p:nvSpPr>
        <p:spPr>
          <a:xfrm>
            <a:off x="6562363" y="3893372"/>
            <a:ext cx="1304268" cy="1015663"/>
          </a:xfrm>
          <a:prstGeom prst="rect">
            <a:avLst/>
          </a:prstGeom>
          <a:noFill/>
        </p:spPr>
        <p:txBody>
          <a:bodyPr wrap="none" rtlCol="0">
            <a:spAutoFit/>
          </a:bodyPr>
          <a:lstStyle/>
          <a:p>
            <a:r>
              <a:rPr lang="en-GB" sz="6000" dirty="0" smtClean="0">
                <a:latin typeface="Source Sans Pro" panose="020B0503030403020204" pitchFamily="34" charset="0"/>
              </a:rPr>
              <a:t>F, R</a:t>
            </a:r>
            <a:endParaRPr lang="en-GB" sz="6000" dirty="0">
              <a:latin typeface="Source Sans Pro" panose="020B0503030403020204" pitchFamily="34" charset="0"/>
            </a:endParaRPr>
          </a:p>
        </p:txBody>
      </p:sp>
      <p:sp>
        <p:nvSpPr>
          <p:cNvPr id="27" name="TextBox 26"/>
          <p:cNvSpPr txBox="1"/>
          <p:nvPr/>
        </p:nvSpPr>
        <p:spPr>
          <a:xfrm>
            <a:off x="5694520" y="5842337"/>
            <a:ext cx="564578" cy="1015663"/>
          </a:xfrm>
          <a:prstGeom prst="rect">
            <a:avLst/>
          </a:prstGeom>
          <a:noFill/>
        </p:spPr>
        <p:txBody>
          <a:bodyPr wrap="none" rtlCol="0">
            <a:spAutoFit/>
          </a:bodyPr>
          <a:lstStyle/>
          <a:p>
            <a:r>
              <a:rPr lang="en-GB" sz="6000" dirty="0" smtClean="0">
                <a:latin typeface="Source Sans Pro" panose="020B0503030403020204" pitchFamily="34" charset="0"/>
              </a:rPr>
              <a:t>F</a:t>
            </a:r>
            <a:endParaRPr lang="en-GB" sz="6000" dirty="0">
              <a:latin typeface="Source Sans Pro" panose="020B0503030403020204" pitchFamily="34" charset="0"/>
            </a:endParaRPr>
          </a:p>
        </p:txBody>
      </p:sp>
      <p:sp>
        <p:nvSpPr>
          <p:cNvPr id="28" name="TextBox 27"/>
          <p:cNvSpPr txBox="1"/>
          <p:nvPr/>
        </p:nvSpPr>
        <p:spPr>
          <a:xfrm>
            <a:off x="145484" y="2902041"/>
            <a:ext cx="8800551" cy="1200329"/>
          </a:xfrm>
          <a:prstGeom prst="rect">
            <a:avLst/>
          </a:prstGeom>
          <a:noFill/>
          <a:scene3d>
            <a:camera prst="orthographicFront"/>
            <a:lightRig rig="glow" dir="t"/>
          </a:scene3d>
        </p:spPr>
        <p:txBody>
          <a:bodyPr wrap="none" rtlCol="0">
            <a:spAutoFit/>
            <a:sp3d prstMaterial="dkEdge"/>
          </a:bodyPr>
          <a:lstStyle/>
          <a:p>
            <a:r>
              <a:rPr lang="en-GB" sz="7200" dirty="0" smtClean="0">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a:latin typeface="Source Sans Pro" panose="020B0503030403020204" pitchFamily="34" charset="0"/>
              </a:rPr>
              <a:t>Example answer sheet</a:t>
            </a:r>
            <a:endParaRPr lang="en-GB" sz="7200" dirty="0">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a:latin typeface="Source Sans Pro" panose="020B0503030403020204" pitchFamily="34" charset="0"/>
            </a:endParaRPr>
          </a:p>
        </p:txBody>
      </p:sp>
    </p:spTree>
    <p:custDataLst>
      <p:tags r:id="rId1"/>
    </p:custDataLst>
    <p:extLst>
      <p:ext uri="{BB962C8B-B14F-4D97-AF65-F5344CB8AC3E}">
        <p14:creationId xmlns:p14="http://schemas.microsoft.com/office/powerpoint/2010/main" val="118534171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1405</TotalTime>
  <Words>2561</Words>
  <Application>Microsoft Office PowerPoint</Application>
  <PresentationFormat>On-screen Show (4:3)</PresentationFormat>
  <Paragraphs>429</Paragraphs>
  <Slides>34</Slides>
  <Notes>34</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McHarg, Catherine</dc:creator>
  <cp:lastModifiedBy>McHarg, Catherine</cp:lastModifiedBy>
  <cp:revision>89</cp:revision>
  <cp:lastPrinted>2019-08-22T12:17:11Z</cp:lastPrinted>
  <dcterms:created xsi:type="dcterms:W3CDTF">2016-07-29T10:53:53Z</dcterms:created>
  <dcterms:modified xsi:type="dcterms:W3CDTF">2020-01-17T12:08:48Z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9A4F0A2B-61BB-4C51-BF7C-C8DFB8A15CCA</vt:lpwstr>
  </property>
  <property fmtid="{D5CDD505-2E9C-101B-9397-08002B2CF9AE}" pid="3" name="ArticulatePath">
    <vt:lpwstr>Bradford - Lesson 1</vt:lpwstr>
  </property>
</Properties>
</file>