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363" r:id="rId5"/>
    <p:sldId id="364" r:id="rId6"/>
    <p:sldId id="365" r:id="rId7"/>
    <p:sldId id="366" r:id="rId8"/>
    <p:sldId id="367" r:id="rId9"/>
    <p:sldId id="369" r:id="rId10"/>
    <p:sldId id="370" r:id="rId11"/>
    <p:sldId id="371" r:id="rId12"/>
    <p:sldId id="368" r:id="rId13"/>
    <p:sldId id="372" r:id="rId14"/>
    <p:sldId id="373" r:id="rId15"/>
    <p:sldId id="374" r:id="rId16"/>
    <p:sldId id="375" r:id="rId17"/>
    <p:sldId id="376" r:id="rId18"/>
    <p:sldId id="377" r:id="rId19"/>
    <p:sldId id="383" r:id="rId20"/>
    <p:sldId id="379" r:id="rId21"/>
    <p:sldId id="381" r:id="rId22"/>
    <p:sldId id="382" r:id="rId23"/>
    <p:sldId id="3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374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2C52B3-00A7-7B8C-C890-E6C05AC322EC}" name="Lam, Angela" initials="LA" userId="S::angela.lam@historicengland.org.uk::46b424b5-1ebe-420a-bf15-40e751be50ea" providerId="AD"/>
  <p188:author id="{B41FC8FF-5477-433A-DD58-11F5029A4DC4}" name="McHarg, Catherine" initials="MC" userId="S::catherine.mcharg@historicengland.org.uk::88b8f76c-9ae3-4745-88eb-fe0667a22a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eese, Emily-Ann" initials="CE" lastIdx="5" clrIdx="0">
    <p:extLst>
      <p:ext uri="{19B8F6BF-5375-455C-9EA6-DF929625EA0E}">
        <p15:presenceInfo xmlns:p15="http://schemas.microsoft.com/office/powerpoint/2012/main" userId="S::Emily-Ann.Cheese@historicengland.org.uk::876ce6bc-6da5-4efb-a3e9-dc8197e35e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15274"/>
    <a:srgbClr val="F192B4"/>
    <a:srgbClr val="40907F"/>
    <a:srgbClr val="7EB5A9"/>
    <a:srgbClr val="F5C946"/>
    <a:srgbClr val="7AA62C"/>
    <a:srgbClr val="ADD0F0"/>
    <a:srgbClr val="FBECCC"/>
    <a:srgbClr val="99BF71"/>
    <a:srgbClr val="B621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1EE775-8A6B-45CC-AA15-2912702D84D5}" v="1457" dt="2024-08-05T15:12:56.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16"/>
    <p:restoredTop sz="86395"/>
  </p:normalViewPr>
  <p:slideViewPr>
    <p:cSldViewPr snapToGrid="0">
      <p:cViewPr varScale="1">
        <p:scale>
          <a:sx n="91" d="100"/>
          <a:sy n="91" d="100"/>
        </p:scale>
        <p:origin x="78" y="156"/>
      </p:cViewPr>
      <p:guideLst>
        <p:guide orient="horz" pos="4110"/>
        <p:guide pos="3749"/>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4" d="100"/>
          <a:sy n="124" d="100"/>
        </p:scale>
        <p:origin x="384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Harg, Catherine" userId="88b8f76c-9ae3-4745-88eb-fe0667a22af5" providerId="ADAL" clId="{3A1EE775-8A6B-45CC-AA15-2912702D84D5}"/>
    <pc:docChg chg="undo redo custSel addSld delSld modSld modMainMaster">
      <pc:chgData name="McHarg, Catherine" userId="88b8f76c-9ae3-4745-88eb-fe0667a22af5" providerId="ADAL" clId="{3A1EE775-8A6B-45CC-AA15-2912702D84D5}" dt="2024-08-05T15:12:56.911" v="2558" actId="962"/>
      <pc:docMkLst>
        <pc:docMk/>
      </pc:docMkLst>
      <pc:sldChg chg="del">
        <pc:chgData name="McHarg, Catherine" userId="88b8f76c-9ae3-4745-88eb-fe0667a22af5" providerId="ADAL" clId="{3A1EE775-8A6B-45CC-AA15-2912702D84D5}" dt="2024-08-05T14:44:16.140" v="1104" actId="47"/>
        <pc:sldMkLst>
          <pc:docMk/>
          <pc:sldMk cId="602609153" sldId="283"/>
        </pc:sldMkLst>
      </pc:sldChg>
      <pc:sldChg chg="del">
        <pc:chgData name="McHarg, Catherine" userId="88b8f76c-9ae3-4745-88eb-fe0667a22af5" providerId="ADAL" clId="{3A1EE775-8A6B-45CC-AA15-2912702D84D5}" dt="2024-08-05T14:44:16.140" v="1104" actId="47"/>
        <pc:sldMkLst>
          <pc:docMk/>
          <pc:sldMk cId="2353640299" sldId="285"/>
        </pc:sldMkLst>
      </pc:sldChg>
      <pc:sldChg chg="del">
        <pc:chgData name="McHarg, Catherine" userId="88b8f76c-9ae3-4745-88eb-fe0667a22af5" providerId="ADAL" clId="{3A1EE775-8A6B-45CC-AA15-2912702D84D5}" dt="2024-08-05T14:44:16.140" v="1104" actId="47"/>
        <pc:sldMkLst>
          <pc:docMk/>
          <pc:sldMk cId="333057673" sldId="286"/>
        </pc:sldMkLst>
      </pc:sldChg>
      <pc:sldChg chg="del">
        <pc:chgData name="McHarg, Catherine" userId="88b8f76c-9ae3-4745-88eb-fe0667a22af5" providerId="ADAL" clId="{3A1EE775-8A6B-45CC-AA15-2912702D84D5}" dt="2024-08-05T14:44:16.140" v="1104" actId="47"/>
        <pc:sldMkLst>
          <pc:docMk/>
          <pc:sldMk cId="708060320" sldId="287"/>
        </pc:sldMkLst>
      </pc:sldChg>
      <pc:sldChg chg="del">
        <pc:chgData name="McHarg, Catherine" userId="88b8f76c-9ae3-4745-88eb-fe0667a22af5" providerId="ADAL" clId="{3A1EE775-8A6B-45CC-AA15-2912702D84D5}" dt="2024-08-05T14:44:16.140" v="1104" actId="47"/>
        <pc:sldMkLst>
          <pc:docMk/>
          <pc:sldMk cId="359891337" sldId="289"/>
        </pc:sldMkLst>
      </pc:sldChg>
      <pc:sldChg chg="del">
        <pc:chgData name="McHarg, Catherine" userId="88b8f76c-9ae3-4745-88eb-fe0667a22af5" providerId="ADAL" clId="{3A1EE775-8A6B-45CC-AA15-2912702D84D5}" dt="2024-08-05T14:44:16.140" v="1104" actId="47"/>
        <pc:sldMkLst>
          <pc:docMk/>
          <pc:sldMk cId="1958285999" sldId="291"/>
        </pc:sldMkLst>
      </pc:sldChg>
      <pc:sldChg chg="del">
        <pc:chgData name="McHarg, Catherine" userId="88b8f76c-9ae3-4745-88eb-fe0667a22af5" providerId="ADAL" clId="{3A1EE775-8A6B-45CC-AA15-2912702D84D5}" dt="2024-08-05T14:44:16.140" v="1104" actId="47"/>
        <pc:sldMkLst>
          <pc:docMk/>
          <pc:sldMk cId="2076478782" sldId="292"/>
        </pc:sldMkLst>
      </pc:sldChg>
      <pc:sldChg chg="del">
        <pc:chgData name="McHarg, Catherine" userId="88b8f76c-9ae3-4745-88eb-fe0667a22af5" providerId="ADAL" clId="{3A1EE775-8A6B-45CC-AA15-2912702D84D5}" dt="2024-08-05T14:44:16.140" v="1104" actId="47"/>
        <pc:sldMkLst>
          <pc:docMk/>
          <pc:sldMk cId="1668708215" sldId="309"/>
        </pc:sldMkLst>
      </pc:sldChg>
      <pc:sldChg chg="del">
        <pc:chgData name="McHarg, Catherine" userId="88b8f76c-9ae3-4745-88eb-fe0667a22af5" providerId="ADAL" clId="{3A1EE775-8A6B-45CC-AA15-2912702D84D5}" dt="2024-08-05T14:44:16.140" v="1104" actId="47"/>
        <pc:sldMkLst>
          <pc:docMk/>
          <pc:sldMk cId="2605245185" sldId="310"/>
        </pc:sldMkLst>
      </pc:sldChg>
      <pc:sldChg chg="del">
        <pc:chgData name="McHarg, Catherine" userId="88b8f76c-9ae3-4745-88eb-fe0667a22af5" providerId="ADAL" clId="{3A1EE775-8A6B-45CC-AA15-2912702D84D5}" dt="2024-08-05T14:44:16.140" v="1104" actId="47"/>
        <pc:sldMkLst>
          <pc:docMk/>
          <pc:sldMk cId="2739499449" sldId="343"/>
        </pc:sldMkLst>
      </pc:sldChg>
      <pc:sldChg chg="del">
        <pc:chgData name="McHarg, Catherine" userId="88b8f76c-9ae3-4745-88eb-fe0667a22af5" providerId="ADAL" clId="{3A1EE775-8A6B-45CC-AA15-2912702D84D5}" dt="2024-08-05T14:44:16.140" v="1104" actId="47"/>
        <pc:sldMkLst>
          <pc:docMk/>
          <pc:sldMk cId="659483176" sldId="356"/>
        </pc:sldMkLst>
      </pc:sldChg>
      <pc:sldChg chg="del">
        <pc:chgData name="McHarg, Catherine" userId="88b8f76c-9ae3-4745-88eb-fe0667a22af5" providerId="ADAL" clId="{3A1EE775-8A6B-45CC-AA15-2912702D84D5}" dt="2024-08-05T14:44:16.140" v="1104" actId="47"/>
        <pc:sldMkLst>
          <pc:docMk/>
          <pc:sldMk cId="1693127398" sldId="358"/>
        </pc:sldMkLst>
      </pc:sldChg>
      <pc:sldChg chg="del">
        <pc:chgData name="McHarg, Catherine" userId="88b8f76c-9ae3-4745-88eb-fe0667a22af5" providerId="ADAL" clId="{3A1EE775-8A6B-45CC-AA15-2912702D84D5}" dt="2024-08-05T14:44:16.140" v="1104" actId="47"/>
        <pc:sldMkLst>
          <pc:docMk/>
          <pc:sldMk cId="3850329531" sldId="360"/>
        </pc:sldMkLst>
      </pc:sldChg>
      <pc:sldChg chg="del">
        <pc:chgData name="McHarg, Catherine" userId="88b8f76c-9ae3-4745-88eb-fe0667a22af5" providerId="ADAL" clId="{3A1EE775-8A6B-45CC-AA15-2912702D84D5}" dt="2024-08-05T14:44:16.140" v="1104" actId="47"/>
        <pc:sldMkLst>
          <pc:docMk/>
          <pc:sldMk cId="825104220" sldId="361"/>
        </pc:sldMkLst>
      </pc:sldChg>
      <pc:sldChg chg="modSp mod modNotesTx">
        <pc:chgData name="McHarg, Catherine" userId="88b8f76c-9ae3-4745-88eb-fe0667a22af5" providerId="ADAL" clId="{3A1EE775-8A6B-45CC-AA15-2912702D84D5}" dt="2024-08-05T14:53:14.371" v="1146" actId="962"/>
        <pc:sldMkLst>
          <pc:docMk/>
          <pc:sldMk cId="775309184" sldId="363"/>
        </pc:sldMkLst>
        <pc:picChg chg="mod">
          <ac:chgData name="McHarg, Catherine" userId="88b8f76c-9ae3-4745-88eb-fe0667a22af5" providerId="ADAL" clId="{3A1EE775-8A6B-45CC-AA15-2912702D84D5}" dt="2024-08-05T14:53:14.371" v="1146" actId="962"/>
          <ac:picMkLst>
            <pc:docMk/>
            <pc:sldMk cId="775309184" sldId="363"/>
            <ac:picMk id="12" creationId="{DAEB6332-9391-B5C0-B99B-E3DE821FC2D6}"/>
          </ac:picMkLst>
        </pc:picChg>
      </pc:sldChg>
      <pc:sldChg chg="modNotesTx">
        <pc:chgData name="McHarg, Catherine" userId="88b8f76c-9ae3-4745-88eb-fe0667a22af5" providerId="ADAL" clId="{3A1EE775-8A6B-45CC-AA15-2912702D84D5}" dt="2024-08-05T12:26:21.575" v="0"/>
        <pc:sldMkLst>
          <pc:docMk/>
          <pc:sldMk cId="238675315" sldId="366"/>
        </pc:sldMkLst>
      </pc:sldChg>
      <pc:sldChg chg="modSp mod modNotesTx">
        <pc:chgData name="McHarg, Catherine" userId="88b8f76c-9ae3-4745-88eb-fe0667a22af5" providerId="ADAL" clId="{3A1EE775-8A6B-45CC-AA15-2912702D84D5}" dt="2024-08-05T15:11:50.597" v="2435" actId="166"/>
        <pc:sldMkLst>
          <pc:docMk/>
          <pc:sldMk cId="1048929673" sldId="369"/>
        </pc:sldMkLst>
        <pc:spChg chg="mod">
          <ac:chgData name="McHarg, Catherine" userId="88b8f76c-9ae3-4745-88eb-fe0667a22af5" providerId="ADAL" clId="{3A1EE775-8A6B-45CC-AA15-2912702D84D5}" dt="2024-08-05T15:11:43.221" v="2433" actId="962"/>
          <ac:spMkLst>
            <pc:docMk/>
            <pc:sldMk cId="1048929673" sldId="369"/>
            <ac:spMk id="4" creationId="{EEAD7220-55FA-59C6-5E99-61ED3A0F91B7}"/>
          </ac:spMkLst>
        </pc:spChg>
        <pc:spChg chg="mod ord">
          <ac:chgData name="McHarg, Catherine" userId="88b8f76c-9ae3-4745-88eb-fe0667a22af5" providerId="ADAL" clId="{3A1EE775-8A6B-45CC-AA15-2912702D84D5}" dt="2024-08-05T15:11:50.597" v="2435" actId="166"/>
          <ac:spMkLst>
            <pc:docMk/>
            <pc:sldMk cId="1048929673" sldId="369"/>
            <ac:spMk id="18" creationId="{FC2EBB31-6B22-49C5-5003-D24E543CA6A4}"/>
          </ac:spMkLst>
        </pc:spChg>
        <pc:spChg chg="ord">
          <ac:chgData name="McHarg, Catherine" userId="88b8f76c-9ae3-4745-88eb-fe0667a22af5" providerId="ADAL" clId="{3A1EE775-8A6B-45CC-AA15-2912702D84D5}" dt="2024-08-05T15:05:32.188" v="2372" actId="13244"/>
          <ac:spMkLst>
            <pc:docMk/>
            <pc:sldMk cId="1048929673" sldId="369"/>
            <ac:spMk id="22" creationId="{3B823E6D-6DAA-546F-8B1E-43CACF9B1AF2}"/>
          </ac:spMkLst>
        </pc:spChg>
        <pc:picChg chg="mod">
          <ac:chgData name="McHarg, Catherine" userId="88b8f76c-9ae3-4745-88eb-fe0667a22af5" providerId="ADAL" clId="{3A1EE775-8A6B-45CC-AA15-2912702D84D5}" dt="2024-08-05T14:54:40.929" v="1280" actId="962"/>
          <ac:picMkLst>
            <pc:docMk/>
            <pc:sldMk cId="1048929673" sldId="369"/>
            <ac:picMk id="5" creationId="{92AFEA7F-2CD3-6252-B25D-B811DF80DD7D}"/>
          </ac:picMkLst>
        </pc:picChg>
        <pc:picChg chg="mod">
          <ac:chgData name="McHarg, Catherine" userId="88b8f76c-9ae3-4745-88eb-fe0667a22af5" providerId="ADAL" clId="{3A1EE775-8A6B-45CC-AA15-2912702D84D5}" dt="2024-08-05T14:57:05.597" v="1472" actId="962"/>
          <ac:picMkLst>
            <pc:docMk/>
            <pc:sldMk cId="1048929673" sldId="369"/>
            <ac:picMk id="6" creationId="{FA2694E4-6112-58D4-6601-DC82DEAE8243}"/>
          </ac:picMkLst>
        </pc:picChg>
        <pc:picChg chg="mod">
          <ac:chgData name="McHarg, Catherine" userId="88b8f76c-9ae3-4745-88eb-fe0667a22af5" providerId="ADAL" clId="{3A1EE775-8A6B-45CC-AA15-2912702D84D5}" dt="2024-08-05T14:57:50.334" v="1586" actId="962"/>
          <ac:picMkLst>
            <pc:docMk/>
            <pc:sldMk cId="1048929673" sldId="369"/>
            <ac:picMk id="7" creationId="{1FCB9CC2-F850-88D5-D55C-665F0A4956D1}"/>
          </ac:picMkLst>
        </pc:picChg>
        <pc:picChg chg="mod">
          <ac:chgData name="McHarg, Catherine" userId="88b8f76c-9ae3-4745-88eb-fe0667a22af5" providerId="ADAL" clId="{3A1EE775-8A6B-45CC-AA15-2912702D84D5}" dt="2024-08-05T14:54:57.614" v="1302" actId="962"/>
          <ac:picMkLst>
            <pc:docMk/>
            <pc:sldMk cId="1048929673" sldId="369"/>
            <ac:picMk id="8" creationId="{FAE96E20-7251-5EEA-55CA-4E82B0E5EE59}"/>
          </ac:picMkLst>
        </pc:picChg>
        <pc:picChg chg="mod">
          <ac:chgData name="McHarg, Catherine" userId="88b8f76c-9ae3-4745-88eb-fe0667a22af5" providerId="ADAL" clId="{3A1EE775-8A6B-45CC-AA15-2912702D84D5}" dt="2024-08-05T14:55:52.470" v="1360" actId="962"/>
          <ac:picMkLst>
            <pc:docMk/>
            <pc:sldMk cId="1048929673" sldId="369"/>
            <ac:picMk id="9" creationId="{A66EB565-FB97-11A2-CC88-78498DF8E81F}"/>
          </ac:picMkLst>
        </pc:picChg>
        <pc:picChg chg="mod">
          <ac:chgData name="McHarg, Catherine" userId="88b8f76c-9ae3-4745-88eb-fe0667a22af5" providerId="ADAL" clId="{3A1EE775-8A6B-45CC-AA15-2912702D84D5}" dt="2024-08-05T14:56:34.869" v="1460" actId="962"/>
          <ac:picMkLst>
            <pc:docMk/>
            <pc:sldMk cId="1048929673" sldId="369"/>
            <ac:picMk id="10" creationId="{89F130F2-3458-8631-7CCF-943F9ED21343}"/>
          </ac:picMkLst>
        </pc:picChg>
      </pc:sldChg>
      <pc:sldChg chg="modSp modNotesTx">
        <pc:chgData name="McHarg, Catherine" userId="88b8f76c-9ae3-4745-88eb-fe0667a22af5" providerId="ADAL" clId="{3A1EE775-8A6B-45CC-AA15-2912702D84D5}" dt="2024-08-05T15:00:49.335" v="2090" actId="962"/>
        <pc:sldMkLst>
          <pc:docMk/>
          <pc:sldMk cId="154042410" sldId="370"/>
        </pc:sldMkLst>
        <pc:picChg chg="mod">
          <ac:chgData name="McHarg, Catherine" userId="88b8f76c-9ae3-4745-88eb-fe0667a22af5" providerId="ADAL" clId="{3A1EE775-8A6B-45CC-AA15-2912702D84D5}" dt="2024-08-05T15:00:06.500" v="1956" actId="962"/>
          <ac:picMkLst>
            <pc:docMk/>
            <pc:sldMk cId="154042410" sldId="370"/>
            <ac:picMk id="18" creationId="{DA679D3E-CC4B-CEE9-705E-A329F433DEAB}"/>
          </ac:picMkLst>
        </pc:picChg>
        <pc:picChg chg="mod">
          <ac:chgData name="McHarg, Catherine" userId="88b8f76c-9ae3-4745-88eb-fe0667a22af5" providerId="ADAL" clId="{3A1EE775-8A6B-45CC-AA15-2912702D84D5}" dt="2024-08-05T14:58:56.825" v="1750" actId="962"/>
          <ac:picMkLst>
            <pc:docMk/>
            <pc:sldMk cId="154042410" sldId="370"/>
            <ac:picMk id="19" creationId="{6FFEE7BF-056C-BCC6-B010-A4F6F19AACAD}"/>
          </ac:picMkLst>
        </pc:picChg>
        <pc:picChg chg="mod">
          <ac:chgData name="McHarg, Catherine" userId="88b8f76c-9ae3-4745-88eb-fe0667a22af5" providerId="ADAL" clId="{3A1EE775-8A6B-45CC-AA15-2912702D84D5}" dt="2024-08-05T14:59:22.401" v="1866" actId="962"/>
          <ac:picMkLst>
            <pc:docMk/>
            <pc:sldMk cId="154042410" sldId="370"/>
            <ac:picMk id="20" creationId="{42BBCB52-ED62-37E5-BF23-D3534166396F}"/>
          </ac:picMkLst>
        </pc:picChg>
        <pc:picChg chg="mod">
          <ac:chgData name="McHarg, Catherine" userId="88b8f76c-9ae3-4745-88eb-fe0667a22af5" providerId="ADAL" clId="{3A1EE775-8A6B-45CC-AA15-2912702D84D5}" dt="2024-08-05T14:57:36.745" v="1572" actId="962"/>
          <ac:picMkLst>
            <pc:docMk/>
            <pc:sldMk cId="154042410" sldId="370"/>
            <ac:picMk id="21" creationId="{8AF5416A-2D62-DAE3-33CE-C7DE8C8E290F}"/>
          </ac:picMkLst>
        </pc:picChg>
        <pc:picChg chg="mod">
          <ac:chgData name="McHarg, Catherine" userId="88b8f76c-9ae3-4745-88eb-fe0667a22af5" providerId="ADAL" clId="{3A1EE775-8A6B-45CC-AA15-2912702D84D5}" dt="2024-08-05T15:00:49.335" v="2090" actId="962"/>
          <ac:picMkLst>
            <pc:docMk/>
            <pc:sldMk cId="154042410" sldId="370"/>
            <ac:picMk id="22" creationId="{6FC92583-7155-A3C0-C2BB-E1446D80DE4E}"/>
          </ac:picMkLst>
        </pc:picChg>
      </pc:sldChg>
      <pc:sldChg chg="modSp modNotesTx">
        <pc:chgData name="McHarg, Catherine" userId="88b8f76c-9ae3-4745-88eb-fe0667a22af5" providerId="ADAL" clId="{3A1EE775-8A6B-45CC-AA15-2912702D84D5}" dt="2024-08-05T15:03:52.356" v="2352" actId="962"/>
        <pc:sldMkLst>
          <pc:docMk/>
          <pc:sldMk cId="1145612129" sldId="371"/>
        </pc:sldMkLst>
        <pc:picChg chg="mod">
          <ac:chgData name="McHarg, Catherine" userId="88b8f76c-9ae3-4745-88eb-fe0667a22af5" providerId="ADAL" clId="{3A1EE775-8A6B-45CC-AA15-2912702D84D5}" dt="2024-08-05T15:03:32.701" v="2348" actId="962"/>
          <ac:picMkLst>
            <pc:docMk/>
            <pc:sldMk cId="1145612129" sldId="371"/>
            <ac:picMk id="5" creationId="{5F94DD9D-CC6C-D6B7-3001-9E89676999FB}"/>
          </ac:picMkLst>
        </pc:picChg>
        <pc:picChg chg="mod">
          <ac:chgData name="McHarg, Catherine" userId="88b8f76c-9ae3-4745-88eb-fe0667a22af5" providerId="ADAL" clId="{3A1EE775-8A6B-45CC-AA15-2912702D84D5}" dt="2024-08-05T15:02:38.028" v="2208" actId="962"/>
          <ac:picMkLst>
            <pc:docMk/>
            <pc:sldMk cId="1145612129" sldId="371"/>
            <ac:picMk id="6" creationId="{94EA5780-EEE8-ED87-60FF-B13E0F6CE005}"/>
          </ac:picMkLst>
        </pc:picChg>
        <pc:picChg chg="mod">
          <ac:chgData name="McHarg, Catherine" userId="88b8f76c-9ae3-4745-88eb-fe0667a22af5" providerId="ADAL" clId="{3A1EE775-8A6B-45CC-AA15-2912702D84D5}" dt="2024-08-05T15:03:24.518" v="2346" actId="962"/>
          <ac:picMkLst>
            <pc:docMk/>
            <pc:sldMk cId="1145612129" sldId="371"/>
            <ac:picMk id="7" creationId="{6CA3A4FB-95ED-4266-C78C-AB4021FDD6A6}"/>
          </ac:picMkLst>
        </pc:picChg>
        <pc:picChg chg="mod">
          <ac:chgData name="McHarg, Catherine" userId="88b8f76c-9ae3-4745-88eb-fe0667a22af5" providerId="ADAL" clId="{3A1EE775-8A6B-45CC-AA15-2912702D84D5}" dt="2024-08-05T15:03:52.356" v="2352" actId="962"/>
          <ac:picMkLst>
            <pc:docMk/>
            <pc:sldMk cId="1145612129" sldId="371"/>
            <ac:picMk id="8" creationId="{C51B611C-1C27-06B8-F9D1-F045BDF294B0}"/>
          </ac:picMkLst>
        </pc:picChg>
        <pc:picChg chg="mod">
          <ac:chgData name="McHarg, Catherine" userId="88b8f76c-9ae3-4745-88eb-fe0667a22af5" providerId="ADAL" clId="{3A1EE775-8A6B-45CC-AA15-2912702D84D5}" dt="2024-08-05T15:01:39.945" v="2100" actId="962"/>
          <ac:picMkLst>
            <pc:docMk/>
            <pc:sldMk cId="1145612129" sldId="371"/>
            <ac:picMk id="9" creationId="{E96E192F-28A8-3C4F-14D9-3A8AC922F502}"/>
          </ac:picMkLst>
        </pc:picChg>
      </pc:sldChg>
      <pc:sldChg chg="modSp mod modNotesTx">
        <pc:chgData name="McHarg, Catherine" userId="88b8f76c-9ae3-4745-88eb-fe0667a22af5" providerId="ADAL" clId="{3A1EE775-8A6B-45CC-AA15-2912702D84D5}" dt="2024-08-05T14:58:00.589" v="1600" actId="962"/>
        <pc:sldMkLst>
          <pc:docMk/>
          <pc:sldMk cId="3776178043" sldId="372"/>
        </pc:sldMkLst>
        <pc:picChg chg="mod">
          <ac:chgData name="McHarg, Catherine" userId="88b8f76c-9ae3-4745-88eb-fe0667a22af5" providerId="ADAL" clId="{3A1EE775-8A6B-45CC-AA15-2912702D84D5}" dt="2024-08-05T14:54:32.702" v="1278" actId="962"/>
          <ac:picMkLst>
            <pc:docMk/>
            <pc:sldMk cId="3776178043" sldId="372"/>
            <ac:picMk id="5" creationId="{92AFEA7F-2CD3-6252-B25D-B811DF80DD7D}"/>
          </ac:picMkLst>
        </pc:picChg>
        <pc:picChg chg="mod">
          <ac:chgData name="McHarg, Catherine" userId="88b8f76c-9ae3-4745-88eb-fe0667a22af5" providerId="ADAL" clId="{3A1EE775-8A6B-45CC-AA15-2912702D84D5}" dt="2024-08-05T14:56:55.320" v="1470" actId="962"/>
          <ac:picMkLst>
            <pc:docMk/>
            <pc:sldMk cId="3776178043" sldId="372"/>
            <ac:picMk id="6" creationId="{FA2694E4-6112-58D4-6601-DC82DEAE8243}"/>
          </ac:picMkLst>
        </pc:picChg>
        <pc:picChg chg="mod">
          <ac:chgData name="McHarg, Catherine" userId="88b8f76c-9ae3-4745-88eb-fe0667a22af5" providerId="ADAL" clId="{3A1EE775-8A6B-45CC-AA15-2912702D84D5}" dt="2024-08-05T14:58:00.589" v="1600" actId="962"/>
          <ac:picMkLst>
            <pc:docMk/>
            <pc:sldMk cId="3776178043" sldId="372"/>
            <ac:picMk id="7" creationId="{1FCB9CC2-F850-88D5-D55C-665F0A4956D1}"/>
          </ac:picMkLst>
        </pc:picChg>
        <pc:picChg chg="mod">
          <ac:chgData name="McHarg, Catherine" userId="88b8f76c-9ae3-4745-88eb-fe0667a22af5" providerId="ADAL" clId="{3A1EE775-8A6B-45CC-AA15-2912702D84D5}" dt="2024-08-05T14:55:05.729" v="1304" actId="962"/>
          <ac:picMkLst>
            <pc:docMk/>
            <pc:sldMk cId="3776178043" sldId="372"/>
            <ac:picMk id="8" creationId="{FAE96E20-7251-5EEA-55CA-4E82B0E5EE59}"/>
          </ac:picMkLst>
        </pc:picChg>
        <pc:picChg chg="mod">
          <ac:chgData name="McHarg, Catherine" userId="88b8f76c-9ae3-4745-88eb-fe0667a22af5" providerId="ADAL" clId="{3A1EE775-8A6B-45CC-AA15-2912702D84D5}" dt="2024-08-05T14:55:37.263" v="1358" actId="962"/>
          <ac:picMkLst>
            <pc:docMk/>
            <pc:sldMk cId="3776178043" sldId="372"/>
            <ac:picMk id="9" creationId="{A66EB565-FB97-11A2-CC88-78498DF8E81F}"/>
          </ac:picMkLst>
        </pc:picChg>
        <pc:picChg chg="mod">
          <ac:chgData name="McHarg, Catherine" userId="88b8f76c-9ae3-4745-88eb-fe0667a22af5" providerId="ADAL" clId="{3A1EE775-8A6B-45CC-AA15-2912702D84D5}" dt="2024-08-05T14:56:44.136" v="1462" actId="962"/>
          <ac:picMkLst>
            <pc:docMk/>
            <pc:sldMk cId="3776178043" sldId="372"/>
            <ac:picMk id="10" creationId="{89F130F2-3458-8631-7CCF-943F9ED21343}"/>
          </ac:picMkLst>
        </pc:picChg>
      </pc:sldChg>
      <pc:sldChg chg="modSp modNotesTx">
        <pc:chgData name="McHarg, Catherine" userId="88b8f76c-9ae3-4745-88eb-fe0667a22af5" providerId="ADAL" clId="{3A1EE775-8A6B-45CC-AA15-2912702D84D5}" dt="2024-08-05T15:00:59.065" v="2092" actId="962"/>
        <pc:sldMkLst>
          <pc:docMk/>
          <pc:sldMk cId="1065728429" sldId="373"/>
        </pc:sldMkLst>
        <pc:picChg chg="mod">
          <ac:chgData name="McHarg, Catherine" userId="88b8f76c-9ae3-4745-88eb-fe0667a22af5" providerId="ADAL" clId="{3A1EE775-8A6B-45CC-AA15-2912702D84D5}" dt="2024-08-05T14:59:55.514" v="1954" actId="962"/>
          <ac:picMkLst>
            <pc:docMk/>
            <pc:sldMk cId="1065728429" sldId="373"/>
            <ac:picMk id="18" creationId="{DA679D3E-CC4B-CEE9-705E-A329F433DEAB}"/>
          </ac:picMkLst>
        </pc:picChg>
        <pc:picChg chg="mod">
          <ac:chgData name="McHarg, Catherine" userId="88b8f76c-9ae3-4745-88eb-fe0667a22af5" providerId="ADAL" clId="{3A1EE775-8A6B-45CC-AA15-2912702D84D5}" dt="2024-08-05T14:58:47.097" v="1748" actId="962"/>
          <ac:picMkLst>
            <pc:docMk/>
            <pc:sldMk cId="1065728429" sldId="373"/>
            <ac:picMk id="19" creationId="{6FFEE7BF-056C-BCC6-B010-A4F6F19AACAD}"/>
          </ac:picMkLst>
        </pc:picChg>
        <pc:picChg chg="mod">
          <ac:chgData name="McHarg, Catherine" userId="88b8f76c-9ae3-4745-88eb-fe0667a22af5" providerId="ADAL" clId="{3A1EE775-8A6B-45CC-AA15-2912702D84D5}" dt="2024-08-05T14:59:31.505" v="1868" actId="962"/>
          <ac:picMkLst>
            <pc:docMk/>
            <pc:sldMk cId="1065728429" sldId="373"/>
            <ac:picMk id="20" creationId="{42BBCB52-ED62-37E5-BF23-D3534166396F}"/>
          </ac:picMkLst>
        </pc:picChg>
        <pc:picChg chg="mod">
          <ac:chgData name="McHarg, Catherine" userId="88b8f76c-9ae3-4745-88eb-fe0667a22af5" providerId="ADAL" clId="{3A1EE775-8A6B-45CC-AA15-2912702D84D5}" dt="2024-08-05T14:58:24.206" v="1602" actId="962"/>
          <ac:picMkLst>
            <pc:docMk/>
            <pc:sldMk cId="1065728429" sldId="373"/>
            <ac:picMk id="21" creationId="{8AF5416A-2D62-DAE3-33CE-C7DE8C8E290F}"/>
          </ac:picMkLst>
        </pc:picChg>
        <pc:picChg chg="mod">
          <ac:chgData name="McHarg, Catherine" userId="88b8f76c-9ae3-4745-88eb-fe0667a22af5" providerId="ADAL" clId="{3A1EE775-8A6B-45CC-AA15-2912702D84D5}" dt="2024-08-05T15:00:59.065" v="2092" actId="962"/>
          <ac:picMkLst>
            <pc:docMk/>
            <pc:sldMk cId="1065728429" sldId="373"/>
            <ac:picMk id="22" creationId="{6FC92583-7155-A3C0-C2BB-E1446D80DE4E}"/>
          </ac:picMkLst>
        </pc:picChg>
      </pc:sldChg>
      <pc:sldChg chg="modSp modNotesTx">
        <pc:chgData name="McHarg, Catherine" userId="88b8f76c-9ae3-4745-88eb-fe0667a22af5" providerId="ADAL" clId="{3A1EE775-8A6B-45CC-AA15-2912702D84D5}" dt="2024-08-05T15:03:57.339" v="2354" actId="962"/>
        <pc:sldMkLst>
          <pc:docMk/>
          <pc:sldMk cId="1375732650" sldId="374"/>
        </pc:sldMkLst>
        <pc:picChg chg="mod">
          <ac:chgData name="McHarg, Catherine" userId="88b8f76c-9ae3-4745-88eb-fe0667a22af5" providerId="ADAL" clId="{3A1EE775-8A6B-45CC-AA15-2912702D84D5}" dt="2024-08-05T15:03:37.180" v="2350" actId="962"/>
          <ac:picMkLst>
            <pc:docMk/>
            <pc:sldMk cId="1375732650" sldId="374"/>
            <ac:picMk id="5" creationId="{5F94DD9D-CC6C-D6B7-3001-9E89676999FB}"/>
          </ac:picMkLst>
        </pc:picChg>
        <pc:picChg chg="mod">
          <ac:chgData name="McHarg, Catherine" userId="88b8f76c-9ae3-4745-88eb-fe0667a22af5" providerId="ADAL" clId="{3A1EE775-8A6B-45CC-AA15-2912702D84D5}" dt="2024-08-05T15:02:47.225" v="2210" actId="962"/>
          <ac:picMkLst>
            <pc:docMk/>
            <pc:sldMk cId="1375732650" sldId="374"/>
            <ac:picMk id="6" creationId="{94EA5780-EEE8-ED87-60FF-B13E0F6CE005}"/>
          </ac:picMkLst>
        </pc:picChg>
        <pc:picChg chg="mod">
          <ac:chgData name="McHarg, Catherine" userId="88b8f76c-9ae3-4745-88eb-fe0667a22af5" providerId="ADAL" clId="{3A1EE775-8A6B-45CC-AA15-2912702D84D5}" dt="2024-08-05T15:03:16.809" v="2344" actId="962"/>
          <ac:picMkLst>
            <pc:docMk/>
            <pc:sldMk cId="1375732650" sldId="374"/>
            <ac:picMk id="7" creationId="{6CA3A4FB-95ED-4266-C78C-AB4021FDD6A6}"/>
          </ac:picMkLst>
        </pc:picChg>
        <pc:picChg chg="mod">
          <ac:chgData name="McHarg, Catherine" userId="88b8f76c-9ae3-4745-88eb-fe0667a22af5" providerId="ADAL" clId="{3A1EE775-8A6B-45CC-AA15-2912702D84D5}" dt="2024-08-05T15:03:57.339" v="2354" actId="962"/>
          <ac:picMkLst>
            <pc:docMk/>
            <pc:sldMk cId="1375732650" sldId="374"/>
            <ac:picMk id="8" creationId="{C51B611C-1C27-06B8-F9D1-F045BDF294B0}"/>
          </ac:picMkLst>
        </pc:picChg>
        <pc:picChg chg="mod">
          <ac:chgData name="McHarg, Catherine" userId="88b8f76c-9ae3-4745-88eb-fe0667a22af5" providerId="ADAL" clId="{3A1EE775-8A6B-45CC-AA15-2912702D84D5}" dt="2024-08-05T15:01:31.025" v="2098" actId="962"/>
          <ac:picMkLst>
            <pc:docMk/>
            <pc:sldMk cId="1375732650" sldId="374"/>
            <ac:picMk id="9" creationId="{E96E192F-28A8-3C4F-14D9-3A8AC922F502}"/>
          </ac:picMkLst>
        </pc:picChg>
      </pc:sldChg>
      <pc:sldChg chg="addSp modSp mod">
        <pc:chgData name="McHarg, Catherine" userId="88b8f76c-9ae3-4745-88eb-fe0667a22af5" providerId="ADAL" clId="{3A1EE775-8A6B-45CC-AA15-2912702D84D5}" dt="2024-08-05T15:12:56.911" v="2558" actId="962"/>
        <pc:sldMkLst>
          <pc:docMk/>
          <pc:sldMk cId="3730911921" sldId="377"/>
        </pc:sldMkLst>
        <pc:grpChg chg="add mod">
          <ac:chgData name="McHarg, Catherine" userId="88b8f76c-9ae3-4745-88eb-fe0667a22af5" providerId="ADAL" clId="{3A1EE775-8A6B-45CC-AA15-2912702D84D5}" dt="2024-08-05T14:41:30.590" v="1037" actId="164"/>
          <ac:grpSpMkLst>
            <pc:docMk/>
            <pc:sldMk cId="3730911921" sldId="377"/>
            <ac:grpSpMk id="5" creationId="{75D9A3A6-E89A-BA79-D34E-DEFCD3A28C6E}"/>
          </ac:grpSpMkLst>
        </pc:grpChg>
        <pc:grpChg chg="add mod">
          <ac:chgData name="McHarg, Catherine" userId="88b8f76c-9ae3-4745-88eb-fe0667a22af5" providerId="ADAL" clId="{3A1EE775-8A6B-45CC-AA15-2912702D84D5}" dt="2024-08-05T15:12:56.911" v="2558" actId="962"/>
          <ac:grpSpMkLst>
            <pc:docMk/>
            <pc:sldMk cId="3730911921" sldId="377"/>
            <ac:grpSpMk id="7" creationId="{148C3BB3-3778-D228-E78E-FAC9BD516A2B}"/>
          </ac:grpSpMkLst>
        </pc:grpChg>
        <pc:picChg chg="add mod">
          <ac:chgData name="McHarg, Catherine" userId="88b8f76c-9ae3-4745-88eb-fe0667a22af5" providerId="ADAL" clId="{3A1EE775-8A6B-45CC-AA15-2912702D84D5}" dt="2024-08-05T15:12:28.677" v="2442" actId="164"/>
          <ac:picMkLst>
            <pc:docMk/>
            <pc:sldMk cId="3730911921" sldId="377"/>
            <ac:picMk id="4" creationId="{5A56EC7D-7A6C-4142-D416-20BA2681CF4B}"/>
          </ac:picMkLst>
        </pc:picChg>
        <pc:picChg chg="mod">
          <ac:chgData name="McHarg, Catherine" userId="88b8f76c-9ae3-4745-88eb-fe0667a22af5" providerId="ADAL" clId="{3A1EE775-8A6B-45CC-AA15-2912702D84D5}" dt="2024-08-05T15:12:28.677" v="2442" actId="164"/>
          <ac:picMkLst>
            <pc:docMk/>
            <pc:sldMk cId="3730911921" sldId="377"/>
            <ac:picMk id="6" creationId="{F078B129-E78A-98BC-A664-06CE17AE7767}"/>
          </ac:picMkLst>
        </pc:picChg>
      </pc:sldChg>
      <pc:sldChg chg="addSp delSp modSp mod modClrScheme addAnim delAnim modAnim chgLayout modNotesTx">
        <pc:chgData name="McHarg, Catherine" userId="88b8f76c-9ae3-4745-88eb-fe0667a22af5" providerId="ADAL" clId="{3A1EE775-8A6B-45CC-AA15-2912702D84D5}" dt="2024-08-05T15:05:21.803" v="2371" actId="962"/>
        <pc:sldMkLst>
          <pc:docMk/>
          <pc:sldMk cId="1175880468" sldId="379"/>
        </pc:sldMkLst>
        <pc:spChg chg="mod ord">
          <ac:chgData name="McHarg, Catherine" userId="88b8f76c-9ae3-4745-88eb-fe0667a22af5" providerId="ADAL" clId="{3A1EE775-8A6B-45CC-AA15-2912702D84D5}" dt="2024-08-05T12:44:31.721" v="159" actId="20577"/>
          <ac:spMkLst>
            <pc:docMk/>
            <pc:sldMk cId="1175880468" sldId="379"/>
            <ac:spMk id="2" creationId="{1EF75D21-2490-EA1C-EFBE-902F49A92306}"/>
          </ac:spMkLst>
        </pc:spChg>
        <pc:spChg chg="mod ord">
          <ac:chgData name="McHarg, Catherine" userId="88b8f76c-9ae3-4745-88eb-fe0667a22af5" providerId="ADAL" clId="{3A1EE775-8A6B-45CC-AA15-2912702D84D5}" dt="2024-08-05T15:05:21.803" v="2371" actId="962"/>
          <ac:spMkLst>
            <pc:docMk/>
            <pc:sldMk cId="1175880468" sldId="379"/>
            <ac:spMk id="3" creationId="{A9B14A4D-A4F6-5309-13D6-09E65CA8AB12}"/>
          </ac:spMkLst>
        </pc:spChg>
        <pc:spChg chg="add del mod ord">
          <ac:chgData name="McHarg, Catherine" userId="88b8f76c-9ae3-4745-88eb-fe0667a22af5" providerId="ADAL" clId="{3A1EE775-8A6B-45CC-AA15-2912702D84D5}" dt="2024-08-05T12:38:46.768" v="93" actId="700"/>
          <ac:spMkLst>
            <pc:docMk/>
            <pc:sldMk cId="1175880468" sldId="379"/>
            <ac:spMk id="4" creationId="{57F78F21-86CD-0DA8-253C-B7C40AD9B427}"/>
          </ac:spMkLst>
        </pc:spChg>
        <pc:spChg chg="add del mod ord">
          <ac:chgData name="McHarg, Catherine" userId="88b8f76c-9ae3-4745-88eb-fe0667a22af5" providerId="ADAL" clId="{3A1EE775-8A6B-45CC-AA15-2912702D84D5}" dt="2024-08-05T12:38:46.768" v="93" actId="700"/>
          <ac:spMkLst>
            <pc:docMk/>
            <pc:sldMk cId="1175880468" sldId="379"/>
            <ac:spMk id="5" creationId="{DC4E2E8C-83F5-CB7B-F7A5-D9F48D354A6E}"/>
          </ac:spMkLst>
        </pc:spChg>
        <pc:spChg chg="add del mod ord">
          <ac:chgData name="McHarg, Catherine" userId="88b8f76c-9ae3-4745-88eb-fe0667a22af5" providerId="ADAL" clId="{3A1EE775-8A6B-45CC-AA15-2912702D84D5}" dt="2024-08-05T12:38:46.768" v="93" actId="700"/>
          <ac:spMkLst>
            <pc:docMk/>
            <pc:sldMk cId="1175880468" sldId="379"/>
            <ac:spMk id="6" creationId="{DB0D107B-A454-C603-639C-836CF99AF455}"/>
          </ac:spMkLst>
        </pc:spChg>
        <pc:spChg chg="mod">
          <ac:chgData name="McHarg, Catherine" userId="88b8f76c-9ae3-4745-88eb-fe0667a22af5" providerId="ADAL" clId="{3A1EE775-8A6B-45CC-AA15-2912702D84D5}" dt="2024-08-05T12:42:38.247" v="132" actId="1076"/>
          <ac:spMkLst>
            <pc:docMk/>
            <pc:sldMk cId="1175880468" sldId="379"/>
            <ac:spMk id="8" creationId="{FDA79F07-B60D-F1BD-2100-13F28B0C4CE7}"/>
          </ac:spMkLst>
        </pc:spChg>
        <pc:spChg chg="mod">
          <ac:chgData name="McHarg, Catherine" userId="88b8f76c-9ae3-4745-88eb-fe0667a22af5" providerId="ADAL" clId="{3A1EE775-8A6B-45CC-AA15-2912702D84D5}" dt="2024-08-05T12:42:38.247" v="132" actId="1076"/>
          <ac:spMkLst>
            <pc:docMk/>
            <pc:sldMk cId="1175880468" sldId="379"/>
            <ac:spMk id="9" creationId="{D870B0B4-7AD3-62B6-15AD-67CDA916455E}"/>
          </ac:spMkLst>
        </pc:spChg>
        <pc:spChg chg="add mod">
          <ac:chgData name="McHarg, Catherine" userId="88b8f76c-9ae3-4745-88eb-fe0667a22af5" providerId="ADAL" clId="{3A1EE775-8A6B-45CC-AA15-2912702D84D5}" dt="2024-08-05T12:41:04.922" v="107"/>
          <ac:spMkLst>
            <pc:docMk/>
            <pc:sldMk cId="1175880468" sldId="379"/>
            <ac:spMk id="11" creationId="{1B8863C6-F71A-FDF3-6583-179C15C5211B}"/>
          </ac:spMkLst>
        </pc:spChg>
        <pc:spChg chg="mod">
          <ac:chgData name="McHarg, Catherine" userId="88b8f76c-9ae3-4745-88eb-fe0667a22af5" providerId="ADAL" clId="{3A1EE775-8A6B-45CC-AA15-2912702D84D5}" dt="2024-08-05T12:41:15.883" v="117"/>
          <ac:spMkLst>
            <pc:docMk/>
            <pc:sldMk cId="1175880468" sldId="379"/>
            <ac:spMk id="13" creationId="{82CC35DE-88EE-7213-3E34-1B89194314E9}"/>
          </ac:spMkLst>
        </pc:spChg>
        <pc:spChg chg="mod">
          <ac:chgData name="McHarg, Catherine" userId="88b8f76c-9ae3-4745-88eb-fe0667a22af5" providerId="ADAL" clId="{3A1EE775-8A6B-45CC-AA15-2912702D84D5}" dt="2024-08-05T12:42:59.171" v="134" actId="255"/>
          <ac:spMkLst>
            <pc:docMk/>
            <pc:sldMk cId="1175880468" sldId="379"/>
            <ac:spMk id="14" creationId="{72781D35-D415-DB16-7198-F76F3DE9B45C}"/>
          </ac:spMkLst>
        </pc:spChg>
        <pc:spChg chg="mod">
          <ac:chgData name="McHarg, Catherine" userId="88b8f76c-9ae3-4745-88eb-fe0667a22af5" providerId="ADAL" clId="{3A1EE775-8A6B-45CC-AA15-2912702D84D5}" dt="2024-08-05T12:43:30.681" v="139"/>
          <ac:spMkLst>
            <pc:docMk/>
            <pc:sldMk cId="1175880468" sldId="379"/>
            <ac:spMk id="17" creationId="{3D5CA0CA-9A3B-015E-87CA-94BD02A7FA1F}"/>
          </ac:spMkLst>
        </pc:spChg>
        <pc:spChg chg="mod">
          <ac:chgData name="McHarg, Catherine" userId="88b8f76c-9ae3-4745-88eb-fe0667a22af5" providerId="ADAL" clId="{3A1EE775-8A6B-45CC-AA15-2912702D84D5}" dt="2024-08-05T12:43:42.500" v="143"/>
          <ac:spMkLst>
            <pc:docMk/>
            <pc:sldMk cId="1175880468" sldId="379"/>
            <ac:spMk id="18" creationId="{43E2026E-4727-D02D-2186-2B9E6E0EDB3B}"/>
          </ac:spMkLst>
        </pc:spChg>
        <pc:spChg chg="add mod">
          <ac:chgData name="McHarg, Catherine" userId="88b8f76c-9ae3-4745-88eb-fe0667a22af5" providerId="ADAL" clId="{3A1EE775-8A6B-45CC-AA15-2912702D84D5}" dt="2024-08-05T12:45:53.314" v="283" actId="1076"/>
          <ac:spMkLst>
            <pc:docMk/>
            <pc:sldMk cId="1175880468" sldId="379"/>
            <ac:spMk id="20" creationId="{68BA83CD-C95C-FF0B-EF46-6208E5615029}"/>
          </ac:spMkLst>
        </pc:spChg>
        <pc:grpChg chg="add del mod">
          <ac:chgData name="McHarg, Catherine" userId="88b8f76c-9ae3-4745-88eb-fe0667a22af5" providerId="ADAL" clId="{3A1EE775-8A6B-45CC-AA15-2912702D84D5}" dt="2024-08-05T12:43:24.101" v="137" actId="1076"/>
          <ac:grpSpMkLst>
            <pc:docMk/>
            <pc:sldMk cId="1175880468" sldId="379"/>
            <ac:grpSpMk id="7" creationId="{0DC1822A-7832-1E4E-4AE3-DDBB28772298}"/>
          </ac:grpSpMkLst>
        </pc:grpChg>
        <pc:grpChg chg="add mod">
          <ac:chgData name="McHarg, Catherine" userId="88b8f76c-9ae3-4745-88eb-fe0667a22af5" providerId="ADAL" clId="{3A1EE775-8A6B-45CC-AA15-2912702D84D5}" dt="2024-08-05T12:44:08.555" v="148" actId="1076"/>
          <ac:grpSpMkLst>
            <pc:docMk/>
            <pc:sldMk cId="1175880468" sldId="379"/>
            <ac:grpSpMk id="12" creationId="{CDAE703A-F6CD-DB8F-F7DD-E1E0D9623A13}"/>
          </ac:grpSpMkLst>
        </pc:grpChg>
        <pc:grpChg chg="add mod">
          <ac:chgData name="McHarg, Catherine" userId="88b8f76c-9ae3-4745-88eb-fe0667a22af5" providerId="ADAL" clId="{3A1EE775-8A6B-45CC-AA15-2912702D84D5}" dt="2024-08-05T12:44:13.290" v="149" actId="1076"/>
          <ac:grpSpMkLst>
            <pc:docMk/>
            <pc:sldMk cId="1175880468" sldId="379"/>
            <ac:grpSpMk id="16" creationId="{96651178-D37C-140F-104B-614B3109F50F}"/>
          </ac:grpSpMkLst>
        </pc:grpChg>
        <pc:picChg chg="mod">
          <ac:chgData name="McHarg, Catherine" userId="88b8f76c-9ae3-4745-88eb-fe0667a22af5" providerId="ADAL" clId="{3A1EE775-8A6B-45CC-AA15-2912702D84D5}" dt="2024-08-05T12:42:43.145" v="133" actId="1076"/>
          <ac:picMkLst>
            <pc:docMk/>
            <pc:sldMk cId="1175880468" sldId="379"/>
            <ac:picMk id="10" creationId="{587E6DDC-E9FF-DBD3-C6D3-E17FD6AB4B9F}"/>
          </ac:picMkLst>
        </pc:picChg>
        <pc:picChg chg="mod">
          <ac:chgData name="McHarg, Catherine" userId="88b8f76c-9ae3-4745-88eb-fe0667a22af5" providerId="ADAL" clId="{3A1EE775-8A6B-45CC-AA15-2912702D84D5}" dt="2024-08-05T12:41:15.883" v="117"/>
          <ac:picMkLst>
            <pc:docMk/>
            <pc:sldMk cId="1175880468" sldId="379"/>
            <ac:picMk id="15" creationId="{6D7F1A64-FF6E-4704-084C-1BBAD3574E67}"/>
          </ac:picMkLst>
        </pc:picChg>
        <pc:picChg chg="mod">
          <ac:chgData name="McHarg, Catherine" userId="88b8f76c-9ae3-4745-88eb-fe0667a22af5" providerId="ADAL" clId="{3A1EE775-8A6B-45CC-AA15-2912702D84D5}" dt="2024-08-05T12:43:30.681" v="139"/>
          <ac:picMkLst>
            <pc:docMk/>
            <pc:sldMk cId="1175880468" sldId="379"/>
            <ac:picMk id="19" creationId="{1A870ED1-CC01-F383-7BEB-DF6300AAF1A1}"/>
          </ac:picMkLst>
        </pc:picChg>
      </pc:sldChg>
      <pc:sldChg chg="modSp mod">
        <pc:chgData name="McHarg, Catherine" userId="88b8f76c-9ae3-4745-88eb-fe0667a22af5" providerId="ADAL" clId="{3A1EE775-8A6B-45CC-AA15-2912702D84D5}" dt="2024-08-05T14:44:22.981" v="1105" actId="1076"/>
        <pc:sldMkLst>
          <pc:docMk/>
          <pc:sldMk cId="385454168" sldId="380"/>
        </pc:sldMkLst>
        <pc:spChg chg="mod">
          <ac:chgData name="McHarg, Catherine" userId="88b8f76c-9ae3-4745-88eb-fe0667a22af5" providerId="ADAL" clId="{3A1EE775-8A6B-45CC-AA15-2912702D84D5}" dt="2024-08-05T14:44:22.981" v="1105" actId="1076"/>
          <ac:spMkLst>
            <pc:docMk/>
            <pc:sldMk cId="385454168" sldId="380"/>
            <ac:spMk id="15" creationId="{7E786403-4259-401C-B5EB-BBB01A8E16A0}"/>
          </ac:spMkLst>
        </pc:spChg>
      </pc:sldChg>
      <pc:sldChg chg="addSp delSp modSp new mod modNotesTx">
        <pc:chgData name="McHarg, Catherine" userId="88b8f76c-9ae3-4745-88eb-fe0667a22af5" providerId="ADAL" clId="{3A1EE775-8A6B-45CC-AA15-2912702D84D5}" dt="2024-08-05T13:13:42.561" v="497" actId="20577"/>
        <pc:sldMkLst>
          <pc:docMk/>
          <pc:sldMk cId="418983124" sldId="381"/>
        </pc:sldMkLst>
        <pc:spChg chg="mod">
          <ac:chgData name="McHarg, Catherine" userId="88b8f76c-9ae3-4745-88eb-fe0667a22af5" providerId="ADAL" clId="{3A1EE775-8A6B-45CC-AA15-2912702D84D5}" dt="2024-08-05T12:46:46.287" v="333" actId="20577"/>
          <ac:spMkLst>
            <pc:docMk/>
            <pc:sldMk cId="418983124" sldId="381"/>
            <ac:spMk id="2" creationId="{69BFF564-E20E-3B37-9971-CBDA03B2FF4D}"/>
          </ac:spMkLst>
        </pc:spChg>
        <pc:spChg chg="add del mod">
          <ac:chgData name="McHarg, Catherine" userId="88b8f76c-9ae3-4745-88eb-fe0667a22af5" providerId="ADAL" clId="{3A1EE775-8A6B-45CC-AA15-2912702D84D5}" dt="2024-08-05T12:48:30.102" v="347" actId="478"/>
          <ac:spMkLst>
            <pc:docMk/>
            <pc:sldMk cId="418983124" sldId="381"/>
            <ac:spMk id="3" creationId="{D301DC60-C1E1-EB23-1913-D13287299719}"/>
          </ac:spMkLst>
        </pc:spChg>
        <pc:spChg chg="add mod">
          <ac:chgData name="McHarg, Catherine" userId="88b8f76c-9ae3-4745-88eb-fe0667a22af5" providerId="ADAL" clId="{3A1EE775-8A6B-45CC-AA15-2912702D84D5}" dt="2024-08-05T13:13:42.561" v="497" actId="20577"/>
          <ac:spMkLst>
            <pc:docMk/>
            <pc:sldMk cId="418983124" sldId="381"/>
            <ac:spMk id="4" creationId="{225DF4F4-C565-863E-8207-BB38898C51B9}"/>
          </ac:spMkLst>
        </pc:spChg>
      </pc:sldChg>
      <pc:sldChg chg="addSp delSp modSp new del mod">
        <pc:chgData name="McHarg, Catherine" userId="88b8f76c-9ae3-4745-88eb-fe0667a22af5" providerId="ADAL" clId="{3A1EE775-8A6B-45CC-AA15-2912702D84D5}" dt="2024-08-05T12:34:42.873" v="91" actId="2696"/>
        <pc:sldMkLst>
          <pc:docMk/>
          <pc:sldMk cId="2769031822" sldId="381"/>
        </pc:sldMkLst>
        <pc:spChg chg="mod">
          <ac:chgData name="McHarg, Catherine" userId="88b8f76c-9ae3-4745-88eb-fe0667a22af5" providerId="ADAL" clId="{3A1EE775-8A6B-45CC-AA15-2912702D84D5}" dt="2024-08-05T12:28:41.874" v="38" actId="20577"/>
          <ac:spMkLst>
            <pc:docMk/>
            <pc:sldMk cId="2769031822" sldId="381"/>
            <ac:spMk id="2" creationId="{70A20569-A97C-DE0D-FFED-62E2ABFE235A}"/>
          </ac:spMkLst>
        </pc:spChg>
        <pc:spChg chg="add del mod">
          <ac:chgData name="McHarg, Catherine" userId="88b8f76c-9ae3-4745-88eb-fe0667a22af5" providerId="ADAL" clId="{3A1EE775-8A6B-45CC-AA15-2912702D84D5}" dt="2024-08-05T12:32:18.086" v="69"/>
          <ac:spMkLst>
            <pc:docMk/>
            <pc:sldMk cId="2769031822" sldId="381"/>
            <ac:spMk id="3" creationId="{CD63B4DA-2F29-2EDF-370A-25D1820C6978}"/>
          </ac:spMkLst>
        </pc:spChg>
        <pc:graphicFrameChg chg="add mod modGraphic">
          <ac:chgData name="McHarg, Catherine" userId="88b8f76c-9ae3-4745-88eb-fe0667a22af5" providerId="ADAL" clId="{3A1EE775-8A6B-45CC-AA15-2912702D84D5}" dt="2024-08-05T12:34:26.129" v="90" actId="20577"/>
          <ac:graphicFrameMkLst>
            <pc:docMk/>
            <pc:sldMk cId="2769031822" sldId="381"/>
            <ac:graphicFrameMk id="6" creationId="{81BB4824-915F-7147-FFF9-7C7108C87FDA}"/>
          </ac:graphicFrameMkLst>
        </pc:graphicFrameChg>
        <pc:picChg chg="add mod">
          <ac:chgData name="McHarg, Catherine" userId="88b8f76c-9ae3-4745-88eb-fe0667a22af5" providerId="ADAL" clId="{3A1EE775-8A6B-45CC-AA15-2912702D84D5}" dt="2024-08-05T12:33:07.057" v="71" actId="1076"/>
          <ac:picMkLst>
            <pc:docMk/>
            <pc:sldMk cId="2769031822" sldId="381"/>
            <ac:picMk id="5" creationId="{A5E84B3F-793D-DAF7-1A95-45F3B1CC90F1}"/>
          </ac:picMkLst>
        </pc:picChg>
      </pc:sldChg>
      <pc:sldChg chg="modSp add mod modNotesTx">
        <pc:chgData name="McHarg, Catherine" userId="88b8f76c-9ae3-4745-88eb-fe0667a22af5" providerId="ADAL" clId="{3A1EE775-8A6B-45CC-AA15-2912702D84D5}" dt="2024-08-05T15:12:15.669" v="2441" actId="207"/>
        <pc:sldMkLst>
          <pc:docMk/>
          <pc:sldMk cId="1509281182" sldId="382"/>
        </pc:sldMkLst>
        <pc:spChg chg="mod">
          <ac:chgData name="McHarg, Catherine" userId="88b8f76c-9ae3-4745-88eb-fe0667a22af5" providerId="ADAL" clId="{3A1EE775-8A6B-45CC-AA15-2912702D84D5}" dt="2024-08-05T15:12:15.669" v="2441" actId="207"/>
          <ac:spMkLst>
            <pc:docMk/>
            <pc:sldMk cId="1509281182" sldId="382"/>
            <ac:spMk id="2" creationId="{69BFF564-E20E-3B37-9971-CBDA03B2FF4D}"/>
          </ac:spMkLst>
        </pc:spChg>
        <pc:spChg chg="mod">
          <ac:chgData name="McHarg, Catherine" userId="88b8f76c-9ae3-4745-88eb-fe0667a22af5" providerId="ADAL" clId="{3A1EE775-8A6B-45CC-AA15-2912702D84D5}" dt="2024-08-05T13:13:23.954" v="494" actId="5793"/>
          <ac:spMkLst>
            <pc:docMk/>
            <pc:sldMk cId="1509281182" sldId="382"/>
            <ac:spMk id="4" creationId="{225DF4F4-C565-863E-8207-BB38898C51B9}"/>
          </ac:spMkLst>
        </pc:spChg>
      </pc:sldChg>
      <pc:sldChg chg="addSp modSp add mod modAnim">
        <pc:chgData name="McHarg, Catherine" userId="88b8f76c-9ae3-4745-88eb-fe0667a22af5" providerId="ADAL" clId="{3A1EE775-8A6B-45CC-AA15-2912702D84D5}" dt="2024-08-05T15:12:05.304" v="2438" actId="207"/>
        <pc:sldMkLst>
          <pc:docMk/>
          <pc:sldMk cId="1060601734" sldId="383"/>
        </pc:sldMkLst>
        <pc:spChg chg="mod">
          <ac:chgData name="McHarg, Catherine" userId="88b8f76c-9ae3-4745-88eb-fe0667a22af5" providerId="ADAL" clId="{3A1EE775-8A6B-45CC-AA15-2912702D84D5}" dt="2024-08-05T15:12:05.304" v="2438" actId="207"/>
          <ac:spMkLst>
            <pc:docMk/>
            <pc:sldMk cId="1060601734" sldId="383"/>
            <ac:spMk id="2" creationId="{F79CB65C-8EEA-F563-0B5B-5657E1D5D48B}"/>
          </ac:spMkLst>
        </pc:spChg>
        <pc:spChg chg="mod">
          <ac:chgData name="McHarg, Catherine" userId="88b8f76c-9ae3-4745-88eb-fe0667a22af5" providerId="ADAL" clId="{3A1EE775-8A6B-45CC-AA15-2912702D84D5}" dt="2024-08-05T13:15:04.559" v="503"/>
          <ac:spMkLst>
            <pc:docMk/>
            <pc:sldMk cId="1060601734" sldId="383"/>
            <ac:spMk id="4" creationId="{4F2321B7-7D8D-58A9-B1B4-18E65875476C}"/>
          </ac:spMkLst>
        </pc:spChg>
        <pc:spChg chg="mod">
          <ac:chgData name="McHarg, Catherine" userId="88b8f76c-9ae3-4745-88eb-fe0667a22af5" providerId="ADAL" clId="{3A1EE775-8A6B-45CC-AA15-2912702D84D5}" dt="2024-08-05T14:33:31.589" v="904" actId="1076"/>
          <ac:spMkLst>
            <pc:docMk/>
            <pc:sldMk cId="1060601734" sldId="383"/>
            <ac:spMk id="5" creationId="{D189F1CA-7C76-592F-0BBB-D29A56B7A742}"/>
          </ac:spMkLst>
        </pc:spChg>
        <pc:spChg chg="mod">
          <ac:chgData name="McHarg, Catherine" userId="88b8f76c-9ae3-4745-88eb-fe0667a22af5" providerId="ADAL" clId="{3A1EE775-8A6B-45CC-AA15-2912702D84D5}" dt="2024-08-05T13:15:53.570" v="540"/>
          <ac:spMkLst>
            <pc:docMk/>
            <pc:sldMk cId="1060601734" sldId="383"/>
            <ac:spMk id="8" creationId="{DC33205C-E652-F324-27B0-9219FEA2D602}"/>
          </ac:spMkLst>
        </pc:spChg>
        <pc:spChg chg="mod">
          <ac:chgData name="McHarg, Catherine" userId="88b8f76c-9ae3-4745-88eb-fe0667a22af5" providerId="ADAL" clId="{3A1EE775-8A6B-45CC-AA15-2912702D84D5}" dt="2024-08-05T13:15:53.570" v="540"/>
          <ac:spMkLst>
            <pc:docMk/>
            <pc:sldMk cId="1060601734" sldId="383"/>
            <ac:spMk id="9" creationId="{DDDEA584-DA6B-2841-B885-7FE76EB320CC}"/>
          </ac:spMkLst>
        </pc:spChg>
        <pc:spChg chg="mod">
          <ac:chgData name="McHarg, Catherine" userId="88b8f76c-9ae3-4745-88eb-fe0667a22af5" providerId="ADAL" clId="{3A1EE775-8A6B-45CC-AA15-2912702D84D5}" dt="2024-08-05T13:15:53.266" v="539"/>
          <ac:spMkLst>
            <pc:docMk/>
            <pc:sldMk cId="1060601734" sldId="383"/>
            <ac:spMk id="11" creationId="{B51C8B28-1724-F67A-BB69-262C3586D4E3}"/>
          </ac:spMkLst>
        </pc:spChg>
        <pc:spChg chg="mod">
          <ac:chgData name="McHarg, Catherine" userId="88b8f76c-9ae3-4745-88eb-fe0667a22af5" providerId="ADAL" clId="{3A1EE775-8A6B-45CC-AA15-2912702D84D5}" dt="2024-08-05T13:15:53.266" v="539"/>
          <ac:spMkLst>
            <pc:docMk/>
            <pc:sldMk cId="1060601734" sldId="383"/>
            <ac:spMk id="12" creationId="{DB6D7258-44F1-BD65-4D7D-69A955A25D0F}"/>
          </ac:spMkLst>
        </pc:spChg>
        <pc:spChg chg="mod">
          <ac:chgData name="McHarg, Catherine" userId="88b8f76c-9ae3-4745-88eb-fe0667a22af5" providerId="ADAL" clId="{3A1EE775-8A6B-45CC-AA15-2912702D84D5}" dt="2024-08-05T13:15:53.051" v="538"/>
          <ac:spMkLst>
            <pc:docMk/>
            <pc:sldMk cId="1060601734" sldId="383"/>
            <ac:spMk id="14" creationId="{D0D4DFA6-E671-7924-4232-0E624B5EC1C4}"/>
          </ac:spMkLst>
        </pc:spChg>
        <pc:spChg chg="mod">
          <ac:chgData name="McHarg, Catherine" userId="88b8f76c-9ae3-4745-88eb-fe0667a22af5" providerId="ADAL" clId="{3A1EE775-8A6B-45CC-AA15-2912702D84D5}" dt="2024-08-05T13:15:53.051" v="538"/>
          <ac:spMkLst>
            <pc:docMk/>
            <pc:sldMk cId="1060601734" sldId="383"/>
            <ac:spMk id="15" creationId="{0F41C355-FE12-F41E-1994-76C9B113AD2C}"/>
          </ac:spMkLst>
        </pc:spChg>
        <pc:spChg chg="mod">
          <ac:chgData name="McHarg, Catherine" userId="88b8f76c-9ae3-4745-88eb-fe0667a22af5" providerId="ADAL" clId="{3A1EE775-8A6B-45CC-AA15-2912702D84D5}" dt="2024-08-05T13:15:52.859" v="537"/>
          <ac:spMkLst>
            <pc:docMk/>
            <pc:sldMk cId="1060601734" sldId="383"/>
            <ac:spMk id="17" creationId="{5453AB57-3221-30E9-DBE5-9873E7B45AB5}"/>
          </ac:spMkLst>
        </pc:spChg>
        <pc:spChg chg="mod">
          <ac:chgData name="McHarg, Catherine" userId="88b8f76c-9ae3-4745-88eb-fe0667a22af5" providerId="ADAL" clId="{3A1EE775-8A6B-45CC-AA15-2912702D84D5}" dt="2024-08-05T13:15:52.859" v="537"/>
          <ac:spMkLst>
            <pc:docMk/>
            <pc:sldMk cId="1060601734" sldId="383"/>
            <ac:spMk id="18" creationId="{564A5363-8E09-5C3C-64C0-55430FFAE6B0}"/>
          </ac:spMkLst>
        </pc:spChg>
        <pc:spChg chg="mod">
          <ac:chgData name="McHarg, Catherine" userId="88b8f76c-9ae3-4745-88eb-fe0667a22af5" providerId="ADAL" clId="{3A1EE775-8A6B-45CC-AA15-2912702D84D5}" dt="2024-08-05T13:15:52.664" v="536"/>
          <ac:spMkLst>
            <pc:docMk/>
            <pc:sldMk cId="1060601734" sldId="383"/>
            <ac:spMk id="20" creationId="{86388F9C-E4AD-B46D-6DBD-71BAF6E1A547}"/>
          </ac:spMkLst>
        </pc:spChg>
        <pc:spChg chg="mod">
          <ac:chgData name="McHarg, Catherine" userId="88b8f76c-9ae3-4745-88eb-fe0667a22af5" providerId="ADAL" clId="{3A1EE775-8A6B-45CC-AA15-2912702D84D5}" dt="2024-08-05T13:15:52.664" v="536"/>
          <ac:spMkLst>
            <pc:docMk/>
            <pc:sldMk cId="1060601734" sldId="383"/>
            <ac:spMk id="21" creationId="{189D54F3-448A-8AAE-92F3-2C54FAB1DF8D}"/>
          </ac:spMkLst>
        </pc:spChg>
        <pc:spChg chg="mod">
          <ac:chgData name="McHarg, Catherine" userId="88b8f76c-9ae3-4745-88eb-fe0667a22af5" providerId="ADAL" clId="{3A1EE775-8A6B-45CC-AA15-2912702D84D5}" dt="2024-08-05T13:15:52.467" v="535"/>
          <ac:spMkLst>
            <pc:docMk/>
            <pc:sldMk cId="1060601734" sldId="383"/>
            <ac:spMk id="23" creationId="{4A6C7D93-0BAD-A096-2A09-691B6849695F}"/>
          </ac:spMkLst>
        </pc:spChg>
        <pc:spChg chg="mod">
          <ac:chgData name="McHarg, Catherine" userId="88b8f76c-9ae3-4745-88eb-fe0667a22af5" providerId="ADAL" clId="{3A1EE775-8A6B-45CC-AA15-2912702D84D5}" dt="2024-08-05T13:15:52.467" v="535"/>
          <ac:spMkLst>
            <pc:docMk/>
            <pc:sldMk cId="1060601734" sldId="383"/>
            <ac:spMk id="24" creationId="{412E0B31-3516-5906-3078-D144D653424A}"/>
          </ac:spMkLst>
        </pc:spChg>
        <pc:spChg chg="mod">
          <ac:chgData name="McHarg, Catherine" userId="88b8f76c-9ae3-4745-88eb-fe0667a22af5" providerId="ADAL" clId="{3A1EE775-8A6B-45CC-AA15-2912702D84D5}" dt="2024-08-05T13:15:52.267" v="534"/>
          <ac:spMkLst>
            <pc:docMk/>
            <pc:sldMk cId="1060601734" sldId="383"/>
            <ac:spMk id="26" creationId="{9F2CD4F3-9BCC-2391-5723-FC64B74CBE97}"/>
          </ac:spMkLst>
        </pc:spChg>
        <pc:spChg chg="mod">
          <ac:chgData name="McHarg, Catherine" userId="88b8f76c-9ae3-4745-88eb-fe0667a22af5" providerId="ADAL" clId="{3A1EE775-8A6B-45CC-AA15-2912702D84D5}" dt="2024-08-05T13:15:52.267" v="534"/>
          <ac:spMkLst>
            <pc:docMk/>
            <pc:sldMk cId="1060601734" sldId="383"/>
            <ac:spMk id="27" creationId="{6BE836BC-2E39-6B18-0D75-146D17DD7DA6}"/>
          </ac:spMkLst>
        </pc:spChg>
        <pc:spChg chg="mod">
          <ac:chgData name="McHarg, Catherine" userId="88b8f76c-9ae3-4745-88eb-fe0667a22af5" providerId="ADAL" clId="{3A1EE775-8A6B-45CC-AA15-2912702D84D5}" dt="2024-08-05T13:15:52.074" v="533"/>
          <ac:spMkLst>
            <pc:docMk/>
            <pc:sldMk cId="1060601734" sldId="383"/>
            <ac:spMk id="29" creationId="{E49F7000-8C6A-8F52-872E-639244B1FD55}"/>
          </ac:spMkLst>
        </pc:spChg>
        <pc:spChg chg="mod">
          <ac:chgData name="McHarg, Catherine" userId="88b8f76c-9ae3-4745-88eb-fe0667a22af5" providerId="ADAL" clId="{3A1EE775-8A6B-45CC-AA15-2912702D84D5}" dt="2024-08-05T13:15:52.074" v="533"/>
          <ac:spMkLst>
            <pc:docMk/>
            <pc:sldMk cId="1060601734" sldId="383"/>
            <ac:spMk id="30" creationId="{191230AF-628B-A4EC-9FF4-B1D61FC69782}"/>
          </ac:spMkLst>
        </pc:spChg>
        <pc:spChg chg="mod">
          <ac:chgData name="McHarg, Catherine" userId="88b8f76c-9ae3-4745-88eb-fe0667a22af5" providerId="ADAL" clId="{3A1EE775-8A6B-45CC-AA15-2912702D84D5}" dt="2024-08-05T13:15:51.915" v="532"/>
          <ac:spMkLst>
            <pc:docMk/>
            <pc:sldMk cId="1060601734" sldId="383"/>
            <ac:spMk id="32" creationId="{F51E6D71-4690-CD83-652E-745DF0B0A8B6}"/>
          </ac:spMkLst>
        </pc:spChg>
        <pc:spChg chg="mod">
          <ac:chgData name="McHarg, Catherine" userId="88b8f76c-9ae3-4745-88eb-fe0667a22af5" providerId="ADAL" clId="{3A1EE775-8A6B-45CC-AA15-2912702D84D5}" dt="2024-08-05T13:15:51.915" v="532"/>
          <ac:spMkLst>
            <pc:docMk/>
            <pc:sldMk cId="1060601734" sldId="383"/>
            <ac:spMk id="33" creationId="{AC49DE4C-CDE8-0D76-2BEF-896CB1B94F38}"/>
          </ac:spMkLst>
        </pc:spChg>
        <pc:spChg chg="mod">
          <ac:chgData name="McHarg, Catherine" userId="88b8f76c-9ae3-4745-88eb-fe0667a22af5" providerId="ADAL" clId="{3A1EE775-8A6B-45CC-AA15-2912702D84D5}" dt="2024-08-05T13:15:51.719" v="531"/>
          <ac:spMkLst>
            <pc:docMk/>
            <pc:sldMk cId="1060601734" sldId="383"/>
            <ac:spMk id="35" creationId="{2C91B3DA-417B-893B-68A5-92AF3742A817}"/>
          </ac:spMkLst>
        </pc:spChg>
        <pc:spChg chg="mod">
          <ac:chgData name="McHarg, Catherine" userId="88b8f76c-9ae3-4745-88eb-fe0667a22af5" providerId="ADAL" clId="{3A1EE775-8A6B-45CC-AA15-2912702D84D5}" dt="2024-08-05T13:15:51.719" v="531"/>
          <ac:spMkLst>
            <pc:docMk/>
            <pc:sldMk cId="1060601734" sldId="383"/>
            <ac:spMk id="36" creationId="{D0603715-94CA-69C2-08E7-2DC2C4DE3B7A}"/>
          </ac:spMkLst>
        </pc:spChg>
        <pc:spChg chg="mod">
          <ac:chgData name="McHarg, Catherine" userId="88b8f76c-9ae3-4745-88eb-fe0667a22af5" providerId="ADAL" clId="{3A1EE775-8A6B-45CC-AA15-2912702D84D5}" dt="2024-08-05T13:16:21.525" v="544"/>
          <ac:spMkLst>
            <pc:docMk/>
            <pc:sldMk cId="1060601734" sldId="383"/>
            <ac:spMk id="38" creationId="{DCEAF9CE-0288-08CE-11DE-033E9CD59B0D}"/>
          </ac:spMkLst>
        </pc:spChg>
        <pc:spChg chg="mod">
          <ac:chgData name="McHarg, Catherine" userId="88b8f76c-9ae3-4745-88eb-fe0667a22af5" providerId="ADAL" clId="{3A1EE775-8A6B-45CC-AA15-2912702D84D5}" dt="2024-08-05T13:16:21.525" v="544"/>
          <ac:spMkLst>
            <pc:docMk/>
            <pc:sldMk cId="1060601734" sldId="383"/>
            <ac:spMk id="39" creationId="{76E934F6-8567-DD2D-195C-BD73F5912D5C}"/>
          </ac:spMkLst>
        </pc:spChg>
        <pc:spChg chg="mod">
          <ac:chgData name="McHarg, Catherine" userId="88b8f76c-9ae3-4745-88eb-fe0667a22af5" providerId="ADAL" clId="{3A1EE775-8A6B-45CC-AA15-2912702D84D5}" dt="2024-08-05T14:33:43.292" v="907"/>
          <ac:spMkLst>
            <pc:docMk/>
            <pc:sldMk cId="1060601734" sldId="383"/>
            <ac:spMk id="41" creationId="{687E1407-8072-6249-FC2A-E333F49C0056}"/>
          </ac:spMkLst>
        </pc:spChg>
        <pc:spChg chg="mod">
          <ac:chgData name="McHarg, Catherine" userId="88b8f76c-9ae3-4745-88eb-fe0667a22af5" providerId="ADAL" clId="{3A1EE775-8A6B-45CC-AA15-2912702D84D5}" dt="2024-08-05T14:43:50.069" v="1102" actId="20577"/>
          <ac:spMkLst>
            <pc:docMk/>
            <pc:sldMk cId="1060601734" sldId="383"/>
            <ac:spMk id="42" creationId="{DCEAAF16-5CE4-68C3-86A2-12F18B047339}"/>
          </ac:spMkLst>
        </pc:spChg>
        <pc:spChg chg="mod">
          <ac:chgData name="McHarg, Catherine" userId="88b8f76c-9ae3-4745-88eb-fe0667a22af5" providerId="ADAL" clId="{3A1EE775-8A6B-45CC-AA15-2912702D84D5}" dt="2024-08-05T14:34:04.145" v="923"/>
          <ac:spMkLst>
            <pc:docMk/>
            <pc:sldMk cId="1060601734" sldId="383"/>
            <ac:spMk id="44" creationId="{F89B729D-79B9-E733-8A7D-97A9AFFE7E03}"/>
          </ac:spMkLst>
        </pc:spChg>
        <pc:spChg chg="mod">
          <ac:chgData name="McHarg, Catherine" userId="88b8f76c-9ae3-4745-88eb-fe0667a22af5" providerId="ADAL" clId="{3A1EE775-8A6B-45CC-AA15-2912702D84D5}" dt="2024-08-05T14:34:53.751" v="947" actId="20577"/>
          <ac:spMkLst>
            <pc:docMk/>
            <pc:sldMk cId="1060601734" sldId="383"/>
            <ac:spMk id="45" creationId="{3DF6CB5F-ED9F-8DCE-64E4-126DD9F6AEA7}"/>
          </ac:spMkLst>
        </pc:spChg>
        <pc:spChg chg="mod">
          <ac:chgData name="McHarg, Catherine" userId="88b8f76c-9ae3-4745-88eb-fe0667a22af5" providerId="ADAL" clId="{3A1EE775-8A6B-45CC-AA15-2912702D84D5}" dt="2024-08-05T14:34:04.595" v="924"/>
          <ac:spMkLst>
            <pc:docMk/>
            <pc:sldMk cId="1060601734" sldId="383"/>
            <ac:spMk id="47" creationId="{62EB9F28-AB95-B747-B21B-097621AC9750}"/>
          </ac:spMkLst>
        </pc:spChg>
        <pc:spChg chg="mod">
          <ac:chgData name="McHarg, Catherine" userId="88b8f76c-9ae3-4745-88eb-fe0667a22af5" providerId="ADAL" clId="{3A1EE775-8A6B-45CC-AA15-2912702D84D5}" dt="2024-08-05T14:34:22.480" v="932" actId="20577"/>
          <ac:spMkLst>
            <pc:docMk/>
            <pc:sldMk cId="1060601734" sldId="383"/>
            <ac:spMk id="48" creationId="{BD5900F3-A227-102C-2047-B8F37B7D1645}"/>
          </ac:spMkLst>
        </pc:spChg>
        <pc:spChg chg="mod">
          <ac:chgData name="McHarg, Catherine" userId="88b8f76c-9ae3-4745-88eb-fe0667a22af5" providerId="ADAL" clId="{3A1EE775-8A6B-45CC-AA15-2912702D84D5}" dt="2024-08-05T14:34:05.032" v="925"/>
          <ac:spMkLst>
            <pc:docMk/>
            <pc:sldMk cId="1060601734" sldId="383"/>
            <ac:spMk id="50" creationId="{8D26B24C-A3C8-CB46-FCEB-FB67F6BB79C7}"/>
          </ac:spMkLst>
        </pc:spChg>
        <pc:spChg chg="mod">
          <ac:chgData name="McHarg, Catherine" userId="88b8f76c-9ae3-4745-88eb-fe0667a22af5" providerId="ADAL" clId="{3A1EE775-8A6B-45CC-AA15-2912702D84D5}" dt="2024-08-05T14:34:05.032" v="925"/>
          <ac:spMkLst>
            <pc:docMk/>
            <pc:sldMk cId="1060601734" sldId="383"/>
            <ac:spMk id="51" creationId="{04E29300-E59E-7AF7-7C10-25955224DF44}"/>
          </ac:spMkLst>
        </pc:spChg>
        <pc:spChg chg="mod">
          <ac:chgData name="McHarg, Catherine" userId="88b8f76c-9ae3-4745-88eb-fe0667a22af5" providerId="ADAL" clId="{3A1EE775-8A6B-45CC-AA15-2912702D84D5}" dt="2024-08-05T14:35:54.217" v="956"/>
          <ac:spMkLst>
            <pc:docMk/>
            <pc:sldMk cId="1060601734" sldId="383"/>
            <ac:spMk id="53" creationId="{D8C6AEE7-568C-7FE3-44C1-CFB888C06776}"/>
          </ac:spMkLst>
        </pc:spChg>
        <pc:spChg chg="mod">
          <ac:chgData name="McHarg, Catherine" userId="88b8f76c-9ae3-4745-88eb-fe0667a22af5" providerId="ADAL" clId="{3A1EE775-8A6B-45CC-AA15-2912702D84D5}" dt="2024-08-05T14:36:42.615" v="982" actId="20577"/>
          <ac:spMkLst>
            <pc:docMk/>
            <pc:sldMk cId="1060601734" sldId="383"/>
            <ac:spMk id="54" creationId="{FDB649AD-733A-D083-51B2-49CBA317748A}"/>
          </ac:spMkLst>
        </pc:spChg>
        <pc:spChg chg="mod">
          <ac:chgData name="McHarg, Catherine" userId="88b8f76c-9ae3-4745-88eb-fe0667a22af5" providerId="ADAL" clId="{3A1EE775-8A6B-45CC-AA15-2912702D84D5}" dt="2024-08-05T14:35:54.441" v="957"/>
          <ac:spMkLst>
            <pc:docMk/>
            <pc:sldMk cId="1060601734" sldId="383"/>
            <ac:spMk id="56" creationId="{B33B9C31-966A-DFC6-5404-95E5B0500024}"/>
          </ac:spMkLst>
        </pc:spChg>
        <pc:spChg chg="mod">
          <ac:chgData name="McHarg, Catherine" userId="88b8f76c-9ae3-4745-88eb-fe0667a22af5" providerId="ADAL" clId="{3A1EE775-8A6B-45CC-AA15-2912702D84D5}" dt="2024-08-05T14:36:30.015" v="975" actId="20577"/>
          <ac:spMkLst>
            <pc:docMk/>
            <pc:sldMk cId="1060601734" sldId="383"/>
            <ac:spMk id="57" creationId="{766A2EE7-2DDE-638C-D1C0-42B945910DF1}"/>
          </ac:spMkLst>
        </pc:spChg>
        <pc:spChg chg="mod">
          <ac:chgData name="McHarg, Catherine" userId="88b8f76c-9ae3-4745-88eb-fe0667a22af5" providerId="ADAL" clId="{3A1EE775-8A6B-45CC-AA15-2912702D84D5}" dt="2024-08-05T14:35:54.611" v="958"/>
          <ac:spMkLst>
            <pc:docMk/>
            <pc:sldMk cId="1060601734" sldId="383"/>
            <ac:spMk id="59" creationId="{57F60D19-2184-17D3-75A3-209FD45D4300}"/>
          </ac:spMkLst>
        </pc:spChg>
        <pc:spChg chg="mod">
          <ac:chgData name="McHarg, Catherine" userId="88b8f76c-9ae3-4745-88eb-fe0667a22af5" providerId="ADAL" clId="{3A1EE775-8A6B-45CC-AA15-2912702D84D5}" dt="2024-08-05T14:36:13.563" v="970" actId="1076"/>
          <ac:spMkLst>
            <pc:docMk/>
            <pc:sldMk cId="1060601734" sldId="383"/>
            <ac:spMk id="60" creationId="{17CDF2E6-D192-F311-F149-D2258E00CEED}"/>
          </ac:spMkLst>
        </pc:spChg>
        <pc:spChg chg="mod">
          <ac:chgData name="McHarg, Catherine" userId="88b8f76c-9ae3-4745-88eb-fe0667a22af5" providerId="ADAL" clId="{3A1EE775-8A6B-45CC-AA15-2912702D84D5}" dt="2024-08-05T14:36:53.027" v="984"/>
          <ac:spMkLst>
            <pc:docMk/>
            <pc:sldMk cId="1060601734" sldId="383"/>
            <ac:spMk id="62" creationId="{8DC15FFE-0780-6EF0-7C77-F16518F35666}"/>
          </ac:spMkLst>
        </pc:spChg>
        <pc:spChg chg="mod">
          <ac:chgData name="McHarg, Catherine" userId="88b8f76c-9ae3-4745-88eb-fe0667a22af5" providerId="ADAL" clId="{3A1EE775-8A6B-45CC-AA15-2912702D84D5}" dt="2024-08-05T14:43:32.853" v="1092" actId="14100"/>
          <ac:spMkLst>
            <pc:docMk/>
            <pc:sldMk cId="1060601734" sldId="383"/>
            <ac:spMk id="63" creationId="{CFB02570-7FF6-BB95-524A-8F2A86763529}"/>
          </ac:spMkLst>
        </pc:spChg>
        <pc:spChg chg="mod">
          <ac:chgData name="McHarg, Catherine" userId="88b8f76c-9ae3-4745-88eb-fe0667a22af5" providerId="ADAL" clId="{3A1EE775-8A6B-45CC-AA15-2912702D84D5}" dt="2024-08-05T14:36:53.205" v="985"/>
          <ac:spMkLst>
            <pc:docMk/>
            <pc:sldMk cId="1060601734" sldId="383"/>
            <ac:spMk id="65" creationId="{B2CE1F33-D0D4-9CE7-E35B-EDE63B92ED6B}"/>
          </ac:spMkLst>
        </pc:spChg>
        <pc:spChg chg="mod">
          <ac:chgData name="McHarg, Catherine" userId="88b8f76c-9ae3-4745-88eb-fe0667a22af5" providerId="ADAL" clId="{3A1EE775-8A6B-45CC-AA15-2912702D84D5}" dt="2024-08-05T14:43:11.526" v="1082" actId="1076"/>
          <ac:spMkLst>
            <pc:docMk/>
            <pc:sldMk cId="1060601734" sldId="383"/>
            <ac:spMk id="66" creationId="{5ADE0B27-557A-E668-5E02-60A0F6AE5D98}"/>
          </ac:spMkLst>
        </pc:spChg>
        <pc:spChg chg="mod">
          <ac:chgData name="McHarg, Catherine" userId="88b8f76c-9ae3-4745-88eb-fe0667a22af5" providerId="ADAL" clId="{3A1EE775-8A6B-45CC-AA15-2912702D84D5}" dt="2024-08-05T14:36:53.368" v="986"/>
          <ac:spMkLst>
            <pc:docMk/>
            <pc:sldMk cId="1060601734" sldId="383"/>
            <ac:spMk id="68" creationId="{4615EA1F-67BD-FED8-9F08-EC9A5FD80DCD}"/>
          </ac:spMkLst>
        </pc:spChg>
        <pc:spChg chg="mod">
          <ac:chgData name="McHarg, Catherine" userId="88b8f76c-9ae3-4745-88eb-fe0667a22af5" providerId="ADAL" clId="{3A1EE775-8A6B-45CC-AA15-2912702D84D5}" dt="2024-08-05T14:42:48.191" v="1069" actId="20577"/>
          <ac:spMkLst>
            <pc:docMk/>
            <pc:sldMk cId="1060601734" sldId="383"/>
            <ac:spMk id="69" creationId="{65718036-5D3E-925F-21D1-F3766B6F1F47}"/>
          </ac:spMkLst>
        </pc:spChg>
        <pc:spChg chg="mod">
          <ac:chgData name="McHarg, Catherine" userId="88b8f76c-9ae3-4745-88eb-fe0667a22af5" providerId="ADAL" clId="{3A1EE775-8A6B-45CC-AA15-2912702D84D5}" dt="2024-08-05T14:36:53.515" v="987"/>
          <ac:spMkLst>
            <pc:docMk/>
            <pc:sldMk cId="1060601734" sldId="383"/>
            <ac:spMk id="71" creationId="{15BE4F18-E6C1-414D-CD81-B9E105ACE81D}"/>
          </ac:spMkLst>
        </pc:spChg>
        <pc:spChg chg="mod">
          <ac:chgData name="McHarg, Catherine" userId="88b8f76c-9ae3-4745-88eb-fe0667a22af5" providerId="ADAL" clId="{3A1EE775-8A6B-45CC-AA15-2912702D84D5}" dt="2024-08-05T14:42:21.143" v="1063" actId="20577"/>
          <ac:spMkLst>
            <pc:docMk/>
            <pc:sldMk cId="1060601734" sldId="383"/>
            <ac:spMk id="72" creationId="{3541670A-F9B7-FC67-29BD-21CB9F15C891}"/>
          </ac:spMkLst>
        </pc:spChg>
        <pc:spChg chg="mod">
          <ac:chgData name="McHarg, Catherine" userId="88b8f76c-9ae3-4745-88eb-fe0667a22af5" providerId="ADAL" clId="{3A1EE775-8A6B-45CC-AA15-2912702D84D5}" dt="2024-08-05T14:36:53.640" v="988"/>
          <ac:spMkLst>
            <pc:docMk/>
            <pc:sldMk cId="1060601734" sldId="383"/>
            <ac:spMk id="74" creationId="{E1BA9A9F-7A3D-BCF6-B5FC-863D0F949B62}"/>
          </ac:spMkLst>
        </pc:spChg>
        <pc:spChg chg="mod">
          <ac:chgData name="McHarg, Catherine" userId="88b8f76c-9ae3-4745-88eb-fe0667a22af5" providerId="ADAL" clId="{3A1EE775-8A6B-45CC-AA15-2912702D84D5}" dt="2024-08-05T14:42:10.071" v="1054" actId="20577"/>
          <ac:spMkLst>
            <pc:docMk/>
            <pc:sldMk cId="1060601734" sldId="383"/>
            <ac:spMk id="75" creationId="{EC7307A2-E010-093F-E1F3-5E3F26A6DFDF}"/>
          </ac:spMkLst>
        </pc:spChg>
        <pc:spChg chg="mod">
          <ac:chgData name="McHarg, Catherine" userId="88b8f76c-9ae3-4745-88eb-fe0667a22af5" providerId="ADAL" clId="{3A1EE775-8A6B-45CC-AA15-2912702D84D5}" dt="2024-08-05T14:36:53.808" v="989"/>
          <ac:spMkLst>
            <pc:docMk/>
            <pc:sldMk cId="1060601734" sldId="383"/>
            <ac:spMk id="77" creationId="{6C57894D-9696-44BE-8FE3-C721F2BB1594}"/>
          </ac:spMkLst>
        </pc:spChg>
        <pc:spChg chg="mod">
          <ac:chgData name="McHarg, Catherine" userId="88b8f76c-9ae3-4745-88eb-fe0667a22af5" providerId="ADAL" clId="{3A1EE775-8A6B-45CC-AA15-2912702D84D5}" dt="2024-08-05T14:41:44.871" v="1046" actId="20577"/>
          <ac:spMkLst>
            <pc:docMk/>
            <pc:sldMk cId="1060601734" sldId="383"/>
            <ac:spMk id="78" creationId="{883F4D1E-892A-BEF7-DCD2-CBA09A818747}"/>
          </ac:spMkLst>
        </pc:spChg>
        <pc:spChg chg="mod">
          <ac:chgData name="McHarg, Catherine" userId="88b8f76c-9ae3-4745-88eb-fe0667a22af5" providerId="ADAL" clId="{3A1EE775-8A6B-45CC-AA15-2912702D84D5}" dt="2024-08-05T14:36:53.960" v="990"/>
          <ac:spMkLst>
            <pc:docMk/>
            <pc:sldMk cId="1060601734" sldId="383"/>
            <ac:spMk id="80" creationId="{06ED6E20-E746-B023-C4F1-CD4304AB7CE5}"/>
          </ac:spMkLst>
        </pc:spChg>
        <pc:spChg chg="mod">
          <ac:chgData name="McHarg, Catherine" userId="88b8f76c-9ae3-4745-88eb-fe0667a22af5" providerId="ADAL" clId="{3A1EE775-8A6B-45CC-AA15-2912702D84D5}" dt="2024-08-05T14:37:45.426" v="1021" actId="1076"/>
          <ac:spMkLst>
            <pc:docMk/>
            <pc:sldMk cId="1060601734" sldId="383"/>
            <ac:spMk id="81" creationId="{DDD9E092-F374-5A8C-97D0-539AB76C7044}"/>
          </ac:spMkLst>
        </pc:spChg>
        <pc:spChg chg="mod">
          <ac:chgData name="McHarg, Catherine" userId="88b8f76c-9ae3-4745-88eb-fe0667a22af5" providerId="ADAL" clId="{3A1EE775-8A6B-45CC-AA15-2912702D84D5}" dt="2024-08-05T14:36:54.132" v="991"/>
          <ac:spMkLst>
            <pc:docMk/>
            <pc:sldMk cId="1060601734" sldId="383"/>
            <ac:spMk id="83" creationId="{E5DC137E-82D6-3318-D4D4-A8ADCB005119}"/>
          </ac:spMkLst>
        </pc:spChg>
        <pc:spChg chg="mod">
          <ac:chgData name="McHarg, Catherine" userId="88b8f76c-9ae3-4745-88eb-fe0667a22af5" providerId="ADAL" clId="{3A1EE775-8A6B-45CC-AA15-2912702D84D5}" dt="2024-08-05T14:37:15.865" v="1007" actId="1076"/>
          <ac:spMkLst>
            <pc:docMk/>
            <pc:sldMk cId="1060601734" sldId="383"/>
            <ac:spMk id="84" creationId="{1E32464D-A007-1976-6269-3A64708430D0}"/>
          </ac:spMkLst>
        </pc:spChg>
        <pc:grpChg chg="add mod">
          <ac:chgData name="McHarg, Catherine" userId="88b8f76c-9ae3-4745-88eb-fe0667a22af5" providerId="ADAL" clId="{3A1EE775-8A6B-45CC-AA15-2912702D84D5}" dt="2024-08-05T15:06:52.588" v="2388" actId="962"/>
          <ac:grpSpMkLst>
            <pc:docMk/>
            <pc:sldMk cId="1060601734" sldId="383"/>
            <ac:grpSpMk id="3" creationId="{2DF37FA0-D83E-7173-EB33-50F1B13A3C12}"/>
          </ac:grpSpMkLst>
        </pc:grpChg>
        <pc:grpChg chg="add mod">
          <ac:chgData name="McHarg, Catherine" userId="88b8f76c-9ae3-4745-88eb-fe0667a22af5" providerId="ADAL" clId="{3A1EE775-8A6B-45CC-AA15-2912702D84D5}" dt="2024-08-05T13:15:53.570" v="540"/>
          <ac:grpSpMkLst>
            <pc:docMk/>
            <pc:sldMk cId="1060601734" sldId="383"/>
            <ac:grpSpMk id="7" creationId="{724933F5-676C-B9B5-186F-5866E1810BDD}"/>
          </ac:grpSpMkLst>
        </pc:grpChg>
        <pc:grpChg chg="add mod">
          <ac:chgData name="McHarg, Catherine" userId="88b8f76c-9ae3-4745-88eb-fe0667a22af5" providerId="ADAL" clId="{3A1EE775-8A6B-45CC-AA15-2912702D84D5}" dt="2024-08-05T13:15:53.266" v="539"/>
          <ac:grpSpMkLst>
            <pc:docMk/>
            <pc:sldMk cId="1060601734" sldId="383"/>
            <ac:grpSpMk id="10" creationId="{7CD5F575-7CD1-934B-ECE9-6C3880983206}"/>
          </ac:grpSpMkLst>
        </pc:grpChg>
        <pc:grpChg chg="add mod">
          <ac:chgData name="McHarg, Catherine" userId="88b8f76c-9ae3-4745-88eb-fe0667a22af5" providerId="ADAL" clId="{3A1EE775-8A6B-45CC-AA15-2912702D84D5}" dt="2024-08-05T13:15:53.051" v="538"/>
          <ac:grpSpMkLst>
            <pc:docMk/>
            <pc:sldMk cId="1060601734" sldId="383"/>
            <ac:grpSpMk id="13" creationId="{9AF1E1E1-ADD0-87A4-CD99-57FE27B47161}"/>
          </ac:grpSpMkLst>
        </pc:grpChg>
        <pc:grpChg chg="add mod">
          <ac:chgData name="McHarg, Catherine" userId="88b8f76c-9ae3-4745-88eb-fe0667a22af5" providerId="ADAL" clId="{3A1EE775-8A6B-45CC-AA15-2912702D84D5}" dt="2024-08-05T13:15:52.859" v="537"/>
          <ac:grpSpMkLst>
            <pc:docMk/>
            <pc:sldMk cId="1060601734" sldId="383"/>
            <ac:grpSpMk id="16" creationId="{C93ADD27-841E-D4F1-72DF-5FED411F9491}"/>
          </ac:grpSpMkLst>
        </pc:grpChg>
        <pc:grpChg chg="add mod">
          <ac:chgData name="McHarg, Catherine" userId="88b8f76c-9ae3-4745-88eb-fe0667a22af5" providerId="ADAL" clId="{3A1EE775-8A6B-45CC-AA15-2912702D84D5}" dt="2024-08-05T13:15:52.664" v="536"/>
          <ac:grpSpMkLst>
            <pc:docMk/>
            <pc:sldMk cId="1060601734" sldId="383"/>
            <ac:grpSpMk id="19" creationId="{84EA146D-8F92-7E4A-DF84-4EE8DDCB0A8C}"/>
          </ac:grpSpMkLst>
        </pc:grpChg>
        <pc:grpChg chg="add mod">
          <ac:chgData name="McHarg, Catherine" userId="88b8f76c-9ae3-4745-88eb-fe0667a22af5" providerId="ADAL" clId="{3A1EE775-8A6B-45CC-AA15-2912702D84D5}" dt="2024-08-05T13:15:52.467" v="535"/>
          <ac:grpSpMkLst>
            <pc:docMk/>
            <pc:sldMk cId="1060601734" sldId="383"/>
            <ac:grpSpMk id="22" creationId="{0CECF40E-D643-DB24-E894-2BF555E9B13B}"/>
          </ac:grpSpMkLst>
        </pc:grpChg>
        <pc:grpChg chg="add mod">
          <ac:chgData name="McHarg, Catherine" userId="88b8f76c-9ae3-4745-88eb-fe0667a22af5" providerId="ADAL" clId="{3A1EE775-8A6B-45CC-AA15-2912702D84D5}" dt="2024-08-05T13:15:52.267" v="534"/>
          <ac:grpSpMkLst>
            <pc:docMk/>
            <pc:sldMk cId="1060601734" sldId="383"/>
            <ac:grpSpMk id="25" creationId="{9598045D-8AA4-2E87-A98C-98B5601FA41B}"/>
          </ac:grpSpMkLst>
        </pc:grpChg>
        <pc:grpChg chg="add mod">
          <ac:chgData name="McHarg, Catherine" userId="88b8f76c-9ae3-4745-88eb-fe0667a22af5" providerId="ADAL" clId="{3A1EE775-8A6B-45CC-AA15-2912702D84D5}" dt="2024-08-05T13:15:52.074" v="533"/>
          <ac:grpSpMkLst>
            <pc:docMk/>
            <pc:sldMk cId="1060601734" sldId="383"/>
            <ac:grpSpMk id="28" creationId="{549EA4C5-F742-E2DC-201C-7914D9184057}"/>
          </ac:grpSpMkLst>
        </pc:grpChg>
        <pc:grpChg chg="add mod">
          <ac:chgData name="McHarg, Catherine" userId="88b8f76c-9ae3-4745-88eb-fe0667a22af5" providerId="ADAL" clId="{3A1EE775-8A6B-45CC-AA15-2912702D84D5}" dt="2024-08-05T13:15:51.915" v="532"/>
          <ac:grpSpMkLst>
            <pc:docMk/>
            <pc:sldMk cId="1060601734" sldId="383"/>
            <ac:grpSpMk id="31" creationId="{761B367A-61C1-D0E5-71A6-E420FD4127B3}"/>
          </ac:grpSpMkLst>
        </pc:grpChg>
        <pc:grpChg chg="add mod">
          <ac:chgData name="McHarg, Catherine" userId="88b8f76c-9ae3-4745-88eb-fe0667a22af5" providerId="ADAL" clId="{3A1EE775-8A6B-45CC-AA15-2912702D84D5}" dt="2024-08-05T13:15:51.719" v="531"/>
          <ac:grpSpMkLst>
            <pc:docMk/>
            <pc:sldMk cId="1060601734" sldId="383"/>
            <ac:grpSpMk id="34" creationId="{C680DE53-65FF-46AE-1BD2-6AACE83644D6}"/>
          </ac:grpSpMkLst>
        </pc:grpChg>
        <pc:grpChg chg="add mod ord">
          <ac:chgData name="McHarg, Catherine" userId="88b8f76c-9ae3-4745-88eb-fe0667a22af5" providerId="ADAL" clId="{3A1EE775-8A6B-45CC-AA15-2912702D84D5}" dt="2024-08-05T15:06:28.951" v="2387" actId="13244"/>
          <ac:grpSpMkLst>
            <pc:docMk/>
            <pc:sldMk cId="1060601734" sldId="383"/>
            <ac:grpSpMk id="37" creationId="{136C82A3-0C76-413C-B922-8F91195663B0}"/>
          </ac:grpSpMkLst>
        </pc:grpChg>
        <pc:grpChg chg="add mod">
          <ac:chgData name="McHarg, Catherine" userId="88b8f76c-9ae3-4745-88eb-fe0667a22af5" providerId="ADAL" clId="{3A1EE775-8A6B-45CC-AA15-2912702D84D5}" dt="2024-08-05T15:09:09.679" v="2402" actId="962"/>
          <ac:grpSpMkLst>
            <pc:docMk/>
            <pc:sldMk cId="1060601734" sldId="383"/>
            <ac:grpSpMk id="40" creationId="{FE2D9887-8D3B-0667-AED2-862F73A3C5DB}"/>
          </ac:grpSpMkLst>
        </pc:grpChg>
        <pc:grpChg chg="add mod ord">
          <ac:chgData name="McHarg, Catherine" userId="88b8f76c-9ae3-4745-88eb-fe0667a22af5" providerId="ADAL" clId="{3A1EE775-8A6B-45CC-AA15-2912702D84D5}" dt="2024-08-05T15:09:53.155" v="2408" actId="13244"/>
          <ac:grpSpMkLst>
            <pc:docMk/>
            <pc:sldMk cId="1060601734" sldId="383"/>
            <ac:grpSpMk id="43" creationId="{2A62CCD3-43B3-AED1-403C-2F4D239029D8}"/>
          </ac:grpSpMkLst>
        </pc:grpChg>
        <pc:grpChg chg="add mod ord">
          <ac:chgData name="McHarg, Catherine" userId="88b8f76c-9ae3-4745-88eb-fe0667a22af5" providerId="ADAL" clId="{3A1EE775-8A6B-45CC-AA15-2912702D84D5}" dt="2024-08-05T15:09:56.655" v="2409" actId="13244"/>
          <ac:grpSpMkLst>
            <pc:docMk/>
            <pc:sldMk cId="1060601734" sldId="383"/>
            <ac:grpSpMk id="46" creationId="{D6127ADF-ADA7-3BDF-ED81-870250CDF26E}"/>
          </ac:grpSpMkLst>
        </pc:grpChg>
        <pc:grpChg chg="add mod ord">
          <ac:chgData name="McHarg, Catherine" userId="88b8f76c-9ae3-4745-88eb-fe0667a22af5" providerId="ADAL" clId="{3A1EE775-8A6B-45CC-AA15-2912702D84D5}" dt="2024-08-05T15:09:44.892" v="2407" actId="13244"/>
          <ac:grpSpMkLst>
            <pc:docMk/>
            <pc:sldMk cId="1060601734" sldId="383"/>
            <ac:grpSpMk id="49" creationId="{06E0F689-7A8E-41D7-9885-F9FBA1BE03D3}"/>
          </ac:grpSpMkLst>
        </pc:grpChg>
        <pc:grpChg chg="add mod ord">
          <ac:chgData name="McHarg, Catherine" userId="88b8f76c-9ae3-4745-88eb-fe0667a22af5" providerId="ADAL" clId="{3A1EE775-8A6B-45CC-AA15-2912702D84D5}" dt="2024-08-05T15:10:14.111" v="2414" actId="13244"/>
          <ac:grpSpMkLst>
            <pc:docMk/>
            <pc:sldMk cId="1060601734" sldId="383"/>
            <ac:grpSpMk id="52" creationId="{9D10B5A8-FF27-A28C-1AC6-57EADCCBE623}"/>
          </ac:grpSpMkLst>
        </pc:grpChg>
        <pc:grpChg chg="add mod ord">
          <ac:chgData name="McHarg, Catherine" userId="88b8f76c-9ae3-4745-88eb-fe0667a22af5" providerId="ADAL" clId="{3A1EE775-8A6B-45CC-AA15-2912702D84D5}" dt="2024-08-05T15:10:03.447" v="2411" actId="13244"/>
          <ac:grpSpMkLst>
            <pc:docMk/>
            <pc:sldMk cId="1060601734" sldId="383"/>
            <ac:grpSpMk id="55" creationId="{A96236BA-4C43-D9D7-595B-5B690E29F714}"/>
          </ac:grpSpMkLst>
        </pc:grpChg>
        <pc:grpChg chg="add mod ord">
          <ac:chgData name="McHarg, Catherine" userId="88b8f76c-9ae3-4745-88eb-fe0667a22af5" providerId="ADAL" clId="{3A1EE775-8A6B-45CC-AA15-2912702D84D5}" dt="2024-08-05T15:09:59.228" v="2410" actId="13244"/>
          <ac:grpSpMkLst>
            <pc:docMk/>
            <pc:sldMk cId="1060601734" sldId="383"/>
            <ac:grpSpMk id="58" creationId="{4F4B5CEC-2084-2238-1E37-41867B52B5DD}"/>
          </ac:grpSpMkLst>
        </pc:grpChg>
        <pc:grpChg chg="add mod ord">
          <ac:chgData name="McHarg, Catherine" userId="88b8f76c-9ae3-4745-88eb-fe0667a22af5" providerId="ADAL" clId="{3A1EE775-8A6B-45CC-AA15-2912702D84D5}" dt="2024-08-05T15:10:19.112" v="2416" actId="13244"/>
          <ac:grpSpMkLst>
            <pc:docMk/>
            <pc:sldMk cId="1060601734" sldId="383"/>
            <ac:grpSpMk id="61" creationId="{1AEFA4E4-2015-4BDD-8B2B-E0EEFB285426}"/>
          </ac:grpSpMkLst>
        </pc:grpChg>
        <pc:grpChg chg="add mod ord">
          <ac:chgData name="McHarg, Catherine" userId="88b8f76c-9ae3-4745-88eb-fe0667a22af5" providerId="ADAL" clId="{3A1EE775-8A6B-45CC-AA15-2912702D84D5}" dt="2024-08-05T15:10:10.701" v="2413" actId="13244"/>
          <ac:grpSpMkLst>
            <pc:docMk/>
            <pc:sldMk cId="1060601734" sldId="383"/>
            <ac:grpSpMk id="64" creationId="{B05B2487-68FA-8D17-9AD3-6026D5BA7A01}"/>
          </ac:grpSpMkLst>
        </pc:grpChg>
        <pc:grpChg chg="add mod ord">
          <ac:chgData name="McHarg, Catherine" userId="88b8f76c-9ae3-4745-88eb-fe0667a22af5" providerId="ADAL" clId="{3A1EE775-8A6B-45CC-AA15-2912702D84D5}" dt="2024-08-05T15:10:06.687" v="2412" actId="13244"/>
          <ac:grpSpMkLst>
            <pc:docMk/>
            <pc:sldMk cId="1060601734" sldId="383"/>
            <ac:grpSpMk id="67" creationId="{6B421180-A5A7-A9F5-A200-AFC39BE81A8D}"/>
          </ac:grpSpMkLst>
        </pc:grpChg>
        <pc:grpChg chg="add mod">
          <ac:chgData name="McHarg, Catherine" userId="88b8f76c-9ae3-4745-88eb-fe0667a22af5" providerId="ADAL" clId="{3A1EE775-8A6B-45CC-AA15-2912702D84D5}" dt="2024-08-05T15:09:21.480" v="2403" actId="962"/>
          <ac:grpSpMkLst>
            <pc:docMk/>
            <pc:sldMk cId="1060601734" sldId="383"/>
            <ac:grpSpMk id="70" creationId="{272ABAB3-53E0-F463-A5FB-28E9580FD33D}"/>
          </ac:grpSpMkLst>
        </pc:grpChg>
        <pc:grpChg chg="add mod ord">
          <ac:chgData name="McHarg, Catherine" userId="88b8f76c-9ae3-4745-88eb-fe0667a22af5" providerId="ADAL" clId="{3A1EE775-8A6B-45CC-AA15-2912702D84D5}" dt="2024-08-05T15:09:41.977" v="2406" actId="13244"/>
          <ac:grpSpMkLst>
            <pc:docMk/>
            <pc:sldMk cId="1060601734" sldId="383"/>
            <ac:grpSpMk id="73" creationId="{A9F9D0C7-6C67-1158-AFEA-027F5E2E6DCA}"/>
          </ac:grpSpMkLst>
        </pc:grpChg>
        <pc:grpChg chg="add mod ord">
          <ac:chgData name="McHarg, Catherine" userId="88b8f76c-9ae3-4745-88eb-fe0667a22af5" providerId="ADAL" clId="{3A1EE775-8A6B-45CC-AA15-2912702D84D5}" dt="2024-08-05T15:09:38.232" v="2405" actId="13244"/>
          <ac:grpSpMkLst>
            <pc:docMk/>
            <pc:sldMk cId="1060601734" sldId="383"/>
            <ac:grpSpMk id="76" creationId="{C37E14A8-61AD-28B8-B173-DF2CBC71DA33}"/>
          </ac:grpSpMkLst>
        </pc:grpChg>
        <pc:grpChg chg="add mod ord">
          <ac:chgData name="McHarg, Catherine" userId="88b8f76c-9ae3-4745-88eb-fe0667a22af5" providerId="ADAL" clId="{3A1EE775-8A6B-45CC-AA15-2912702D84D5}" dt="2024-08-05T15:09:32.573" v="2404" actId="13244"/>
          <ac:grpSpMkLst>
            <pc:docMk/>
            <pc:sldMk cId="1060601734" sldId="383"/>
            <ac:grpSpMk id="79" creationId="{0D497C2C-91A6-5061-5454-37FB4FADD009}"/>
          </ac:grpSpMkLst>
        </pc:grpChg>
        <pc:grpChg chg="add mod ord">
          <ac:chgData name="McHarg, Catherine" userId="88b8f76c-9ae3-4745-88eb-fe0667a22af5" providerId="ADAL" clId="{3A1EE775-8A6B-45CC-AA15-2912702D84D5}" dt="2024-08-05T15:10:16.665" v="2415" actId="13244"/>
          <ac:grpSpMkLst>
            <pc:docMk/>
            <pc:sldMk cId="1060601734" sldId="383"/>
            <ac:grpSpMk id="82" creationId="{8F7797FE-9A3F-E527-D3D0-CF4059849836}"/>
          </ac:grpSpMkLst>
        </pc:grpChg>
        <pc:grpChg chg="add mod">
          <ac:chgData name="McHarg, Catherine" userId="88b8f76c-9ae3-4745-88eb-fe0667a22af5" providerId="ADAL" clId="{3A1EE775-8A6B-45CC-AA15-2912702D84D5}" dt="2024-08-05T14:41:34.069" v="1039" actId="164"/>
          <ac:grpSpMkLst>
            <pc:docMk/>
            <pc:sldMk cId="1060601734" sldId="383"/>
            <ac:grpSpMk id="86" creationId="{EDE02FEA-0802-3606-72F9-AE366B57BD54}"/>
          </ac:grpSpMkLst>
        </pc:grpChg>
        <pc:grpChg chg="add mod">
          <ac:chgData name="McHarg, Catherine" userId="88b8f76c-9ae3-4745-88eb-fe0667a22af5" providerId="ADAL" clId="{3A1EE775-8A6B-45CC-AA15-2912702D84D5}" dt="2024-08-05T15:11:25.312" v="2431" actId="962"/>
          <ac:grpSpMkLst>
            <pc:docMk/>
            <pc:sldMk cId="1060601734" sldId="383"/>
            <ac:grpSpMk id="87" creationId="{C301721B-FAF6-EF18-29D6-879241171482}"/>
          </ac:grpSpMkLst>
        </pc:grpChg>
        <pc:picChg chg="mod">
          <ac:chgData name="McHarg, Catherine" userId="88b8f76c-9ae3-4745-88eb-fe0667a22af5" providerId="ADAL" clId="{3A1EE775-8A6B-45CC-AA15-2912702D84D5}" dt="2024-08-05T15:11:13.720" v="2429" actId="164"/>
          <ac:picMkLst>
            <pc:docMk/>
            <pc:sldMk cId="1060601734" sldId="383"/>
            <ac:picMk id="6" creationId="{F078B129-E78A-98BC-A664-06CE17AE7767}"/>
          </ac:picMkLst>
        </pc:picChg>
        <pc:picChg chg="add mod">
          <ac:chgData name="McHarg, Catherine" userId="88b8f76c-9ae3-4745-88eb-fe0667a22af5" providerId="ADAL" clId="{3A1EE775-8A6B-45CC-AA15-2912702D84D5}" dt="2024-08-05T15:11:13.720" v="2429" actId="164"/>
          <ac:picMkLst>
            <pc:docMk/>
            <pc:sldMk cId="1060601734" sldId="383"/>
            <ac:picMk id="85" creationId="{4DC03AE1-3578-DF4A-ECFD-39BA56C5C29B}"/>
          </ac:picMkLst>
        </pc:picChg>
      </pc:sldChg>
      <pc:sldMasterChg chg="addSldLayout delSldLayout modSldLayout">
        <pc:chgData name="McHarg, Catherine" userId="88b8f76c-9ae3-4745-88eb-fe0667a22af5" providerId="ADAL" clId="{3A1EE775-8A6B-45CC-AA15-2912702D84D5}" dt="2024-08-05T14:44:16.140" v="1104" actId="47"/>
        <pc:sldMasterMkLst>
          <pc:docMk/>
          <pc:sldMasterMk cId="2215143578" sldId="2147483648"/>
        </pc:sldMasterMkLst>
        <pc:sldLayoutChg chg="del">
          <pc:chgData name="McHarg, Catherine" userId="88b8f76c-9ae3-4745-88eb-fe0667a22af5" providerId="ADAL" clId="{3A1EE775-8A6B-45CC-AA15-2912702D84D5}" dt="2024-08-05T14:44:16.140" v="1104" actId="47"/>
          <pc:sldLayoutMkLst>
            <pc:docMk/>
            <pc:sldMasterMk cId="2215143578" sldId="2147483648"/>
            <pc:sldLayoutMk cId="1429220050" sldId="2147483670"/>
          </pc:sldLayoutMkLst>
        </pc:sldLayoutChg>
        <pc:sldLayoutChg chg="delSp modSp add mod modTransition">
          <pc:chgData name="McHarg, Catherine" userId="88b8f76c-9ae3-4745-88eb-fe0667a22af5" providerId="ADAL" clId="{3A1EE775-8A6B-45CC-AA15-2912702D84D5}" dt="2024-08-05T12:28:04.635" v="8" actId="14100"/>
          <pc:sldLayoutMkLst>
            <pc:docMk/>
            <pc:sldMasterMk cId="2215143578" sldId="2147483648"/>
            <pc:sldLayoutMk cId="3631801979" sldId="2147483692"/>
          </pc:sldLayoutMkLst>
          <pc:spChg chg="del">
            <ac:chgData name="McHarg, Catherine" userId="88b8f76c-9ae3-4745-88eb-fe0667a22af5" providerId="ADAL" clId="{3A1EE775-8A6B-45CC-AA15-2912702D84D5}" dt="2024-08-05T12:27:44.036" v="3" actId="478"/>
            <ac:spMkLst>
              <pc:docMk/>
              <pc:sldMasterMk cId="2215143578" sldId="2147483648"/>
              <pc:sldLayoutMk cId="3631801979" sldId="2147483692"/>
              <ac:spMk id="8" creationId="{D735DA5C-8636-113C-BE4F-E6FD7062F037}"/>
            </ac:spMkLst>
          </pc:spChg>
          <pc:spChg chg="del">
            <ac:chgData name="McHarg, Catherine" userId="88b8f76c-9ae3-4745-88eb-fe0667a22af5" providerId="ADAL" clId="{3A1EE775-8A6B-45CC-AA15-2912702D84D5}" dt="2024-08-05T12:27:42.986" v="2" actId="478"/>
            <ac:spMkLst>
              <pc:docMk/>
              <pc:sldMasterMk cId="2215143578" sldId="2147483648"/>
              <pc:sldLayoutMk cId="3631801979" sldId="2147483692"/>
              <ac:spMk id="9" creationId="{846CF8BC-0846-CCE9-FD35-FD5C57642F61}"/>
            </ac:spMkLst>
          </pc:spChg>
          <pc:spChg chg="mod">
            <ac:chgData name="McHarg, Catherine" userId="88b8f76c-9ae3-4745-88eb-fe0667a22af5" providerId="ADAL" clId="{3A1EE775-8A6B-45CC-AA15-2912702D84D5}" dt="2024-08-05T12:28:04.635" v="8" actId="14100"/>
            <ac:spMkLst>
              <pc:docMk/>
              <pc:sldMasterMk cId="2215143578" sldId="2147483648"/>
              <pc:sldLayoutMk cId="3631801979" sldId="2147483692"/>
              <ac:spMk id="13" creationId="{6EE332A7-64A0-F7AC-66DE-349EAA89F1B5}"/>
            </ac:spMkLst>
          </pc:spChg>
          <pc:picChg chg="del">
            <ac:chgData name="McHarg, Catherine" userId="88b8f76c-9ae3-4745-88eb-fe0667a22af5" providerId="ADAL" clId="{3A1EE775-8A6B-45CC-AA15-2912702D84D5}" dt="2024-08-05T12:27:44.670" v="4" actId="478"/>
            <ac:picMkLst>
              <pc:docMk/>
              <pc:sldMasterMk cId="2215143578" sldId="2147483648"/>
              <pc:sldLayoutMk cId="3631801979" sldId="2147483692"/>
              <ac:picMk id="2" creationId="{BA62145B-4E75-E2ED-9F23-A019DEE9223B}"/>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944299-672F-11EE-16BA-E31C18584D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68AE45-B4D7-0013-3592-80BC1DD14A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69F94-C859-B74E-8120-19D32CC83F4F}" type="datetimeFigureOut">
              <a:rPr lang="en-US" smtClean="0"/>
              <a:t>8/5/2024</a:t>
            </a:fld>
            <a:endParaRPr lang="en-US"/>
          </a:p>
        </p:txBody>
      </p:sp>
      <p:sp>
        <p:nvSpPr>
          <p:cNvPr id="4" name="Footer Placeholder 3">
            <a:extLst>
              <a:ext uri="{FF2B5EF4-FFF2-40B4-BE49-F238E27FC236}">
                <a16:creationId xmlns:a16="http://schemas.microsoft.com/office/drawing/2014/main" id="{A02E9E07-0643-32BA-F461-AD6FCB4DE2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2F9C54-3384-9C1B-B200-63D107E22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90668D-9747-7B40-AB07-D99BCB2AD0D3}" type="slidenum">
              <a:rPr lang="en-US" smtClean="0"/>
              <a:t>‹#›</a:t>
            </a:fld>
            <a:endParaRPr lang="en-US"/>
          </a:p>
        </p:txBody>
      </p:sp>
    </p:spTree>
    <p:extLst>
      <p:ext uri="{BB962C8B-B14F-4D97-AF65-F5344CB8AC3E}">
        <p14:creationId xmlns:p14="http://schemas.microsoft.com/office/powerpoint/2010/main" val="243676731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83990-A5BB-0244-AEBF-938B6F8000C9}" type="datetimeFigureOut">
              <a:rPr lang="en-US" smtClean="0"/>
              <a:t>8/5/2024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FFB68-4C17-3C4E-8F1F-E2E74032E6C9}" type="slidenum">
              <a:rPr lang="en-US" smtClean="0"/>
              <a:t>‹#›</a:t>
            </a:fld>
            <a:endParaRPr lang="en-US"/>
          </a:p>
        </p:txBody>
      </p:sp>
    </p:spTree>
    <p:extLst>
      <p:ext uri="{BB962C8B-B14F-4D97-AF65-F5344CB8AC3E}">
        <p14:creationId xmlns:p14="http://schemas.microsoft.com/office/powerpoint/2010/main" val="135483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historicengland.org.uk/services-skills/education/teaching-activities/how-real-was-the-threat-of-invasion-1538-4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historicengland.org.uk/services-skills/education/teaching-activities/how-real-was-the-threat-of-invasion-1538-4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istoricengland.org.uk/services-skills/education/teaching-activities/how-real-was-the-threat-of-invasion-1538-47"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searchType=Educational%20Images&amp;search=Henry%20viii,%20castle&amp;page=&amp;filterOption=filterValue&amp;facetValues=facet_ddl_period:Tudor%2520%25281485%2520-%25201602%2529:fperiod%7C&amp;pageId=3227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151515"/>
                </a:solidFill>
                <a:effectLst/>
                <a:latin typeface="Source Sans Pro" panose="020B0503030403020204" pitchFamily="34" charset="0"/>
                <a:cs typeface="Arial" panose="020B0604020202020204" pitchFamily="34" charset="0"/>
              </a:rPr>
              <a:t>Pendennis - </a:t>
            </a:r>
            <a:r>
              <a:rPr lang="en-GB" sz="1200" b="0" i="0" dirty="0">
                <a:solidFill>
                  <a:srgbClr val="151515"/>
                </a:solidFill>
                <a:effectLst/>
                <a:latin typeface="Source Sans Pro" panose="020B0503030403020204" pitchFamily="34" charset="0"/>
              </a:rPr>
              <a:t>© Crown copyright. Historic England Archive ref: </a:t>
            </a:r>
            <a:r>
              <a:rPr lang="en-GB" sz="1200" b="0" i="0" dirty="0" err="1">
                <a:solidFill>
                  <a:srgbClr val="151515"/>
                </a:solidFill>
                <a:effectLst/>
                <a:latin typeface="Source Sans Pro" panose="020B0503030403020204" pitchFamily="34" charset="0"/>
              </a:rPr>
              <a:t>nmr</a:t>
            </a:r>
            <a:r>
              <a:rPr lang="en-GB" sz="1200" b="0" i="0" dirty="0">
                <a:solidFill>
                  <a:srgbClr val="151515"/>
                </a:solidFill>
                <a:effectLst/>
                <a:latin typeface="Source Sans Pro" panose="020B0503030403020204" pitchFamily="34" charset="0"/>
              </a:rPr>
              <a:t> 10700/56a</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FFFB68-4C17-3C4E-8F1F-E2E74032E6C9}" type="slidenum">
              <a:rPr lang="en-US" smtClean="0"/>
              <a:t>1</a:t>
            </a:fld>
            <a:endParaRPr lang="en-US"/>
          </a:p>
        </p:txBody>
      </p:sp>
    </p:spTree>
    <p:extLst>
      <p:ext uri="{BB962C8B-B14F-4D97-AF65-F5344CB8AC3E}">
        <p14:creationId xmlns:p14="http://schemas.microsoft.com/office/powerpoint/2010/main" val="3210075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FFFB68-4C17-3C4E-8F1F-E2E74032E6C9}" type="slidenum">
              <a:rPr lang="en-US" smtClean="0"/>
              <a:t>13</a:t>
            </a:fld>
            <a:endParaRPr lang="en-US"/>
          </a:p>
        </p:txBody>
      </p:sp>
    </p:spTree>
    <p:extLst>
      <p:ext uri="{BB962C8B-B14F-4D97-AF65-F5344CB8AC3E}">
        <p14:creationId xmlns:p14="http://schemas.microsoft.com/office/powerpoint/2010/main" val="315657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FFFB68-4C17-3C4E-8F1F-E2E74032E6C9}" type="slidenum">
              <a:rPr lang="en-US" smtClean="0"/>
              <a:t>15</a:t>
            </a:fld>
            <a:endParaRPr lang="en-US"/>
          </a:p>
        </p:txBody>
      </p:sp>
    </p:spTree>
    <p:extLst>
      <p:ext uri="{BB962C8B-B14F-4D97-AF65-F5344CB8AC3E}">
        <p14:creationId xmlns:p14="http://schemas.microsoft.com/office/powerpoint/2010/main" val="1800817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FFFB68-4C17-3C4E-8F1F-E2E74032E6C9}" type="slidenum">
              <a:rPr lang="en-US" smtClean="0"/>
              <a:t>16</a:t>
            </a:fld>
            <a:endParaRPr lang="en-US"/>
          </a:p>
        </p:txBody>
      </p:sp>
    </p:spTree>
    <p:extLst>
      <p:ext uri="{BB962C8B-B14F-4D97-AF65-F5344CB8AC3E}">
        <p14:creationId xmlns:p14="http://schemas.microsoft.com/office/powerpoint/2010/main" val="2396332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sz="1000" dirty="0">
              <a:latin typeface="Source Sans Pro"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omic Sans MS" pitchFamily="66" charset="0"/>
            </a:endParaRPr>
          </a:p>
          <a:p>
            <a:endParaRPr lang="en-US" dirty="0"/>
          </a:p>
        </p:txBody>
      </p:sp>
      <p:sp>
        <p:nvSpPr>
          <p:cNvPr id="4" name="Slide Number Placeholder 3"/>
          <p:cNvSpPr>
            <a:spLocks noGrp="1"/>
          </p:cNvSpPr>
          <p:nvPr>
            <p:ph type="sldNum" sz="quarter" idx="5"/>
          </p:nvPr>
        </p:nvSpPr>
        <p:spPr/>
        <p:txBody>
          <a:bodyPr/>
          <a:lstStyle/>
          <a:p>
            <a:fld id="{1AFFFB68-4C17-3C4E-8F1F-E2E74032E6C9}" type="slidenum">
              <a:rPr lang="en-US" smtClean="0"/>
              <a:t>17</a:t>
            </a:fld>
            <a:endParaRPr lang="en-US"/>
          </a:p>
        </p:txBody>
      </p:sp>
    </p:spTree>
    <p:extLst>
      <p:ext uri="{BB962C8B-B14F-4D97-AF65-F5344CB8AC3E}">
        <p14:creationId xmlns:p14="http://schemas.microsoft.com/office/powerpoint/2010/main" val="3523806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a:effectLst/>
                <a:ea typeface="Calibri" panose="020F0502020204030204" pitchFamily="34" charset="0"/>
                <a:cs typeface="Arial" panose="020B0604020202020204" pitchFamily="34" charset="0"/>
              </a:rPr>
              <a:t>This timeline is intended for use by teachers/students with the Teaching Activity: </a:t>
            </a:r>
            <a:r>
              <a:rPr lang="en-US" sz="1200" u="sng" spc="25" dirty="0">
                <a:solidFill>
                  <a:srgbClr val="0000FF"/>
                </a:solidFill>
                <a:effectLst/>
                <a:ea typeface="Calibri" panose="020F0502020204030204" pitchFamily="34" charset="0"/>
                <a:cs typeface="Arial" panose="020B0604020202020204" pitchFamily="34" charset="0"/>
                <a:hlinkClick r:id="rId3"/>
              </a:rPr>
              <a:t>How real was the threat of invasion 1539 – 47?</a:t>
            </a:r>
            <a:r>
              <a:rPr lang="en-US" sz="1200" spc="25" dirty="0">
                <a:effectLst/>
                <a:ea typeface="Calibri" panose="020F0502020204030204" pitchFamily="34" charset="0"/>
                <a:cs typeface="Arial" panose="020B0604020202020204" pitchFamily="34" charset="0"/>
              </a:rPr>
              <a:t> It is not a complete history of Henry VIIIs foreign policy.</a:t>
            </a:r>
            <a:endParaRPr lang="en-GB" sz="1200" spc="25" dirty="0">
              <a:effectLs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18</a:t>
            </a:fld>
            <a:endParaRPr lang="en-US"/>
          </a:p>
        </p:txBody>
      </p:sp>
    </p:spTree>
    <p:extLst>
      <p:ext uri="{BB962C8B-B14F-4D97-AF65-F5344CB8AC3E}">
        <p14:creationId xmlns:p14="http://schemas.microsoft.com/office/powerpoint/2010/main" val="1972277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a:effectLst/>
                <a:ea typeface="Calibri" panose="020F0502020204030204" pitchFamily="34" charset="0"/>
                <a:cs typeface="Arial" panose="020B0604020202020204" pitchFamily="34" charset="0"/>
              </a:rPr>
              <a:t>This timeline is intended for use by teachers/students with the Teaching Activity: </a:t>
            </a:r>
            <a:r>
              <a:rPr lang="en-US" sz="1200" u="sng" spc="25" dirty="0">
                <a:solidFill>
                  <a:srgbClr val="0000FF"/>
                </a:solidFill>
                <a:effectLst/>
                <a:ea typeface="Calibri" panose="020F0502020204030204" pitchFamily="34" charset="0"/>
                <a:cs typeface="Arial" panose="020B0604020202020204" pitchFamily="34" charset="0"/>
                <a:hlinkClick r:id="rId3"/>
              </a:rPr>
              <a:t>How real was the threat of invasion 1539 – 47?</a:t>
            </a:r>
            <a:r>
              <a:rPr lang="en-US" sz="1200" spc="25" dirty="0">
                <a:effectLst/>
                <a:ea typeface="Calibri" panose="020F0502020204030204" pitchFamily="34" charset="0"/>
                <a:cs typeface="Arial" panose="020B0604020202020204" pitchFamily="34" charset="0"/>
              </a:rPr>
              <a:t> It is not a complete history of Henry VIIIs foreign policy.</a:t>
            </a:r>
            <a:endParaRPr lang="en-GB" sz="1200" spc="25" dirty="0">
              <a:effectLs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19</a:t>
            </a:fld>
            <a:endParaRPr lang="en-US"/>
          </a:p>
        </p:txBody>
      </p:sp>
    </p:spTree>
    <p:extLst>
      <p:ext uri="{BB962C8B-B14F-4D97-AF65-F5344CB8AC3E}">
        <p14:creationId xmlns:p14="http://schemas.microsoft.com/office/powerpoint/2010/main" val="3773710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solidFill>
                  <a:srgbClr val="000000"/>
                </a:solidFill>
                <a:latin typeface="Source Sans Pro" pitchFamily="34" charset="0"/>
              </a:rPr>
              <a:t>Relates to: OCR - Unit Y307: Tudor Foreign Policy 1485–1603</a:t>
            </a:r>
          </a:p>
          <a:p>
            <a:r>
              <a:rPr lang="en-GB" sz="1200">
                <a:solidFill>
                  <a:srgbClr val="000000"/>
                </a:solidFill>
                <a:latin typeface="Source Sans Pro" pitchFamily="34" charset="0"/>
              </a:rPr>
              <a:t>Relates to: AQA - 1C The Tudors: England, 1485–1603 - How did relations with foreign powers change</a:t>
            </a:r>
          </a:p>
          <a:p>
            <a:endParaRPr lang="en-GB" sz="1200">
              <a:solidFill>
                <a:srgbClr val="000000"/>
              </a:solidFill>
              <a:latin typeface="Source Sans Pro" pitchFamily="34" charset="0"/>
            </a:endParaRPr>
          </a:p>
          <a:p>
            <a:r>
              <a:rPr lang="en-GB" sz="1200">
                <a:solidFill>
                  <a:srgbClr val="000000"/>
                </a:solidFill>
                <a:latin typeface="Source Sans Pro" pitchFamily="34" charset="0"/>
              </a:rPr>
              <a:t>This PowerPoint relates to the Teaching Activity: </a:t>
            </a:r>
            <a:r>
              <a:rPr lang="en-GB" sz="1200">
                <a:solidFill>
                  <a:srgbClr val="000000"/>
                </a:solidFill>
                <a:latin typeface="Source Sans Pro" pitchFamily="34" charset="0"/>
                <a:hlinkClick r:id="rId3"/>
              </a:rPr>
              <a:t>How real was the threat of invasion 1538-47?</a:t>
            </a:r>
            <a:endParaRPr lang="en-GB" sz="1200">
              <a:solidFill>
                <a:srgbClr val="000000"/>
              </a:solidFill>
              <a:latin typeface="Source Sans Pro" pitchFamily="34" charset="0"/>
            </a:endParaRPr>
          </a:p>
          <a:p>
            <a:pPr marL="342900" indent="-342900">
              <a:buFont typeface="Arial" pitchFamily="34" charset="0"/>
              <a:buChar char="•"/>
            </a:pPr>
            <a:endParaRPr lang="en-GB" sz="900">
              <a:solidFill>
                <a:srgbClr val="000000"/>
              </a:solidFill>
              <a:latin typeface="Source Sans Pro" pitchFamily="34" charset="0"/>
            </a:endParaRP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2</a:t>
            </a:fld>
            <a:endParaRPr lang="en-US"/>
          </a:p>
        </p:txBody>
      </p:sp>
    </p:spTree>
    <p:extLst>
      <p:ext uri="{BB962C8B-B14F-4D97-AF65-F5344CB8AC3E}">
        <p14:creationId xmlns:p14="http://schemas.microsoft.com/office/powerpoint/2010/main" val="3957612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https://historicengland.org.uk/services-skills/education/educational-images?searchType=Educational%20Images&amp;search=Henry%20viii,%20castle&amp;page=&amp;filterOption=filterValue&amp;facetValues=facet_ddl_period:Tudor%2520%25281485%2520-%25201602%2529:fperiod%7C&amp;pageId=32278</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4</a:t>
            </a:fld>
            <a:endParaRPr lang="en-US"/>
          </a:p>
        </p:txBody>
      </p:sp>
    </p:spTree>
    <p:extLst>
      <p:ext uri="{BB962C8B-B14F-4D97-AF65-F5344CB8AC3E}">
        <p14:creationId xmlns:p14="http://schemas.microsoft.com/office/powerpoint/2010/main" val="236603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0" i="0" dirty="0">
                <a:solidFill>
                  <a:srgbClr val="151515"/>
                </a:solidFill>
                <a:effectLst/>
                <a:latin typeface="Source Sans Pro" panose="020B0503030403020204" pitchFamily="34" charset="0"/>
              </a:rPr>
              <a:t>Hurst - © Crown copyright. Historic England Archive ref: </a:t>
            </a:r>
            <a:r>
              <a:rPr lang="en-GB" sz="2000" b="0" i="0" dirty="0" err="1">
                <a:solidFill>
                  <a:srgbClr val="151515"/>
                </a:solidFill>
                <a:effectLst/>
                <a:latin typeface="Source Sans Pro" panose="020B0503030403020204" pitchFamily="34" charset="0"/>
              </a:rPr>
              <a:t>nmr</a:t>
            </a:r>
            <a:r>
              <a:rPr lang="en-GB" sz="2000" b="0" i="0" dirty="0">
                <a:solidFill>
                  <a:srgbClr val="151515"/>
                </a:solidFill>
                <a:effectLst/>
                <a:latin typeface="Source Sans Pro" panose="020B0503030403020204" pitchFamily="34" charset="0"/>
              </a:rPr>
              <a:t> 15700/29</a:t>
            </a:r>
          </a:p>
          <a:p>
            <a:r>
              <a:rPr lang="en-GB" sz="2000" b="0" i="0" dirty="0">
                <a:solidFill>
                  <a:srgbClr val="151515"/>
                </a:solidFill>
                <a:effectLst/>
                <a:latin typeface="Source Sans Pro" panose="020B0503030403020204" pitchFamily="34" charset="0"/>
                <a:cs typeface="Arial" panose="020B0604020202020204" pitchFamily="34" charset="0"/>
              </a:rPr>
              <a:t>Lindisfarne - </a:t>
            </a:r>
            <a:r>
              <a:rPr lang="en-GB" sz="2000" b="0" i="0" dirty="0">
                <a:solidFill>
                  <a:srgbClr val="151515"/>
                </a:solidFill>
                <a:effectLst/>
                <a:latin typeface="Source Sans Pro" panose="020B0503030403020204" pitchFamily="34" charset="0"/>
              </a:rPr>
              <a:t>© Mr John Murdoch. Source: Historic England Archive Ref: IOE01/15205/02</a:t>
            </a:r>
          </a:p>
          <a:p>
            <a:r>
              <a:rPr lang="en-GB" sz="2000" b="0" i="0" dirty="0" err="1">
                <a:solidFill>
                  <a:srgbClr val="151515"/>
                </a:solidFill>
                <a:effectLst/>
                <a:latin typeface="Source Sans Pro" panose="020B0503030403020204" pitchFamily="34" charset="0"/>
                <a:cs typeface="Arial" panose="020B0604020202020204" pitchFamily="34" charset="0"/>
              </a:rPr>
              <a:t>Walmer</a:t>
            </a:r>
            <a:r>
              <a:rPr lang="en-GB" sz="2000" b="0" i="0" dirty="0">
                <a:solidFill>
                  <a:srgbClr val="151515"/>
                </a:solidFill>
                <a:effectLst/>
                <a:latin typeface="Source Sans Pro" panose="020B0503030403020204" pitchFamily="34" charset="0"/>
                <a:cs typeface="Arial" panose="020B0604020202020204" pitchFamily="34" charset="0"/>
              </a:rPr>
              <a:t> - </a:t>
            </a:r>
            <a:r>
              <a:rPr lang="en-GB" sz="2000" b="0" i="0" dirty="0">
                <a:solidFill>
                  <a:srgbClr val="151515"/>
                </a:solidFill>
                <a:effectLst/>
                <a:latin typeface="Source Sans Pro" panose="020B0503030403020204" pitchFamily="34" charset="0"/>
              </a:rPr>
              <a:t>© Copyright Historic England Archive Photo Library ref: k980415</a:t>
            </a:r>
          </a:p>
          <a:p>
            <a:r>
              <a:rPr lang="en-GB" sz="2000" b="0" i="0" dirty="0">
                <a:solidFill>
                  <a:srgbClr val="151515"/>
                </a:solidFill>
                <a:effectLst/>
                <a:latin typeface="Source Sans Pro" panose="020B0503030403020204" pitchFamily="34" charset="0"/>
                <a:cs typeface="Arial" panose="020B0604020202020204" pitchFamily="34" charset="0"/>
              </a:rPr>
              <a:t>St Catherine - </a:t>
            </a:r>
            <a:r>
              <a:rPr lang="en-GB" sz="3200" b="0" i="0" dirty="0">
                <a:solidFill>
                  <a:srgbClr val="151515"/>
                </a:solidFill>
                <a:effectLst/>
                <a:latin typeface="Source Sans Pro" panose="020B0503030403020204" pitchFamily="34" charset="0"/>
              </a:rPr>
              <a:t>© Mr Roger Norman. Source: Historic England Archive </a:t>
            </a:r>
            <a:r>
              <a:rPr lang="en-GB" sz="2000" b="0" i="0" dirty="0">
                <a:solidFill>
                  <a:srgbClr val="151515"/>
                </a:solidFill>
                <a:effectLst/>
                <a:latin typeface="Source Sans Pro" panose="020B0503030403020204" pitchFamily="34" charset="0"/>
              </a:rPr>
              <a:t>ref: </a:t>
            </a:r>
            <a:r>
              <a:rPr lang="en-GB" sz="3200" b="0" i="0" dirty="0">
                <a:solidFill>
                  <a:srgbClr val="151515"/>
                </a:solidFill>
                <a:effectLst/>
                <a:latin typeface="Source Sans Pro" panose="020B0503030403020204" pitchFamily="34" charset="0"/>
              </a:rPr>
              <a:t>IOE01/13919/04</a:t>
            </a:r>
          </a:p>
          <a:p>
            <a:r>
              <a:rPr lang="en-GB" sz="3200" b="0" i="0" dirty="0">
                <a:solidFill>
                  <a:srgbClr val="151515"/>
                </a:solidFill>
                <a:effectLst/>
                <a:latin typeface="Source Sans Pro" panose="020B0503030403020204" pitchFamily="34" charset="0"/>
                <a:cs typeface="Arial" panose="020B0604020202020204" pitchFamily="34" charset="0"/>
              </a:rPr>
              <a:t>Sandgate - </a:t>
            </a:r>
            <a:r>
              <a:rPr lang="en-GB" sz="2000" b="0" i="0" dirty="0">
                <a:solidFill>
                  <a:srgbClr val="151515"/>
                </a:solidFill>
                <a:effectLst/>
                <a:latin typeface="Source Sans Pro" panose="020B0503030403020204" pitchFamily="34" charset="0"/>
              </a:rPr>
              <a:t>© Mr Brian Collins. Source: Historic England Archive</a:t>
            </a:r>
            <a:r>
              <a:rPr lang="en-GB" sz="3200" b="0" i="0" dirty="0">
                <a:solidFill>
                  <a:srgbClr val="151515"/>
                </a:solidFill>
                <a:effectLst/>
                <a:latin typeface="Source Sans Pro" panose="020B0503030403020204" pitchFamily="34" charset="0"/>
              </a:rPr>
              <a:t> ref: </a:t>
            </a:r>
            <a:r>
              <a:rPr lang="en-GB" sz="2000" b="0" i="0" dirty="0">
                <a:solidFill>
                  <a:srgbClr val="151515"/>
                </a:solidFill>
                <a:effectLst/>
                <a:latin typeface="Source Sans Pro" panose="020B0503030403020204" pitchFamily="34" charset="0"/>
              </a:rPr>
              <a:t>IOE01/07295/02</a:t>
            </a:r>
          </a:p>
          <a:p>
            <a:r>
              <a:rPr lang="en-GB" sz="2000" b="0" i="0" dirty="0" err="1">
                <a:solidFill>
                  <a:srgbClr val="151515"/>
                </a:solidFill>
                <a:effectLst/>
                <a:latin typeface="Source Sans Pro" panose="020B0503030403020204" pitchFamily="34" charset="0"/>
                <a:cs typeface="Arial" panose="020B0604020202020204" pitchFamily="34" charset="0"/>
              </a:rPr>
              <a:t>Calshot</a:t>
            </a:r>
            <a:r>
              <a:rPr lang="en-GB" sz="2000" b="0" i="0" dirty="0">
                <a:solidFill>
                  <a:srgbClr val="151515"/>
                </a:solidFill>
                <a:effectLst/>
                <a:latin typeface="Source Sans Pro" panose="020B0503030403020204" pitchFamily="34" charset="0"/>
                <a:cs typeface="Arial" panose="020B0604020202020204" pitchFamily="34" charset="0"/>
              </a:rPr>
              <a:t> – </a:t>
            </a:r>
            <a:r>
              <a:rPr lang="en-GB" sz="3200" b="0" i="0" dirty="0">
                <a:solidFill>
                  <a:srgbClr val="151515"/>
                </a:solidFill>
                <a:effectLst/>
                <a:latin typeface="Source Sans Pro" panose="020B0503030403020204" pitchFamily="34" charset="0"/>
              </a:rPr>
              <a:t>© Mr Alec Howard. Source: Historic England Archive</a:t>
            </a:r>
            <a:r>
              <a:rPr lang="en-GB" sz="2000" b="0" i="0" dirty="0">
                <a:solidFill>
                  <a:srgbClr val="151515"/>
                </a:solidFill>
                <a:effectLst/>
                <a:latin typeface="Source Sans Pro" panose="020B0503030403020204" pitchFamily="34" charset="0"/>
                <a:cs typeface="Arial" panose="020B0604020202020204" pitchFamily="34" charset="0"/>
              </a:rPr>
              <a:t> ref: </a:t>
            </a:r>
            <a:r>
              <a:rPr lang="en-GB" sz="2000" b="0" i="0" dirty="0">
                <a:solidFill>
                  <a:srgbClr val="151515"/>
                </a:solidFill>
                <a:effectLst/>
                <a:latin typeface="Source Sans Pro" panose="020B0503030403020204" pitchFamily="34" charset="0"/>
              </a:rPr>
              <a:t>IOE01/12957/12</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FFFB68-4C17-3C4E-8F1F-E2E74032E6C9}" type="slidenum">
              <a:rPr lang="en-US" smtClean="0"/>
              <a:t>6</a:t>
            </a:fld>
            <a:endParaRPr lang="en-US"/>
          </a:p>
        </p:txBody>
      </p:sp>
    </p:spTree>
    <p:extLst>
      <p:ext uri="{BB962C8B-B14F-4D97-AF65-F5344CB8AC3E}">
        <p14:creationId xmlns:p14="http://schemas.microsoft.com/office/powerpoint/2010/main" val="3006300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err="1">
                <a:latin typeface="Arial" panose="020B0604020202020204" pitchFamily="34" charset="0"/>
                <a:cs typeface="Arial" panose="020B0604020202020204" pitchFamily="34" charset="0"/>
              </a:rPr>
              <a:t>Sandsfoot</a:t>
            </a:r>
            <a:r>
              <a:rPr lang="en-US" sz="1400" dirty="0">
                <a:latin typeface="Arial" panose="020B0604020202020204" pitchFamily="34" charset="0"/>
                <a:cs typeface="Arial" panose="020B0604020202020204" pitchFamily="34" charset="0"/>
              </a:rPr>
              <a:t> – </a:t>
            </a:r>
            <a:r>
              <a:rPr lang="en-GB" sz="2000" b="0" i="0" dirty="0">
                <a:solidFill>
                  <a:srgbClr val="151515"/>
                </a:solidFill>
                <a:effectLst/>
                <a:latin typeface="Source Sans Pro" panose="020B0503030403020204" pitchFamily="34" charset="0"/>
              </a:rPr>
              <a:t>© Mr Stuart Morris. Source: Historic England Archive </a:t>
            </a:r>
            <a:r>
              <a:rPr lang="en-US" sz="1400" dirty="0">
                <a:latin typeface="Arial" panose="020B0604020202020204" pitchFamily="34" charset="0"/>
                <a:cs typeface="Arial" panose="020B0604020202020204" pitchFamily="34" charset="0"/>
              </a:rPr>
              <a:t>ref: </a:t>
            </a:r>
            <a:r>
              <a:rPr lang="en-GB" sz="2000" b="0" i="0" dirty="0">
                <a:solidFill>
                  <a:srgbClr val="151515"/>
                </a:solidFill>
                <a:effectLst/>
                <a:latin typeface="Source Sans Pro" panose="020B0503030403020204" pitchFamily="34" charset="0"/>
              </a:rPr>
              <a:t>IOE01/10949/09</a:t>
            </a:r>
          </a:p>
          <a:p>
            <a:r>
              <a:rPr lang="en-GB" sz="2000" b="0" i="0" dirty="0" err="1">
                <a:solidFill>
                  <a:srgbClr val="151515"/>
                </a:solidFill>
                <a:effectLst/>
                <a:latin typeface="Source Sans Pro" panose="020B0503030403020204" pitchFamily="34" charset="0"/>
                <a:cs typeface="Arial" panose="020B0604020202020204" pitchFamily="34" charset="0"/>
              </a:rPr>
              <a:t>Brownsea</a:t>
            </a:r>
            <a:r>
              <a:rPr lang="en-GB" sz="2000" b="0" i="0" dirty="0">
                <a:solidFill>
                  <a:srgbClr val="151515"/>
                </a:solidFill>
                <a:effectLst/>
                <a:latin typeface="Source Sans Pro" panose="020B0503030403020204" pitchFamily="34" charset="0"/>
                <a:cs typeface="Arial" panose="020B0604020202020204" pitchFamily="34" charset="0"/>
              </a:rPr>
              <a:t> – </a:t>
            </a:r>
            <a:r>
              <a:rPr lang="en-GB" sz="3200" b="0" i="0" dirty="0">
                <a:solidFill>
                  <a:srgbClr val="151515"/>
                </a:solidFill>
                <a:effectLst/>
                <a:latin typeface="Source Sans Pro" panose="020B0503030403020204" pitchFamily="34" charset="0"/>
              </a:rPr>
              <a:t>© Mr JE Leeson. Source: Historic England Archive</a:t>
            </a:r>
            <a:r>
              <a:rPr lang="en-GB" sz="2000" b="0" i="0" dirty="0">
                <a:solidFill>
                  <a:srgbClr val="151515"/>
                </a:solidFill>
                <a:effectLst/>
                <a:latin typeface="Source Sans Pro" panose="020B0503030403020204" pitchFamily="34" charset="0"/>
                <a:cs typeface="Arial" panose="020B0604020202020204" pitchFamily="34" charset="0"/>
              </a:rPr>
              <a:t> ref: </a:t>
            </a:r>
            <a:r>
              <a:rPr lang="en-GB" sz="2000" b="0" i="0" dirty="0">
                <a:solidFill>
                  <a:srgbClr val="151515"/>
                </a:solidFill>
                <a:effectLst/>
                <a:latin typeface="Source Sans Pro" panose="020B0503030403020204" pitchFamily="34" charset="0"/>
              </a:rPr>
              <a:t>IOE01/07282/21</a:t>
            </a:r>
          </a:p>
          <a:p>
            <a:r>
              <a:rPr lang="en-GB" sz="2000" b="0" i="0" dirty="0">
                <a:solidFill>
                  <a:srgbClr val="151515"/>
                </a:solidFill>
                <a:effectLst/>
                <a:latin typeface="Source Sans Pro" panose="020B0503030403020204" pitchFamily="34" charset="0"/>
                <a:cs typeface="Arial" panose="020B0604020202020204" pitchFamily="34" charset="0"/>
              </a:rPr>
              <a:t>Yarmouth - </a:t>
            </a:r>
            <a:r>
              <a:rPr lang="en-GB" sz="2000" b="0" i="0" dirty="0">
                <a:solidFill>
                  <a:srgbClr val="151515"/>
                </a:solidFill>
                <a:effectLst/>
                <a:latin typeface="Source Sans Pro" panose="020B0503030403020204" pitchFamily="34" charset="0"/>
              </a:rPr>
              <a:t>© Dr Barry Senior ARPS. Source Historic England Archive ref: 393277</a:t>
            </a:r>
          </a:p>
          <a:p>
            <a:r>
              <a:rPr lang="en-GB" sz="2000" b="0" i="0" dirty="0">
                <a:solidFill>
                  <a:srgbClr val="151515"/>
                </a:solidFill>
                <a:effectLst/>
                <a:latin typeface="Source Sans Pro" panose="020B0503030403020204" pitchFamily="34" charset="0"/>
                <a:cs typeface="Arial" panose="020B0604020202020204" pitchFamily="34" charset="0"/>
              </a:rPr>
              <a:t>Portland - </a:t>
            </a:r>
            <a:r>
              <a:rPr lang="en-GB" sz="2000" b="0" i="0" dirty="0">
                <a:solidFill>
                  <a:srgbClr val="151515"/>
                </a:solidFill>
                <a:effectLst/>
                <a:latin typeface="Source Sans Pro" panose="020B0503030403020204" pitchFamily="34" charset="0"/>
              </a:rPr>
              <a:t>© Copyright Historic England Archive Photo Library ref: k981924</a:t>
            </a:r>
          </a:p>
          <a:p>
            <a:r>
              <a:rPr lang="en-GB" sz="2000" b="0" i="0" dirty="0">
                <a:solidFill>
                  <a:srgbClr val="151515"/>
                </a:solidFill>
                <a:effectLst/>
                <a:latin typeface="Source Sans Pro" panose="020B0503030403020204" pitchFamily="34" charset="0"/>
                <a:cs typeface="Arial" panose="020B0604020202020204" pitchFamily="34" charset="0"/>
              </a:rPr>
              <a:t>St </a:t>
            </a:r>
            <a:r>
              <a:rPr lang="en-GB" sz="2000" b="0" i="0" dirty="0" err="1">
                <a:solidFill>
                  <a:srgbClr val="151515"/>
                </a:solidFill>
                <a:effectLst/>
                <a:latin typeface="Source Sans Pro" panose="020B0503030403020204" pitchFamily="34" charset="0"/>
                <a:cs typeface="Arial" panose="020B0604020202020204" pitchFamily="34" charset="0"/>
              </a:rPr>
              <a:t>Mawes</a:t>
            </a:r>
            <a:r>
              <a:rPr lang="en-GB" sz="2000" b="0" i="0" dirty="0">
                <a:solidFill>
                  <a:srgbClr val="151515"/>
                </a:solidFill>
                <a:effectLst/>
                <a:latin typeface="Source Sans Pro" panose="020B0503030403020204" pitchFamily="34" charset="0"/>
                <a:cs typeface="Arial" panose="020B0604020202020204" pitchFamily="34" charset="0"/>
              </a:rPr>
              <a:t> - </a:t>
            </a:r>
            <a:r>
              <a:rPr lang="en-GB" sz="2000" b="0" i="0" dirty="0">
                <a:solidFill>
                  <a:srgbClr val="151515"/>
                </a:solidFill>
                <a:effectLst/>
                <a:latin typeface="Source Sans Pro" panose="020B0503030403020204" pitchFamily="34" charset="0"/>
              </a:rPr>
              <a:t>© Historic England Archive ref: HAW 9401/45</a:t>
            </a:r>
          </a:p>
          <a:p>
            <a:r>
              <a:rPr lang="en-GB" sz="2000" b="0" i="0" dirty="0">
                <a:solidFill>
                  <a:srgbClr val="151515"/>
                </a:solidFill>
                <a:effectLst/>
                <a:latin typeface="Source Sans Pro" panose="020B0503030403020204" pitchFamily="34" charset="0"/>
                <a:cs typeface="Arial" panose="020B0604020202020204" pitchFamily="34" charset="0"/>
              </a:rPr>
              <a:t>West Cowes - </a:t>
            </a:r>
            <a:r>
              <a:rPr lang="en-GB" sz="2000" b="0" i="0" dirty="0">
                <a:solidFill>
                  <a:srgbClr val="151515"/>
                </a:solidFill>
                <a:effectLst/>
                <a:latin typeface="Source Sans Pro" panose="020B0503030403020204" pitchFamily="34" charset="0"/>
              </a:rPr>
              <a:t> © Tim Belcher. Source Historic England Archive ref: 419053</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FFFB68-4C17-3C4E-8F1F-E2E74032E6C9}" type="slidenum">
              <a:rPr lang="en-US" smtClean="0"/>
              <a:t>7</a:t>
            </a:fld>
            <a:endParaRPr lang="en-US"/>
          </a:p>
        </p:txBody>
      </p:sp>
    </p:spTree>
    <p:extLst>
      <p:ext uri="{BB962C8B-B14F-4D97-AF65-F5344CB8AC3E}">
        <p14:creationId xmlns:p14="http://schemas.microsoft.com/office/powerpoint/2010/main" val="3634096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Camber – </a:t>
            </a:r>
            <a:r>
              <a:rPr lang="en-GB" sz="2000" b="0" i="0" dirty="0">
                <a:solidFill>
                  <a:srgbClr val="151515"/>
                </a:solidFill>
                <a:effectLst/>
                <a:latin typeface="Source Sans Pro" panose="020B0503030403020204" pitchFamily="34" charset="0"/>
              </a:rPr>
              <a:t>© Historic England Archive ref: AA98/04491</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Netley</a:t>
            </a:r>
            <a:r>
              <a:rPr lang="en-US" sz="1400" dirty="0">
                <a:latin typeface="Arial" panose="020B0604020202020204" pitchFamily="34" charset="0"/>
                <a:cs typeface="Arial" panose="020B0604020202020204" pitchFamily="34" charset="0"/>
              </a:rPr>
              <a:t> – </a:t>
            </a:r>
            <a:r>
              <a:rPr lang="en-GB" sz="2000" b="0" i="0" dirty="0">
                <a:solidFill>
                  <a:srgbClr val="151515"/>
                </a:solidFill>
                <a:effectLst/>
                <a:latin typeface="Source Sans Pro" panose="020B0503030403020204" pitchFamily="34" charset="0"/>
              </a:rPr>
              <a:t>© Mr W.G.P. Davies LRPS. Source Historic England Archive </a:t>
            </a:r>
            <a:r>
              <a:rPr lang="en-US" sz="1400" dirty="0">
                <a:latin typeface="Arial" panose="020B0604020202020204" pitchFamily="34" charset="0"/>
                <a:cs typeface="Arial" panose="020B0604020202020204" pitchFamily="34" charset="0"/>
              </a:rPr>
              <a:t>ref: </a:t>
            </a:r>
            <a:r>
              <a:rPr lang="en-GB" sz="2000" b="0" i="0" dirty="0">
                <a:solidFill>
                  <a:srgbClr val="151515"/>
                </a:solidFill>
                <a:effectLst/>
                <a:latin typeface="Source Sans Pro" panose="020B0503030403020204" pitchFamily="34" charset="0"/>
              </a:rPr>
              <a:t>IOE01/02002/16</a:t>
            </a:r>
            <a:r>
              <a:rPr lang="en-US" sz="1400" dirty="0">
                <a:latin typeface="Arial" panose="020B0604020202020204" pitchFamily="34" charset="0"/>
                <a:cs typeface="Arial" panose="020B0604020202020204" pitchFamily="34" charset="0"/>
              </a:rPr>
              <a:t> </a:t>
            </a:r>
          </a:p>
          <a:p>
            <a:r>
              <a:rPr lang="en-US" sz="1400" dirty="0" err="1">
                <a:latin typeface="Arial" panose="020B0604020202020204" pitchFamily="34" charset="0"/>
                <a:cs typeface="Arial" panose="020B0604020202020204" pitchFamily="34" charset="0"/>
              </a:rPr>
              <a:t>Southsea</a:t>
            </a:r>
            <a:r>
              <a:rPr lang="en-US" sz="1400" dirty="0">
                <a:latin typeface="Arial" panose="020B0604020202020204" pitchFamily="34" charset="0"/>
                <a:cs typeface="Arial" panose="020B0604020202020204" pitchFamily="34" charset="0"/>
              </a:rPr>
              <a:t> – </a:t>
            </a:r>
            <a:r>
              <a:rPr lang="en-GB" sz="2000" b="0" i="0" dirty="0">
                <a:solidFill>
                  <a:srgbClr val="151515"/>
                </a:solidFill>
                <a:effectLst/>
                <a:latin typeface="Source Sans Pro" panose="020B0503030403020204" pitchFamily="34" charset="0"/>
              </a:rPr>
              <a:t>© Mr Mark </a:t>
            </a:r>
            <a:r>
              <a:rPr lang="en-GB" sz="2000" b="0" i="0" dirty="0" err="1">
                <a:solidFill>
                  <a:srgbClr val="151515"/>
                </a:solidFill>
                <a:effectLst/>
                <a:latin typeface="Source Sans Pro" panose="020B0503030403020204" pitchFamily="34" charset="0"/>
              </a:rPr>
              <a:t>Bardell</a:t>
            </a:r>
            <a:r>
              <a:rPr lang="en-GB" sz="2000" b="0" i="0" dirty="0">
                <a:solidFill>
                  <a:srgbClr val="151515"/>
                </a:solidFill>
                <a:effectLst/>
                <a:latin typeface="Source Sans Pro" panose="020B0503030403020204" pitchFamily="34" charset="0"/>
              </a:rPr>
              <a:t>. Source: Historic England Archive</a:t>
            </a:r>
            <a:r>
              <a:rPr lang="en-US" sz="1400" dirty="0">
                <a:latin typeface="Arial" panose="020B0604020202020204" pitchFamily="34" charset="0"/>
                <a:cs typeface="Arial" panose="020B0604020202020204" pitchFamily="34" charset="0"/>
              </a:rPr>
              <a:t> ref: </a:t>
            </a:r>
            <a:r>
              <a:rPr lang="en-GB" sz="2000" b="0" i="0" dirty="0">
                <a:solidFill>
                  <a:srgbClr val="151515"/>
                </a:solidFill>
                <a:effectLst/>
                <a:latin typeface="Source Sans Pro" panose="020B0503030403020204" pitchFamily="34" charset="0"/>
              </a:rPr>
              <a:t>IOE01/02052/31</a:t>
            </a:r>
          </a:p>
          <a:p>
            <a:r>
              <a:rPr lang="en-GB" sz="2000" b="0" i="0" dirty="0">
                <a:solidFill>
                  <a:srgbClr val="151515"/>
                </a:solidFill>
                <a:effectLst/>
                <a:latin typeface="Source Sans Pro" panose="020B0503030403020204" pitchFamily="34" charset="0"/>
                <a:cs typeface="Arial" panose="020B0604020202020204" pitchFamily="34" charset="0"/>
              </a:rPr>
              <a:t>Deal - </a:t>
            </a:r>
            <a:r>
              <a:rPr lang="en-GB" sz="2000" b="0" i="0" dirty="0">
                <a:solidFill>
                  <a:srgbClr val="151515"/>
                </a:solidFill>
                <a:effectLst/>
                <a:latin typeface="Source Sans Pro" panose="020B0503030403020204" pitchFamily="34" charset="0"/>
              </a:rPr>
              <a:t>© Copyright Historic England Archive Photo Library ref: k970992</a:t>
            </a:r>
          </a:p>
          <a:p>
            <a:r>
              <a:rPr lang="en-GB" sz="2000" b="0" i="0" dirty="0">
                <a:solidFill>
                  <a:srgbClr val="151515"/>
                </a:solidFill>
                <a:effectLst/>
                <a:latin typeface="Source Sans Pro" panose="020B0503030403020204" pitchFamily="34" charset="0"/>
                <a:cs typeface="Arial" panose="020B0604020202020204" pitchFamily="34" charset="0"/>
              </a:rPr>
              <a:t>Pendennis - </a:t>
            </a:r>
            <a:r>
              <a:rPr lang="en-GB" sz="2000" b="0" i="0" dirty="0">
                <a:solidFill>
                  <a:srgbClr val="151515"/>
                </a:solidFill>
                <a:effectLst/>
                <a:latin typeface="Source Sans Pro" panose="020B0503030403020204" pitchFamily="34" charset="0"/>
              </a:rPr>
              <a:t>© Crown copyright. Historic England Archive ref: </a:t>
            </a:r>
            <a:r>
              <a:rPr lang="en-GB" sz="2000" b="0" i="0" dirty="0" err="1">
                <a:solidFill>
                  <a:srgbClr val="151515"/>
                </a:solidFill>
                <a:effectLst/>
                <a:latin typeface="Source Sans Pro" panose="020B0503030403020204" pitchFamily="34" charset="0"/>
              </a:rPr>
              <a:t>nmr</a:t>
            </a:r>
            <a:r>
              <a:rPr lang="en-GB" sz="2000" b="0" i="0" dirty="0">
                <a:solidFill>
                  <a:srgbClr val="151515"/>
                </a:solidFill>
                <a:effectLst/>
                <a:latin typeface="Source Sans Pro" panose="020B0503030403020204" pitchFamily="34" charset="0"/>
              </a:rPr>
              <a:t> 10700/56a</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FFFB68-4C17-3C4E-8F1F-E2E74032E6C9}" type="slidenum">
              <a:rPr lang="en-US" smtClean="0"/>
              <a:t>8</a:t>
            </a:fld>
            <a:endParaRPr lang="en-US"/>
          </a:p>
        </p:txBody>
      </p:sp>
    </p:spTree>
    <p:extLst>
      <p:ext uri="{BB962C8B-B14F-4D97-AF65-F5344CB8AC3E}">
        <p14:creationId xmlns:p14="http://schemas.microsoft.com/office/powerpoint/2010/main" val="1664543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200" b="0" i="0" dirty="0">
                <a:solidFill>
                  <a:srgbClr val="151515"/>
                </a:solidFill>
                <a:effectLst/>
                <a:latin typeface="Source Sans Pro" panose="020B0503030403020204" pitchFamily="34" charset="0"/>
              </a:rPr>
              <a:t>Hurst - © Crown copyright. Historic England Archive ref: </a:t>
            </a:r>
            <a:r>
              <a:rPr lang="en-GB" sz="3200" b="0" i="0" dirty="0" err="1">
                <a:solidFill>
                  <a:srgbClr val="151515"/>
                </a:solidFill>
                <a:effectLst/>
                <a:latin typeface="Source Sans Pro" panose="020B0503030403020204" pitchFamily="34" charset="0"/>
              </a:rPr>
              <a:t>nmr</a:t>
            </a:r>
            <a:r>
              <a:rPr lang="en-GB" sz="3200" b="0" i="0" dirty="0">
                <a:solidFill>
                  <a:srgbClr val="151515"/>
                </a:solidFill>
                <a:effectLst/>
                <a:latin typeface="Source Sans Pro" panose="020B0503030403020204" pitchFamily="34" charset="0"/>
              </a:rPr>
              <a:t> 15700/29</a:t>
            </a:r>
          </a:p>
          <a:p>
            <a:r>
              <a:rPr lang="en-GB" sz="3200" b="0" i="0" dirty="0">
                <a:solidFill>
                  <a:srgbClr val="151515"/>
                </a:solidFill>
                <a:effectLst/>
                <a:latin typeface="Source Sans Pro" panose="020B0503030403020204" pitchFamily="34" charset="0"/>
                <a:cs typeface="Arial" panose="020B0604020202020204" pitchFamily="34" charset="0"/>
              </a:rPr>
              <a:t>Lindisfarne - </a:t>
            </a:r>
            <a:r>
              <a:rPr lang="en-GB" sz="3200" b="0" i="0" dirty="0">
                <a:solidFill>
                  <a:srgbClr val="151515"/>
                </a:solidFill>
                <a:effectLst/>
                <a:latin typeface="Source Sans Pro" panose="020B0503030403020204" pitchFamily="34" charset="0"/>
              </a:rPr>
              <a:t>© Mr John Murdoch. Source: Historic England Archive Ref: IOE01/15205/02</a:t>
            </a:r>
          </a:p>
          <a:p>
            <a:r>
              <a:rPr lang="en-GB" sz="3200" b="0" i="0" dirty="0" err="1">
                <a:solidFill>
                  <a:srgbClr val="151515"/>
                </a:solidFill>
                <a:effectLst/>
                <a:latin typeface="Source Sans Pro" panose="020B0503030403020204" pitchFamily="34" charset="0"/>
                <a:cs typeface="Arial" panose="020B0604020202020204" pitchFamily="34" charset="0"/>
              </a:rPr>
              <a:t>Walmer</a:t>
            </a:r>
            <a:r>
              <a:rPr lang="en-GB" sz="3200" b="0" i="0" dirty="0">
                <a:solidFill>
                  <a:srgbClr val="151515"/>
                </a:solidFill>
                <a:effectLst/>
                <a:latin typeface="Source Sans Pro" panose="020B0503030403020204" pitchFamily="34" charset="0"/>
                <a:cs typeface="Arial" panose="020B0604020202020204" pitchFamily="34" charset="0"/>
              </a:rPr>
              <a:t> - </a:t>
            </a:r>
            <a:r>
              <a:rPr lang="en-GB" sz="3200" b="0" i="0" dirty="0">
                <a:solidFill>
                  <a:srgbClr val="151515"/>
                </a:solidFill>
                <a:effectLst/>
                <a:latin typeface="Source Sans Pro" panose="020B0503030403020204" pitchFamily="34" charset="0"/>
              </a:rPr>
              <a:t>© Copyright Historic England Archive Photo Library ref: k980415</a:t>
            </a:r>
          </a:p>
          <a:p>
            <a:r>
              <a:rPr lang="en-GB" sz="3200" b="0" i="0" dirty="0">
                <a:solidFill>
                  <a:srgbClr val="151515"/>
                </a:solidFill>
                <a:effectLst/>
                <a:latin typeface="Source Sans Pro" panose="020B0503030403020204" pitchFamily="34" charset="0"/>
                <a:cs typeface="Arial" panose="020B0604020202020204" pitchFamily="34" charset="0"/>
              </a:rPr>
              <a:t>St Catherine - </a:t>
            </a:r>
            <a:r>
              <a:rPr lang="en-GB" sz="4400" b="0" i="0" dirty="0">
                <a:solidFill>
                  <a:srgbClr val="151515"/>
                </a:solidFill>
                <a:effectLst/>
                <a:latin typeface="Source Sans Pro" panose="020B0503030403020204" pitchFamily="34" charset="0"/>
              </a:rPr>
              <a:t>© Mr Roger Norman. Source: Historic England Archive </a:t>
            </a:r>
            <a:r>
              <a:rPr lang="en-GB" sz="3200" b="0" i="0" dirty="0">
                <a:solidFill>
                  <a:srgbClr val="151515"/>
                </a:solidFill>
                <a:effectLst/>
                <a:latin typeface="Source Sans Pro" panose="020B0503030403020204" pitchFamily="34" charset="0"/>
              </a:rPr>
              <a:t>ref: </a:t>
            </a:r>
            <a:r>
              <a:rPr lang="en-GB" sz="4400" b="0" i="0" dirty="0">
                <a:solidFill>
                  <a:srgbClr val="151515"/>
                </a:solidFill>
                <a:effectLst/>
                <a:latin typeface="Source Sans Pro" panose="020B0503030403020204" pitchFamily="34" charset="0"/>
              </a:rPr>
              <a:t>IOE01/13919/04</a:t>
            </a:r>
          </a:p>
          <a:p>
            <a:r>
              <a:rPr lang="en-GB" sz="4400" b="0" i="0" dirty="0">
                <a:solidFill>
                  <a:srgbClr val="151515"/>
                </a:solidFill>
                <a:effectLst/>
                <a:latin typeface="Source Sans Pro" panose="020B0503030403020204" pitchFamily="34" charset="0"/>
                <a:cs typeface="Arial" panose="020B0604020202020204" pitchFamily="34" charset="0"/>
              </a:rPr>
              <a:t>Sandgate - </a:t>
            </a:r>
            <a:r>
              <a:rPr lang="en-GB" sz="3200" b="0" i="0" dirty="0">
                <a:solidFill>
                  <a:srgbClr val="151515"/>
                </a:solidFill>
                <a:effectLst/>
                <a:latin typeface="Source Sans Pro" panose="020B0503030403020204" pitchFamily="34" charset="0"/>
              </a:rPr>
              <a:t>© Mr Brian Collins. Source: Historic England Archive</a:t>
            </a:r>
            <a:r>
              <a:rPr lang="en-GB" sz="4400" b="0" i="0" dirty="0">
                <a:solidFill>
                  <a:srgbClr val="151515"/>
                </a:solidFill>
                <a:effectLst/>
                <a:latin typeface="Source Sans Pro" panose="020B0503030403020204" pitchFamily="34" charset="0"/>
              </a:rPr>
              <a:t> ref: </a:t>
            </a:r>
            <a:r>
              <a:rPr lang="en-GB" sz="3200" b="0" i="0" dirty="0">
                <a:solidFill>
                  <a:srgbClr val="151515"/>
                </a:solidFill>
                <a:effectLst/>
                <a:latin typeface="Source Sans Pro" panose="020B0503030403020204" pitchFamily="34" charset="0"/>
              </a:rPr>
              <a:t>IOE01/07295/02</a:t>
            </a:r>
          </a:p>
          <a:p>
            <a:r>
              <a:rPr lang="en-GB" sz="3200" b="0" i="0" dirty="0" err="1">
                <a:solidFill>
                  <a:srgbClr val="151515"/>
                </a:solidFill>
                <a:effectLst/>
                <a:latin typeface="Source Sans Pro" panose="020B0503030403020204" pitchFamily="34" charset="0"/>
                <a:cs typeface="Arial" panose="020B0604020202020204" pitchFamily="34" charset="0"/>
              </a:rPr>
              <a:t>Calshot</a:t>
            </a:r>
            <a:r>
              <a:rPr lang="en-GB" sz="3200" b="0" i="0" dirty="0">
                <a:solidFill>
                  <a:srgbClr val="151515"/>
                </a:solidFill>
                <a:effectLst/>
                <a:latin typeface="Source Sans Pro" panose="020B0503030403020204" pitchFamily="34" charset="0"/>
                <a:cs typeface="Arial" panose="020B0604020202020204" pitchFamily="34" charset="0"/>
              </a:rPr>
              <a:t> – </a:t>
            </a:r>
            <a:r>
              <a:rPr lang="en-GB" sz="4400" b="0" i="0" dirty="0">
                <a:solidFill>
                  <a:srgbClr val="151515"/>
                </a:solidFill>
                <a:effectLst/>
                <a:latin typeface="Source Sans Pro" panose="020B0503030403020204" pitchFamily="34" charset="0"/>
              </a:rPr>
              <a:t>© Mr Alec Howard. Source: Historic England Archive</a:t>
            </a:r>
            <a:r>
              <a:rPr lang="en-GB" sz="3200" b="0" i="0" dirty="0">
                <a:solidFill>
                  <a:srgbClr val="151515"/>
                </a:solidFill>
                <a:effectLst/>
                <a:latin typeface="Source Sans Pro" panose="020B0503030403020204" pitchFamily="34" charset="0"/>
                <a:cs typeface="Arial" panose="020B0604020202020204" pitchFamily="34" charset="0"/>
              </a:rPr>
              <a:t> ref: </a:t>
            </a:r>
            <a:r>
              <a:rPr lang="en-GB" sz="3200" b="0" i="0" dirty="0">
                <a:solidFill>
                  <a:srgbClr val="151515"/>
                </a:solidFill>
                <a:effectLst/>
                <a:latin typeface="Source Sans Pro" panose="020B0503030403020204" pitchFamily="34" charset="0"/>
              </a:rPr>
              <a:t>IOE01/12957/12</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FFFB68-4C17-3C4E-8F1F-E2E74032E6C9}" type="slidenum">
              <a:rPr lang="en-US" smtClean="0"/>
              <a:t>10</a:t>
            </a:fld>
            <a:endParaRPr lang="en-US"/>
          </a:p>
        </p:txBody>
      </p:sp>
    </p:spTree>
    <p:extLst>
      <p:ext uri="{BB962C8B-B14F-4D97-AF65-F5344CB8AC3E}">
        <p14:creationId xmlns:p14="http://schemas.microsoft.com/office/powerpoint/2010/main" val="862153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err="1">
                <a:latin typeface="Arial" panose="020B0604020202020204" pitchFamily="34" charset="0"/>
                <a:cs typeface="Arial" panose="020B0604020202020204" pitchFamily="34" charset="0"/>
              </a:rPr>
              <a:t>Sandsfoot</a:t>
            </a:r>
            <a:r>
              <a:rPr lang="en-US" sz="2000" dirty="0">
                <a:latin typeface="Arial" panose="020B0604020202020204" pitchFamily="34" charset="0"/>
                <a:cs typeface="Arial" panose="020B0604020202020204" pitchFamily="34" charset="0"/>
              </a:rPr>
              <a:t> – </a:t>
            </a:r>
            <a:r>
              <a:rPr lang="en-GB" sz="3200" b="0" i="0" dirty="0">
                <a:solidFill>
                  <a:srgbClr val="151515"/>
                </a:solidFill>
                <a:effectLst/>
                <a:latin typeface="Source Sans Pro" panose="020B0503030403020204" pitchFamily="34" charset="0"/>
              </a:rPr>
              <a:t>© Mr Stuart Morris. Source: Historic England Archive </a:t>
            </a:r>
            <a:r>
              <a:rPr lang="en-US" sz="2000" dirty="0">
                <a:latin typeface="Arial" panose="020B0604020202020204" pitchFamily="34" charset="0"/>
                <a:cs typeface="Arial" panose="020B0604020202020204" pitchFamily="34" charset="0"/>
              </a:rPr>
              <a:t>ref: </a:t>
            </a:r>
            <a:r>
              <a:rPr lang="en-GB" sz="3200" b="0" i="0" dirty="0">
                <a:solidFill>
                  <a:srgbClr val="151515"/>
                </a:solidFill>
                <a:effectLst/>
                <a:latin typeface="Source Sans Pro" panose="020B0503030403020204" pitchFamily="34" charset="0"/>
              </a:rPr>
              <a:t>IOE01/10949/09</a:t>
            </a:r>
          </a:p>
          <a:p>
            <a:r>
              <a:rPr lang="en-GB" sz="3200" b="0" i="0" dirty="0" err="1">
                <a:solidFill>
                  <a:srgbClr val="151515"/>
                </a:solidFill>
                <a:effectLst/>
                <a:latin typeface="Source Sans Pro" panose="020B0503030403020204" pitchFamily="34" charset="0"/>
                <a:cs typeface="Arial" panose="020B0604020202020204" pitchFamily="34" charset="0"/>
              </a:rPr>
              <a:t>Brownsea</a:t>
            </a:r>
            <a:r>
              <a:rPr lang="en-GB" sz="3200" b="0" i="0" dirty="0">
                <a:solidFill>
                  <a:srgbClr val="151515"/>
                </a:solidFill>
                <a:effectLst/>
                <a:latin typeface="Source Sans Pro" panose="020B0503030403020204" pitchFamily="34" charset="0"/>
                <a:cs typeface="Arial" panose="020B0604020202020204" pitchFamily="34" charset="0"/>
              </a:rPr>
              <a:t> – </a:t>
            </a:r>
            <a:r>
              <a:rPr lang="en-GB" sz="4400" b="0" i="0" dirty="0">
                <a:solidFill>
                  <a:srgbClr val="151515"/>
                </a:solidFill>
                <a:effectLst/>
                <a:latin typeface="Source Sans Pro" panose="020B0503030403020204" pitchFamily="34" charset="0"/>
              </a:rPr>
              <a:t>© Mr JE Leeson. Source: Historic England Archive</a:t>
            </a:r>
            <a:r>
              <a:rPr lang="en-GB" sz="3200" b="0" i="0" dirty="0">
                <a:solidFill>
                  <a:srgbClr val="151515"/>
                </a:solidFill>
                <a:effectLst/>
                <a:latin typeface="Source Sans Pro" panose="020B0503030403020204" pitchFamily="34" charset="0"/>
                <a:cs typeface="Arial" panose="020B0604020202020204" pitchFamily="34" charset="0"/>
              </a:rPr>
              <a:t> ref: </a:t>
            </a:r>
            <a:r>
              <a:rPr lang="en-GB" sz="3200" b="0" i="0" dirty="0">
                <a:solidFill>
                  <a:srgbClr val="151515"/>
                </a:solidFill>
                <a:effectLst/>
                <a:latin typeface="Source Sans Pro" panose="020B0503030403020204" pitchFamily="34" charset="0"/>
              </a:rPr>
              <a:t>IOE01/07282/21</a:t>
            </a:r>
          </a:p>
          <a:p>
            <a:r>
              <a:rPr lang="en-GB" sz="3200" b="0" i="0" dirty="0">
                <a:solidFill>
                  <a:srgbClr val="151515"/>
                </a:solidFill>
                <a:effectLst/>
                <a:latin typeface="Source Sans Pro" panose="020B0503030403020204" pitchFamily="34" charset="0"/>
                <a:cs typeface="Arial" panose="020B0604020202020204" pitchFamily="34" charset="0"/>
              </a:rPr>
              <a:t>Yarmouth - </a:t>
            </a:r>
            <a:r>
              <a:rPr lang="en-GB" sz="3200" b="0" i="0" dirty="0">
                <a:solidFill>
                  <a:srgbClr val="151515"/>
                </a:solidFill>
                <a:effectLst/>
                <a:latin typeface="Source Sans Pro" panose="020B0503030403020204" pitchFamily="34" charset="0"/>
              </a:rPr>
              <a:t>© Dr Barry Senior ARPS. Source Historic England Archive ref: 393277</a:t>
            </a:r>
          </a:p>
          <a:p>
            <a:r>
              <a:rPr lang="en-GB" sz="3200" b="0" i="0" dirty="0">
                <a:solidFill>
                  <a:srgbClr val="151515"/>
                </a:solidFill>
                <a:effectLst/>
                <a:latin typeface="Source Sans Pro" panose="020B0503030403020204" pitchFamily="34" charset="0"/>
                <a:cs typeface="Arial" panose="020B0604020202020204" pitchFamily="34" charset="0"/>
              </a:rPr>
              <a:t>Portland - </a:t>
            </a:r>
            <a:r>
              <a:rPr lang="en-GB" sz="3200" b="0" i="0" dirty="0">
                <a:solidFill>
                  <a:srgbClr val="151515"/>
                </a:solidFill>
                <a:effectLst/>
                <a:latin typeface="Source Sans Pro" panose="020B0503030403020204" pitchFamily="34" charset="0"/>
              </a:rPr>
              <a:t>© Copyright Historic England Archive Photo Library ref: k981924</a:t>
            </a:r>
          </a:p>
          <a:p>
            <a:r>
              <a:rPr lang="en-GB" sz="3200" b="0" i="0" dirty="0">
                <a:solidFill>
                  <a:srgbClr val="151515"/>
                </a:solidFill>
                <a:effectLst/>
                <a:latin typeface="Source Sans Pro" panose="020B0503030403020204" pitchFamily="34" charset="0"/>
                <a:cs typeface="Arial" panose="020B0604020202020204" pitchFamily="34" charset="0"/>
              </a:rPr>
              <a:t>St </a:t>
            </a:r>
            <a:r>
              <a:rPr lang="en-GB" sz="3200" b="0" i="0" dirty="0" err="1">
                <a:solidFill>
                  <a:srgbClr val="151515"/>
                </a:solidFill>
                <a:effectLst/>
                <a:latin typeface="Source Sans Pro" panose="020B0503030403020204" pitchFamily="34" charset="0"/>
                <a:cs typeface="Arial" panose="020B0604020202020204" pitchFamily="34" charset="0"/>
              </a:rPr>
              <a:t>Mawes</a:t>
            </a:r>
            <a:r>
              <a:rPr lang="en-GB" sz="3200" b="0" i="0" dirty="0">
                <a:solidFill>
                  <a:srgbClr val="151515"/>
                </a:solidFill>
                <a:effectLst/>
                <a:latin typeface="Source Sans Pro" panose="020B0503030403020204" pitchFamily="34" charset="0"/>
                <a:cs typeface="Arial" panose="020B0604020202020204" pitchFamily="34" charset="0"/>
              </a:rPr>
              <a:t> - </a:t>
            </a:r>
            <a:r>
              <a:rPr lang="en-GB" sz="3200" b="0" i="0" dirty="0">
                <a:solidFill>
                  <a:srgbClr val="151515"/>
                </a:solidFill>
                <a:effectLst/>
                <a:latin typeface="Source Sans Pro" panose="020B0503030403020204" pitchFamily="34" charset="0"/>
              </a:rPr>
              <a:t>© Historic England Archive ref: HAW 9401/45</a:t>
            </a:r>
          </a:p>
          <a:p>
            <a:r>
              <a:rPr lang="en-GB" sz="3200" b="0" i="0" dirty="0">
                <a:solidFill>
                  <a:srgbClr val="151515"/>
                </a:solidFill>
                <a:effectLst/>
                <a:latin typeface="Source Sans Pro" panose="020B0503030403020204" pitchFamily="34" charset="0"/>
                <a:cs typeface="Arial" panose="020B0604020202020204" pitchFamily="34" charset="0"/>
              </a:rPr>
              <a:t>West Cowes - </a:t>
            </a:r>
            <a:r>
              <a:rPr lang="en-GB" sz="3200" b="0" i="0" dirty="0">
                <a:solidFill>
                  <a:srgbClr val="151515"/>
                </a:solidFill>
                <a:effectLst/>
                <a:latin typeface="Source Sans Pro" panose="020B0503030403020204" pitchFamily="34" charset="0"/>
              </a:rPr>
              <a:t> © Tim Belcher. Source Historic England Archive ref: 419053</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FFFB68-4C17-3C4E-8F1F-E2E74032E6C9}" type="slidenum">
              <a:rPr lang="en-US" smtClean="0"/>
              <a:t>11</a:t>
            </a:fld>
            <a:endParaRPr lang="en-US"/>
          </a:p>
        </p:txBody>
      </p:sp>
    </p:spTree>
    <p:extLst>
      <p:ext uri="{BB962C8B-B14F-4D97-AF65-F5344CB8AC3E}">
        <p14:creationId xmlns:p14="http://schemas.microsoft.com/office/powerpoint/2010/main" val="1198621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panose="020B0604020202020204" pitchFamily="34" charset="0"/>
                <a:cs typeface="Arial" panose="020B0604020202020204" pitchFamily="34" charset="0"/>
              </a:rPr>
              <a:t>Camber – </a:t>
            </a:r>
            <a:r>
              <a:rPr lang="en-GB" sz="3200" b="0" i="0" dirty="0">
                <a:solidFill>
                  <a:srgbClr val="151515"/>
                </a:solidFill>
                <a:effectLst/>
                <a:latin typeface="Source Sans Pro" panose="020B0503030403020204" pitchFamily="34" charset="0"/>
              </a:rPr>
              <a:t>© Historic England Archive ref: AA98/04491</a:t>
            </a:r>
            <a:endParaRPr lang="en-US"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Netley</a:t>
            </a:r>
            <a:r>
              <a:rPr lang="en-US" sz="2000" dirty="0">
                <a:latin typeface="Arial" panose="020B0604020202020204" pitchFamily="34" charset="0"/>
                <a:cs typeface="Arial" panose="020B0604020202020204" pitchFamily="34" charset="0"/>
              </a:rPr>
              <a:t> – </a:t>
            </a:r>
            <a:r>
              <a:rPr lang="en-GB" sz="3200" b="0" i="0" dirty="0">
                <a:solidFill>
                  <a:srgbClr val="151515"/>
                </a:solidFill>
                <a:effectLst/>
                <a:latin typeface="Source Sans Pro" panose="020B0503030403020204" pitchFamily="34" charset="0"/>
              </a:rPr>
              <a:t>© Mr W.G.P. Davies LRPS. Source Historic England Archive </a:t>
            </a:r>
            <a:r>
              <a:rPr lang="en-US" sz="2000" dirty="0">
                <a:latin typeface="Arial" panose="020B0604020202020204" pitchFamily="34" charset="0"/>
                <a:cs typeface="Arial" panose="020B0604020202020204" pitchFamily="34" charset="0"/>
              </a:rPr>
              <a:t>ref: </a:t>
            </a:r>
            <a:r>
              <a:rPr lang="en-GB" sz="3200" b="0" i="0" dirty="0">
                <a:solidFill>
                  <a:srgbClr val="151515"/>
                </a:solidFill>
                <a:effectLst/>
                <a:latin typeface="Source Sans Pro" panose="020B0503030403020204" pitchFamily="34" charset="0"/>
              </a:rPr>
              <a:t>IOE01/02002/16</a:t>
            </a:r>
            <a:r>
              <a:rPr lang="en-US" sz="2000" dirty="0">
                <a:latin typeface="Arial" panose="020B0604020202020204" pitchFamily="34" charset="0"/>
                <a:cs typeface="Arial" panose="020B0604020202020204" pitchFamily="34" charset="0"/>
              </a:rPr>
              <a:t> </a:t>
            </a:r>
          </a:p>
          <a:p>
            <a:r>
              <a:rPr lang="en-US" sz="2000" dirty="0" err="1">
                <a:latin typeface="Arial" panose="020B0604020202020204" pitchFamily="34" charset="0"/>
                <a:cs typeface="Arial" panose="020B0604020202020204" pitchFamily="34" charset="0"/>
              </a:rPr>
              <a:t>Southsea</a:t>
            </a:r>
            <a:r>
              <a:rPr lang="en-US" sz="2000" dirty="0">
                <a:latin typeface="Arial" panose="020B0604020202020204" pitchFamily="34" charset="0"/>
                <a:cs typeface="Arial" panose="020B0604020202020204" pitchFamily="34" charset="0"/>
              </a:rPr>
              <a:t> – </a:t>
            </a:r>
            <a:r>
              <a:rPr lang="en-GB" sz="3200" b="0" i="0" dirty="0">
                <a:solidFill>
                  <a:srgbClr val="151515"/>
                </a:solidFill>
                <a:effectLst/>
                <a:latin typeface="Source Sans Pro" panose="020B0503030403020204" pitchFamily="34" charset="0"/>
              </a:rPr>
              <a:t>© Mr Mark </a:t>
            </a:r>
            <a:r>
              <a:rPr lang="en-GB" sz="3200" b="0" i="0" dirty="0" err="1">
                <a:solidFill>
                  <a:srgbClr val="151515"/>
                </a:solidFill>
                <a:effectLst/>
                <a:latin typeface="Source Sans Pro" panose="020B0503030403020204" pitchFamily="34" charset="0"/>
              </a:rPr>
              <a:t>Bardell</a:t>
            </a:r>
            <a:r>
              <a:rPr lang="en-GB" sz="3200" b="0" i="0" dirty="0">
                <a:solidFill>
                  <a:srgbClr val="151515"/>
                </a:solidFill>
                <a:effectLst/>
                <a:latin typeface="Source Sans Pro" panose="020B0503030403020204" pitchFamily="34" charset="0"/>
              </a:rPr>
              <a:t>. Source: Historic England Archive</a:t>
            </a:r>
            <a:r>
              <a:rPr lang="en-US" sz="2000" dirty="0">
                <a:latin typeface="Arial" panose="020B0604020202020204" pitchFamily="34" charset="0"/>
                <a:cs typeface="Arial" panose="020B0604020202020204" pitchFamily="34" charset="0"/>
              </a:rPr>
              <a:t> ref: </a:t>
            </a:r>
            <a:r>
              <a:rPr lang="en-GB" sz="3200" b="0" i="0" dirty="0">
                <a:solidFill>
                  <a:srgbClr val="151515"/>
                </a:solidFill>
                <a:effectLst/>
                <a:latin typeface="Source Sans Pro" panose="020B0503030403020204" pitchFamily="34" charset="0"/>
              </a:rPr>
              <a:t>IOE01/02052/31</a:t>
            </a:r>
          </a:p>
          <a:p>
            <a:r>
              <a:rPr lang="en-GB" sz="3200" b="0" i="0" dirty="0">
                <a:solidFill>
                  <a:srgbClr val="151515"/>
                </a:solidFill>
                <a:effectLst/>
                <a:latin typeface="Source Sans Pro" panose="020B0503030403020204" pitchFamily="34" charset="0"/>
                <a:cs typeface="Arial" panose="020B0604020202020204" pitchFamily="34" charset="0"/>
              </a:rPr>
              <a:t>Deal - </a:t>
            </a:r>
            <a:r>
              <a:rPr lang="en-GB" sz="3200" b="0" i="0" dirty="0">
                <a:solidFill>
                  <a:srgbClr val="151515"/>
                </a:solidFill>
                <a:effectLst/>
                <a:latin typeface="Source Sans Pro" panose="020B0503030403020204" pitchFamily="34" charset="0"/>
              </a:rPr>
              <a:t>© Copyright Historic England Archive Photo Library ref: k970992</a:t>
            </a:r>
          </a:p>
          <a:p>
            <a:r>
              <a:rPr lang="en-GB" sz="3200" b="0" i="0" dirty="0">
                <a:solidFill>
                  <a:srgbClr val="151515"/>
                </a:solidFill>
                <a:effectLst/>
                <a:latin typeface="Source Sans Pro" panose="020B0503030403020204" pitchFamily="34" charset="0"/>
                <a:cs typeface="Arial" panose="020B0604020202020204" pitchFamily="34" charset="0"/>
              </a:rPr>
              <a:t>Pendennis - </a:t>
            </a:r>
            <a:r>
              <a:rPr lang="en-GB" sz="3200" b="0" i="0" dirty="0">
                <a:solidFill>
                  <a:srgbClr val="151515"/>
                </a:solidFill>
                <a:effectLst/>
                <a:latin typeface="Source Sans Pro" panose="020B0503030403020204" pitchFamily="34" charset="0"/>
              </a:rPr>
              <a:t>© Crown copyright. Historic England Archive ref: </a:t>
            </a:r>
            <a:r>
              <a:rPr lang="en-GB" sz="3200" b="0" i="0" dirty="0" err="1">
                <a:solidFill>
                  <a:srgbClr val="151515"/>
                </a:solidFill>
                <a:effectLst/>
                <a:latin typeface="Source Sans Pro" panose="020B0503030403020204" pitchFamily="34" charset="0"/>
              </a:rPr>
              <a:t>nmr</a:t>
            </a:r>
            <a:r>
              <a:rPr lang="en-GB" sz="3200" b="0" i="0" dirty="0">
                <a:solidFill>
                  <a:srgbClr val="151515"/>
                </a:solidFill>
                <a:effectLst/>
                <a:latin typeface="Source Sans Pro" panose="020B0503030403020204" pitchFamily="34" charset="0"/>
              </a:rPr>
              <a:t> 10700/56a</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FFFB68-4C17-3C4E-8F1F-E2E74032E6C9}" type="slidenum">
              <a:rPr lang="en-US" smtClean="0"/>
              <a:t>12</a:t>
            </a:fld>
            <a:endParaRPr lang="en-US"/>
          </a:p>
        </p:txBody>
      </p:sp>
    </p:spTree>
    <p:extLst>
      <p:ext uri="{BB962C8B-B14F-4D97-AF65-F5344CB8AC3E}">
        <p14:creationId xmlns:p14="http://schemas.microsoft.com/office/powerpoint/2010/main" val="315692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mailto:contact@historicengland.org.uk?subject=Education%20Resources" TargetMode="External"/><Relationship Id="rId4" Type="http://schemas.openxmlformats.org/officeDocument/2006/relationships/hyperlink" Target="http://www.historicengland.org.uk/education"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Front Cover - Single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63036-2AAB-6E04-89BC-E62DFBB81AC4}"/>
              </a:ext>
            </a:extLst>
          </p:cNvPr>
          <p:cNvSpPr>
            <a:spLocks noGrp="1"/>
          </p:cNvSpPr>
          <p:nvPr>
            <p:ph type="title"/>
          </p:nvPr>
        </p:nvSpPr>
        <p:spPr>
          <a:xfrm>
            <a:off x="0" y="-1404622"/>
            <a:ext cx="10515600" cy="1325563"/>
          </a:xfrm>
          <a:prstGeom prst="rect">
            <a:avLst/>
          </a:prstGeom>
        </p:spPr>
        <p:txBody>
          <a:bodyPr/>
          <a:lstStyle>
            <a:lvl1pPr>
              <a:defRPr baseline="0">
                <a:solidFill>
                  <a:srgbClr val="B15274"/>
                </a:solidFill>
              </a:defRPr>
            </a:lvl1pPr>
          </a:lstStyle>
          <a:p>
            <a:r>
              <a:rPr lang="en-GB" dirty="0"/>
              <a:t>Click to edit Master title style</a:t>
            </a:r>
            <a:endParaRPr lang="en-US" dirty="0"/>
          </a:p>
        </p:txBody>
      </p:sp>
      <p:grpSp>
        <p:nvGrpSpPr>
          <p:cNvPr id="7" name="Group 2">
            <a:extLst>
              <a:ext uri="{FF2B5EF4-FFF2-40B4-BE49-F238E27FC236}">
                <a16:creationId xmlns:a16="http://schemas.microsoft.com/office/drawing/2014/main" id="{369C1781-720E-1D93-58A4-0181FF076ECE}"/>
              </a:ext>
              <a:ext uri="{C183D7F6-B498-43B3-948B-1728B52AA6E4}">
                <adec:decorative xmlns:adec="http://schemas.microsoft.com/office/drawing/2017/decorative" val="1"/>
              </a:ext>
            </a:extLst>
          </p:cNvPr>
          <p:cNvGrpSpPr/>
          <p:nvPr userDrawn="1"/>
        </p:nvGrpSpPr>
        <p:grpSpPr>
          <a:xfrm>
            <a:off x="-2" y="0"/>
            <a:ext cx="4122821" cy="6858000"/>
            <a:chOff x="0" y="0"/>
            <a:chExt cx="1825933" cy="3408051"/>
          </a:xfrm>
        </p:grpSpPr>
        <p:sp>
          <p:nvSpPr>
            <p:cNvPr id="8" name="Freeform 3">
              <a:extLst>
                <a:ext uri="{FF2B5EF4-FFF2-40B4-BE49-F238E27FC236}">
                  <a16:creationId xmlns:a16="http://schemas.microsoft.com/office/drawing/2014/main" id="{A3C66558-6BC5-3EAF-D9D4-3E5DD05ACF55}"/>
                </a:ext>
                <a:ext uri="{C183D7F6-B498-43B3-948B-1728B52AA6E4}">
                  <adec:decorative xmlns:adec="http://schemas.microsoft.com/office/drawing/2017/decorative" val="1"/>
                </a:ext>
              </a:extLst>
            </p:cNvPr>
            <p:cNvSpPr/>
            <p:nvPr/>
          </p:nvSpPr>
          <p:spPr>
            <a:xfrm>
              <a:off x="0" y="0"/>
              <a:ext cx="1825933" cy="3408051"/>
            </a:xfrm>
            <a:custGeom>
              <a:avLst/>
              <a:gdLst/>
              <a:ahLst/>
              <a:cxnLst/>
              <a:rect l="l" t="t" r="r" b="b"/>
              <a:pathLst>
                <a:path w="1825933" h="3408051">
                  <a:moveTo>
                    <a:pt x="0" y="0"/>
                  </a:moveTo>
                  <a:lnTo>
                    <a:pt x="1825933" y="0"/>
                  </a:lnTo>
                  <a:lnTo>
                    <a:pt x="1825933" y="3408051"/>
                  </a:lnTo>
                  <a:lnTo>
                    <a:pt x="0" y="3408051"/>
                  </a:lnTo>
                  <a:close/>
                </a:path>
              </a:pathLst>
            </a:custGeom>
            <a:solidFill>
              <a:srgbClr val="F192B4"/>
            </a:solidFill>
          </p:spPr>
          <p:txBody>
            <a:bodyPr/>
            <a:lstStyle/>
            <a:p>
              <a:endParaRPr lang="en-US" dirty="0"/>
            </a:p>
          </p:txBody>
        </p:sp>
      </p:grpSp>
      <p:pic>
        <p:nvPicPr>
          <p:cNvPr id="9" name="Picture 4" descr="Historic England logo">
            <a:extLst>
              <a:ext uri="{FF2B5EF4-FFF2-40B4-BE49-F238E27FC236}">
                <a16:creationId xmlns:a16="http://schemas.microsoft.com/office/drawing/2014/main" id="{F77E6D1A-3889-6FDB-E8F1-345B1A144433}"/>
              </a:ext>
            </a:extLst>
          </p:cNvPr>
          <p:cNvPicPr>
            <a:picLocks noChangeAspect="1"/>
          </p:cNvPicPr>
          <p:nvPr userDrawn="1"/>
        </p:nvPicPr>
        <p:blipFill>
          <a:blip r:embed="rId2"/>
          <a:srcRect l="5763"/>
          <a:stretch>
            <a:fillRect/>
          </a:stretch>
        </p:blipFill>
        <p:spPr>
          <a:xfrm>
            <a:off x="365709" y="552891"/>
            <a:ext cx="2209809" cy="776356"/>
          </a:xfrm>
          <a:prstGeom prst="rect">
            <a:avLst/>
          </a:prstGeom>
        </p:spPr>
      </p:pic>
      <p:sp>
        <p:nvSpPr>
          <p:cNvPr id="10" name="TextBox 9">
            <a:extLst>
              <a:ext uri="{FF2B5EF4-FFF2-40B4-BE49-F238E27FC236}">
                <a16:creationId xmlns:a16="http://schemas.microsoft.com/office/drawing/2014/main" id="{69E87A62-87CE-37A0-C03A-E79436DB79B7}"/>
              </a:ext>
            </a:extLst>
          </p:cNvPr>
          <p:cNvSpPr txBox="1"/>
          <p:nvPr userDrawn="1"/>
        </p:nvSpPr>
        <p:spPr>
          <a:xfrm>
            <a:off x="365709" y="1693087"/>
            <a:ext cx="3857005" cy="707886"/>
          </a:xfrm>
          <a:prstGeom prst="rect">
            <a:avLst/>
          </a:prstGeom>
          <a:noFill/>
        </p:spPr>
        <p:txBody>
          <a:bodyPr wrap="square" lIns="0" rIns="90000" rtlCol="0">
            <a:spAutoFit/>
          </a:bodyPr>
          <a:lstStyle/>
          <a:p>
            <a:r>
              <a:rPr lang="en-US" sz="4000" b="1" i="0" baseline="0" dirty="0">
                <a:latin typeface="Arial" panose="020B0604020202020204" pitchFamily="34" charset="0"/>
              </a:rPr>
              <a:t>Education</a:t>
            </a:r>
          </a:p>
        </p:txBody>
      </p:sp>
      <p:sp>
        <p:nvSpPr>
          <p:cNvPr id="3" name="Subtitle 2">
            <a:extLst>
              <a:ext uri="{FF2B5EF4-FFF2-40B4-BE49-F238E27FC236}">
                <a16:creationId xmlns:a16="http://schemas.microsoft.com/office/drawing/2014/main" id="{22867521-F3A6-44BC-B943-55AC31C43580}"/>
              </a:ext>
            </a:extLst>
          </p:cNvPr>
          <p:cNvSpPr>
            <a:spLocks noGrp="1"/>
          </p:cNvSpPr>
          <p:nvPr>
            <p:ph type="subTitle" idx="1" hasCustomPrompt="1"/>
          </p:nvPr>
        </p:nvSpPr>
        <p:spPr>
          <a:xfrm>
            <a:off x="365709" y="2559090"/>
            <a:ext cx="3578970" cy="2410371"/>
          </a:xfrm>
          <a:prstGeom prst="rect">
            <a:avLst/>
          </a:prstGeom>
        </p:spPr>
        <p:txBody>
          <a:bodyPr lIns="0"/>
          <a:lstStyle>
            <a:lvl1pPr marL="0" marR="0" indent="0" algn="l" defTabSz="914400" rtl="0" eaLnBrk="1" fontAlgn="auto" latinLnBrk="0" hangingPunct="1">
              <a:lnSpc>
                <a:spcPct val="100000"/>
              </a:lnSpc>
              <a:spcBef>
                <a:spcPts val="1000"/>
              </a:spcBef>
              <a:spcAft>
                <a:spcPts val="0"/>
              </a:spcAft>
              <a:buClrTx/>
              <a:buSzTx/>
              <a:buFontTx/>
              <a:buNone/>
              <a:tabLst/>
              <a:defRPr sz="2400" b="1"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Title here</a:t>
            </a:r>
          </a:p>
        </p:txBody>
      </p:sp>
      <p:sp>
        <p:nvSpPr>
          <p:cNvPr id="11" name="Picture Placeholder 16">
            <a:extLst>
              <a:ext uri="{FF2B5EF4-FFF2-40B4-BE49-F238E27FC236}">
                <a16:creationId xmlns:a16="http://schemas.microsoft.com/office/drawing/2014/main" id="{86F0CE02-6F25-7873-FF45-05A1A8F2862A}"/>
              </a:ext>
            </a:extLst>
          </p:cNvPr>
          <p:cNvSpPr>
            <a:spLocks noGrp="1"/>
          </p:cNvSpPr>
          <p:nvPr>
            <p:ph type="pic" sz="quarter" idx="10"/>
          </p:nvPr>
        </p:nvSpPr>
        <p:spPr>
          <a:xfrm>
            <a:off x="4122819" y="0"/>
            <a:ext cx="8069181" cy="6858000"/>
          </a:xfrm>
          <a:prstGeom prst="rect">
            <a:avLst/>
          </a:prstGeom>
        </p:spPr>
        <p:txBody>
          <a:bodyPr/>
          <a:lstStyle/>
          <a:p>
            <a:endParaRPr lang="en-US" dirty="0"/>
          </a:p>
        </p:txBody>
      </p:sp>
    </p:spTree>
    <p:extLst>
      <p:ext uri="{BB962C8B-B14F-4D97-AF65-F5344CB8AC3E}">
        <p14:creationId xmlns:p14="http://schemas.microsoft.com/office/powerpoint/2010/main" val="1079897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ntent-Polaroid-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4961834" cy="1099374"/>
          </a:xfrm>
          <a:prstGeom prst="rect">
            <a:avLst/>
          </a:prstGeom>
        </p:spPr>
        <p:txBody>
          <a:bodyPr lIns="0" rIns="90000"/>
          <a:lstStyle>
            <a:lvl1pPr>
              <a:defRPr sz="3200" baseline="0">
                <a:solidFill>
                  <a:srgbClr val="B15274"/>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8" y="1780413"/>
            <a:ext cx="5905354" cy="426647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2" name="Picture Placeholder 13">
            <a:extLst>
              <a:ext uri="{FF2B5EF4-FFF2-40B4-BE49-F238E27FC236}">
                <a16:creationId xmlns:a16="http://schemas.microsoft.com/office/drawing/2014/main" id="{DBE7C6AD-9EF4-C8BD-F254-F9A43B87974C}"/>
              </a:ext>
              <a:ext uri="{C183D7F6-B498-43B3-948B-1728B52AA6E4}">
                <adec:decorative xmlns:adec="http://schemas.microsoft.com/office/drawing/2017/decorative" val="1"/>
              </a:ext>
            </a:extLst>
          </p:cNvPr>
          <p:cNvSpPr>
            <a:spLocks noGrp="1"/>
          </p:cNvSpPr>
          <p:nvPr>
            <p:ph type="pic" sz="quarter" idx="11" hasCustomPrompt="1"/>
          </p:nvPr>
        </p:nvSpPr>
        <p:spPr>
          <a:xfrm rot="20733588">
            <a:off x="5851663" y="42543"/>
            <a:ext cx="3533443" cy="3821993"/>
          </a:xfrm>
          <a:prstGeom prst="rect">
            <a:avLst/>
          </a:prstGeom>
          <a:blipFill>
            <a:blip r:embed="rId2"/>
            <a:stretch>
              <a:fillRect l="-412" r="-412"/>
            </a:stretch>
          </a:blipFill>
        </p:spPr>
        <p:txBody>
          <a:bodyPr/>
          <a:lstStyle/>
          <a:p>
            <a:r>
              <a:rPr lang="en-US"/>
              <a:t> </a:t>
            </a:r>
          </a:p>
        </p:txBody>
      </p:sp>
      <p:sp>
        <p:nvSpPr>
          <p:cNvPr id="3" name="Picture Placeholder 13">
            <a:extLst>
              <a:ext uri="{FF2B5EF4-FFF2-40B4-BE49-F238E27FC236}">
                <a16:creationId xmlns:a16="http://schemas.microsoft.com/office/drawing/2014/main" id="{AF10C154-B5F4-2AB9-E4DC-9B98B67E4EC8}"/>
              </a:ext>
            </a:extLst>
          </p:cNvPr>
          <p:cNvSpPr>
            <a:spLocks noGrp="1"/>
          </p:cNvSpPr>
          <p:nvPr>
            <p:ph type="pic" sz="quarter" idx="12"/>
          </p:nvPr>
        </p:nvSpPr>
        <p:spPr>
          <a:xfrm rot="20733588">
            <a:off x="6138793" y="244200"/>
            <a:ext cx="2945160" cy="2762675"/>
          </a:xfrm>
          <a:prstGeom prst="rect">
            <a:avLst/>
          </a:prstGeom>
        </p:spPr>
        <p:txBody>
          <a:bodyPr/>
          <a:lstStyle/>
          <a:p>
            <a:endParaRPr lang="en-US"/>
          </a:p>
        </p:txBody>
      </p:sp>
      <p:sp>
        <p:nvSpPr>
          <p:cNvPr id="13" name="Washi">
            <a:extLst>
              <a:ext uri="{FF2B5EF4-FFF2-40B4-BE49-F238E27FC236}">
                <a16:creationId xmlns:a16="http://schemas.microsoft.com/office/drawing/2014/main" id="{3D843452-DDC2-464B-128D-56EE03D75799}"/>
              </a:ext>
              <a:ext uri="{C183D7F6-B498-43B3-948B-1728B52AA6E4}">
                <adec:decorative xmlns:adec="http://schemas.microsoft.com/office/drawing/2017/decorative" val="1"/>
              </a:ext>
            </a:extLst>
          </p:cNvPr>
          <p:cNvSpPr>
            <a:spLocks noGrp="1"/>
          </p:cNvSpPr>
          <p:nvPr>
            <p:ph type="pic" sz="quarter" idx="26" hasCustomPrompt="1"/>
          </p:nvPr>
        </p:nvSpPr>
        <p:spPr>
          <a:xfrm>
            <a:off x="8897031" y="1148588"/>
            <a:ext cx="2836863" cy="631825"/>
          </a:xfrm>
          <a:prstGeom prst="rect">
            <a:avLst/>
          </a:prstGeom>
          <a:blipFill>
            <a:blip r:embed="rId3"/>
            <a:stretch>
              <a:fillRect l="-412" r="-412"/>
            </a:stretch>
          </a:blipFill>
        </p:spPr>
        <p:txBody>
          <a:bodyPr/>
          <a:lstStyle/>
          <a:p>
            <a:r>
              <a:rPr lang="en-US"/>
              <a:t> </a:t>
            </a:r>
          </a:p>
        </p:txBody>
      </p:sp>
      <p:sp>
        <p:nvSpPr>
          <p:cNvPr id="6" name="Text Placeholder">
            <a:extLst>
              <a:ext uri="{FF2B5EF4-FFF2-40B4-BE49-F238E27FC236}">
                <a16:creationId xmlns:a16="http://schemas.microsoft.com/office/drawing/2014/main" id="{FD7BA617-E113-D9F9-7D00-48C495758257}"/>
              </a:ext>
            </a:extLst>
          </p:cNvPr>
          <p:cNvSpPr>
            <a:spLocks noGrp="1"/>
          </p:cNvSpPr>
          <p:nvPr>
            <p:ph type="body" sz="quarter" idx="23"/>
          </p:nvPr>
        </p:nvSpPr>
        <p:spPr>
          <a:xfrm>
            <a:off x="9013845" y="1211200"/>
            <a:ext cx="260323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4" name="Picture Placeholder 13">
            <a:extLst>
              <a:ext uri="{FF2B5EF4-FFF2-40B4-BE49-F238E27FC236}">
                <a16:creationId xmlns:a16="http://schemas.microsoft.com/office/drawing/2014/main" id="{67B0742A-D5AC-E9BC-AC04-0EAB1A6EE463}"/>
              </a:ext>
              <a:ext uri="{C183D7F6-B498-43B3-948B-1728B52AA6E4}">
                <adec:decorative xmlns:adec="http://schemas.microsoft.com/office/drawing/2017/decorative" val="1"/>
              </a:ext>
            </a:extLst>
          </p:cNvPr>
          <p:cNvSpPr>
            <a:spLocks noGrp="1"/>
          </p:cNvSpPr>
          <p:nvPr>
            <p:ph type="pic" sz="quarter" idx="13" hasCustomPrompt="1"/>
          </p:nvPr>
        </p:nvSpPr>
        <p:spPr>
          <a:xfrm rot="1268507">
            <a:off x="7916434" y="2772772"/>
            <a:ext cx="3554984" cy="3845293"/>
          </a:xfrm>
          <a:prstGeom prst="rect">
            <a:avLst/>
          </a:prstGeom>
          <a:blipFill>
            <a:blip r:embed="rId2"/>
            <a:stretch>
              <a:fillRect l="-412" r="-412"/>
            </a:stretch>
          </a:blipFill>
        </p:spPr>
        <p:txBody>
          <a:bodyPr/>
          <a:lstStyle/>
          <a:p>
            <a:r>
              <a:rPr lang="en-US"/>
              <a:t> </a:t>
            </a:r>
          </a:p>
        </p:txBody>
      </p:sp>
      <p:sp>
        <p:nvSpPr>
          <p:cNvPr id="5" name="Picture Placeholder 13">
            <a:extLst>
              <a:ext uri="{FF2B5EF4-FFF2-40B4-BE49-F238E27FC236}">
                <a16:creationId xmlns:a16="http://schemas.microsoft.com/office/drawing/2014/main" id="{AECF7057-A67D-92F7-5C78-311852F7C474}"/>
              </a:ext>
            </a:extLst>
          </p:cNvPr>
          <p:cNvSpPr>
            <a:spLocks noGrp="1"/>
          </p:cNvSpPr>
          <p:nvPr>
            <p:ph type="pic" sz="quarter" idx="14"/>
          </p:nvPr>
        </p:nvSpPr>
        <p:spPr>
          <a:xfrm rot="1268507">
            <a:off x="8441820" y="3060311"/>
            <a:ext cx="2878832" cy="2764023"/>
          </a:xfrm>
          <a:prstGeom prst="rect">
            <a:avLst/>
          </a:prstGeom>
        </p:spPr>
        <p:txBody>
          <a:bodyPr/>
          <a:lstStyle/>
          <a:p>
            <a:endParaRPr lang="en-US"/>
          </a:p>
        </p:txBody>
      </p:sp>
      <p:sp>
        <p:nvSpPr>
          <p:cNvPr id="10" name="Washi">
            <a:extLst>
              <a:ext uri="{FF2B5EF4-FFF2-40B4-BE49-F238E27FC236}">
                <a16:creationId xmlns:a16="http://schemas.microsoft.com/office/drawing/2014/main" id="{EC0D0A2A-79D8-C43B-BA57-BBEFE892C5D8}"/>
              </a:ext>
              <a:ext uri="{C183D7F6-B498-43B3-948B-1728B52AA6E4}">
                <adec:decorative xmlns:adec="http://schemas.microsoft.com/office/drawing/2017/decorative" val="1"/>
              </a:ext>
            </a:extLst>
          </p:cNvPr>
          <p:cNvSpPr>
            <a:spLocks noGrp="1"/>
          </p:cNvSpPr>
          <p:nvPr>
            <p:ph type="pic" sz="quarter" idx="25" hasCustomPrompt="1"/>
          </p:nvPr>
        </p:nvSpPr>
        <p:spPr>
          <a:xfrm>
            <a:off x="6496050" y="6057900"/>
            <a:ext cx="2836863" cy="631825"/>
          </a:xfrm>
          <a:prstGeom prst="rect">
            <a:avLst/>
          </a:prstGeom>
          <a:blipFill>
            <a:blip r:embed="rId3"/>
            <a:stretch>
              <a:fillRect l="-412" r="-412"/>
            </a:stretch>
          </a:blipFill>
        </p:spPr>
        <p:txBody>
          <a:bodyPr/>
          <a:lstStyle/>
          <a:p>
            <a:r>
              <a:rPr lang="en-US"/>
              <a:t> </a:t>
            </a:r>
          </a:p>
        </p:txBody>
      </p:sp>
      <p:sp>
        <p:nvSpPr>
          <p:cNvPr id="8" name="Text Placeholder 41">
            <a:extLst>
              <a:ext uri="{FF2B5EF4-FFF2-40B4-BE49-F238E27FC236}">
                <a16:creationId xmlns:a16="http://schemas.microsoft.com/office/drawing/2014/main" id="{5E7A1B5F-101B-7A92-3AEC-2AF04A484F8D}"/>
              </a:ext>
            </a:extLst>
          </p:cNvPr>
          <p:cNvSpPr>
            <a:spLocks noGrp="1"/>
          </p:cNvSpPr>
          <p:nvPr>
            <p:ph type="body" sz="quarter" idx="24"/>
          </p:nvPr>
        </p:nvSpPr>
        <p:spPr>
          <a:xfrm>
            <a:off x="6496128" y="6179553"/>
            <a:ext cx="260323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21282066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 Title+Conten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solidFill>
                  <a:srgbClr val="B15274"/>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10971915" cy="4320194"/>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sp>
        <p:nvSpPr>
          <p:cNvPr id="2" name="AutoShape 5">
            <a:extLst>
              <a:ext uri="{FF2B5EF4-FFF2-40B4-BE49-F238E27FC236}">
                <a16:creationId xmlns:a16="http://schemas.microsoft.com/office/drawing/2014/main" id="{0686A806-8B99-4CCF-73F4-B0B3B2E13398}"/>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 uri="{C183D7F6-B498-43B3-948B-1728B52AA6E4}">
                  <adec:decorative xmlns:adec="http://schemas.microsoft.com/office/drawing/2017/decorative" val="1"/>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8800285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ull Page - Title+Content - no footer">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solidFill>
                  <a:srgbClr val="B15274"/>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10971915"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 uri="{C183D7F6-B498-43B3-948B-1728B52AA6E4}">
                  <adec:decorative xmlns:adec="http://schemas.microsoft.com/office/drawing/2017/decorative" val="1"/>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771699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 Content Block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10B67-A54C-2859-F342-DD804B0F7164}"/>
              </a:ext>
            </a:extLst>
          </p:cNvPr>
          <p:cNvSpPr>
            <a:spLocks noGrp="1"/>
          </p:cNvSpPr>
          <p:nvPr>
            <p:ph type="title"/>
          </p:nvPr>
        </p:nvSpPr>
        <p:spPr>
          <a:xfrm>
            <a:off x="166687" y="-1032572"/>
            <a:ext cx="10515600" cy="982193"/>
          </a:xfrm>
        </p:spPr>
        <p:txBody>
          <a:bodyPr/>
          <a:lstStyle>
            <a:lvl1pPr>
              <a:defRPr baseline="0">
                <a:solidFill>
                  <a:srgbClr val="B15274"/>
                </a:solidFill>
              </a:defRPr>
            </a:lvl1pPr>
          </a:lstStyle>
          <a:p>
            <a:r>
              <a:rPr lang="en-GB" dirty="0"/>
              <a:t>Click to edit Master title style</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391178"/>
            <a:ext cx="10971915" cy="539926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2" name="AutoShape 5">
            <a:extLst>
              <a:ext uri="{FF2B5EF4-FFF2-40B4-BE49-F238E27FC236}">
                <a16:creationId xmlns:a16="http://schemas.microsoft.com/office/drawing/2014/main" id="{8DC9ECEE-0EE8-C1DE-10B8-270F3DA5D0C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056855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Statement">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858C5593-7A4D-F1CA-FAE6-FE2094900D82}"/>
              </a:ext>
            </a:extLst>
          </p:cNvPr>
          <p:cNvSpPr>
            <a:spLocks noGrp="1"/>
          </p:cNvSpPr>
          <p:nvPr>
            <p:ph type="title" hasCustomPrompt="1"/>
          </p:nvPr>
        </p:nvSpPr>
        <p:spPr>
          <a:xfrm>
            <a:off x="357185" y="759956"/>
            <a:ext cx="10996613" cy="710288"/>
          </a:xfrm>
          <a:prstGeom prst="rect">
            <a:avLst/>
          </a:prstGeom>
        </p:spPr>
        <p:txBody>
          <a:bodyPr lIns="0"/>
          <a:lstStyle>
            <a:lvl1pPr algn="ctr">
              <a:defRPr sz="4600" baseline="0">
                <a:solidFill>
                  <a:schemeClr val="tx1"/>
                </a:solidFill>
              </a:defRPr>
            </a:lvl1pPr>
          </a:lstStyle>
          <a:p>
            <a:r>
              <a:rPr lang="en-GB"/>
              <a:t>Click to edit – Big Statements</a:t>
            </a:r>
            <a:endParaRPr lang="en-US"/>
          </a:p>
        </p:txBody>
      </p:sp>
      <p:sp>
        <p:nvSpPr>
          <p:cNvPr id="4" name="Content Placeholder 2">
            <a:extLst>
              <a:ext uri="{FF2B5EF4-FFF2-40B4-BE49-F238E27FC236}">
                <a16:creationId xmlns:a16="http://schemas.microsoft.com/office/drawing/2014/main" id="{84AC80B6-5158-96C5-F3E2-F3233BB9C600}"/>
              </a:ext>
            </a:extLst>
          </p:cNvPr>
          <p:cNvSpPr>
            <a:spLocks noGrp="1"/>
          </p:cNvSpPr>
          <p:nvPr>
            <p:ph idx="1"/>
          </p:nvPr>
        </p:nvSpPr>
        <p:spPr>
          <a:xfrm>
            <a:off x="381885" y="2158706"/>
            <a:ext cx="10971915" cy="3631732"/>
          </a:xfrm>
          <a:prstGeom prst="rect">
            <a:avLst/>
          </a:prstGeom>
        </p:spPr>
        <p:txBody>
          <a:bodyPr lIns="0" rIns="90000"/>
          <a:lstStyle>
            <a:lvl1pPr marL="0" indent="0" algn="ctr">
              <a:buFontTx/>
              <a:buNone/>
              <a:defRPr sz="3200" b="1" i="0" baseline="0"/>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a:t>Click to edit Master text styles</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2" name="AutoShape 5">
            <a:extLst>
              <a:ext uri="{FF2B5EF4-FFF2-40B4-BE49-F238E27FC236}">
                <a16:creationId xmlns:a16="http://schemas.microsoft.com/office/drawing/2014/main" id="{8DC9ECEE-0EE8-C1DE-10B8-270F3DA5D0C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8986989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 Content Blo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6069-348B-8FA0-F7CB-6D53057E38A0}"/>
              </a:ext>
            </a:extLst>
          </p:cNvPr>
          <p:cNvSpPr>
            <a:spLocks noGrp="1"/>
          </p:cNvSpPr>
          <p:nvPr>
            <p:ph type="title"/>
          </p:nvPr>
        </p:nvSpPr>
        <p:spPr>
          <a:xfrm>
            <a:off x="381885" y="-1049337"/>
            <a:ext cx="10515600" cy="992187"/>
          </a:xfrm>
        </p:spPr>
        <p:txBody>
          <a:bodyPr/>
          <a:lstStyle>
            <a:lvl1pPr>
              <a:defRPr>
                <a:solidFill>
                  <a:srgbClr val="B15274"/>
                </a:solidFill>
              </a:defRPr>
            </a:lvl1pPr>
          </a:lstStyle>
          <a:p>
            <a:r>
              <a:rPr lang="en-GB" dirty="0"/>
              <a:t>Click to edit Master title style</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391178"/>
            <a:ext cx="10971915" cy="6002128"/>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3337160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 Content Block - Full Picture">
    <p:spTree>
      <p:nvGrpSpPr>
        <p:cNvPr id="1" name=""/>
        <p:cNvGrpSpPr/>
        <p:nvPr/>
      </p:nvGrpSpPr>
      <p:grpSpPr>
        <a:xfrm>
          <a:off x="0" y="0"/>
          <a:ext cx="0" cy="0"/>
          <a:chOff x="0" y="0"/>
          <a:chExt cx="0" cy="0"/>
        </a:xfrm>
      </p:grpSpPr>
      <p:sp>
        <p:nvSpPr>
          <p:cNvPr id="4" name="Title 18">
            <a:extLst>
              <a:ext uri="{FF2B5EF4-FFF2-40B4-BE49-F238E27FC236}">
                <a16:creationId xmlns:a16="http://schemas.microsoft.com/office/drawing/2014/main" id="{69542118-A086-8DBB-1902-845F881FEC69}"/>
              </a:ext>
            </a:extLst>
          </p:cNvPr>
          <p:cNvSpPr>
            <a:spLocks noGrp="1"/>
          </p:cNvSpPr>
          <p:nvPr>
            <p:ph type="title"/>
          </p:nvPr>
        </p:nvSpPr>
        <p:spPr>
          <a:xfrm>
            <a:off x="357187" y="365126"/>
            <a:ext cx="5580905" cy="710288"/>
          </a:xfrm>
          <a:prstGeom prst="rect">
            <a:avLst/>
          </a:prstGeom>
        </p:spPr>
        <p:txBody>
          <a:bodyPr lIns="0" rIns="90000"/>
          <a:lstStyle>
            <a:lvl1pPr>
              <a:defRPr sz="3200" baseline="0">
                <a:solidFill>
                  <a:srgbClr val="B15274"/>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6" y="1411704"/>
            <a:ext cx="5324852" cy="498160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3" name="Picture Placeholder 2">
            <a:extLst>
              <a:ext uri="{FF2B5EF4-FFF2-40B4-BE49-F238E27FC236}">
                <a16:creationId xmlns:a16="http://schemas.microsoft.com/office/drawing/2014/main" id="{E24F6B04-3C74-61E5-A8E9-58BFA80B098E}"/>
              </a:ext>
            </a:extLst>
          </p:cNvPr>
          <p:cNvSpPr>
            <a:spLocks noGrp="1"/>
          </p:cNvSpPr>
          <p:nvPr>
            <p:ph type="pic" sz="quarter" idx="10"/>
          </p:nvPr>
        </p:nvSpPr>
        <p:spPr>
          <a:xfrm>
            <a:off x="6096000" y="0"/>
            <a:ext cx="6096000" cy="6858000"/>
          </a:xfrm>
          <a:prstGeom prst="rect">
            <a:avLst/>
          </a:prstGeom>
        </p:spPr>
        <p:txBody>
          <a:bodyPr/>
          <a:lstStyle/>
          <a:p>
            <a:endParaRPr lang="en-US"/>
          </a:p>
        </p:txBody>
      </p:sp>
      <p:sp>
        <p:nvSpPr>
          <p:cNvPr id="5" name="Picture Placeholder 15">
            <a:extLst>
              <a:ext uri="{FF2B5EF4-FFF2-40B4-BE49-F238E27FC236}">
                <a16:creationId xmlns:a16="http://schemas.microsoft.com/office/drawing/2014/main" id="{A8D4281E-727A-E0FF-DF59-20BE3AF4F993}"/>
              </a:ext>
              <a:ext uri="{C183D7F6-B498-43B3-948B-1728B52AA6E4}">
                <adec:decorative xmlns:adec="http://schemas.microsoft.com/office/drawing/2017/decorative" val="1"/>
              </a:ext>
            </a:extLst>
          </p:cNvPr>
          <p:cNvSpPr>
            <a:spLocks noGrp="1"/>
          </p:cNvSpPr>
          <p:nvPr>
            <p:ph type="pic" sz="quarter" idx="24" hasCustomPrompt="1"/>
          </p:nvPr>
        </p:nvSpPr>
        <p:spPr>
          <a:xfrm>
            <a:off x="5706738" y="6173927"/>
            <a:ext cx="3643313" cy="579437"/>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6" name="Text Placeholder 41">
            <a:extLst>
              <a:ext uri="{FF2B5EF4-FFF2-40B4-BE49-F238E27FC236}">
                <a16:creationId xmlns:a16="http://schemas.microsoft.com/office/drawing/2014/main" id="{5EBB73BC-55F3-4270-D904-0E40AD5957E9}"/>
              </a:ext>
            </a:extLst>
          </p:cNvPr>
          <p:cNvSpPr>
            <a:spLocks noGrp="1"/>
          </p:cNvSpPr>
          <p:nvPr>
            <p:ph type="body" sz="quarter" idx="23"/>
          </p:nvPr>
        </p:nvSpPr>
        <p:spPr>
          <a:xfrm>
            <a:off x="5976304" y="6256477"/>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253028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age">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A9F01D6F-7A5D-7A07-82DF-165C6B942EE7}"/>
              </a:ext>
            </a:extLst>
          </p:cNvPr>
          <p:cNvSpPr>
            <a:spLocks noGrp="1"/>
          </p:cNvSpPr>
          <p:nvPr>
            <p:ph type="title"/>
          </p:nvPr>
        </p:nvSpPr>
        <p:spPr>
          <a:xfrm>
            <a:off x="713183" y="142007"/>
            <a:ext cx="4837111" cy="260001"/>
          </a:xfrm>
          <a:prstGeom prst="rect">
            <a:avLst/>
          </a:prstGeom>
        </p:spPr>
        <p:txBody>
          <a:bodyPr lIns="0" rIns="90000"/>
          <a:lstStyle>
            <a:lvl1pPr algn="ctr">
              <a:defRPr sz="1800" baseline="0">
                <a:solidFill>
                  <a:srgbClr val="B15274"/>
                </a:solidFill>
              </a:defRPr>
            </a:lvl1pPr>
          </a:lstStyle>
          <a:p>
            <a:r>
              <a:rPr lang="en-GB" dirty="0"/>
              <a:t>Click to edit</a:t>
            </a:r>
            <a:endParaRPr lang="en-US" dirty="0"/>
          </a:p>
        </p:txBody>
      </p:sp>
      <p:sp>
        <p:nvSpPr>
          <p:cNvPr id="30" name="Text Placeholder 29">
            <a:extLst>
              <a:ext uri="{FF2B5EF4-FFF2-40B4-BE49-F238E27FC236}">
                <a16:creationId xmlns:a16="http://schemas.microsoft.com/office/drawing/2014/main" id="{6F3E1C4C-1657-08AF-3752-DB99B3A9D1D9}"/>
              </a:ext>
            </a:extLst>
          </p:cNvPr>
          <p:cNvSpPr>
            <a:spLocks noGrp="1"/>
          </p:cNvSpPr>
          <p:nvPr>
            <p:ph type="body" sz="quarter" idx="20"/>
          </p:nvPr>
        </p:nvSpPr>
        <p:spPr>
          <a:xfrm>
            <a:off x="713182" y="715139"/>
            <a:ext cx="4837112" cy="449262"/>
          </a:xfrm>
          <a:prstGeom prst="rect">
            <a:avLst/>
          </a:prstGeom>
        </p:spPr>
        <p:txBody>
          <a:bodyPr/>
          <a:lstStyle>
            <a:lvl1pPr algn="ctr">
              <a:defRPr sz="1800" b="1"/>
            </a:lvl1pPr>
          </a:lstStyle>
          <a:p>
            <a:pPr lvl="0"/>
            <a:r>
              <a:rPr lang="en-US"/>
              <a:t>Click to edit</a:t>
            </a:r>
          </a:p>
        </p:txBody>
      </p:sp>
      <p:sp>
        <p:nvSpPr>
          <p:cNvPr id="2" name="Picture Placeholder 13">
            <a:extLst>
              <a:ext uri="{FF2B5EF4-FFF2-40B4-BE49-F238E27FC236}">
                <a16:creationId xmlns:a16="http://schemas.microsoft.com/office/drawing/2014/main" id="{59B9C638-F0C7-4816-ADAB-9BC6297F0894}"/>
              </a:ext>
            </a:extLst>
          </p:cNvPr>
          <p:cNvSpPr>
            <a:spLocks noGrp="1"/>
          </p:cNvSpPr>
          <p:nvPr>
            <p:ph type="pic" sz="quarter" idx="12"/>
          </p:nvPr>
        </p:nvSpPr>
        <p:spPr>
          <a:xfrm>
            <a:off x="1243982" y="1183537"/>
            <a:ext cx="3775513" cy="4085161"/>
          </a:xfrm>
          <a:prstGeom prst="rect">
            <a:avLst/>
          </a:prstGeom>
          <a:ln w="38100" cap="sq">
            <a:solidFill>
              <a:srgbClr val="B15274"/>
            </a:solidFill>
          </a:ln>
        </p:spPr>
        <p:txBody>
          <a:bodyPr/>
          <a:lstStyle/>
          <a:p>
            <a:endParaRPr lang="en-US"/>
          </a:p>
        </p:txBody>
      </p:sp>
      <p:sp>
        <p:nvSpPr>
          <p:cNvPr id="28" name="Text Placeholder 3">
            <a:extLst>
              <a:ext uri="{FF2B5EF4-FFF2-40B4-BE49-F238E27FC236}">
                <a16:creationId xmlns:a16="http://schemas.microsoft.com/office/drawing/2014/main" id="{4FD5CCA4-0816-0EAE-30F9-330997DCC172}"/>
              </a:ext>
            </a:extLst>
          </p:cNvPr>
          <p:cNvSpPr>
            <a:spLocks noGrp="1"/>
          </p:cNvSpPr>
          <p:nvPr>
            <p:ph type="body" sz="half" idx="19"/>
          </p:nvPr>
        </p:nvSpPr>
        <p:spPr>
          <a:xfrm>
            <a:off x="326502" y="5425444"/>
            <a:ext cx="5610472" cy="1170019"/>
          </a:xfrm>
          <a:prstGeom prst="rect">
            <a:avLst/>
          </a:prstGeom>
          <a:solidFill>
            <a:schemeClr val="bg1"/>
          </a:solidFill>
        </p:spPr>
        <p:txBody>
          <a:bodyPr wrap="square" lIns="0" tIns="0" rIns="0" bIns="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27" name="Text Placeholder 26">
            <a:extLst>
              <a:ext uri="{FF2B5EF4-FFF2-40B4-BE49-F238E27FC236}">
                <a16:creationId xmlns:a16="http://schemas.microsoft.com/office/drawing/2014/main" id="{71AB78D4-44BE-8D7A-6700-D52C0D73AAF0}"/>
              </a:ext>
            </a:extLst>
          </p:cNvPr>
          <p:cNvSpPr>
            <a:spLocks noGrp="1"/>
          </p:cNvSpPr>
          <p:nvPr>
            <p:ph type="body" sz="quarter" idx="18"/>
          </p:nvPr>
        </p:nvSpPr>
        <p:spPr>
          <a:xfrm>
            <a:off x="6800736" y="165652"/>
            <a:ext cx="4837103" cy="267677"/>
          </a:xfrm>
          <a:prstGeom prst="rect">
            <a:avLst/>
          </a:prstGeom>
        </p:spPr>
        <p:txBody>
          <a:bodyPr lIns="0" tIns="0"/>
          <a:lstStyle>
            <a:lvl1pPr algn="ctr">
              <a:defRPr lang="en-US" sz="1800" b="1" i="0" kern="1200" baseline="0" dirty="0">
                <a:solidFill>
                  <a:srgbClr val="B15274"/>
                </a:solidFill>
                <a:latin typeface="Arial" panose="020B0604020202020204" pitchFamily="34" charset="0"/>
                <a:ea typeface="+mj-ea"/>
                <a:cs typeface="+mj-cs"/>
              </a:defRPr>
            </a:lvl1pPr>
          </a:lstStyle>
          <a:p>
            <a:pPr lvl="0"/>
            <a:r>
              <a:rPr lang="en-GB" dirty="0"/>
              <a:t>Click to edit</a:t>
            </a:r>
            <a:endParaRPr lang="en-US" dirty="0"/>
          </a:p>
        </p:txBody>
      </p:sp>
      <p:sp>
        <p:nvSpPr>
          <p:cNvPr id="33" name="Text Placeholder 32">
            <a:extLst>
              <a:ext uri="{FF2B5EF4-FFF2-40B4-BE49-F238E27FC236}">
                <a16:creationId xmlns:a16="http://schemas.microsoft.com/office/drawing/2014/main" id="{9481F48B-D76F-FA6B-6B47-5936D5CD00F2}"/>
              </a:ext>
            </a:extLst>
          </p:cNvPr>
          <p:cNvSpPr>
            <a:spLocks noGrp="1"/>
          </p:cNvSpPr>
          <p:nvPr>
            <p:ph type="body" sz="quarter" idx="21"/>
          </p:nvPr>
        </p:nvSpPr>
        <p:spPr>
          <a:xfrm>
            <a:off x="6800736" y="715139"/>
            <a:ext cx="4837103" cy="449263"/>
          </a:xfrm>
          <a:prstGeom prst="rect">
            <a:avLst/>
          </a:prstGeom>
        </p:spPr>
        <p:txBody>
          <a:bodyPr/>
          <a:lstStyle>
            <a:lvl1pPr algn="ctr">
              <a:defRPr lang="en-GB" sz="1800" b="1" kern="1200" dirty="0" smtClean="0">
                <a:solidFill>
                  <a:schemeClr val="tx1"/>
                </a:solidFill>
                <a:latin typeface="+mn-lt"/>
                <a:ea typeface="+mn-ea"/>
                <a:cs typeface="+mn-cs"/>
              </a:defRPr>
            </a:lvl1pPr>
          </a:lstStyle>
          <a:p>
            <a:pPr lvl="0"/>
            <a:r>
              <a:rPr lang="en-GB" dirty="0"/>
              <a:t>Click to edit</a:t>
            </a:r>
            <a:endParaRPr lang="en-US" dirty="0"/>
          </a:p>
        </p:txBody>
      </p:sp>
      <p:sp>
        <p:nvSpPr>
          <p:cNvPr id="8" name="Picture Placeholder 13">
            <a:extLst>
              <a:ext uri="{FF2B5EF4-FFF2-40B4-BE49-F238E27FC236}">
                <a16:creationId xmlns:a16="http://schemas.microsoft.com/office/drawing/2014/main" id="{EC6DD91D-C862-8ACA-5535-A9F4C42D3603}"/>
              </a:ext>
            </a:extLst>
          </p:cNvPr>
          <p:cNvSpPr>
            <a:spLocks noGrp="1"/>
          </p:cNvSpPr>
          <p:nvPr>
            <p:ph type="pic" sz="quarter" idx="16"/>
          </p:nvPr>
        </p:nvSpPr>
        <p:spPr>
          <a:xfrm>
            <a:off x="7331531" y="1194646"/>
            <a:ext cx="3775513" cy="4085161"/>
          </a:xfrm>
          <a:prstGeom prst="rect">
            <a:avLst/>
          </a:prstGeom>
          <a:ln w="38100" cap="sq">
            <a:solidFill>
              <a:srgbClr val="B15274"/>
            </a:solidFill>
          </a:ln>
        </p:spPr>
        <p:txBody>
          <a:bodyPr/>
          <a:lstStyle/>
          <a:p>
            <a:endParaRPr lang="en-US" dirty="0"/>
          </a:p>
        </p:txBody>
      </p:sp>
      <p:sp>
        <p:nvSpPr>
          <p:cNvPr id="11" name="Text Placeholder 3">
            <a:extLst>
              <a:ext uri="{FF2B5EF4-FFF2-40B4-BE49-F238E27FC236}">
                <a16:creationId xmlns:a16="http://schemas.microsoft.com/office/drawing/2014/main" id="{5785154F-0EA4-256D-CB79-16180119B43C}"/>
              </a:ext>
            </a:extLst>
          </p:cNvPr>
          <p:cNvSpPr>
            <a:spLocks noGrp="1"/>
          </p:cNvSpPr>
          <p:nvPr>
            <p:ph type="body" sz="half" idx="17"/>
          </p:nvPr>
        </p:nvSpPr>
        <p:spPr>
          <a:xfrm>
            <a:off x="6414051" y="5425444"/>
            <a:ext cx="5610472" cy="1170019"/>
          </a:xfrm>
          <a:prstGeom prst="rect">
            <a:avLst/>
          </a:prstGeom>
          <a:solidFill>
            <a:schemeClr val="bg1"/>
          </a:solidFill>
        </p:spPr>
        <p:txBody>
          <a:bodyPr wrap="square" lIns="0" tIns="0" rIns="0" bIns="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cxnSp>
        <p:nvCxnSpPr>
          <p:cNvPr id="13" name="Straight Connector 12">
            <a:extLst>
              <a:ext uri="{FF2B5EF4-FFF2-40B4-BE49-F238E27FC236}">
                <a16:creationId xmlns:a16="http://schemas.microsoft.com/office/drawing/2014/main" id="{FAA7E0E7-5DA6-F4EB-0192-5AEE9092535E}"/>
              </a:ext>
            </a:extLst>
          </p:cNvPr>
          <p:cNvCxnSpPr>
            <a:cxnSpLocks/>
          </p:cNvCxnSpPr>
          <p:nvPr userDrawn="1"/>
        </p:nvCxnSpPr>
        <p:spPr>
          <a:xfrm>
            <a:off x="0" y="570323"/>
            <a:ext cx="12192000" cy="0"/>
          </a:xfrm>
          <a:prstGeom prst="line">
            <a:avLst/>
          </a:prstGeom>
          <a:ln w="15875">
            <a:solidFill>
              <a:srgbClr val="B15274"/>
            </a:solidFill>
          </a:ln>
        </p:spPr>
        <p:style>
          <a:lnRef idx="1">
            <a:schemeClr val="accent1"/>
          </a:lnRef>
          <a:fillRef idx="0">
            <a:schemeClr val="accent1"/>
          </a:fillRef>
          <a:effectRef idx="0">
            <a:schemeClr val="accent1"/>
          </a:effectRef>
          <a:fontRef idx="minor">
            <a:schemeClr val="tx1"/>
          </a:fontRef>
        </p:style>
      </p:cxnSp>
      <p:pic>
        <p:nvPicPr>
          <p:cNvPr id="18" name="Picture 17" descr="Scissors icon">
            <a:extLst>
              <a:ext uri="{FF2B5EF4-FFF2-40B4-BE49-F238E27FC236}">
                <a16:creationId xmlns:a16="http://schemas.microsoft.com/office/drawing/2014/main" id="{6F72EBA6-F59E-F096-F2DA-C54BD75E2B25}"/>
              </a:ext>
            </a:extLst>
          </p:cNvPr>
          <p:cNvPicPr>
            <a:picLocks noChangeAspect="1"/>
          </p:cNvPicPr>
          <p:nvPr userDrawn="1"/>
        </p:nvPicPr>
        <p:blipFill>
          <a:blip r:embed="rId2"/>
          <a:stretch>
            <a:fillRect/>
          </a:stretch>
        </p:blipFill>
        <p:spPr>
          <a:xfrm rot="16200000" flipH="1">
            <a:off x="5931494" y="213191"/>
            <a:ext cx="329010" cy="255213"/>
          </a:xfrm>
          <a:prstGeom prst="rect">
            <a:avLst/>
          </a:prstGeom>
        </p:spPr>
      </p:pic>
      <p:cxnSp>
        <p:nvCxnSpPr>
          <p:cNvPr id="19" name="Straight Connector 18" descr="Dotted Line">
            <a:extLst>
              <a:ext uri="{FF2B5EF4-FFF2-40B4-BE49-F238E27FC236}">
                <a16:creationId xmlns:a16="http://schemas.microsoft.com/office/drawing/2014/main" id="{7D055D7C-91E0-EBF4-9F57-37C2B0E02D9D}"/>
              </a:ext>
            </a:extLst>
          </p:cNvPr>
          <p:cNvCxnSpPr>
            <a:cxnSpLocks/>
          </p:cNvCxnSpPr>
          <p:nvPr userDrawn="1"/>
        </p:nvCxnSpPr>
        <p:spPr>
          <a:xfrm>
            <a:off x="6095999" y="589460"/>
            <a:ext cx="0" cy="6337120"/>
          </a:xfrm>
          <a:prstGeom prst="line">
            <a:avLst/>
          </a:prstGeom>
          <a:ln w="34925">
            <a:prstDash val="dash"/>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97593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 Content Block - Picture Bottom">
    <p:spTree>
      <p:nvGrpSpPr>
        <p:cNvPr id="1" name=""/>
        <p:cNvGrpSpPr/>
        <p:nvPr/>
      </p:nvGrpSpPr>
      <p:grpSpPr>
        <a:xfrm>
          <a:off x="0" y="0"/>
          <a:ext cx="0" cy="0"/>
          <a:chOff x="0" y="0"/>
          <a:chExt cx="0" cy="0"/>
        </a:xfrm>
      </p:grpSpPr>
      <p:sp>
        <p:nvSpPr>
          <p:cNvPr id="2" name="Title 18">
            <a:extLst>
              <a:ext uri="{FF2B5EF4-FFF2-40B4-BE49-F238E27FC236}">
                <a16:creationId xmlns:a16="http://schemas.microsoft.com/office/drawing/2014/main" id="{293A6F18-5388-F9FC-054F-BCCF55E217AE}"/>
              </a:ext>
            </a:extLst>
          </p:cNvPr>
          <p:cNvSpPr>
            <a:spLocks noGrp="1"/>
          </p:cNvSpPr>
          <p:nvPr>
            <p:ph type="title"/>
          </p:nvPr>
        </p:nvSpPr>
        <p:spPr>
          <a:xfrm>
            <a:off x="357187" y="365126"/>
            <a:ext cx="11420267" cy="710288"/>
          </a:xfrm>
          <a:prstGeom prst="rect">
            <a:avLst/>
          </a:prstGeom>
        </p:spPr>
        <p:txBody>
          <a:bodyPr lIns="0" rIns="90000"/>
          <a:lstStyle>
            <a:lvl1pPr>
              <a:defRPr sz="3200" baseline="0">
                <a:solidFill>
                  <a:srgbClr val="B15274"/>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414546" y="1399707"/>
            <a:ext cx="11362908" cy="1921716"/>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4" name="Picture Placeholder 3">
            <a:extLst>
              <a:ext uri="{FF2B5EF4-FFF2-40B4-BE49-F238E27FC236}">
                <a16:creationId xmlns:a16="http://schemas.microsoft.com/office/drawing/2014/main" id="{6F256E01-267D-D2C4-531F-70FF91F1090A}"/>
              </a:ext>
            </a:extLst>
          </p:cNvPr>
          <p:cNvSpPr>
            <a:spLocks noGrp="1"/>
          </p:cNvSpPr>
          <p:nvPr>
            <p:ph type="pic" sz="quarter" idx="10"/>
          </p:nvPr>
        </p:nvSpPr>
        <p:spPr>
          <a:xfrm>
            <a:off x="414338" y="3429000"/>
            <a:ext cx="11363325" cy="3119438"/>
          </a:xfrm>
          <a:prstGeom prst="rect">
            <a:avLst/>
          </a:prstGeom>
        </p:spPr>
        <p:txBody>
          <a:bodyPr/>
          <a:lstStyle/>
          <a:p>
            <a:endParaRPr lang="en-US"/>
          </a:p>
        </p:txBody>
      </p:sp>
    </p:spTree>
    <p:extLst>
      <p:ext uri="{BB962C8B-B14F-4D97-AF65-F5344CB8AC3E}">
        <p14:creationId xmlns:p14="http://schemas.microsoft.com/office/powerpoint/2010/main" val="30318187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Pic-Two-Tex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B15274"/>
                </a:solidFill>
              </a:defRPr>
            </a:lvl1pPr>
          </a:lstStyle>
          <a:p>
            <a:r>
              <a:rPr lang="en-GB" dirty="0"/>
              <a:t>Click to edit</a:t>
            </a:r>
            <a:endParaRPr lang="en-US" dirty="0"/>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357185" y="1408082"/>
            <a:ext cx="3775513" cy="4085161"/>
          </a:xfrm>
          <a:prstGeom prst="rect">
            <a:avLst/>
          </a:prstGeom>
          <a:ln w="50800" cap="sq">
            <a:solidFill>
              <a:srgbClr val="B15274"/>
            </a:solidFill>
          </a:ln>
        </p:spPr>
        <p:txBody>
          <a:bodyPr/>
          <a:lstStyle/>
          <a:p>
            <a:endParaRPr lang="en-US" dirty="0"/>
          </a:p>
        </p:txBody>
      </p:sp>
      <p:sp>
        <p:nvSpPr>
          <p:cNvPr id="14" name="Text Placeholder 3">
            <a:extLst>
              <a:ext uri="{FF2B5EF4-FFF2-40B4-BE49-F238E27FC236}">
                <a16:creationId xmlns:a16="http://schemas.microsoft.com/office/drawing/2014/main" id="{B770CF50-F2D9-0FC2-CE98-BE9A43735138}"/>
              </a:ext>
            </a:extLst>
          </p:cNvPr>
          <p:cNvSpPr>
            <a:spLocks noGrp="1"/>
          </p:cNvSpPr>
          <p:nvPr>
            <p:ph type="body" sz="half" idx="16"/>
          </p:nvPr>
        </p:nvSpPr>
        <p:spPr>
          <a:xfrm>
            <a:off x="4515862" y="1447425"/>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0" name="Text Placeholder 3">
            <a:extLst>
              <a:ext uri="{FF2B5EF4-FFF2-40B4-BE49-F238E27FC236}">
                <a16:creationId xmlns:a16="http://schemas.microsoft.com/office/drawing/2014/main" id="{37EA080D-EE25-C150-E234-3CA7E62CEFD1}"/>
              </a:ext>
            </a:extLst>
          </p:cNvPr>
          <p:cNvSpPr>
            <a:spLocks noGrp="1"/>
          </p:cNvSpPr>
          <p:nvPr>
            <p:ph type="body" sz="half" idx="15"/>
          </p:nvPr>
        </p:nvSpPr>
        <p:spPr>
          <a:xfrm>
            <a:off x="4546598" y="3710012"/>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4" name="Picture Placeholder 13">
            <a:extLst>
              <a:ext uri="{FF2B5EF4-FFF2-40B4-BE49-F238E27FC236}">
                <a16:creationId xmlns:a16="http://schemas.microsoft.com/office/drawing/2014/main" id="{9FE13C11-8856-F5C3-4CAA-470BB540919A}"/>
              </a:ext>
            </a:extLst>
          </p:cNvPr>
          <p:cNvSpPr>
            <a:spLocks noGrp="1"/>
          </p:cNvSpPr>
          <p:nvPr>
            <p:ph type="pic" sz="quarter" idx="17"/>
          </p:nvPr>
        </p:nvSpPr>
        <p:spPr>
          <a:xfrm>
            <a:off x="7480706" y="1386419"/>
            <a:ext cx="3775513" cy="4085161"/>
          </a:xfrm>
          <a:prstGeom prst="rect">
            <a:avLst/>
          </a:prstGeom>
          <a:ln w="50800" cap="sq">
            <a:solidFill>
              <a:srgbClr val="B15274"/>
            </a:solidFill>
          </a:ln>
        </p:spPr>
        <p:txBody>
          <a:bodyPr/>
          <a:lstStyle/>
          <a:p>
            <a:endParaRPr lang="en-US"/>
          </a:p>
        </p:txBody>
      </p:sp>
      <p:sp>
        <p:nvSpPr>
          <p:cNvPr id="6" name="Arrow">
            <a:extLst>
              <a:ext uri="{FF2B5EF4-FFF2-40B4-BE49-F238E27FC236}">
                <a16:creationId xmlns:a16="http://schemas.microsoft.com/office/drawing/2014/main" id="{2405DC80-D4F9-AF03-87B4-5FD807E27C67}"/>
              </a:ext>
              <a:ext uri="{C183D7F6-B498-43B3-948B-1728B52AA6E4}">
                <adec:decorative xmlns:adec="http://schemas.microsoft.com/office/drawing/2017/decorative" val="1"/>
              </a:ext>
            </a:extLst>
          </p:cNvPr>
          <p:cNvSpPr>
            <a:spLocks noGrp="1"/>
          </p:cNvSpPr>
          <p:nvPr>
            <p:ph type="pic" sz="quarter" idx="18" hasCustomPrompt="1"/>
          </p:nvPr>
        </p:nvSpPr>
        <p:spPr>
          <a:xfrm rot="20481903">
            <a:off x="5890120" y="720270"/>
            <a:ext cx="1778000" cy="635000"/>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21" name="Arrow">
            <a:extLst>
              <a:ext uri="{FF2B5EF4-FFF2-40B4-BE49-F238E27FC236}">
                <a16:creationId xmlns:a16="http://schemas.microsoft.com/office/drawing/2014/main" id="{490A7667-F713-501A-63AF-EEAD14526B82}"/>
              </a:ext>
              <a:ext uri="{C183D7F6-B498-43B3-948B-1728B52AA6E4}">
                <adec:decorative xmlns:adec="http://schemas.microsoft.com/office/drawing/2017/decorative" val="1"/>
              </a:ext>
            </a:extLst>
          </p:cNvPr>
          <p:cNvSpPr>
            <a:spLocks noGrp="1"/>
          </p:cNvSpPr>
          <p:nvPr>
            <p:ph type="pic" sz="quarter" idx="19" hasCustomPrompt="1"/>
          </p:nvPr>
        </p:nvSpPr>
        <p:spPr>
          <a:xfrm rot="9839628">
            <a:off x="3322173" y="5443789"/>
            <a:ext cx="1778000" cy="635000"/>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hlinkClick r:id="rId4"/>
              </a:rPr>
              <a:t>HistoricEngland.org.uk/Education</a:t>
            </a:r>
            <a:r>
              <a:rPr lang="en-US" sz="1600" baseline="0">
                <a:solidFill>
                  <a:schemeClr val="bg1">
                    <a:lumMod val="50000"/>
                  </a:schemeClr>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hlinkClick r:id="rId5"/>
              </a:rPr>
              <a:t>contact@historicengland.org.uk</a:t>
            </a:r>
            <a:endParaRPr lang="en-US" sz="1600" baseline="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6"/>
          <a:srcRect/>
          <a:stretch>
            <a:fillRect/>
          </a:stretch>
        </p:blipFill>
        <p:spPr>
          <a:xfrm>
            <a:off x="8903372" y="6102232"/>
            <a:ext cx="2072055" cy="686007"/>
          </a:xfrm>
          <a:prstGeom prst="rect">
            <a:avLst/>
          </a:prstGeom>
        </p:spPr>
      </p:pic>
      <p:sp>
        <p:nvSpPr>
          <p:cNvPr id="20" name="AutoShape 5">
            <a:extLst>
              <a:ext uri="{FF2B5EF4-FFF2-40B4-BE49-F238E27FC236}">
                <a16:creationId xmlns:a16="http://schemas.microsoft.com/office/drawing/2014/main" id="{6F01D4DD-FAF6-D59B-C700-66E45D95B6AB}"/>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0058769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P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383AC8C-9FEF-1752-1DF9-79280F5C56D5}"/>
              </a:ext>
            </a:extLst>
          </p:cNvPr>
          <p:cNvSpPr>
            <a:spLocks noGrp="1"/>
          </p:cNvSpPr>
          <p:nvPr>
            <p:ph type="title" hasCustomPrompt="1"/>
          </p:nvPr>
        </p:nvSpPr>
        <p:spPr>
          <a:xfrm>
            <a:off x="357187" y="365126"/>
            <a:ext cx="10996613" cy="717226"/>
          </a:xfrm>
          <a:prstGeom prst="rect">
            <a:avLst/>
          </a:prstGeom>
        </p:spPr>
        <p:txBody>
          <a:bodyPr lIns="0" rIns="90000" anchor="ctr" anchorCtr="0">
            <a:normAutofit/>
          </a:bodyPr>
          <a:lstStyle>
            <a:lvl1pPr>
              <a:lnSpc>
                <a:spcPct val="100000"/>
              </a:lnSpc>
              <a:defRPr sz="3200" b="1" i="0" baseline="0">
                <a:solidFill>
                  <a:srgbClr val="B15274"/>
                </a:solidFill>
              </a:defRPr>
            </a:lvl1pPr>
          </a:lstStyle>
          <a:p>
            <a:r>
              <a:rPr lang="en-US" dirty="0"/>
              <a:t>Click to edit title</a:t>
            </a:r>
            <a:endParaRPr lang="en-GB" dirty="0"/>
          </a:p>
        </p:txBody>
      </p:sp>
      <p:sp>
        <p:nvSpPr>
          <p:cNvPr id="3" name="Text Placeholder 2">
            <a:extLst>
              <a:ext uri="{FF2B5EF4-FFF2-40B4-BE49-F238E27FC236}">
                <a16:creationId xmlns:a16="http://schemas.microsoft.com/office/drawing/2014/main" id="{13BF7F29-C05D-47B8-95BB-4F65B64CE2F0}"/>
              </a:ext>
            </a:extLst>
          </p:cNvPr>
          <p:cNvSpPr>
            <a:spLocks noGrp="1"/>
          </p:cNvSpPr>
          <p:nvPr>
            <p:ph type="body" sz="quarter" idx="10" hasCustomPrompt="1"/>
          </p:nvPr>
        </p:nvSpPr>
        <p:spPr>
          <a:xfrm>
            <a:off x="357188" y="1389063"/>
            <a:ext cx="10996612" cy="461962"/>
          </a:xfrm>
          <a:prstGeom prst="rect">
            <a:avLst/>
          </a:prstGeom>
        </p:spPr>
        <p:txBody>
          <a:bodyPr lIns="0"/>
          <a:lstStyle>
            <a:lvl1pPr>
              <a:defRPr sz="2400" b="1"/>
            </a:lvl1pPr>
          </a:lstStyle>
          <a:p>
            <a:pPr lvl="0"/>
            <a:r>
              <a:rPr lang="en-GB" dirty="0"/>
              <a:t>Key stage:</a:t>
            </a:r>
          </a:p>
        </p:txBody>
      </p:sp>
      <p:sp>
        <p:nvSpPr>
          <p:cNvPr id="6" name="TextBox 5">
            <a:extLst>
              <a:ext uri="{FF2B5EF4-FFF2-40B4-BE49-F238E27FC236}">
                <a16:creationId xmlns:a16="http://schemas.microsoft.com/office/drawing/2014/main" id="{D572924A-B63A-E950-7027-25979926085A}"/>
              </a:ext>
            </a:extLst>
          </p:cNvPr>
          <p:cNvSpPr txBox="1"/>
          <p:nvPr userDrawn="1"/>
        </p:nvSpPr>
        <p:spPr>
          <a:xfrm>
            <a:off x="357186" y="1861564"/>
            <a:ext cx="8229600" cy="46166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50" baseline="0" dirty="0">
                <a:solidFill>
                  <a:srgbClr val="191715"/>
                </a:solidFill>
                <a:latin typeface="Arial" panose="020B0604020202020204" pitchFamily="34" charset="0"/>
                <a:cs typeface="Arial" panose="020B0604020202020204" pitchFamily="34" charset="0"/>
              </a:rPr>
              <a:t>Curriculum links:</a:t>
            </a:r>
            <a:endParaRPr lang="en-US" sz="2400" baseline="0" dirty="0">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E199DACC-5A6A-BE68-0E51-6447F4EC6223}"/>
              </a:ext>
            </a:extLst>
          </p:cNvPr>
          <p:cNvSpPr>
            <a:spLocks noGrp="1"/>
          </p:cNvSpPr>
          <p:nvPr>
            <p:ph idx="1" hasCustomPrompt="1"/>
          </p:nvPr>
        </p:nvSpPr>
        <p:spPr>
          <a:xfrm>
            <a:off x="357186" y="2429353"/>
            <a:ext cx="10996613" cy="3392103"/>
          </a:xfrm>
          <a:prstGeom prst="rect">
            <a:avLst/>
          </a:prstGeom>
        </p:spPr>
        <p:txBody>
          <a:bodyPr lIns="0" rIns="90000"/>
          <a:lstStyle>
            <a:lvl1pPr marL="0" indent="0" algn="l">
              <a:buFontTx/>
              <a:buNone/>
              <a:defRPr sz="2000" b="0" i="0" baseline="0">
                <a:latin typeface="Arial" panose="020B0604020202020204" pitchFamily="34" charset="0"/>
              </a:defRPr>
            </a:lvl1pPr>
            <a:lvl2pPr marL="457200" indent="0">
              <a:buFontTx/>
              <a:buNone/>
              <a:defRPr baseline="0">
                <a:latin typeface="Arial" panose="020B0604020202020204" pitchFamily="34" charset="0"/>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curriculum links.</a:t>
            </a:r>
          </a:p>
        </p:txBody>
      </p:sp>
      <p:sp>
        <p:nvSpPr>
          <p:cNvPr id="16" name="TextBox 15">
            <a:extLst>
              <a:ext uri="{FF2B5EF4-FFF2-40B4-BE49-F238E27FC236}">
                <a16:creationId xmlns:a16="http://schemas.microsoft.com/office/drawing/2014/main" id="{16A5A495-96CF-60C4-401B-4D1F86AF16AD}"/>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sp>
        <p:nvSpPr>
          <p:cNvPr id="17" name="AutoShape 5">
            <a:extLst>
              <a:ext uri="{FF2B5EF4-FFF2-40B4-BE49-F238E27FC236}">
                <a16:creationId xmlns:a16="http://schemas.microsoft.com/office/drawing/2014/main" id="{D3104B1F-1AA8-952F-2D5F-AD59684EFC2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10" name="Group 2">
            <a:extLst>
              <a:ext uri="{FF2B5EF4-FFF2-40B4-BE49-F238E27FC236}">
                <a16:creationId xmlns:a16="http://schemas.microsoft.com/office/drawing/2014/main" id="{C5FF42A0-2B22-9A4D-5106-8ED5B94E40D0}"/>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1" name="Freeform 3">
              <a:extLst>
                <a:ext uri="{FF2B5EF4-FFF2-40B4-BE49-F238E27FC236}">
                  <a16:creationId xmlns:a16="http://schemas.microsoft.com/office/drawing/2014/main" id="{F205FFBF-5408-C844-0E3B-D5D353C06527}"/>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12" name="TextBox 4">
            <a:extLst>
              <a:ext uri="{FF2B5EF4-FFF2-40B4-BE49-F238E27FC236}">
                <a16:creationId xmlns:a16="http://schemas.microsoft.com/office/drawing/2014/main" id="{239144C5-C2E0-CF18-E233-F8758440FD2C}"/>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pic>
        <p:nvPicPr>
          <p:cNvPr id="18" name="Picture 7" descr="Historic England logo">
            <a:extLst>
              <a:ext uri="{FF2B5EF4-FFF2-40B4-BE49-F238E27FC236}">
                <a16:creationId xmlns:a16="http://schemas.microsoft.com/office/drawing/2014/main" id="{01A08B8C-ABF2-20A3-5D1C-95CA41798853}"/>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spTree>
    <p:extLst>
      <p:ext uri="{BB962C8B-B14F-4D97-AF65-F5344CB8AC3E}">
        <p14:creationId xmlns:p14="http://schemas.microsoft.com/office/powerpoint/2010/main" val="115848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Pic-Three-Tex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B15274"/>
                </a:solidFill>
              </a:defRPr>
            </a:lvl1pPr>
          </a:lstStyle>
          <a:p>
            <a:r>
              <a:rPr lang="en-GB" dirty="0"/>
              <a:t>Click to edit</a:t>
            </a:r>
            <a:endParaRPr lang="en-US" dirty="0"/>
          </a:p>
        </p:txBody>
      </p:sp>
      <p:sp>
        <p:nvSpPr>
          <p:cNvPr id="15" name="Polaroid 1">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357186" y="1255125"/>
            <a:ext cx="3449269" cy="3116363"/>
          </a:xfrm>
          <a:prstGeom prst="rect">
            <a:avLst/>
          </a:prstGeom>
          <a:blipFill>
            <a:blip r:embed="rId2"/>
            <a:stretch>
              <a:fillRect l="-412" r="-412"/>
            </a:stretch>
          </a:blipFill>
        </p:spPr>
        <p:txBody>
          <a:bodyPr/>
          <a:lstStyle/>
          <a:p>
            <a:r>
              <a:rPr lang="en-US" dirty="0"/>
              <a:t> </a:t>
            </a:r>
          </a:p>
        </p:txBody>
      </p:sp>
      <p:sp>
        <p:nvSpPr>
          <p:cNvPr id="16" name="Picture 1">
            <a:extLst>
              <a:ext uri="{FF2B5EF4-FFF2-40B4-BE49-F238E27FC236}">
                <a16:creationId xmlns:a16="http://schemas.microsoft.com/office/drawing/2014/main" id="{8E962C4A-7DAF-900E-E9A3-FB229FE24B09}"/>
              </a:ext>
            </a:extLst>
          </p:cNvPr>
          <p:cNvSpPr>
            <a:spLocks noGrp="1"/>
          </p:cNvSpPr>
          <p:nvPr>
            <p:ph type="pic" sz="quarter" idx="12"/>
          </p:nvPr>
        </p:nvSpPr>
        <p:spPr>
          <a:xfrm>
            <a:off x="733647" y="1411496"/>
            <a:ext cx="2860157" cy="2252620"/>
          </a:xfrm>
          <a:prstGeom prst="rect">
            <a:avLst/>
          </a:prstGeom>
        </p:spPr>
        <p:txBody>
          <a:bodyPr/>
          <a:lstStyle/>
          <a:p>
            <a:endParaRPr lang="en-US" dirty="0"/>
          </a:p>
        </p:txBody>
      </p:sp>
      <p:sp>
        <p:nvSpPr>
          <p:cNvPr id="40" name="Washi">
            <a:extLst>
              <a:ext uri="{FF2B5EF4-FFF2-40B4-BE49-F238E27FC236}">
                <a16:creationId xmlns:a16="http://schemas.microsoft.com/office/drawing/2014/main" id="{68DAFA26-B1D9-C74E-55A7-71DDCA28DD34}"/>
              </a:ext>
              <a:ext uri="{C183D7F6-B498-43B3-948B-1728B52AA6E4}">
                <adec:decorative xmlns:adec="http://schemas.microsoft.com/office/drawing/2017/decorative" val="1"/>
              </a:ext>
            </a:extLst>
          </p:cNvPr>
          <p:cNvSpPr>
            <a:spLocks noGrp="1"/>
          </p:cNvSpPr>
          <p:nvPr>
            <p:ph type="pic" sz="quarter" idx="22" hasCustomPrompt="1"/>
          </p:nvPr>
        </p:nvSpPr>
        <p:spPr>
          <a:xfrm>
            <a:off x="965507" y="3731741"/>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dirty="0"/>
              <a:t> </a:t>
            </a:r>
          </a:p>
        </p:txBody>
      </p:sp>
      <p:sp>
        <p:nvSpPr>
          <p:cNvPr id="42" name="Text Placeholder 1">
            <a:extLst>
              <a:ext uri="{FF2B5EF4-FFF2-40B4-BE49-F238E27FC236}">
                <a16:creationId xmlns:a16="http://schemas.microsoft.com/office/drawing/2014/main" id="{04AA8EC4-47E9-F593-B708-794FEFA65850}"/>
              </a:ext>
            </a:extLst>
          </p:cNvPr>
          <p:cNvSpPr>
            <a:spLocks noGrp="1"/>
          </p:cNvSpPr>
          <p:nvPr>
            <p:ph type="body" sz="quarter" idx="23"/>
          </p:nvPr>
        </p:nvSpPr>
        <p:spPr>
          <a:xfrm rot="21383919">
            <a:off x="1100444" y="3865091"/>
            <a:ext cx="2058987" cy="414338"/>
          </a:xfrm>
          <a:prstGeom prst="rect">
            <a:avLst/>
          </a:prstGeom>
          <a:noFill/>
        </p:spPr>
        <p:txBody>
          <a:bodyPr anchor="ctr" anchorCtr="0"/>
          <a:lstStyle>
            <a:lvl1pPr algn="ctr">
              <a:defRPr sz="1400" b="1" i="0" baseline="0">
                <a:solidFill>
                  <a:schemeClr val="tx1"/>
                </a:solidFill>
              </a:defRPr>
            </a:lvl1pPr>
          </a:lstStyle>
          <a:p>
            <a:pPr lvl="0"/>
            <a:r>
              <a:rPr lang="en-US" dirty="0"/>
              <a:t>Click to edit</a:t>
            </a:r>
          </a:p>
        </p:txBody>
      </p:sp>
      <p:sp>
        <p:nvSpPr>
          <p:cNvPr id="20" name="Text Placeholder 1">
            <a:extLst>
              <a:ext uri="{FF2B5EF4-FFF2-40B4-BE49-F238E27FC236}">
                <a16:creationId xmlns:a16="http://schemas.microsoft.com/office/drawing/2014/main" id="{D6D5F453-CE35-87E0-FC81-F5D5D79C5AF6}"/>
              </a:ext>
            </a:extLst>
          </p:cNvPr>
          <p:cNvSpPr>
            <a:spLocks noGrp="1"/>
          </p:cNvSpPr>
          <p:nvPr>
            <p:ph type="body" sz="half" idx="2"/>
          </p:nvPr>
        </p:nvSpPr>
        <p:spPr>
          <a:xfrm>
            <a:off x="554870" y="4542450"/>
            <a:ext cx="3251585" cy="1646477"/>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6" name="Polaroid 2">
            <a:extLst>
              <a:ext uri="{FF2B5EF4-FFF2-40B4-BE49-F238E27FC236}">
                <a16:creationId xmlns:a16="http://schemas.microsoft.com/office/drawing/2014/main" id="{0C5B97FC-AB4E-1DB1-74F5-C823905C4A26}"/>
              </a:ext>
              <a:ext uri="{C183D7F6-B498-43B3-948B-1728B52AA6E4}">
                <adec:decorative xmlns:adec="http://schemas.microsoft.com/office/drawing/2017/decorative" val="1"/>
              </a:ext>
            </a:extLst>
          </p:cNvPr>
          <p:cNvSpPr>
            <a:spLocks noGrp="1"/>
          </p:cNvSpPr>
          <p:nvPr>
            <p:ph type="pic" sz="quarter" idx="13" hasCustomPrompt="1"/>
          </p:nvPr>
        </p:nvSpPr>
        <p:spPr>
          <a:xfrm>
            <a:off x="4065654" y="1285653"/>
            <a:ext cx="3449269" cy="3116363"/>
          </a:xfrm>
          <a:prstGeom prst="rect">
            <a:avLst/>
          </a:prstGeom>
          <a:blipFill>
            <a:blip r:embed="rId2"/>
            <a:stretch>
              <a:fillRect l="-412" r="-412"/>
            </a:stretch>
          </a:blipFill>
        </p:spPr>
        <p:txBody>
          <a:bodyPr/>
          <a:lstStyle/>
          <a:p>
            <a:r>
              <a:rPr lang="en-US"/>
              <a:t> </a:t>
            </a:r>
          </a:p>
        </p:txBody>
      </p:sp>
      <p:sp>
        <p:nvSpPr>
          <p:cNvPr id="10" name="Picture 2">
            <a:extLst>
              <a:ext uri="{FF2B5EF4-FFF2-40B4-BE49-F238E27FC236}">
                <a16:creationId xmlns:a16="http://schemas.microsoft.com/office/drawing/2014/main" id="{81CDE749-F5AA-654D-BBBB-7ACE20557961}"/>
              </a:ext>
            </a:extLst>
          </p:cNvPr>
          <p:cNvSpPr>
            <a:spLocks noGrp="1"/>
          </p:cNvSpPr>
          <p:nvPr>
            <p:ph type="pic" sz="quarter" idx="14"/>
          </p:nvPr>
        </p:nvSpPr>
        <p:spPr>
          <a:xfrm>
            <a:off x="4425413" y="1433340"/>
            <a:ext cx="2860157" cy="2252620"/>
          </a:xfrm>
          <a:prstGeom prst="rect">
            <a:avLst/>
          </a:prstGeom>
        </p:spPr>
        <p:txBody>
          <a:bodyPr/>
          <a:lstStyle/>
          <a:p>
            <a:endParaRPr lang="en-US"/>
          </a:p>
        </p:txBody>
      </p:sp>
      <p:sp>
        <p:nvSpPr>
          <p:cNvPr id="43" name="Washi">
            <a:extLst>
              <a:ext uri="{FF2B5EF4-FFF2-40B4-BE49-F238E27FC236}">
                <a16:creationId xmlns:a16="http://schemas.microsoft.com/office/drawing/2014/main" id="{D1F788DE-674D-9F5F-697C-9723C3D8243A}"/>
              </a:ext>
              <a:ext uri="{C183D7F6-B498-43B3-948B-1728B52AA6E4}">
                <adec:decorative xmlns:adec="http://schemas.microsoft.com/office/drawing/2017/decorative" val="1"/>
              </a:ext>
            </a:extLst>
          </p:cNvPr>
          <p:cNvSpPr>
            <a:spLocks noGrp="1"/>
          </p:cNvSpPr>
          <p:nvPr>
            <p:ph type="pic" sz="quarter" idx="24" hasCustomPrompt="1"/>
          </p:nvPr>
        </p:nvSpPr>
        <p:spPr>
          <a:xfrm>
            <a:off x="4883450" y="3758075"/>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a:t> </a:t>
            </a:r>
          </a:p>
        </p:txBody>
      </p:sp>
      <p:sp>
        <p:nvSpPr>
          <p:cNvPr id="44" name="Text Placeholder 2">
            <a:extLst>
              <a:ext uri="{FF2B5EF4-FFF2-40B4-BE49-F238E27FC236}">
                <a16:creationId xmlns:a16="http://schemas.microsoft.com/office/drawing/2014/main" id="{325C52C7-8BDD-D376-3E1E-92884E9DA81A}"/>
              </a:ext>
            </a:extLst>
          </p:cNvPr>
          <p:cNvSpPr>
            <a:spLocks noGrp="1"/>
          </p:cNvSpPr>
          <p:nvPr>
            <p:ph type="body" sz="quarter" idx="25"/>
          </p:nvPr>
        </p:nvSpPr>
        <p:spPr>
          <a:xfrm rot="21383919">
            <a:off x="5018387" y="3891425"/>
            <a:ext cx="205898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1" name="Text Placeholder 2">
            <a:extLst>
              <a:ext uri="{FF2B5EF4-FFF2-40B4-BE49-F238E27FC236}">
                <a16:creationId xmlns:a16="http://schemas.microsoft.com/office/drawing/2014/main" id="{CBA456B3-BB9F-16E3-E3F4-07C61BB5FD9E}"/>
              </a:ext>
            </a:extLst>
          </p:cNvPr>
          <p:cNvSpPr>
            <a:spLocks noGrp="1"/>
          </p:cNvSpPr>
          <p:nvPr>
            <p:ph type="body" sz="half" idx="17"/>
          </p:nvPr>
        </p:nvSpPr>
        <p:spPr>
          <a:xfrm>
            <a:off x="4255428" y="4549703"/>
            <a:ext cx="3259495"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4" name="Polaroid 3">
            <a:extLst>
              <a:ext uri="{FF2B5EF4-FFF2-40B4-BE49-F238E27FC236}">
                <a16:creationId xmlns:a16="http://schemas.microsoft.com/office/drawing/2014/main" id="{FDF09B61-4E47-EA9C-608B-975D7A5BD4AB}"/>
              </a:ext>
              <a:ext uri="{C183D7F6-B498-43B3-948B-1728B52AA6E4}">
                <adec:decorative xmlns:adec="http://schemas.microsoft.com/office/drawing/2017/decorative" val="1"/>
              </a:ext>
            </a:extLst>
          </p:cNvPr>
          <p:cNvSpPr>
            <a:spLocks noGrp="1"/>
          </p:cNvSpPr>
          <p:nvPr>
            <p:ph type="pic" sz="quarter" idx="15" hasCustomPrompt="1"/>
          </p:nvPr>
        </p:nvSpPr>
        <p:spPr>
          <a:xfrm>
            <a:off x="7777224" y="1276969"/>
            <a:ext cx="3449269" cy="3116363"/>
          </a:xfrm>
          <a:prstGeom prst="rect">
            <a:avLst/>
          </a:prstGeom>
          <a:blipFill>
            <a:blip r:embed="rId2"/>
            <a:stretch>
              <a:fillRect l="-412" r="-412"/>
            </a:stretch>
          </a:blipFill>
        </p:spPr>
        <p:txBody>
          <a:bodyPr/>
          <a:lstStyle/>
          <a:p>
            <a:r>
              <a:rPr lang="en-US"/>
              <a:t> </a:t>
            </a:r>
          </a:p>
        </p:txBody>
      </p:sp>
      <p:sp>
        <p:nvSpPr>
          <p:cNvPr id="17" name="Picture 3">
            <a:extLst>
              <a:ext uri="{FF2B5EF4-FFF2-40B4-BE49-F238E27FC236}">
                <a16:creationId xmlns:a16="http://schemas.microsoft.com/office/drawing/2014/main" id="{B09CC26C-3F88-BC76-6D25-8A833EFEA479}"/>
              </a:ext>
            </a:extLst>
          </p:cNvPr>
          <p:cNvSpPr>
            <a:spLocks noGrp="1"/>
          </p:cNvSpPr>
          <p:nvPr>
            <p:ph type="pic" sz="quarter" idx="16"/>
          </p:nvPr>
        </p:nvSpPr>
        <p:spPr>
          <a:xfrm>
            <a:off x="8153685" y="1433340"/>
            <a:ext cx="2860157" cy="2252620"/>
          </a:xfrm>
          <a:prstGeom prst="rect">
            <a:avLst/>
          </a:prstGeom>
        </p:spPr>
        <p:txBody>
          <a:bodyPr/>
          <a:lstStyle/>
          <a:p>
            <a:endParaRPr lang="en-US"/>
          </a:p>
        </p:txBody>
      </p:sp>
      <p:sp>
        <p:nvSpPr>
          <p:cNvPr id="45" name="Washi 3">
            <a:extLst>
              <a:ext uri="{FF2B5EF4-FFF2-40B4-BE49-F238E27FC236}">
                <a16:creationId xmlns:a16="http://schemas.microsoft.com/office/drawing/2014/main" id="{0E7352E7-3CC4-489C-AB1C-12552E4C62F8}"/>
              </a:ext>
              <a:ext uri="{C183D7F6-B498-43B3-948B-1728B52AA6E4}">
                <adec:decorative xmlns:adec="http://schemas.microsoft.com/office/drawing/2017/decorative" val="1"/>
              </a:ext>
            </a:extLst>
          </p:cNvPr>
          <p:cNvSpPr>
            <a:spLocks noGrp="1"/>
          </p:cNvSpPr>
          <p:nvPr>
            <p:ph type="pic" sz="quarter" idx="26" hasCustomPrompt="1"/>
          </p:nvPr>
        </p:nvSpPr>
        <p:spPr>
          <a:xfrm>
            <a:off x="8362619" y="3715787"/>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a:t> </a:t>
            </a:r>
          </a:p>
        </p:txBody>
      </p:sp>
      <p:sp>
        <p:nvSpPr>
          <p:cNvPr id="46" name="Text Washi 3">
            <a:extLst>
              <a:ext uri="{FF2B5EF4-FFF2-40B4-BE49-F238E27FC236}">
                <a16:creationId xmlns:a16="http://schemas.microsoft.com/office/drawing/2014/main" id="{46F6435A-4A38-0C36-BAA1-5EF431299977}"/>
              </a:ext>
            </a:extLst>
          </p:cNvPr>
          <p:cNvSpPr>
            <a:spLocks noGrp="1"/>
          </p:cNvSpPr>
          <p:nvPr>
            <p:ph type="body" sz="quarter" idx="27"/>
          </p:nvPr>
        </p:nvSpPr>
        <p:spPr>
          <a:xfrm rot="21383919">
            <a:off x="8497556" y="3849137"/>
            <a:ext cx="205898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2" name="Text 3">
            <a:extLst>
              <a:ext uri="{FF2B5EF4-FFF2-40B4-BE49-F238E27FC236}">
                <a16:creationId xmlns:a16="http://schemas.microsoft.com/office/drawing/2014/main" id="{2C53A28A-6631-911A-6522-1F821C55EED4}"/>
              </a:ext>
            </a:extLst>
          </p:cNvPr>
          <p:cNvSpPr>
            <a:spLocks noGrp="1"/>
          </p:cNvSpPr>
          <p:nvPr>
            <p:ph type="body" sz="half" idx="18"/>
          </p:nvPr>
        </p:nvSpPr>
        <p:spPr>
          <a:xfrm>
            <a:off x="7963896" y="4549703"/>
            <a:ext cx="3259494"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33168150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b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C572-26AF-0076-FD55-E69E186A9DE8}"/>
              </a:ext>
            </a:extLst>
          </p:cNvPr>
          <p:cNvSpPr>
            <a:spLocks noGrp="1"/>
          </p:cNvSpPr>
          <p:nvPr>
            <p:ph type="title"/>
          </p:nvPr>
        </p:nvSpPr>
        <p:spPr>
          <a:xfrm>
            <a:off x="319494" y="-1016135"/>
            <a:ext cx="10515600" cy="913835"/>
          </a:xfrm>
        </p:spPr>
        <p:txBody>
          <a:bodyPr/>
          <a:lstStyle>
            <a:lvl1pPr>
              <a:defRPr baseline="0">
                <a:solidFill>
                  <a:srgbClr val="B15274"/>
                </a:solidFill>
              </a:defRPr>
            </a:lvl1pPr>
          </a:lstStyle>
          <a:p>
            <a:r>
              <a:rPr lang="en-GB" dirty="0"/>
              <a:t>Click to edit Master title style</a:t>
            </a:r>
            <a:endParaRPr lang="en-US" dirty="0"/>
          </a:p>
        </p:txBody>
      </p:sp>
      <p:sp>
        <p:nvSpPr>
          <p:cNvPr id="26" name="Picture Placeholder 25">
            <a:extLst>
              <a:ext uri="{FF2B5EF4-FFF2-40B4-BE49-F238E27FC236}">
                <a16:creationId xmlns:a16="http://schemas.microsoft.com/office/drawing/2014/main" id="{6EF481FE-D554-7D5C-11A7-101603AF9495}"/>
              </a:ext>
            </a:extLst>
          </p:cNvPr>
          <p:cNvSpPr>
            <a:spLocks noGrp="1"/>
          </p:cNvSpPr>
          <p:nvPr>
            <p:ph type="pic" sz="quarter" idx="10" hasCustomPrompt="1"/>
          </p:nvPr>
        </p:nvSpPr>
        <p:spPr>
          <a:xfrm>
            <a:off x="319494" y="308635"/>
            <a:ext cx="2444971" cy="1934836"/>
          </a:xfrm>
          <a:custGeom>
            <a:avLst/>
            <a:gdLst>
              <a:gd name="connsiteX0" fmla="*/ 2788316 w 4149725"/>
              <a:gd name="connsiteY0" fmla="*/ 381 h 3467217"/>
              <a:gd name="connsiteX1" fmla="*/ 4024737 w 4149725"/>
              <a:gd name="connsiteY1" fmla="*/ 1272374 h 3467217"/>
              <a:gd name="connsiteX2" fmla="*/ 2427276 w 4149725"/>
              <a:gd name="connsiteY2" fmla="*/ 3440737 h 3467217"/>
              <a:gd name="connsiteX3" fmla="*/ 2101551 w 4149725"/>
              <a:gd name="connsiteY3" fmla="*/ 3461487 h 3467217"/>
              <a:gd name="connsiteX4" fmla="*/ 1831999 w 4149725"/>
              <a:gd name="connsiteY4" fmla="*/ 3467217 h 3467217"/>
              <a:gd name="connsiteX5" fmla="*/ 1795576 w 4149725"/>
              <a:gd name="connsiteY5" fmla="*/ 3467217 h 3467217"/>
              <a:gd name="connsiteX6" fmla="*/ 1549345 w 4149725"/>
              <a:gd name="connsiteY6" fmla="*/ 3458882 h 3467217"/>
              <a:gd name="connsiteX7" fmla="*/ 61571 w 4149725"/>
              <a:gd name="connsiteY7" fmla="*/ 1762783 h 3467217"/>
              <a:gd name="connsiteX8" fmla="*/ 2766 w 4149725"/>
              <a:gd name="connsiteY8" fmla="*/ 1303081 h 3467217"/>
              <a:gd name="connsiteX9" fmla="*/ 0 w 4149725"/>
              <a:gd name="connsiteY9" fmla="*/ 1221180 h 3467217"/>
              <a:gd name="connsiteX10" fmla="*/ 0 w 4149725"/>
              <a:gd name="connsiteY10" fmla="*/ 1044568 h 3467217"/>
              <a:gd name="connsiteX11" fmla="*/ 5362 w 4149725"/>
              <a:gd name="connsiteY11" fmla="*/ 945509 h 3467217"/>
              <a:gd name="connsiteX12" fmla="*/ 1366367 w 4149725"/>
              <a:gd name="connsiteY12" fmla="*/ 140557 h 3467217"/>
              <a:gd name="connsiteX13" fmla="*/ 2788316 w 4149725"/>
              <a:gd name="connsiteY13" fmla="*/ 381 h 346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9725" h="3467217">
                <a:moveTo>
                  <a:pt x="2788316" y="381"/>
                </a:moveTo>
                <a:cubicBezTo>
                  <a:pt x="3575094" y="-10601"/>
                  <a:pt x="4218058" y="211214"/>
                  <a:pt x="4024737" y="1272374"/>
                </a:cubicBezTo>
                <a:cubicBezTo>
                  <a:pt x="4300672" y="2354137"/>
                  <a:pt x="4258462" y="3292128"/>
                  <a:pt x="2427276" y="3440737"/>
                </a:cubicBezTo>
                <a:cubicBezTo>
                  <a:pt x="2312827" y="3450025"/>
                  <a:pt x="2204372" y="3456968"/>
                  <a:pt x="2101551" y="3461487"/>
                </a:cubicBezTo>
                <a:lnTo>
                  <a:pt x="1831999" y="3467217"/>
                </a:lnTo>
                <a:lnTo>
                  <a:pt x="1795576" y="3467217"/>
                </a:lnTo>
                <a:lnTo>
                  <a:pt x="1549345" y="3458882"/>
                </a:lnTo>
                <a:cubicBezTo>
                  <a:pt x="486889" y="3387486"/>
                  <a:pt x="254775" y="2879815"/>
                  <a:pt x="61571" y="1762783"/>
                </a:cubicBezTo>
                <a:cubicBezTo>
                  <a:pt x="31847" y="1590932"/>
                  <a:pt x="12190" y="1438496"/>
                  <a:pt x="2766" y="1303081"/>
                </a:cubicBezTo>
                <a:lnTo>
                  <a:pt x="0" y="1221180"/>
                </a:lnTo>
                <a:lnTo>
                  <a:pt x="0" y="1044568"/>
                </a:lnTo>
                <a:lnTo>
                  <a:pt x="5362" y="945509"/>
                </a:lnTo>
                <a:cubicBezTo>
                  <a:pt x="72622" y="322919"/>
                  <a:pt x="514286" y="226936"/>
                  <a:pt x="1366367" y="140557"/>
                </a:cubicBezTo>
                <a:cubicBezTo>
                  <a:pt x="1792408" y="97367"/>
                  <a:pt x="2316248" y="6971"/>
                  <a:pt x="2788316" y="381"/>
                </a:cubicBezTo>
                <a:close/>
              </a:path>
            </a:pathLst>
          </a:custGeom>
        </p:spPr>
        <p:txBody>
          <a:bodyPr wrap="square">
            <a:noAutofit/>
          </a:bodyPr>
          <a:lstStyle/>
          <a:p>
            <a:r>
              <a:rPr lang="en-US"/>
              <a:t> </a:t>
            </a:r>
          </a:p>
        </p:txBody>
      </p:sp>
      <p:sp>
        <p:nvSpPr>
          <p:cNvPr id="39" name="Picture Placeholder 38">
            <a:extLst>
              <a:ext uri="{FF2B5EF4-FFF2-40B4-BE49-F238E27FC236}">
                <a16:creationId xmlns:a16="http://schemas.microsoft.com/office/drawing/2014/main" id="{06F4889F-F488-9EF0-93A4-9666726685F5}"/>
              </a:ext>
            </a:extLst>
          </p:cNvPr>
          <p:cNvSpPr>
            <a:spLocks noGrp="1"/>
          </p:cNvSpPr>
          <p:nvPr>
            <p:ph type="pic" sz="quarter" idx="12" hasCustomPrompt="1"/>
          </p:nvPr>
        </p:nvSpPr>
        <p:spPr>
          <a:xfrm>
            <a:off x="3814804" y="308634"/>
            <a:ext cx="3025476" cy="2743200"/>
          </a:xfrm>
          <a:custGeom>
            <a:avLst/>
            <a:gdLst>
              <a:gd name="connsiteX0" fmla="*/ 1510826 w 3025476"/>
              <a:gd name="connsiteY0" fmla="*/ 1 h 2743200"/>
              <a:gd name="connsiteX1" fmla="*/ 2284123 w 3025476"/>
              <a:gd name="connsiteY1" fmla="*/ 178326 h 2743200"/>
              <a:gd name="connsiteX2" fmla="*/ 2793488 w 3025476"/>
              <a:gd name="connsiteY2" fmla="*/ 2372415 h 2743200"/>
              <a:gd name="connsiteX3" fmla="*/ 403525 w 3025476"/>
              <a:gd name="connsiteY3" fmla="*/ 2497667 h 2743200"/>
              <a:gd name="connsiteX4" fmla="*/ 183168 w 3025476"/>
              <a:gd name="connsiteY4" fmla="*/ 394671 h 2743200"/>
              <a:gd name="connsiteX5" fmla="*/ 1510826 w 3025476"/>
              <a:gd name="connsiteY5" fmla="*/ 1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476" h="2743200">
                <a:moveTo>
                  <a:pt x="1510826" y="1"/>
                </a:moveTo>
                <a:cubicBezTo>
                  <a:pt x="1828822" y="-121"/>
                  <a:pt x="2120978" y="54717"/>
                  <a:pt x="2284123" y="178326"/>
                </a:cubicBezTo>
                <a:cubicBezTo>
                  <a:pt x="2719176" y="507950"/>
                  <a:pt x="3380786" y="841509"/>
                  <a:pt x="2793488" y="2372415"/>
                </a:cubicBezTo>
                <a:cubicBezTo>
                  <a:pt x="2614918" y="2862038"/>
                  <a:pt x="838578" y="2827291"/>
                  <a:pt x="403525" y="2497667"/>
                </a:cubicBezTo>
                <a:cubicBezTo>
                  <a:pt x="-31529" y="2168043"/>
                  <a:pt x="-130266" y="781227"/>
                  <a:pt x="183168" y="394671"/>
                </a:cubicBezTo>
                <a:cubicBezTo>
                  <a:pt x="379063" y="153073"/>
                  <a:pt x="980832" y="204"/>
                  <a:pt x="1510826" y="1"/>
                </a:cubicBezTo>
                <a:close/>
              </a:path>
            </a:pathLst>
          </a:custGeom>
        </p:spPr>
        <p:txBody>
          <a:bodyPr wrap="square">
            <a:noAutofit/>
          </a:bodyPr>
          <a:lstStyle/>
          <a:p>
            <a:r>
              <a:rPr lang="en-US"/>
              <a:t> </a:t>
            </a:r>
          </a:p>
        </p:txBody>
      </p:sp>
      <p:sp>
        <p:nvSpPr>
          <p:cNvPr id="32" name="Picture Placeholder 31">
            <a:extLst>
              <a:ext uri="{FF2B5EF4-FFF2-40B4-BE49-F238E27FC236}">
                <a16:creationId xmlns:a16="http://schemas.microsoft.com/office/drawing/2014/main" id="{DB1708DE-2876-9669-5DAB-51C5E2F3A7D3}"/>
              </a:ext>
            </a:extLst>
          </p:cNvPr>
          <p:cNvSpPr>
            <a:spLocks noGrp="1"/>
          </p:cNvSpPr>
          <p:nvPr>
            <p:ph type="pic" sz="quarter" idx="11" hasCustomPrompt="1"/>
          </p:nvPr>
        </p:nvSpPr>
        <p:spPr>
          <a:xfrm>
            <a:off x="7738963" y="134998"/>
            <a:ext cx="3486999" cy="2395552"/>
          </a:xfrm>
          <a:custGeom>
            <a:avLst/>
            <a:gdLst>
              <a:gd name="connsiteX0" fmla="*/ 3560583 w 4649036"/>
              <a:gd name="connsiteY0" fmla="*/ 1 h 4064878"/>
              <a:gd name="connsiteX1" fmla="*/ 4453893 w 4649036"/>
              <a:gd name="connsiteY1" fmla="*/ 3334471 h 4064878"/>
              <a:gd name="connsiteX2" fmla="*/ 227015 w 4649036"/>
              <a:gd name="connsiteY2" fmla="*/ 3388139 h 4064878"/>
              <a:gd name="connsiteX3" fmla="*/ 2376 w 4649036"/>
              <a:gd name="connsiteY3" fmla="*/ 1974758 h 4064878"/>
              <a:gd name="connsiteX4" fmla="*/ 0 w 4649036"/>
              <a:gd name="connsiteY4" fmla="*/ 1879718 h 4064878"/>
              <a:gd name="connsiteX5" fmla="*/ 0 w 4649036"/>
              <a:gd name="connsiteY5" fmla="*/ 1751537 h 4064878"/>
              <a:gd name="connsiteX6" fmla="*/ 2680 w 4649036"/>
              <a:gd name="connsiteY6" fmla="*/ 1657229 h 4064878"/>
              <a:gd name="connsiteX7" fmla="*/ 3560583 w 4649036"/>
              <a:gd name="connsiteY7" fmla="*/ 1 h 40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9036" h="4064878">
                <a:moveTo>
                  <a:pt x="3560583" y="1"/>
                </a:moveTo>
                <a:cubicBezTo>
                  <a:pt x="4577187" y="-1606"/>
                  <a:pt x="4898077" y="2906354"/>
                  <a:pt x="4453893" y="3334471"/>
                </a:cubicBezTo>
                <a:cubicBezTo>
                  <a:pt x="3894222" y="3782051"/>
                  <a:pt x="650182" y="4697659"/>
                  <a:pt x="227015" y="3388139"/>
                </a:cubicBezTo>
                <a:cubicBezTo>
                  <a:pt x="105560" y="2832619"/>
                  <a:pt x="21394" y="2366228"/>
                  <a:pt x="2376" y="1974758"/>
                </a:cubicBezTo>
                <a:lnTo>
                  <a:pt x="0" y="1879718"/>
                </a:lnTo>
                <a:lnTo>
                  <a:pt x="0" y="1751537"/>
                </a:lnTo>
                <a:lnTo>
                  <a:pt x="2680" y="1657229"/>
                </a:lnTo>
                <a:cubicBezTo>
                  <a:pt x="69985" y="507827"/>
                  <a:pt x="926555" y="123430"/>
                  <a:pt x="3560583" y="1"/>
                </a:cubicBezTo>
                <a:close/>
              </a:path>
            </a:pathLst>
          </a:custGeom>
        </p:spPr>
        <p:txBody>
          <a:bodyPr wrap="square">
            <a:noAutofit/>
          </a:bodyPr>
          <a:lstStyle/>
          <a:p>
            <a:r>
              <a:rPr lang="en-US"/>
              <a:t> </a:t>
            </a:r>
          </a:p>
        </p:txBody>
      </p:sp>
      <p:sp>
        <p:nvSpPr>
          <p:cNvPr id="44" name="Picture Placeholder 43">
            <a:extLst>
              <a:ext uri="{FF2B5EF4-FFF2-40B4-BE49-F238E27FC236}">
                <a16:creationId xmlns:a16="http://schemas.microsoft.com/office/drawing/2014/main" id="{7C0FB81A-5F99-A83C-B0CB-826458F73759}"/>
              </a:ext>
            </a:extLst>
          </p:cNvPr>
          <p:cNvSpPr>
            <a:spLocks noGrp="1"/>
          </p:cNvSpPr>
          <p:nvPr>
            <p:ph type="pic" sz="quarter" idx="13" hasCustomPrompt="1"/>
          </p:nvPr>
        </p:nvSpPr>
        <p:spPr>
          <a:xfrm>
            <a:off x="552308" y="2654405"/>
            <a:ext cx="4727624" cy="3452813"/>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sp>
        <p:nvSpPr>
          <p:cNvPr id="48" name="Picture Placeholder 47">
            <a:extLst>
              <a:ext uri="{FF2B5EF4-FFF2-40B4-BE49-F238E27FC236}">
                <a16:creationId xmlns:a16="http://schemas.microsoft.com/office/drawing/2014/main" id="{6E6AE3BC-5F4B-E8C5-775E-9C907806C34E}"/>
              </a:ext>
            </a:extLst>
          </p:cNvPr>
          <p:cNvSpPr>
            <a:spLocks noGrp="1"/>
          </p:cNvSpPr>
          <p:nvPr>
            <p:ph type="pic" sz="quarter" idx="14" hasCustomPrompt="1"/>
          </p:nvPr>
        </p:nvSpPr>
        <p:spPr>
          <a:xfrm>
            <a:off x="6390314" y="2967038"/>
            <a:ext cx="5047470" cy="353103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7"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974923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rint-Out">
    <p:spTree>
      <p:nvGrpSpPr>
        <p:cNvPr id="1" name=""/>
        <p:cNvGrpSpPr/>
        <p:nvPr/>
      </p:nvGrpSpPr>
      <p:grpSpPr>
        <a:xfrm>
          <a:off x="0" y="0"/>
          <a:ext cx="0" cy="0"/>
          <a:chOff x="0" y="0"/>
          <a:chExt cx="0" cy="0"/>
        </a:xfrm>
      </p:grpSpPr>
      <p:sp>
        <p:nvSpPr>
          <p:cNvPr id="13" name="Title 18">
            <a:extLst>
              <a:ext uri="{FF2B5EF4-FFF2-40B4-BE49-F238E27FC236}">
                <a16:creationId xmlns:a16="http://schemas.microsoft.com/office/drawing/2014/main" id="{6EE332A7-64A0-F7AC-66DE-349EAA89F1B5}"/>
              </a:ext>
            </a:extLst>
          </p:cNvPr>
          <p:cNvSpPr>
            <a:spLocks noGrp="1"/>
          </p:cNvSpPr>
          <p:nvPr>
            <p:ph type="title"/>
          </p:nvPr>
        </p:nvSpPr>
        <p:spPr>
          <a:xfrm rot="5400000">
            <a:off x="7876643" y="3090503"/>
            <a:ext cx="6158887"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grpSp>
        <p:nvGrpSpPr>
          <p:cNvPr id="5" name="Group 2">
            <a:extLst>
              <a:ext uri="{FF2B5EF4-FFF2-40B4-BE49-F238E27FC236}">
                <a16:creationId xmlns:a16="http://schemas.microsoft.com/office/drawing/2014/main" id="{55188A52-A560-F221-5934-A54112C03111}"/>
              </a:ext>
            </a:extLst>
          </p:cNvPr>
          <p:cNvGrpSpPr/>
          <p:nvPr userDrawn="1"/>
        </p:nvGrpSpPr>
        <p:grpSpPr>
          <a:xfrm rot="-5400000">
            <a:off x="8449493" y="3115493"/>
            <a:ext cx="6858000" cy="627015"/>
            <a:chOff x="0" y="0"/>
            <a:chExt cx="1993384" cy="182252"/>
          </a:xfrm>
        </p:grpSpPr>
        <p:sp>
          <p:nvSpPr>
            <p:cNvPr id="6" name="Freeform 3">
              <a:extLst>
                <a:ext uri="{FF2B5EF4-FFF2-40B4-BE49-F238E27FC236}">
                  <a16:creationId xmlns:a16="http://schemas.microsoft.com/office/drawing/2014/main" id="{A7902E11-CBD6-1C9C-F7EA-083EA2C66C6F}"/>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D9D9D9"/>
            </a:solidFill>
          </p:spPr>
        </p:sp>
      </p:grpSp>
      <p:sp>
        <p:nvSpPr>
          <p:cNvPr id="7" name="TextBox 4">
            <a:extLst>
              <a:ext uri="{FF2B5EF4-FFF2-40B4-BE49-F238E27FC236}">
                <a16:creationId xmlns:a16="http://schemas.microsoft.com/office/drawing/2014/main" id="{76FB1245-27FD-F4F7-82EC-8888D8CFC3C5}"/>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chemeClr val="tx1"/>
                </a:solidFill>
                <a:latin typeface="Arial" panose="020B0604020202020204" pitchFamily="34" charset="0"/>
                <a:cs typeface="Arial" panose="020B0604020202020204" pitchFamily="34" charset="0"/>
              </a:rPr>
              <a:t>PRINT OUT</a:t>
            </a:r>
          </a:p>
        </p:txBody>
      </p:sp>
    </p:spTree>
    <p:extLst>
      <p:ext uri="{BB962C8B-B14F-4D97-AF65-F5344CB8AC3E}">
        <p14:creationId xmlns:p14="http://schemas.microsoft.com/office/powerpoint/2010/main" val="3631801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nf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63FF02-0301-DF84-92E0-8321102B7A72}"/>
              </a:ext>
            </a:extLst>
          </p:cNvPr>
          <p:cNvSpPr>
            <a:spLocks noGrp="1"/>
          </p:cNvSpPr>
          <p:nvPr>
            <p:ph type="title"/>
          </p:nvPr>
        </p:nvSpPr>
        <p:spPr>
          <a:xfrm>
            <a:off x="410966" y="-1384129"/>
            <a:ext cx="10515600" cy="1325563"/>
          </a:xfrm>
        </p:spPr>
        <p:txBody>
          <a:bodyPr/>
          <a:lstStyle>
            <a:lvl1pPr>
              <a:defRPr baseline="0">
                <a:solidFill>
                  <a:srgbClr val="B15274"/>
                </a:solidFill>
              </a:defRPr>
            </a:lvl1pPr>
          </a:lstStyle>
          <a:p>
            <a:r>
              <a:rPr lang="en-GB" dirty="0"/>
              <a:t>Click to edit Master title style</a:t>
            </a:r>
            <a:endParaRPr lang="en-US" dirty="0"/>
          </a:p>
        </p:txBody>
      </p:sp>
      <p:sp>
        <p:nvSpPr>
          <p:cNvPr id="2" name="TextBox 11">
            <a:extLst>
              <a:ext uri="{FF2B5EF4-FFF2-40B4-BE49-F238E27FC236}">
                <a16:creationId xmlns:a16="http://schemas.microsoft.com/office/drawing/2014/main" id="{628A1918-E2A7-EBB9-C28A-C2CC1463B9B0}"/>
              </a:ext>
            </a:extLst>
          </p:cNvPr>
          <p:cNvSpPr txBox="1"/>
          <p:nvPr userDrawn="1"/>
        </p:nvSpPr>
        <p:spPr>
          <a:xfrm>
            <a:off x="172728" y="170820"/>
            <a:ext cx="5872948" cy="773225"/>
          </a:xfrm>
          <a:prstGeom prst="rect">
            <a:avLst/>
          </a:prstGeom>
        </p:spPr>
        <p:txBody>
          <a:bodyPr wrap="square" lIns="0" tIns="0" rIns="0" bIns="0" rtlCol="0" anchor="t">
            <a:spAutoFit/>
          </a:bodyPr>
          <a:lstStyle/>
          <a:p>
            <a:pPr algn="ctr">
              <a:lnSpc>
                <a:spcPts val="3639"/>
              </a:lnSpc>
            </a:pPr>
            <a:r>
              <a:rPr lang="en-US" sz="2599" dirty="0">
                <a:solidFill>
                  <a:srgbClr val="000000"/>
                </a:solidFill>
                <a:latin typeface="Source Sans Pro Bold"/>
              </a:rPr>
              <a:t>What questions do you want to ask?</a:t>
            </a:r>
          </a:p>
          <a:p>
            <a:pPr algn="ctr">
              <a:lnSpc>
                <a:spcPts val="2239"/>
              </a:lnSpc>
            </a:pPr>
            <a:endParaRPr lang="en-US" sz="2599" dirty="0">
              <a:solidFill>
                <a:srgbClr val="000000"/>
              </a:solidFill>
              <a:latin typeface="Source Sans Pro Bold"/>
            </a:endParaRPr>
          </a:p>
        </p:txBody>
      </p:sp>
      <p:sp>
        <p:nvSpPr>
          <p:cNvPr id="4" name="TextBox 12">
            <a:extLst>
              <a:ext uri="{FF2B5EF4-FFF2-40B4-BE49-F238E27FC236}">
                <a16:creationId xmlns:a16="http://schemas.microsoft.com/office/drawing/2014/main" id="{7EB986A1-83F6-37D2-BB8B-C71E4DC6F8D3}"/>
              </a:ext>
            </a:extLst>
          </p:cNvPr>
          <p:cNvSpPr txBox="1"/>
          <p:nvPr userDrawn="1"/>
        </p:nvSpPr>
        <p:spPr>
          <a:xfrm>
            <a:off x="1698735" y="1073554"/>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infer?</a:t>
            </a:r>
          </a:p>
          <a:p>
            <a:pPr algn="ctr">
              <a:lnSpc>
                <a:spcPts val="2239"/>
              </a:lnSpc>
            </a:pPr>
            <a:endParaRPr lang="en-US" sz="2599">
              <a:solidFill>
                <a:srgbClr val="000000"/>
              </a:solidFill>
              <a:latin typeface="Source Sans Pro Bold"/>
            </a:endParaRPr>
          </a:p>
        </p:txBody>
      </p:sp>
      <p:sp>
        <p:nvSpPr>
          <p:cNvPr id="3" name="TextBox 13">
            <a:extLst>
              <a:ext uri="{FF2B5EF4-FFF2-40B4-BE49-F238E27FC236}">
                <a16:creationId xmlns:a16="http://schemas.microsoft.com/office/drawing/2014/main" id="{BBB9F31F-B590-3EAD-D5AA-0FFEDA23E77D}"/>
              </a:ext>
            </a:extLst>
          </p:cNvPr>
          <p:cNvSpPr txBox="1"/>
          <p:nvPr userDrawn="1"/>
        </p:nvSpPr>
        <p:spPr>
          <a:xfrm>
            <a:off x="2366892" y="2098003"/>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see?</a:t>
            </a:r>
          </a:p>
          <a:p>
            <a:pPr algn="ctr">
              <a:lnSpc>
                <a:spcPts val="2239"/>
              </a:lnSpc>
            </a:pPr>
            <a:endParaRPr lang="en-US" sz="2599">
              <a:solidFill>
                <a:srgbClr val="000000"/>
              </a:solidFill>
              <a:latin typeface="Source Sans Pro Bold"/>
            </a:endParaRPr>
          </a:p>
        </p:txBody>
      </p:sp>
      <p:sp>
        <p:nvSpPr>
          <p:cNvPr id="10" name="Rectangle 9">
            <a:extLst>
              <a:ext uri="{FF2B5EF4-FFF2-40B4-BE49-F238E27FC236}">
                <a16:creationId xmlns:a16="http://schemas.microsoft.com/office/drawing/2014/main" id="{BA6A9E11-F418-56A1-2859-F3281D9A9325}"/>
              </a:ext>
              <a:ext uri="{C183D7F6-B498-43B3-948B-1728B52AA6E4}">
                <adec:decorative xmlns:adec="http://schemas.microsoft.com/office/drawing/2017/decorative" val="1"/>
              </a:ext>
            </a:extLst>
          </p:cNvPr>
          <p:cNvSpPr/>
          <p:nvPr userDrawn="1"/>
        </p:nvSpPr>
        <p:spPr>
          <a:xfrm>
            <a:off x="2001749" y="1033769"/>
            <a:ext cx="8632004" cy="5182095"/>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0A662A-6637-47DD-BC6A-70B7339D6E44}"/>
              </a:ext>
              <a:ext uri="{C183D7F6-B498-43B3-948B-1728B52AA6E4}">
                <adec:decorative xmlns:adec="http://schemas.microsoft.com/office/drawing/2017/decorative" val="1"/>
              </a:ext>
            </a:extLst>
          </p:cNvPr>
          <p:cNvSpPr/>
          <p:nvPr userDrawn="1"/>
        </p:nvSpPr>
        <p:spPr>
          <a:xfrm>
            <a:off x="410966" y="174661"/>
            <a:ext cx="11270751" cy="6503541"/>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11270751"/>
                      <a:gd name="connsiteY0" fmla="*/ 0 h 6503541"/>
                      <a:gd name="connsiteX1" fmla="*/ 11270751 w 11270751"/>
                      <a:gd name="connsiteY1" fmla="*/ 0 h 6503541"/>
                      <a:gd name="connsiteX2" fmla="*/ 11270751 w 11270751"/>
                      <a:gd name="connsiteY2" fmla="*/ 6503541 h 6503541"/>
                      <a:gd name="connsiteX3" fmla="*/ 0 w 11270751"/>
                      <a:gd name="connsiteY3" fmla="*/ 6503541 h 6503541"/>
                      <a:gd name="connsiteX4" fmla="*/ 0 w 11270751"/>
                      <a:gd name="connsiteY4" fmla="*/ 0 h 650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0751" h="6503541" extrusionOk="0">
                        <a:moveTo>
                          <a:pt x="0" y="0"/>
                        </a:moveTo>
                        <a:cubicBezTo>
                          <a:pt x="4092115" y="118645"/>
                          <a:pt x="5781703" y="116012"/>
                          <a:pt x="11270751" y="0"/>
                        </a:cubicBezTo>
                        <a:cubicBezTo>
                          <a:pt x="11137869" y="1071026"/>
                          <a:pt x="11355702" y="4371912"/>
                          <a:pt x="11270751" y="6503541"/>
                        </a:cubicBezTo>
                        <a:cubicBezTo>
                          <a:pt x="7904284" y="6638141"/>
                          <a:pt x="5425909" y="6346345"/>
                          <a:pt x="0" y="6503541"/>
                        </a:cubicBezTo>
                        <a:cubicBezTo>
                          <a:pt x="-20187" y="3551173"/>
                          <a:pt x="-152480" y="90784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D92522-9D74-AE0E-F519-9C39507E14CD}"/>
              </a:ext>
              <a:ext uri="{C183D7F6-B498-43B3-948B-1728B52AA6E4}">
                <adec:decorative xmlns:adec="http://schemas.microsoft.com/office/drawing/2017/decorative" val="1"/>
              </a:ext>
            </a:extLst>
          </p:cNvPr>
          <p:cNvSpPr/>
          <p:nvPr userDrawn="1"/>
        </p:nvSpPr>
        <p:spPr>
          <a:xfrm>
            <a:off x="2716493" y="2101844"/>
            <a:ext cx="7030588" cy="3722385"/>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413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5416AA-2391-2D1B-F0B8-BB5B910728EE}"/>
              </a:ext>
            </a:extLst>
          </p:cNvPr>
          <p:cNvSpPr>
            <a:spLocks noGrp="1"/>
          </p:cNvSpPr>
          <p:nvPr>
            <p:ph type="title"/>
          </p:nvPr>
        </p:nvSpPr>
        <p:spPr>
          <a:xfrm>
            <a:off x="319494" y="-1016135"/>
            <a:ext cx="10515600" cy="1016135"/>
          </a:xfrm>
        </p:spPr>
        <p:txBody>
          <a:bodyPr/>
          <a:lstStyle>
            <a:lvl1pPr>
              <a:defRPr baseline="0">
                <a:solidFill>
                  <a:srgbClr val="B15274"/>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4097064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40320725-1898-A86A-ED6B-74F787FC122B}"/>
              </a:ext>
            </a:extLst>
          </p:cNvPr>
          <p:cNvSpPr>
            <a:spLocks noGrp="1"/>
          </p:cNvSpPr>
          <p:nvPr>
            <p:ph type="title"/>
          </p:nvPr>
        </p:nvSpPr>
        <p:spPr>
          <a:xfrm>
            <a:off x="410966" y="-1384129"/>
            <a:ext cx="10515600" cy="1325563"/>
          </a:xfrm>
        </p:spPr>
        <p:txBody>
          <a:bodyPr/>
          <a:lstStyle>
            <a:lvl1pPr>
              <a:defRPr baseline="0">
                <a:solidFill>
                  <a:srgbClr val="B15274"/>
                </a:solidFill>
              </a:defRPr>
            </a:lvl1pPr>
          </a:lstStyle>
          <a:p>
            <a:r>
              <a:rPr lang="en-GB" dirty="0"/>
              <a:t>Click to edit Master title style</a:t>
            </a:r>
            <a:endParaRPr lang="en-US" dirty="0"/>
          </a:p>
        </p:txBody>
      </p:sp>
      <p:sp>
        <p:nvSpPr>
          <p:cNvPr id="13" name="Picture 10">
            <a:extLst>
              <a:ext uri="{FF2B5EF4-FFF2-40B4-BE49-F238E27FC236}">
                <a16:creationId xmlns:a16="http://schemas.microsoft.com/office/drawing/2014/main" id="{EC168A8E-E3C7-B41A-726B-1B6D37933446}"/>
              </a:ext>
              <a:ext uri="{C183D7F6-B498-43B3-948B-1728B52AA6E4}">
                <adec:decorative xmlns:adec="http://schemas.microsoft.com/office/drawing/2017/decorative" val="1"/>
              </a:ext>
            </a:extLst>
          </p:cNvPr>
          <p:cNvSpPr/>
          <p:nvPr userDrawn="1"/>
        </p:nvSpPr>
        <p:spPr>
          <a:xfrm rot="231877">
            <a:off x="89072" y="298489"/>
            <a:ext cx="6021134" cy="6299999"/>
          </a:xfrm>
          <a:custGeom>
            <a:avLst/>
            <a:gdLst>
              <a:gd name="connsiteX0" fmla="*/ 8808595 w 8829787"/>
              <a:gd name="connsiteY0" fmla="*/ 3482560 h 6161228"/>
              <a:gd name="connsiteX1" fmla="*/ 8829667 w 8829787"/>
              <a:gd name="connsiteY1" fmla="*/ 4542806 h 6161228"/>
              <a:gd name="connsiteX2" fmla="*/ 8664598 w 8829787"/>
              <a:gd name="connsiteY2" fmla="*/ 4860106 h 6161228"/>
              <a:gd name="connsiteX3" fmla="*/ 7252730 w 8829787"/>
              <a:gd name="connsiteY3" fmla="*/ 5161927 h 6161228"/>
              <a:gd name="connsiteX4" fmla="*/ 6732937 w 8829787"/>
              <a:gd name="connsiteY4" fmla="*/ 5270274 h 6161228"/>
              <a:gd name="connsiteX5" fmla="*/ 5805739 w 8829787"/>
              <a:gd name="connsiteY5" fmla="*/ 5440532 h 6161228"/>
              <a:gd name="connsiteX6" fmla="*/ 4801276 w 8829787"/>
              <a:gd name="connsiteY6" fmla="*/ 5564357 h 6161228"/>
              <a:gd name="connsiteX7" fmla="*/ 3284043 w 8829787"/>
              <a:gd name="connsiteY7" fmla="*/ 5734615 h 6161228"/>
              <a:gd name="connsiteX8" fmla="*/ 2525427 w 8829787"/>
              <a:gd name="connsiteY8" fmla="*/ 5827483 h 6161228"/>
              <a:gd name="connsiteX9" fmla="*/ 980098 w 8829787"/>
              <a:gd name="connsiteY9" fmla="*/ 6113827 h 6161228"/>
              <a:gd name="connsiteX10" fmla="*/ 509475 w 8829787"/>
              <a:gd name="connsiteY10" fmla="*/ 6137044 h 6161228"/>
              <a:gd name="connsiteX11" fmla="*/ 365479 w 8829787"/>
              <a:gd name="connsiteY11" fmla="*/ 6067393 h 6161228"/>
              <a:gd name="connsiteX12" fmla="*/ 235531 w 8829787"/>
              <a:gd name="connsiteY12" fmla="*/ 5781049 h 6161228"/>
              <a:gd name="connsiteX13" fmla="*/ 7243 w 8829787"/>
              <a:gd name="connsiteY13" fmla="*/ 2840221 h 6161228"/>
              <a:gd name="connsiteX14" fmla="*/ 52901 w 8829787"/>
              <a:gd name="connsiteY14" fmla="*/ 2035363 h 6161228"/>
              <a:gd name="connsiteX15" fmla="*/ 165288 w 8829787"/>
              <a:gd name="connsiteY15" fmla="*/ 1222765 h 6161228"/>
              <a:gd name="connsiteX16" fmla="*/ 368991 w 8829787"/>
              <a:gd name="connsiteY16" fmla="*/ 936422 h 6161228"/>
              <a:gd name="connsiteX17" fmla="*/ 755323 w 8829787"/>
              <a:gd name="connsiteY17" fmla="*/ 936422 h 6161228"/>
              <a:gd name="connsiteX18" fmla="*/ 1612278 w 8829787"/>
              <a:gd name="connsiteY18" fmla="*/ 874509 h 6161228"/>
              <a:gd name="connsiteX19" fmla="*/ 2286604 w 8829787"/>
              <a:gd name="connsiteY19" fmla="*/ 828075 h 6161228"/>
              <a:gd name="connsiteX20" fmla="*/ 4407919 w 8829787"/>
              <a:gd name="connsiteY20" fmla="*/ 704251 h 6161228"/>
              <a:gd name="connsiteX21" fmla="*/ 5482625 w 8829787"/>
              <a:gd name="connsiteY21" fmla="*/ 503036 h 6161228"/>
              <a:gd name="connsiteX22" fmla="*/ 6121829 w 8829787"/>
              <a:gd name="connsiteY22" fmla="*/ 371473 h 6161228"/>
              <a:gd name="connsiteX23" fmla="*/ 7010394 w 8829787"/>
              <a:gd name="connsiteY23" fmla="*/ 131563 h 6161228"/>
              <a:gd name="connsiteX24" fmla="*/ 7459944 w 8829787"/>
              <a:gd name="connsiteY24" fmla="*/ 54173 h 6161228"/>
              <a:gd name="connsiteX25" fmla="*/ 8380117 w 8829787"/>
              <a:gd name="connsiteY25" fmla="*/ 0 h 6161228"/>
              <a:gd name="connsiteX26" fmla="*/ 8538162 w 8829787"/>
              <a:gd name="connsiteY26" fmla="*/ 30956 h 6161228"/>
              <a:gd name="connsiteX27" fmla="*/ 8629477 w 8829787"/>
              <a:gd name="connsiteY27" fmla="*/ 208954 h 6161228"/>
              <a:gd name="connsiteX28" fmla="*/ 8762937 w 8829787"/>
              <a:gd name="connsiteY28" fmla="*/ 1896060 h 6161228"/>
              <a:gd name="connsiteX29" fmla="*/ 8798059 w 8829787"/>
              <a:gd name="connsiteY29" fmla="*/ 2778309 h 6161228"/>
              <a:gd name="connsiteX30" fmla="*/ 8798059 w 8829787"/>
              <a:gd name="connsiteY30" fmla="*/ 3467082 h 6161228"/>
              <a:gd name="connsiteX31" fmla="*/ 8808595 w 8829787"/>
              <a:gd name="connsiteY31" fmla="*/ 3467082 h 616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29787" h="6161228">
                <a:moveTo>
                  <a:pt x="8808595" y="3482560"/>
                </a:moveTo>
                <a:cubicBezTo>
                  <a:pt x="8815619" y="3830816"/>
                  <a:pt x="8822643" y="4186811"/>
                  <a:pt x="8829667" y="4542806"/>
                </a:cubicBezTo>
                <a:cubicBezTo>
                  <a:pt x="8833180" y="4705325"/>
                  <a:pt x="8759425" y="4852366"/>
                  <a:pt x="8664598" y="4860106"/>
                </a:cubicBezTo>
                <a:cubicBezTo>
                  <a:pt x="8190463" y="4906540"/>
                  <a:pt x="7719840" y="5007147"/>
                  <a:pt x="7252730" y="5161927"/>
                </a:cubicBezTo>
                <a:cubicBezTo>
                  <a:pt x="7080636" y="5216101"/>
                  <a:pt x="6905030" y="5239318"/>
                  <a:pt x="6732937" y="5270274"/>
                </a:cubicBezTo>
                <a:cubicBezTo>
                  <a:pt x="6423871" y="5332186"/>
                  <a:pt x="6114805" y="5394098"/>
                  <a:pt x="5805739" y="5440532"/>
                </a:cubicBezTo>
                <a:cubicBezTo>
                  <a:pt x="5472089" y="5494705"/>
                  <a:pt x="5134926" y="5548878"/>
                  <a:pt x="4801276" y="5564357"/>
                </a:cubicBezTo>
                <a:cubicBezTo>
                  <a:pt x="4295532" y="5595312"/>
                  <a:pt x="3786275" y="5634007"/>
                  <a:pt x="3284043" y="5734615"/>
                </a:cubicBezTo>
                <a:cubicBezTo>
                  <a:pt x="3031171" y="5781049"/>
                  <a:pt x="2778299" y="5788788"/>
                  <a:pt x="2525427" y="5827483"/>
                </a:cubicBezTo>
                <a:cubicBezTo>
                  <a:pt x="2009147" y="5904873"/>
                  <a:pt x="1492866" y="5951308"/>
                  <a:pt x="980098" y="6113827"/>
                </a:cubicBezTo>
                <a:cubicBezTo>
                  <a:pt x="825565" y="6168000"/>
                  <a:pt x="667520" y="6175739"/>
                  <a:pt x="509475" y="6137044"/>
                </a:cubicBezTo>
                <a:cubicBezTo>
                  <a:pt x="460306" y="6121566"/>
                  <a:pt x="411136" y="6098349"/>
                  <a:pt x="365479" y="6067393"/>
                </a:cubicBezTo>
                <a:cubicBezTo>
                  <a:pt x="295236" y="6013220"/>
                  <a:pt x="249579" y="5935829"/>
                  <a:pt x="235531" y="5781049"/>
                </a:cubicBezTo>
                <a:cubicBezTo>
                  <a:pt x="165288" y="4798194"/>
                  <a:pt x="88022" y="3823077"/>
                  <a:pt x="7243" y="2840221"/>
                </a:cubicBezTo>
                <a:cubicBezTo>
                  <a:pt x="-10317" y="2569355"/>
                  <a:pt x="3731" y="2290750"/>
                  <a:pt x="52901" y="2035363"/>
                </a:cubicBezTo>
                <a:cubicBezTo>
                  <a:pt x="98558" y="1772236"/>
                  <a:pt x="154752" y="1509109"/>
                  <a:pt x="165288" y="1222765"/>
                </a:cubicBezTo>
                <a:cubicBezTo>
                  <a:pt x="172313" y="1037029"/>
                  <a:pt x="253091" y="936422"/>
                  <a:pt x="368991" y="936422"/>
                </a:cubicBezTo>
                <a:cubicBezTo>
                  <a:pt x="498939" y="936422"/>
                  <a:pt x="625375" y="944161"/>
                  <a:pt x="755323" y="936422"/>
                </a:cubicBezTo>
                <a:cubicBezTo>
                  <a:pt x="1039804" y="920944"/>
                  <a:pt x="1327797" y="897726"/>
                  <a:pt x="1612278" y="874509"/>
                </a:cubicBezTo>
                <a:cubicBezTo>
                  <a:pt x="1837054" y="859031"/>
                  <a:pt x="2061829" y="820336"/>
                  <a:pt x="2286604" y="828075"/>
                </a:cubicBezTo>
                <a:cubicBezTo>
                  <a:pt x="2996050" y="843553"/>
                  <a:pt x="3701985" y="773902"/>
                  <a:pt x="4407919" y="704251"/>
                </a:cubicBezTo>
                <a:cubicBezTo>
                  <a:pt x="4766155" y="673295"/>
                  <a:pt x="5124390" y="572688"/>
                  <a:pt x="5482625" y="503036"/>
                </a:cubicBezTo>
                <a:cubicBezTo>
                  <a:pt x="5696864" y="464341"/>
                  <a:pt x="5907591" y="425646"/>
                  <a:pt x="6121829" y="371473"/>
                </a:cubicBezTo>
                <a:cubicBezTo>
                  <a:pt x="6420359" y="294083"/>
                  <a:pt x="6715377" y="208954"/>
                  <a:pt x="7010394" y="131563"/>
                </a:cubicBezTo>
                <a:cubicBezTo>
                  <a:pt x="7157902" y="92868"/>
                  <a:pt x="7308923" y="69651"/>
                  <a:pt x="7459944" y="54173"/>
                </a:cubicBezTo>
                <a:cubicBezTo>
                  <a:pt x="7765498" y="30956"/>
                  <a:pt x="8074564" y="15478"/>
                  <a:pt x="8380117" y="0"/>
                </a:cubicBezTo>
                <a:cubicBezTo>
                  <a:pt x="8432799" y="0"/>
                  <a:pt x="8485480" y="15478"/>
                  <a:pt x="8538162" y="30956"/>
                </a:cubicBezTo>
                <a:cubicBezTo>
                  <a:pt x="8583820" y="38695"/>
                  <a:pt x="8622453" y="108346"/>
                  <a:pt x="8629477" y="208954"/>
                </a:cubicBezTo>
                <a:cubicBezTo>
                  <a:pt x="8671622" y="773902"/>
                  <a:pt x="8720792" y="1331112"/>
                  <a:pt x="8762937" y="1896060"/>
                </a:cubicBezTo>
                <a:cubicBezTo>
                  <a:pt x="8784010" y="2190143"/>
                  <a:pt x="8791034" y="2484226"/>
                  <a:pt x="8798059" y="2778309"/>
                </a:cubicBezTo>
                <a:cubicBezTo>
                  <a:pt x="8805083" y="3010479"/>
                  <a:pt x="8798059" y="3234911"/>
                  <a:pt x="8798059" y="3467082"/>
                </a:cubicBezTo>
                <a:lnTo>
                  <a:pt x="8808595" y="3467082"/>
                </a:lnTo>
                <a:close/>
              </a:path>
            </a:pathLst>
          </a:custGeom>
          <a:solidFill>
            <a:srgbClr val="F192B4"/>
          </a:solidFill>
          <a:ln w="24379" cap="flat">
            <a:noFill/>
            <a:prstDash val="solid"/>
            <a:miter/>
          </a:ln>
        </p:spPr>
        <p:txBody>
          <a:bodyPr rtlCol="0" anchor="ctr"/>
          <a:lstStyle/>
          <a:p>
            <a:endParaRPr lang="en-US"/>
          </a:p>
        </p:txBody>
      </p:sp>
      <p:sp>
        <p:nvSpPr>
          <p:cNvPr id="14" name="Text Placeholder 2">
            <a:extLst>
              <a:ext uri="{FF2B5EF4-FFF2-40B4-BE49-F238E27FC236}">
                <a16:creationId xmlns:a16="http://schemas.microsoft.com/office/drawing/2014/main" id="{C7E152C8-1564-9CD4-2ABE-55064C1128DA}"/>
              </a:ext>
            </a:extLst>
          </p:cNvPr>
          <p:cNvSpPr>
            <a:spLocks noGrp="1"/>
          </p:cNvSpPr>
          <p:nvPr>
            <p:ph type="body" sz="quarter" idx="10" hasCustomPrompt="1"/>
          </p:nvPr>
        </p:nvSpPr>
        <p:spPr>
          <a:xfrm>
            <a:off x="381885" y="365126"/>
            <a:ext cx="10996612" cy="461962"/>
          </a:xfrm>
          <a:prstGeom prst="rect">
            <a:avLst/>
          </a:prstGeom>
        </p:spPr>
        <p:txBody>
          <a:bodyPr lIns="0"/>
          <a:lstStyle>
            <a:lvl1pPr>
              <a:defRPr sz="2400" b="1" baseline="0">
                <a:solidFill>
                  <a:srgbClr val="B15274"/>
                </a:solidFill>
              </a:defRPr>
            </a:lvl1pPr>
          </a:lstStyle>
          <a:p>
            <a:pPr lvl="0"/>
            <a:r>
              <a:rPr lang="en-GB" dirty="0"/>
              <a:t>How to use this PPT</a:t>
            </a:r>
          </a:p>
        </p:txBody>
      </p:sp>
      <p:sp>
        <p:nvSpPr>
          <p:cNvPr id="15" name="Content Placeholder 2">
            <a:extLst>
              <a:ext uri="{FF2B5EF4-FFF2-40B4-BE49-F238E27FC236}">
                <a16:creationId xmlns:a16="http://schemas.microsoft.com/office/drawing/2014/main" id="{765FCCB3-3076-2340-5BC6-BD76E591FADC}"/>
              </a:ext>
            </a:extLst>
          </p:cNvPr>
          <p:cNvSpPr>
            <a:spLocks noGrp="1"/>
          </p:cNvSpPr>
          <p:nvPr>
            <p:ph idx="1" hasCustomPrompt="1"/>
          </p:nvPr>
        </p:nvSpPr>
        <p:spPr>
          <a:xfrm>
            <a:off x="381885" y="1470244"/>
            <a:ext cx="5714115" cy="5022630"/>
          </a:xfrm>
          <a:prstGeom prst="rect">
            <a:avLst/>
          </a:prstGeom>
        </p:spPr>
        <p:txBody>
          <a:bodyPr lIns="0" rIns="90000"/>
          <a:lstStyle>
            <a:lvl1pPr marL="0" indent="0">
              <a:buFontTx/>
              <a:buNone/>
              <a:defRPr b="0" i="0" baseline="0">
                <a:solidFill>
                  <a:schemeClr val="bg1"/>
                </a:solidFill>
              </a:defRPr>
            </a:lvl1pPr>
            <a:lvl2pPr marL="800100" indent="-342900">
              <a:buFont typeface="Arial" panose="020B0604020202020204" pitchFamily="34" charset="0"/>
              <a:buChar char="•"/>
              <a:defRPr>
                <a:solidFill>
                  <a:schemeClr val="bg1"/>
                </a:solidFill>
              </a:defRPr>
            </a:lvl2pPr>
            <a:lvl3pPr marL="1257300" indent="-342900">
              <a:buFont typeface="Arial" panose="020B0604020202020204" pitchFamily="34" charset="0"/>
              <a:buChar char="•"/>
              <a:defRPr>
                <a:solidFill>
                  <a:schemeClr val="bg1"/>
                </a:solidFill>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16" name="Text Placeholder 2">
            <a:extLst>
              <a:ext uri="{FF2B5EF4-FFF2-40B4-BE49-F238E27FC236}">
                <a16:creationId xmlns:a16="http://schemas.microsoft.com/office/drawing/2014/main" id="{F3A5F7B0-87B9-D779-448F-83341593B120}"/>
              </a:ext>
            </a:extLst>
          </p:cNvPr>
          <p:cNvSpPr>
            <a:spLocks noGrp="1"/>
          </p:cNvSpPr>
          <p:nvPr>
            <p:ph type="body" sz="quarter" idx="12" hasCustomPrompt="1"/>
          </p:nvPr>
        </p:nvSpPr>
        <p:spPr>
          <a:xfrm>
            <a:off x="6477885" y="945469"/>
            <a:ext cx="5247950" cy="461962"/>
          </a:xfrm>
          <a:prstGeom prst="rect">
            <a:avLst/>
          </a:prstGeom>
        </p:spPr>
        <p:txBody>
          <a:bodyPr lIns="0"/>
          <a:lstStyle>
            <a:lvl1pPr>
              <a:defRPr sz="2400" b="1"/>
            </a:lvl1pPr>
          </a:lstStyle>
          <a:p>
            <a:r>
              <a:rPr lang="en-GB" sz="2400" b="1" dirty="0">
                <a:cs typeface="Arial"/>
              </a:rPr>
              <a:t>Accompanying Resources:</a:t>
            </a:r>
          </a:p>
        </p:txBody>
      </p:sp>
      <p:sp>
        <p:nvSpPr>
          <p:cNvPr id="17" name="Content Placeholder 2">
            <a:extLst>
              <a:ext uri="{FF2B5EF4-FFF2-40B4-BE49-F238E27FC236}">
                <a16:creationId xmlns:a16="http://schemas.microsoft.com/office/drawing/2014/main" id="{3A4F0D21-6282-06E8-999E-BB08C0F3C3DC}"/>
              </a:ext>
            </a:extLst>
          </p:cNvPr>
          <p:cNvSpPr>
            <a:spLocks noGrp="1"/>
          </p:cNvSpPr>
          <p:nvPr>
            <p:ph idx="11" hasCustomPrompt="1"/>
          </p:nvPr>
        </p:nvSpPr>
        <p:spPr>
          <a:xfrm>
            <a:off x="6477886" y="1470244"/>
            <a:ext cx="5247950"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1"/>
            <a:r>
              <a:rPr lang="en-GB" dirty="0"/>
              <a:t>Bullet level</a:t>
            </a:r>
          </a:p>
          <a:p>
            <a:pPr lvl="2"/>
            <a:r>
              <a:rPr lang="en-GB" dirty="0"/>
              <a:t>Second level</a:t>
            </a:r>
          </a:p>
        </p:txBody>
      </p:sp>
    </p:spTree>
    <p:extLst>
      <p:ext uri="{BB962C8B-B14F-4D97-AF65-F5344CB8AC3E}">
        <p14:creationId xmlns:p14="http://schemas.microsoft.com/office/powerpoint/2010/main" val="9022634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Content-Polaroi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B15274"/>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15" name="Picture Placeholder 13">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5814652" y="1075414"/>
            <a:ext cx="5048013" cy="5460246"/>
          </a:xfrm>
          <a:prstGeom prst="rect">
            <a:avLst/>
          </a:prstGeom>
          <a:blipFill>
            <a:blip r:embed="rId2"/>
            <a:stretch>
              <a:fillRect l="-412" r="-412"/>
            </a:stretch>
          </a:blipFill>
        </p:spPr>
        <p:txBody>
          <a:bodyPr/>
          <a:lstStyle/>
          <a:p>
            <a:r>
              <a:rPr lang="en-US"/>
              <a:t> </a:t>
            </a:r>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6353937" y="1386985"/>
            <a:ext cx="4151741" cy="3985115"/>
          </a:xfrm>
          <a:prstGeom prst="rect">
            <a:avLst/>
          </a:prstGeom>
        </p:spPr>
        <p:txBody>
          <a:bodyPr/>
          <a:lstStyle/>
          <a:p>
            <a:endParaRPr lang="en-US"/>
          </a:p>
        </p:txBody>
      </p:sp>
      <p:sp>
        <p:nvSpPr>
          <p:cNvPr id="4" name="Text Placeholder 41">
            <a:extLst>
              <a:ext uri="{FF2B5EF4-FFF2-40B4-BE49-F238E27FC236}">
                <a16:creationId xmlns:a16="http://schemas.microsoft.com/office/drawing/2014/main" id="{1F4DD1BE-B6E0-CBE2-78DB-2ABB2921DADB}"/>
              </a:ext>
            </a:extLst>
          </p:cNvPr>
          <p:cNvSpPr>
            <a:spLocks noGrp="1"/>
          </p:cNvSpPr>
          <p:nvPr>
            <p:ph type="body" sz="quarter" idx="23"/>
          </p:nvPr>
        </p:nvSpPr>
        <p:spPr>
          <a:xfrm>
            <a:off x="7117447" y="5692944"/>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9554809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B15274"/>
                </a:solidFill>
              </a:defRPr>
            </a:lvl1pPr>
          </a:lstStyle>
          <a:p>
            <a:r>
              <a:rPr lang="en-GB" dirty="0"/>
              <a:t>Click to edit</a:t>
            </a:r>
            <a:endParaRPr lang="en-US" dirty="0"/>
          </a:p>
        </p:txBody>
      </p:sp>
      <p:sp>
        <p:nvSpPr>
          <p:cNvPr id="7" name="Picture 5">
            <a:extLst>
              <a:ext uri="{FF2B5EF4-FFF2-40B4-BE49-F238E27FC236}">
                <a16:creationId xmlns:a16="http://schemas.microsoft.com/office/drawing/2014/main" id="{B7BB9657-BC72-7070-9EFC-2C2344D5FE75}"/>
              </a:ext>
              <a:ext uri="{C183D7F6-B498-43B3-948B-1728B52AA6E4}">
                <adec:decorative xmlns:adec="http://schemas.microsoft.com/office/drawing/2017/decorative" val="1"/>
              </a:ext>
            </a:extLst>
          </p:cNvPr>
          <p:cNvSpPr/>
          <p:nvPr userDrawn="1"/>
        </p:nvSpPr>
        <p:spPr>
          <a:xfrm>
            <a:off x="78581" y="1205909"/>
            <a:ext cx="5836444" cy="5337766"/>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ADD0F0"/>
          </a:solidFill>
          <a:ln w="15449" cap="flat">
            <a:noFill/>
            <a:prstDash val="solid"/>
            <a:miter/>
          </a:ln>
        </p:spPr>
        <p:txBody>
          <a:bodyPr rtlCol="0" anchor="ctr"/>
          <a:lstStyle/>
          <a:p>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63881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B15274"/>
                </a:solidFill>
              </a:defRPr>
            </a:lvl1pPr>
          </a:lstStyle>
          <a:p>
            <a:r>
              <a:rPr lang="en-GB" dirty="0"/>
              <a:t>Click to edit</a:t>
            </a:r>
            <a:endParaRPr lang="en-US" dirty="0"/>
          </a:p>
        </p:txBody>
      </p:sp>
      <p:sp>
        <p:nvSpPr>
          <p:cNvPr id="4" name="Picture 4">
            <a:extLst>
              <a:ext uri="{FF2B5EF4-FFF2-40B4-BE49-F238E27FC236}">
                <a16:creationId xmlns:a16="http://schemas.microsoft.com/office/drawing/2014/main" id="{7F9051B8-6A0F-FA37-0CF4-7373DF660A74}"/>
              </a:ext>
              <a:ext uri="{C183D7F6-B498-43B3-948B-1728B52AA6E4}">
                <adec:decorative xmlns:adec="http://schemas.microsoft.com/office/drawing/2017/decorative" val="1"/>
              </a:ext>
            </a:extLst>
          </p:cNvPr>
          <p:cNvSpPr/>
          <p:nvPr userDrawn="1"/>
        </p:nvSpPr>
        <p:spPr>
          <a:xfrm>
            <a:off x="230533" y="1009291"/>
            <a:ext cx="5447342" cy="5598543"/>
          </a:xfrm>
          <a:custGeom>
            <a:avLst/>
            <a:gdLst>
              <a:gd name="connsiteX0" fmla="*/ 4570229 w 4570515"/>
              <a:gd name="connsiteY0" fmla="*/ 763192 h 2758286"/>
              <a:gd name="connsiteX1" fmla="*/ 4540684 w 4570515"/>
              <a:gd name="connsiteY1" fmla="*/ 1372800 h 2758286"/>
              <a:gd name="connsiteX2" fmla="*/ 4504322 w 4570515"/>
              <a:gd name="connsiteY2" fmla="*/ 1868676 h 2758286"/>
              <a:gd name="connsiteX3" fmla="*/ 4404325 w 4570515"/>
              <a:gd name="connsiteY3" fmla="*/ 2603390 h 2758286"/>
              <a:gd name="connsiteX4" fmla="*/ 4240694 w 4570515"/>
              <a:gd name="connsiteY4" fmla="*/ 2755792 h 2758286"/>
              <a:gd name="connsiteX5" fmla="*/ 3974793 w 4570515"/>
              <a:gd name="connsiteY5" fmla="*/ 2751243 h 2758286"/>
              <a:gd name="connsiteX6" fmla="*/ 3604350 w 4570515"/>
              <a:gd name="connsiteY6" fmla="*/ 2746694 h 2758286"/>
              <a:gd name="connsiteX7" fmla="*/ 3249816 w 4570515"/>
              <a:gd name="connsiteY7" fmla="*/ 2739870 h 2758286"/>
              <a:gd name="connsiteX8" fmla="*/ 2395298 w 4570515"/>
              <a:gd name="connsiteY8" fmla="*/ 2689827 h 2758286"/>
              <a:gd name="connsiteX9" fmla="*/ 1981674 w 4570515"/>
              <a:gd name="connsiteY9" fmla="*/ 2664806 h 2758286"/>
              <a:gd name="connsiteX10" fmla="*/ 1345331 w 4570515"/>
              <a:gd name="connsiteY10" fmla="*/ 2646609 h 2758286"/>
              <a:gd name="connsiteX11" fmla="*/ 620354 w 4570515"/>
              <a:gd name="connsiteY11" fmla="*/ 2617038 h 2758286"/>
              <a:gd name="connsiteX12" fmla="*/ 365816 w 4570515"/>
              <a:gd name="connsiteY12" fmla="*/ 2592017 h 2758286"/>
              <a:gd name="connsiteX13" fmla="*/ 190822 w 4570515"/>
              <a:gd name="connsiteY13" fmla="*/ 2551073 h 2758286"/>
              <a:gd name="connsiteX14" fmla="*/ 149914 w 4570515"/>
              <a:gd name="connsiteY14" fmla="*/ 2498756 h 2758286"/>
              <a:gd name="connsiteX15" fmla="*/ 120370 w 4570515"/>
              <a:gd name="connsiteY15" fmla="*/ 2243994 h 2758286"/>
              <a:gd name="connsiteX16" fmla="*/ 97643 w 4570515"/>
              <a:gd name="connsiteY16" fmla="*/ 1841380 h 2758286"/>
              <a:gd name="connsiteX17" fmla="*/ 79462 w 4570515"/>
              <a:gd name="connsiteY17" fmla="*/ 1507005 h 2758286"/>
              <a:gd name="connsiteX18" fmla="*/ 49917 w 4570515"/>
              <a:gd name="connsiteY18" fmla="*/ 1236321 h 2758286"/>
              <a:gd name="connsiteX19" fmla="*/ 20373 w 4570515"/>
              <a:gd name="connsiteY19" fmla="*/ 867826 h 2758286"/>
              <a:gd name="connsiteX20" fmla="*/ 2191 w 4570515"/>
              <a:gd name="connsiteY20" fmla="*/ 547099 h 2758286"/>
              <a:gd name="connsiteX21" fmla="*/ 29463 w 4570515"/>
              <a:gd name="connsiteY21" fmla="*/ 228647 h 2758286"/>
              <a:gd name="connsiteX22" fmla="*/ 47645 w 4570515"/>
              <a:gd name="connsiteY22" fmla="*/ 171781 h 2758286"/>
              <a:gd name="connsiteX23" fmla="*/ 152187 w 4570515"/>
              <a:gd name="connsiteY23" fmla="*/ 101266 h 2758286"/>
              <a:gd name="connsiteX24" fmla="*/ 527175 w 4570515"/>
              <a:gd name="connsiteY24" fmla="*/ 119463 h 2758286"/>
              <a:gd name="connsiteX25" fmla="*/ 843074 w 4570515"/>
              <a:gd name="connsiteY25" fmla="*/ 133111 h 2758286"/>
              <a:gd name="connsiteX26" fmla="*/ 1808952 w 4570515"/>
              <a:gd name="connsiteY26" fmla="*/ 117189 h 2758286"/>
              <a:gd name="connsiteX27" fmla="*/ 2358935 w 4570515"/>
              <a:gd name="connsiteY27" fmla="*/ 103541 h 2758286"/>
              <a:gd name="connsiteX28" fmla="*/ 2920281 w 4570515"/>
              <a:gd name="connsiteY28" fmla="*/ 76245 h 2758286"/>
              <a:gd name="connsiteX29" fmla="*/ 3404357 w 4570515"/>
              <a:gd name="connsiteY29" fmla="*/ 46674 h 2758286"/>
              <a:gd name="connsiteX30" fmla="*/ 3761163 w 4570515"/>
              <a:gd name="connsiteY30" fmla="*/ 8005 h 2758286"/>
              <a:gd name="connsiteX31" fmla="*/ 4479323 w 4570515"/>
              <a:gd name="connsiteY31" fmla="*/ 103541 h 2758286"/>
              <a:gd name="connsiteX32" fmla="*/ 4549775 w 4570515"/>
              <a:gd name="connsiteY32" fmla="*/ 194527 h 2758286"/>
              <a:gd name="connsiteX33" fmla="*/ 4570229 w 4570515"/>
              <a:gd name="connsiteY33" fmla="*/ 763192 h 27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0515" h="2758286">
                <a:moveTo>
                  <a:pt x="4570229" y="763192"/>
                </a:moveTo>
                <a:cubicBezTo>
                  <a:pt x="4572501" y="967911"/>
                  <a:pt x="4561138" y="1170356"/>
                  <a:pt x="4540684" y="1372800"/>
                </a:cubicBezTo>
                <a:cubicBezTo>
                  <a:pt x="4527048" y="1536576"/>
                  <a:pt x="4515685" y="1702626"/>
                  <a:pt x="4504322" y="1868676"/>
                </a:cubicBezTo>
                <a:cubicBezTo>
                  <a:pt x="4486140" y="2114339"/>
                  <a:pt x="4454323" y="2360002"/>
                  <a:pt x="4404325" y="2603390"/>
                </a:cubicBezTo>
                <a:cubicBezTo>
                  <a:pt x="4379326" y="2721673"/>
                  <a:pt x="4361144" y="2744419"/>
                  <a:pt x="4240694" y="2755792"/>
                </a:cubicBezTo>
                <a:cubicBezTo>
                  <a:pt x="4152060" y="2762616"/>
                  <a:pt x="4063427" y="2753518"/>
                  <a:pt x="3974793" y="2751243"/>
                </a:cubicBezTo>
                <a:cubicBezTo>
                  <a:pt x="3852070" y="2748969"/>
                  <a:pt x="3727074" y="2746694"/>
                  <a:pt x="3604350" y="2746694"/>
                </a:cubicBezTo>
                <a:cubicBezTo>
                  <a:pt x="3486172" y="2744419"/>
                  <a:pt x="3367994" y="2746694"/>
                  <a:pt x="3249816" y="2739870"/>
                </a:cubicBezTo>
                <a:cubicBezTo>
                  <a:pt x="2965734" y="2723947"/>
                  <a:pt x="2679380" y="2708025"/>
                  <a:pt x="2395298" y="2689827"/>
                </a:cubicBezTo>
                <a:cubicBezTo>
                  <a:pt x="2256666" y="2680729"/>
                  <a:pt x="2120306" y="2673905"/>
                  <a:pt x="1981674" y="2664806"/>
                </a:cubicBezTo>
                <a:cubicBezTo>
                  <a:pt x="1770317" y="2651158"/>
                  <a:pt x="1556688" y="2639785"/>
                  <a:pt x="1345331" y="2646609"/>
                </a:cubicBezTo>
                <a:cubicBezTo>
                  <a:pt x="1104429" y="2651158"/>
                  <a:pt x="861255" y="2642060"/>
                  <a:pt x="620354" y="2617038"/>
                </a:cubicBezTo>
                <a:cubicBezTo>
                  <a:pt x="536266" y="2607940"/>
                  <a:pt x="449905" y="2603390"/>
                  <a:pt x="365816" y="2592017"/>
                </a:cubicBezTo>
                <a:cubicBezTo>
                  <a:pt x="306727" y="2582918"/>
                  <a:pt x="249911" y="2566996"/>
                  <a:pt x="190822" y="2551073"/>
                </a:cubicBezTo>
                <a:cubicBezTo>
                  <a:pt x="168095" y="2544249"/>
                  <a:pt x="149914" y="2523777"/>
                  <a:pt x="149914" y="2498756"/>
                </a:cubicBezTo>
                <a:cubicBezTo>
                  <a:pt x="140823" y="2414594"/>
                  <a:pt x="127188" y="2330431"/>
                  <a:pt x="120370" y="2243994"/>
                </a:cubicBezTo>
                <a:cubicBezTo>
                  <a:pt x="111279" y="2109789"/>
                  <a:pt x="104461" y="1975585"/>
                  <a:pt x="97643" y="1841380"/>
                </a:cubicBezTo>
                <a:cubicBezTo>
                  <a:pt x="90825" y="1729922"/>
                  <a:pt x="88552" y="1618463"/>
                  <a:pt x="79462" y="1507005"/>
                </a:cubicBezTo>
                <a:cubicBezTo>
                  <a:pt x="72644" y="1416019"/>
                  <a:pt x="56735" y="1327307"/>
                  <a:pt x="49917" y="1236321"/>
                </a:cubicBezTo>
                <a:cubicBezTo>
                  <a:pt x="38554" y="1113489"/>
                  <a:pt x="29463" y="990658"/>
                  <a:pt x="20373" y="867826"/>
                </a:cubicBezTo>
                <a:cubicBezTo>
                  <a:pt x="13555" y="760917"/>
                  <a:pt x="6737" y="654008"/>
                  <a:pt x="2191" y="547099"/>
                </a:cubicBezTo>
                <a:cubicBezTo>
                  <a:pt x="-4626" y="440190"/>
                  <a:pt x="4464" y="333281"/>
                  <a:pt x="29463" y="228647"/>
                </a:cubicBezTo>
                <a:cubicBezTo>
                  <a:pt x="34009" y="208175"/>
                  <a:pt x="40827" y="189978"/>
                  <a:pt x="47645" y="171781"/>
                </a:cubicBezTo>
                <a:cubicBezTo>
                  <a:pt x="61281" y="126287"/>
                  <a:pt x="104461" y="96717"/>
                  <a:pt x="152187" y="101266"/>
                </a:cubicBezTo>
                <a:cubicBezTo>
                  <a:pt x="277183" y="108090"/>
                  <a:pt x="402179" y="114914"/>
                  <a:pt x="527175" y="119463"/>
                </a:cubicBezTo>
                <a:cubicBezTo>
                  <a:pt x="631717" y="124013"/>
                  <a:pt x="738532" y="130837"/>
                  <a:pt x="843074" y="133111"/>
                </a:cubicBezTo>
                <a:cubicBezTo>
                  <a:pt x="1165791" y="139935"/>
                  <a:pt x="1486235" y="130837"/>
                  <a:pt x="1808952" y="117189"/>
                </a:cubicBezTo>
                <a:cubicBezTo>
                  <a:pt x="1993037" y="110365"/>
                  <a:pt x="2177123" y="110365"/>
                  <a:pt x="2358935" y="103541"/>
                </a:cubicBezTo>
                <a:cubicBezTo>
                  <a:pt x="2545293" y="96717"/>
                  <a:pt x="2731650" y="87618"/>
                  <a:pt x="2920281" y="76245"/>
                </a:cubicBezTo>
                <a:cubicBezTo>
                  <a:pt x="3081640" y="67146"/>
                  <a:pt x="3242998" y="60322"/>
                  <a:pt x="3404357" y="46674"/>
                </a:cubicBezTo>
                <a:cubicBezTo>
                  <a:pt x="3522535" y="35301"/>
                  <a:pt x="3642985" y="19379"/>
                  <a:pt x="3761163" y="8005"/>
                </a:cubicBezTo>
                <a:cubicBezTo>
                  <a:pt x="4004337" y="-17016"/>
                  <a:pt x="4249784" y="17104"/>
                  <a:pt x="4479323" y="103541"/>
                </a:cubicBezTo>
                <a:cubicBezTo>
                  <a:pt x="4522503" y="119463"/>
                  <a:pt x="4547502" y="146759"/>
                  <a:pt x="4549775" y="194527"/>
                </a:cubicBezTo>
                <a:cubicBezTo>
                  <a:pt x="4554320" y="365127"/>
                  <a:pt x="4561138" y="531177"/>
                  <a:pt x="4570229" y="763192"/>
                </a:cubicBezTo>
                <a:close/>
              </a:path>
            </a:pathLst>
          </a:custGeom>
          <a:solidFill>
            <a:srgbClr val="F5C946">
              <a:alpha val="55000"/>
            </a:srgbClr>
          </a:solidFill>
          <a:ln w="22699" cap="flat">
            <a:noFill/>
            <a:prstDash val="solid"/>
            <a:miter/>
          </a:ln>
        </p:spPr>
        <p:txBody>
          <a:bodyPr rtlCol="0" anchor="ctr"/>
          <a:lstStyle/>
          <a:p>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704715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Pebble-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B15274"/>
                </a:solidFill>
              </a:defRPr>
            </a:lvl1pPr>
          </a:lstStyle>
          <a:p>
            <a:r>
              <a:rPr lang="en-GB" dirty="0"/>
              <a:t>Click to edit</a:t>
            </a:r>
            <a:endParaRPr lang="en-US" dirty="0"/>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243816" y="1178981"/>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6" name="Picture Placeholder 15">
            <a:extLst>
              <a:ext uri="{FF2B5EF4-FFF2-40B4-BE49-F238E27FC236}">
                <a16:creationId xmlns:a16="http://schemas.microsoft.com/office/drawing/2014/main" id="{1F06F181-EF0F-68FA-60E5-D566B1226EF8}"/>
              </a:ext>
              <a:ext uri="{C183D7F6-B498-43B3-948B-1728B52AA6E4}">
                <adec:decorative xmlns:adec="http://schemas.microsoft.com/office/drawing/2017/decorative" val="1"/>
              </a:ext>
            </a:extLst>
          </p:cNvPr>
          <p:cNvSpPr>
            <a:spLocks noGrp="1"/>
          </p:cNvSpPr>
          <p:nvPr>
            <p:ph type="pic" sz="quarter" idx="24" hasCustomPrompt="1"/>
          </p:nvPr>
        </p:nvSpPr>
        <p:spPr>
          <a:xfrm>
            <a:off x="738651" y="5669571"/>
            <a:ext cx="3643313" cy="579437"/>
          </a:xfrm>
          <a:prstGeom prst="rect">
            <a:avLst/>
          </a:prstGeom>
          <a:blipFill>
            <a:blip r:embed="rId2"/>
            <a:stretch>
              <a:fillRect l="-412" r="-412"/>
            </a:stretch>
          </a:blipFill>
        </p:spPr>
        <p:txBody>
          <a:bodyPr/>
          <a:lstStyle/>
          <a:p>
            <a:r>
              <a:rPr lang="en-US"/>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1008217" y="5752121"/>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5213534" y="1065876"/>
            <a:ext cx="5905354" cy="518313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grpSp>
        <p:nvGrpSpPr>
          <p:cNvPr id="5" name="Group 2">
            <a:extLst>
              <a:ext uri="{FF2B5EF4-FFF2-40B4-BE49-F238E27FC236}">
                <a16:creationId xmlns:a16="http://schemas.microsoft.com/office/drawing/2014/main" id="{821DB049-EE30-C60F-4BE8-EC4BF44F3BAC}"/>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6" name="Freeform 3">
              <a:extLst>
                <a:ext uri="{FF2B5EF4-FFF2-40B4-BE49-F238E27FC236}">
                  <a16:creationId xmlns:a16="http://schemas.microsoft.com/office/drawing/2014/main" id="{74C30591-6FD3-9022-64B0-DA6538303BBF}"/>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7" name="TextBox 4">
            <a:extLst>
              <a:ext uri="{FF2B5EF4-FFF2-40B4-BE49-F238E27FC236}">
                <a16:creationId xmlns:a16="http://schemas.microsoft.com/office/drawing/2014/main" id="{D58DDF2A-AC69-11D0-7197-CFA5E5AE316D}"/>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37823935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ntent-Pebble-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 uri="{C183D7F6-B498-43B3-948B-1728B52AA6E4}">
                <adec:decorative xmlns:adec="http://schemas.microsoft.com/office/drawing/2017/decorative" val="0"/>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B15274"/>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7" y="1080312"/>
            <a:ext cx="5905354" cy="4383786"/>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6583284" y="1075414"/>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6" name="Picture Placeholder 15">
            <a:extLst>
              <a:ext uri="{FF2B5EF4-FFF2-40B4-BE49-F238E27FC236}">
                <a16:creationId xmlns:a16="http://schemas.microsoft.com/office/drawing/2014/main" id="{1F06F181-EF0F-68FA-60E5-D566B1226EF8}"/>
              </a:ext>
              <a:ext uri="{C183D7F6-B498-43B3-948B-1728B52AA6E4}">
                <adec:decorative xmlns:adec="http://schemas.microsoft.com/office/drawing/2017/decorative" val="1"/>
              </a:ext>
            </a:extLst>
          </p:cNvPr>
          <p:cNvSpPr>
            <a:spLocks noGrp="1"/>
          </p:cNvSpPr>
          <p:nvPr>
            <p:ph type="pic" sz="quarter" idx="24" hasCustomPrompt="1"/>
          </p:nvPr>
        </p:nvSpPr>
        <p:spPr>
          <a:xfrm>
            <a:off x="7078120" y="5589969"/>
            <a:ext cx="3643313" cy="579437"/>
          </a:xfrm>
          <a:prstGeom prst="rect">
            <a:avLst/>
          </a:prstGeom>
          <a:blipFill>
            <a:blip r:embed="rId2"/>
            <a:stretch>
              <a:fillRect l="-412" r="-412"/>
            </a:stretch>
          </a:blipFill>
        </p:spPr>
        <p:txBody>
          <a:bodyPr/>
          <a:lstStyle/>
          <a:p>
            <a:r>
              <a:rPr lang="en-US"/>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7347686" y="5672519"/>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3" name="Group 2">
            <a:extLst>
              <a:ext uri="{FF2B5EF4-FFF2-40B4-BE49-F238E27FC236}">
                <a16:creationId xmlns:a16="http://schemas.microsoft.com/office/drawing/2014/main" id="{7FDE46AC-A9E1-7572-F6FB-B125C72FFDB7}"/>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4" name="Freeform 3">
              <a:extLst>
                <a:ext uri="{FF2B5EF4-FFF2-40B4-BE49-F238E27FC236}">
                  <a16:creationId xmlns:a16="http://schemas.microsoft.com/office/drawing/2014/main" id="{93CC7725-7842-6C90-329A-E7C115E56D54}"/>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5" name="TextBox 4">
            <a:extLst>
              <a:ext uri="{FF2B5EF4-FFF2-40B4-BE49-F238E27FC236}">
                <a16:creationId xmlns:a16="http://schemas.microsoft.com/office/drawing/2014/main" id="{E72FBDE7-90A9-23FC-478B-516940194C99}"/>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4919495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Content-2-Pebble-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6819952" cy="710288"/>
          </a:xfrm>
          <a:prstGeom prst="rect">
            <a:avLst/>
          </a:prstGeom>
        </p:spPr>
        <p:txBody>
          <a:bodyPr lIns="0" rIns="90000"/>
          <a:lstStyle>
            <a:lvl1pPr>
              <a:defRPr sz="3200" baseline="0">
                <a:solidFill>
                  <a:srgbClr val="B15274"/>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7" y="1080311"/>
            <a:ext cx="5905354" cy="5308613"/>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7" name="Picture Placeholder 43">
            <a:extLst>
              <a:ext uri="{FF2B5EF4-FFF2-40B4-BE49-F238E27FC236}">
                <a16:creationId xmlns:a16="http://schemas.microsoft.com/office/drawing/2014/main" id="{119E02C8-E0FD-C021-53C9-50A98870C034}"/>
              </a:ext>
            </a:extLst>
          </p:cNvPr>
          <p:cNvSpPr>
            <a:spLocks noGrp="1"/>
          </p:cNvSpPr>
          <p:nvPr>
            <p:ph type="pic" sz="quarter" idx="13" hasCustomPrompt="1"/>
          </p:nvPr>
        </p:nvSpPr>
        <p:spPr>
          <a:xfrm>
            <a:off x="7152453" y="127931"/>
            <a:ext cx="4204166" cy="3070506"/>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sp>
        <p:nvSpPr>
          <p:cNvPr id="10" name="Washi">
            <a:extLst>
              <a:ext uri="{FF2B5EF4-FFF2-40B4-BE49-F238E27FC236}">
                <a16:creationId xmlns:a16="http://schemas.microsoft.com/office/drawing/2014/main" id="{39C52D04-F408-5642-E06A-3FDED0B51852}"/>
              </a:ext>
              <a:ext uri="{C183D7F6-B498-43B3-948B-1728B52AA6E4}">
                <adec:decorative xmlns:adec="http://schemas.microsoft.com/office/drawing/2017/decorative" val="1"/>
              </a:ext>
            </a:extLst>
          </p:cNvPr>
          <p:cNvSpPr>
            <a:spLocks noGrp="1"/>
          </p:cNvSpPr>
          <p:nvPr>
            <p:ph type="pic" sz="quarter" idx="24" hasCustomPrompt="1"/>
          </p:nvPr>
        </p:nvSpPr>
        <p:spPr>
          <a:xfrm>
            <a:off x="7177139" y="2630017"/>
            <a:ext cx="2223218" cy="579437"/>
          </a:xfrm>
          <a:prstGeom prst="rect">
            <a:avLst/>
          </a:prstGeom>
          <a:blipFill>
            <a:blip r:embed="rId2"/>
            <a:stretch>
              <a:fillRect l="-412" r="-412"/>
            </a:stretch>
          </a:blipFill>
        </p:spPr>
        <p:txBody>
          <a:bodyPr/>
          <a:lstStyle/>
          <a:p>
            <a:r>
              <a:rPr lang="en-US"/>
              <a:t> </a:t>
            </a:r>
          </a:p>
        </p:txBody>
      </p:sp>
      <p:sp>
        <p:nvSpPr>
          <p:cNvPr id="14" name="Text Placeholder 41">
            <a:extLst>
              <a:ext uri="{FF2B5EF4-FFF2-40B4-BE49-F238E27FC236}">
                <a16:creationId xmlns:a16="http://schemas.microsoft.com/office/drawing/2014/main" id="{6E098A6C-30D9-2247-8DF2-5E5C9D8A4AA0}"/>
              </a:ext>
            </a:extLst>
          </p:cNvPr>
          <p:cNvSpPr>
            <a:spLocks noGrp="1"/>
          </p:cNvSpPr>
          <p:nvPr>
            <p:ph type="body" sz="quarter" idx="23"/>
          </p:nvPr>
        </p:nvSpPr>
        <p:spPr>
          <a:xfrm>
            <a:off x="7232224" y="2701550"/>
            <a:ext cx="2021945" cy="414338"/>
          </a:xfrm>
          <a:prstGeom prst="rect">
            <a:avLst/>
          </a:prstGeom>
          <a:noFill/>
        </p:spPr>
        <p:txBody>
          <a:bodyPr anchor="ctr" anchorCtr="0"/>
          <a:lstStyle>
            <a:lvl1pPr algn="ctr">
              <a:defRPr sz="1400" b="1" i="0" baseline="0">
                <a:solidFill>
                  <a:schemeClr val="tx1"/>
                </a:solidFill>
              </a:defRPr>
            </a:lvl1pPr>
          </a:lstStyle>
          <a:p>
            <a:pPr lvl="0"/>
            <a:r>
              <a:rPr lang="en-US" dirty="0"/>
              <a:t>Click to edit</a:t>
            </a:r>
          </a:p>
        </p:txBody>
      </p:sp>
      <p:sp>
        <p:nvSpPr>
          <p:cNvPr id="9" name="Picture Placeholder 47">
            <a:extLst>
              <a:ext uri="{FF2B5EF4-FFF2-40B4-BE49-F238E27FC236}">
                <a16:creationId xmlns:a16="http://schemas.microsoft.com/office/drawing/2014/main" id="{FFE1C230-603A-EEEC-B599-2DE9E313C8A2}"/>
              </a:ext>
            </a:extLst>
          </p:cNvPr>
          <p:cNvSpPr>
            <a:spLocks noGrp="1"/>
          </p:cNvSpPr>
          <p:nvPr>
            <p:ph type="pic" sz="quarter" idx="14" hasCustomPrompt="1"/>
          </p:nvPr>
        </p:nvSpPr>
        <p:spPr>
          <a:xfrm>
            <a:off x="6352998" y="3355905"/>
            <a:ext cx="4823228" cy="3374164"/>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5" name="Washi">
            <a:extLst>
              <a:ext uri="{FF2B5EF4-FFF2-40B4-BE49-F238E27FC236}">
                <a16:creationId xmlns:a16="http://schemas.microsoft.com/office/drawing/2014/main" id="{E3B1B4E7-928C-1AD7-05F2-BB41C3FEB1C2}"/>
              </a:ext>
              <a:ext uri="{C183D7F6-B498-43B3-948B-1728B52AA6E4}">
                <adec:decorative xmlns:adec="http://schemas.microsoft.com/office/drawing/2017/decorative" val="1"/>
              </a:ext>
            </a:extLst>
          </p:cNvPr>
          <p:cNvSpPr>
            <a:spLocks noGrp="1"/>
          </p:cNvSpPr>
          <p:nvPr>
            <p:ph type="pic" sz="quarter" idx="25" hasCustomPrompt="1"/>
          </p:nvPr>
        </p:nvSpPr>
        <p:spPr>
          <a:xfrm>
            <a:off x="9178952" y="6110222"/>
            <a:ext cx="2223218" cy="579437"/>
          </a:xfrm>
          <a:prstGeom prst="rect">
            <a:avLst/>
          </a:prstGeom>
          <a:blipFill>
            <a:blip r:embed="rId2"/>
            <a:stretch>
              <a:fillRect l="-412" r="-412"/>
            </a:stretch>
          </a:blipFill>
        </p:spPr>
        <p:txBody>
          <a:bodyPr/>
          <a:lstStyle/>
          <a:p>
            <a:r>
              <a:rPr lang="en-US"/>
              <a:t> </a:t>
            </a:r>
          </a:p>
        </p:txBody>
      </p:sp>
      <p:sp>
        <p:nvSpPr>
          <p:cNvPr id="17" name="Text Placeholder 41">
            <a:extLst>
              <a:ext uri="{FF2B5EF4-FFF2-40B4-BE49-F238E27FC236}">
                <a16:creationId xmlns:a16="http://schemas.microsoft.com/office/drawing/2014/main" id="{5B1AC22B-BC52-1F39-7611-60030CB14398}"/>
              </a:ext>
            </a:extLst>
          </p:cNvPr>
          <p:cNvSpPr>
            <a:spLocks noGrp="1"/>
          </p:cNvSpPr>
          <p:nvPr>
            <p:ph type="body" sz="quarter" idx="26"/>
          </p:nvPr>
        </p:nvSpPr>
        <p:spPr>
          <a:xfrm>
            <a:off x="9234037" y="6181755"/>
            <a:ext cx="2021945"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 uri="{C183D7F6-B498-43B3-948B-1728B52AA6E4}">
                  <adec:decorative xmlns:adec="http://schemas.microsoft.com/office/drawing/2017/decorative" val="1"/>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155489928"/>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3358D3-0AB5-6620-A638-0B4A1EB1ED92}"/>
              </a:ext>
            </a:extLst>
          </p:cNvPr>
          <p:cNvSpPr>
            <a:spLocks noGrp="1"/>
          </p:cNvSpPr>
          <p:nvPr>
            <p:ph type="title"/>
          </p:nvPr>
        </p:nvSpPr>
        <p:spPr>
          <a:xfrm>
            <a:off x="838200" y="-1027907"/>
            <a:ext cx="10515600" cy="1027907"/>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2215143578"/>
      </p:ext>
    </p:extLst>
  </p:cSld>
  <p:clrMap bg1="lt1" tx1="dk1" bg2="lt2" tx2="dk2" accent1="accent1" accent2="accent2" accent3="accent3" accent4="accent4" accent5="accent5" accent6="accent6" hlink="hlink" folHlink="folHlink"/>
  <p:sldLayoutIdLst>
    <p:sldLayoutId id="2147483689" r:id="rId1"/>
    <p:sldLayoutId id="2147483661" r:id="rId2"/>
    <p:sldLayoutId id="2147483691" r:id="rId3"/>
    <p:sldLayoutId id="2147483650" r:id="rId4"/>
    <p:sldLayoutId id="2147483683" r:id="rId5"/>
    <p:sldLayoutId id="2147483684" r:id="rId6"/>
    <p:sldLayoutId id="2147483673" r:id="rId7"/>
    <p:sldLayoutId id="2147483677" r:id="rId8"/>
    <p:sldLayoutId id="2147483679" r:id="rId9"/>
    <p:sldLayoutId id="2147483680" r:id="rId10"/>
    <p:sldLayoutId id="2147483666" r:id="rId11"/>
    <p:sldLayoutId id="2147483685" r:id="rId12"/>
    <p:sldLayoutId id="2147483667" r:id="rId13"/>
    <p:sldLayoutId id="2147483675" r:id="rId14"/>
    <p:sldLayoutId id="2147483671" r:id="rId15"/>
    <p:sldLayoutId id="2147483681" r:id="rId16"/>
    <p:sldLayoutId id="2147483672" r:id="rId17"/>
    <p:sldLayoutId id="2147483678" r:id="rId18"/>
    <p:sldLayoutId id="2147483664" r:id="rId19"/>
    <p:sldLayoutId id="2147483663" r:id="rId20"/>
    <p:sldLayoutId id="2147483660" r:id="rId21"/>
    <p:sldLayoutId id="2147483692" r:id="rId22"/>
    <p:sldLayoutId id="2147483682" r:id="rId23"/>
    <p:sldLayoutId id="2147483690" r:id="rId24"/>
  </p:sldLayoutIdLst>
  <p:txStyles>
    <p:titleStyle>
      <a:lvl1pPr algn="l" defTabSz="914400" rtl="0" eaLnBrk="1" latinLnBrk="0" hangingPunct="1">
        <a:lnSpc>
          <a:spcPct val="90000"/>
        </a:lnSpc>
        <a:spcBef>
          <a:spcPct val="0"/>
        </a:spcBef>
        <a:buNone/>
        <a:defRPr sz="2600" b="1" i="0" kern="1200" baseline="0">
          <a:solidFill>
            <a:srgbClr val="B15274"/>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heritage-explorer.co.uk/web/he/searchdetail.aspx?id=4735&amp;crit=castle,+henry+viii&amp;start=1&amp;rt=0" TargetMode="External"/><Relationship Id="rId13"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2.jpg"/><Relationship Id="rId12" Type="http://schemas.openxmlformats.org/officeDocument/2006/relationships/hyperlink" Target="http://www.heritage-explorer.co.uk/web/he/searchdetail.aspx?id=2120&amp;crit=castle,+henry+viii&amp;start=1&amp;rt=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www.heritage-explorer.co.uk/web/he/searchdetail.aspx?id=2316&amp;crit=castle,+henry+viii&amp;start=1&amp;rt=0" TargetMode="External"/><Relationship Id="rId11" Type="http://schemas.openxmlformats.org/officeDocument/2006/relationships/image" Target="../media/image24.jpg"/><Relationship Id="rId5" Type="http://schemas.openxmlformats.org/officeDocument/2006/relationships/image" Target="../media/image21.jpg"/><Relationship Id="rId10" Type="http://schemas.openxmlformats.org/officeDocument/2006/relationships/hyperlink" Target="http://www.heritage-explorer.co.uk/web/he/searchdetail.aspx?id=5048&amp;crit=castle,+henry+viii&amp;pn=2&amp;rt=0" TargetMode="External"/><Relationship Id="rId4" Type="http://schemas.openxmlformats.org/officeDocument/2006/relationships/hyperlink" Target="http://www.heritage-explorer.co.uk/web/he/searchdetail.aspx?id=7371&amp;crit=castle,+henry+viii&amp;start=1&amp;rt=0" TargetMode="External"/><Relationship Id="rId9" Type="http://schemas.openxmlformats.org/officeDocument/2006/relationships/image" Target="../media/image23.jp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hyperlink" Target="http://www.heritage-explorer.co.uk/web/he/searchdetail.aspx?id=8604&amp;crit=castle,+henry+viii&amp;start=1&amp;rt=0" TargetMode="External"/><Relationship Id="rId3" Type="http://schemas.openxmlformats.org/officeDocument/2006/relationships/hyperlink" Target="http://www.heritage-explorer.co.uk/web/he/searchdetail.aspx?id=9373&amp;crit=castle,+henry+viii&amp;pn=2&amp;rt=0" TargetMode="External"/><Relationship Id="rId7" Type="http://schemas.openxmlformats.org/officeDocument/2006/relationships/hyperlink" Target="http://www.heritage-explorer.co.uk/web/he/searchdetail.aspx?id=8611&amp;crit=castle,+henry+viii&amp;pn=2&amp;rt=0" TargetMode="External"/><Relationship Id="rId12"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7.jpg"/><Relationship Id="rId11" Type="http://schemas.openxmlformats.org/officeDocument/2006/relationships/hyperlink" Target="http://www.heritage-explorer.co.uk/web/he/searchdetail.aspx?id=1125&amp;crit=castle,+henry+viii&amp;pn=3&amp;rt=0" TargetMode="External"/><Relationship Id="rId5" Type="http://schemas.openxmlformats.org/officeDocument/2006/relationships/hyperlink" Target="http://www.heritage-explorer.co.uk/web/he/searchdetail.aspx?id=8012&amp;crit=castle,+henry+viii&amp;pn=2&amp;rt=0" TargetMode="External"/><Relationship Id="rId10" Type="http://schemas.openxmlformats.org/officeDocument/2006/relationships/image" Target="../media/image29.jpg"/><Relationship Id="rId4" Type="http://schemas.openxmlformats.org/officeDocument/2006/relationships/image" Target="../media/image26.jpg"/><Relationship Id="rId9" Type="http://schemas.openxmlformats.org/officeDocument/2006/relationships/hyperlink" Target="http://www.heritage-explorer.co.uk/web/he/searchdetail.aspx?id=1816&amp;crit=castle,+henry+viii&amp;start=1&amp;rt=0" TargetMode="External"/><Relationship Id="rId14"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hyperlink" Target="http://www.heritage-explorer.co.uk/web/he/searchdetail.aspx?id=1864&amp;crit=castle,+henry+viii&amp;rt=0" TargetMode="External"/><Relationship Id="rId7" Type="http://schemas.openxmlformats.org/officeDocument/2006/relationships/hyperlink" Target="http://www.heritage-explorer.co.uk/web/he/searchdetail.aspx?id=2314&amp;crit=castle,+henry+viii&amp;start=1&amp;rt=0" TargetMode="External"/><Relationship Id="rId12"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3.jpg"/><Relationship Id="rId11" Type="http://schemas.openxmlformats.org/officeDocument/2006/relationships/hyperlink" Target="http://www.heritage-explorer.co.uk/web/he/searchdetail.aspx?id=9371&amp;crit=castle,+henry+viii&amp;pn=2&amp;rt=0" TargetMode="External"/><Relationship Id="rId5" Type="http://schemas.openxmlformats.org/officeDocument/2006/relationships/hyperlink" Target="http://www.heritage-explorer.co.uk/web/he/searchdetail.aspx?id=9370&amp;crit=castle,+henry+viii&amp;pn=2&amp;rt=0" TargetMode="External"/><Relationship Id="rId10" Type="http://schemas.openxmlformats.org/officeDocument/2006/relationships/image" Target="../media/image13.jpg"/><Relationship Id="rId4" Type="http://schemas.openxmlformats.org/officeDocument/2006/relationships/image" Target="../media/image32.jpg"/><Relationship Id="rId9" Type="http://schemas.openxmlformats.org/officeDocument/2006/relationships/hyperlink" Target="http://www.heritage-explorer.co.uk/web/he/searchdetail.aspx?id=1016&amp;crit=castle,+henry+viii&amp;pn=2&amp;rt=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14.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istoricengland.org.uk/education" TargetMode="External"/><Relationship Id="rId2" Type="http://schemas.openxmlformats.org/officeDocument/2006/relationships/image" Target="../media/image40.emf"/><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 TargetMode="External"/><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1.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hyperlink" Target="http://www.heritage-explorer.co.uk/web/he/searchdetail.aspx?id=2120&amp;crit=castle,+henry+viii&amp;start=1&amp;rt=0" TargetMode="External"/><Relationship Id="rId3" Type="http://schemas.openxmlformats.org/officeDocument/2006/relationships/hyperlink" Target="http://www.heritage-explorer.co.uk/web/he/searchdetail.aspx?id=2122&amp;crit=castle,+henry+viii&amp;start=1&amp;rt=0" TargetMode="External"/><Relationship Id="rId7" Type="http://schemas.openxmlformats.org/officeDocument/2006/relationships/hyperlink" Target="http://www.heritage-explorer.co.uk/web/he/searchdetail.aspx?id=2316&amp;crit=castle,+henry+viii&amp;start=1&amp;rt=0" TargetMode="External"/><Relationship Id="rId12"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1.jpg"/><Relationship Id="rId11" Type="http://schemas.openxmlformats.org/officeDocument/2006/relationships/hyperlink" Target="http://www.heritage-explorer.co.uk/web/he/searchdetail.aspx?id=5048&amp;crit=castle,+henry+viii&amp;pn=2&amp;rt=0" TargetMode="External"/><Relationship Id="rId5" Type="http://schemas.openxmlformats.org/officeDocument/2006/relationships/hyperlink" Target="http://www.heritage-explorer.co.uk/web/he/searchdetail.aspx?id=7371&amp;crit=castle,+henry+viii&amp;start=1&amp;rt=0" TargetMode="External"/><Relationship Id="rId10" Type="http://schemas.openxmlformats.org/officeDocument/2006/relationships/image" Target="../media/image23.jpg"/><Relationship Id="rId4" Type="http://schemas.openxmlformats.org/officeDocument/2006/relationships/image" Target="../media/image20.jpg"/><Relationship Id="rId9" Type="http://schemas.openxmlformats.org/officeDocument/2006/relationships/hyperlink" Target="http://www.heritage-explorer.co.uk/web/he/searchdetail.aspx?id=4735&amp;crit=castle,+henry+viii&amp;start=1&amp;rt=0" TargetMode="External"/><Relationship Id="rId14" Type="http://schemas.openxmlformats.org/officeDocument/2006/relationships/image" Target="../media/image25.jp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hyperlink" Target="http://www.heritage-explorer.co.uk/web/he/searchdetail.aspx?id=8604&amp;crit=castle,+henry+viii&amp;start=1&amp;rt=0" TargetMode="External"/><Relationship Id="rId3" Type="http://schemas.openxmlformats.org/officeDocument/2006/relationships/hyperlink" Target="http://www.heritage-explorer.co.uk/web/he/searchdetail.aspx?id=9373&amp;crit=castle,+henry+viii&amp;pn=2&amp;rt=0" TargetMode="External"/><Relationship Id="rId7" Type="http://schemas.openxmlformats.org/officeDocument/2006/relationships/hyperlink" Target="http://www.heritage-explorer.co.uk/web/he/searchdetail.aspx?id=8611&amp;crit=castle,+henry+viii&amp;pn=2&amp;rt=0" TargetMode="External"/><Relationship Id="rId12"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7.jpg"/><Relationship Id="rId11" Type="http://schemas.openxmlformats.org/officeDocument/2006/relationships/hyperlink" Target="http://www.heritage-explorer.co.uk/web/he/searchdetail.aspx?id=1125&amp;crit=castle,+henry+viii&amp;pn=3&amp;rt=0" TargetMode="External"/><Relationship Id="rId5" Type="http://schemas.openxmlformats.org/officeDocument/2006/relationships/hyperlink" Target="http://www.heritage-explorer.co.uk/web/he/searchdetail.aspx?id=8012&amp;crit=castle,+henry+viii&amp;pn=2&amp;rt=0" TargetMode="External"/><Relationship Id="rId10" Type="http://schemas.openxmlformats.org/officeDocument/2006/relationships/image" Target="../media/image29.jpg"/><Relationship Id="rId4" Type="http://schemas.openxmlformats.org/officeDocument/2006/relationships/image" Target="../media/image26.jpg"/><Relationship Id="rId9" Type="http://schemas.openxmlformats.org/officeDocument/2006/relationships/hyperlink" Target="http://www.heritage-explorer.co.uk/web/he/searchdetail.aspx?id=1816&amp;crit=castle,+henry+viii&amp;start=1&amp;rt=0" TargetMode="External"/><Relationship Id="rId14" Type="http://schemas.openxmlformats.org/officeDocument/2006/relationships/image" Target="../media/image31.jpeg"/></Relationships>
</file>

<file path=ppt/slides/_rels/slide8.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hyperlink" Target="http://www.heritage-explorer.co.uk/web/he/searchdetail.aspx?id=1864&amp;crit=castle,+henry+viii&amp;rt=0" TargetMode="External"/><Relationship Id="rId7" Type="http://schemas.openxmlformats.org/officeDocument/2006/relationships/hyperlink" Target="http://www.heritage-explorer.co.uk/web/he/searchdetail.aspx?id=2314&amp;crit=castle,+henry+viii&amp;start=1&amp;rt=0" TargetMode="External"/><Relationship Id="rId12" Type="http://schemas.openxmlformats.org/officeDocument/2006/relationships/image" Target="../media/image35.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3.jpg"/><Relationship Id="rId11" Type="http://schemas.openxmlformats.org/officeDocument/2006/relationships/hyperlink" Target="http://www.heritage-explorer.co.uk/web/he/searchdetail.aspx?id=9371&amp;crit=castle,+henry+viii&amp;pn=2&amp;rt=0" TargetMode="External"/><Relationship Id="rId5" Type="http://schemas.openxmlformats.org/officeDocument/2006/relationships/hyperlink" Target="http://www.heritage-explorer.co.uk/web/he/searchdetail.aspx?id=9370&amp;crit=castle,+henry+viii&amp;pn=2&amp;rt=0" TargetMode="External"/><Relationship Id="rId10" Type="http://schemas.openxmlformats.org/officeDocument/2006/relationships/image" Target="../media/image13.jpg"/><Relationship Id="rId4" Type="http://schemas.openxmlformats.org/officeDocument/2006/relationships/image" Target="../media/image32.jpg"/><Relationship Id="rId9" Type="http://schemas.openxmlformats.org/officeDocument/2006/relationships/hyperlink" Target="http://www.heritage-explorer.co.uk/web/he/searchdetail.aspx?id=1016&amp;crit=castle,+henry+viii&amp;pn=2&amp;rt=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E71B-5909-7874-DD88-43B06317F76F}"/>
              </a:ext>
            </a:extLst>
          </p:cNvPr>
          <p:cNvSpPr>
            <a:spLocks noGrp="1"/>
          </p:cNvSpPr>
          <p:nvPr>
            <p:ph type="title"/>
          </p:nvPr>
        </p:nvSpPr>
        <p:spPr/>
        <p:txBody>
          <a:bodyPr/>
          <a:lstStyle/>
          <a:p>
            <a:r>
              <a:rPr lang="en-GB" sz="2800">
                <a:cs typeface="Arial" panose="020B0604020202020204" pitchFamily="34" charset="0"/>
              </a:rPr>
              <a:t>Can we prove how real the threat of invasion was in 1538-47?</a:t>
            </a:r>
            <a:endParaRPr lang="en-US">
              <a:cs typeface="Arial" panose="020B0604020202020204" pitchFamily="34" charset="0"/>
            </a:endParaRPr>
          </a:p>
        </p:txBody>
      </p:sp>
      <p:sp>
        <p:nvSpPr>
          <p:cNvPr id="3" name="Subtitle 2">
            <a:extLst>
              <a:ext uri="{FF2B5EF4-FFF2-40B4-BE49-F238E27FC236}">
                <a16:creationId xmlns:a16="http://schemas.microsoft.com/office/drawing/2014/main" id="{2CFD0B46-89E8-7726-B71E-34A5574410F5}"/>
              </a:ext>
            </a:extLst>
          </p:cNvPr>
          <p:cNvSpPr>
            <a:spLocks noGrp="1"/>
          </p:cNvSpPr>
          <p:nvPr>
            <p:ph type="subTitle" idx="1"/>
          </p:nvPr>
        </p:nvSpPr>
        <p:spPr/>
        <p:txBody>
          <a:bodyPr/>
          <a:lstStyle/>
          <a:p>
            <a:r>
              <a:rPr lang="en-GB" sz="2400" dirty="0">
                <a:latin typeface="Arial" panose="020B0604020202020204" pitchFamily="34" charset="0"/>
                <a:cs typeface="Arial" panose="020B0604020202020204" pitchFamily="34" charset="0"/>
              </a:rPr>
              <a:t>Can we prove how real the threat of invasion was in 1538-47?</a:t>
            </a:r>
            <a:endParaRPr lang="en-GB" dirty="0">
              <a:latin typeface="Arial" panose="020B0604020202020204" pitchFamily="34" charset="0"/>
              <a:cs typeface="Arial" panose="020B0604020202020204" pitchFamily="34" charset="0"/>
            </a:endParaRPr>
          </a:p>
        </p:txBody>
      </p:sp>
      <p:pic>
        <p:nvPicPr>
          <p:cNvPr id="12" name="Picture Placeholder 11" descr="An aerial view of a castle by the sea">
            <a:extLst>
              <a:ext uri="{FF2B5EF4-FFF2-40B4-BE49-F238E27FC236}">
                <a16:creationId xmlns:a16="http://schemas.microsoft.com/office/drawing/2014/main" id="{DAEB6332-9391-B5C0-B99B-E3DE821FC2D6}"/>
              </a:ext>
            </a:extLst>
          </p:cNvPr>
          <p:cNvPicPr>
            <a:picLocks noGrp="1" noChangeAspect="1"/>
          </p:cNvPicPr>
          <p:nvPr>
            <p:ph type="pic" sz="quarter" idx="10"/>
          </p:nvPr>
        </p:nvPicPr>
        <p:blipFill>
          <a:blip r:embed="rId3"/>
          <a:srcRect t="1527" b="1527"/>
          <a:stretch/>
        </p:blipFill>
        <p:spPr>
          <a:xfrm>
            <a:off x="4122819" y="0"/>
            <a:ext cx="8069181" cy="6858000"/>
          </a:xfrm>
        </p:spPr>
      </p:pic>
    </p:spTree>
    <p:extLst>
      <p:ext uri="{BB962C8B-B14F-4D97-AF65-F5344CB8AC3E}">
        <p14:creationId xmlns:p14="http://schemas.microsoft.com/office/powerpoint/2010/main" val="775309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9A3ED4-2134-B861-4754-9B3C1C45FCB1}"/>
              </a:ext>
            </a:extLst>
          </p:cNvPr>
          <p:cNvSpPr>
            <a:spLocks noGrp="1"/>
          </p:cNvSpPr>
          <p:nvPr>
            <p:ph type="title"/>
          </p:nvPr>
        </p:nvSpPr>
        <p:spPr>
          <a:xfrm>
            <a:off x="357186" y="365126"/>
            <a:ext cx="11431159" cy="710288"/>
          </a:xfrm>
        </p:spPr>
        <p:txBody>
          <a:bodyPr/>
          <a:lstStyle/>
          <a:p>
            <a:r>
              <a:rPr lang="en-GB"/>
              <a:t>These are the castles built during the reign of Henry VIII </a:t>
            </a:r>
            <a:r>
              <a:rPr lang="en-GB">
                <a:solidFill>
                  <a:schemeClr val="bg1"/>
                </a:solidFill>
              </a:rPr>
              <a:t>4</a:t>
            </a:r>
          </a:p>
        </p:txBody>
      </p:sp>
      <p:pic>
        <p:nvPicPr>
          <p:cNvPr id="7" name="Picture 16" descr="An aerial view of castle on a spit of land almost entirely surrounded by the sea">
            <a:extLst>
              <a:ext uri="{FF2B5EF4-FFF2-40B4-BE49-F238E27FC236}">
                <a16:creationId xmlns:a16="http://schemas.microsoft.com/office/drawing/2014/main" id="{1FCB9CC2-F850-88D5-D55C-665F0A4956D1}"/>
              </a:ext>
            </a:extLst>
          </p:cNvPr>
          <p:cNvPicPr>
            <a:picLocks noChangeAspect="1" noChangeArrowheads="1"/>
          </p:cNvPicPr>
          <p:nvPr/>
        </p:nvPicPr>
        <p:blipFill>
          <a:blip r:embed="rId3"/>
          <a:srcRect/>
          <a:stretch/>
        </p:blipFill>
        <p:spPr bwMode="auto">
          <a:xfrm>
            <a:off x="570706" y="1798258"/>
            <a:ext cx="3037437" cy="1998634"/>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3" descr="Decorative shape">
            <a:extLst>
              <a:ext uri="{FF2B5EF4-FFF2-40B4-BE49-F238E27FC236}">
                <a16:creationId xmlns:a16="http://schemas.microsoft.com/office/drawing/2014/main" id="{3257E5F3-6500-D335-3705-3D40EBAC2EE3}"/>
              </a:ext>
            </a:extLst>
          </p:cNvPr>
          <p:cNvSpPr/>
          <p:nvPr/>
        </p:nvSpPr>
        <p:spPr>
          <a:xfrm>
            <a:off x="1786602" y="3489044"/>
            <a:ext cx="1944025"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17" name="Text Box 21">
            <a:extLst>
              <a:ext uri="{FF2B5EF4-FFF2-40B4-BE49-F238E27FC236}">
                <a16:creationId xmlns:a16="http://schemas.microsoft.com/office/drawing/2014/main" id="{365A64B4-6DF9-A58C-79E9-A169E9049C30}"/>
              </a:ext>
            </a:extLst>
          </p:cNvPr>
          <p:cNvSpPr txBox="1">
            <a:spLocks noChangeArrowheads="1"/>
          </p:cNvSpPr>
          <p:nvPr/>
        </p:nvSpPr>
        <p:spPr bwMode="auto">
          <a:xfrm>
            <a:off x="2296707" y="3677496"/>
            <a:ext cx="6126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dirty="0">
                <a:latin typeface="Arial" panose="020B0604020202020204" pitchFamily="34" charset="0"/>
                <a:cs typeface="Arial" panose="020B0604020202020204" pitchFamily="34" charset="0"/>
              </a:rPr>
              <a:t>Hurst</a:t>
            </a:r>
          </a:p>
        </p:txBody>
      </p:sp>
      <p:pic>
        <p:nvPicPr>
          <p:cNvPr id="5" name="Picture 8" descr="A stone castle on a hill">
            <a:hlinkClick r:id="rId4"/>
            <a:extLst>
              <a:ext uri="{FF2B5EF4-FFF2-40B4-BE49-F238E27FC236}">
                <a16:creationId xmlns:a16="http://schemas.microsoft.com/office/drawing/2014/main" id="{92AFEA7F-2CD3-6252-B25D-B811DF80DD7D}"/>
              </a:ext>
            </a:extLst>
          </p:cNvPr>
          <p:cNvPicPr>
            <a:picLocks noChangeAspect="1" noChangeArrowheads="1"/>
          </p:cNvPicPr>
          <p:nvPr/>
        </p:nvPicPr>
        <p:blipFill>
          <a:blip r:embed="rId5"/>
          <a:srcRect/>
          <a:stretch/>
        </p:blipFill>
        <p:spPr bwMode="auto">
          <a:xfrm>
            <a:off x="4187159" y="1759796"/>
            <a:ext cx="3055642" cy="2037095"/>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3" descr="Decorative shape">
            <a:extLst>
              <a:ext uri="{FF2B5EF4-FFF2-40B4-BE49-F238E27FC236}">
                <a16:creationId xmlns:a16="http://schemas.microsoft.com/office/drawing/2014/main" id="{1D36DA04-B2ED-D7EA-B5CF-5790B9ACE21E}"/>
              </a:ext>
            </a:extLst>
          </p:cNvPr>
          <p:cNvSpPr/>
          <p:nvPr/>
        </p:nvSpPr>
        <p:spPr>
          <a:xfrm>
            <a:off x="5490804" y="3489044"/>
            <a:ext cx="194402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18" name="Rectangle 22">
            <a:extLst>
              <a:ext uri="{FF2B5EF4-FFF2-40B4-BE49-F238E27FC236}">
                <a16:creationId xmlns:a16="http://schemas.microsoft.com/office/drawing/2014/main" id="{667485B1-65F5-93C1-F9A4-C38065343960}"/>
              </a:ext>
            </a:extLst>
          </p:cNvPr>
          <p:cNvSpPr>
            <a:spLocks noChangeArrowheads="1"/>
          </p:cNvSpPr>
          <p:nvPr/>
        </p:nvSpPr>
        <p:spPr bwMode="auto">
          <a:xfrm>
            <a:off x="5855493" y="3677496"/>
            <a:ext cx="10599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latin typeface="Arial" panose="020B0604020202020204" pitchFamily="34" charset="0"/>
                <a:cs typeface="Arial" panose="020B0604020202020204" pitchFamily="34" charset="0"/>
              </a:rPr>
              <a:t>Lindisfarne</a:t>
            </a:r>
          </a:p>
        </p:txBody>
      </p:sp>
      <p:pic>
        <p:nvPicPr>
          <p:cNvPr id="8" name="Picture 20" descr="A circular stone castle with a flag on top">
            <a:hlinkClick r:id="rId6"/>
            <a:extLst>
              <a:ext uri="{FF2B5EF4-FFF2-40B4-BE49-F238E27FC236}">
                <a16:creationId xmlns:a16="http://schemas.microsoft.com/office/drawing/2014/main" id="{FAE96E20-7251-5EEA-55CA-4E82B0E5EE59}"/>
              </a:ext>
            </a:extLst>
          </p:cNvPr>
          <p:cNvPicPr>
            <a:picLocks noChangeAspect="1" noChangeArrowheads="1"/>
          </p:cNvPicPr>
          <p:nvPr/>
        </p:nvPicPr>
        <p:blipFill>
          <a:blip r:embed="rId7"/>
          <a:srcRect/>
          <a:stretch/>
        </p:blipFill>
        <p:spPr bwMode="auto">
          <a:xfrm>
            <a:off x="7794078" y="1831143"/>
            <a:ext cx="2976689" cy="1932863"/>
          </a:xfrm>
          <a:prstGeom prst="rect">
            <a:avLst/>
          </a:prstGeom>
          <a:noFill/>
          <a:extLst>
            <a:ext uri="{909E8E84-426E-40DD-AFC4-6F175D3DCCD1}">
              <a14:hiddenFill xmlns:a14="http://schemas.microsoft.com/office/drawing/2010/main">
                <a:solidFill>
                  <a:srgbClr val="FFFFFF"/>
                </a:solidFill>
              </a14:hiddenFill>
            </a:ext>
          </a:extLst>
        </p:spPr>
      </p:pic>
      <p:sp>
        <p:nvSpPr>
          <p:cNvPr id="13" name="Picture 3" descr="Decorative shape">
            <a:extLst>
              <a:ext uri="{FF2B5EF4-FFF2-40B4-BE49-F238E27FC236}">
                <a16:creationId xmlns:a16="http://schemas.microsoft.com/office/drawing/2014/main" id="{408DC6CF-20A6-1695-C337-F3E905F8D662}"/>
              </a:ext>
            </a:extLst>
          </p:cNvPr>
          <p:cNvSpPr/>
          <p:nvPr/>
        </p:nvSpPr>
        <p:spPr>
          <a:xfrm>
            <a:off x="8928245" y="3406463"/>
            <a:ext cx="194402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19" name="Text Box 25">
            <a:extLst>
              <a:ext uri="{FF2B5EF4-FFF2-40B4-BE49-F238E27FC236}">
                <a16:creationId xmlns:a16="http://schemas.microsoft.com/office/drawing/2014/main" id="{3C63BDD2-C025-F5A2-ADD4-3B83FB048FFB}"/>
              </a:ext>
            </a:extLst>
          </p:cNvPr>
          <p:cNvSpPr txBox="1">
            <a:spLocks noChangeArrowheads="1"/>
          </p:cNvSpPr>
          <p:nvPr/>
        </p:nvSpPr>
        <p:spPr bwMode="auto">
          <a:xfrm>
            <a:off x="9480955" y="3573845"/>
            <a:ext cx="79515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latin typeface="Arial" panose="020B0604020202020204" pitchFamily="34" charset="0"/>
                <a:cs typeface="Arial" panose="020B0604020202020204" pitchFamily="34" charset="0"/>
              </a:rPr>
              <a:t>Walmer</a:t>
            </a:r>
          </a:p>
        </p:txBody>
      </p:sp>
      <p:pic>
        <p:nvPicPr>
          <p:cNvPr id="9" name="Picture 22" descr="Ruins of a stone castle on a clifftop">
            <a:hlinkClick r:id="rId8"/>
            <a:extLst>
              <a:ext uri="{FF2B5EF4-FFF2-40B4-BE49-F238E27FC236}">
                <a16:creationId xmlns:a16="http://schemas.microsoft.com/office/drawing/2014/main" id="{A66EB565-FB97-11A2-CC88-78498DF8E81F}"/>
              </a:ext>
            </a:extLst>
          </p:cNvPr>
          <p:cNvPicPr>
            <a:picLocks noChangeAspect="1" noChangeArrowheads="1"/>
          </p:cNvPicPr>
          <p:nvPr/>
        </p:nvPicPr>
        <p:blipFill>
          <a:blip r:embed="rId9"/>
          <a:srcRect/>
          <a:stretch/>
        </p:blipFill>
        <p:spPr bwMode="auto">
          <a:xfrm>
            <a:off x="574156" y="4247422"/>
            <a:ext cx="3030537" cy="2020358"/>
          </a:xfrm>
          <a:prstGeom prst="rect">
            <a:avLst/>
          </a:prstGeom>
          <a:noFill/>
          <a:extLst>
            <a:ext uri="{909E8E84-426E-40DD-AFC4-6F175D3DCCD1}">
              <a14:hiddenFill xmlns:a14="http://schemas.microsoft.com/office/drawing/2010/main">
                <a:solidFill>
                  <a:srgbClr val="FFFFFF"/>
                </a:solidFill>
              </a14:hiddenFill>
            </a:ext>
          </a:extLst>
        </p:spPr>
      </p:pic>
      <p:sp>
        <p:nvSpPr>
          <p:cNvPr id="14" name="Picture 3" descr="Decorative shape">
            <a:extLst>
              <a:ext uri="{FF2B5EF4-FFF2-40B4-BE49-F238E27FC236}">
                <a16:creationId xmlns:a16="http://schemas.microsoft.com/office/drawing/2014/main" id="{C2CFD124-14D0-AFA8-DBB0-875F7B7B45E4}"/>
              </a:ext>
            </a:extLst>
          </p:cNvPr>
          <p:cNvSpPr/>
          <p:nvPr/>
        </p:nvSpPr>
        <p:spPr>
          <a:xfrm>
            <a:off x="1759376" y="5917212"/>
            <a:ext cx="1944025"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20" name="Text Box 26">
            <a:extLst>
              <a:ext uri="{FF2B5EF4-FFF2-40B4-BE49-F238E27FC236}">
                <a16:creationId xmlns:a16="http://schemas.microsoft.com/office/drawing/2014/main" id="{31ED9088-B546-4FEB-5576-E1AED5814505}"/>
              </a:ext>
            </a:extLst>
          </p:cNvPr>
          <p:cNvSpPr txBox="1">
            <a:spLocks noChangeArrowheads="1"/>
          </p:cNvSpPr>
          <p:nvPr/>
        </p:nvSpPr>
        <p:spPr bwMode="auto">
          <a:xfrm>
            <a:off x="2133139" y="6072659"/>
            <a:ext cx="11801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dirty="0">
                <a:latin typeface="Arial" panose="020B0604020202020204" pitchFamily="34" charset="0"/>
                <a:cs typeface="Arial" panose="020B0604020202020204" pitchFamily="34" charset="0"/>
              </a:rPr>
              <a:t>St Catherine</a:t>
            </a:r>
          </a:p>
        </p:txBody>
      </p:sp>
      <p:pic>
        <p:nvPicPr>
          <p:cNvPr id="10" name="Picture 24" descr="A circular stone castle tower overlooking the sea">
            <a:hlinkClick r:id="rId10"/>
            <a:extLst>
              <a:ext uri="{FF2B5EF4-FFF2-40B4-BE49-F238E27FC236}">
                <a16:creationId xmlns:a16="http://schemas.microsoft.com/office/drawing/2014/main" id="{89F130F2-3458-8631-7CCF-943F9ED21343}"/>
              </a:ext>
            </a:extLst>
          </p:cNvPr>
          <p:cNvPicPr>
            <a:picLocks noChangeAspect="1" noChangeArrowheads="1"/>
          </p:cNvPicPr>
          <p:nvPr/>
        </p:nvPicPr>
        <p:blipFill>
          <a:blip r:embed="rId11"/>
          <a:srcRect/>
          <a:stretch/>
        </p:blipFill>
        <p:spPr bwMode="auto">
          <a:xfrm>
            <a:off x="4187114" y="4258284"/>
            <a:ext cx="3030537" cy="2020358"/>
          </a:xfrm>
          <a:prstGeom prst="rect">
            <a:avLst/>
          </a:prstGeom>
          <a:noFill/>
          <a:extLst>
            <a:ext uri="{909E8E84-426E-40DD-AFC4-6F175D3DCCD1}">
              <a14:hiddenFill xmlns:a14="http://schemas.microsoft.com/office/drawing/2010/main">
                <a:solidFill>
                  <a:srgbClr val="FFFFFF"/>
                </a:solidFill>
              </a14:hiddenFill>
            </a:ext>
          </a:extLst>
        </p:spPr>
      </p:pic>
      <p:sp>
        <p:nvSpPr>
          <p:cNvPr id="15" name="Picture 3" descr="Decorative shape">
            <a:extLst>
              <a:ext uri="{FF2B5EF4-FFF2-40B4-BE49-F238E27FC236}">
                <a16:creationId xmlns:a16="http://schemas.microsoft.com/office/drawing/2014/main" id="{204496DB-7F06-4371-9E96-0D084EBD3775}"/>
              </a:ext>
            </a:extLst>
          </p:cNvPr>
          <p:cNvSpPr/>
          <p:nvPr/>
        </p:nvSpPr>
        <p:spPr>
          <a:xfrm>
            <a:off x="5395979" y="5877180"/>
            <a:ext cx="194402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21" name="Text Box 29">
            <a:extLst>
              <a:ext uri="{FF2B5EF4-FFF2-40B4-BE49-F238E27FC236}">
                <a16:creationId xmlns:a16="http://schemas.microsoft.com/office/drawing/2014/main" id="{6108C2BD-AE92-7745-856A-6E3345229A00}"/>
              </a:ext>
            </a:extLst>
          </p:cNvPr>
          <p:cNvSpPr txBox="1">
            <a:spLocks noChangeArrowheads="1"/>
          </p:cNvSpPr>
          <p:nvPr/>
        </p:nvSpPr>
        <p:spPr bwMode="auto">
          <a:xfrm>
            <a:off x="5903118" y="6072659"/>
            <a:ext cx="1028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400">
                <a:latin typeface="Arial" panose="020B0604020202020204" pitchFamily="34" charset="0"/>
                <a:cs typeface="Arial" panose="020B0604020202020204" pitchFamily="34" charset="0"/>
              </a:rPr>
              <a:t>Sandgate</a:t>
            </a:r>
          </a:p>
        </p:txBody>
      </p:sp>
      <p:pic>
        <p:nvPicPr>
          <p:cNvPr id="6" name="Picture 12" descr="A circular stone castle overlooking the sea">
            <a:hlinkClick r:id="rId12"/>
            <a:extLst>
              <a:ext uri="{FF2B5EF4-FFF2-40B4-BE49-F238E27FC236}">
                <a16:creationId xmlns:a16="http://schemas.microsoft.com/office/drawing/2014/main" id="{FA2694E4-6112-58D4-6601-DC82DEAE8243}"/>
              </a:ext>
            </a:extLst>
          </p:cNvPr>
          <p:cNvPicPr>
            <a:picLocks noChangeAspect="1" noChangeArrowheads="1"/>
          </p:cNvPicPr>
          <p:nvPr/>
        </p:nvPicPr>
        <p:blipFill>
          <a:blip r:embed="rId13"/>
          <a:srcRect/>
          <a:stretch/>
        </p:blipFill>
        <p:spPr bwMode="auto">
          <a:xfrm>
            <a:off x="7761722" y="4254663"/>
            <a:ext cx="3041399" cy="2027599"/>
          </a:xfrm>
          <a:prstGeom prst="rect">
            <a:avLst/>
          </a:prstGeom>
          <a:noFill/>
          <a:extLst>
            <a:ext uri="{909E8E84-426E-40DD-AFC4-6F175D3DCCD1}">
              <a14:hiddenFill xmlns:a14="http://schemas.microsoft.com/office/drawing/2010/main">
                <a:solidFill>
                  <a:srgbClr val="FFFFFF"/>
                </a:solidFill>
              </a14:hiddenFill>
            </a:ext>
          </a:extLst>
        </p:spPr>
      </p:pic>
      <p:sp>
        <p:nvSpPr>
          <p:cNvPr id="16" name="Picture 3" descr="Decorative shape">
            <a:extLst>
              <a:ext uri="{FF2B5EF4-FFF2-40B4-BE49-F238E27FC236}">
                <a16:creationId xmlns:a16="http://schemas.microsoft.com/office/drawing/2014/main" id="{ADD614D7-DB90-2B4B-8383-E5A263A4ECFF}"/>
              </a:ext>
            </a:extLst>
          </p:cNvPr>
          <p:cNvSpPr/>
          <p:nvPr/>
        </p:nvSpPr>
        <p:spPr>
          <a:xfrm>
            <a:off x="9054503" y="5929220"/>
            <a:ext cx="194402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22" name="Rectangle 24">
            <a:extLst>
              <a:ext uri="{FF2B5EF4-FFF2-40B4-BE49-F238E27FC236}">
                <a16:creationId xmlns:a16="http://schemas.microsoft.com/office/drawing/2014/main" id="{73298AAA-694F-C0AE-BAAE-47BFBA883CCE}"/>
              </a:ext>
            </a:extLst>
          </p:cNvPr>
          <p:cNvSpPr>
            <a:spLocks noChangeArrowheads="1"/>
          </p:cNvSpPr>
          <p:nvPr/>
        </p:nvSpPr>
        <p:spPr bwMode="auto">
          <a:xfrm>
            <a:off x="9607858" y="6086692"/>
            <a:ext cx="798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latin typeface="Arial" panose="020B0604020202020204" pitchFamily="34" charset="0"/>
                <a:cs typeface="Arial" panose="020B0604020202020204" pitchFamily="34" charset="0"/>
              </a:rPr>
              <a:t>Calshot</a:t>
            </a:r>
          </a:p>
        </p:txBody>
      </p:sp>
    </p:spTree>
    <p:extLst>
      <p:ext uri="{BB962C8B-B14F-4D97-AF65-F5344CB8AC3E}">
        <p14:creationId xmlns:p14="http://schemas.microsoft.com/office/powerpoint/2010/main" val="3776178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66B37F-9022-259A-A865-75D6D1832FBA}"/>
              </a:ext>
            </a:extLst>
          </p:cNvPr>
          <p:cNvSpPr>
            <a:spLocks noGrp="1"/>
          </p:cNvSpPr>
          <p:nvPr>
            <p:ph type="title"/>
          </p:nvPr>
        </p:nvSpPr>
        <p:spPr>
          <a:xfrm>
            <a:off x="357187" y="365126"/>
            <a:ext cx="11270521" cy="710288"/>
          </a:xfrm>
        </p:spPr>
        <p:txBody>
          <a:bodyPr/>
          <a:lstStyle/>
          <a:p>
            <a:r>
              <a:rPr lang="en-GB"/>
              <a:t>These are the castles built during the reign of Henry VIII </a:t>
            </a:r>
            <a:r>
              <a:rPr lang="en-GB">
                <a:solidFill>
                  <a:schemeClr val="bg1"/>
                </a:solidFill>
              </a:rPr>
              <a:t>5</a:t>
            </a:r>
          </a:p>
        </p:txBody>
      </p:sp>
      <p:pic>
        <p:nvPicPr>
          <p:cNvPr id="21" name="Picture 34" descr="A group of people standing in front of the ruins  of a stone castle overlooking the sea">
            <a:hlinkClick r:id="rId3"/>
            <a:extLst>
              <a:ext uri="{FF2B5EF4-FFF2-40B4-BE49-F238E27FC236}">
                <a16:creationId xmlns:a16="http://schemas.microsoft.com/office/drawing/2014/main" id="{8AF5416A-2D62-DAE3-33CE-C7DE8C8E290F}"/>
              </a:ext>
            </a:extLst>
          </p:cNvPr>
          <p:cNvPicPr>
            <a:picLocks noChangeAspect="1" noChangeArrowheads="1"/>
          </p:cNvPicPr>
          <p:nvPr/>
        </p:nvPicPr>
        <p:blipFill>
          <a:blip r:embed="rId4"/>
          <a:srcRect/>
          <a:stretch/>
        </p:blipFill>
        <p:spPr bwMode="auto">
          <a:xfrm>
            <a:off x="574155" y="1798026"/>
            <a:ext cx="3030537" cy="2020358"/>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3" descr="Decorative shape">
            <a:extLst>
              <a:ext uri="{FF2B5EF4-FFF2-40B4-BE49-F238E27FC236}">
                <a16:creationId xmlns:a16="http://schemas.microsoft.com/office/drawing/2014/main" id="{3257E5F3-6500-D335-3705-3D40EBAC2EE3}"/>
              </a:ext>
            </a:extLst>
          </p:cNvPr>
          <p:cNvSpPr/>
          <p:nvPr/>
        </p:nvSpPr>
        <p:spPr>
          <a:xfrm>
            <a:off x="1786602" y="3489044"/>
            <a:ext cx="1944025"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7" name="Rectangle 28">
            <a:extLst>
              <a:ext uri="{FF2B5EF4-FFF2-40B4-BE49-F238E27FC236}">
                <a16:creationId xmlns:a16="http://schemas.microsoft.com/office/drawing/2014/main" id="{B0BEC676-8FAD-6328-98B7-4B58BCFE7A63}"/>
              </a:ext>
            </a:extLst>
          </p:cNvPr>
          <p:cNvSpPr>
            <a:spLocks noChangeArrowheads="1"/>
          </p:cNvSpPr>
          <p:nvPr/>
        </p:nvSpPr>
        <p:spPr bwMode="auto">
          <a:xfrm>
            <a:off x="2251963" y="3665984"/>
            <a:ext cx="9012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latin typeface="Arial" panose="020B0604020202020204" pitchFamily="34" charset="0"/>
                <a:cs typeface="Arial" panose="020B0604020202020204" pitchFamily="34" charset="0"/>
              </a:rPr>
              <a:t>Sandfoot</a:t>
            </a:r>
          </a:p>
        </p:txBody>
      </p:sp>
      <p:pic>
        <p:nvPicPr>
          <p:cNvPr id="19" name="Picture 26" descr="A stone and brick castle in the background with the sea in the foreground">
            <a:hlinkClick r:id="rId5"/>
            <a:extLst>
              <a:ext uri="{FF2B5EF4-FFF2-40B4-BE49-F238E27FC236}">
                <a16:creationId xmlns:a16="http://schemas.microsoft.com/office/drawing/2014/main" id="{6FFEE7BF-056C-BCC6-B010-A4F6F19AACAD}"/>
              </a:ext>
            </a:extLst>
          </p:cNvPr>
          <p:cNvPicPr>
            <a:picLocks noChangeAspect="1" noChangeArrowheads="1"/>
          </p:cNvPicPr>
          <p:nvPr/>
        </p:nvPicPr>
        <p:blipFill>
          <a:blip r:embed="rId6"/>
          <a:srcRect/>
          <a:stretch/>
        </p:blipFill>
        <p:spPr bwMode="auto">
          <a:xfrm>
            <a:off x="4162734" y="1794619"/>
            <a:ext cx="3030537" cy="2020358"/>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3" descr="Decorative shape">
            <a:extLst>
              <a:ext uri="{FF2B5EF4-FFF2-40B4-BE49-F238E27FC236}">
                <a16:creationId xmlns:a16="http://schemas.microsoft.com/office/drawing/2014/main" id="{1D36DA04-B2ED-D7EA-B5CF-5790B9ACE21E}"/>
              </a:ext>
            </a:extLst>
          </p:cNvPr>
          <p:cNvSpPr/>
          <p:nvPr/>
        </p:nvSpPr>
        <p:spPr>
          <a:xfrm>
            <a:off x="5490804" y="3489044"/>
            <a:ext cx="194402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5" name="Rectangle 31">
            <a:extLst>
              <a:ext uri="{FF2B5EF4-FFF2-40B4-BE49-F238E27FC236}">
                <a16:creationId xmlns:a16="http://schemas.microsoft.com/office/drawing/2014/main" id="{1A151563-07F5-2CF6-C38E-B8CDB24EBC99}"/>
              </a:ext>
            </a:extLst>
          </p:cNvPr>
          <p:cNvSpPr>
            <a:spLocks noChangeArrowheads="1"/>
          </p:cNvSpPr>
          <p:nvPr/>
        </p:nvSpPr>
        <p:spPr bwMode="auto">
          <a:xfrm>
            <a:off x="5979422" y="3644491"/>
            <a:ext cx="9813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latin typeface="Arial" panose="020B0604020202020204" pitchFamily="34" charset="0"/>
                <a:cs typeface="Arial" panose="020B0604020202020204" pitchFamily="34" charset="0"/>
              </a:rPr>
              <a:t>Brownsea</a:t>
            </a:r>
          </a:p>
        </p:txBody>
      </p:sp>
      <p:pic>
        <p:nvPicPr>
          <p:cNvPr id="20" name="Picture 28" descr="Ruins of an old castle wall with a beach in the foreground">
            <a:hlinkClick r:id="rId7"/>
            <a:extLst>
              <a:ext uri="{FF2B5EF4-FFF2-40B4-BE49-F238E27FC236}">
                <a16:creationId xmlns:a16="http://schemas.microsoft.com/office/drawing/2014/main" id="{42BBCB52-ED62-37E5-BF23-D353416639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1721" y="1794620"/>
            <a:ext cx="3041399" cy="2020358"/>
          </a:xfrm>
          <a:prstGeom prst="rect">
            <a:avLst/>
          </a:prstGeom>
          <a:noFill/>
          <a:extLst>
            <a:ext uri="{909E8E84-426E-40DD-AFC4-6F175D3DCCD1}">
              <a14:hiddenFill xmlns:a14="http://schemas.microsoft.com/office/drawing/2010/main">
                <a:solidFill>
                  <a:srgbClr val="FFFFFF"/>
                </a:solidFill>
              </a14:hiddenFill>
            </a:ext>
          </a:extLst>
        </p:spPr>
      </p:pic>
      <p:sp>
        <p:nvSpPr>
          <p:cNvPr id="13" name="Picture 3" descr="Decorative shape">
            <a:extLst>
              <a:ext uri="{FF2B5EF4-FFF2-40B4-BE49-F238E27FC236}">
                <a16:creationId xmlns:a16="http://schemas.microsoft.com/office/drawing/2014/main" id="{408DC6CF-20A6-1695-C337-F3E905F8D662}"/>
              </a:ext>
            </a:extLst>
          </p:cNvPr>
          <p:cNvSpPr/>
          <p:nvPr/>
        </p:nvSpPr>
        <p:spPr>
          <a:xfrm>
            <a:off x="8928245" y="3406463"/>
            <a:ext cx="194402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6" name="Text Box 30">
            <a:extLst>
              <a:ext uri="{FF2B5EF4-FFF2-40B4-BE49-F238E27FC236}">
                <a16:creationId xmlns:a16="http://schemas.microsoft.com/office/drawing/2014/main" id="{AF99998D-E2D8-3A0C-63FF-24BEF115F065}"/>
              </a:ext>
            </a:extLst>
          </p:cNvPr>
          <p:cNvSpPr txBox="1">
            <a:spLocks noChangeArrowheads="1"/>
          </p:cNvSpPr>
          <p:nvPr/>
        </p:nvSpPr>
        <p:spPr bwMode="auto">
          <a:xfrm>
            <a:off x="9376698" y="3574000"/>
            <a:ext cx="1028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400">
                <a:latin typeface="Arial" panose="020B0604020202020204" pitchFamily="34" charset="0"/>
                <a:cs typeface="Arial" panose="020B0604020202020204" pitchFamily="34" charset="0"/>
              </a:rPr>
              <a:t>Yarmouth</a:t>
            </a:r>
          </a:p>
        </p:txBody>
      </p:sp>
      <p:pic>
        <p:nvPicPr>
          <p:cNvPr id="18" name="Picture 14" descr="A low circular stone castle on the seashore">
            <a:hlinkClick r:id="rId9"/>
            <a:extLst>
              <a:ext uri="{FF2B5EF4-FFF2-40B4-BE49-F238E27FC236}">
                <a16:creationId xmlns:a16="http://schemas.microsoft.com/office/drawing/2014/main" id="{DA679D3E-CC4B-CEE9-705E-A329F433DEAB}"/>
              </a:ext>
            </a:extLst>
          </p:cNvPr>
          <p:cNvPicPr>
            <a:picLocks noChangeAspect="1" noChangeArrowheads="1"/>
          </p:cNvPicPr>
          <p:nvPr/>
        </p:nvPicPr>
        <p:blipFill>
          <a:blip r:embed="rId10"/>
          <a:srcRect/>
          <a:stretch/>
        </p:blipFill>
        <p:spPr bwMode="auto">
          <a:xfrm>
            <a:off x="568724" y="4252636"/>
            <a:ext cx="3041399" cy="2031654"/>
          </a:xfrm>
          <a:prstGeom prst="rect">
            <a:avLst/>
          </a:prstGeom>
          <a:noFill/>
          <a:extLst>
            <a:ext uri="{909E8E84-426E-40DD-AFC4-6F175D3DCCD1}">
              <a14:hiddenFill xmlns:a14="http://schemas.microsoft.com/office/drawing/2010/main">
                <a:solidFill>
                  <a:srgbClr val="FFFFFF"/>
                </a:solidFill>
              </a14:hiddenFill>
            </a:ext>
          </a:extLst>
        </p:spPr>
      </p:pic>
      <p:sp>
        <p:nvSpPr>
          <p:cNvPr id="14" name="Picture 3" descr="Decorative shape">
            <a:extLst>
              <a:ext uri="{FF2B5EF4-FFF2-40B4-BE49-F238E27FC236}">
                <a16:creationId xmlns:a16="http://schemas.microsoft.com/office/drawing/2014/main" id="{C2CFD124-14D0-AFA8-DBB0-875F7B7B45E4}"/>
              </a:ext>
            </a:extLst>
          </p:cNvPr>
          <p:cNvSpPr/>
          <p:nvPr/>
        </p:nvSpPr>
        <p:spPr>
          <a:xfrm>
            <a:off x="1759376" y="5917212"/>
            <a:ext cx="1944025"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8" name="Rectangle 33">
            <a:extLst>
              <a:ext uri="{FF2B5EF4-FFF2-40B4-BE49-F238E27FC236}">
                <a16:creationId xmlns:a16="http://schemas.microsoft.com/office/drawing/2014/main" id="{A11EA251-69DC-2DBF-9904-4C43FCCAB6E1}"/>
              </a:ext>
            </a:extLst>
          </p:cNvPr>
          <p:cNvSpPr>
            <a:spLocks noChangeArrowheads="1"/>
          </p:cNvSpPr>
          <p:nvPr/>
        </p:nvSpPr>
        <p:spPr bwMode="auto">
          <a:xfrm>
            <a:off x="2319670" y="6106405"/>
            <a:ext cx="877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latin typeface="Arial" panose="020B0604020202020204" pitchFamily="34" charset="0"/>
                <a:cs typeface="Arial" panose="020B0604020202020204" pitchFamily="34" charset="0"/>
              </a:rPr>
              <a:t>Portland</a:t>
            </a:r>
          </a:p>
        </p:txBody>
      </p:sp>
      <p:pic>
        <p:nvPicPr>
          <p:cNvPr id="22" name="Picture 40" descr="An aerial view of a stone castle made up of a series of circular and semi-circular towers">
            <a:hlinkClick r:id="rId11"/>
            <a:extLst>
              <a:ext uri="{FF2B5EF4-FFF2-40B4-BE49-F238E27FC236}">
                <a16:creationId xmlns:a16="http://schemas.microsoft.com/office/drawing/2014/main" id="{6FC92583-7155-A3C0-C2BB-E1446D80DE4E}"/>
              </a:ext>
            </a:extLst>
          </p:cNvPr>
          <p:cNvPicPr>
            <a:picLocks noChangeAspect="1" noChangeArrowheads="1"/>
          </p:cNvPicPr>
          <p:nvPr/>
        </p:nvPicPr>
        <p:blipFill>
          <a:blip r:embed="rId12"/>
          <a:srcRect/>
          <a:stretch/>
        </p:blipFill>
        <p:spPr bwMode="auto">
          <a:xfrm>
            <a:off x="4360772" y="4249289"/>
            <a:ext cx="2658839" cy="2040216"/>
          </a:xfrm>
          <a:prstGeom prst="rect">
            <a:avLst/>
          </a:prstGeom>
          <a:noFill/>
          <a:extLst>
            <a:ext uri="{909E8E84-426E-40DD-AFC4-6F175D3DCCD1}">
              <a14:hiddenFill xmlns:a14="http://schemas.microsoft.com/office/drawing/2010/main">
                <a:solidFill>
                  <a:srgbClr val="FFFFFF"/>
                </a:solidFill>
              </a14:hiddenFill>
            </a:ext>
          </a:extLst>
        </p:spPr>
      </p:pic>
      <p:sp>
        <p:nvSpPr>
          <p:cNvPr id="15" name="Picture 3" descr="Decorative shape">
            <a:extLst>
              <a:ext uri="{FF2B5EF4-FFF2-40B4-BE49-F238E27FC236}">
                <a16:creationId xmlns:a16="http://schemas.microsoft.com/office/drawing/2014/main" id="{204496DB-7F06-4371-9E96-0D084EBD3775}"/>
              </a:ext>
            </a:extLst>
          </p:cNvPr>
          <p:cNvSpPr/>
          <p:nvPr/>
        </p:nvSpPr>
        <p:spPr>
          <a:xfrm>
            <a:off x="5395979" y="5877180"/>
            <a:ext cx="194402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9" name="Rectangle 27">
            <a:extLst>
              <a:ext uri="{FF2B5EF4-FFF2-40B4-BE49-F238E27FC236}">
                <a16:creationId xmlns:a16="http://schemas.microsoft.com/office/drawing/2014/main" id="{36C99B22-E935-BCBB-5D7C-7AAF4898F673}"/>
              </a:ext>
            </a:extLst>
          </p:cNvPr>
          <p:cNvSpPr>
            <a:spLocks noChangeArrowheads="1"/>
          </p:cNvSpPr>
          <p:nvPr/>
        </p:nvSpPr>
        <p:spPr bwMode="auto">
          <a:xfrm>
            <a:off x="5905327" y="6032627"/>
            <a:ext cx="9985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latin typeface="Arial" panose="020B0604020202020204" pitchFamily="34" charset="0"/>
                <a:cs typeface="Arial" panose="020B0604020202020204" pitchFamily="34" charset="0"/>
              </a:rPr>
              <a:t>St Mawes</a:t>
            </a:r>
          </a:p>
        </p:txBody>
      </p:sp>
      <p:pic>
        <p:nvPicPr>
          <p:cNvPr id="17" name="Picture 10" descr="West Cowes Castle, The Parade, West Cowes, Isle of Wight">
            <a:hlinkClick r:id="rId13"/>
            <a:extLst>
              <a:ext uri="{FF2B5EF4-FFF2-40B4-BE49-F238E27FC236}">
                <a16:creationId xmlns:a16="http://schemas.microsoft.com/office/drawing/2014/main" id="{8F15BAF3-EE1E-56E3-9F54-11E703F62C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259" y="4247422"/>
            <a:ext cx="3102009" cy="2060620"/>
          </a:xfrm>
          <a:prstGeom prst="rect">
            <a:avLst/>
          </a:prstGeom>
          <a:noFill/>
          <a:extLst>
            <a:ext uri="{909E8E84-426E-40DD-AFC4-6F175D3DCCD1}">
              <a14:hiddenFill xmlns:a14="http://schemas.microsoft.com/office/drawing/2010/main">
                <a:solidFill>
                  <a:srgbClr val="FFFFFF"/>
                </a:solidFill>
              </a14:hiddenFill>
            </a:ext>
          </a:extLst>
        </p:spPr>
      </p:pic>
      <p:sp>
        <p:nvSpPr>
          <p:cNvPr id="16" name="Picture 3" descr="Decorative shape">
            <a:extLst>
              <a:ext uri="{FF2B5EF4-FFF2-40B4-BE49-F238E27FC236}">
                <a16:creationId xmlns:a16="http://schemas.microsoft.com/office/drawing/2014/main" id="{ADD614D7-DB90-2B4B-8383-E5A263A4ECFF}"/>
              </a:ext>
            </a:extLst>
          </p:cNvPr>
          <p:cNvSpPr/>
          <p:nvPr/>
        </p:nvSpPr>
        <p:spPr>
          <a:xfrm>
            <a:off x="9054503" y="5929220"/>
            <a:ext cx="194402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10" name="Rectangle 35">
            <a:extLst>
              <a:ext uri="{FF2B5EF4-FFF2-40B4-BE49-F238E27FC236}">
                <a16:creationId xmlns:a16="http://schemas.microsoft.com/office/drawing/2014/main" id="{133668A7-14EE-85AC-119C-DCEB6B9FD862}"/>
              </a:ext>
            </a:extLst>
          </p:cNvPr>
          <p:cNvSpPr>
            <a:spLocks noChangeArrowheads="1"/>
          </p:cNvSpPr>
          <p:nvPr/>
        </p:nvSpPr>
        <p:spPr bwMode="auto">
          <a:xfrm>
            <a:off x="9428821" y="6121678"/>
            <a:ext cx="1195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latin typeface="Arial" panose="020B0604020202020204" pitchFamily="34" charset="0"/>
                <a:cs typeface="Arial" panose="020B0604020202020204" pitchFamily="34" charset="0"/>
              </a:rPr>
              <a:t>West Cowes</a:t>
            </a:r>
          </a:p>
        </p:txBody>
      </p:sp>
    </p:spTree>
    <p:extLst>
      <p:ext uri="{BB962C8B-B14F-4D97-AF65-F5344CB8AC3E}">
        <p14:creationId xmlns:p14="http://schemas.microsoft.com/office/powerpoint/2010/main" val="1065728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55F7D8-4222-584A-0ADD-1CF24A3B3A01}"/>
              </a:ext>
            </a:extLst>
          </p:cNvPr>
          <p:cNvSpPr>
            <a:spLocks noGrp="1"/>
          </p:cNvSpPr>
          <p:nvPr>
            <p:ph type="title"/>
          </p:nvPr>
        </p:nvSpPr>
        <p:spPr>
          <a:xfrm>
            <a:off x="357187" y="365126"/>
            <a:ext cx="11208737" cy="710288"/>
          </a:xfrm>
        </p:spPr>
        <p:txBody>
          <a:bodyPr/>
          <a:lstStyle/>
          <a:p>
            <a:r>
              <a:rPr lang="en-GB"/>
              <a:t>These are the castles built during the reign of Henry VIII </a:t>
            </a:r>
            <a:r>
              <a:rPr lang="en-GB">
                <a:solidFill>
                  <a:schemeClr val="bg1"/>
                </a:solidFill>
              </a:rPr>
              <a:t>6</a:t>
            </a:r>
          </a:p>
        </p:txBody>
      </p:sp>
      <p:pic>
        <p:nvPicPr>
          <p:cNvPr id="9" name="Picture 42" descr="A stone castle made up of a series of circular and semi-circular towers">
            <a:hlinkClick r:id="rId3"/>
            <a:extLst>
              <a:ext uri="{FF2B5EF4-FFF2-40B4-BE49-F238E27FC236}">
                <a16:creationId xmlns:a16="http://schemas.microsoft.com/office/drawing/2014/main" id="{E96E192F-28A8-3C4F-14D9-3A8AC922F502}"/>
              </a:ext>
            </a:extLst>
          </p:cNvPr>
          <p:cNvPicPr>
            <a:picLocks noChangeAspect="1" noChangeArrowheads="1"/>
          </p:cNvPicPr>
          <p:nvPr/>
        </p:nvPicPr>
        <p:blipFill>
          <a:blip r:embed="rId4"/>
          <a:srcRect/>
          <a:stretch/>
        </p:blipFill>
        <p:spPr bwMode="auto">
          <a:xfrm>
            <a:off x="574006" y="1794618"/>
            <a:ext cx="3170462" cy="1999505"/>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3" descr="Decorative shape">
            <a:extLst>
              <a:ext uri="{FF2B5EF4-FFF2-40B4-BE49-F238E27FC236}">
                <a16:creationId xmlns:a16="http://schemas.microsoft.com/office/drawing/2014/main" id="{3257E5F3-6500-D335-3705-3D40EBAC2EE3}"/>
              </a:ext>
            </a:extLst>
          </p:cNvPr>
          <p:cNvSpPr/>
          <p:nvPr/>
        </p:nvSpPr>
        <p:spPr>
          <a:xfrm>
            <a:off x="1786602" y="3489044"/>
            <a:ext cx="1944025"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10" name="Text Box 32">
            <a:extLst>
              <a:ext uri="{FF2B5EF4-FFF2-40B4-BE49-F238E27FC236}">
                <a16:creationId xmlns:a16="http://schemas.microsoft.com/office/drawing/2014/main" id="{5EE3D12C-117D-0300-C3D1-2913AD5F6727}"/>
              </a:ext>
            </a:extLst>
          </p:cNvPr>
          <p:cNvSpPr txBox="1">
            <a:spLocks noChangeArrowheads="1"/>
          </p:cNvSpPr>
          <p:nvPr/>
        </p:nvSpPr>
        <p:spPr bwMode="auto">
          <a:xfrm>
            <a:off x="2315204" y="3693592"/>
            <a:ext cx="1028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400">
                <a:latin typeface="Arial" panose="020B0604020202020204" pitchFamily="34" charset="0"/>
                <a:cs typeface="Arial" panose="020B0604020202020204" pitchFamily="34" charset="0"/>
              </a:rPr>
              <a:t>Camber</a:t>
            </a:r>
          </a:p>
        </p:txBody>
      </p:sp>
      <p:pic>
        <p:nvPicPr>
          <p:cNvPr id="6" name="Picture 30" descr="an old buildings partly hidden behind foliage">
            <a:hlinkClick r:id="rId5"/>
            <a:extLst>
              <a:ext uri="{FF2B5EF4-FFF2-40B4-BE49-F238E27FC236}">
                <a16:creationId xmlns:a16="http://schemas.microsoft.com/office/drawing/2014/main" id="{94EA5780-EEE8-ED87-60FF-B13E0F6CE005}"/>
              </a:ext>
            </a:extLst>
          </p:cNvPr>
          <p:cNvPicPr>
            <a:picLocks noChangeAspect="1" noChangeArrowheads="1"/>
          </p:cNvPicPr>
          <p:nvPr/>
        </p:nvPicPr>
        <p:blipFill>
          <a:blip r:embed="rId6"/>
          <a:srcRect/>
          <a:stretch/>
        </p:blipFill>
        <p:spPr bwMode="auto">
          <a:xfrm>
            <a:off x="4181859" y="1785624"/>
            <a:ext cx="3030537" cy="2020358"/>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3" descr="Decorative shape">
            <a:extLst>
              <a:ext uri="{FF2B5EF4-FFF2-40B4-BE49-F238E27FC236}">
                <a16:creationId xmlns:a16="http://schemas.microsoft.com/office/drawing/2014/main" id="{1D36DA04-B2ED-D7EA-B5CF-5790B9ACE21E}"/>
              </a:ext>
            </a:extLst>
          </p:cNvPr>
          <p:cNvSpPr/>
          <p:nvPr/>
        </p:nvSpPr>
        <p:spPr>
          <a:xfrm>
            <a:off x="5490804" y="3489044"/>
            <a:ext cx="194402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19" name="Rectangle 38">
            <a:extLst>
              <a:ext uri="{FF2B5EF4-FFF2-40B4-BE49-F238E27FC236}">
                <a16:creationId xmlns:a16="http://schemas.microsoft.com/office/drawing/2014/main" id="{62D041A7-E3F6-5F89-FF9E-A1BEC2578041}"/>
              </a:ext>
            </a:extLst>
          </p:cNvPr>
          <p:cNvSpPr>
            <a:spLocks noChangeArrowheads="1"/>
          </p:cNvSpPr>
          <p:nvPr/>
        </p:nvSpPr>
        <p:spPr bwMode="auto">
          <a:xfrm>
            <a:off x="6096000" y="3671112"/>
            <a:ext cx="6928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dirty="0" err="1">
                <a:latin typeface="Arial" panose="020B0604020202020204" pitchFamily="34" charset="0"/>
                <a:cs typeface="Arial" panose="020B0604020202020204" pitchFamily="34" charset="0"/>
              </a:rPr>
              <a:t>Netley</a:t>
            </a:r>
            <a:endParaRPr lang="en-GB" sz="1400" dirty="0">
              <a:latin typeface="Arial" panose="020B0604020202020204" pitchFamily="34" charset="0"/>
              <a:cs typeface="Arial" panose="020B0604020202020204" pitchFamily="34" charset="0"/>
            </a:endParaRPr>
          </a:p>
        </p:txBody>
      </p:sp>
      <p:pic>
        <p:nvPicPr>
          <p:cNvPr id="5" name="Picture 18" descr="A stone castle made up of a series of circular and semi-circular towers">
            <a:hlinkClick r:id="rId7"/>
            <a:extLst>
              <a:ext uri="{FF2B5EF4-FFF2-40B4-BE49-F238E27FC236}">
                <a16:creationId xmlns:a16="http://schemas.microsoft.com/office/drawing/2014/main" id="{5F94DD9D-CC6C-D6B7-3001-9E89676999FB}"/>
              </a:ext>
            </a:extLst>
          </p:cNvPr>
          <p:cNvPicPr>
            <a:picLocks noChangeAspect="1" noChangeArrowheads="1"/>
          </p:cNvPicPr>
          <p:nvPr/>
        </p:nvPicPr>
        <p:blipFill>
          <a:blip r:embed="rId8"/>
          <a:srcRect/>
          <a:stretch/>
        </p:blipFill>
        <p:spPr bwMode="auto">
          <a:xfrm>
            <a:off x="568721" y="4235640"/>
            <a:ext cx="3123263" cy="2084257"/>
          </a:xfrm>
          <a:prstGeom prst="rect">
            <a:avLst/>
          </a:prstGeom>
          <a:noFill/>
          <a:extLst>
            <a:ext uri="{909E8E84-426E-40DD-AFC4-6F175D3DCCD1}">
              <a14:hiddenFill xmlns:a14="http://schemas.microsoft.com/office/drawing/2010/main">
                <a:solidFill>
                  <a:srgbClr val="FFFFFF"/>
                </a:solidFill>
              </a14:hiddenFill>
            </a:ext>
          </a:extLst>
        </p:spPr>
      </p:pic>
      <p:sp>
        <p:nvSpPr>
          <p:cNvPr id="14" name="Picture 3" descr="Decorative shape">
            <a:extLst>
              <a:ext uri="{FF2B5EF4-FFF2-40B4-BE49-F238E27FC236}">
                <a16:creationId xmlns:a16="http://schemas.microsoft.com/office/drawing/2014/main" id="{C2CFD124-14D0-AFA8-DBB0-875F7B7B45E4}"/>
              </a:ext>
            </a:extLst>
          </p:cNvPr>
          <p:cNvSpPr/>
          <p:nvPr/>
        </p:nvSpPr>
        <p:spPr>
          <a:xfrm>
            <a:off x="1759376" y="5917212"/>
            <a:ext cx="1944025"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18" name="Rectangle 36">
            <a:extLst>
              <a:ext uri="{FF2B5EF4-FFF2-40B4-BE49-F238E27FC236}">
                <a16:creationId xmlns:a16="http://schemas.microsoft.com/office/drawing/2014/main" id="{E0D1BC02-C87F-63AF-7620-79AC0D2552DB}"/>
              </a:ext>
            </a:extLst>
          </p:cNvPr>
          <p:cNvSpPr>
            <a:spLocks noChangeArrowheads="1"/>
          </p:cNvSpPr>
          <p:nvPr/>
        </p:nvSpPr>
        <p:spPr bwMode="auto">
          <a:xfrm>
            <a:off x="2417050" y="6072659"/>
            <a:ext cx="549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latin typeface="Arial" panose="020B0604020202020204" pitchFamily="34" charset="0"/>
                <a:cs typeface="Arial" panose="020B0604020202020204" pitchFamily="34" charset="0"/>
              </a:rPr>
              <a:t>Deal</a:t>
            </a:r>
          </a:p>
        </p:txBody>
      </p:sp>
      <p:pic>
        <p:nvPicPr>
          <p:cNvPr id="8" name="Picture 36" descr="An aerial view of a castle by the sea">
            <a:hlinkClick r:id="rId9"/>
            <a:extLst>
              <a:ext uri="{FF2B5EF4-FFF2-40B4-BE49-F238E27FC236}">
                <a16:creationId xmlns:a16="http://schemas.microsoft.com/office/drawing/2014/main" id="{C51B611C-1C27-06B8-F9D1-F045BDF294B0}"/>
              </a:ext>
            </a:extLst>
          </p:cNvPr>
          <p:cNvPicPr>
            <a:picLocks noChangeAspect="1" noChangeArrowheads="1"/>
          </p:cNvPicPr>
          <p:nvPr/>
        </p:nvPicPr>
        <p:blipFill>
          <a:blip r:embed="rId10"/>
          <a:srcRect/>
          <a:stretch/>
        </p:blipFill>
        <p:spPr bwMode="auto">
          <a:xfrm>
            <a:off x="4176427" y="4277141"/>
            <a:ext cx="3030537" cy="2046928"/>
          </a:xfrm>
          <a:prstGeom prst="rect">
            <a:avLst/>
          </a:prstGeom>
          <a:noFill/>
          <a:extLst>
            <a:ext uri="{909E8E84-426E-40DD-AFC4-6F175D3DCCD1}">
              <a14:hiddenFill xmlns:a14="http://schemas.microsoft.com/office/drawing/2010/main">
                <a:solidFill>
                  <a:srgbClr val="FFFFFF"/>
                </a:solidFill>
              </a14:hiddenFill>
            </a:ext>
          </a:extLst>
        </p:spPr>
      </p:pic>
      <p:sp>
        <p:nvSpPr>
          <p:cNvPr id="15" name="Picture 3" descr="Decorative shape">
            <a:extLst>
              <a:ext uri="{FF2B5EF4-FFF2-40B4-BE49-F238E27FC236}">
                <a16:creationId xmlns:a16="http://schemas.microsoft.com/office/drawing/2014/main" id="{204496DB-7F06-4371-9E96-0D084EBD3775}"/>
              </a:ext>
            </a:extLst>
          </p:cNvPr>
          <p:cNvSpPr/>
          <p:nvPr/>
        </p:nvSpPr>
        <p:spPr>
          <a:xfrm>
            <a:off x="4810873" y="5986299"/>
            <a:ext cx="194402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17" name="Text Box 37">
            <a:extLst>
              <a:ext uri="{FF2B5EF4-FFF2-40B4-BE49-F238E27FC236}">
                <a16:creationId xmlns:a16="http://schemas.microsoft.com/office/drawing/2014/main" id="{B0BEBEF0-2D6C-5303-987A-7CA637669E73}"/>
              </a:ext>
            </a:extLst>
          </p:cNvPr>
          <p:cNvSpPr txBox="1">
            <a:spLocks noChangeArrowheads="1"/>
          </p:cNvSpPr>
          <p:nvPr/>
        </p:nvSpPr>
        <p:spPr bwMode="auto">
          <a:xfrm>
            <a:off x="5333632" y="6163528"/>
            <a:ext cx="1028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400">
                <a:latin typeface="Arial" panose="020B0604020202020204" pitchFamily="34" charset="0"/>
                <a:cs typeface="Arial" panose="020B0604020202020204" pitchFamily="34" charset="0"/>
              </a:rPr>
              <a:t>Pendennis</a:t>
            </a:r>
          </a:p>
        </p:txBody>
      </p:sp>
      <p:pic>
        <p:nvPicPr>
          <p:cNvPr id="7" name="Picture 32" descr="A stone castle wall with a white and grey striped lighthouse on top">
            <a:hlinkClick r:id="rId11"/>
            <a:extLst>
              <a:ext uri="{FF2B5EF4-FFF2-40B4-BE49-F238E27FC236}">
                <a16:creationId xmlns:a16="http://schemas.microsoft.com/office/drawing/2014/main" id="{6CA3A4FB-95ED-4266-C78C-AB4021FDD6A6}"/>
              </a:ext>
            </a:extLst>
          </p:cNvPr>
          <p:cNvPicPr>
            <a:picLocks noChangeAspect="1" noChangeArrowheads="1"/>
          </p:cNvPicPr>
          <p:nvPr/>
        </p:nvPicPr>
        <p:blipFill>
          <a:blip r:embed="rId12"/>
          <a:srcRect/>
          <a:stretch/>
        </p:blipFill>
        <p:spPr bwMode="auto">
          <a:xfrm>
            <a:off x="7877323" y="1793675"/>
            <a:ext cx="2994946" cy="4492419"/>
          </a:xfrm>
          <a:prstGeom prst="rect">
            <a:avLst/>
          </a:prstGeom>
          <a:noFill/>
          <a:extLst>
            <a:ext uri="{909E8E84-426E-40DD-AFC4-6F175D3DCCD1}">
              <a14:hiddenFill xmlns:a14="http://schemas.microsoft.com/office/drawing/2010/main">
                <a:solidFill>
                  <a:srgbClr val="FFFFFF"/>
                </a:solidFill>
              </a14:hiddenFill>
            </a:ext>
          </a:extLst>
        </p:spPr>
      </p:pic>
      <p:sp>
        <p:nvSpPr>
          <p:cNvPr id="13" name="Picture 3" descr="Decorative shape">
            <a:extLst>
              <a:ext uri="{FF2B5EF4-FFF2-40B4-BE49-F238E27FC236}">
                <a16:creationId xmlns:a16="http://schemas.microsoft.com/office/drawing/2014/main" id="{408DC6CF-20A6-1695-C337-F3E905F8D662}"/>
              </a:ext>
            </a:extLst>
          </p:cNvPr>
          <p:cNvSpPr/>
          <p:nvPr/>
        </p:nvSpPr>
        <p:spPr>
          <a:xfrm>
            <a:off x="9032581" y="5986299"/>
            <a:ext cx="194402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16" name="Text Box 34">
            <a:extLst>
              <a:ext uri="{FF2B5EF4-FFF2-40B4-BE49-F238E27FC236}">
                <a16:creationId xmlns:a16="http://schemas.microsoft.com/office/drawing/2014/main" id="{706711BE-7246-9724-1F06-F3696DF01781}"/>
              </a:ext>
            </a:extLst>
          </p:cNvPr>
          <p:cNvSpPr txBox="1">
            <a:spLocks noChangeArrowheads="1"/>
          </p:cNvSpPr>
          <p:nvPr/>
        </p:nvSpPr>
        <p:spPr bwMode="auto">
          <a:xfrm>
            <a:off x="9485723" y="6159759"/>
            <a:ext cx="1028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400">
                <a:latin typeface="Arial" panose="020B0604020202020204" pitchFamily="34" charset="0"/>
                <a:cs typeface="Arial" panose="020B0604020202020204" pitchFamily="34" charset="0"/>
              </a:rPr>
              <a:t>Southsea</a:t>
            </a:r>
          </a:p>
        </p:txBody>
      </p:sp>
    </p:spTree>
    <p:extLst>
      <p:ext uri="{BB962C8B-B14F-4D97-AF65-F5344CB8AC3E}">
        <p14:creationId xmlns:p14="http://schemas.microsoft.com/office/powerpoint/2010/main" val="1375732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B65C-8EEA-F563-0B5B-5657E1D5D48B}"/>
              </a:ext>
            </a:extLst>
          </p:cNvPr>
          <p:cNvSpPr>
            <a:spLocks noGrp="1"/>
          </p:cNvSpPr>
          <p:nvPr>
            <p:ph type="title"/>
          </p:nvPr>
        </p:nvSpPr>
        <p:spPr/>
        <p:txBody>
          <a:bodyPr>
            <a:noAutofit/>
          </a:bodyPr>
          <a:lstStyle/>
          <a:p>
            <a:r>
              <a:rPr lang="en-GB">
                <a:cs typeface="Arial" panose="020B0604020202020204" pitchFamily="34" charset="0"/>
              </a:rPr>
              <a:t>Task 3: Timeline</a:t>
            </a:r>
          </a:p>
        </p:txBody>
      </p:sp>
      <p:sp>
        <p:nvSpPr>
          <p:cNvPr id="23" name="Picture 2" descr="Decorative shape">
            <a:extLst>
              <a:ext uri="{FF2B5EF4-FFF2-40B4-BE49-F238E27FC236}">
                <a16:creationId xmlns:a16="http://schemas.microsoft.com/office/drawing/2014/main" id="{145AC3BD-2F5C-0E98-4509-3AF51167AF1C}"/>
              </a:ext>
            </a:extLst>
          </p:cNvPr>
          <p:cNvSpPr/>
          <p:nvPr/>
        </p:nvSpPr>
        <p:spPr>
          <a:xfrm>
            <a:off x="4717030" y="365126"/>
            <a:ext cx="6127434" cy="124021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ADD0F0"/>
          </a:solidFill>
          <a:ln w="16366" cap="flat">
            <a:noFill/>
            <a:prstDash val="solid"/>
            <a:miter/>
          </a:ln>
        </p:spPr>
        <p:txBody>
          <a:bodyPr rtlCol="0" anchor="ctr"/>
          <a:lstStyle/>
          <a:p>
            <a:endParaRPr lang="en-US"/>
          </a:p>
        </p:txBody>
      </p:sp>
      <p:sp>
        <p:nvSpPr>
          <p:cNvPr id="24" name="Content Placeholder 2">
            <a:extLst>
              <a:ext uri="{FF2B5EF4-FFF2-40B4-BE49-F238E27FC236}">
                <a16:creationId xmlns:a16="http://schemas.microsoft.com/office/drawing/2014/main" id="{C04E2996-B2E6-224A-FA42-7C338F6ECFA1}"/>
              </a:ext>
            </a:extLst>
          </p:cNvPr>
          <p:cNvSpPr>
            <a:spLocks noGrp="1"/>
          </p:cNvSpPr>
          <p:nvPr>
            <p:ph idx="1"/>
          </p:nvPr>
        </p:nvSpPr>
        <p:spPr>
          <a:xfrm>
            <a:off x="5090133" y="631412"/>
            <a:ext cx="5401404" cy="710288"/>
          </a:xfrm>
        </p:spPr>
        <p:txBody>
          <a:bodyPr/>
          <a:lstStyle/>
          <a:p>
            <a:r>
              <a:rPr lang="en-GB" sz="2000">
                <a:cs typeface="Arial" panose="020B0604020202020204" pitchFamily="34" charset="0"/>
              </a:rPr>
              <a:t>Go through the results and place the castles in chronological order on the timeline</a:t>
            </a:r>
            <a:endParaRPr lang="en-US" sz="2000">
              <a:latin typeface="Arial" panose="020B0604020202020204" pitchFamily="34" charset="0"/>
              <a:cs typeface="Arial" panose="020B0604020202020204" pitchFamily="34" charset="0"/>
            </a:endParaRPr>
          </a:p>
        </p:txBody>
      </p:sp>
      <p:pic>
        <p:nvPicPr>
          <p:cNvPr id="22" name="Picture 11">
            <a:extLst>
              <a:ext uri="{FF2B5EF4-FFF2-40B4-BE49-F238E27FC236}">
                <a16:creationId xmlns:a16="http://schemas.microsoft.com/office/drawing/2014/main" id="{8FC6B35E-BD87-2706-3E0F-94088797506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339" t="29039" r="4732" b="21538"/>
          <a:stretch>
            <a:fillRect/>
          </a:stretch>
        </p:blipFill>
        <p:spPr bwMode="auto">
          <a:xfrm>
            <a:off x="287337" y="2924175"/>
            <a:ext cx="11124807" cy="187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Consider Char">
            <a:extLst>
              <a:ext uri="{FF2B5EF4-FFF2-40B4-BE49-F238E27FC236}">
                <a16:creationId xmlns:a16="http://schemas.microsoft.com/office/drawing/2014/main" id="{4B1E9397-57DB-9D79-AAE8-A1647B2A333A}"/>
              </a:ext>
              <a:ext uri="{C183D7F6-B498-43B3-948B-1728B52AA6E4}">
                <adec:decorative xmlns:adec="http://schemas.microsoft.com/office/drawing/2017/decorative" val="1"/>
              </a:ext>
            </a:extLst>
          </p:cNvPr>
          <p:cNvGrpSpPr/>
          <p:nvPr/>
        </p:nvGrpSpPr>
        <p:grpSpPr>
          <a:xfrm>
            <a:off x="9677251" y="1625894"/>
            <a:ext cx="1628572" cy="2097282"/>
            <a:chOff x="8257250" y="394378"/>
            <a:chExt cx="2568902" cy="3308244"/>
          </a:xfrm>
        </p:grpSpPr>
        <p:sp>
          <p:nvSpPr>
            <p:cNvPr id="26" name="Washi">
              <a:extLst>
                <a:ext uri="{FF2B5EF4-FFF2-40B4-BE49-F238E27FC236}">
                  <a16:creationId xmlns:a16="http://schemas.microsoft.com/office/drawing/2014/main" id="{4F353E96-D3F6-9057-011E-4FC955C82EA9}"/>
                </a:ext>
                <a:ext uri="{C183D7F6-B498-43B3-948B-1728B52AA6E4}">
                  <adec:decorative xmlns:adec="http://schemas.microsoft.com/office/drawing/2017/decorative" val="1"/>
                </a:ext>
              </a:extLst>
            </p:cNvPr>
            <p:cNvSpPr txBox="1">
              <a:spLocks/>
            </p:cNvSpPr>
            <p:nvPr/>
          </p:nvSpPr>
          <p:spPr>
            <a:xfrm>
              <a:off x="8424752" y="394378"/>
              <a:ext cx="2233899" cy="681038"/>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27" name="Text Placeholder">
              <a:extLst>
                <a:ext uri="{FF2B5EF4-FFF2-40B4-BE49-F238E27FC236}">
                  <a16:creationId xmlns:a16="http://schemas.microsoft.com/office/drawing/2014/main" id="{F7D704D4-43C3-F56E-40AC-43A94C96B2D0}"/>
                </a:ext>
              </a:extLst>
            </p:cNvPr>
            <p:cNvSpPr txBox="1">
              <a:spLocks/>
            </p:cNvSpPr>
            <p:nvPr/>
          </p:nvSpPr>
          <p:spPr>
            <a:xfrm rot="21383919">
              <a:off x="8257250" y="580805"/>
              <a:ext cx="2568902" cy="414338"/>
            </a:xfrm>
            <a:prstGeom prst="rect">
              <a:avLst/>
            </a:prstGeom>
            <a:noFill/>
          </p:spPr>
          <p:txBody>
            <a:bodyPr anchor="ctr" anchorCtr="0">
              <a:normAutofit fontScale="25000" lnSpcReduction="20000"/>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400">
                  <a:solidFill>
                    <a:srgbClr val="3F3F3F"/>
                  </a:solidFill>
                  <a:latin typeface="Helvetica" pitchFamily="2" charset="0"/>
                </a:rPr>
                <a:t>Consider</a:t>
              </a:r>
              <a:endParaRPr lang="en-GB" sz="5400">
                <a:solidFill>
                  <a:srgbClr val="3F3F3F"/>
                </a:solidFill>
                <a:effectLst/>
                <a:latin typeface="Helvetica" pitchFamily="2" charset="0"/>
              </a:endParaRPr>
            </a:p>
          </p:txBody>
        </p:sp>
        <p:pic>
          <p:nvPicPr>
            <p:cNvPr id="28" name="Consider-icon" descr="Consider character icon">
              <a:extLst>
                <a:ext uri="{FF2B5EF4-FFF2-40B4-BE49-F238E27FC236}">
                  <a16:creationId xmlns:a16="http://schemas.microsoft.com/office/drawing/2014/main" id="{B718E3AB-0CB1-12A5-1236-ECF4512455DF}"/>
                </a:ext>
              </a:extLst>
            </p:cNvPr>
            <p:cNvPicPr>
              <a:picLocks noChangeAspect="1"/>
            </p:cNvPicPr>
            <p:nvPr/>
          </p:nvPicPr>
          <p:blipFill>
            <a:blip r:embed="rId6"/>
            <a:stretch>
              <a:fillRect/>
            </a:stretch>
          </p:blipFill>
          <p:spPr>
            <a:xfrm>
              <a:off x="8273064" y="1091568"/>
              <a:ext cx="2466497" cy="2611054"/>
            </a:xfrm>
            <a:prstGeom prst="rect">
              <a:avLst/>
            </a:prstGeom>
          </p:spPr>
        </p:pic>
      </p:grpSp>
    </p:spTree>
    <p:extLst>
      <p:ext uri="{BB962C8B-B14F-4D97-AF65-F5344CB8AC3E}">
        <p14:creationId xmlns:p14="http://schemas.microsoft.com/office/powerpoint/2010/main" val="2220654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5FA8-639A-67BE-55B1-8D4BE5A77A92}"/>
              </a:ext>
            </a:extLst>
          </p:cNvPr>
          <p:cNvSpPr>
            <a:spLocks noGrp="1"/>
          </p:cNvSpPr>
          <p:nvPr>
            <p:ph type="title"/>
          </p:nvPr>
        </p:nvSpPr>
        <p:spPr/>
        <p:txBody>
          <a:bodyPr/>
          <a:lstStyle/>
          <a:p>
            <a:r>
              <a:rPr lang="en-US"/>
              <a:t>TASK 3:</a:t>
            </a:r>
          </a:p>
        </p:txBody>
      </p:sp>
      <p:sp>
        <p:nvSpPr>
          <p:cNvPr id="4" name="Picture 3" descr="Decorative shape">
            <a:extLst>
              <a:ext uri="{FF2B5EF4-FFF2-40B4-BE49-F238E27FC236}">
                <a16:creationId xmlns:a16="http://schemas.microsoft.com/office/drawing/2014/main" id="{21A962EB-84DD-E1BE-F78E-69D7A2A5058E}"/>
              </a:ext>
            </a:extLst>
          </p:cNvPr>
          <p:cNvSpPr/>
          <p:nvPr/>
        </p:nvSpPr>
        <p:spPr>
          <a:xfrm>
            <a:off x="3101203" y="1594436"/>
            <a:ext cx="5563096" cy="3669128"/>
          </a:xfrm>
          <a:custGeom>
            <a:avLst/>
            <a:gdLst>
              <a:gd name="connsiteX0" fmla="*/ 2423456 w 3699535"/>
              <a:gd name="connsiteY0" fmla="*/ 3245783 h 3441679"/>
              <a:gd name="connsiteX1" fmla="*/ 3574928 w 3699535"/>
              <a:gd name="connsiteY1" fmla="*/ 1408492 h 3441679"/>
              <a:gd name="connsiteX2" fmla="*/ 1013235 w 3699535"/>
              <a:gd name="connsiteY2" fmla="*/ 420423 h 3441679"/>
              <a:gd name="connsiteX3" fmla="*/ 451872 w 3699535"/>
              <a:gd name="connsiteY3" fmla="*/ 2723277 h 3441679"/>
              <a:gd name="connsiteX4" fmla="*/ 2423456 w 3699535"/>
              <a:gd name="connsiteY4" fmla="*/ 3245783 h 3441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9535" h="3441679">
                <a:moveTo>
                  <a:pt x="2423456" y="3245783"/>
                </a:moveTo>
                <a:cubicBezTo>
                  <a:pt x="2423456" y="3245783"/>
                  <a:pt x="4173083" y="2741783"/>
                  <a:pt x="3574928" y="1408492"/>
                </a:cubicBezTo>
                <a:cubicBezTo>
                  <a:pt x="2976792" y="75201"/>
                  <a:pt x="2159625" y="-435217"/>
                  <a:pt x="1013235" y="420423"/>
                </a:cubicBezTo>
                <a:cubicBezTo>
                  <a:pt x="-133172" y="1276064"/>
                  <a:pt x="-287122" y="2107440"/>
                  <a:pt x="451872" y="2723277"/>
                </a:cubicBezTo>
                <a:cubicBezTo>
                  <a:pt x="1190866" y="3339115"/>
                  <a:pt x="1602869" y="3681430"/>
                  <a:pt x="2423456" y="3245783"/>
                </a:cubicBezTo>
              </a:path>
            </a:pathLst>
          </a:custGeom>
          <a:solidFill>
            <a:srgbClr val="F5B6CD"/>
          </a:solidFill>
          <a:ln w="4678"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78A60824-48BF-8929-4113-BE157FEBD5C7}"/>
              </a:ext>
            </a:extLst>
          </p:cNvPr>
          <p:cNvSpPr>
            <a:spLocks noGrp="1"/>
          </p:cNvSpPr>
          <p:nvPr>
            <p:ph idx="1"/>
          </p:nvPr>
        </p:nvSpPr>
        <p:spPr>
          <a:xfrm>
            <a:off x="3527700" y="2543869"/>
            <a:ext cx="5136599" cy="1770261"/>
          </a:xfrm>
        </p:spPr>
        <p:txBody>
          <a:bodyPr anchor="ctr"/>
          <a:lstStyle/>
          <a:p>
            <a:pPr algn="ctr"/>
            <a:r>
              <a:rPr lang="en-US" sz="6000"/>
              <a:t>ANSWERS…</a:t>
            </a:r>
          </a:p>
        </p:txBody>
      </p:sp>
    </p:spTree>
    <p:extLst>
      <p:ext uri="{BB962C8B-B14F-4D97-AF65-F5344CB8AC3E}">
        <p14:creationId xmlns:p14="http://schemas.microsoft.com/office/powerpoint/2010/main" val="1372596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B65C-8EEA-F563-0B5B-5657E1D5D48B}"/>
              </a:ext>
            </a:extLst>
          </p:cNvPr>
          <p:cNvSpPr>
            <a:spLocks noGrp="1"/>
          </p:cNvSpPr>
          <p:nvPr>
            <p:ph type="title"/>
          </p:nvPr>
        </p:nvSpPr>
        <p:spPr/>
        <p:txBody>
          <a:bodyPr>
            <a:noAutofit/>
          </a:bodyPr>
          <a:lstStyle/>
          <a:p>
            <a:r>
              <a:rPr lang="en-GB">
                <a:cs typeface="Arial" panose="020B0604020202020204" pitchFamily="34" charset="0"/>
              </a:rPr>
              <a:t>Task 3: Timeline of Henry VIII’s castles</a:t>
            </a:r>
          </a:p>
        </p:txBody>
      </p:sp>
      <p:grpSp>
        <p:nvGrpSpPr>
          <p:cNvPr id="7" name="Group 6" descr="Timeline showing images of all of Henry VIII's castles">
            <a:extLst>
              <a:ext uri="{FF2B5EF4-FFF2-40B4-BE49-F238E27FC236}">
                <a16:creationId xmlns:a16="http://schemas.microsoft.com/office/drawing/2014/main" id="{148C3BB3-3778-D228-E78E-FAC9BD516A2B}"/>
              </a:ext>
            </a:extLst>
          </p:cNvPr>
          <p:cNvGrpSpPr/>
          <p:nvPr/>
        </p:nvGrpSpPr>
        <p:grpSpPr>
          <a:xfrm>
            <a:off x="1022417" y="963119"/>
            <a:ext cx="9046091" cy="5782586"/>
            <a:chOff x="1022417" y="963119"/>
            <a:chExt cx="9046091" cy="5782586"/>
          </a:xfrm>
        </p:grpSpPr>
        <p:pic>
          <p:nvPicPr>
            <p:cNvPr id="6" name="Picture 4">
              <a:extLst>
                <a:ext uri="{FF2B5EF4-FFF2-40B4-BE49-F238E27FC236}">
                  <a16:creationId xmlns:a16="http://schemas.microsoft.com/office/drawing/2014/main" id="{F078B129-E78A-98BC-A664-06CE17AE776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61" r="2071" b="18500"/>
            <a:stretch>
              <a:fillRect/>
            </a:stretch>
          </p:blipFill>
          <p:spPr bwMode="auto">
            <a:xfrm>
              <a:off x="1022417" y="963119"/>
              <a:ext cx="9046091" cy="578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A stone building with a round tower with Pendennis Castle in the background&#10;&#10;Description automatically generated">
              <a:extLst>
                <a:ext uri="{FF2B5EF4-FFF2-40B4-BE49-F238E27FC236}">
                  <a16:creationId xmlns:a16="http://schemas.microsoft.com/office/drawing/2014/main" id="{5A56EC7D-7A6C-4142-D416-20BA2681CF4B}"/>
                </a:ext>
              </a:extLst>
            </p:cNvPr>
            <p:cNvPicPr>
              <a:picLocks noChangeAspect="1"/>
            </p:cNvPicPr>
            <p:nvPr/>
          </p:nvPicPr>
          <p:blipFill>
            <a:blip r:embed="rId4"/>
            <a:stretch>
              <a:fillRect/>
            </a:stretch>
          </p:blipFill>
          <p:spPr>
            <a:xfrm>
              <a:off x="2123492" y="5251414"/>
              <a:ext cx="965200" cy="643467"/>
            </a:xfrm>
            <a:prstGeom prst="rect">
              <a:avLst/>
            </a:prstGeom>
          </p:spPr>
        </p:pic>
      </p:grpSp>
    </p:spTree>
    <p:extLst>
      <p:ext uri="{BB962C8B-B14F-4D97-AF65-F5344CB8AC3E}">
        <p14:creationId xmlns:p14="http://schemas.microsoft.com/office/powerpoint/2010/main" val="3730911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C301721B-FAF6-EF18-29D6-879241171482}"/>
              </a:ext>
              <a:ext uri="{C183D7F6-B498-43B3-948B-1728B52AA6E4}">
                <adec:decorative xmlns:adec="http://schemas.microsoft.com/office/drawing/2017/decorative" val="1"/>
              </a:ext>
            </a:extLst>
          </p:cNvPr>
          <p:cNvGrpSpPr/>
          <p:nvPr/>
        </p:nvGrpSpPr>
        <p:grpSpPr>
          <a:xfrm>
            <a:off x="1022417" y="963119"/>
            <a:ext cx="9046091" cy="5782586"/>
            <a:chOff x="1022417" y="963119"/>
            <a:chExt cx="9046091" cy="5782586"/>
          </a:xfrm>
        </p:grpSpPr>
        <p:pic>
          <p:nvPicPr>
            <p:cNvPr id="6" name="Picture 4">
              <a:extLst>
                <a:ext uri="{FF2B5EF4-FFF2-40B4-BE49-F238E27FC236}">
                  <a16:creationId xmlns:a16="http://schemas.microsoft.com/office/drawing/2014/main" id="{F078B129-E78A-98BC-A664-06CE17AE77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861" r="2071" b="18500"/>
            <a:stretch>
              <a:fillRect/>
            </a:stretch>
          </p:blipFill>
          <p:spPr bwMode="auto">
            <a:xfrm>
              <a:off x="1022417" y="963119"/>
              <a:ext cx="9046091" cy="578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84">
              <a:extLst>
                <a:ext uri="{FF2B5EF4-FFF2-40B4-BE49-F238E27FC236}">
                  <a16:creationId xmlns:a16="http://schemas.microsoft.com/office/drawing/2014/main" id="{4DC03AE1-3578-DF4A-ECFD-39BA56C5C29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23492" y="5251414"/>
              <a:ext cx="965200" cy="643467"/>
            </a:xfrm>
            <a:prstGeom prst="rect">
              <a:avLst/>
            </a:prstGeom>
          </p:spPr>
        </p:pic>
      </p:grpSp>
      <p:sp>
        <p:nvSpPr>
          <p:cNvPr id="2" name="Title 1">
            <a:extLst>
              <a:ext uri="{FF2B5EF4-FFF2-40B4-BE49-F238E27FC236}">
                <a16:creationId xmlns:a16="http://schemas.microsoft.com/office/drawing/2014/main" id="{F79CB65C-8EEA-F563-0B5B-5657E1D5D48B}"/>
              </a:ext>
            </a:extLst>
          </p:cNvPr>
          <p:cNvSpPr>
            <a:spLocks noGrp="1"/>
          </p:cNvSpPr>
          <p:nvPr>
            <p:ph type="title"/>
          </p:nvPr>
        </p:nvSpPr>
        <p:spPr/>
        <p:txBody>
          <a:bodyPr>
            <a:noAutofit/>
          </a:bodyPr>
          <a:lstStyle/>
          <a:p>
            <a:r>
              <a:rPr lang="en-GB" dirty="0">
                <a:cs typeface="Arial" panose="020B0604020202020204" pitchFamily="34" charset="0"/>
              </a:rPr>
              <a:t>Task 3: Timeline of Henry VIII’s castles </a:t>
            </a:r>
            <a:r>
              <a:rPr lang="en-GB" dirty="0">
                <a:solidFill>
                  <a:schemeClr val="bg1"/>
                </a:solidFill>
                <a:cs typeface="Arial" panose="020B0604020202020204" pitchFamily="34" charset="0"/>
              </a:rPr>
              <a:t>2</a:t>
            </a:r>
          </a:p>
        </p:txBody>
      </p:sp>
      <p:grpSp>
        <p:nvGrpSpPr>
          <p:cNvPr id="37" name="Washi" descr="Southsea">
            <a:extLst>
              <a:ext uri="{FF2B5EF4-FFF2-40B4-BE49-F238E27FC236}">
                <a16:creationId xmlns:a16="http://schemas.microsoft.com/office/drawing/2014/main" id="{136C82A3-0C76-413C-B922-8F91195663B0}"/>
              </a:ext>
              <a:ext uri="{C183D7F6-B498-43B3-948B-1728B52AA6E4}">
                <adec:decorative xmlns:adec="http://schemas.microsoft.com/office/drawing/2017/decorative" val="0"/>
              </a:ext>
            </a:extLst>
          </p:cNvPr>
          <p:cNvGrpSpPr/>
          <p:nvPr/>
        </p:nvGrpSpPr>
        <p:grpSpPr>
          <a:xfrm>
            <a:off x="1107440" y="1976969"/>
            <a:ext cx="1117599" cy="412768"/>
            <a:chOff x="9425511" y="452969"/>
            <a:chExt cx="2328862" cy="681038"/>
          </a:xfrm>
        </p:grpSpPr>
        <p:sp>
          <p:nvSpPr>
            <p:cNvPr id="38" name="Washi">
              <a:extLst>
                <a:ext uri="{FF2B5EF4-FFF2-40B4-BE49-F238E27FC236}">
                  <a16:creationId xmlns:a16="http://schemas.microsoft.com/office/drawing/2014/main" id="{DCEAF9CE-0288-08CE-11DE-033E9CD59B0D}"/>
                </a:ext>
                <a:ext uri="{C183D7F6-B498-43B3-948B-1728B52AA6E4}">
                  <adec:decorative xmlns:adec="http://schemas.microsoft.com/office/drawing/2017/decorative" val="1"/>
                </a:ext>
              </a:extLst>
            </p:cNvPr>
            <p:cNvSpPr txBox="1">
              <a:spLocks/>
            </p:cNvSpPr>
            <p:nvPr/>
          </p:nvSpPr>
          <p:spPr>
            <a:xfrm>
              <a:off x="9425511" y="452969"/>
              <a:ext cx="2328862" cy="681038"/>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39" name="Text Placeholder">
              <a:extLst>
                <a:ext uri="{FF2B5EF4-FFF2-40B4-BE49-F238E27FC236}">
                  <a16:creationId xmlns:a16="http://schemas.microsoft.com/office/drawing/2014/main" id="{76E934F6-8567-DD2D-195C-BD73F5912D5C}"/>
                </a:ext>
                <a:ext uri="{C183D7F6-B498-43B3-948B-1728B52AA6E4}">
                  <adec:decorative xmlns:adec="http://schemas.microsoft.com/office/drawing/2017/decorative" val="0"/>
                </a:ext>
              </a:extLst>
            </p:cNvPr>
            <p:cNvSpPr txBox="1">
              <a:spLocks/>
            </p:cNvSpPr>
            <p:nvPr/>
          </p:nvSpPr>
          <p:spPr>
            <a:xfrm rot="21383919">
              <a:off x="9560448" y="586319"/>
              <a:ext cx="2058987" cy="414338"/>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Southsea</a:t>
              </a:r>
              <a:endParaRPr lang="en-US" dirty="0"/>
            </a:p>
          </p:txBody>
        </p:sp>
      </p:grpSp>
      <p:grpSp>
        <p:nvGrpSpPr>
          <p:cNvPr id="3" name="Washi" descr="St Catherine">
            <a:extLst>
              <a:ext uri="{FF2B5EF4-FFF2-40B4-BE49-F238E27FC236}">
                <a16:creationId xmlns:a16="http://schemas.microsoft.com/office/drawing/2014/main" id="{2DF37FA0-D83E-7173-EB33-50F1B13A3C12}"/>
              </a:ext>
              <a:ext uri="{C183D7F6-B498-43B3-948B-1728B52AA6E4}">
                <adec:decorative xmlns:adec="http://schemas.microsoft.com/office/drawing/2017/decorative" val="0"/>
              </a:ext>
            </a:extLst>
          </p:cNvPr>
          <p:cNvGrpSpPr/>
          <p:nvPr/>
        </p:nvGrpSpPr>
        <p:grpSpPr>
          <a:xfrm>
            <a:off x="1022417" y="2781346"/>
            <a:ext cx="1391969" cy="412768"/>
            <a:chOff x="9425511" y="452969"/>
            <a:chExt cx="2328862" cy="681038"/>
          </a:xfrm>
        </p:grpSpPr>
        <p:sp>
          <p:nvSpPr>
            <p:cNvPr id="4" name="Washi">
              <a:extLst>
                <a:ext uri="{FF2B5EF4-FFF2-40B4-BE49-F238E27FC236}">
                  <a16:creationId xmlns:a16="http://schemas.microsoft.com/office/drawing/2014/main" id="{4F2321B7-7D8D-58A9-B1B4-18E65875476C}"/>
                </a:ext>
                <a:ext uri="{C183D7F6-B498-43B3-948B-1728B52AA6E4}">
                  <adec:decorative xmlns:adec="http://schemas.microsoft.com/office/drawing/2017/decorative" val="1"/>
                </a:ext>
              </a:extLst>
            </p:cNvPr>
            <p:cNvSpPr txBox="1">
              <a:spLocks/>
            </p:cNvSpPr>
            <p:nvPr/>
          </p:nvSpPr>
          <p:spPr>
            <a:xfrm>
              <a:off x="9425511" y="452969"/>
              <a:ext cx="2328862" cy="681038"/>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5" name="Text Placeholder">
              <a:extLst>
                <a:ext uri="{FF2B5EF4-FFF2-40B4-BE49-F238E27FC236}">
                  <a16:creationId xmlns:a16="http://schemas.microsoft.com/office/drawing/2014/main" id="{D189F1CA-7C76-592F-0BBB-D29A56B7A742}"/>
                </a:ext>
                <a:ext uri="{C183D7F6-B498-43B3-948B-1728B52AA6E4}">
                  <adec:decorative xmlns:adec="http://schemas.microsoft.com/office/drawing/2017/decorative" val="0"/>
                </a:ext>
              </a:extLst>
            </p:cNvPr>
            <p:cNvSpPr txBox="1">
              <a:spLocks/>
            </p:cNvSpPr>
            <p:nvPr/>
          </p:nvSpPr>
          <p:spPr>
            <a:xfrm rot="21383919">
              <a:off x="9585057" y="558134"/>
              <a:ext cx="2068922" cy="414338"/>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 Catherine</a:t>
              </a:r>
            </a:p>
          </p:txBody>
        </p:sp>
      </p:grpSp>
      <p:grpSp>
        <p:nvGrpSpPr>
          <p:cNvPr id="79" name="Washi" descr="West Cowes">
            <a:extLst>
              <a:ext uri="{FF2B5EF4-FFF2-40B4-BE49-F238E27FC236}">
                <a16:creationId xmlns:a16="http://schemas.microsoft.com/office/drawing/2014/main" id="{0D497C2C-91A6-5061-5454-37FB4FADD009}"/>
              </a:ext>
            </a:extLst>
          </p:cNvPr>
          <p:cNvGrpSpPr/>
          <p:nvPr/>
        </p:nvGrpSpPr>
        <p:grpSpPr>
          <a:xfrm>
            <a:off x="2010185" y="4739739"/>
            <a:ext cx="1230891" cy="412768"/>
            <a:chOff x="9357116" y="452969"/>
            <a:chExt cx="2519136" cy="681038"/>
          </a:xfrm>
        </p:grpSpPr>
        <p:sp>
          <p:nvSpPr>
            <p:cNvPr id="80" name="Washi">
              <a:extLst>
                <a:ext uri="{FF2B5EF4-FFF2-40B4-BE49-F238E27FC236}">
                  <a16:creationId xmlns:a16="http://schemas.microsoft.com/office/drawing/2014/main" id="{06ED6E20-E746-B023-C4F1-CD4304AB7CE5}"/>
                </a:ext>
                <a:ext uri="{C183D7F6-B498-43B3-948B-1728B52AA6E4}">
                  <adec:decorative xmlns:adec="http://schemas.microsoft.com/office/drawing/2017/decorative" val="1"/>
                </a:ext>
              </a:extLst>
            </p:cNvPr>
            <p:cNvSpPr txBox="1">
              <a:spLocks/>
            </p:cNvSpPr>
            <p:nvPr/>
          </p:nvSpPr>
          <p:spPr>
            <a:xfrm>
              <a:off x="9425511" y="452969"/>
              <a:ext cx="2328862" cy="681038"/>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81" name="Text Placeholder">
              <a:extLst>
                <a:ext uri="{FF2B5EF4-FFF2-40B4-BE49-F238E27FC236}">
                  <a16:creationId xmlns:a16="http://schemas.microsoft.com/office/drawing/2014/main" id="{DDD9E092-F374-5A8C-97D0-539AB76C7044}"/>
                </a:ext>
                <a:ext uri="{C183D7F6-B498-43B3-948B-1728B52AA6E4}">
                  <adec:decorative xmlns:adec="http://schemas.microsoft.com/office/drawing/2017/decorative" val="0"/>
                </a:ext>
              </a:extLst>
            </p:cNvPr>
            <p:cNvSpPr txBox="1">
              <a:spLocks/>
            </p:cNvSpPr>
            <p:nvPr/>
          </p:nvSpPr>
          <p:spPr>
            <a:xfrm rot="21383919">
              <a:off x="9357116" y="591309"/>
              <a:ext cx="2519136" cy="414338"/>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West </a:t>
              </a:r>
              <a:r>
                <a:rPr lang="en-US" dirty="0" err="1"/>
                <a:t>Cowes</a:t>
              </a:r>
              <a:endParaRPr lang="en-US" dirty="0"/>
            </a:p>
          </p:txBody>
        </p:sp>
      </p:grpSp>
      <p:grpSp>
        <p:nvGrpSpPr>
          <p:cNvPr id="76" name="Washi" descr="Calshot">
            <a:extLst>
              <a:ext uri="{FF2B5EF4-FFF2-40B4-BE49-F238E27FC236}">
                <a16:creationId xmlns:a16="http://schemas.microsoft.com/office/drawing/2014/main" id="{C37E14A8-61AD-28B8-B173-DF2CBC71DA33}"/>
              </a:ext>
            </a:extLst>
          </p:cNvPr>
          <p:cNvGrpSpPr/>
          <p:nvPr/>
        </p:nvGrpSpPr>
        <p:grpSpPr>
          <a:xfrm>
            <a:off x="2043604" y="5366763"/>
            <a:ext cx="1137920" cy="412768"/>
            <a:chOff x="9425511" y="452969"/>
            <a:chExt cx="2328862" cy="681038"/>
          </a:xfrm>
        </p:grpSpPr>
        <p:sp>
          <p:nvSpPr>
            <p:cNvPr id="77" name="Washi">
              <a:extLst>
                <a:ext uri="{FF2B5EF4-FFF2-40B4-BE49-F238E27FC236}">
                  <a16:creationId xmlns:a16="http://schemas.microsoft.com/office/drawing/2014/main" id="{6C57894D-9696-44BE-8FE3-C721F2BB1594}"/>
                </a:ext>
                <a:ext uri="{C183D7F6-B498-43B3-948B-1728B52AA6E4}">
                  <adec:decorative xmlns:adec="http://schemas.microsoft.com/office/drawing/2017/decorative" val="1"/>
                </a:ext>
              </a:extLst>
            </p:cNvPr>
            <p:cNvSpPr txBox="1">
              <a:spLocks/>
            </p:cNvSpPr>
            <p:nvPr/>
          </p:nvSpPr>
          <p:spPr>
            <a:xfrm>
              <a:off x="9425511" y="452969"/>
              <a:ext cx="2328862" cy="681038"/>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78" name="Text Placeholder">
              <a:extLst>
                <a:ext uri="{FF2B5EF4-FFF2-40B4-BE49-F238E27FC236}">
                  <a16:creationId xmlns:a16="http://schemas.microsoft.com/office/drawing/2014/main" id="{883F4D1E-892A-BEF7-DCD2-CBA09A818747}"/>
                </a:ext>
                <a:ext uri="{C183D7F6-B498-43B3-948B-1728B52AA6E4}">
                  <adec:decorative xmlns:adec="http://schemas.microsoft.com/office/drawing/2017/decorative" val="0"/>
                </a:ext>
              </a:extLst>
            </p:cNvPr>
            <p:cNvSpPr txBox="1">
              <a:spLocks/>
            </p:cNvSpPr>
            <p:nvPr/>
          </p:nvSpPr>
          <p:spPr>
            <a:xfrm rot="21383919">
              <a:off x="9560448" y="586319"/>
              <a:ext cx="2058987" cy="414338"/>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Calshot</a:t>
              </a:r>
              <a:endParaRPr lang="en-US" dirty="0"/>
            </a:p>
          </p:txBody>
        </p:sp>
      </p:grpSp>
      <p:grpSp>
        <p:nvGrpSpPr>
          <p:cNvPr id="73" name="Washi" descr="Camber">
            <a:extLst>
              <a:ext uri="{FF2B5EF4-FFF2-40B4-BE49-F238E27FC236}">
                <a16:creationId xmlns:a16="http://schemas.microsoft.com/office/drawing/2014/main" id="{A9F9D0C7-6C67-1158-AFEA-027F5E2E6DCA}"/>
              </a:ext>
            </a:extLst>
          </p:cNvPr>
          <p:cNvGrpSpPr/>
          <p:nvPr/>
        </p:nvGrpSpPr>
        <p:grpSpPr>
          <a:xfrm>
            <a:off x="1569101" y="6056234"/>
            <a:ext cx="1137920" cy="412768"/>
            <a:chOff x="9425511" y="452969"/>
            <a:chExt cx="2328862" cy="681038"/>
          </a:xfrm>
        </p:grpSpPr>
        <p:sp>
          <p:nvSpPr>
            <p:cNvPr id="74" name="Washi">
              <a:extLst>
                <a:ext uri="{FF2B5EF4-FFF2-40B4-BE49-F238E27FC236}">
                  <a16:creationId xmlns:a16="http://schemas.microsoft.com/office/drawing/2014/main" id="{E1BA9A9F-7A3D-BCF6-B5FC-863D0F949B62}"/>
                </a:ext>
                <a:ext uri="{C183D7F6-B498-43B3-948B-1728B52AA6E4}">
                  <adec:decorative xmlns:adec="http://schemas.microsoft.com/office/drawing/2017/decorative" val="1"/>
                </a:ext>
              </a:extLst>
            </p:cNvPr>
            <p:cNvSpPr txBox="1">
              <a:spLocks/>
            </p:cNvSpPr>
            <p:nvPr/>
          </p:nvSpPr>
          <p:spPr>
            <a:xfrm>
              <a:off x="9425511" y="452969"/>
              <a:ext cx="2328862" cy="681038"/>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75" name="Text Placeholder">
              <a:extLst>
                <a:ext uri="{FF2B5EF4-FFF2-40B4-BE49-F238E27FC236}">
                  <a16:creationId xmlns:a16="http://schemas.microsoft.com/office/drawing/2014/main" id="{EC7307A2-E010-093F-E1F3-5E3F26A6DFDF}"/>
                </a:ext>
                <a:ext uri="{C183D7F6-B498-43B3-948B-1728B52AA6E4}">
                  <adec:decorative xmlns:adec="http://schemas.microsoft.com/office/drawing/2017/decorative" val="0"/>
                </a:ext>
              </a:extLst>
            </p:cNvPr>
            <p:cNvSpPr txBox="1">
              <a:spLocks/>
            </p:cNvSpPr>
            <p:nvPr/>
          </p:nvSpPr>
          <p:spPr>
            <a:xfrm rot="21383919">
              <a:off x="9560448" y="586319"/>
              <a:ext cx="2058987" cy="414338"/>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Camber</a:t>
              </a:r>
            </a:p>
          </p:txBody>
        </p:sp>
      </p:grpSp>
      <p:grpSp>
        <p:nvGrpSpPr>
          <p:cNvPr id="49" name="Washi" descr="Sandgate">
            <a:extLst>
              <a:ext uri="{FF2B5EF4-FFF2-40B4-BE49-F238E27FC236}">
                <a16:creationId xmlns:a16="http://schemas.microsoft.com/office/drawing/2014/main" id="{06E0F689-7A8E-41D7-9885-F9FBA1BE03D3}"/>
              </a:ext>
            </a:extLst>
          </p:cNvPr>
          <p:cNvGrpSpPr/>
          <p:nvPr/>
        </p:nvGrpSpPr>
        <p:grpSpPr>
          <a:xfrm>
            <a:off x="2171081" y="1264105"/>
            <a:ext cx="1117599" cy="412768"/>
            <a:chOff x="9425511" y="452969"/>
            <a:chExt cx="2328862" cy="681038"/>
          </a:xfrm>
        </p:grpSpPr>
        <p:sp>
          <p:nvSpPr>
            <p:cNvPr id="50" name="Washi">
              <a:extLst>
                <a:ext uri="{FF2B5EF4-FFF2-40B4-BE49-F238E27FC236}">
                  <a16:creationId xmlns:a16="http://schemas.microsoft.com/office/drawing/2014/main" id="{8D26B24C-A3C8-CB46-FCEB-FB67F6BB79C7}"/>
                </a:ext>
                <a:ext uri="{C183D7F6-B498-43B3-948B-1728B52AA6E4}">
                  <adec:decorative xmlns:adec="http://schemas.microsoft.com/office/drawing/2017/decorative" val="1"/>
                </a:ext>
              </a:extLst>
            </p:cNvPr>
            <p:cNvSpPr txBox="1">
              <a:spLocks/>
            </p:cNvSpPr>
            <p:nvPr/>
          </p:nvSpPr>
          <p:spPr>
            <a:xfrm>
              <a:off x="9425511" y="452969"/>
              <a:ext cx="2328862" cy="681038"/>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51" name="Text Placeholder">
              <a:extLst>
                <a:ext uri="{FF2B5EF4-FFF2-40B4-BE49-F238E27FC236}">
                  <a16:creationId xmlns:a16="http://schemas.microsoft.com/office/drawing/2014/main" id="{04E29300-E59E-7AF7-7C10-25955224DF44}"/>
                </a:ext>
                <a:ext uri="{C183D7F6-B498-43B3-948B-1728B52AA6E4}">
                  <adec:decorative xmlns:adec="http://schemas.microsoft.com/office/drawing/2017/decorative" val="0"/>
                </a:ext>
              </a:extLst>
            </p:cNvPr>
            <p:cNvSpPr txBox="1">
              <a:spLocks/>
            </p:cNvSpPr>
            <p:nvPr/>
          </p:nvSpPr>
          <p:spPr>
            <a:xfrm rot="21383919">
              <a:off x="9560448" y="586319"/>
              <a:ext cx="2058987" cy="414338"/>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Sandgate</a:t>
              </a:r>
            </a:p>
          </p:txBody>
        </p:sp>
      </p:grpSp>
      <p:grpSp>
        <p:nvGrpSpPr>
          <p:cNvPr id="43" name="Washi" descr="St Mawes">
            <a:extLst>
              <a:ext uri="{FF2B5EF4-FFF2-40B4-BE49-F238E27FC236}">
                <a16:creationId xmlns:a16="http://schemas.microsoft.com/office/drawing/2014/main" id="{2A62CCD3-43B3-AED1-403C-2F4D239029D8}"/>
              </a:ext>
              <a:ext uri="{C183D7F6-B498-43B3-948B-1728B52AA6E4}">
                <adec:decorative xmlns:adec="http://schemas.microsoft.com/office/drawing/2017/decorative" val="0"/>
              </a:ext>
            </a:extLst>
          </p:cNvPr>
          <p:cNvGrpSpPr/>
          <p:nvPr/>
        </p:nvGrpSpPr>
        <p:grpSpPr>
          <a:xfrm>
            <a:off x="3194097" y="1158590"/>
            <a:ext cx="1232519" cy="412768"/>
            <a:chOff x="9425511" y="452969"/>
            <a:chExt cx="2328862" cy="681038"/>
          </a:xfrm>
        </p:grpSpPr>
        <p:sp>
          <p:nvSpPr>
            <p:cNvPr id="44" name="Washi">
              <a:extLst>
                <a:ext uri="{FF2B5EF4-FFF2-40B4-BE49-F238E27FC236}">
                  <a16:creationId xmlns:a16="http://schemas.microsoft.com/office/drawing/2014/main" id="{F89B729D-79B9-E733-8A7D-97A9AFFE7E03}"/>
                </a:ext>
                <a:ext uri="{C183D7F6-B498-43B3-948B-1728B52AA6E4}">
                  <adec:decorative xmlns:adec="http://schemas.microsoft.com/office/drawing/2017/decorative" val="1"/>
                </a:ext>
              </a:extLst>
            </p:cNvPr>
            <p:cNvSpPr txBox="1">
              <a:spLocks/>
            </p:cNvSpPr>
            <p:nvPr/>
          </p:nvSpPr>
          <p:spPr>
            <a:xfrm>
              <a:off x="9425511" y="452969"/>
              <a:ext cx="2328862" cy="681038"/>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45" name="Text Placeholder">
              <a:extLst>
                <a:ext uri="{FF2B5EF4-FFF2-40B4-BE49-F238E27FC236}">
                  <a16:creationId xmlns:a16="http://schemas.microsoft.com/office/drawing/2014/main" id="{3DF6CB5F-ED9F-8DCE-64E4-126DD9F6AEA7}"/>
                </a:ext>
                <a:ext uri="{C183D7F6-B498-43B3-948B-1728B52AA6E4}">
                  <adec:decorative xmlns:adec="http://schemas.microsoft.com/office/drawing/2017/decorative" val="0"/>
                </a:ext>
              </a:extLst>
            </p:cNvPr>
            <p:cNvSpPr txBox="1">
              <a:spLocks/>
            </p:cNvSpPr>
            <p:nvPr/>
          </p:nvSpPr>
          <p:spPr>
            <a:xfrm rot="21383919">
              <a:off x="9560448" y="586319"/>
              <a:ext cx="2058987" cy="414338"/>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 </a:t>
              </a:r>
              <a:r>
                <a:rPr lang="en-US" dirty="0" err="1"/>
                <a:t>Mawes</a:t>
              </a:r>
              <a:endParaRPr lang="en-US" dirty="0"/>
            </a:p>
          </p:txBody>
        </p:sp>
      </p:grpSp>
      <p:grpSp>
        <p:nvGrpSpPr>
          <p:cNvPr id="46" name="Washi" descr="Walmer">
            <a:extLst>
              <a:ext uri="{FF2B5EF4-FFF2-40B4-BE49-F238E27FC236}">
                <a16:creationId xmlns:a16="http://schemas.microsoft.com/office/drawing/2014/main" id="{D6127ADF-ADA7-3BDF-ED81-870250CDF26E}"/>
              </a:ext>
            </a:extLst>
          </p:cNvPr>
          <p:cNvGrpSpPr/>
          <p:nvPr/>
        </p:nvGrpSpPr>
        <p:grpSpPr>
          <a:xfrm>
            <a:off x="2166001" y="2057366"/>
            <a:ext cx="1083961" cy="412768"/>
            <a:chOff x="9425511" y="452969"/>
            <a:chExt cx="2328862" cy="681038"/>
          </a:xfrm>
        </p:grpSpPr>
        <p:sp>
          <p:nvSpPr>
            <p:cNvPr id="47" name="Washi">
              <a:extLst>
                <a:ext uri="{FF2B5EF4-FFF2-40B4-BE49-F238E27FC236}">
                  <a16:creationId xmlns:a16="http://schemas.microsoft.com/office/drawing/2014/main" id="{62EB9F28-AB95-B747-B21B-097621AC9750}"/>
                </a:ext>
                <a:ext uri="{C183D7F6-B498-43B3-948B-1728B52AA6E4}">
                  <adec:decorative xmlns:adec="http://schemas.microsoft.com/office/drawing/2017/decorative" val="1"/>
                </a:ext>
              </a:extLst>
            </p:cNvPr>
            <p:cNvSpPr txBox="1">
              <a:spLocks/>
            </p:cNvSpPr>
            <p:nvPr/>
          </p:nvSpPr>
          <p:spPr>
            <a:xfrm>
              <a:off x="9425511" y="452969"/>
              <a:ext cx="2328862" cy="681038"/>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48" name="Text Placeholder">
              <a:extLst>
                <a:ext uri="{FF2B5EF4-FFF2-40B4-BE49-F238E27FC236}">
                  <a16:creationId xmlns:a16="http://schemas.microsoft.com/office/drawing/2014/main" id="{BD5900F3-A227-102C-2047-B8F37B7D1645}"/>
                </a:ext>
                <a:ext uri="{C183D7F6-B498-43B3-948B-1728B52AA6E4}">
                  <adec:decorative xmlns:adec="http://schemas.microsoft.com/office/drawing/2017/decorative" val="0"/>
                </a:ext>
              </a:extLst>
            </p:cNvPr>
            <p:cNvSpPr txBox="1">
              <a:spLocks/>
            </p:cNvSpPr>
            <p:nvPr/>
          </p:nvSpPr>
          <p:spPr>
            <a:xfrm rot="21383919">
              <a:off x="9560448" y="586319"/>
              <a:ext cx="2058987" cy="414338"/>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Walmer</a:t>
              </a:r>
              <a:endParaRPr lang="en-US" dirty="0"/>
            </a:p>
          </p:txBody>
        </p:sp>
      </p:grpSp>
      <p:grpSp>
        <p:nvGrpSpPr>
          <p:cNvPr id="58" name="Washi" descr="Pendennis">
            <a:extLst>
              <a:ext uri="{FF2B5EF4-FFF2-40B4-BE49-F238E27FC236}">
                <a16:creationId xmlns:a16="http://schemas.microsoft.com/office/drawing/2014/main" id="{4F4B5CEC-2084-2238-1E37-41867B52B5DD}"/>
              </a:ext>
            </a:extLst>
          </p:cNvPr>
          <p:cNvGrpSpPr/>
          <p:nvPr/>
        </p:nvGrpSpPr>
        <p:grpSpPr>
          <a:xfrm>
            <a:off x="3185189" y="1932104"/>
            <a:ext cx="1163974" cy="412768"/>
            <a:chOff x="9416844" y="452969"/>
            <a:chExt cx="2382184" cy="681038"/>
          </a:xfrm>
        </p:grpSpPr>
        <p:sp>
          <p:nvSpPr>
            <p:cNvPr id="59" name="Washi">
              <a:extLst>
                <a:ext uri="{FF2B5EF4-FFF2-40B4-BE49-F238E27FC236}">
                  <a16:creationId xmlns:a16="http://schemas.microsoft.com/office/drawing/2014/main" id="{57F60D19-2184-17D3-75A3-209FD45D4300}"/>
                </a:ext>
                <a:ext uri="{C183D7F6-B498-43B3-948B-1728B52AA6E4}">
                  <adec:decorative xmlns:adec="http://schemas.microsoft.com/office/drawing/2017/decorative" val="1"/>
                </a:ext>
              </a:extLst>
            </p:cNvPr>
            <p:cNvSpPr txBox="1">
              <a:spLocks/>
            </p:cNvSpPr>
            <p:nvPr/>
          </p:nvSpPr>
          <p:spPr>
            <a:xfrm>
              <a:off x="9425511" y="452969"/>
              <a:ext cx="2328862" cy="681038"/>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60" name="Text Placeholder">
              <a:extLst>
                <a:ext uri="{FF2B5EF4-FFF2-40B4-BE49-F238E27FC236}">
                  <a16:creationId xmlns:a16="http://schemas.microsoft.com/office/drawing/2014/main" id="{17CDF2E6-D192-F311-F149-D2258E00CEED}"/>
                </a:ext>
                <a:ext uri="{C183D7F6-B498-43B3-948B-1728B52AA6E4}">
                  <adec:decorative xmlns:adec="http://schemas.microsoft.com/office/drawing/2017/decorative" val="0"/>
                </a:ext>
              </a:extLst>
            </p:cNvPr>
            <p:cNvSpPr txBox="1">
              <a:spLocks/>
            </p:cNvSpPr>
            <p:nvPr/>
          </p:nvSpPr>
          <p:spPr>
            <a:xfrm rot="21383919">
              <a:off x="9416844" y="586318"/>
              <a:ext cx="2382184" cy="414338"/>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Pendennis</a:t>
              </a:r>
            </a:p>
          </p:txBody>
        </p:sp>
      </p:grpSp>
      <p:grpSp>
        <p:nvGrpSpPr>
          <p:cNvPr id="55" name="Washi" descr="Deal">
            <a:extLst>
              <a:ext uri="{FF2B5EF4-FFF2-40B4-BE49-F238E27FC236}">
                <a16:creationId xmlns:a16="http://schemas.microsoft.com/office/drawing/2014/main" id="{A96236BA-4C43-D9D7-595B-5B690E29F714}"/>
              </a:ext>
            </a:extLst>
          </p:cNvPr>
          <p:cNvGrpSpPr/>
          <p:nvPr/>
        </p:nvGrpSpPr>
        <p:grpSpPr>
          <a:xfrm>
            <a:off x="2661877" y="2828918"/>
            <a:ext cx="1137920" cy="412768"/>
            <a:chOff x="9425511" y="452969"/>
            <a:chExt cx="2328862" cy="681038"/>
          </a:xfrm>
        </p:grpSpPr>
        <p:sp>
          <p:nvSpPr>
            <p:cNvPr id="56" name="Washi">
              <a:extLst>
                <a:ext uri="{FF2B5EF4-FFF2-40B4-BE49-F238E27FC236}">
                  <a16:creationId xmlns:a16="http://schemas.microsoft.com/office/drawing/2014/main" id="{B33B9C31-966A-DFC6-5404-95E5B0500024}"/>
                </a:ext>
                <a:ext uri="{C183D7F6-B498-43B3-948B-1728B52AA6E4}">
                  <adec:decorative xmlns:adec="http://schemas.microsoft.com/office/drawing/2017/decorative" val="1"/>
                </a:ext>
              </a:extLst>
            </p:cNvPr>
            <p:cNvSpPr txBox="1">
              <a:spLocks/>
            </p:cNvSpPr>
            <p:nvPr/>
          </p:nvSpPr>
          <p:spPr>
            <a:xfrm>
              <a:off x="9425511" y="452969"/>
              <a:ext cx="2328862" cy="681038"/>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57" name="Text Placeholder">
              <a:extLst>
                <a:ext uri="{FF2B5EF4-FFF2-40B4-BE49-F238E27FC236}">
                  <a16:creationId xmlns:a16="http://schemas.microsoft.com/office/drawing/2014/main" id="{766A2EE7-2DDE-638C-D1C0-42B945910DF1}"/>
                </a:ext>
                <a:ext uri="{C183D7F6-B498-43B3-948B-1728B52AA6E4}">
                  <adec:decorative xmlns:adec="http://schemas.microsoft.com/office/drawing/2017/decorative" val="0"/>
                </a:ext>
              </a:extLst>
            </p:cNvPr>
            <p:cNvSpPr txBox="1">
              <a:spLocks/>
            </p:cNvSpPr>
            <p:nvPr/>
          </p:nvSpPr>
          <p:spPr>
            <a:xfrm rot="21383919">
              <a:off x="9560448" y="586319"/>
              <a:ext cx="2058987" cy="414338"/>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Deal</a:t>
              </a:r>
            </a:p>
          </p:txBody>
        </p:sp>
      </p:grpSp>
      <p:grpSp>
        <p:nvGrpSpPr>
          <p:cNvPr id="67" name="Washi" descr="Hurst">
            <a:extLst>
              <a:ext uri="{FF2B5EF4-FFF2-40B4-BE49-F238E27FC236}">
                <a16:creationId xmlns:a16="http://schemas.microsoft.com/office/drawing/2014/main" id="{6B421180-A5A7-A9F5-A200-AFC39BE81A8D}"/>
              </a:ext>
            </a:extLst>
          </p:cNvPr>
          <p:cNvGrpSpPr/>
          <p:nvPr/>
        </p:nvGrpSpPr>
        <p:grpSpPr>
          <a:xfrm>
            <a:off x="3423920" y="4738529"/>
            <a:ext cx="1137920" cy="412768"/>
            <a:chOff x="9425511" y="452969"/>
            <a:chExt cx="2328862" cy="681038"/>
          </a:xfrm>
        </p:grpSpPr>
        <p:sp>
          <p:nvSpPr>
            <p:cNvPr id="68" name="Washi">
              <a:extLst>
                <a:ext uri="{FF2B5EF4-FFF2-40B4-BE49-F238E27FC236}">
                  <a16:creationId xmlns:a16="http://schemas.microsoft.com/office/drawing/2014/main" id="{4615EA1F-67BD-FED8-9F08-EC9A5FD80DCD}"/>
                </a:ext>
                <a:ext uri="{C183D7F6-B498-43B3-948B-1728B52AA6E4}">
                  <adec:decorative xmlns:adec="http://schemas.microsoft.com/office/drawing/2017/decorative" val="1"/>
                </a:ext>
              </a:extLst>
            </p:cNvPr>
            <p:cNvSpPr txBox="1">
              <a:spLocks/>
            </p:cNvSpPr>
            <p:nvPr/>
          </p:nvSpPr>
          <p:spPr>
            <a:xfrm>
              <a:off x="9425511" y="452969"/>
              <a:ext cx="2328862" cy="681038"/>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p>
          </p:txBody>
        </p:sp>
        <p:sp>
          <p:nvSpPr>
            <p:cNvPr id="69" name="Text Placeholder">
              <a:extLst>
                <a:ext uri="{FF2B5EF4-FFF2-40B4-BE49-F238E27FC236}">
                  <a16:creationId xmlns:a16="http://schemas.microsoft.com/office/drawing/2014/main" id="{65718036-5D3E-925F-21D1-F3766B6F1F47}"/>
                </a:ext>
                <a:ext uri="{C183D7F6-B498-43B3-948B-1728B52AA6E4}">
                  <adec:decorative xmlns:adec="http://schemas.microsoft.com/office/drawing/2017/decorative" val="0"/>
                </a:ext>
              </a:extLst>
            </p:cNvPr>
            <p:cNvSpPr txBox="1">
              <a:spLocks/>
            </p:cNvSpPr>
            <p:nvPr/>
          </p:nvSpPr>
          <p:spPr>
            <a:xfrm rot="21383919">
              <a:off x="9560448" y="586319"/>
              <a:ext cx="2058987" cy="414338"/>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Hurst</a:t>
              </a:r>
            </a:p>
          </p:txBody>
        </p:sp>
      </p:grpSp>
      <p:grpSp>
        <p:nvGrpSpPr>
          <p:cNvPr id="64" name="Washi" descr="Sandsfoot">
            <a:extLst>
              <a:ext uri="{FF2B5EF4-FFF2-40B4-BE49-F238E27FC236}">
                <a16:creationId xmlns:a16="http://schemas.microsoft.com/office/drawing/2014/main" id="{B05B2487-68FA-8D17-9AD3-6026D5BA7A01}"/>
              </a:ext>
            </a:extLst>
          </p:cNvPr>
          <p:cNvGrpSpPr/>
          <p:nvPr/>
        </p:nvGrpSpPr>
        <p:grpSpPr>
          <a:xfrm>
            <a:off x="3423919" y="5377847"/>
            <a:ext cx="1137920" cy="412768"/>
            <a:chOff x="9425511" y="452969"/>
            <a:chExt cx="2328862" cy="681038"/>
          </a:xfrm>
        </p:grpSpPr>
        <p:sp>
          <p:nvSpPr>
            <p:cNvPr id="65" name="Washi">
              <a:extLst>
                <a:ext uri="{FF2B5EF4-FFF2-40B4-BE49-F238E27FC236}">
                  <a16:creationId xmlns:a16="http://schemas.microsoft.com/office/drawing/2014/main" id="{B2CE1F33-D0D4-9CE7-E35B-EDE63B92ED6B}"/>
                </a:ext>
                <a:ext uri="{C183D7F6-B498-43B3-948B-1728B52AA6E4}">
                  <adec:decorative xmlns:adec="http://schemas.microsoft.com/office/drawing/2017/decorative" val="1"/>
                </a:ext>
              </a:extLst>
            </p:cNvPr>
            <p:cNvSpPr txBox="1">
              <a:spLocks/>
            </p:cNvSpPr>
            <p:nvPr/>
          </p:nvSpPr>
          <p:spPr>
            <a:xfrm>
              <a:off x="9425511" y="452969"/>
              <a:ext cx="2328862" cy="681038"/>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66" name="Text Placeholder">
              <a:extLst>
                <a:ext uri="{FF2B5EF4-FFF2-40B4-BE49-F238E27FC236}">
                  <a16:creationId xmlns:a16="http://schemas.microsoft.com/office/drawing/2014/main" id="{5ADE0B27-557A-E668-5E02-60A0F6AE5D98}"/>
                </a:ext>
                <a:ext uri="{C183D7F6-B498-43B3-948B-1728B52AA6E4}">
                  <adec:decorative xmlns:adec="http://schemas.microsoft.com/office/drawing/2017/decorative" val="0"/>
                </a:ext>
              </a:extLst>
            </p:cNvPr>
            <p:cNvSpPr txBox="1">
              <a:spLocks/>
            </p:cNvSpPr>
            <p:nvPr/>
          </p:nvSpPr>
          <p:spPr>
            <a:xfrm rot="21383919">
              <a:off x="9488409" y="587448"/>
              <a:ext cx="2198563" cy="414338"/>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Sandsfoot</a:t>
              </a:r>
              <a:endParaRPr lang="en-US" dirty="0"/>
            </a:p>
          </p:txBody>
        </p:sp>
      </p:grpSp>
      <p:grpSp>
        <p:nvGrpSpPr>
          <p:cNvPr id="52" name="Washi" descr="Netley">
            <a:extLst>
              <a:ext uri="{FF2B5EF4-FFF2-40B4-BE49-F238E27FC236}">
                <a16:creationId xmlns:a16="http://schemas.microsoft.com/office/drawing/2014/main" id="{9D10B5A8-FF27-A28C-1AC6-57EADCCBE623}"/>
              </a:ext>
            </a:extLst>
          </p:cNvPr>
          <p:cNvGrpSpPr/>
          <p:nvPr/>
        </p:nvGrpSpPr>
        <p:grpSpPr>
          <a:xfrm>
            <a:off x="4279049" y="2116232"/>
            <a:ext cx="1137920" cy="412768"/>
            <a:chOff x="9425511" y="452969"/>
            <a:chExt cx="2328862" cy="681038"/>
          </a:xfrm>
        </p:grpSpPr>
        <p:sp>
          <p:nvSpPr>
            <p:cNvPr id="53" name="Washi">
              <a:extLst>
                <a:ext uri="{FF2B5EF4-FFF2-40B4-BE49-F238E27FC236}">
                  <a16:creationId xmlns:a16="http://schemas.microsoft.com/office/drawing/2014/main" id="{D8C6AEE7-568C-7FE3-44C1-CFB888C06776}"/>
                </a:ext>
                <a:ext uri="{C183D7F6-B498-43B3-948B-1728B52AA6E4}">
                  <adec:decorative xmlns:adec="http://schemas.microsoft.com/office/drawing/2017/decorative" val="1"/>
                </a:ext>
              </a:extLst>
            </p:cNvPr>
            <p:cNvSpPr txBox="1">
              <a:spLocks/>
            </p:cNvSpPr>
            <p:nvPr/>
          </p:nvSpPr>
          <p:spPr>
            <a:xfrm>
              <a:off x="9425511" y="452969"/>
              <a:ext cx="2328862" cy="681038"/>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54" name="Text Placeholder">
              <a:extLst>
                <a:ext uri="{FF2B5EF4-FFF2-40B4-BE49-F238E27FC236}">
                  <a16:creationId xmlns:a16="http://schemas.microsoft.com/office/drawing/2014/main" id="{FDB649AD-733A-D083-51B2-49CBA317748A}"/>
                </a:ext>
                <a:ext uri="{C183D7F6-B498-43B3-948B-1728B52AA6E4}">
                  <adec:decorative xmlns:adec="http://schemas.microsoft.com/office/drawing/2017/decorative" val="0"/>
                </a:ext>
              </a:extLst>
            </p:cNvPr>
            <p:cNvSpPr txBox="1">
              <a:spLocks/>
            </p:cNvSpPr>
            <p:nvPr/>
          </p:nvSpPr>
          <p:spPr>
            <a:xfrm rot="21383919">
              <a:off x="9560448" y="586319"/>
              <a:ext cx="2058987" cy="414338"/>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Netley</a:t>
              </a:r>
              <a:endParaRPr lang="en-US" dirty="0"/>
            </a:p>
          </p:txBody>
        </p:sp>
      </p:grpSp>
      <p:grpSp>
        <p:nvGrpSpPr>
          <p:cNvPr id="82" name="Washi" descr="Lindisfarne">
            <a:extLst>
              <a:ext uri="{FF2B5EF4-FFF2-40B4-BE49-F238E27FC236}">
                <a16:creationId xmlns:a16="http://schemas.microsoft.com/office/drawing/2014/main" id="{8F7797FE-9A3F-E527-D3D0-CF4059849836}"/>
              </a:ext>
            </a:extLst>
          </p:cNvPr>
          <p:cNvGrpSpPr/>
          <p:nvPr/>
        </p:nvGrpSpPr>
        <p:grpSpPr>
          <a:xfrm>
            <a:off x="4250451" y="2824406"/>
            <a:ext cx="1191755" cy="412768"/>
            <a:chOff x="9370420" y="452969"/>
            <a:chExt cx="2439041" cy="681038"/>
          </a:xfrm>
        </p:grpSpPr>
        <p:sp>
          <p:nvSpPr>
            <p:cNvPr id="83" name="Washi">
              <a:extLst>
                <a:ext uri="{FF2B5EF4-FFF2-40B4-BE49-F238E27FC236}">
                  <a16:creationId xmlns:a16="http://schemas.microsoft.com/office/drawing/2014/main" id="{E5DC137E-82D6-3318-D4D4-A8ADCB005119}"/>
                </a:ext>
                <a:ext uri="{C183D7F6-B498-43B3-948B-1728B52AA6E4}">
                  <adec:decorative xmlns:adec="http://schemas.microsoft.com/office/drawing/2017/decorative" val="1"/>
                </a:ext>
              </a:extLst>
            </p:cNvPr>
            <p:cNvSpPr txBox="1">
              <a:spLocks/>
            </p:cNvSpPr>
            <p:nvPr/>
          </p:nvSpPr>
          <p:spPr>
            <a:xfrm>
              <a:off x="9425511" y="452969"/>
              <a:ext cx="2328862" cy="681038"/>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84" name="Text Placeholder">
              <a:extLst>
                <a:ext uri="{FF2B5EF4-FFF2-40B4-BE49-F238E27FC236}">
                  <a16:creationId xmlns:a16="http://schemas.microsoft.com/office/drawing/2014/main" id="{1E32464D-A007-1976-6269-3A64708430D0}"/>
                </a:ext>
                <a:ext uri="{C183D7F6-B498-43B3-948B-1728B52AA6E4}">
                  <adec:decorative xmlns:adec="http://schemas.microsoft.com/office/drawing/2017/decorative" val="0"/>
                </a:ext>
              </a:extLst>
            </p:cNvPr>
            <p:cNvSpPr txBox="1">
              <a:spLocks/>
            </p:cNvSpPr>
            <p:nvPr/>
          </p:nvSpPr>
          <p:spPr>
            <a:xfrm rot="21383919">
              <a:off x="9370420" y="568261"/>
              <a:ext cx="2439041" cy="414338"/>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Lindisfarne</a:t>
              </a:r>
            </a:p>
          </p:txBody>
        </p:sp>
      </p:grpSp>
      <p:grpSp>
        <p:nvGrpSpPr>
          <p:cNvPr id="61" name="Washi" descr="Brownsea">
            <a:extLst>
              <a:ext uri="{FF2B5EF4-FFF2-40B4-BE49-F238E27FC236}">
                <a16:creationId xmlns:a16="http://schemas.microsoft.com/office/drawing/2014/main" id="{1AEFA4E4-2015-4BDD-8B2B-E0EEFB285426}"/>
              </a:ext>
            </a:extLst>
          </p:cNvPr>
          <p:cNvGrpSpPr/>
          <p:nvPr/>
        </p:nvGrpSpPr>
        <p:grpSpPr>
          <a:xfrm>
            <a:off x="6668360" y="4785174"/>
            <a:ext cx="1137920" cy="412768"/>
            <a:chOff x="9425511" y="452969"/>
            <a:chExt cx="2328862" cy="681038"/>
          </a:xfrm>
        </p:grpSpPr>
        <p:sp>
          <p:nvSpPr>
            <p:cNvPr id="62" name="Washi">
              <a:extLst>
                <a:ext uri="{FF2B5EF4-FFF2-40B4-BE49-F238E27FC236}">
                  <a16:creationId xmlns:a16="http://schemas.microsoft.com/office/drawing/2014/main" id="{8DC15FFE-0780-6EF0-7C77-F16518F35666}"/>
                </a:ext>
                <a:ext uri="{C183D7F6-B498-43B3-948B-1728B52AA6E4}">
                  <adec:decorative xmlns:adec="http://schemas.microsoft.com/office/drawing/2017/decorative" val="1"/>
                </a:ext>
              </a:extLst>
            </p:cNvPr>
            <p:cNvSpPr txBox="1">
              <a:spLocks/>
            </p:cNvSpPr>
            <p:nvPr/>
          </p:nvSpPr>
          <p:spPr>
            <a:xfrm>
              <a:off x="9425511" y="452969"/>
              <a:ext cx="2328862" cy="681038"/>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63" name="Text Placeholder">
              <a:extLst>
                <a:ext uri="{FF2B5EF4-FFF2-40B4-BE49-F238E27FC236}">
                  <a16:creationId xmlns:a16="http://schemas.microsoft.com/office/drawing/2014/main" id="{CFB02570-7FF6-BB95-524A-8F2A86763529}"/>
                </a:ext>
                <a:ext uri="{C183D7F6-B498-43B3-948B-1728B52AA6E4}">
                  <adec:decorative xmlns:adec="http://schemas.microsoft.com/office/drawing/2017/decorative" val="0"/>
                </a:ext>
              </a:extLst>
            </p:cNvPr>
            <p:cNvSpPr txBox="1">
              <a:spLocks/>
            </p:cNvSpPr>
            <p:nvPr/>
          </p:nvSpPr>
          <p:spPr>
            <a:xfrm rot="21383919">
              <a:off x="9504516" y="587737"/>
              <a:ext cx="2114974" cy="414338"/>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Brownsea</a:t>
              </a:r>
              <a:endParaRPr lang="en-US" dirty="0"/>
            </a:p>
          </p:txBody>
        </p:sp>
      </p:grpSp>
      <p:grpSp>
        <p:nvGrpSpPr>
          <p:cNvPr id="40" name="Washi" descr="Yarmouth">
            <a:extLst>
              <a:ext uri="{FF2B5EF4-FFF2-40B4-BE49-F238E27FC236}">
                <a16:creationId xmlns:a16="http://schemas.microsoft.com/office/drawing/2014/main" id="{FE2D9887-8D3B-0667-AED2-862F73A3C5DB}"/>
              </a:ext>
              <a:ext uri="{C183D7F6-B498-43B3-948B-1728B52AA6E4}">
                <adec:decorative xmlns:adec="http://schemas.microsoft.com/office/drawing/2017/decorative" val="0"/>
              </a:ext>
            </a:extLst>
          </p:cNvPr>
          <p:cNvGrpSpPr/>
          <p:nvPr/>
        </p:nvGrpSpPr>
        <p:grpSpPr>
          <a:xfrm>
            <a:off x="6700096" y="5438162"/>
            <a:ext cx="1137920" cy="412768"/>
            <a:chOff x="9425511" y="452969"/>
            <a:chExt cx="2328862" cy="681038"/>
          </a:xfrm>
        </p:grpSpPr>
        <p:sp>
          <p:nvSpPr>
            <p:cNvPr id="41" name="Washi">
              <a:extLst>
                <a:ext uri="{FF2B5EF4-FFF2-40B4-BE49-F238E27FC236}">
                  <a16:creationId xmlns:a16="http://schemas.microsoft.com/office/drawing/2014/main" id="{687E1407-8072-6249-FC2A-E333F49C0056}"/>
                </a:ext>
                <a:ext uri="{C183D7F6-B498-43B3-948B-1728B52AA6E4}">
                  <adec:decorative xmlns:adec="http://schemas.microsoft.com/office/drawing/2017/decorative" val="1"/>
                </a:ext>
              </a:extLst>
            </p:cNvPr>
            <p:cNvSpPr txBox="1">
              <a:spLocks/>
            </p:cNvSpPr>
            <p:nvPr/>
          </p:nvSpPr>
          <p:spPr>
            <a:xfrm>
              <a:off x="9425511" y="452969"/>
              <a:ext cx="2328862" cy="681038"/>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42" name="Text Placeholder">
              <a:extLst>
                <a:ext uri="{FF2B5EF4-FFF2-40B4-BE49-F238E27FC236}">
                  <a16:creationId xmlns:a16="http://schemas.microsoft.com/office/drawing/2014/main" id="{DCEAAF16-5CE4-68C3-86A2-12F18B047339}"/>
                </a:ext>
                <a:ext uri="{C183D7F6-B498-43B3-948B-1728B52AA6E4}">
                  <adec:decorative xmlns:adec="http://schemas.microsoft.com/office/drawing/2017/decorative" val="0"/>
                </a:ext>
              </a:extLst>
            </p:cNvPr>
            <p:cNvSpPr txBox="1">
              <a:spLocks/>
            </p:cNvSpPr>
            <p:nvPr/>
          </p:nvSpPr>
          <p:spPr>
            <a:xfrm rot="21383919">
              <a:off x="9560448" y="586319"/>
              <a:ext cx="2058987" cy="414338"/>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Yarmouth</a:t>
              </a:r>
            </a:p>
          </p:txBody>
        </p:sp>
      </p:grpSp>
      <p:grpSp>
        <p:nvGrpSpPr>
          <p:cNvPr id="70" name="Washi" descr="Portland">
            <a:extLst>
              <a:ext uri="{FF2B5EF4-FFF2-40B4-BE49-F238E27FC236}">
                <a16:creationId xmlns:a16="http://schemas.microsoft.com/office/drawing/2014/main" id="{272ABAB3-53E0-F463-A5FB-28E9580FD33D}"/>
              </a:ext>
            </a:extLst>
          </p:cNvPr>
          <p:cNvGrpSpPr/>
          <p:nvPr/>
        </p:nvGrpSpPr>
        <p:grpSpPr>
          <a:xfrm>
            <a:off x="2661877" y="6006763"/>
            <a:ext cx="1137920" cy="412768"/>
            <a:chOff x="9425511" y="452969"/>
            <a:chExt cx="2328862" cy="681038"/>
          </a:xfrm>
        </p:grpSpPr>
        <p:sp>
          <p:nvSpPr>
            <p:cNvPr id="71" name="Washi">
              <a:extLst>
                <a:ext uri="{FF2B5EF4-FFF2-40B4-BE49-F238E27FC236}">
                  <a16:creationId xmlns:a16="http://schemas.microsoft.com/office/drawing/2014/main" id="{15BE4F18-E6C1-414D-CD81-B9E105ACE81D}"/>
                </a:ext>
                <a:ext uri="{C183D7F6-B498-43B3-948B-1728B52AA6E4}">
                  <adec:decorative xmlns:adec="http://schemas.microsoft.com/office/drawing/2017/decorative" val="1"/>
                </a:ext>
              </a:extLst>
            </p:cNvPr>
            <p:cNvSpPr txBox="1">
              <a:spLocks/>
            </p:cNvSpPr>
            <p:nvPr/>
          </p:nvSpPr>
          <p:spPr>
            <a:xfrm>
              <a:off x="9425511" y="452969"/>
              <a:ext cx="2328862" cy="681038"/>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72" name="Text Placeholder">
              <a:extLst>
                <a:ext uri="{FF2B5EF4-FFF2-40B4-BE49-F238E27FC236}">
                  <a16:creationId xmlns:a16="http://schemas.microsoft.com/office/drawing/2014/main" id="{3541670A-F9B7-FC67-29BD-21CB9F15C891}"/>
                </a:ext>
                <a:ext uri="{C183D7F6-B498-43B3-948B-1728B52AA6E4}">
                  <adec:decorative xmlns:adec="http://schemas.microsoft.com/office/drawing/2017/decorative" val="0"/>
                </a:ext>
              </a:extLst>
            </p:cNvPr>
            <p:cNvSpPr txBox="1">
              <a:spLocks/>
            </p:cNvSpPr>
            <p:nvPr/>
          </p:nvSpPr>
          <p:spPr>
            <a:xfrm rot="21383919">
              <a:off x="9560448" y="586319"/>
              <a:ext cx="2058987" cy="414338"/>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Portland</a:t>
              </a:r>
            </a:p>
          </p:txBody>
        </p:sp>
      </p:grpSp>
    </p:spTree>
    <p:extLst>
      <p:ext uri="{BB962C8B-B14F-4D97-AF65-F5344CB8AC3E}">
        <p14:creationId xmlns:p14="http://schemas.microsoft.com/office/powerpoint/2010/main" val="106060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75D21-2490-EA1C-EFBE-902F49A92306}"/>
              </a:ext>
            </a:extLst>
          </p:cNvPr>
          <p:cNvSpPr>
            <a:spLocks noGrp="1"/>
          </p:cNvSpPr>
          <p:nvPr>
            <p:ph type="title"/>
          </p:nvPr>
        </p:nvSpPr>
        <p:spPr/>
        <p:txBody>
          <a:bodyPr>
            <a:normAutofit fontScale="90000"/>
          </a:bodyPr>
          <a:lstStyle/>
          <a:p>
            <a:r>
              <a:rPr lang="en-GB" dirty="0">
                <a:solidFill>
                  <a:srgbClr val="000000"/>
                </a:solidFill>
                <a:cs typeface="Arial" panose="020B0604020202020204" pitchFamily="34" charset="0"/>
              </a:rPr>
              <a:t>Use your castle timeline to help you answer these questions</a:t>
            </a:r>
            <a:endParaRPr lang="en-US" dirty="0">
              <a:cs typeface="Arial" panose="020B0604020202020204" pitchFamily="34" charset="0"/>
            </a:endParaRPr>
          </a:p>
        </p:txBody>
      </p:sp>
      <p:sp>
        <p:nvSpPr>
          <p:cNvPr id="3" name="Content Placeholder 2">
            <a:extLst>
              <a:ext uri="{FF2B5EF4-FFF2-40B4-BE49-F238E27FC236}">
                <a16:creationId xmlns:a16="http://schemas.microsoft.com/office/drawing/2014/main" id="{A9B14A4D-A4F6-5309-13D6-09E65CA8AB12}"/>
              </a:ext>
              <a:ext uri="{C183D7F6-B498-43B3-948B-1728B52AA6E4}">
                <adec:decorative xmlns:adec="http://schemas.microsoft.com/office/drawing/2017/decorative" val="1"/>
              </a:ext>
            </a:extLst>
          </p:cNvPr>
          <p:cNvSpPr>
            <a:spLocks noGrp="1"/>
          </p:cNvSpPr>
          <p:nvPr>
            <p:ph idx="1"/>
          </p:nvPr>
        </p:nvSpPr>
        <p:spPr/>
        <p:txBody>
          <a:bodyPr/>
          <a:lstStyle/>
          <a:p>
            <a:pPr>
              <a:spcBef>
                <a:spcPct val="50000"/>
              </a:spcBef>
            </a:pPr>
            <a:endParaRPr lang="en-GB" sz="2400" b="1" dirty="0">
              <a:solidFill>
                <a:srgbClr val="000000"/>
              </a:solidFill>
              <a:latin typeface="Arial" panose="020B0604020202020204" pitchFamily="34" charset="0"/>
              <a:cs typeface="Arial" panose="020B0604020202020204" pitchFamily="34" charset="0"/>
            </a:endParaRPr>
          </a:p>
          <a:p>
            <a:pPr>
              <a:spcBef>
                <a:spcPct val="50000"/>
              </a:spcBef>
            </a:pPr>
            <a:endParaRPr lang="en-GB" sz="2800" dirty="0">
              <a:solidFill>
                <a:srgbClr val="000000"/>
              </a:solidFill>
              <a:latin typeface="Source Sans Pro" pitchFamily="34" charset="0"/>
            </a:endParaRPr>
          </a:p>
          <a:p>
            <a:endParaRPr lang="en-US" dirty="0"/>
          </a:p>
        </p:txBody>
      </p:sp>
      <p:grpSp>
        <p:nvGrpSpPr>
          <p:cNvPr id="7" name="Post-It" descr="Post-it note to highlight text">
            <a:extLst>
              <a:ext uri="{FF2B5EF4-FFF2-40B4-BE49-F238E27FC236}">
                <a16:creationId xmlns:a16="http://schemas.microsoft.com/office/drawing/2014/main" id="{0DC1822A-7832-1E4E-4AE3-DDBB28772298}"/>
              </a:ext>
            </a:extLst>
          </p:cNvPr>
          <p:cNvGrpSpPr/>
          <p:nvPr/>
        </p:nvGrpSpPr>
        <p:grpSpPr>
          <a:xfrm>
            <a:off x="7043444" y="3815517"/>
            <a:ext cx="4364669" cy="2892315"/>
            <a:chOff x="8508729" y="4650883"/>
            <a:chExt cx="2567135" cy="2892315"/>
          </a:xfrm>
        </p:grpSpPr>
        <p:sp>
          <p:nvSpPr>
            <p:cNvPr id="8" name="Decorative-Blob">
              <a:extLst>
                <a:ext uri="{FF2B5EF4-FFF2-40B4-BE49-F238E27FC236}">
                  <a16:creationId xmlns:a16="http://schemas.microsoft.com/office/drawing/2014/main" id="{FDA79F07-B60D-F1BD-2100-13F28B0C4CE7}"/>
                </a:ext>
                <a:ext uri="{C183D7F6-B498-43B3-948B-1728B52AA6E4}">
                  <adec:decorative xmlns:adec="http://schemas.microsoft.com/office/drawing/2017/decorative" val="0"/>
                </a:ext>
              </a:extLst>
            </p:cNvPr>
            <p:cNvSpPr/>
            <p:nvPr/>
          </p:nvSpPr>
          <p:spPr>
            <a:xfrm>
              <a:off x="8508729" y="5131180"/>
              <a:ext cx="2454971" cy="2412018"/>
            </a:xfrm>
            <a:custGeom>
              <a:avLst/>
              <a:gdLst>
                <a:gd name="connsiteX0" fmla="*/ 83763 w 3236716"/>
                <a:gd name="connsiteY0" fmla="*/ 389447 h 2604202"/>
                <a:gd name="connsiteX1" fmla="*/ 8409 w 3236716"/>
                <a:gd name="connsiteY1" fmla="*/ 1164879 h 2604202"/>
                <a:gd name="connsiteX2" fmla="*/ 131527 w 3236716"/>
                <a:gd name="connsiteY2" fmla="*/ 2394774 h 2604202"/>
                <a:gd name="connsiteX3" fmla="*/ 1215616 w 3236716"/>
                <a:gd name="connsiteY3" fmla="*/ 2531635 h 2604202"/>
                <a:gd name="connsiteX4" fmla="*/ 2332426 w 3236716"/>
                <a:gd name="connsiteY4" fmla="*/ 2599667 h 2604202"/>
                <a:gd name="connsiteX5" fmla="*/ 3105594 w 3236716"/>
                <a:gd name="connsiteY5" fmla="*/ 2450509 h 2604202"/>
                <a:gd name="connsiteX6" fmla="*/ 3227915 w 3236716"/>
                <a:gd name="connsiteY6" fmla="*/ 2066914 h 2604202"/>
                <a:gd name="connsiteX7" fmla="*/ 3199776 w 3236716"/>
                <a:gd name="connsiteY7" fmla="*/ 1240492 h 2604202"/>
                <a:gd name="connsiteX8" fmla="*/ 3163499 w 3236716"/>
                <a:gd name="connsiteY8" fmla="*/ 620559 h 2604202"/>
                <a:gd name="connsiteX9" fmla="*/ 3024577 w 3236716"/>
                <a:gd name="connsiteY9" fmla="*/ 180003 h 2604202"/>
                <a:gd name="connsiteX10" fmla="*/ 2670105 w 3236716"/>
                <a:gd name="connsiteY10" fmla="*/ 88367 h 2604202"/>
                <a:gd name="connsiteX11" fmla="*/ 918832 w 3236716"/>
                <a:gd name="connsiteY11" fmla="*/ 27499 h 2604202"/>
                <a:gd name="connsiteX12" fmla="*/ 257009 w 3236716"/>
                <a:gd name="connsiteY12" fmla="*/ 105468 h 2604202"/>
                <a:gd name="connsiteX13" fmla="*/ 83763 w 3236716"/>
                <a:gd name="connsiteY13" fmla="*/ 389447 h 260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6716" h="2604202">
                  <a:moveTo>
                    <a:pt x="83763" y="389447"/>
                  </a:moveTo>
                  <a:cubicBezTo>
                    <a:pt x="64669" y="716290"/>
                    <a:pt x="29438" y="838134"/>
                    <a:pt x="8409" y="1164879"/>
                  </a:cubicBezTo>
                  <a:cubicBezTo>
                    <a:pt x="-394" y="1301603"/>
                    <a:pt x="-33159" y="2316686"/>
                    <a:pt x="131527" y="2394774"/>
                  </a:cubicBezTo>
                  <a:cubicBezTo>
                    <a:pt x="497576" y="2568273"/>
                    <a:pt x="860750" y="2517674"/>
                    <a:pt x="1215616" y="2531635"/>
                  </a:cubicBezTo>
                  <a:cubicBezTo>
                    <a:pt x="1579285" y="2545921"/>
                    <a:pt x="1934910" y="2622272"/>
                    <a:pt x="2332426" y="2599667"/>
                  </a:cubicBezTo>
                  <a:cubicBezTo>
                    <a:pt x="2495390" y="2590408"/>
                    <a:pt x="2985226" y="2559846"/>
                    <a:pt x="3105594" y="2450509"/>
                  </a:cubicBezTo>
                  <a:cubicBezTo>
                    <a:pt x="3209506" y="2356073"/>
                    <a:pt x="3217571" y="2197243"/>
                    <a:pt x="3227915" y="2066914"/>
                  </a:cubicBezTo>
                  <a:cubicBezTo>
                    <a:pt x="3251352" y="1771896"/>
                    <a:pt x="3221948" y="1533778"/>
                    <a:pt x="3199776" y="1240492"/>
                  </a:cubicBezTo>
                  <a:cubicBezTo>
                    <a:pt x="3186647" y="1066595"/>
                    <a:pt x="3173880" y="794866"/>
                    <a:pt x="3163499" y="620559"/>
                  </a:cubicBezTo>
                  <a:cubicBezTo>
                    <a:pt x="3152866" y="441577"/>
                    <a:pt x="3207806" y="282935"/>
                    <a:pt x="3024577" y="180003"/>
                  </a:cubicBezTo>
                  <a:cubicBezTo>
                    <a:pt x="2924578" y="123816"/>
                    <a:pt x="2783406" y="100722"/>
                    <a:pt x="2670105" y="88367"/>
                  </a:cubicBezTo>
                  <a:cubicBezTo>
                    <a:pt x="2045853" y="20298"/>
                    <a:pt x="1579734" y="-36327"/>
                    <a:pt x="918832" y="27499"/>
                  </a:cubicBezTo>
                  <a:cubicBezTo>
                    <a:pt x="745720" y="44216"/>
                    <a:pt x="414714" y="32219"/>
                    <a:pt x="257009" y="105468"/>
                  </a:cubicBezTo>
                  <a:cubicBezTo>
                    <a:pt x="138992" y="160284"/>
                    <a:pt x="87976" y="251277"/>
                    <a:pt x="83763" y="389447"/>
                  </a:cubicBezTo>
                  <a:close/>
                </a:path>
              </a:pathLst>
            </a:custGeom>
            <a:solidFill>
              <a:srgbClr val="F5B6CD"/>
            </a:solidFill>
            <a:ln w="3609" cap="flat">
              <a:noFill/>
              <a:prstDash val="solid"/>
              <a:round/>
            </a:ln>
          </p:spPr>
          <p:txBody>
            <a:bodyPr rtlCol="0" anchor="ctr"/>
            <a:lstStyle/>
            <a:p>
              <a:endParaRPr lang="en-US"/>
            </a:p>
          </p:txBody>
        </p:sp>
        <p:sp>
          <p:nvSpPr>
            <p:cNvPr id="9" name="Main-Text" descr="Post-it note to highlight text">
              <a:extLst>
                <a:ext uri="{FF2B5EF4-FFF2-40B4-BE49-F238E27FC236}">
                  <a16:creationId xmlns:a16="http://schemas.microsoft.com/office/drawing/2014/main" id="{D870B0B4-7AD3-62B6-15AD-67CDA916455E}"/>
                </a:ext>
              </a:extLst>
            </p:cNvPr>
            <p:cNvSpPr txBox="1"/>
            <p:nvPr/>
          </p:nvSpPr>
          <p:spPr>
            <a:xfrm>
              <a:off x="8697129" y="5347485"/>
              <a:ext cx="2378735" cy="1815882"/>
            </a:xfrm>
            <a:prstGeom prst="rect">
              <a:avLst/>
            </a:prstGeom>
            <a:noFill/>
          </p:spPr>
          <p:txBody>
            <a:bodyPr wrap="square" rtlCol="0">
              <a:spAutoFit/>
            </a:bodyPr>
            <a:lstStyle/>
            <a:p>
              <a:r>
                <a:rPr lang="en-GB" sz="2800" b="1" dirty="0"/>
                <a:t>How did the building of so many castles affect Henry's domestic policies?</a:t>
              </a:r>
            </a:p>
          </p:txBody>
        </p:sp>
        <p:pic>
          <p:nvPicPr>
            <p:cNvPr id="10" name="Decorative-Washi" descr="Decorative shape">
              <a:extLst>
                <a:ext uri="{FF2B5EF4-FFF2-40B4-BE49-F238E27FC236}">
                  <a16:creationId xmlns:a16="http://schemas.microsoft.com/office/drawing/2014/main" id="{587E6DDC-E9FF-DBD3-C6D3-E17FD6AB4B9F}"/>
                </a:ext>
              </a:extLst>
            </p:cNvPr>
            <p:cNvPicPr>
              <a:picLocks noChangeAspect="1"/>
            </p:cNvPicPr>
            <p:nvPr/>
          </p:nvPicPr>
          <p:blipFill>
            <a:blip r:embed="rId3"/>
            <a:stretch>
              <a:fillRect/>
            </a:stretch>
          </p:blipFill>
          <p:spPr>
            <a:xfrm>
              <a:off x="9306337" y="4650883"/>
              <a:ext cx="647700" cy="762000"/>
            </a:xfrm>
            <a:prstGeom prst="rect">
              <a:avLst/>
            </a:prstGeom>
          </p:spPr>
        </p:pic>
      </p:grpSp>
      <p:grpSp>
        <p:nvGrpSpPr>
          <p:cNvPr id="12" name="Post-It" descr="Post-it note to highlight text">
            <a:extLst>
              <a:ext uri="{FF2B5EF4-FFF2-40B4-BE49-F238E27FC236}">
                <a16:creationId xmlns:a16="http://schemas.microsoft.com/office/drawing/2014/main" id="{CDAE703A-F6CD-DB8F-F7DD-E1E0D9623A13}"/>
              </a:ext>
            </a:extLst>
          </p:cNvPr>
          <p:cNvGrpSpPr/>
          <p:nvPr/>
        </p:nvGrpSpPr>
        <p:grpSpPr>
          <a:xfrm>
            <a:off x="397369" y="4037352"/>
            <a:ext cx="5470473" cy="2412018"/>
            <a:chOff x="7888589" y="3377946"/>
            <a:chExt cx="3236714" cy="2985202"/>
          </a:xfrm>
        </p:grpSpPr>
        <p:sp>
          <p:nvSpPr>
            <p:cNvPr id="13" name="Decorative-Blob">
              <a:extLst>
                <a:ext uri="{FF2B5EF4-FFF2-40B4-BE49-F238E27FC236}">
                  <a16:creationId xmlns:a16="http://schemas.microsoft.com/office/drawing/2014/main" id="{82CC35DE-88EE-7213-3E34-1B89194314E9}"/>
                </a:ext>
                <a:ext uri="{C183D7F6-B498-43B3-948B-1728B52AA6E4}">
                  <adec:decorative xmlns:adec="http://schemas.microsoft.com/office/drawing/2017/decorative" val="0"/>
                </a:ext>
              </a:extLst>
            </p:cNvPr>
            <p:cNvSpPr/>
            <p:nvPr/>
          </p:nvSpPr>
          <p:spPr>
            <a:xfrm>
              <a:off x="7888589" y="3758946"/>
              <a:ext cx="3236714" cy="2604202"/>
            </a:xfrm>
            <a:custGeom>
              <a:avLst/>
              <a:gdLst>
                <a:gd name="connsiteX0" fmla="*/ 83763 w 3236716"/>
                <a:gd name="connsiteY0" fmla="*/ 389447 h 2604202"/>
                <a:gd name="connsiteX1" fmla="*/ 8409 w 3236716"/>
                <a:gd name="connsiteY1" fmla="*/ 1164879 h 2604202"/>
                <a:gd name="connsiteX2" fmla="*/ 131527 w 3236716"/>
                <a:gd name="connsiteY2" fmla="*/ 2394774 h 2604202"/>
                <a:gd name="connsiteX3" fmla="*/ 1215616 w 3236716"/>
                <a:gd name="connsiteY3" fmla="*/ 2531635 h 2604202"/>
                <a:gd name="connsiteX4" fmla="*/ 2332426 w 3236716"/>
                <a:gd name="connsiteY4" fmla="*/ 2599667 h 2604202"/>
                <a:gd name="connsiteX5" fmla="*/ 3105594 w 3236716"/>
                <a:gd name="connsiteY5" fmla="*/ 2450509 h 2604202"/>
                <a:gd name="connsiteX6" fmla="*/ 3227915 w 3236716"/>
                <a:gd name="connsiteY6" fmla="*/ 2066914 h 2604202"/>
                <a:gd name="connsiteX7" fmla="*/ 3199776 w 3236716"/>
                <a:gd name="connsiteY7" fmla="*/ 1240492 h 2604202"/>
                <a:gd name="connsiteX8" fmla="*/ 3163499 w 3236716"/>
                <a:gd name="connsiteY8" fmla="*/ 620559 h 2604202"/>
                <a:gd name="connsiteX9" fmla="*/ 3024577 w 3236716"/>
                <a:gd name="connsiteY9" fmla="*/ 180003 h 2604202"/>
                <a:gd name="connsiteX10" fmla="*/ 2670105 w 3236716"/>
                <a:gd name="connsiteY10" fmla="*/ 88367 h 2604202"/>
                <a:gd name="connsiteX11" fmla="*/ 918832 w 3236716"/>
                <a:gd name="connsiteY11" fmla="*/ 27499 h 2604202"/>
                <a:gd name="connsiteX12" fmla="*/ 257009 w 3236716"/>
                <a:gd name="connsiteY12" fmla="*/ 105468 h 2604202"/>
                <a:gd name="connsiteX13" fmla="*/ 83763 w 3236716"/>
                <a:gd name="connsiteY13" fmla="*/ 389447 h 260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6716" h="2604202">
                  <a:moveTo>
                    <a:pt x="83763" y="389447"/>
                  </a:moveTo>
                  <a:cubicBezTo>
                    <a:pt x="64669" y="716290"/>
                    <a:pt x="29438" y="838134"/>
                    <a:pt x="8409" y="1164879"/>
                  </a:cubicBezTo>
                  <a:cubicBezTo>
                    <a:pt x="-394" y="1301603"/>
                    <a:pt x="-33159" y="2316686"/>
                    <a:pt x="131527" y="2394774"/>
                  </a:cubicBezTo>
                  <a:cubicBezTo>
                    <a:pt x="497576" y="2568273"/>
                    <a:pt x="860750" y="2517674"/>
                    <a:pt x="1215616" y="2531635"/>
                  </a:cubicBezTo>
                  <a:cubicBezTo>
                    <a:pt x="1579285" y="2545921"/>
                    <a:pt x="1934910" y="2622272"/>
                    <a:pt x="2332426" y="2599667"/>
                  </a:cubicBezTo>
                  <a:cubicBezTo>
                    <a:pt x="2495390" y="2590408"/>
                    <a:pt x="2985226" y="2559846"/>
                    <a:pt x="3105594" y="2450509"/>
                  </a:cubicBezTo>
                  <a:cubicBezTo>
                    <a:pt x="3209506" y="2356073"/>
                    <a:pt x="3217571" y="2197243"/>
                    <a:pt x="3227915" y="2066914"/>
                  </a:cubicBezTo>
                  <a:cubicBezTo>
                    <a:pt x="3251352" y="1771896"/>
                    <a:pt x="3221948" y="1533778"/>
                    <a:pt x="3199776" y="1240492"/>
                  </a:cubicBezTo>
                  <a:cubicBezTo>
                    <a:pt x="3186647" y="1066595"/>
                    <a:pt x="3173880" y="794866"/>
                    <a:pt x="3163499" y="620559"/>
                  </a:cubicBezTo>
                  <a:cubicBezTo>
                    <a:pt x="3152866" y="441577"/>
                    <a:pt x="3207806" y="282935"/>
                    <a:pt x="3024577" y="180003"/>
                  </a:cubicBezTo>
                  <a:cubicBezTo>
                    <a:pt x="2924578" y="123816"/>
                    <a:pt x="2783406" y="100722"/>
                    <a:pt x="2670105" y="88367"/>
                  </a:cubicBezTo>
                  <a:cubicBezTo>
                    <a:pt x="2045853" y="20298"/>
                    <a:pt x="1579734" y="-36327"/>
                    <a:pt x="918832" y="27499"/>
                  </a:cubicBezTo>
                  <a:cubicBezTo>
                    <a:pt x="745720" y="44216"/>
                    <a:pt x="414714" y="32219"/>
                    <a:pt x="257009" y="105468"/>
                  </a:cubicBezTo>
                  <a:cubicBezTo>
                    <a:pt x="138992" y="160284"/>
                    <a:pt x="87976" y="251277"/>
                    <a:pt x="83763" y="389447"/>
                  </a:cubicBezTo>
                  <a:close/>
                </a:path>
              </a:pathLst>
            </a:custGeom>
            <a:solidFill>
              <a:srgbClr val="F5B6CD"/>
            </a:solidFill>
            <a:ln w="3609" cap="flat">
              <a:noFill/>
              <a:prstDash val="solid"/>
              <a:round/>
            </a:ln>
          </p:spPr>
          <p:txBody>
            <a:bodyPr rtlCol="0" anchor="ctr"/>
            <a:lstStyle/>
            <a:p>
              <a:endParaRPr lang="en-US"/>
            </a:p>
          </p:txBody>
        </p:sp>
        <p:sp>
          <p:nvSpPr>
            <p:cNvPr id="14" name="Main-Text" descr="Post-it note to highlight text">
              <a:extLst>
                <a:ext uri="{FF2B5EF4-FFF2-40B4-BE49-F238E27FC236}">
                  <a16:creationId xmlns:a16="http://schemas.microsoft.com/office/drawing/2014/main" id="{72781D35-D415-DB16-7198-F76F3DE9B45C}"/>
                </a:ext>
              </a:extLst>
            </p:cNvPr>
            <p:cNvSpPr txBox="1"/>
            <p:nvPr/>
          </p:nvSpPr>
          <p:spPr>
            <a:xfrm>
              <a:off x="8267251" y="4045384"/>
              <a:ext cx="2574915" cy="1877437"/>
            </a:xfrm>
            <a:prstGeom prst="rect">
              <a:avLst/>
            </a:prstGeom>
            <a:noFill/>
          </p:spPr>
          <p:txBody>
            <a:bodyPr wrap="square" rtlCol="0">
              <a:spAutoFit/>
            </a:bodyPr>
            <a:lstStyle/>
            <a:p>
              <a:r>
                <a:rPr lang="en-GB" sz="2800" b="1" dirty="0"/>
                <a:t>What is the significance of Yarmouth and </a:t>
              </a:r>
              <a:r>
                <a:rPr lang="en-GB" sz="2800" b="1" dirty="0" err="1"/>
                <a:t>Brownsea</a:t>
              </a:r>
              <a:r>
                <a:rPr lang="en-GB" sz="2800" b="1" dirty="0"/>
                <a:t> castles?</a:t>
              </a:r>
            </a:p>
            <a:p>
              <a:endParaRPr lang="en-GB" sz="3200" b="1" dirty="0"/>
            </a:p>
          </p:txBody>
        </p:sp>
        <p:pic>
          <p:nvPicPr>
            <p:cNvPr id="15" name="Decorative-Washi" descr="Decorative shape">
              <a:extLst>
                <a:ext uri="{FF2B5EF4-FFF2-40B4-BE49-F238E27FC236}">
                  <a16:creationId xmlns:a16="http://schemas.microsoft.com/office/drawing/2014/main" id="{6D7F1A64-FF6E-4704-084C-1BBAD3574E67}"/>
                </a:ext>
              </a:extLst>
            </p:cNvPr>
            <p:cNvPicPr>
              <a:picLocks noChangeAspect="1"/>
            </p:cNvPicPr>
            <p:nvPr/>
          </p:nvPicPr>
          <p:blipFill>
            <a:blip r:embed="rId3"/>
            <a:stretch>
              <a:fillRect/>
            </a:stretch>
          </p:blipFill>
          <p:spPr>
            <a:xfrm>
              <a:off x="9183098" y="3377946"/>
              <a:ext cx="647700" cy="762000"/>
            </a:xfrm>
            <a:prstGeom prst="rect">
              <a:avLst/>
            </a:prstGeom>
          </p:spPr>
        </p:pic>
      </p:grpSp>
      <p:grpSp>
        <p:nvGrpSpPr>
          <p:cNvPr id="16" name="Post-It" descr="Post-it note to highlight text">
            <a:extLst>
              <a:ext uri="{FF2B5EF4-FFF2-40B4-BE49-F238E27FC236}">
                <a16:creationId xmlns:a16="http://schemas.microsoft.com/office/drawing/2014/main" id="{96651178-D37C-140F-104B-614B3109F50F}"/>
              </a:ext>
            </a:extLst>
          </p:cNvPr>
          <p:cNvGrpSpPr/>
          <p:nvPr/>
        </p:nvGrpSpPr>
        <p:grpSpPr>
          <a:xfrm>
            <a:off x="2411181" y="1846194"/>
            <a:ext cx="5470473" cy="2104173"/>
            <a:chOff x="7888589" y="3377946"/>
            <a:chExt cx="3236714" cy="2991023"/>
          </a:xfrm>
        </p:grpSpPr>
        <p:sp>
          <p:nvSpPr>
            <p:cNvPr id="17" name="Decorative-Blob">
              <a:extLst>
                <a:ext uri="{FF2B5EF4-FFF2-40B4-BE49-F238E27FC236}">
                  <a16:creationId xmlns:a16="http://schemas.microsoft.com/office/drawing/2014/main" id="{3D5CA0CA-9A3B-015E-87CA-94BD02A7FA1F}"/>
                </a:ext>
                <a:ext uri="{C183D7F6-B498-43B3-948B-1728B52AA6E4}">
                  <adec:decorative xmlns:adec="http://schemas.microsoft.com/office/drawing/2017/decorative" val="0"/>
                </a:ext>
              </a:extLst>
            </p:cNvPr>
            <p:cNvSpPr/>
            <p:nvPr/>
          </p:nvSpPr>
          <p:spPr>
            <a:xfrm>
              <a:off x="7888589" y="3758946"/>
              <a:ext cx="3236714" cy="2604202"/>
            </a:xfrm>
            <a:custGeom>
              <a:avLst/>
              <a:gdLst>
                <a:gd name="connsiteX0" fmla="*/ 83763 w 3236716"/>
                <a:gd name="connsiteY0" fmla="*/ 389447 h 2604202"/>
                <a:gd name="connsiteX1" fmla="*/ 8409 w 3236716"/>
                <a:gd name="connsiteY1" fmla="*/ 1164879 h 2604202"/>
                <a:gd name="connsiteX2" fmla="*/ 131527 w 3236716"/>
                <a:gd name="connsiteY2" fmla="*/ 2394774 h 2604202"/>
                <a:gd name="connsiteX3" fmla="*/ 1215616 w 3236716"/>
                <a:gd name="connsiteY3" fmla="*/ 2531635 h 2604202"/>
                <a:gd name="connsiteX4" fmla="*/ 2332426 w 3236716"/>
                <a:gd name="connsiteY4" fmla="*/ 2599667 h 2604202"/>
                <a:gd name="connsiteX5" fmla="*/ 3105594 w 3236716"/>
                <a:gd name="connsiteY5" fmla="*/ 2450509 h 2604202"/>
                <a:gd name="connsiteX6" fmla="*/ 3227915 w 3236716"/>
                <a:gd name="connsiteY6" fmla="*/ 2066914 h 2604202"/>
                <a:gd name="connsiteX7" fmla="*/ 3199776 w 3236716"/>
                <a:gd name="connsiteY7" fmla="*/ 1240492 h 2604202"/>
                <a:gd name="connsiteX8" fmla="*/ 3163499 w 3236716"/>
                <a:gd name="connsiteY8" fmla="*/ 620559 h 2604202"/>
                <a:gd name="connsiteX9" fmla="*/ 3024577 w 3236716"/>
                <a:gd name="connsiteY9" fmla="*/ 180003 h 2604202"/>
                <a:gd name="connsiteX10" fmla="*/ 2670105 w 3236716"/>
                <a:gd name="connsiteY10" fmla="*/ 88367 h 2604202"/>
                <a:gd name="connsiteX11" fmla="*/ 918832 w 3236716"/>
                <a:gd name="connsiteY11" fmla="*/ 27499 h 2604202"/>
                <a:gd name="connsiteX12" fmla="*/ 257009 w 3236716"/>
                <a:gd name="connsiteY12" fmla="*/ 105468 h 2604202"/>
                <a:gd name="connsiteX13" fmla="*/ 83763 w 3236716"/>
                <a:gd name="connsiteY13" fmla="*/ 389447 h 260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6716" h="2604202">
                  <a:moveTo>
                    <a:pt x="83763" y="389447"/>
                  </a:moveTo>
                  <a:cubicBezTo>
                    <a:pt x="64669" y="716290"/>
                    <a:pt x="29438" y="838134"/>
                    <a:pt x="8409" y="1164879"/>
                  </a:cubicBezTo>
                  <a:cubicBezTo>
                    <a:pt x="-394" y="1301603"/>
                    <a:pt x="-33159" y="2316686"/>
                    <a:pt x="131527" y="2394774"/>
                  </a:cubicBezTo>
                  <a:cubicBezTo>
                    <a:pt x="497576" y="2568273"/>
                    <a:pt x="860750" y="2517674"/>
                    <a:pt x="1215616" y="2531635"/>
                  </a:cubicBezTo>
                  <a:cubicBezTo>
                    <a:pt x="1579285" y="2545921"/>
                    <a:pt x="1934910" y="2622272"/>
                    <a:pt x="2332426" y="2599667"/>
                  </a:cubicBezTo>
                  <a:cubicBezTo>
                    <a:pt x="2495390" y="2590408"/>
                    <a:pt x="2985226" y="2559846"/>
                    <a:pt x="3105594" y="2450509"/>
                  </a:cubicBezTo>
                  <a:cubicBezTo>
                    <a:pt x="3209506" y="2356073"/>
                    <a:pt x="3217571" y="2197243"/>
                    <a:pt x="3227915" y="2066914"/>
                  </a:cubicBezTo>
                  <a:cubicBezTo>
                    <a:pt x="3251352" y="1771896"/>
                    <a:pt x="3221948" y="1533778"/>
                    <a:pt x="3199776" y="1240492"/>
                  </a:cubicBezTo>
                  <a:cubicBezTo>
                    <a:pt x="3186647" y="1066595"/>
                    <a:pt x="3173880" y="794866"/>
                    <a:pt x="3163499" y="620559"/>
                  </a:cubicBezTo>
                  <a:cubicBezTo>
                    <a:pt x="3152866" y="441577"/>
                    <a:pt x="3207806" y="282935"/>
                    <a:pt x="3024577" y="180003"/>
                  </a:cubicBezTo>
                  <a:cubicBezTo>
                    <a:pt x="2924578" y="123816"/>
                    <a:pt x="2783406" y="100722"/>
                    <a:pt x="2670105" y="88367"/>
                  </a:cubicBezTo>
                  <a:cubicBezTo>
                    <a:pt x="2045853" y="20298"/>
                    <a:pt x="1579734" y="-36327"/>
                    <a:pt x="918832" y="27499"/>
                  </a:cubicBezTo>
                  <a:cubicBezTo>
                    <a:pt x="745720" y="44216"/>
                    <a:pt x="414714" y="32219"/>
                    <a:pt x="257009" y="105468"/>
                  </a:cubicBezTo>
                  <a:cubicBezTo>
                    <a:pt x="138992" y="160284"/>
                    <a:pt x="87976" y="251277"/>
                    <a:pt x="83763" y="389447"/>
                  </a:cubicBezTo>
                  <a:close/>
                </a:path>
              </a:pathLst>
            </a:custGeom>
            <a:solidFill>
              <a:srgbClr val="F5B6CD"/>
            </a:solidFill>
            <a:ln w="3609" cap="flat">
              <a:noFill/>
              <a:prstDash val="solid"/>
              <a:round/>
            </a:ln>
          </p:spPr>
          <p:txBody>
            <a:bodyPr rtlCol="0" anchor="ctr"/>
            <a:lstStyle/>
            <a:p>
              <a:endParaRPr lang="en-US"/>
            </a:p>
          </p:txBody>
        </p:sp>
        <p:sp>
          <p:nvSpPr>
            <p:cNvPr id="18" name="Main-Text" descr="Post-it note to highlight text">
              <a:extLst>
                <a:ext uri="{FF2B5EF4-FFF2-40B4-BE49-F238E27FC236}">
                  <a16:creationId xmlns:a16="http://schemas.microsoft.com/office/drawing/2014/main" id="{43E2026E-4727-D02D-2186-2B9E6E0EDB3B}"/>
                </a:ext>
              </a:extLst>
            </p:cNvPr>
            <p:cNvSpPr txBox="1"/>
            <p:nvPr/>
          </p:nvSpPr>
          <p:spPr>
            <a:xfrm>
              <a:off x="8267251" y="4045384"/>
              <a:ext cx="2574915" cy="2323585"/>
            </a:xfrm>
            <a:prstGeom prst="rect">
              <a:avLst/>
            </a:prstGeom>
            <a:noFill/>
          </p:spPr>
          <p:txBody>
            <a:bodyPr wrap="square" rtlCol="0">
              <a:spAutoFit/>
            </a:bodyPr>
            <a:lstStyle/>
            <a:p>
              <a:r>
                <a:rPr lang="en-GB" sz="2800" b="1" dirty="0"/>
                <a:t>How does the building of the castles relate to Henry's foreign policy?</a:t>
              </a:r>
            </a:p>
            <a:p>
              <a:endParaRPr lang="en-GB" sz="3200" b="1" dirty="0"/>
            </a:p>
          </p:txBody>
        </p:sp>
        <p:pic>
          <p:nvPicPr>
            <p:cNvPr id="19" name="Decorative-Washi" descr="Decorative shape">
              <a:extLst>
                <a:ext uri="{FF2B5EF4-FFF2-40B4-BE49-F238E27FC236}">
                  <a16:creationId xmlns:a16="http://schemas.microsoft.com/office/drawing/2014/main" id="{1A870ED1-CC01-F383-7BEB-DF6300AAF1A1}"/>
                </a:ext>
              </a:extLst>
            </p:cNvPr>
            <p:cNvPicPr>
              <a:picLocks noChangeAspect="1"/>
            </p:cNvPicPr>
            <p:nvPr/>
          </p:nvPicPr>
          <p:blipFill>
            <a:blip r:embed="rId3"/>
            <a:stretch>
              <a:fillRect/>
            </a:stretch>
          </p:blipFill>
          <p:spPr>
            <a:xfrm>
              <a:off x="9183098" y="3377946"/>
              <a:ext cx="647700" cy="762000"/>
            </a:xfrm>
            <a:prstGeom prst="rect">
              <a:avLst/>
            </a:prstGeom>
          </p:spPr>
        </p:pic>
      </p:grpSp>
      <p:sp>
        <p:nvSpPr>
          <p:cNvPr id="20" name="TextBox 19">
            <a:extLst>
              <a:ext uri="{FF2B5EF4-FFF2-40B4-BE49-F238E27FC236}">
                <a16:creationId xmlns:a16="http://schemas.microsoft.com/office/drawing/2014/main" id="{68BA83CD-C95C-FF0B-EF46-6208E5615029}"/>
              </a:ext>
            </a:extLst>
          </p:cNvPr>
          <p:cNvSpPr txBox="1"/>
          <p:nvPr/>
        </p:nvSpPr>
        <p:spPr>
          <a:xfrm>
            <a:off x="204209" y="1124327"/>
            <a:ext cx="11149591" cy="369332"/>
          </a:xfrm>
          <a:prstGeom prst="rect">
            <a:avLst/>
          </a:prstGeom>
          <a:noFill/>
        </p:spPr>
        <p:txBody>
          <a:bodyPr wrap="none" rtlCol="0">
            <a:spAutoFit/>
          </a:bodyPr>
          <a:lstStyle/>
          <a:p>
            <a:r>
              <a:rPr lang="en-GB" dirty="0"/>
              <a:t>You may also wish to use the Timeline of Henry’s Reign provided on following slides and your own research</a:t>
            </a:r>
          </a:p>
        </p:txBody>
      </p:sp>
    </p:spTree>
    <p:extLst>
      <p:ext uri="{BB962C8B-B14F-4D97-AF65-F5344CB8AC3E}">
        <p14:creationId xmlns:p14="http://schemas.microsoft.com/office/powerpoint/2010/main" val="117588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FF564-E20E-3B37-9971-CBDA03B2FF4D}"/>
              </a:ext>
            </a:extLst>
          </p:cNvPr>
          <p:cNvSpPr>
            <a:spLocks noGrp="1"/>
          </p:cNvSpPr>
          <p:nvPr>
            <p:ph type="title"/>
          </p:nvPr>
        </p:nvSpPr>
        <p:spPr/>
        <p:txBody>
          <a:bodyPr>
            <a:normAutofit fontScale="90000"/>
          </a:bodyPr>
          <a:lstStyle/>
          <a:p>
            <a:r>
              <a:rPr lang="en-GB" dirty="0"/>
              <a:t>Timeline of Henry VIIIs Foreign Policy 1534-47</a:t>
            </a:r>
          </a:p>
        </p:txBody>
      </p:sp>
      <p:sp>
        <p:nvSpPr>
          <p:cNvPr id="4" name="TextBox 3">
            <a:extLst>
              <a:ext uri="{FF2B5EF4-FFF2-40B4-BE49-F238E27FC236}">
                <a16:creationId xmlns:a16="http://schemas.microsoft.com/office/drawing/2014/main" id="{225DF4F4-C565-863E-8207-BB38898C51B9}"/>
              </a:ext>
            </a:extLst>
          </p:cNvPr>
          <p:cNvSpPr txBox="1"/>
          <p:nvPr/>
        </p:nvSpPr>
        <p:spPr>
          <a:xfrm rot="5400000">
            <a:off x="2300254" y="-1306079"/>
            <a:ext cx="6158889" cy="9524659"/>
          </a:xfrm>
          <a:prstGeom prst="rect">
            <a:avLst/>
          </a:prstGeom>
          <a:noFill/>
        </p:spPr>
        <p:txBody>
          <a:bodyPr wrap="square" rtlCol="0">
            <a:spAutoFit/>
          </a:bodyPr>
          <a:lstStyle/>
          <a:p>
            <a:r>
              <a:rPr lang="en-GB" sz="1200" b="1" dirty="0"/>
              <a:t>1534</a:t>
            </a:r>
          </a:p>
          <a:p>
            <a:pPr marL="171450" indent="-171450">
              <a:spcAft>
                <a:spcPts val="600"/>
              </a:spcAft>
              <a:buFont typeface="Arial" panose="020B0604020202020204" pitchFamily="34" charset="0"/>
              <a:buChar char="•"/>
            </a:pPr>
            <a:r>
              <a:rPr lang="en-GB" sz="1200" dirty="0"/>
              <a:t>May - Anglo-Scottish peace treaty signed</a:t>
            </a:r>
          </a:p>
          <a:p>
            <a:pPr marL="171450" indent="-171450">
              <a:spcAft>
                <a:spcPts val="600"/>
              </a:spcAft>
              <a:buFont typeface="Arial" panose="020B0604020202020204" pitchFamily="34" charset="0"/>
              <a:buChar char="•"/>
            </a:pPr>
            <a:r>
              <a:rPr lang="en-GB" sz="1200" dirty="0"/>
              <a:t>February - 9th Earl of Kildare Lord-Deputy of Ireland sent to the Tower (Lord-Deputy was the King's representative and head of the Irish executive during the Kingdom of Ireland</a:t>
            </a:r>
          </a:p>
          <a:p>
            <a:pPr marL="171450" indent="-171450">
              <a:spcAft>
                <a:spcPts val="600"/>
              </a:spcAft>
              <a:buFont typeface="Arial" panose="020B0604020202020204" pitchFamily="34" charset="0"/>
              <a:buChar char="•"/>
            </a:pPr>
            <a:r>
              <a:rPr lang="en-GB" sz="1200" dirty="0"/>
              <a:t>July - Failed Irish rebellion under Thomas Fitzgerald, Lord Offaly (Kildare’s son)</a:t>
            </a:r>
          </a:p>
          <a:p>
            <a:pPr marL="171450" indent="-171450">
              <a:spcAft>
                <a:spcPts val="600"/>
              </a:spcAft>
              <a:buFont typeface="Arial" panose="020B0604020202020204" pitchFamily="34" charset="0"/>
              <a:buChar char="•"/>
            </a:pPr>
            <a:r>
              <a:rPr lang="en-GB" sz="1200" dirty="0"/>
              <a:t>July-October - Sir William Skeffington made Lord-Deputy and sent to Ireland</a:t>
            </a:r>
          </a:p>
          <a:p>
            <a:pPr marL="171450" indent="-171450">
              <a:spcAft>
                <a:spcPts val="600"/>
              </a:spcAft>
              <a:buFont typeface="Arial" panose="020B0604020202020204" pitchFamily="34" charset="0"/>
              <a:buChar char="•"/>
            </a:pPr>
            <a:r>
              <a:rPr lang="en-GB" sz="1200" dirty="0"/>
              <a:t>December - 9th Earl of Kildare dies in the Tower, ‘of grief’ at his sons failed rebellion</a:t>
            </a:r>
          </a:p>
          <a:p>
            <a:endParaRPr lang="en-GB" sz="1200" dirty="0"/>
          </a:p>
          <a:p>
            <a:r>
              <a:rPr lang="en-GB" sz="1200" b="1" dirty="0"/>
              <a:t>1535</a:t>
            </a:r>
          </a:p>
          <a:p>
            <a:pPr marL="171450" indent="-171450">
              <a:spcAft>
                <a:spcPts val="600"/>
              </a:spcAft>
              <a:buFont typeface="Arial" panose="020B0604020202020204" pitchFamily="34" charset="0"/>
              <a:buChar char="•"/>
            </a:pPr>
            <a:r>
              <a:rPr lang="en-GB" sz="1200" dirty="0"/>
              <a:t>March - Lord Offaly (now 10th Earl of Kildare) defeated at Maynooth Castle  </a:t>
            </a:r>
          </a:p>
          <a:p>
            <a:pPr marL="171450" indent="-171450">
              <a:spcAft>
                <a:spcPts val="600"/>
              </a:spcAft>
              <a:buFont typeface="Arial" panose="020B0604020202020204" pitchFamily="34" charset="0"/>
              <a:buChar char="•"/>
            </a:pPr>
            <a:r>
              <a:rPr lang="en-GB" sz="1200" dirty="0"/>
              <a:t>October - 10th Earl of Kildare surrenders to Skeffington and is sent to the Tower</a:t>
            </a:r>
          </a:p>
          <a:p>
            <a:endParaRPr lang="en-GB" sz="1200" dirty="0"/>
          </a:p>
          <a:p>
            <a:r>
              <a:rPr lang="en-GB" sz="1200" b="1" dirty="0"/>
              <a:t>1536</a:t>
            </a:r>
          </a:p>
          <a:p>
            <a:pPr marL="171450" indent="-171450">
              <a:spcAft>
                <a:spcPts val="600"/>
              </a:spcAft>
              <a:buFont typeface="Arial" panose="020B0604020202020204" pitchFamily="34" charset="0"/>
              <a:buChar char="•"/>
            </a:pPr>
            <a:r>
              <a:rPr lang="en-GB" sz="1200" dirty="0"/>
              <a:t>Royal approval was given for a bill uniting England and Wales (later referred to as the Act of Union)</a:t>
            </a:r>
          </a:p>
          <a:p>
            <a:pPr marL="171450" indent="-171450">
              <a:spcAft>
                <a:spcPts val="600"/>
              </a:spcAft>
              <a:buFont typeface="Arial" panose="020B0604020202020204" pitchFamily="34" charset="0"/>
              <a:buChar char="•"/>
            </a:pPr>
            <a:r>
              <a:rPr lang="en-GB" sz="1200" dirty="0"/>
              <a:t>Italian War between Francis I of France and Charles V of Spain begins</a:t>
            </a:r>
          </a:p>
          <a:p>
            <a:pPr marL="171450" indent="-171450">
              <a:spcAft>
                <a:spcPts val="600"/>
              </a:spcAft>
              <a:buFont typeface="Arial" panose="020B0604020202020204" pitchFamily="34" charset="0"/>
              <a:buChar char="•"/>
            </a:pPr>
            <a:r>
              <a:rPr lang="en-GB" sz="1200" dirty="0"/>
              <a:t>1537</a:t>
            </a:r>
          </a:p>
          <a:p>
            <a:pPr marL="171450" indent="-171450">
              <a:spcAft>
                <a:spcPts val="600"/>
              </a:spcAft>
              <a:buFont typeface="Arial" panose="020B0604020202020204" pitchFamily="34" charset="0"/>
              <a:buChar char="•"/>
            </a:pPr>
            <a:r>
              <a:rPr lang="en-GB" sz="1200" dirty="0"/>
              <a:t>February - Execution of 10th Earl of Kildare (and 5 of his uncles) at </a:t>
            </a:r>
            <a:r>
              <a:rPr lang="en-GB" sz="1200" dirty="0" err="1"/>
              <a:t>Tyburn</a:t>
            </a:r>
            <a:r>
              <a:rPr lang="en-GB" sz="1200" dirty="0"/>
              <a:t> in London</a:t>
            </a:r>
          </a:p>
          <a:p>
            <a:pPr>
              <a:spcAft>
                <a:spcPts val="600"/>
              </a:spcAft>
            </a:pPr>
            <a:endParaRPr lang="en-GB" sz="1200" dirty="0"/>
          </a:p>
          <a:p>
            <a:pPr>
              <a:spcAft>
                <a:spcPts val="600"/>
              </a:spcAft>
            </a:pPr>
            <a:r>
              <a:rPr lang="en-GB" sz="1200" b="1" dirty="0"/>
              <a:t>1538</a:t>
            </a:r>
          </a:p>
          <a:p>
            <a:pPr marL="171450" indent="-171450">
              <a:spcAft>
                <a:spcPts val="600"/>
              </a:spcAft>
              <a:buFont typeface="Arial" panose="020B0604020202020204" pitchFamily="34" charset="0"/>
              <a:buChar char="•"/>
            </a:pPr>
            <a:r>
              <a:rPr lang="en-GB" sz="1200" dirty="0"/>
              <a:t>May - Marriage of James V of Scotland and Mary of Guise</a:t>
            </a:r>
          </a:p>
          <a:p>
            <a:pPr marL="171450" indent="-171450">
              <a:spcAft>
                <a:spcPts val="600"/>
              </a:spcAft>
              <a:buFont typeface="Arial" panose="020B0604020202020204" pitchFamily="34" charset="0"/>
              <a:buChar char="•"/>
            </a:pPr>
            <a:r>
              <a:rPr lang="en-GB" sz="1200" dirty="0"/>
              <a:t>June - Francis I (France) and Charles V (Spain &amp; Holy Roman Empire) sign the Treaty of Nice, agreeing peace between them and ending the Italian War</a:t>
            </a:r>
          </a:p>
          <a:p>
            <a:pPr marL="171450" indent="-171450">
              <a:spcAft>
                <a:spcPts val="600"/>
              </a:spcAft>
              <a:buFont typeface="Arial" panose="020B0604020202020204" pitchFamily="34" charset="0"/>
              <a:buChar char="•"/>
            </a:pPr>
            <a:r>
              <a:rPr lang="en-GB" sz="1200" dirty="0"/>
              <a:t>Cardinal Reginald Pole, the Pope’s representative in England is sent to raise support from France and Spain for a ‘crusade’ against Henry VIII</a:t>
            </a:r>
          </a:p>
          <a:p>
            <a:pPr marL="171450" indent="-171450">
              <a:spcAft>
                <a:spcPts val="600"/>
              </a:spcAft>
              <a:buFont typeface="Arial" panose="020B0604020202020204" pitchFamily="34" charset="0"/>
              <a:buChar char="•"/>
            </a:pPr>
            <a:r>
              <a:rPr lang="en-GB" sz="1200" dirty="0"/>
              <a:t>December - Pope Paul III excommunicates Henry VIII</a:t>
            </a:r>
          </a:p>
          <a:p>
            <a:pPr>
              <a:spcAft>
                <a:spcPts val="600"/>
              </a:spcAft>
            </a:pPr>
            <a:r>
              <a:rPr lang="en-GB" sz="1200" b="1" dirty="0"/>
              <a:t>1541</a:t>
            </a:r>
          </a:p>
          <a:p>
            <a:pPr>
              <a:spcAft>
                <a:spcPts val="600"/>
              </a:spcAft>
            </a:pPr>
            <a:endParaRPr lang="en-GB" sz="1200" b="1" dirty="0"/>
          </a:p>
          <a:p>
            <a:pPr marL="171450" indent="-171450">
              <a:spcAft>
                <a:spcPts val="600"/>
              </a:spcAft>
              <a:buFont typeface="Arial" panose="020B0604020202020204" pitchFamily="34" charset="0"/>
              <a:buChar char="•"/>
            </a:pPr>
            <a:r>
              <a:rPr lang="en-GB" sz="1200" dirty="0"/>
              <a:t>Dublin parliament passes an act declaring Henry VIII King of Ireland</a:t>
            </a:r>
          </a:p>
          <a:p>
            <a:pPr marR="0" lvl="0" algn="l" defTabSz="914400" rtl="0" eaLnBrk="1" fontAlgn="auto" latinLnBrk="0" hangingPunct="1">
              <a:lnSpc>
                <a:spcPct val="130000"/>
              </a:lnSpc>
              <a:spcBef>
                <a:spcPts val="0"/>
              </a:spcBef>
              <a:spcAft>
                <a:spcPts val="800"/>
              </a:spcAft>
              <a:buClrTx/>
              <a:buSzTx/>
              <a:tabLst/>
              <a:defRPr/>
            </a:pPr>
            <a:r>
              <a:rPr kumimoji="0" lang="en-US" sz="1200" b="1" i="0" u="none" strike="noStrike" kern="1200" cap="none" spc="25" normalizeH="0" baseline="0" noProof="0" dirty="0">
                <a:ln>
                  <a:noFill/>
                </a:ln>
                <a:solidFill>
                  <a:srgbClr val="000000"/>
                </a:solidFill>
                <a:effectLst/>
                <a:uLnTx/>
                <a:uFillTx/>
                <a:ea typeface="Calibri" panose="020F0502020204030204" pitchFamily="34" charset="0"/>
                <a:cs typeface="Arial" panose="020B0604020202020204" pitchFamily="34" charset="0"/>
              </a:rPr>
              <a:t>1542</a:t>
            </a:r>
            <a:endParaRPr kumimoji="0" lang="en-GB" sz="1200" b="0" i="0" u="none" strike="noStrike" kern="1200" cap="none" spc="25"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US" sz="1200" b="0" i="0" u="none" strike="noStrike" kern="1200" cap="none" spc="25" normalizeH="0" baseline="0" noProof="0" dirty="0">
                <a:ln>
                  <a:noFill/>
                </a:ln>
                <a:solidFill>
                  <a:srgbClr val="000000"/>
                </a:solidFill>
                <a:effectLst/>
                <a:uLnTx/>
                <a:uFillTx/>
                <a:ea typeface="Calibri" panose="020F0502020204030204" pitchFamily="34" charset="0"/>
                <a:cs typeface="Arial" panose="020B0604020202020204" pitchFamily="34" charset="0"/>
              </a:rPr>
              <a:t>Crown of Ireland Act is passed stating that King Henry VIII of England and his successors would also be Kings of Ireland</a:t>
            </a:r>
            <a:endParaRPr kumimoji="0" lang="en-GB" sz="1200" b="0" i="0" u="none" strike="noStrike" kern="1200" cap="none" spc="25"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US" sz="1200" b="0" i="0" u="none" strike="noStrike" kern="1200" cap="none" spc="25" normalizeH="0" baseline="0" noProof="0" dirty="0">
                <a:ln>
                  <a:noFill/>
                </a:ln>
                <a:solidFill>
                  <a:srgbClr val="000000"/>
                </a:solidFill>
                <a:effectLst/>
                <a:uLnTx/>
                <a:uFillTx/>
                <a:ea typeface="Calibri" panose="020F0502020204030204" pitchFamily="34" charset="0"/>
                <a:cs typeface="Arial" panose="020B0604020202020204" pitchFamily="34" charset="0"/>
              </a:rPr>
              <a:t>November - English defeat the Scottish at the Battle of Solway Moss</a:t>
            </a:r>
            <a:endParaRPr kumimoji="0" lang="en-GB" sz="1200" b="0" i="0" u="none" strike="noStrike" kern="1200" cap="none" spc="25"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US" sz="1200" b="0" i="0" u="none" strike="noStrike" kern="1200" cap="none" spc="25" normalizeH="0" baseline="0" noProof="0" dirty="0">
                <a:ln>
                  <a:noFill/>
                </a:ln>
                <a:solidFill>
                  <a:srgbClr val="000000"/>
                </a:solidFill>
                <a:effectLst/>
                <a:uLnTx/>
                <a:uFillTx/>
                <a:ea typeface="Calibri" panose="020F0502020204030204" pitchFamily="34" charset="0"/>
                <a:cs typeface="Arial" panose="020B0604020202020204" pitchFamily="34" charset="0"/>
              </a:rPr>
              <a:t>December - Mary (Queen of Scots) born to Mary of Guise and James</a:t>
            </a:r>
            <a:endParaRPr kumimoji="0" lang="en-GB" sz="1200" b="0" i="0" u="none" strike="noStrike" kern="1200" cap="none" spc="25"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US" sz="1200" b="0" i="0" u="none" strike="noStrike" kern="1200" cap="none" spc="25" normalizeH="0" baseline="0" noProof="0" dirty="0">
                <a:ln>
                  <a:noFill/>
                </a:ln>
                <a:solidFill>
                  <a:srgbClr val="000000"/>
                </a:solidFill>
                <a:effectLst/>
                <a:uLnTx/>
                <a:uFillTx/>
                <a:ea typeface="Calibri" panose="020F0502020204030204" pitchFamily="34" charset="0"/>
                <a:cs typeface="Arial" panose="020B0604020202020204" pitchFamily="34" charset="0"/>
              </a:rPr>
              <a:t>December - Death of James V (6 days after the birth of Mary)</a:t>
            </a:r>
            <a:endParaRPr kumimoji="0" lang="en-GB" sz="1200" b="0" i="0" u="none" strike="noStrike" kern="1200" cap="none" spc="25"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18983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FF564-E20E-3B37-9971-CBDA03B2FF4D}"/>
              </a:ext>
            </a:extLst>
          </p:cNvPr>
          <p:cNvSpPr>
            <a:spLocks noGrp="1"/>
          </p:cNvSpPr>
          <p:nvPr>
            <p:ph type="title"/>
          </p:nvPr>
        </p:nvSpPr>
        <p:spPr/>
        <p:txBody>
          <a:bodyPr>
            <a:normAutofit fontScale="90000"/>
          </a:bodyPr>
          <a:lstStyle/>
          <a:p>
            <a:r>
              <a:rPr lang="en-GB" dirty="0"/>
              <a:t>Timeline of Henry VIIIs Foreign Policy 1534-47 </a:t>
            </a:r>
            <a:r>
              <a:rPr lang="en-GB" dirty="0">
                <a:solidFill>
                  <a:schemeClr val="bg1"/>
                </a:solidFill>
              </a:rPr>
              <a:t>2</a:t>
            </a:r>
          </a:p>
        </p:txBody>
      </p:sp>
      <p:sp>
        <p:nvSpPr>
          <p:cNvPr id="4" name="TextBox 3">
            <a:extLst>
              <a:ext uri="{FF2B5EF4-FFF2-40B4-BE49-F238E27FC236}">
                <a16:creationId xmlns:a16="http://schemas.microsoft.com/office/drawing/2014/main" id="{225DF4F4-C565-863E-8207-BB38898C51B9}"/>
              </a:ext>
            </a:extLst>
          </p:cNvPr>
          <p:cNvSpPr txBox="1"/>
          <p:nvPr/>
        </p:nvSpPr>
        <p:spPr>
          <a:xfrm rot="5400000">
            <a:off x="2247522" y="-1789576"/>
            <a:ext cx="6158889" cy="10437153"/>
          </a:xfrm>
          <a:prstGeom prst="rect">
            <a:avLst/>
          </a:prstGeom>
          <a:noFill/>
        </p:spPr>
        <p:txBody>
          <a:bodyPr wrap="square" rtlCol="0">
            <a:spAutoFit/>
          </a:bodyPr>
          <a:lstStyle/>
          <a:p>
            <a:pPr>
              <a:lnSpc>
                <a:spcPct val="130000"/>
              </a:lnSpc>
              <a:spcAft>
                <a:spcPts val="800"/>
              </a:spcAft>
            </a:pPr>
            <a:r>
              <a:rPr lang="en-US" sz="1200" b="1" spc="25" dirty="0">
                <a:effectLst/>
                <a:ea typeface="Calibri" panose="020F0502020204030204" pitchFamily="34" charset="0"/>
                <a:cs typeface="Arial" panose="020B0604020202020204" pitchFamily="34" charset="0"/>
              </a:rPr>
              <a:t>1543</a:t>
            </a:r>
            <a:endParaRPr lang="en-GB" sz="1200" spc="25" dirty="0">
              <a:effectLst/>
              <a:ea typeface="Calibri" panose="020F0502020204030204" pitchFamily="34" charset="0"/>
              <a:cs typeface="Times New Roman" panose="02020603050405020304" pitchFamily="18" charset="0"/>
            </a:endParaRPr>
          </a:p>
          <a:p>
            <a:pPr marL="171450" lvl="0" indent="-171450">
              <a:lnSpc>
                <a:spcPct val="115000"/>
              </a:lnSpc>
              <a:spcAft>
                <a:spcPts val="800"/>
              </a:spcAft>
              <a:buFont typeface="Arial" panose="020B0604020202020204" pitchFamily="34" charset="0"/>
              <a:buChar char="•"/>
            </a:pPr>
            <a:r>
              <a:rPr lang="en-US" sz="1200" spc="25" dirty="0">
                <a:effectLst/>
                <a:ea typeface="Calibri" panose="020F0502020204030204" pitchFamily="34" charset="0"/>
                <a:cs typeface="Arial" panose="020B0604020202020204" pitchFamily="34" charset="0"/>
              </a:rPr>
              <a:t>July - Anglo-Scottish ‘Treaty of Greenwich’ signed. This created a peace between England and Scotland and also arranged that Henry’s son Edward (VI) would marry James’s daughter Mary (Queen of Scots)</a:t>
            </a:r>
            <a:endParaRPr lang="en-GB" sz="1200" spc="25" dirty="0">
              <a:effectLst/>
              <a:ea typeface="Calibri" panose="020F0502020204030204" pitchFamily="34" charset="0"/>
              <a:cs typeface="Times New Roman" panose="02020603050405020304" pitchFamily="18" charset="0"/>
            </a:endParaRPr>
          </a:p>
          <a:p>
            <a:pPr marL="171450" lvl="0" indent="-171450">
              <a:lnSpc>
                <a:spcPct val="115000"/>
              </a:lnSpc>
              <a:spcAft>
                <a:spcPts val="800"/>
              </a:spcAft>
              <a:buFont typeface="Arial" panose="020B0604020202020204" pitchFamily="34" charset="0"/>
              <a:buChar char="•"/>
            </a:pPr>
            <a:r>
              <a:rPr lang="en-US" sz="1200" spc="25" dirty="0">
                <a:effectLst/>
                <a:ea typeface="Calibri" panose="020F0502020204030204" pitchFamily="34" charset="0"/>
                <a:cs typeface="Arial" panose="020B0604020202020204" pitchFamily="34" charset="0"/>
              </a:rPr>
              <a:t>December - Scottish parliament rejects the Treaty of Greenwich. This led to 8 years of Anglo-Scottish battles, known as the Rough Wooing</a:t>
            </a:r>
            <a:endParaRPr lang="en-GB" sz="1200" spc="25" dirty="0">
              <a:effectLst/>
              <a:ea typeface="Calibri" panose="020F0502020204030204" pitchFamily="34" charset="0"/>
              <a:cs typeface="Times New Roman" panose="02020603050405020304" pitchFamily="18" charset="0"/>
            </a:endParaRPr>
          </a:p>
          <a:p>
            <a:pPr marL="171450" lvl="0" indent="-171450">
              <a:lnSpc>
                <a:spcPct val="115000"/>
              </a:lnSpc>
              <a:spcAft>
                <a:spcPts val="800"/>
              </a:spcAft>
              <a:buFont typeface="Arial" panose="020B0604020202020204" pitchFamily="34" charset="0"/>
              <a:buChar char="•"/>
            </a:pPr>
            <a:r>
              <a:rPr lang="en-US" sz="1200" spc="25" dirty="0">
                <a:effectLst/>
                <a:ea typeface="Calibri" panose="020F0502020204030204" pitchFamily="34" charset="0"/>
                <a:cs typeface="Arial" panose="020B0604020202020204" pitchFamily="34" charset="0"/>
              </a:rPr>
              <a:t>December - Henry and Charles V signed a treaty pledging to invade France in person by 20th June 1544. Each was to provide an army of no less than 35,000 infantry and 7,000 cavalry</a:t>
            </a:r>
          </a:p>
          <a:p>
            <a:pPr lvl="0">
              <a:lnSpc>
                <a:spcPct val="115000"/>
              </a:lnSpc>
              <a:spcAft>
                <a:spcPts val="800"/>
              </a:spcAft>
            </a:pPr>
            <a:endParaRPr lang="en-GB" sz="1200" spc="25" dirty="0">
              <a:effectLst/>
              <a:ea typeface="Calibri" panose="020F0502020204030204" pitchFamily="34" charset="0"/>
              <a:cs typeface="Times New Roman" panose="02020603050405020304" pitchFamily="18" charset="0"/>
            </a:endParaRPr>
          </a:p>
          <a:p>
            <a:pPr>
              <a:lnSpc>
                <a:spcPct val="130000"/>
              </a:lnSpc>
              <a:spcAft>
                <a:spcPts val="800"/>
              </a:spcAft>
            </a:pPr>
            <a:r>
              <a:rPr lang="en-US" sz="1200" b="1" spc="25" dirty="0">
                <a:effectLst/>
                <a:ea typeface="Calibri" panose="020F0502020204030204" pitchFamily="34" charset="0"/>
                <a:cs typeface="Arial" panose="020B0604020202020204" pitchFamily="34" charset="0"/>
              </a:rPr>
              <a:t>1544</a:t>
            </a:r>
            <a:endParaRPr lang="en-GB" sz="1200" spc="25" dirty="0">
              <a:effectLst/>
              <a:ea typeface="Calibri" panose="020F0502020204030204" pitchFamily="34" charset="0"/>
              <a:cs typeface="Times New Roman" panose="02020603050405020304" pitchFamily="18" charset="0"/>
            </a:endParaRPr>
          </a:p>
          <a:p>
            <a:pPr marL="171450" lvl="0" indent="-171450">
              <a:lnSpc>
                <a:spcPct val="115000"/>
              </a:lnSpc>
              <a:spcAft>
                <a:spcPts val="800"/>
              </a:spcAft>
              <a:buFont typeface="Arial" panose="020B0604020202020204" pitchFamily="34" charset="0"/>
              <a:buChar char="•"/>
            </a:pPr>
            <a:r>
              <a:rPr lang="en-US" sz="1200" spc="25" dirty="0">
                <a:effectLst/>
                <a:ea typeface="Calibri" panose="020F0502020204030204" pitchFamily="34" charset="0"/>
                <a:cs typeface="Arial" panose="020B0604020202020204" pitchFamily="34" charset="0"/>
              </a:rPr>
              <a:t>Henry sends an army of some 40,000 men to Calais under the command of Thomas Howard, Duke of Norfolk, and Charles Brandon, Duke of Suffolk</a:t>
            </a:r>
            <a:endParaRPr lang="en-GB" sz="1200" spc="25" dirty="0">
              <a:effectLst/>
              <a:ea typeface="Calibri" panose="020F0502020204030204" pitchFamily="34" charset="0"/>
              <a:cs typeface="Times New Roman" panose="02020603050405020304" pitchFamily="18" charset="0"/>
            </a:endParaRPr>
          </a:p>
          <a:p>
            <a:pPr marL="171450" lvl="0" indent="-171450">
              <a:lnSpc>
                <a:spcPct val="115000"/>
              </a:lnSpc>
              <a:spcAft>
                <a:spcPts val="800"/>
              </a:spcAft>
              <a:buFont typeface="Arial" panose="020B0604020202020204" pitchFamily="34" charset="0"/>
              <a:buChar char="•"/>
            </a:pPr>
            <a:r>
              <a:rPr lang="en-US" sz="1200" spc="25" dirty="0">
                <a:effectLst/>
                <a:ea typeface="Calibri" panose="020F0502020204030204" pitchFamily="34" charset="0"/>
                <a:cs typeface="Arial" panose="020B0604020202020204" pitchFamily="34" charset="0"/>
              </a:rPr>
              <a:t>July - Henry himself travels to Calais to join his army and begins a siege of the town of Boulogne</a:t>
            </a:r>
            <a:endParaRPr lang="en-GB" sz="1200" spc="25" dirty="0">
              <a:effectLst/>
              <a:ea typeface="Calibri" panose="020F0502020204030204" pitchFamily="34" charset="0"/>
              <a:cs typeface="Times New Roman" panose="02020603050405020304" pitchFamily="18" charset="0"/>
            </a:endParaRPr>
          </a:p>
          <a:p>
            <a:pPr marL="171450" lvl="0" indent="-171450">
              <a:lnSpc>
                <a:spcPct val="115000"/>
              </a:lnSpc>
              <a:spcAft>
                <a:spcPts val="800"/>
              </a:spcAft>
              <a:buFont typeface="Arial" panose="020B0604020202020204" pitchFamily="34" charset="0"/>
              <a:buChar char="•"/>
            </a:pPr>
            <a:r>
              <a:rPr lang="en-US" sz="1200" spc="25" dirty="0">
                <a:effectLst/>
                <a:ea typeface="Calibri" panose="020F0502020204030204" pitchFamily="34" charset="0"/>
                <a:cs typeface="Arial" panose="020B0604020202020204" pitchFamily="34" charset="0"/>
              </a:rPr>
              <a:t>September - The English capture of Boulogne</a:t>
            </a:r>
            <a:endParaRPr lang="en-GB" sz="1200" spc="25" dirty="0">
              <a:effectLst/>
              <a:ea typeface="Calibri" panose="020F0502020204030204" pitchFamily="34" charset="0"/>
              <a:cs typeface="Times New Roman" panose="02020603050405020304" pitchFamily="18" charset="0"/>
            </a:endParaRPr>
          </a:p>
          <a:p>
            <a:pPr marL="171450" lvl="0" indent="-171450">
              <a:lnSpc>
                <a:spcPct val="115000"/>
              </a:lnSpc>
              <a:spcAft>
                <a:spcPts val="800"/>
              </a:spcAft>
              <a:buFont typeface="Arial" panose="020B0604020202020204" pitchFamily="34" charset="0"/>
              <a:buChar char="•"/>
            </a:pPr>
            <a:r>
              <a:rPr lang="en-US" sz="1200" spc="25" dirty="0">
                <a:effectLst/>
                <a:ea typeface="Calibri" panose="020F0502020204030204" pitchFamily="34" charset="0"/>
                <a:cs typeface="Arial" panose="020B0604020202020204" pitchFamily="34" charset="0"/>
              </a:rPr>
              <a:t>September - Charles V makes peace with French and signs the Treaty of </a:t>
            </a:r>
            <a:r>
              <a:rPr lang="en-US" sz="1200" spc="25" dirty="0" err="1">
                <a:effectLst/>
                <a:ea typeface="Calibri" panose="020F0502020204030204" pitchFamily="34" charset="0"/>
                <a:cs typeface="Arial" panose="020B0604020202020204" pitchFamily="34" charset="0"/>
              </a:rPr>
              <a:t>Crépy</a:t>
            </a:r>
            <a:r>
              <a:rPr lang="en-US" sz="1200" spc="25" dirty="0">
                <a:effectLst/>
                <a:ea typeface="Calibri" panose="020F0502020204030204" pitchFamily="34" charset="0"/>
                <a:cs typeface="Arial" panose="020B0604020202020204" pitchFamily="34" charset="0"/>
              </a:rPr>
              <a:t>, without informing Henry first</a:t>
            </a:r>
          </a:p>
          <a:p>
            <a:pPr lvl="0">
              <a:lnSpc>
                <a:spcPct val="115000"/>
              </a:lnSpc>
              <a:spcAft>
                <a:spcPts val="800"/>
              </a:spcAft>
            </a:pPr>
            <a:endParaRPr lang="en-GB" sz="1200" spc="25" dirty="0">
              <a:effectLst/>
              <a:ea typeface="Calibri" panose="020F0502020204030204" pitchFamily="34" charset="0"/>
              <a:cs typeface="Times New Roman" panose="02020603050405020304" pitchFamily="18" charset="0"/>
            </a:endParaRPr>
          </a:p>
          <a:p>
            <a:pPr>
              <a:lnSpc>
                <a:spcPct val="130000"/>
              </a:lnSpc>
              <a:spcAft>
                <a:spcPts val="800"/>
              </a:spcAft>
            </a:pPr>
            <a:r>
              <a:rPr lang="en-US" sz="1200" b="1" spc="25" dirty="0">
                <a:effectLst/>
                <a:ea typeface="Calibri" panose="020F0502020204030204" pitchFamily="34" charset="0"/>
                <a:cs typeface="Arial" panose="020B0604020202020204" pitchFamily="34" charset="0"/>
              </a:rPr>
              <a:t>1545</a:t>
            </a:r>
            <a:endParaRPr lang="en-GB" sz="1200" spc="25" dirty="0">
              <a:effectLst/>
              <a:ea typeface="Calibri" panose="020F0502020204030204" pitchFamily="34" charset="0"/>
              <a:cs typeface="Times New Roman" panose="02020603050405020304" pitchFamily="18" charset="0"/>
            </a:endParaRPr>
          </a:p>
          <a:p>
            <a:pPr marL="171450" lvl="0" indent="-171450">
              <a:lnSpc>
                <a:spcPct val="115000"/>
              </a:lnSpc>
              <a:spcAft>
                <a:spcPts val="800"/>
              </a:spcAft>
              <a:buFont typeface="Arial" panose="020B0604020202020204" pitchFamily="34" charset="0"/>
              <a:buChar char="•"/>
            </a:pPr>
            <a:r>
              <a:rPr lang="en-US" sz="1200" spc="25" dirty="0">
                <a:effectLst/>
                <a:ea typeface="Calibri" panose="020F0502020204030204" pitchFamily="34" charset="0"/>
                <a:cs typeface="Arial" panose="020B0604020202020204" pitchFamily="34" charset="0"/>
              </a:rPr>
              <a:t>February - English defeated by Scottish at the Battle of </a:t>
            </a:r>
            <a:r>
              <a:rPr lang="en-US" sz="1200" spc="25" dirty="0" err="1">
                <a:effectLst/>
                <a:ea typeface="Calibri" panose="020F0502020204030204" pitchFamily="34" charset="0"/>
                <a:cs typeface="Arial" panose="020B0604020202020204" pitchFamily="34" charset="0"/>
              </a:rPr>
              <a:t>Ancrum</a:t>
            </a:r>
            <a:r>
              <a:rPr lang="en-US" sz="1200" spc="25" dirty="0">
                <a:effectLst/>
                <a:ea typeface="Calibri" panose="020F0502020204030204" pitchFamily="34" charset="0"/>
                <a:cs typeface="Arial" panose="020B0604020202020204" pitchFamily="34" charset="0"/>
              </a:rPr>
              <a:t> Moor</a:t>
            </a:r>
            <a:endParaRPr lang="en-GB" sz="1200" spc="25" dirty="0">
              <a:effectLst/>
              <a:ea typeface="Calibri" panose="020F0502020204030204" pitchFamily="34" charset="0"/>
              <a:cs typeface="Times New Roman" panose="02020603050405020304" pitchFamily="18" charset="0"/>
            </a:endParaRPr>
          </a:p>
          <a:p>
            <a:pPr marL="171450" lvl="0" indent="-171450">
              <a:lnSpc>
                <a:spcPct val="115000"/>
              </a:lnSpc>
              <a:spcAft>
                <a:spcPts val="800"/>
              </a:spcAft>
              <a:buFont typeface="Arial" panose="020B0604020202020204" pitchFamily="34" charset="0"/>
              <a:buChar char="•"/>
            </a:pPr>
            <a:r>
              <a:rPr lang="en-US" sz="1200" spc="25" dirty="0">
                <a:effectLst/>
                <a:ea typeface="Calibri" panose="020F0502020204030204" pitchFamily="34" charset="0"/>
                <a:cs typeface="Arial" panose="020B0604020202020204" pitchFamily="34" charset="0"/>
              </a:rPr>
              <a:t>May - The French assembled a large fleet in the estuary of the Seine with the intent to land troops on English soil. In addition to the fleet, 50,000 troops were assembled at Havre de Grâce (modern-day Le Havre)</a:t>
            </a:r>
            <a:endParaRPr lang="en-GB" sz="1200" spc="25" dirty="0">
              <a:effectLst/>
              <a:ea typeface="Calibri" panose="020F0502020204030204" pitchFamily="34" charset="0"/>
              <a:cs typeface="Times New Roman" panose="02020603050405020304" pitchFamily="18" charset="0"/>
            </a:endParaRPr>
          </a:p>
          <a:p>
            <a:pPr marL="171450" lvl="0" indent="-171450">
              <a:lnSpc>
                <a:spcPct val="115000"/>
              </a:lnSpc>
              <a:spcAft>
                <a:spcPts val="800"/>
              </a:spcAft>
              <a:buFont typeface="Arial" panose="020B0604020202020204" pitchFamily="34" charset="0"/>
              <a:buChar char="•"/>
            </a:pPr>
            <a:r>
              <a:rPr lang="en-US" sz="1200" spc="25" dirty="0">
                <a:effectLst/>
                <a:ea typeface="Calibri" panose="020F0502020204030204" pitchFamily="34" charset="0"/>
                <a:cs typeface="Arial" panose="020B0604020202020204" pitchFamily="34" charset="0"/>
              </a:rPr>
              <a:t>July - The French fleet set sail for England and entered the Solent unopposed with 128 ships on 16 July. The English had around 80 ships with which to oppose the French, including the flagship Mary Rose. The Mary Rose went into battle against the French on 19th July and was sunk whilst leading an attack on these French ships </a:t>
            </a:r>
          </a:p>
          <a:p>
            <a:pPr lvl="0">
              <a:lnSpc>
                <a:spcPct val="115000"/>
              </a:lnSpc>
              <a:spcAft>
                <a:spcPts val="800"/>
              </a:spcAft>
            </a:pPr>
            <a:endParaRPr lang="en-GB" sz="1200" spc="25" dirty="0">
              <a:effectLst/>
              <a:ea typeface="Calibri" panose="020F0502020204030204" pitchFamily="34" charset="0"/>
              <a:cs typeface="Times New Roman" panose="02020603050405020304" pitchFamily="18" charset="0"/>
            </a:endParaRPr>
          </a:p>
          <a:p>
            <a:pPr>
              <a:lnSpc>
                <a:spcPct val="130000"/>
              </a:lnSpc>
              <a:spcAft>
                <a:spcPts val="800"/>
              </a:spcAft>
            </a:pPr>
            <a:r>
              <a:rPr lang="en-US" sz="1200" b="1" spc="25" dirty="0">
                <a:effectLst/>
                <a:ea typeface="Calibri" panose="020F0502020204030204" pitchFamily="34" charset="0"/>
                <a:cs typeface="Arial" panose="020B0604020202020204" pitchFamily="34" charset="0"/>
              </a:rPr>
              <a:t>1546</a:t>
            </a:r>
            <a:endParaRPr lang="en-GB" sz="1200" spc="25" dirty="0">
              <a:effectLst/>
              <a:ea typeface="Calibri" panose="020F0502020204030204" pitchFamily="34" charset="0"/>
              <a:cs typeface="Times New Roman" panose="02020603050405020304" pitchFamily="18" charset="0"/>
            </a:endParaRPr>
          </a:p>
          <a:p>
            <a:pPr marL="171450" lvl="0" indent="-171450">
              <a:lnSpc>
                <a:spcPct val="115000"/>
              </a:lnSpc>
              <a:spcAft>
                <a:spcPts val="800"/>
              </a:spcAft>
              <a:buFont typeface="Arial" panose="020B0604020202020204" pitchFamily="34" charset="0"/>
              <a:buChar char="•"/>
            </a:pPr>
            <a:r>
              <a:rPr lang="en-US" sz="1200" spc="25" dirty="0">
                <a:effectLst/>
                <a:ea typeface="Calibri" panose="020F0502020204030204" pitchFamily="34" charset="0"/>
                <a:cs typeface="Arial" panose="020B0604020202020204" pitchFamily="34" charset="0"/>
              </a:rPr>
              <a:t>June - Treaty of Camp was signed between England and France to reach a peace settlement </a:t>
            </a:r>
          </a:p>
          <a:p>
            <a:pPr lvl="0">
              <a:lnSpc>
                <a:spcPct val="115000"/>
              </a:lnSpc>
              <a:spcAft>
                <a:spcPts val="800"/>
              </a:spcAft>
            </a:pPr>
            <a:endParaRPr lang="en-GB" sz="1200" spc="25" dirty="0">
              <a:effectLst/>
              <a:ea typeface="Calibri" panose="020F0502020204030204" pitchFamily="34" charset="0"/>
              <a:cs typeface="Times New Roman" panose="02020603050405020304" pitchFamily="18" charset="0"/>
            </a:endParaRPr>
          </a:p>
          <a:p>
            <a:pPr>
              <a:lnSpc>
                <a:spcPct val="130000"/>
              </a:lnSpc>
              <a:spcAft>
                <a:spcPts val="800"/>
              </a:spcAft>
            </a:pPr>
            <a:r>
              <a:rPr lang="en-US" sz="1200" b="1" spc="25" dirty="0">
                <a:effectLst/>
                <a:ea typeface="Calibri" panose="020F0502020204030204" pitchFamily="34" charset="0"/>
                <a:cs typeface="Arial" panose="020B0604020202020204" pitchFamily="34" charset="0"/>
              </a:rPr>
              <a:t>1547</a:t>
            </a:r>
            <a:endParaRPr lang="en-GB" sz="1200" spc="25" dirty="0">
              <a:effectLst/>
              <a:ea typeface="Calibri" panose="020F0502020204030204" pitchFamily="34" charset="0"/>
              <a:cs typeface="Times New Roman" panose="02020603050405020304" pitchFamily="18" charset="0"/>
            </a:endParaRPr>
          </a:p>
          <a:p>
            <a:pPr marL="171450" lvl="0" indent="-171450">
              <a:lnSpc>
                <a:spcPct val="115000"/>
              </a:lnSpc>
              <a:spcAft>
                <a:spcPts val="800"/>
              </a:spcAft>
              <a:buFont typeface="Arial" panose="020B0604020202020204" pitchFamily="34" charset="0"/>
              <a:buChar char="•"/>
            </a:pPr>
            <a:r>
              <a:rPr lang="en-US" sz="1200" spc="25" dirty="0">
                <a:effectLst/>
                <a:ea typeface="Calibri" panose="020F0502020204030204" pitchFamily="34" charset="0"/>
                <a:cs typeface="Arial" panose="020B0604020202020204" pitchFamily="34" charset="0"/>
              </a:rPr>
              <a:t>January – 28th of January Henry VIII dies at the Palace of Whitehall</a:t>
            </a:r>
            <a:endParaRPr lang="en-GB" sz="1200" spc="25" dirty="0">
              <a:effectLst/>
              <a:ea typeface="Calibri" panose="020F0502020204030204" pitchFamily="34" charset="0"/>
              <a:cs typeface="Times New Roman" panose="02020603050405020304" pitchFamily="18" charset="0"/>
            </a:endParaRPr>
          </a:p>
          <a:p>
            <a:pPr marL="171450" lvl="0" indent="-171450">
              <a:lnSpc>
                <a:spcPct val="115000"/>
              </a:lnSpc>
              <a:spcAft>
                <a:spcPts val="800"/>
              </a:spcAft>
              <a:buFont typeface="Arial" panose="020B0604020202020204" pitchFamily="34" charset="0"/>
              <a:buChar char="•"/>
            </a:pPr>
            <a:r>
              <a:rPr lang="en-US" sz="1200" spc="25" dirty="0">
                <a:effectLst/>
                <a:ea typeface="Calibri" panose="020F0502020204030204" pitchFamily="34" charset="0"/>
                <a:cs typeface="Arial" panose="020B0604020202020204" pitchFamily="34" charset="0"/>
              </a:rPr>
              <a:t>February – 20th of February Henry’s son Edward is crowned Edward VI at the age of 9</a:t>
            </a:r>
            <a:endParaRPr lang="en-GB" dirty="0"/>
          </a:p>
        </p:txBody>
      </p:sp>
    </p:spTree>
    <p:extLst>
      <p:ext uri="{BB962C8B-B14F-4D97-AF65-F5344CB8AC3E}">
        <p14:creationId xmlns:p14="http://schemas.microsoft.com/office/powerpoint/2010/main" val="150928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1FBC3-1CFE-DB3B-E937-E74C69A41D76}"/>
              </a:ext>
            </a:extLst>
          </p:cNvPr>
          <p:cNvSpPr>
            <a:spLocks noGrp="1"/>
          </p:cNvSpPr>
          <p:nvPr>
            <p:ph type="title"/>
          </p:nvPr>
        </p:nvSpPr>
        <p:spPr>
          <a:xfrm>
            <a:off x="357187" y="365126"/>
            <a:ext cx="11159310" cy="717226"/>
          </a:xfrm>
        </p:spPr>
        <p:txBody>
          <a:bodyPr>
            <a:normAutofit fontScale="90000"/>
          </a:bodyPr>
          <a:lstStyle/>
          <a:p>
            <a:r>
              <a:rPr lang="en-GB" sz="3200">
                <a:cs typeface="Arial" panose="020B0604020202020204" pitchFamily="34" charset="0"/>
              </a:rPr>
              <a:t>Can we prove how real the threat of invasion was in 1538-47? </a:t>
            </a:r>
            <a:r>
              <a:rPr lang="en-GB" sz="3200">
                <a:solidFill>
                  <a:schemeClr val="bg1"/>
                </a:solidFill>
                <a:cs typeface="Arial" panose="020B0604020202020204" pitchFamily="34" charset="0"/>
              </a:rPr>
              <a:t>1</a:t>
            </a:r>
            <a:endParaRPr lang="en-US">
              <a:solidFill>
                <a:schemeClr val="bg1"/>
              </a:solidFill>
              <a:cs typeface="Arial" panose="020B0604020202020204" pitchFamily="34" charset="0"/>
            </a:endParaRPr>
          </a:p>
        </p:txBody>
      </p:sp>
      <p:sp>
        <p:nvSpPr>
          <p:cNvPr id="3" name="Text Placeholder 2">
            <a:extLst>
              <a:ext uri="{FF2B5EF4-FFF2-40B4-BE49-F238E27FC236}">
                <a16:creationId xmlns:a16="http://schemas.microsoft.com/office/drawing/2014/main" id="{B14BA19C-2D47-40F0-E01B-15EE52DC76A0}"/>
              </a:ext>
            </a:extLst>
          </p:cNvPr>
          <p:cNvSpPr>
            <a:spLocks noGrp="1"/>
          </p:cNvSpPr>
          <p:nvPr>
            <p:ph type="body" sz="quarter" idx="10"/>
          </p:nvPr>
        </p:nvSpPr>
        <p:spPr/>
        <p:txBody>
          <a:bodyPr/>
          <a:lstStyle/>
          <a:p>
            <a:r>
              <a:rPr lang="en-GB" sz="2400" b="1">
                <a:latin typeface="Arial" panose="020B0604020202020204" pitchFamily="34" charset="0"/>
                <a:cs typeface="Arial" panose="020B0604020202020204" pitchFamily="34" charset="0"/>
              </a:rPr>
              <a:t>Key Stage 5: </a:t>
            </a:r>
            <a:r>
              <a:rPr lang="en-GB" sz="2400">
                <a:latin typeface="Arial" panose="020B0604020202020204" pitchFamily="34" charset="0"/>
                <a:cs typeface="Arial" panose="020B0604020202020204" pitchFamily="34" charset="0"/>
              </a:rPr>
              <a:t>History</a:t>
            </a:r>
          </a:p>
          <a:p>
            <a:endParaRPr lang="en-US"/>
          </a:p>
        </p:txBody>
      </p:sp>
      <p:sp>
        <p:nvSpPr>
          <p:cNvPr id="4" name="Content Placeholder 3">
            <a:extLst>
              <a:ext uri="{FF2B5EF4-FFF2-40B4-BE49-F238E27FC236}">
                <a16:creationId xmlns:a16="http://schemas.microsoft.com/office/drawing/2014/main" id="{88645FCF-DCF5-B48B-ECAF-7A21A74ED769}"/>
              </a:ext>
            </a:extLst>
          </p:cNvPr>
          <p:cNvSpPr>
            <a:spLocks noGrp="1"/>
          </p:cNvSpPr>
          <p:nvPr>
            <p:ph idx="1"/>
          </p:nvPr>
        </p:nvSpPr>
        <p:spPr>
          <a:xfrm>
            <a:off x="357187" y="2429353"/>
            <a:ext cx="9428498" cy="3392103"/>
          </a:xfrm>
        </p:spPr>
        <p:txBody>
          <a:bodyPr/>
          <a:lstStyle/>
          <a:p>
            <a:r>
              <a:rPr lang="en-GB" sz="2000" b="1">
                <a:cs typeface="Arial" panose="020B0604020202020204" pitchFamily="34" charset="0"/>
              </a:rPr>
              <a:t>Learning Aims and Outcomes</a:t>
            </a:r>
          </a:p>
          <a:p>
            <a:endParaRPr lang="en-GB" sz="1000">
              <a:solidFill>
                <a:srgbClr val="000000"/>
              </a:solidFill>
              <a:cs typeface="Arial" panose="020B0604020202020204" pitchFamily="34" charset="0"/>
            </a:endParaRPr>
          </a:p>
          <a:p>
            <a:pPr marL="342900" indent="-342900">
              <a:buFont typeface="Arial" pitchFamily="34" charset="0"/>
              <a:buChar char="•"/>
            </a:pPr>
            <a:r>
              <a:rPr lang="en-GB" sz="2000">
                <a:solidFill>
                  <a:srgbClr val="000000"/>
                </a:solidFill>
                <a:cs typeface="Arial" panose="020B0604020202020204" pitchFamily="34" charset="0"/>
              </a:rPr>
              <a:t>Students will use evidence to help their understanding of how Henry VIII perceived the threat of invasion from France and Spain between 1538-47 and gain a better understanding of Henry VIII’s foreign policy and it’s impact on England</a:t>
            </a:r>
          </a:p>
          <a:p>
            <a:endParaRPr lang="en-GB" sz="1000">
              <a:solidFill>
                <a:srgbClr val="000000"/>
              </a:solidFill>
              <a:cs typeface="Arial" panose="020B0604020202020204" pitchFamily="34" charset="0"/>
            </a:endParaRPr>
          </a:p>
          <a:p>
            <a:pPr marL="342900" indent="-342900">
              <a:buFont typeface="Arial" pitchFamily="34" charset="0"/>
              <a:buChar char="•"/>
            </a:pPr>
            <a:r>
              <a:rPr lang="en-GB" sz="2000">
                <a:solidFill>
                  <a:srgbClr val="000000"/>
                </a:solidFill>
                <a:cs typeface="Arial" panose="020B0604020202020204" pitchFamily="34" charset="0"/>
              </a:rPr>
              <a:t>Students will be able to demonstrate skills in searching for, assessing and using relevant evidence</a:t>
            </a:r>
          </a:p>
        </p:txBody>
      </p:sp>
    </p:spTree>
    <p:extLst>
      <p:ext uri="{BB962C8B-B14F-4D97-AF65-F5344CB8AC3E}">
        <p14:creationId xmlns:p14="http://schemas.microsoft.com/office/powerpoint/2010/main" val="839728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1997D0D-9988-498A-8D32-CAFF5AC0B5E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77826" y="565830"/>
            <a:ext cx="9636347" cy="5896462"/>
          </a:xfrm>
          <a:prstGeom prst="rect">
            <a:avLst/>
          </a:prstGeom>
        </p:spPr>
      </p:pic>
      <p:sp>
        <p:nvSpPr>
          <p:cNvPr id="2" name="Title 1">
            <a:extLst>
              <a:ext uri="{FF2B5EF4-FFF2-40B4-BE49-F238E27FC236}">
                <a16:creationId xmlns:a16="http://schemas.microsoft.com/office/drawing/2014/main" id="{40687A83-8913-49E6-A715-95A016FBF067}"/>
              </a:ext>
            </a:extLst>
          </p:cNvPr>
          <p:cNvSpPr>
            <a:spLocks noGrp="1"/>
          </p:cNvSpPr>
          <p:nvPr>
            <p:ph type="title"/>
          </p:nvPr>
        </p:nvSpPr>
        <p:spPr/>
        <p:txBody>
          <a:bodyPr/>
          <a:lstStyle/>
          <a:p>
            <a:r>
              <a:rPr lang="en-GB"/>
              <a:t>More resources</a:t>
            </a:r>
          </a:p>
        </p:txBody>
      </p:sp>
      <p:sp>
        <p:nvSpPr>
          <p:cNvPr id="18" name="TextBox 17">
            <a:extLst>
              <a:ext uri="{FF2B5EF4-FFF2-40B4-BE49-F238E27FC236}">
                <a16:creationId xmlns:a16="http://schemas.microsoft.com/office/drawing/2014/main" id="{90CF117D-5386-4B3F-8C25-BEFC6FF36C12}"/>
              </a:ext>
            </a:extLst>
          </p:cNvPr>
          <p:cNvSpPr txBox="1"/>
          <p:nvPr/>
        </p:nvSpPr>
        <p:spPr>
          <a:xfrm>
            <a:off x="3051544" y="1382233"/>
            <a:ext cx="6253670" cy="461665"/>
          </a:xfrm>
          <a:prstGeom prst="rect">
            <a:avLst/>
          </a:prstGeom>
          <a:noFill/>
        </p:spPr>
        <p:txBody>
          <a:bodyPr wrap="square" rtlCol="0">
            <a:spAutoFit/>
          </a:bodyPr>
          <a:lstStyle/>
          <a:p>
            <a:pPr algn="ctr"/>
            <a:r>
              <a:rPr lang="en-GB" sz="2400"/>
              <a:t>MORE RESOURSCES AT</a:t>
            </a:r>
          </a:p>
        </p:txBody>
      </p:sp>
      <p:sp>
        <p:nvSpPr>
          <p:cNvPr id="15" name="TextBox 14">
            <a:extLst>
              <a:ext uri="{FF2B5EF4-FFF2-40B4-BE49-F238E27FC236}">
                <a16:creationId xmlns:a16="http://schemas.microsoft.com/office/drawing/2014/main" id="{7E786403-4259-401C-B5EB-BBB01A8E16A0}"/>
              </a:ext>
            </a:extLst>
          </p:cNvPr>
          <p:cNvSpPr txBox="1"/>
          <p:nvPr/>
        </p:nvSpPr>
        <p:spPr>
          <a:xfrm>
            <a:off x="3375121" y="3210991"/>
            <a:ext cx="6118718" cy="436017"/>
          </a:xfrm>
          <a:prstGeom prst="rect">
            <a:avLst/>
          </a:prstGeom>
        </p:spPr>
        <p:txBody>
          <a:bodyPr wrap="square" lIns="0" tIns="0" rIns="0" bIns="0" rtlCol="0" anchor="t">
            <a:spAutoFit/>
          </a:bodyPr>
          <a:lstStyle/>
          <a:p>
            <a:pPr algn="ctr">
              <a:lnSpc>
                <a:spcPts val="3359"/>
              </a:lnSpc>
            </a:pPr>
            <a:r>
              <a:rPr lang="en-US" sz="3200" baseline="0" dirty="0">
                <a:solidFill>
                  <a:schemeClr val="bg1">
                    <a:lumMod val="50000"/>
                  </a:schemeClr>
                </a:solidFill>
                <a:latin typeface="Arial" panose="020B0604020202020204" pitchFamily="34" charset="0"/>
                <a:cs typeface="Arial" panose="020B0604020202020204" pitchFamily="34" charset="0"/>
                <a:hlinkClick r:id="rId3"/>
              </a:rPr>
              <a:t>HistoricEngland.org.uk/Education</a:t>
            </a:r>
            <a:endParaRPr lang="en-US" sz="3200" baseline="0" dirty="0">
              <a:solidFill>
                <a:schemeClr val="bg1">
                  <a:lumMod val="50000"/>
                </a:schemeClr>
              </a:solidFill>
              <a:latin typeface="Arial" panose="020B0604020202020204" pitchFamily="34" charset="0"/>
              <a:cs typeface="Arial" panose="020B0604020202020204" pitchFamily="34" charset="0"/>
            </a:endParaRPr>
          </a:p>
        </p:txBody>
      </p:sp>
      <p:pic>
        <p:nvPicPr>
          <p:cNvPr id="16" name="Picture 7" descr="Historic England logo">
            <a:extLst>
              <a:ext uri="{FF2B5EF4-FFF2-40B4-BE49-F238E27FC236}">
                <a16:creationId xmlns:a16="http://schemas.microsoft.com/office/drawing/2014/main" id="{1ED56333-3D6D-402E-AC99-95FEF75BA2F2}"/>
              </a:ext>
            </a:extLst>
          </p:cNvPr>
          <p:cNvPicPr>
            <a:picLocks noChangeAspect="1"/>
          </p:cNvPicPr>
          <p:nvPr/>
        </p:nvPicPr>
        <p:blipFill>
          <a:blip r:embed="rId4"/>
          <a:srcRect/>
          <a:stretch>
            <a:fillRect/>
          </a:stretch>
        </p:blipFill>
        <p:spPr>
          <a:xfrm>
            <a:off x="4120545" y="4515907"/>
            <a:ext cx="3950909" cy="1308050"/>
          </a:xfrm>
          <a:prstGeom prst="rect">
            <a:avLst/>
          </a:prstGeom>
        </p:spPr>
      </p:pic>
    </p:spTree>
    <p:extLst>
      <p:ext uri="{BB962C8B-B14F-4D97-AF65-F5344CB8AC3E}">
        <p14:creationId xmlns:p14="http://schemas.microsoft.com/office/powerpoint/2010/main" val="38545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85F4-C0A6-3B0A-CCC9-179BA841D6DE}"/>
              </a:ext>
            </a:extLst>
          </p:cNvPr>
          <p:cNvSpPr>
            <a:spLocks noGrp="1"/>
          </p:cNvSpPr>
          <p:nvPr>
            <p:ph type="title"/>
          </p:nvPr>
        </p:nvSpPr>
        <p:spPr/>
        <p:txBody>
          <a:bodyPr/>
          <a:lstStyle/>
          <a:p>
            <a:r>
              <a:rPr lang="en-GB" sz="3200" b="1">
                <a:cs typeface="Arial" panose="020B0604020202020204" pitchFamily="34" charset="0"/>
              </a:rPr>
              <a:t>Background</a:t>
            </a:r>
            <a:endParaRPr lang="en-US">
              <a:cs typeface="Arial" panose="020B0604020202020204" pitchFamily="34" charset="0"/>
            </a:endParaRPr>
          </a:p>
        </p:txBody>
      </p:sp>
      <p:grpSp>
        <p:nvGrpSpPr>
          <p:cNvPr id="4" name="Washi" descr="Washi tape">
            <a:extLst>
              <a:ext uri="{FF2B5EF4-FFF2-40B4-BE49-F238E27FC236}">
                <a16:creationId xmlns:a16="http://schemas.microsoft.com/office/drawing/2014/main" id="{405F360F-7590-13BE-94FA-90B2C8ADCE5B}"/>
              </a:ext>
            </a:extLst>
          </p:cNvPr>
          <p:cNvGrpSpPr/>
          <p:nvPr/>
        </p:nvGrpSpPr>
        <p:grpSpPr>
          <a:xfrm>
            <a:off x="447322" y="2691359"/>
            <a:ext cx="4950307" cy="1475281"/>
            <a:chOff x="3978440" y="392171"/>
            <a:chExt cx="4950307" cy="1475281"/>
          </a:xfrm>
        </p:grpSpPr>
        <p:sp>
          <p:nvSpPr>
            <p:cNvPr id="5" name="Picture 9">
              <a:extLst>
                <a:ext uri="{FF2B5EF4-FFF2-40B4-BE49-F238E27FC236}">
                  <a16:creationId xmlns:a16="http://schemas.microsoft.com/office/drawing/2014/main" id="{5E98786F-4176-5CD1-CD31-E50796B53C3A}"/>
                </a:ext>
                <a:ext uri="{C183D7F6-B498-43B3-948B-1728B52AA6E4}">
                  <adec:decorative xmlns:adec="http://schemas.microsoft.com/office/drawing/2017/decorative" val="1"/>
                </a:ext>
              </a:extLst>
            </p:cNvPr>
            <p:cNvSpPr/>
            <p:nvPr/>
          </p:nvSpPr>
          <p:spPr>
            <a:xfrm rot="10800000" flipV="1">
              <a:off x="3978440" y="392171"/>
              <a:ext cx="4950307" cy="1475281"/>
            </a:xfrm>
            <a:custGeom>
              <a:avLst/>
              <a:gdLst>
                <a:gd name="connsiteX0" fmla="*/ -9 w 1699655"/>
                <a:gd name="connsiteY0" fmla="*/ 403590 h 548526"/>
                <a:gd name="connsiteX1" fmla="*/ -9 w 1699655"/>
                <a:gd name="connsiteY1" fmla="*/ 389709 h 548526"/>
                <a:gd name="connsiteX2" fmla="*/ 1104 w 1699655"/>
                <a:gd name="connsiteY2" fmla="*/ 380087 h 548526"/>
                <a:gd name="connsiteX3" fmla="*/ 7926 w 1699655"/>
                <a:gd name="connsiteY3" fmla="*/ 329422 h 548526"/>
                <a:gd name="connsiteX4" fmla="*/ 11222 w 1699655"/>
                <a:gd name="connsiteY4" fmla="*/ 277199 h 548526"/>
                <a:gd name="connsiteX5" fmla="*/ 11446 w 1699655"/>
                <a:gd name="connsiteY5" fmla="*/ 220084 h 548526"/>
                <a:gd name="connsiteX6" fmla="*/ 11182 w 1699655"/>
                <a:gd name="connsiteY6" fmla="*/ 186012 h 548526"/>
                <a:gd name="connsiteX7" fmla="*/ 9699 w 1699655"/>
                <a:gd name="connsiteY7" fmla="*/ 147904 h 548526"/>
                <a:gd name="connsiteX8" fmla="*/ 9976 w 1699655"/>
                <a:gd name="connsiteY8" fmla="*/ 113839 h 548526"/>
                <a:gd name="connsiteX9" fmla="*/ 10220 w 1699655"/>
                <a:gd name="connsiteY9" fmla="*/ 94610 h 548526"/>
                <a:gd name="connsiteX10" fmla="*/ 14590 w 1699655"/>
                <a:gd name="connsiteY10" fmla="*/ 61770 h 548526"/>
                <a:gd name="connsiteX11" fmla="*/ 23468 w 1699655"/>
                <a:gd name="connsiteY11" fmla="*/ 30906 h 548526"/>
                <a:gd name="connsiteX12" fmla="*/ 64400 w 1699655"/>
                <a:gd name="connsiteY12" fmla="*/ 3623 h 548526"/>
                <a:gd name="connsiteX13" fmla="*/ 108191 w 1699655"/>
                <a:gd name="connsiteY13" fmla="*/ 567 h 548526"/>
                <a:gd name="connsiteX14" fmla="*/ 160737 w 1699655"/>
                <a:gd name="connsiteY14" fmla="*/ 331 h 548526"/>
                <a:gd name="connsiteX15" fmla="*/ 202044 w 1699655"/>
                <a:gd name="connsiteY15" fmla="*/ 2 h 548526"/>
                <a:gd name="connsiteX16" fmla="*/ 284962 w 1699655"/>
                <a:gd name="connsiteY16" fmla="*/ 2240 h 548526"/>
                <a:gd name="connsiteX17" fmla="*/ 367036 w 1699655"/>
                <a:gd name="connsiteY17" fmla="*/ 4722 h 548526"/>
                <a:gd name="connsiteX18" fmla="*/ 440739 w 1699655"/>
                <a:gd name="connsiteY18" fmla="*/ 6632 h 548526"/>
                <a:gd name="connsiteX19" fmla="*/ 509287 w 1699655"/>
                <a:gd name="connsiteY19" fmla="*/ 7917 h 548526"/>
                <a:gd name="connsiteX20" fmla="*/ 585402 w 1699655"/>
                <a:gd name="connsiteY20" fmla="*/ 9781 h 548526"/>
                <a:gd name="connsiteX21" fmla="*/ 666797 w 1699655"/>
                <a:gd name="connsiteY21" fmla="*/ 10992 h 548526"/>
                <a:gd name="connsiteX22" fmla="*/ 760254 w 1699655"/>
                <a:gd name="connsiteY22" fmla="*/ 11743 h 548526"/>
                <a:gd name="connsiteX23" fmla="*/ 825181 w 1699655"/>
                <a:gd name="connsiteY23" fmla="*/ 12935 h 548526"/>
                <a:gd name="connsiteX24" fmla="*/ 912996 w 1699655"/>
                <a:gd name="connsiteY24" fmla="*/ 14212 h 548526"/>
                <a:gd name="connsiteX25" fmla="*/ 975968 w 1699655"/>
                <a:gd name="connsiteY25" fmla="*/ 14811 h 548526"/>
                <a:gd name="connsiteX26" fmla="*/ 1071801 w 1699655"/>
                <a:gd name="connsiteY26" fmla="*/ 16128 h 548526"/>
                <a:gd name="connsiteX27" fmla="*/ 1150714 w 1699655"/>
                <a:gd name="connsiteY27" fmla="*/ 18011 h 548526"/>
                <a:gd name="connsiteX28" fmla="*/ 1216730 w 1699655"/>
                <a:gd name="connsiteY28" fmla="*/ 20494 h 548526"/>
                <a:gd name="connsiteX29" fmla="*/ 1294721 w 1699655"/>
                <a:gd name="connsiteY29" fmla="*/ 23681 h 548526"/>
                <a:gd name="connsiteX30" fmla="*/ 1347453 w 1699655"/>
                <a:gd name="connsiteY30" fmla="*/ 26355 h 548526"/>
                <a:gd name="connsiteX31" fmla="*/ 1426458 w 1699655"/>
                <a:gd name="connsiteY31" fmla="*/ 31222 h 548526"/>
                <a:gd name="connsiteX32" fmla="*/ 1477926 w 1699655"/>
                <a:gd name="connsiteY32" fmla="*/ 34363 h 548526"/>
                <a:gd name="connsiteX33" fmla="*/ 1551092 w 1699655"/>
                <a:gd name="connsiteY33" fmla="*/ 42686 h 548526"/>
                <a:gd name="connsiteX34" fmla="*/ 1639618 w 1699655"/>
                <a:gd name="connsiteY34" fmla="*/ 69250 h 548526"/>
                <a:gd name="connsiteX35" fmla="*/ 1686289 w 1699655"/>
                <a:gd name="connsiteY35" fmla="*/ 111725 h 548526"/>
                <a:gd name="connsiteX36" fmla="*/ 1693918 w 1699655"/>
                <a:gd name="connsiteY36" fmla="*/ 144084 h 548526"/>
                <a:gd name="connsiteX37" fmla="*/ 1697516 w 1699655"/>
                <a:gd name="connsiteY37" fmla="*/ 206374 h 548526"/>
                <a:gd name="connsiteX38" fmla="*/ 1695579 w 1699655"/>
                <a:gd name="connsiteY38" fmla="*/ 249530 h 548526"/>
                <a:gd name="connsiteX39" fmla="*/ 1695320 w 1699655"/>
                <a:gd name="connsiteY39" fmla="*/ 300315 h 548526"/>
                <a:gd name="connsiteX40" fmla="*/ 1699223 w 1699655"/>
                <a:gd name="connsiteY40" fmla="*/ 359118 h 548526"/>
                <a:gd name="connsiteX41" fmla="*/ 1695966 w 1699655"/>
                <a:gd name="connsiteY41" fmla="*/ 409387 h 548526"/>
                <a:gd name="connsiteX42" fmla="*/ 1684960 w 1699655"/>
                <a:gd name="connsiteY42" fmla="*/ 464706 h 548526"/>
                <a:gd name="connsiteX43" fmla="*/ 1663152 w 1699655"/>
                <a:gd name="connsiteY43" fmla="*/ 516431 h 548526"/>
                <a:gd name="connsiteX44" fmla="*/ 1638834 w 1699655"/>
                <a:gd name="connsiteY44" fmla="*/ 533860 h 548526"/>
                <a:gd name="connsiteX45" fmla="*/ 1618935 w 1699655"/>
                <a:gd name="connsiteY45" fmla="*/ 538386 h 548526"/>
                <a:gd name="connsiteX46" fmla="*/ 1563758 w 1699655"/>
                <a:gd name="connsiteY46" fmla="*/ 543418 h 548526"/>
                <a:gd name="connsiteX47" fmla="*/ 1496220 w 1699655"/>
                <a:gd name="connsiteY47" fmla="*/ 546579 h 548526"/>
                <a:gd name="connsiteX48" fmla="*/ 1411227 w 1699655"/>
                <a:gd name="connsiteY48" fmla="*/ 547944 h 548526"/>
                <a:gd name="connsiteX49" fmla="*/ 1355479 w 1699655"/>
                <a:gd name="connsiteY49" fmla="*/ 548441 h 548526"/>
                <a:gd name="connsiteX50" fmla="*/ 1185032 w 1699655"/>
                <a:gd name="connsiteY50" fmla="*/ 547344 h 548526"/>
                <a:gd name="connsiteX51" fmla="*/ 1120972 w 1699655"/>
                <a:gd name="connsiteY51" fmla="*/ 545492 h 548526"/>
                <a:gd name="connsiteX52" fmla="*/ 1061385 w 1699655"/>
                <a:gd name="connsiteY52" fmla="*/ 543040 h 548526"/>
                <a:gd name="connsiteX53" fmla="*/ 1003690 w 1699655"/>
                <a:gd name="connsiteY53" fmla="*/ 541722 h 548526"/>
                <a:gd name="connsiteX54" fmla="*/ 929095 w 1699655"/>
                <a:gd name="connsiteY54" fmla="*/ 540976 h 548526"/>
                <a:gd name="connsiteX55" fmla="*/ 899850 w 1699655"/>
                <a:gd name="connsiteY55" fmla="*/ 540229 h 548526"/>
                <a:gd name="connsiteX56" fmla="*/ 852312 w 1699655"/>
                <a:gd name="connsiteY56" fmla="*/ 537833 h 548526"/>
                <a:gd name="connsiteX57" fmla="*/ 826352 w 1699655"/>
                <a:gd name="connsiteY57" fmla="*/ 536478 h 548526"/>
                <a:gd name="connsiteX58" fmla="*/ 770866 w 1699655"/>
                <a:gd name="connsiteY58" fmla="*/ 533418 h 548526"/>
                <a:gd name="connsiteX59" fmla="*/ 732927 w 1699655"/>
                <a:gd name="connsiteY59" fmla="*/ 531445 h 548526"/>
                <a:gd name="connsiteX60" fmla="*/ 677838 w 1699655"/>
                <a:gd name="connsiteY60" fmla="*/ 528376 h 548526"/>
                <a:gd name="connsiteX61" fmla="*/ 641105 w 1699655"/>
                <a:gd name="connsiteY61" fmla="*/ 526394 h 548526"/>
                <a:gd name="connsiteX62" fmla="*/ 591256 w 1699655"/>
                <a:gd name="connsiteY62" fmla="*/ 523344 h 548526"/>
                <a:gd name="connsiteX63" fmla="*/ 558959 w 1699655"/>
                <a:gd name="connsiteY63" fmla="*/ 521371 h 548526"/>
                <a:gd name="connsiteX64" fmla="*/ 509524 w 1699655"/>
                <a:gd name="connsiteY64" fmla="*/ 518330 h 548526"/>
                <a:gd name="connsiteX65" fmla="*/ 474011 w 1699655"/>
                <a:gd name="connsiteY65" fmla="*/ 516302 h 548526"/>
                <a:gd name="connsiteX66" fmla="*/ 427358 w 1699655"/>
                <a:gd name="connsiteY66" fmla="*/ 513343 h 548526"/>
                <a:gd name="connsiteX67" fmla="*/ 391838 w 1699655"/>
                <a:gd name="connsiteY67" fmla="*/ 511260 h 548526"/>
                <a:gd name="connsiteX68" fmla="*/ 331397 w 1699655"/>
                <a:gd name="connsiteY68" fmla="*/ 506330 h 548526"/>
                <a:gd name="connsiteX69" fmla="*/ 283986 w 1699655"/>
                <a:gd name="connsiteY69" fmla="*/ 500790 h 548526"/>
                <a:gd name="connsiteX70" fmla="*/ 225324 w 1699655"/>
                <a:gd name="connsiteY70" fmla="*/ 496182 h 548526"/>
                <a:gd name="connsiteX71" fmla="*/ 208068 w 1699655"/>
                <a:gd name="connsiteY71" fmla="*/ 496182 h 548526"/>
                <a:gd name="connsiteX72" fmla="*/ 192539 w 1699655"/>
                <a:gd name="connsiteY72" fmla="*/ 495168 h 548526"/>
                <a:gd name="connsiteX73" fmla="*/ 161112 w 1699655"/>
                <a:gd name="connsiteY73" fmla="*/ 489242 h 548526"/>
                <a:gd name="connsiteX74" fmla="*/ 117281 w 1699655"/>
                <a:gd name="connsiteY74" fmla="*/ 479674 h 548526"/>
                <a:gd name="connsiteX75" fmla="*/ 81972 w 1699655"/>
                <a:gd name="connsiteY75" fmla="*/ 466282 h 548526"/>
                <a:gd name="connsiteX76" fmla="*/ 26243 w 1699655"/>
                <a:gd name="connsiteY76" fmla="*/ 440254 h 548526"/>
                <a:gd name="connsiteX77" fmla="*/ 20970 w 1699655"/>
                <a:gd name="connsiteY77" fmla="*/ 436890 h 548526"/>
                <a:gd name="connsiteX78" fmla="*/ 2119 w 1699655"/>
                <a:gd name="connsiteY78" fmla="*/ 414401 h 548526"/>
                <a:gd name="connsiteX79" fmla="*/ -9 w 1699655"/>
                <a:gd name="connsiteY79" fmla="*/ 403590 h 54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699655" h="548526">
                  <a:moveTo>
                    <a:pt x="-9" y="403590"/>
                  </a:moveTo>
                  <a:lnTo>
                    <a:pt x="-9" y="389709"/>
                  </a:lnTo>
                  <a:cubicBezTo>
                    <a:pt x="353" y="386502"/>
                    <a:pt x="649" y="383294"/>
                    <a:pt x="1104" y="380087"/>
                  </a:cubicBezTo>
                  <a:cubicBezTo>
                    <a:pt x="3411" y="363192"/>
                    <a:pt x="6258" y="346344"/>
                    <a:pt x="7926" y="329422"/>
                  </a:cubicBezTo>
                  <a:cubicBezTo>
                    <a:pt x="9653" y="312048"/>
                    <a:pt x="10681" y="294619"/>
                    <a:pt x="11222" y="277199"/>
                  </a:cubicBezTo>
                  <a:cubicBezTo>
                    <a:pt x="11789" y="258176"/>
                    <a:pt x="11460" y="239122"/>
                    <a:pt x="11446" y="220084"/>
                  </a:cubicBezTo>
                  <a:cubicBezTo>
                    <a:pt x="11446" y="208731"/>
                    <a:pt x="11446" y="197365"/>
                    <a:pt x="11182" y="186012"/>
                  </a:cubicBezTo>
                  <a:cubicBezTo>
                    <a:pt x="10846" y="173309"/>
                    <a:pt x="9930" y="160613"/>
                    <a:pt x="9699" y="147904"/>
                  </a:cubicBezTo>
                  <a:cubicBezTo>
                    <a:pt x="9488" y="136544"/>
                    <a:pt x="9865" y="125192"/>
                    <a:pt x="9976" y="113839"/>
                  </a:cubicBezTo>
                  <a:cubicBezTo>
                    <a:pt x="10029" y="107432"/>
                    <a:pt x="9580" y="100985"/>
                    <a:pt x="10220" y="94610"/>
                  </a:cubicBezTo>
                  <a:cubicBezTo>
                    <a:pt x="11321" y="83640"/>
                    <a:pt x="13120" y="72715"/>
                    <a:pt x="14590" y="61770"/>
                  </a:cubicBezTo>
                  <a:cubicBezTo>
                    <a:pt x="15875" y="51073"/>
                    <a:pt x="18872" y="40651"/>
                    <a:pt x="23468" y="30906"/>
                  </a:cubicBezTo>
                  <a:cubicBezTo>
                    <a:pt x="31176" y="15090"/>
                    <a:pt x="46824" y="4661"/>
                    <a:pt x="64400" y="3623"/>
                  </a:cubicBezTo>
                  <a:cubicBezTo>
                    <a:pt x="78861" y="1865"/>
                    <a:pt x="93559" y="989"/>
                    <a:pt x="108191" y="567"/>
                  </a:cubicBezTo>
                  <a:cubicBezTo>
                    <a:pt x="125685" y="34"/>
                    <a:pt x="143225" y="423"/>
                    <a:pt x="160737" y="331"/>
                  </a:cubicBezTo>
                  <a:cubicBezTo>
                    <a:pt x="174513" y="264"/>
                    <a:pt x="188282" y="-262"/>
                    <a:pt x="202044" y="2"/>
                  </a:cubicBezTo>
                  <a:cubicBezTo>
                    <a:pt x="229688" y="534"/>
                    <a:pt x="257318" y="1437"/>
                    <a:pt x="284962" y="2240"/>
                  </a:cubicBezTo>
                  <a:cubicBezTo>
                    <a:pt x="312322" y="3037"/>
                    <a:pt x="339669" y="3939"/>
                    <a:pt x="367036" y="4722"/>
                  </a:cubicBezTo>
                  <a:cubicBezTo>
                    <a:pt x="391595" y="5421"/>
                    <a:pt x="416162" y="6057"/>
                    <a:pt x="440739" y="6632"/>
                  </a:cubicBezTo>
                  <a:cubicBezTo>
                    <a:pt x="463577" y="7139"/>
                    <a:pt x="486442" y="7416"/>
                    <a:pt x="509287" y="7917"/>
                  </a:cubicBezTo>
                  <a:cubicBezTo>
                    <a:pt x="534670" y="8463"/>
                    <a:pt x="560039" y="9273"/>
                    <a:pt x="585402" y="9781"/>
                  </a:cubicBezTo>
                  <a:cubicBezTo>
                    <a:pt x="612528" y="10307"/>
                    <a:pt x="639659" y="10711"/>
                    <a:pt x="666797" y="10992"/>
                  </a:cubicBezTo>
                  <a:cubicBezTo>
                    <a:pt x="697941" y="11321"/>
                    <a:pt x="729098" y="11387"/>
                    <a:pt x="760254" y="11743"/>
                  </a:cubicBezTo>
                  <a:cubicBezTo>
                    <a:pt x="781899" y="11986"/>
                    <a:pt x="803532" y="12579"/>
                    <a:pt x="825181" y="12935"/>
                  </a:cubicBezTo>
                  <a:cubicBezTo>
                    <a:pt x="854453" y="13408"/>
                    <a:pt x="883715" y="13834"/>
                    <a:pt x="912996" y="14212"/>
                  </a:cubicBezTo>
                  <a:cubicBezTo>
                    <a:pt x="933975" y="14482"/>
                    <a:pt x="954972" y="14554"/>
                    <a:pt x="975968" y="14811"/>
                  </a:cubicBezTo>
                  <a:cubicBezTo>
                    <a:pt x="1007906" y="15194"/>
                    <a:pt x="1039863" y="15569"/>
                    <a:pt x="1071801" y="16128"/>
                  </a:cubicBezTo>
                  <a:cubicBezTo>
                    <a:pt x="1098102" y="16602"/>
                    <a:pt x="1124413" y="17230"/>
                    <a:pt x="1150714" y="18011"/>
                  </a:cubicBezTo>
                  <a:cubicBezTo>
                    <a:pt x="1172735" y="18670"/>
                    <a:pt x="1194728" y="19625"/>
                    <a:pt x="1216730" y="20494"/>
                  </a:cubicBezTo>
                  <a:cubicBezTo>
                    <a:pt x="1242727" y="21522"/>
                    <a:pt x="1268724" y="22536"/>
                    <a:pt x="1294721" y="23681"/>
                  </a:cubicBezTo>
                  <a:cubicBezTo>
                    <a:pt x="1312295" y="24458"/>
                    <a:pt x="1329879" y="25350"/>
                    <a:pt x="1347453" y="26355"/>
                  </a:cubicBezTo>
                  <a:cubicBezTo>
                    <a:pt x="1373819" y="27890"/>
                    <a:pt x="1400111" y="29595"/>
                    <a:pt x="1426458" y="31222"/>
                  </a:cubicBezTo>
                  <a:cubicBezTo>
                    <a:pt x="1443590" y="32283"/>
                    <a:pt x="1460749" y="33330"/>
                    <a:pt x="1477926" y="34363"/>
                  </a:cubicBezTo>
                  <a:cubicBezTo>
                    <a:pt x="1502447" y="35838"/>
                    <a:pt x="1526866" y="38616"/>
                    <a:pt x="1551092" y="42686"/>
                  </a:cubicBezTo>
                  <a:cubicBezTo>
                    <a:pt x="1581665" y="47497"/>
                    <a:pt x="1611444" y="56432"/>
                    <a:pt x="1639618" y="69250"/>
                  </a:cubicBezTo>
                  <a:cubicBezTo>
                    <a:pt x="1661205" y="79339"/>
                    <a:pt x="1677848" y="92714"/>
                    <a:pt x="1686289" y="111725"/>
                  </a:cubicBezTo>
                  <a:cubicBezTo>
                    <a:pt x="1690745" y="121969"/>
                    <a:pt x="1693337" y="132929"/>
                    <a:pt x="1693918" y="144084"/>
                  </a:cubicBezTo>
                  <a:cubicBezTo>
                    <a:pt x="1695237" y="164854"/>
                    <a:pt x="1697045" y="185603"/>
                    <a:pt x="1697516" y="206374"/>
                  </a:cubicBezTo>
                  <a:cubicBezTo>
                    <a:pt x="1697830" y="220743"/>
                    <a:pt x="1695911" y="235137"/>
                    <a:pt x="1695579" y="249530"/>
                  </a:cubicBezTo>
                  <a:cubicBezTo>
                    <a:pt x="1695182" y="266452"/>
                    <a:pt x="1695643" y="283384"/>
                    <a:pt x="1695320" y="300315"/>
                  </a:cubicBezTo>
                  <a:cubicBezTo>
                    <a:pt x="1694961" y="320002"/>
                    <a:pt x="1697645" y="339533"/>
                    <a:pt x="1699223" y="359118"/>
                  </a:cubicBezTo>
                  <a:cubicBezTo>
                    <a:pt x="1700339" y="375939"/>
                    <a:pt x="1699250" y="392843"/>
                    <a:pt x="1695966" y="409387"/>
                  </a:cubicBezTo>
                  <a:cubicBezTo>
                    <a:pt x="1692562" y="427830"/>
                    <a:pt x="1688900" y="446263"/>
                    <a:pt x="1684960" y="464706"/>
                  </a:cubicBezTo>
                  <a:cubicBezTo>
                    <a:pt x="1681030" y="483168"/>
                    <a:pt x="1673632" y="500716"/>
                    <a:pt x="1663152" y="516431"/>
                  </a:cubicBezTo>
                  <a:cubicBezTo>
                    <a:pt x="1657432" y="525003"/>
                    <a:pt x="1648788" y="531197"/>
                    <a:pt x="1638834" y="533860"/>
                  </a:cubicBezTo>
                  <a:cubicBezTo>
                    <a:pt x="1632339" y="535943"/>
                    <a:pt x="1625688" y="537455"/>
                    <a:pt x="1618935" y="538386"/>
                  </a:cubicBezTo>
                  <a:cubicBezTo>
                    <a:pt x="1600595" y="540423"/>
                    <a:pt x="1582200" y="542229"/>
                    <a:pt x="1563758" y="543418"/>
                  </a:cubicBezTo>
                  <a:cubicBezTo>
                    <a:pt x="1541276" y="544874"/>
                    <a:pt x="1518767" y="545934"/>
                    <a:pt x="1496220" y="546579"/>
                  </a:cubicBezTo>
                  <a:cubicBezTo>
                    <a:pt x="1467871" y="547363"/>
                    <a:pt x="1439567" y="547566"/>
                    <a:pt x="1411227" y="547944"/>
                  </a:cubicBezTo>
                  <a:cubicBezTo>
                    <a:pt x="1392647" y="548192"/>
                    <a:pt x="1374059" y="548524"/>
                    <a:pt x="1355479" y="548441"/>
                  </a:cubicBezTo>
                  <a:cubicBezTo>
                    <a:pt x="1298669" y="548202"/>
                    <a:pt x="1241851" y="547833"/>
                    <a:pt x="1185032" y="547344"/>
                  </a:cubicBezTo>
                  <a:cubicBezTo>
                    <a:pt x="1163666" y="547132"/>
                    <a:pt x="1142310" y="546257"/>
                    <a:pt x="1120972" y="545492"/>
                  </a:cubicBezTo>
                  <a:cubicBezTo>
                    <a:pt x="1101110" y="544782"/>
                    <a:pt x="1081257" y="543694"/>
                    <a:pt x="1061385" y="543040"/>
                  </a:cubicBezTo>
                  <a:cubicBezTo>
                    <a:pt x="1042178" y="542413"/>
                    <a:pt x="1022934" y="542026"/>
                    <a:pt x="1003690" y="541722"/>
                  </a:cubicBezTo>
                  <a:cubicBezTo>
                    <a:pt x="978837" y="541372"/>
                    <a:pt x="953966" y="541270"/>
                    <a:pt x="929095" y="540976"/>
                  </a:cubicBezTo>
                  <a:cubicBezTo>
                    <a:pt x="919343" y="540856"/>
                    <a:pt x="909592" y="540644"/>
                    <a:pt x="899850" y="540229"/>
                  </a:cubicBezTo>
                  <a:cubicBezTo>
                    <a:pt x="884001" y="539565"/>
                    <a:pt x="868162" y="538644"/>
                    <a:pt x="852312" y="537833"/>
                  </a:cubicBezTo>
                  <a:cubicBezTo>
                    <a:pt x="843650" y="537390"/>
                    <a:pt x="834997" y="536939"/>
                    <a:pt x="826352" y="536478"/>
                  </a:cubicBezTo>
                  <a:cubicBezTo>
                    <a:pt x="807852" y="535473"/>
                    <a:pt x="789357" y="534450"/>
                    <a:pt x="770866" y="533418"/>
                  </a:cubicBezTo>
                  <a:cubicBezTo>
                    <a:pt x="758218" y="532763"/>
                    <a:pt x="745576" y="532100"/>
                    <a:pt x="732927" y="531445"/>
                  </a:cubicBezTo>
                  <a:cubicBezTo>
                    <a:pt x="714564" y="530441"/>
                    <a:pt x="696201" y="529418"/>
                    <a:pt x="677838" y="528376"/>
                  </a:cubicBezTo>
                  <a:cubicBezTo>
                    <a:pt x="665591" y="527713"/>
                    <a:pt x="653345" y="527095"/>
                    <a:pt x="641105" y="526394"/>
                  </a:cubicBezTo>
                  <a:cubicBezTo>
                    <a:pt x="624482" y="525418"/>
                    <a:pt x="607865" y="524358"/>
                    <a:pt x="591256" y="523344"/>
                  </a:cubicBezTo>
                  <a:lnTo>
                    <a:pt x="558959" y="521371"/>
                  </a:lnTo>
                  <a:cubicBezTo>
                    <a:pt x="542481" y="520357"/>
                    <a:pt x="526003" y="519307"/>
                    <a:pt x="509524" y="518330"/>
                  </a:cubicBezTo>
                  <a:cubicBezTo>
                    <a:pt x="497661" y="517620"/>
                    <a:pt x="485836" y="517012"/>
                    <a:pt x="474011" y="516302"/>
                  </a:cubicBezTo>
                  <a:cubicBezTo>
                    <a:pt x="458456" y="515344"/>
                    <a:pt x="442907" y="514293"/>
                    <a:pt x="427358" y="513343"/>
                  </a:cubicBezTo>
                  <a:cubicBezTo>
                    <a:pt x="415494" y="512606"/>
                    <a:pt x="403630" y="512145"/>
                    <a:pt x="391838" y="511260"/>
                  </a:cubicBezTo>
                  <a:cubicBezTo>
                    <a:pt x="371676" y="509767"/>
                    <a:pt x="351507" y="508237"/>
                    <a:pt x="331397" y="506330"/>
                  </a:cubicBezTo>
                  <a:cubicBezTo>
                    <a:pt x="315538" y="504836"/>
                    <a:pt x="299666" y="503131"/>
                    <a:pt x="283986" y="500790"/>
                  </a:cubicBezTo>
                  <a:cubicBezTo>
                    <a:pt x="264640" y="497269"/>
                    <a:pt x="244984" y="495721"/>
                    <a:pt x="225324" y="496182"/>
                  </a:cubicBezTo>
                  <a:cubicBezTo>
                    <a:pt x="219604" y="496486"/>
                    <a:pt x="213817" y="496348"/>
                    <a:pt x="208068" y="496182"/>
                  </a:cubicBezTo>
                  <a:cubicBezTo>
                    <a:pt x="202875" y="496191"/>
                    <a:pt x="197687" y="495850"/>
                    <a:pt x="192539" y="495168"/>
                  </a:cubicBezTo>
                  <a:cubicBezTo>
                    <a:pt x="181994" y="493454"/>
                    <a:pt x="171540" y="491389"/>
                    <a:pt x="161112" y="489242"/>
                  </a:cubicBezTo>
                  <a:cubicBezTo>
                    <a:pt x="146434" y="486228"/>
                    <a:pt x="131492" y="483711"/>
                    <a:pt x="117281" y="479674"/>
                  </a:cubicBezTo>
                  <a:cubicBezTo>
                    <a:pt x="105210" y="476043"/>
                    <a:pt x="93411" y="471573"/>
                    <a:pt x="81972" y="466282"/>
                  </a:cubicBezTo>
                  <a:cubicBezTo>
                    <a:pt x="63154" y="457950"/>
                    <a:pt x="44778" y="449010"/>
                    <a:pt x="26243" y="440254"/>
                  </a:cubicBezTo>
                  <a:cubicBezTo>
                    <a:pt x="24368" y="439332"/>
                    <a:pt x="22599" y="438208"/>
                    <a:pt x="20970" y="436890"/>
                  </a:cubicBezTo>
                  <a:cubicBezTo>
                    <a:pt x="12685" y="430447"/>
                    <a:pt x="4315" y="424005"/>
                    <a:pt x="2119" y="414401"/>
                  </a:cubicBezTo>
                  <a:cubicBezTo>
                    <a:pt x="1236" y="410834"/>
                    <a:pt x="676" y="407212"/>
                    <a:pt x="-9" y="403590"/>
                  </a:cubicBezTo>
                  <a:close/>
                </a:path>
              </a:pathLst>
            </a:custGeom>
            <a:solidFill>
              <a:srgbClr val="ADD0F0"/>
            </a:solidFill>
            <a:ln w="9257" cap="flat">
              <a:noFill/>
              <a:prstDash val="solid"/>
              <a:miter/>
            </a:ln>
          </p:spPr>
          <p:txBody>
            <a:bodyPr rtlCol="0" anchor="ctr"/>
            <a:lstStyle/>
            <a:p>
              <a:endParaRPr lang="en-US"/>
            </a:p>
          </p:txBody>
        </p:sp>
        <p:sp>
          <p:nvSpPr>
            <p:cNvPr id="6" name="Text Placeholder">
              <a:extLst>
                <a:ext uri="{FF2B5EF4-FFF2-40B4-BE49-F238E27FC236}">
                  <a16:creationId xmlns:a16="http://schemas.microsoft.com/office/drawing/2014/main" id="{1A06373B-4529-1CE4-3AD6-A74C2E4CF830}"/>
                </a:ext>
              </a:extLst>
            </p:cNvPr>
            <p:cNvSpPr txBox="1">
              <a:spLocks/>
            </p:cNvSpPr>
            <p:nvPr/>
          </p:nvSpPr>
          <p:spPr>
            <a:xfrm rot="21383919">
              <a:off x="4442734" y="572487"/>
              <a:ext cx="4338916" cy="988325"/>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000">
                  <a:latin typeface="Arial" panose="020B0604020202020204" pitchFamily="34" charset="0"/>
                  <a:cs typeface="Arial" panose="020B0604020202020204" pitchFamily="34" charset="0"/>
                </a:rPr>
                <a:t>In 1536 </a:t>
              </a:r>
              <a:r>
                <a:rPr lang="en-GB" sz="2000" i="1">
                  <a:latin typeface="Arial" panose="020B0604020202020204" pitchFamily="34" charset="0"/>
                  <a:cs typeface="Arial" panose="020B0604020202020204" pitchFamily="34" charset="0"/>
                </a:rPr>
                <a:t>The Italian War </a:t>
              </a:r>
              <a:r>
                <a:rPr lang="en-GB" sz="2000">
                  <a:latin typeface="Arial" panose="020B0604020202020204" pitchFamily="34" charset="0"/>
                  <a:cs typeface="Arial" panose="020B0604020202020204" pitchFamily="34" charset="0"/>
                </a:rPr>
                <a:t>between Francis I of France and Charles V of Spain begins…</a:t>
              </a:r>
            </a:p>
          </p:txBody>
        </p:sp>
      </p:grpSp>
      <p:grpSp>
        <p:nvGrpSpPr>
          <p:cNvPr id="7" name="Washi" descr="Washi tape">
            <a:extLst>
              <a:ext uri="{FF2B5EF4-FFF2-40B4-BE49-F238E27FC236}">
                <a16:creationId xmlns:a16="http://schemas.microsoft.com/office/drawing/2014/main" id="{52B5521A-7202-8C3E-428B-F7313E624594}"/>
              </a:ext>
            </a:extLst>
          </p:cNvPr>
          <p:cNvGrpSpPr/>
          <p:nvPr/>
        </p:nvGrpSpPr>
        <p:grpSpPr>
          <a:xfrm>
            <a:off x="5768805" y="1497460"/>
            <a:ext cx="5037220" cy="2807368"/>
            <a:chOff x="8807116" y="118864"/>
            <a:chExt cx="5037220" cy="2807368"/>
          </a:xfrm>
        </p:grpSpPr>
        <p:sp>
          <p:nvSpPr>
            <p:cNvPr id="8" name="Washi">
              <a:extLst>
                <a:ext uri="{FF2B5EF4-FFF2-40B4-BE49-F238E27FC236}">
                  <a16:creationId xmlns:a16="http://schemas.microsoft.com/office/drawing/2014/main" id="{00044ABE-E1B8-A60C-A8E7-3E794C143183}"/>
                </a:ext>
                <a:ext uri="{C183D7F6-B498-43B3-948B-1728B52AA6E4}">
                  <adec:decorative xmlns:adec="http://schemas.microsoft.com/office/drawing/2017/decorative" val="1"/>
                </a:ext>
              </a:extLst>
            </p:cNvPr>
            <p:cNvSpPr txBox="1">
              <a:spLocks/>
            </p:cNvSpPr>
            <p:nvPr/>
          </p:nvSpPr>
          <p:spPr>
            <a:xfrm>
              <a:off x="8807116" y="118864"/>
              <a:ext cx="5037220" cy="2807368"/>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9" name="Text Placeholder">
              <a:extLst>
                <a:ext uri="{FF2B5EF4-FFF2-40B4-BE49-F238E27FC236}">
                  <a16:creationId xmlns:a16="http://schemas.microsoft.com/office/drawing/2014/main" id="{8A3C2CB6-9F5E-730D-18D7-9F8C1961EFE3}"/>
                </a:ext>
                <a:ext uri="{C183D7F6-B498-43B3-948B-1728B52AA6E4}">
                  <adec:decorative xmlns:adec="http://schemas.microsoft.com/office/drawing/2017/decorative" val="0"/>
                </a:ext>
              </a:extLst>
            </p:cNvPr>
            <p:cNvSpPr txBox="1">
              <a:spLocks/>
            </p:cNvSpPr>
            <p:nvPr/>
          </p:nvSpPr>
          <p:spPr>
            <a:xfrm rot="21383919">
              <a:off x="9602070" y="531139"/>
              <a:ext cx="3772569" cy="1793454"/>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000">
                  <a:latin typeface="Arial" panose="020B0604020202020204" pitchFamily="34" charset="0"/>
                  <a:cs typeface="Arial" panose="020B0604020202020204" pitchFamily="34" charset="0"/>
                </a:rPr>
                <a:t>In 1538 The Truce of Nice saw the declaration of a 10 year truce between Francis I of France and Charles V (Holy Roman Emperor)…</a:t>
              </a:r>
            </a:p>
          </p:txBody>
        </p:sp>
      </p:grpSp>
      <p:grpSp>
        <p:nvGrpSpPr>
          <p:cNvPr id="10" name="Washi" descr="Washi tape">
            <a:extLst>
              <a:ext uri="{FF2B5EF4-FFF2-40B4-BE49-F238E27FC236}">
                <a16:creationId xmlns:a16="http://schemas.microsoft.com/office/drawing/2014/main" id="{756B6A0F-5B32-23A1-C1EF-D735D371A041}"/>
              </a:ext>
            </a:extLst>
          </p:cNvPr>
          <p:cNvGrpSpPr/>
          <p:nvPr/>
        </p:nvGrpSpPr>
        <p:grpSpPr>
          <a:xfrm>
            <a:off x="1422011" y="4513405"/>
            <a:ext cx="6066443" cy="1694270"/>
            <a:chOff x="9478356" y="1418828"/>
            <a:chExt cx="1835524" cy="1113115"/>
          </a:xfrm>
        </p:grpSpPr>
        <p:pic>
          <p:nvPicPr>
            <p:cNvPr id="11" name="Picture 10">
              <a:extLst>
                <a:ext uri="{FF2B5EF4-FFF2-40B4-BE49-F238E27FC236}">
                  <a16:creationId xmlns:a16="http://schemas.microsoft.com/office/drawing/2014/main" id="{027CAF92-7706-EE15-6728-360772DAFAB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478356" y="1418828"/>
              <a:ext cx="1835524" cy="1113115"/>
            </a:xfrm>
            <a:prstGeom prst="rect">
              <a:avLst/>
            </a:prstGeom>
          </p:spPr>
        </p:pic>
        <p:sp>
          <p:nvSpPr>
            <p:cNvPr id="12" name="Text Placeholder">
              <a:extLst>
                <a:ext uri="{FF2B5EF4-FFF2-40B4-BE49-F238E27FC236}">
                  <a16:creationId xmlns:a16="http://schemas.microsoft.com/office/drawing/2014/main" id="{17102F1A-A223-632B-C88D-7D16B2BEC006}"/>
                </a:ext>
              </a:extLst>
            </p:cNvPr>
            <p:cNvSpPr txBox="1">
              <a:spLocks/>
            </p:cNvSpPr>
            <p:nvPr/>
          </p:nvSpPr>
          <p:spPr>
            <a:xfrm>
              <a:off x="9562968" y="1696108"/>
              <a:ext cx="1599433" cy="548743"/>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000" dirty="0">
                  <a:latin typeface="Arial" panose="020B0604020202020204" pitchFamily="34" charset="0"/>
                  <a:cs typeface="Arial" panose="020B0604020202020204" pitchFamily="34" charset="0"/>
                </a:rPr>
                <a:t>The Pope issued a decree that Henry was no longer King of England. He called upon Catholics to attack him.</a:t>
              </a:r>
            </a:p>
          </p:txBody>
        </p:sp>
      </p:grpSp>
    </p:spTree>
    <p:extLst>
      <p:ext uri="{BB962C8B-B14F-4D97-AF65-F5344CB8AC3E}">
        <p14:creationId xmlns:p14="http://schemas.microsoft.com/office/powerpoint/2010/main" val="2438396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B9B29-70AC-9845-A65A-303307524766}"/>
              </a:ext>
            </a:extLst>
          </p:cNvPr>
          <p:cNvSpPr>
            <a:spLocks noGrp="1"/>
          </p:cNvSpPr>
          <p:nvPr>
            <p:ph type="title"/>
          </p:nvPr>
        </p:nvSpPr>
        <p:spPr/>
        <p:txBody>
          <a:bodyPr/>
          <a:lstStyle/>
          <a:p>
            <a:r>
              <a:rPr lang="en-US"/>
              <a:t>TASK 1</a:t>
            </a:r>
          </a:p>
        </p:txBody>
      </p:sp>
      <p:sp>
        <p:nvSpPr>
          <p:cNvPr id="3" name="Content Placeholder 2">
            <a:extLst>
              <a:ext uri="{FF2B5EF4-FFF2-40B4-BE49-F238E27FC236}">
                <a16:creationId xmlns:a16="http://schemas.microsoft.com/office/drawing/2014/main" id="{B80E505A-ED9E-DE83-3DF0-1F3F1024DFA0}"/>
              </a:ext>
            </a:extLst>
          </p:cNvPr>
          <p:cNvSpPr>
            <a:spLocks noGrp="1"/>
          </p:cNvSpPr>
          <p:nvPr>
            <p:ph idx="1"/>
          </p:nvPr>
        </p:nvSpPr>
        <p:spPr/>
        <p:txBody>
          <a:bodyPr/>
          <a:lstStyle/>
          <a:p>
            <a:r>
              <a:rPr lang="en-GB" sz="2400" dirty="0">
                <a:latin typeface="Arial" panose="020B0604020202020204" pitchFamily="34" charset="0"/>
                <a:cs typeface="Arial" panose="020B0604020202020204" pitchFamily="34" charset="0"/>
              </a:rPr>
              <a:t>Search the </a:t>
            </a:r>
            <a:r>
              <a:rPr lang="en-GB" sz="2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Educational Images database </a:t>
            </a:r>
            <a:r>
              <a:rPr lang="en-GB" sz="2400" dirty="0">
                <a:latin typeface="Arial" panose="020B0604020202020204" pitchFamily="34" charset="0"/>
                <a:cs typeface="Arial" panose="020B0604020202020204" pitchFamily="34" charset="0"/>
              </a:rPr>
              <a:t>using the terms…</a:t>
            </a: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Henry viii, castle </a:t>
            </a:r>
            <a:r>
              <a:rPr lang="en-GB" sz="2400" dirty="0">
                <a:latin typeface="Arial" panose="020B0604020202020204" pitchFamily="34" charset="0"/>
                <a:cs typeface="Arial" panose="020B0604020202020204" pitchFamily="34" charset="0"/>
              </a:rPr>
              <a:t>and applying a ‘filter’ to select </a:t>
            </a:r>
            <a:r>
              <a:rPr lang="en-GB" sz="2400" b="1" dirty="0">
                <a:latin typeface="Arial" panose="020B0604020202020204" pitchFamily="34" charset="0"/>
                <a:cs typeface="Arial" panose="020B0604020202020204" pitchFamily="34" charset="0"/>
              </a:rPr>
              <a:t>Tudor (1485-1602)</a:t>
            </a:r>
            <a:r>
              <a:rPr lang="en-GB" sz="2400" dirty="0">
                <a:latin typeface="Arial" panose="020B0604020202020204" pitchFamily="34" charset="0"/>
                <a:cs typeface="Arial" panose="020B0604020202020204" pitchFamily="34" charset="0"/>
              </a:rPr>
              <a:t> from the drop-down list of Periods.</a:t>
            </a:r>
          </a:p>
          <a:p>
            <a:endParaRPr lang="en-US" sz="2400" dirty="0"/>
          </a:p>
        </p:txBody>
      </p:sp>
      <p:pic>
        <p:nvPicPr>
          <p:cNvPr id="20" name="Content Placeholder 19" descr="A screenshot of a search engine on Educational Images page">
            <a:extLst>
              <a:ext uri="{FF2B5EF4-FFF2-40B4-BE49-F238E27FC236}">
                <a16:creationId xmlns:a16="http://schemas.microsoft.com/office/drawing/2014/main" id="{293438A9-5A1C-F42D-67E1-6732960E03AA}"/>
              </a:ext>
            </a:extLst>
          </p:cNvPr>
          <p:cNvPicPr>
            <a:picLocks noGrp="1" noChangeAspect="1"/>
          </p:cNvPicPr>
          <p:nvPr>
            <p:ph idx="10"/>
          </p:nvPr>
        </p:nvPicPr>
        <p:blipFill>
          <a:blip r:embed="rId4"/>
          <a:stretch>
            <a:fillRect/>
          </a:stretch>
        </p:blipFill>
        <p:spPr>
          <a:xfrm>
            <a:off x="6096000" y="1685044"/>
            <a:ext cx="5022850" cy="4592811"/>
          </a:xfrm>
        </p:spPr>
      </p:pic>
      <p:grpSp>
        <p:nvGrpSpPr>
          <p:cNvPr id="11" name="Look-Char">
            <a:extLst>
              <a:ext uri="{FF2B5EF4-FFF2-40B4-BE49-F238E27FC236}">
                <a16:creationId xmlns:a16="http://schemas.microsoft.com/office/drawing/2014/main" id="{9D99F4D1-4A22-6FF7-0022-3E7D60A83BC9}"/>
              </a:ext>
              <a:ext uri="{C183D7F6-B498-43B3-948B-1728B52AA6E4}">
                <adec:decorative xmlns:adec="http://schemas.microsoft.com/office/drawing/2017/decorative" val="1"/>
              </a:ext>
            </a:extLst>
          </p:cNvPr>
          <p:cNvGrpSpPr/>
          <p:nvPr/>
        </p:nvGrpSpPr>
        <p:grpSpPr>
          <a:xfrm>
            <a:off x="3207731" y="3981559"/>
            <a:ext cx="2186341" cy="2145333"/>
            <a:chOff x="5454739" y="748100"/>
            <a:chExt cx="2429350" cy="2383784"/>
          </a:xfrm>
        </p:grpSpPr>
        <p:sp>
          <p:nvSpPr>
            <p:cNvPr id="12" name="Deco-Washi">
              <a:extLst>
                <a:ext uri="{FF2B5EF4-FFF2-40B4-BE49-F238E27FC236}">
                  <a16:creationId xmlns:a16="http://schemas.microsoft.com/office/drawing/2014/main" id="{096C533A-6427-6FC7-8383-4FBC282826FA}"/>
                </a:ext>
                <a:ext uri="{C183D7F6-B498-43B3-948B-1728B52AA6E4}">
                  <adec:decorative xmlns:adec="http://schemas.microsoft.com/office/drawing/2017/decorative" val="1"/>
                </a:ext>
              </a:extLst>
            </p:cNvPr>
            <p:cNvSpPr txBox="1">
              <a:spLocks/>
            </p:cNvSpPr>
            <p:nvPr/>
          </p:nvSpPr>
          <p:spPr>
            <a:xfrm>
              <a:off x="5645403" y="748100"/>
              <a:ext cx="1769427" cy="681038"/>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13" name="Text Placeholder" descr="Look">
              <a:extLst>
                <a:ext uri="{FF2B5EF4-FFF2-40B4-BE49-F238E27FC236}">
                  <a16:creationId xmlns:a16="http://schemas.microsoft.com/office/drawing/2014/main" id="{3E954210-1325-4D88-1781-304FEB3C22DE}"/>
                </a:ext>
              </a:extLst>
            </p:cNvPr>
            <p:cNvSpPr txBox="1">
              <a:spLocks/>
            </p:cNvSpPr>
            <p:nvPr/>
          </p:nvSpPr>
          <p:spPr>
            <a:xfrm rot="21383919">
              <a:off x="5690974" y="856768"/>
              <a:ext cx="1700794" cy="414338"/>
            </a:xfrm>
            <a:prstGeom prst="rect">
              <a:avLst/>
            </a:prstGeom>
            <a:noFill/>
          </p:spPr>
          <p:txBody>
            <a:bodyPr anchor="ctr" anchorCtr="0">
              <a:normAutofit lnSpcReduction="10000"/>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Look</a:t>
              </a:r>
            </a:p>
          </p:txBody>
        </p:sp>
        <p:pic>
          <p:nvPicPr>
            <p:cNvPr id="14" name="Look-icon" descr="Look character icon">
              <a:extLst>
                <a:ext uri="{FF2B5EF4-FFF2-40B4-BE49-F238E27FC236}">
                  <a16:creationId xmlns:a16="http://schemas.microsoft.com/office/drawing/2014/main" id="{A6DCA210-E89F-9FC6-6DF4-56D18AE7498A}"/>
                </a:ext>
              </a:extLst>
            </p:cNvPr>
            <p:cNvPicPr>
              <a:picLocks noChangeAspect="1"/>
            </p:cNvPicPr>
            <p:nvPr/>
          </p:nvPicPr>
          <p:blipFill>
            <a:blip r:embed="rId7"/>
            <a:stretch>
              <a:fillRect/>
            </a:stretch>
          </p:blipFill>
          <p:spPr>
            <a:xfrm>
              <a:off x="5454739" y="1565372"/>
              <a:ext cx="2429350" cy="1566512"/>
            </a:xfrm>
            <a:prstGeom prst="rect">
              <a:avLst/>
            </a:prstGeom>
          </p:spPr>
        </p:pic>
      </p:grpSp>
    </p:spTree>
    <p:extLst>
      <p:ext uri="{BB962C8B-B14F-4D97-AF65-F5344CB8AC3E}">
        <p14:creationId xmlns:p14="http://schemas.microsoft.com/office/powerpoint/2010/main" val="238675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D154D44-926D-D063-2D72-85DE2EB3D730}"/>
              </a:ext>
            </a:extLst>
          </p:cNvPr>
          <p:cNvSpPr>
            <a:spLocks noGrp="1"/>
          </p:cNvSpPr>
          <p:nvPr>
            <p:ph type="title"/>
          </p:nvPr>
        </p:nvSpPr>
        <p:spPr/>
        <p:txBody>
          <a:bodyPr/>
          <a:lstStyle/>
          <a:p>
            <a:r>
              <a:rPr lang="en-GB"/>
              <a:t>TASK 2</a:t>
            </a:r>
          </a:p>
        </p:txBody>
      </p:sp>
      <p:sp>
        <p:nvSpPr>
          <p:cNvPr id="3" name="Content Placeholder 2">
            <a:extLst>
              <a:ext uri="{FF2B5EF4-FFF2-40B4-BE49-F238E27FC236}">
                <a16:creationId xmlns:a16="http://schemas.microsoft.com/office/drawing/2014/main" id="{B80E505A-ED9E-DE83-3DF0-1F3F1024DFA0}"/>
              </a:ext>
            </a:extLst>
          </p:cNvPr>
          <p:cNvSpPr>
            <a:spLocks noGrp="1"/>
          </p:cNvSpPr>
          <p:nvPr>
            <p:ph idx="1"/>
          </p:nvPr>
        </p:nvSpPr>
        <p:spPr>
          <a:xfrm>
            <a:off x="381885" y="1470244"/>
            <a:ext cx="5022887" cy="1408880"/>
          </a:xfrm>
        </p:spPr>
        <p:txBody>
          <a:bodyPr/>
          <a:lstStyle/>
          <a:p>
            <a:r>
              <a:rPr lang="en-GB" sz="2400">
                <a:latin typeface="Arial" panose="020B0604020202020204" pitchFamily="34" charset="0"/>
                <a:cs typeface="Arial" panose="020B0604020202020204" pitchFamily="34" charset="0"/>
              </a:rPr>
              <a:t>Go through all the results and create a list of all the castles built during the reign of Henry VIII.</a:t>
            </a:r>
          </a:p>
        </p:txBody>
      </p:sp>
      <p:pic>
        <p:nvPicPr>
          <p:cNvPr id="9" name="Content Placeholder 8" descr="A screenshot of a search results on Educational Images page">
            <a:extLst>
              <a:ext uri="{FF2B5EF4-FFF2-40B4-BE49-F238E27FC236}">
                <a16:creationId xmlns:a16="http://schemas.microsoft.com/office/drawing/2014/main" id="{E4956876-D69D-6719-7A20-4695FA212C67}"/>
              </a:ext>
            </a:extLst>
          </p:cNvPr>
          <p:cNvPicPr>
            <a:picLocks noGrp="1" noChangeAspect="1"/>
          </p:cNvPicPr>
          <p:nvPr>
            <p:ph idx="10"/>
          </p:nvPr>
        </p:nvPicPr>
        <p:blipFill>
          <a:blip r:embed="rId2"/>
          <a:stretch>
            <a:fillRect/>
          </a:stretch>
        </p:blipFill>
        <p:spPr>
          <a:xfrm>
            <a:off x="6096000" y="1645708"/>
            <a:ext cx="5022850" cy="4597341"/>
          </a:xfrm>
        </p:spPr>
      </p:pic>
      <p:grpSp>
        <p:nvGrpSpPr>
          <p:cNvPr id="10" name="Write-Char">
            <a:extLst>
              <a:ext uri="{FF2B5EF4-FFF2-40B4-BE49-F238E27FC236}">
                <a16:creationId xmlns:a16="http://schemas.microsoft.com/office/drawing/2014/main" id="{63501935-5B93-D8A7-C42D-EC7076868A8F}"/>
              </a:ext>
              <a:ext uri="{C183D7F6-B498-43B3-948B-1728B52AA6E4}">
                <adec:decorative xmlns:adec="http://schemas.microsoft.com/office/drawing/2017/decorative" val="1"/>
              </a:ext>
            </a:extLst>
          </p:cNvPr>
          <p:cNvGrpSpPr/>
          <p:nvPr/>
        </p:nvGrpSpPr>
        <p:grpSpPr>
          <a:xfrm>
            <a:off x="3120495" y="3447535"/>
            <a:ext cx="2284277" cy="2610188"/>
            <a:chOff x="5178451" y="3499712"/>
            <a:chExt cx="2284277" cy="2610188"/>
          </a:xfrm>
        </p:grpSpPr>
        <p:sp>
          <p:nvSpPr>
            <p:cNvPr id="11" name="Deco-washi">
              <a:extLst>
                <a:ext uri="{FF2B5EF4-FFF2-40B4-BE49-F238E27FC236}">
                  <a16:creationId xmlns:a16="http://schemas.microsoft.com/office/drawing/2014/main" id="{5AE9788D-C617-BDCE-A2E1-91CFB96F9907}"/>
                </a:ext>
                <a:ext uri="{C183D7F6-B498-43B3-948B-1728B52AA6E4}">
                  <adec:decorative xmlns:adec="http://schemas.microsoft.com/office/drawing/2017/decorative" val="1"/>
                </a:ext>
              </a:extLst>
            </p:cNvPr>
            <p:cNvSpPr txBox="1">
              <a:spLocks/>
            </p:cNvSpPr>
            <p:nvPr/>
          </p:nvSpPr>
          <p:spPr>
            <a:xfrm>
              <a:off x="5555680" y="3499712"/>
              <a:ext cx="1769427"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12" name="Text Placeholder">
              <a:extLst>
                <a:ext uri="{FF2B5EF4-FFF2-40B4-BE49-F238E27FC236}">
                  <a16:creationId xmlns:a16="http://schemas.microsoft.com/office/drawing/2014/main" id="{28A72D90-F53A-2A07-B82A-9AB6E7A2F0D4}"/>
                </a:ext>
              </a:extLst>
            </p:cNvPr>
            <p:cNvSpPr txBox="1">
              <a:spLocks/>
            </p:cNvSpPr>
            <p:nvPr/>
          </p:nvSpPr>
          <p:spPr>
            <a:xfrm rot="21383919">
              <a:off x="5712470" y="3624142"/>
              <a:ext cx="1455846" cy="414338"/>
            </a:xfrm>
            <a:prstGeom prst="rect">
              <a:avLst/>
            </a:prstGeom>
            <a:noFill/>
          </p:spPr>
          <p:txBody>
            <a:bodyPr anchor="ctr" anchorCtr="0">
              <a:normAutofit/>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Write</a:t>
              </a:r>
            </a:p>
          </p:txBody>
        </p:sp>
        <p:pic>
          <p:nvPicPr>
            <p:cNvPr id="13" name="Write-icon" descr="Write character icon">
              <a:extLst>
                <a:ext uri="{FF2B5EF4-FFF2-40B4-BE49-F238E27FC236}">
                  <a16:creationId xmlns:a16="http://schemas.microsoft.com/office/drawing/2014/main" id="{C1E6BCD3-0916-4615-3F90-47B8474EE3FA}"/>
                </a:ext>
              </a:extLst>
            </p:cNvPr>
            <p:cNvPicPr>
              <a:picLocks noChangeAspect="1"/>
            </p:cNvPicPr>
            <p:nvPr/>
          </p:nvPicPr>
          <p:blipFill>
            <a:blip r:embed="rId5"/>
            <a:stretch>
              <a:fillRect/>
            </a:stretch>
          </p:blipFill>
          <p:spPr>
            <a:xfrm>
              <a:off x="5178451" y="4336790"/>
              <a:ext cx="2284277" cy="1773110"/>
            </a:xfrm>
            <a:prstGeom prst="rect">
              <a:avLst/>
            </a:prstGeom>
          </p:spPr>
        </p:pic>
      </p:grpSp>
    </p:spTree>
    <p:extLst>
      <p:ext uri="{BB962C8B-B14F-4D97-AF65-F5344CB8AC3E}">
        <p14:creationId xmlns:p14="http://schemas.microsoft.com/office/powerpoint/2010/main" val="4265995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3B823E6D-6DAA-546F-8B1E-43CACF9B1AF2}"/>
              </a:ext>
            </a:extLst>
          </p:cNvPr>
          <p:cNvSpPr>
            <a:spLocks noGrp="1"/>
          </p:cNvSpPr>
          <p:nvPr>
            <p:ph type="title"/>
          </p:nvPr>
        </p:nvSpPr>
        <p:spPr/>
        <p:txBody>
          <a:bodyPr>
            <a:normAutofit fontScale="90000"/>
          </a:bodyPr>
          <a:lstStyle/>
          <a:p>
            <a:r>
              <a:rPr lang="en-GB"/>
              <a:t>These are the castles built during the reign of Henry VIII </a:t>
            </a:r>
            <a:r>
              <a:rPr lang="en-GB">
                <a:solidFill>
                  <a:schemeClr val="bg1"/>
                </a:solidFill>
              </a:rPr>
              <a:t>1</a:t>
            </a:r>
          </a:p>
        </p:txBody>
      </p:sp>
      <p:sp>
        <p:nvSpPr>
          <p:cNvPr id="4" name="Picture 2">
            <a:extLst>
              <a:ext uri="{FF2B5EF4-FFF2-40B4-BE49-F238E27FC236}">
                <a16:creationId xmlns:a16="http://schemas.microsoft.com/office/drawing/2014/main" id="{EEAD7220-55FA-59C6-5E99-61ED3A0F91B7}"/>
              </a:ext>
              <a:ext uri="{C183D7F6-B498-43B3-948B-1728B52AA6E4}">
                <adec:decorative xmlns:adec="http://schemas.microsoft.com/office/drawing/2017/decorative" val="1"/>
              </a:ext>
            </a:extLst>
          </p:cNvPr>
          <p:cNvSpPr/>
          <p:nvPr/>
        </p:nvSpPr>
        <p:spPr>
          <a:xfrm>
            <a:off x="3485128" y="1029018"/>
            <a:ext cx="445970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ADD0F0"/>
          </a:solidFill>
          <a:ln w="16366" cap="flat">
            <a:noFill/>
            <a:prstDash val="solid"/>
            <a:miter/>
          </a:ln>
        </p:spPr>
        <p:txBody>
          <a:bodyPr rtlCol="0" anchor="ctr"/>
          <a:lstStyle/>
          <a:p>
            <a:endParaRPr lang="en-US"/>
          </a:p>
        </p:txBody>
      </p:sp>
      <p:pic>
        <p:nvPicPr>
          <p:cNvPr id="7" name="Picture 16" descr="An aerial view of castle on a spit of land almost entirely surrounded by the sea">
            <a:hlinkClick r:id="rId3"/>
            <a:extLst>
              <a:ext uri="{FF2B5EF4-FFF2-40B4-BE49-F238E27FC236}">
                <a16:creationId xmlns:a16="http://schemas.microsoft.com/office/drawing/2014/main" id="{1FCB9CC2-F850-88D5-D55C-665F0A4956D1}"/>
              </a:ext>
            </a:extLst>
          </p:cNvPr>
          <p:cNvPicPr>
            <a:picLocks noChangeAspect="1" noChangeArrowheads="1"/>
          </p:cNvPicPr>
          <p:nvPr/>
        </p:nvPicPr>
        <p:blipFill>
          <a:blip r:embed="rId4"/>
          <a:srcRect/>
          <a:stretch/>
        </p:blipFill>
        <p:spPr bwMode="auto">
          <a:xfrm>
            <a:off x="570706" y="1798258"/>
            <a:ext cx="3037437" cy="19986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A stone castle on a hill">
            <a:hlinkClick r:id="rId5"/>
            <a:extLst>
              <a:ext uri="{FF2B5EF4-FFF2-40B4-BE49-F238E27FC236}">
                <a16:creationId xmlns:a16="http://schemas.microsoft.com/office/drawing/2014/main" id="{92AFEA7F-2CD3-6252-B25D-B811DF80DD7D}"/>
              </a:ext>
            </a:extLst>
          </p:cNvPr>
          <p:cNvPicPr>
            <a:picLocks noChangeAspect="1" noChangeArrowheads="1"/>
          </p:cNvPicPr>
          <p:nvPr/>
        </p:nvPicPr>
        <p:blipFill>
          <a:blip r:embed="rId6"/>
          <a:srcRect/>
          <a:stretch/>
        </p:blipFill>
        <p:spPr bwMode="auto">
          <a:xfrm>
            <a:off x="4187159" y="1759796"/>
            <a:ext cx="3055642" cy="20370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descr="A circular stone castle with a flag on top">
            <a:hlinkClick r:id="rId7"/>
            <a:extLst>
              <a:ext uri="{FF2B5EF4-FFF2-40B4-BE49-F238E27FC236}">
                <a16:creationId xmlns:a16="http://schemas.microsoft.com/office/drawing/2014/main" id="{FAE96E20-7251-5EEA-55CA-4E82B0E5EE59}"/>
              </a:ext>
            </a:extLst>
          </p:cNvPr>
          <p:cNvPicPr>
            <a:picLocks noChangeAspect="1" noChangeArrowheads="1"/>
          </p:cNvPicPr>
          <p:nvPr/>
        </p:nvPicPr>
        <p:blipFill>
          <a:blip r:embed="rId8"/>
          <a:srcRect/>
          <a:stretch/>
        </p:blipFill>
        <p:spPr bwMode="auto">
          <a:xfrm>
            <a:off x="7794078" y="1831143"/>
            <a:ext cx="2976689" cy="19328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2" descr="Ruins of a stone castle on a clifftop">
            <a:hlinkClick r:id="rId9"/>
            <a:extLst>
              <a:ext uri="{FF2B5EF4-FFF2-40B4-BE49-F238E27FC236}">
                <a16:creationId xmlns:a16="http://schemas.microsoft.com/office/drawing/2014/main" id="{A66EB565-FB97-11A2-CC88-78498DF8E81F}"/>
              </a:ext>
            </a:extLst>
          </p:cNvPr>
          <p:cNvPicPr>
            <a:picLocks noChangeAspect="1" noChangeArrowheads="1"/>
          </p:cNvPicPr>
          <p:nvPr/>
        </p:nvPicPr>
        <p:blipFill>
          <a:blip r:embed="rId10"/>
          <a:srcRect/>
          <a:stretch/>
        </p:blipFill>
        <p:spPr bwMode="auto">
          <a:xfrm>
            <a:off x="574156" y="4247422"/>
            <a:ext cx="3030537" cy="20203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4" descr="A circular stone castle tower overlooking the sea">
            <a:hlinkClick r:id="rId11"/>
            <a:extLst>
              <a:ext uri="{FF2B5EF4-FFF2-40B4-BE49-F238E27FC236}">
                <a16:creationId xmlns:a16="http://schemas.microsoft.com/office/drawing/2014/main" id="{89F130F2-3458-8631-7CCF-943F9ED21343}"/>
              </a:ext>
            </a:extLst>
          </p:cNvPr>
          <p:cNvPicPr>
            <a:picLocks noChangeAspect="1" noChangeArrowheads="1"/>
          </p:cNvPicPr>
          <p:nvPr/>
        </p:nvPicPr>
        <p:blipFill>
          <a:blip r:embed="rId12"/>
          <a:srcRect/>
          <a:stretch/>
        </p:blipFill>
        <p:spPr bwMode="auto">
          <a:xfrm>
            <a:off x="4187114" y="4258284"/>
            <a:ext cx="3030537" cy="20203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A circular stone castle overlooking the sea">
            <a:hlinkClick r:id="rId13"/>
            <a:extLst>
              <a:ext uri="{FF2B5EF4-FFF2-40B4-BE49-F238E27FC236}">
                <a16:creationId xmlns:a16="http://schemas.microsoft.com/office/drawing/2014/main" id="{FA2694E4-6112-58D4-6601-DC82DEAE8243}"/>
              </a:ext>
            </a:extLst>
          </p:cNvPr>
          <p:cNvPicPr>
            <a:picLocks noChangeAspect="1" noChangeArrowheads="1"/>
          </p:cNvPicPr>
          <p:nvPr/>
        </p:nvPicPr>
        <p:blipFill>
          <a:blip r:embed="rId14"/>
          <a:srcRect/>
          <a:stretch/>
        </p:blipFill>
        <p:spPr bwMode="auto">
          <a:xfrm>
            <a:off x="7761722" y="4254663"/>
            <a:ext cx="3041399" cy="2027599"/>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3">
            <a:extLst>
              <a:ext uri="{FF2B5EF4-FFF2-40B4-BE49-F238E27FC236}">
                <a16:creationId xmlns:a16="http://schemas.microsoft.com/office/drawing/2014/main" id="{3257E5F3-6500-D335-3705-3D40EBAC2EE3}"/>
              </a:ext>
              <a:ext uri="{C183D7F6-B498-43B3-948B-1728B52AA6E4}">
                <adec:decorative xmlns:adec="http://schemas.microsoft.com/office/drawing/2017/decorative" val="1"/>
              </a:ext>
            </a:extLst>
          </p:cNvPr>
          <p:cNvSpPr/>
          <p:nvPr/>
        </p:nvSpPr>
        <p:spPr>
          <a:xfrm>
            <a:off x="1786602" y="3489044"/>
            <a:ext cx="1944025"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12" name="Picture 3">
            <a:extLst>
              <a:ext uri="{FF2B5EF4-FFF2-40B4-BE49-F238E27FC236}">
                <a16:creationId xmlns:a16="http://schemas.microsoft.com/office/drawing/2014/main" id="{1D36DA04-B2ED-D7EA-B5CF-5790B9ACE21E}"/>
              </a:ext>
              <a:ext uri="{C183D7F6-B498-43B3-948B-1728B52AA6E4}">
                <adec:decorative xmlns:adec="http://schemas.microsoft.com/office/drawing/2017/decorative" val="1"/>
              </a:ext>
            </a:extLst>
          </p:cNvPr>
          <p:cNvSpPr/>
          <p:nvPr/>
        </p:nvSpPr>
        <p:spPr>
          <a:xfrm>
            <a:off x="5490804" y="3489044"/>
            <a:ext cx="194402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13" name="Picture 3">
            <a:extLst>
              <a:ext uri="{FF2B5EF4-FFF2-40B4-BE49-F238E27FC236}">
                <a16:creationId xmlns:a16="http://schemas.microsoft.com/office/drawing/2014/main" id="{408DC6CF-20A6-1695-C337-F3E905F8D662}"/>
              </a:ext>
              <a:ext uri="{C183D7F6-B498-43B3-948B-1728B52AA6E4}">
                <adec:decorative xmlns:adec="http://schemas.microsoft.com/office/drawing/2017/decorative" val="1"/>
              </a:ext>
            </a:extLst>
          </p:cNvPr>
          <p:cNvSpPr/>
          <p:nvPr/>
        </p:nvSpPr>
        <p:spPr>
          <a:xfrm>
            <a:off x="8928245" y="3406463"/>
            <a:ext cx="194402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14" name="Picture 3">
            <a:extLst>
              <a:ext uri="{FF2B5EF4-FFF2-40B4-BE49-F238E27FC236}">
                <a16:creationId xmlns:a16="http://schemas.microsoft.com/office/drawing/2014/main" id="{C2CFD124-14D0-AFA8-DBB0-875F7B7B45E4}"/>
              </a:ext>
              <a:ext uri="{C183D7F6-B498-43B3-948B-1728B52AA6E4}">
                <adec:decorative xmlns:adec="http://schemas.microsoft.com/office/drawing/2017/decorative" val="1"/>
              </a:ext>
            </a:extLst>
          </p:cNvPr>
          <p:cNvSpPr/>
          <p:nvPr/>
        </p:nvSpPr>
        <p:spPr>
          <a:xfrm>
            <a:off x="1759376" y="5917212"/>
            <a:ext cx="1944025"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15" name="Picture 3">
            <a:extLst>
              <a:ext uri="{FF2B5EF4-FFF2-40B4-BE49-F238E27FC236}">
                <a16:creationId xmlns:a16="http://schemas.microsoft.com/office/drawing/2014/main" id="{204496DB-7F06-4371-9E96-0D084EBD3775}"/>
              </a:ext>
              <a:ext uri="{C183D7F6-B498-43B3-948B-1728B52AA6E4}">
                <adec:decorative xmlns:adec="http://schemas.microsoft.com/office/drawing/2017/decorative" val="1"/>
              </a:ext>
            </a:extLst>
          </p:cNvPr>
          <p:cNvSpPr/>
          <p:nvPr/>
        </p:nvSpPr>
        <p:spPr>
          <a:xfrm>
            <a:off x="5395979" y="5877180"/>
            <a:ext cx="194402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16" name="Picture 3">
            <a:extLst>
              <a:ext uri="{FF2B5EF4-FFF2-40B4-BE49-F238E27FC236}">
                <a16:creationId xmlns:a16="http://schemas.microsoft.com/office/drawing/2014/main" id="{ADD614D7-DB90-2B4B-8383-E5A263A4ECFF}"/>
              </a:ext>
              <a:ext uri="{C183D7F6-B498-43B3-948B-1728B52AA6E4}">
                <adec:decorative xmlns:adec="http://schemas.microsoft.com/office/drawing/2017/decorative" val="1"/>
              </a:ext>
            </a:extLst>
          </p:cNvPr>
          <p:cNvSpPr/>
          <p:nvPr/>
        </p:nvSpPr>
        <p:spPr>
          <a:xfrm>
            <a:off x="9054503" y="5929220"/>
            <a:ext cx="194402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18" name="Content Placeholder 2">
            <a:extLst>
              <a:ext uri="{FF2B5EF4-FFF2-40B4-BE49-F238E27FC236}">
                <a16:creationId xmlns:a16="http://schemas.microsoft.com/office/drawing/2014/main" id="{FC2EBB31-6B22-49C5-5003-D24E543CA6A4}"/>
              </a:ext>
              <a:ext uri="{C183D7F6-B498-43B3-948B-1728B52AA6E4}">
                <adec:decorative xmlns:adec="http://schemas.microsoft.com/office/drawing/2017/decorative" val="1"/>
              </a:ext>
            </a:extLst>
          </p:cNvPr>
          <p:cNvSpPr txBox="1">
            <a:spLocks/>
          </p:cNvSpPr>
          <p:nvPr/>
        </p:nvSpPr>
        <p:spPr>
          <a:xfrm>
            <a:off x="3899982" y="1136462"/>
            <a:ext cx="3894096" cy="422531"/>
          </a:xfrm>
          <a:prstGeom prst="rect">
            <a:avLst/>
          </a:prstGeom>
        </p:spPr>
        <p:txBody>
          <a:bodyPr lIns="0" rIns="90000"/>
          <a:lstStyle>
            <a:lvl1pPr marL="0" indent="0" algn="l" defTabSz="914400" rtl="0" eaLnBrk="1" latinLnBrk="0" hangingPunct="1">
              <a:lnSpc>
                <a:spcPct val="100000"/>
              </a:lnSpc>
              <a:spcBef>
                <a:spcPts val="1000"/>
              </a:spcBef>
              <a:buFontTx/>
              <a:buNone/>
              <a:defRPr sz="2800" b="0" i="0" kern="1200" baseline="0">
                <a:solidFill>
                  <a:schemeClr val="tx1"/>
                </a:solidFill>
                <a:latin typeface="+mn-lt"/>
                <a:ea typeface="+mn-ea"/>
                <a:cs typeface="+mn-cs"/>
              </a:defRPr>
            </a:lvl1pPr>
            <a:lvl2pPr marL="800100" indent="-3429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latin typeface="Arial" panose="020B0604020202020204" pitchFamily="34" charset="0"/>
                <a:cs typeface="Arial" panose="020B0604020202020204" pitchFamily="34" charset="0"/>
              </a:rPr>
              <a:t>Use your research to label them</a:t>
            </a: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8929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A8F40C55-B783-A3B7-8E9D-1757F9D7E047}"/>
              </a:ext>
            </a:extLst>
          </p:cNvPr>
          <p:cNvSpPr>
            <a:spLocks noGrp="1"/>
          </p:cNvSpPr>
          <p:nvPr>
            <p:ph type="title"/>
          </p:nvPr>
        </p:nvSpPr>
        <p:spPr>
          <a:xfrm>
            <a:off x="357187" y="365126"/>
            <a:ext cx="11196381" cy="710288"/>
          </a:xfrm>
        </p:spPr>
        <p:txBody>
          <a:bodyPr/>
          <a:lstStyle/>
          <a:p>
            <a:r>
              <a:rPr lang="en-GB"/>
              <a:t>These are the castles built during the reign of Henry VIII </a:t>
            </a:r>
            <a:r>
              <a:rPr lang="en-GB">
                <a:solidFill>
                  <a:schemeClr val="bg1"/>
                </a:solidFill>
              </a:rPr>
              <a:t>2</a:t>
            </a:r>
          </a:p>
        </p:txBody>
      </p:sp>
      <p:sp>
        <p:nvSpPr>
          <p:cNvPr id="27" name="Picture 2">
            <a:extLst>
              <a:ext uri="{FF2B5EF4-FFF2-40B4-BE49-F238E27FC236}">
                <a16:creationId xmlns:a16="http://schemas.microsoft.com/office/drawing/2014/main" id="{05359743-C019-F888-4552-6413F56AE9DE}"/>
              </a:ext>
              <a:ext uri="{C183D7F6-B498-43B3-948B-1728B52AA6E4}">
                <adec:decorative xmlns:adec="http://schemas.microsoft.com/office/drawing/2017/decorative" val="1"/>
              </a:ext>
            </a:extLst>
          </p:cNvPr>
          <p:cNvSpPr/>
          <p:nvPr/>
        </p:nvSpPr>
        <p:spPr>
          <a:xfrm>
            <a:off x="3485128" y="1029018"/>
            <a:ext cx="445970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ADD0F0"/>
          </a:solidFill>
          <a:ln w="16366" cap="flat">
            <a:noFill/>
            <a:prstDash val="solid"/>
            <a:miter/>
          </a:ln>
        </p:spPr>
        <p:txBody>
          <a:bodyPr rtlCol="0" anchor="ctr"/>
          <a:lstStyle/>
          <a:p>
            <a:endParaRPr lang="en-US"/>
          </a:p>
        </p:txBody>
      </p:sp>
      <p:sp>
        <p:nvSpPr>
          <p:cNvPr id="28" name="Content Placeholder 2">
            <a:extLst>
              <a:ext uri="{FF2B5EF4-FFF2-40B4-BE49-F238E27FC236}">
                <a16:creationId xmlns:a16="http://schemas.microsoft.com/office/drawing/2014/main" id="{D3A3ED2F-A5DC-70EC-F895-1B5F473679D1}"/>
              </a:ext>
            </a:extLst>
          </p:cNvPr>
          <p:cNvSpPr>
            <a:spLocks noGrp="1"/>
          </p:cNvSpPr>
          <p:nvPr>
            <p:ph idx="1"/>
          </p:nvPr>
        </p:nvSpPr>
        <p:spPr>
          <a:xfrm>
            <a:off x="3899982" y="1136462"/>
            <a:ext cx="3894096" cy="422531"/>
          </a:xfrm>
        </p:spPr>
        <p:txBody>
          <a:bodyPr/>
          <a:lstStyle/>
          <a:p>
            <a:r>
              <a:rPr lang="en-GB" sz="2000">
                <a:latin typeface="Arial" panose="020B0604020202020204" pitchFamily="34" charset="0"/>
                <a:cs typeface="Arial" panose="020B0604020202020204" pitchFamily="34" charset="0"/>
              </a:rPr>
              <a:t>Use your research to label them</a:t>
            </a:r>
            <a:endParaRPr lang="en-US" sz="2000">
              <a:latin typeface="Arial" panose="020B0604020202020204" pitchFamily="34" charset="0"/>
              <a:cs typeface="Arial" panose="020B0604020202020204" pitchFamily="34" charset="0"/>
            </a:endParaRPr>
          </a:p>
        </p:txBody>
      </p:sp>
      <p:pic>
        <p:nvPicPr>
          <p:cNvPr id="21" name="Picture 34" descr="A group of people standing in front of the ruins  of a stone castle overlooking the sea">
            <a:hlinkClick r:id="rId3"/>
            <a:extLst>
              <a:ext uri="{FF2B5EF4-FFF2-40B4-BE49-F238E27FC236}">
                <a16:creationId xmlns:a16="http://schemas.microsoft.com/office/drawing/2014/main" id="{8AF5416A-2D62-DAE3-33CE-C7DE8C8E290F}"/>
              </a:ext>
            </a:extLst>
          </p:cNvPr>
          <p:cNvPicPr>
            <a:picLocks noChangeAspect="1" noChangeArrowheads="1"/>
          </p:cNvPicPr>
          <p:nvPr/>
        </p:nvPicPr>
        <p:blipFill>
          <a:blip r:embed="rId4"/>
          <a:srcRect/>
          <a:stretch/>
        </p:blipFill>
        <p:spPr bwMode="auto">
          <a:xfrm>
            <a:off x="574155" y="1798026"/>
            <a:ext cx="3030537" cy="20203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6" descr="A stone and brick castle in the background with the sea in the foreground">
            <a:hlinkClick r:id="rId5"/>
            <a:extLst>
              <a:ext uri="{FF2B5EF4-FFF2-40B4-BE49-F238E27FC236}">
                <a16:creationId xmlns:a16="http://schemas.microsoft.com/office/drawing/2014/main" id="{6FFEE7BF-056C-BCC6-B010-A4F6F19AACAD}"/>
              </a:ext>
            </a:extLst>
          </p:cNvPr>
          <p:cNvPicPr>
            <a:picLocks noChangeAspect="1" noChangeArrowheads="1"/>
          </p:cNvPicPr>
          <p:nvPr/>
        </p:nvPicPr>
        <p:blipFill>
          <a:blip r:embed="rId6"/>
          <a:srcRect/>
          <a:stretch/>
        </p:blipFill>
        <p:spPr bwMode="auto">
          <a:xfrm>
            <a:off x="4162734" y="1794619"/>
            <a:ext cx="3030537" cy="202035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8" descr="Ruins of an old castle wall with a beach in the foreground">
            <a:hlinkClick r:id="rId7"/>
            <a:extLst>
              <a:ext uri="{FF2B5EF4-FFF2-40B4-BE49-F238E27FC236}">
                <a16:creationId xmlns:a16="http://schemas.microsoft.com/office/drawing/2014/main" id="{42BBCB52-ED62-37E5-BF23-D353416639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1721" y="1794620"/>
            <a:ext cx="3041399" cy="20203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A low circular stone castle on the seashore">
            <a:hlinkClick r:id="rId9"/>
            <a:extLst>
              <a:ext uri="{FF2B5EF4-FFF2-40B4-BE49-F238E27FC236}">
                <a16:creationId xmlns:a16="http://schemas.microsoft.com/office/drawing/2014/main" id="{DA679D3E-CC4B-CEE9-705E-A329F433DEAB}"/>
              </a:ext>
            </a:extLst>
          </p:cNvPr>
          <p:cNvPicPr>
            <a:picLocks noChangeAspect="1" noChangeArrowheads="1"/>
          </p:cNvPicPr>
          <p:nvPr/>
        </p:nvPicPr>
        <p:blipFill>
          <a:blip r:embed="rId10"/>
          <a:srcRect/>
          <a:stretch/>
        </p:blipFill>
        <p:spPr bwMode="auto">
          <a:xfrm>
            <a:off x="568724" y="4252636"/>
            <a:ext cx="3041399" cy="203165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0" descr="An aerial view of a stone castle made up of a series of circular and semi-circular towers&#10;">
            <a:hlinkClick r:id="rId11"/>
            <a:extLst>
              <a:ext uri="{FF2B5EF4-FFF2-40B4-BE49-F238E27FC236}">
                <a16:creationId xmlns:a16="http://schemas.microsoft.com/office/drawing/2014/main" id="{6FC92583-7155-A3C0-C2BB-E1446D80DE4E}"/>
              </a:ext>
            </a:extLst>
          </p:cNvPr>
          <p:cNvPicPr>
            <a:picLocks noChangeAspect="1" noChangeArrowheads="1"/>
          </p:cNvPicPr>
          <p:nvPr/>
        </p:nvPicPr>
        <p:blipFill>
          <a:blip r:embed="rId12"/>
          <a:srcRect/>
          <a:stretch/>
        </p:blipFill>
        <p:spPr bwMode="auto">
          <a:xfrm>
            <a:off x="4360772" y="4249289"/>
            <a:ext cx="2658839" cy="2040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West Cowes Castle, The Parade, West Cowes, Isle of Wight">
            <a:hlinkClick r:id="rId13"/>
            <a:extLst>
              <a:ext uri="{FF2B5EF4-FFF2-40B4-BE49-F238E27FC236}">
                <a16:creationId xmlns:a16="http://schemas.microsoft.com/office/drawing/2014/main" id="{8F15BAF3-EE1E-56E3-9F54-11E703F62C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259" y="4247422"/>
            <a:ext cx="3102009" cy="2060620"/>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3">
            <a:extLst>
              <a:ext uri="{FF2B5EF4-FFF2-40B4-BE49-F238E27FC236}">
                <a16:creationId xmlns:a16="http://schemas.microsoft.com/office/drawing/2014/main" id="{3257E5F3-6500-D335-3705-3D40EBAC2EE3}"/>
              </a:ext>
              <a:ext uri="{C183D7F6-B498-43B3-948B-1728B52AA6E4}">
                <adec:decorative xmlns:adec="http://schemas.microsoft.com/office/drawing/2017/decorative" val="1"/>
              </a:ext>
            </a:extLst>
          </p:cNvPr>
          <p:cNvSpPr/>
          <p:nvPr/>
        </p:nvSpPr>
        <p:spPr>
          <a:xfrm>
            <a:off x="1786602" y="3489044"/>
            <a:ext cx="1944025"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12" name="Picture 3">
            <a:extLst>
              <a:ext uri="{FF2B5EF4-FFF2-40B4-BE49-F238E27FC236}">
                <a16:creationId xmlns:a16="http://schemas.microsoft.com/office/drawing/2014/main" id="{1D36DA04-B2ED-D7EA-B5CF-5790B9ACE21E}"/>
              </a:ext>
              <a:ext uri="{C183D7F6-B498-43B3-948B-1728B52AA6E4}">
                <adec:decorative xmlns:adec="http://schemas.microsoft.com/office/drawing/2017/decorative" val="1"/>
              </a:ext>
            </a:extLst>
          </p:cNvPr>
          <p:cNvSpPr/>
          <p:nvPr/>
        </p:nvSpPr>
        <p:spPr>
          <a:xfrm>
            <a:off x="5490804" y="3489044"/>
            <a:ext cx="194402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13" name="Picture 3">
            <a:extLst>
              <a:ext uri="{FF2B5EF4-FFF2-40B4-BE49-F238E27FC236}">
                <a16:creationId xmlns:a16="http://schemas.microsoft.com/office/drawing/2014/main" id="{408DC6CF-20A6-1695-C337-F3E905F8D662}"/>
              </a:ext>
              <a:ext uri="{C183D7F6-B498-43B3-948B-1728B52AA6E4}">
                <adec:decorative xmlns:adec="http://schemas.microsoft.com/office/drawing/2017/decorative" val="1"/>
              </a:ext>
            </a:extLst>
          </p:cNvPr>
          <p:cNvSpPr/>
          <p:nvPr/>
        </p:nvSpPr>
        <p:spPr>
          <a:xfrm>
            <a:off x="8928245" y="3406463"/>
            <a:ext cx="194402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14" name="Picture 3">
            <a:extLst>
              <a:ext uri="{FF2B5EF4-FFF2-40B4-BE49-F238E27FC236}">
                <a16:creationId xmlns:a16="http://schemas.microsoft.com/office/drawing/2014/main" id="{C2CFD124-14D0-AFA8-DBB0-875F7B7B45E4}"/>
              </a:ext>
              <a:ext uri="{C183D7F6-B498-43B3-948B-1728B52AA6E4}">
                <adec:decorative xmlns:adec="http://schemas.microsoft.com/office/drawing/2017/decorative" val="1"/>
              </a:ext>
            </a:extLst>
          </p:cNvPr>
          <p:cNvSpPr/>
          <p:nvPr/>
        </p:nvSpPr>
        <p:spPr>
          <a:xfrm>
            <a:off x="1759376" y="5917212"/>
            <a:ext cx="1944025"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15" name="Picture 3">
            <a:extLst>
              <a:ext uri="{FF2B5EF4-FFF2-40B4-BE49-F238E27FC236}">
                <a16:creationId xmlns:a16="http://schemas.microsoft.com/office/drawing/2014/main" id="{204496DB-7F06-4371-9E96-0D084EBD3775}"/>
              </a:ext>
              <a:ext uri="{C183D7F6-B498-43B3-948B-1728B52AA6E4}">
                <adec:decorative xmlns:adec="http://schemas.microsoft.com/office/drawing/2017/decorative" val="1"/>
              </a:ext>
            </a:extLst>
          </p:cNvPr>
          <p:cNvSpPr/>
          <p:nvPr/>
        </p:nvSpPr>
        <p:spPr>
          <a:xfrm>
            <a:off x="5395979" y="5877180"/>
            <a:ext cx="194402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
        <p:nvSpPr>
          <p:cNvPr id="16" name="Picture 3">
            <a:extLst>
              <a:ext uri="{FF2B5EF4-FFF2-40B4-BE49-F238E27FC236}">
                <a16:creationId xmlns:a16="http://schemas.microsoft.com/office/drawing/2014/main" id="{ADD614D7-DB90-2B4B-8383-E5A263A4ECFF}"/>
              </a:ext>
              <a:ext uri="{C183D7F6-B498-43B3-948B-1728B52AA6E4}">
                <adec:decorative xmlns:adec="http://schemas.microsoft.com/office/drawing/2017/decorative" val="1"/>
              </a:ext>
            </a:extLst>
          </p:cNvPr>
          <p:cNvSpPr/>
          <p:nvPr/>
        </p:nvSpPr>
        <p:spPr>
          <a:xfrm>
            <a:off x="9054503" y="5929220"/>
            <a:ext cx="194402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Tree>
    <p:extLst>
      <p:ext uri="{BB962C8B-B14F-4D97-AF65-F5344CB8AC3E}">
        <p14:creationId xmlns:p14="http://schemas.microsoft.com/office/powerpoint/2010/main" val="154042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A0124B8A-E9C7-F7EA-FF81-81E94ED89F92}"/>
              </a:ext>
            </a:extLst>
          </p:cNvPr>
          <p:cNvSpPr>
            <a:spLocks noGrp="1"/>
          </p:cNvSpPr>
          <p:nvPr>
            <p:ph type="title"/>
          </p:nvPr>
        </p:nvSpPr>
        <p:spPr>
          <a:xfrm>
            <a:off x="357187" y="365126"/>
            <a:ext cx="11196381" cy="710288"/>
          </a:xfrm>
        </p:spPr>
        <p:txBody>
          <a:bodyPr/>
          <a:lstStyle/>
          <a:p>
            <a:r>
              <a:rPr lang="en-GB"/>
              <a:t>These are the castles built during the reign of Henry VIII </a:t>
            </a:r>
            <a:r>
              <a:rPr lang="en-GB">
                <a:solidFill>
                  <a:schemeClr val="bg1"/>
                </a:solidFill>
              </a:rPr>
              <a:t>3</a:t>
            </a:r>
          </a:p>
        </p:txBody>
      </p:sp>
      <p:sp>
        <p:nvSpPr>
          <p:cNvPr id="22" name="Picture 2" descr="Decorative shape">
            <a:extLst>
              <a:ext uri="{FF2B5EF4-FFF2-40B4-BE49-F238E27FC236}">
                <a16:creationId xmlns:a16="http://schemas.microsoft.com/office/drawing/2014/main" id="{68CF81E0-CE87-6B2D-93E2-BA863BEEED69}"/>
              </a:ext>
            </a:extLst>
          </p:cNvPr>
          <p:cNvSpPr/>
          <p:nvPr/>
        </p:nvSpPr>
        <p:spPr>
          <a:xfrm>
            <a:off x="3485128" y="1029018"/>
            <a:ext cx="445970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ADD0F0"/>
          </a:solidFill>
          <a:ln w="16366" cap="flat">
            <a:noFill/>
            <a:prstDash val="solid"/>
            <a:miter/>
          </a:ln>
        </p:spPr>
        <p:txBody>
          <a:bodyPr rtlCol="0" anchor="ctr"/>
          <a:lstStyle/>
          <a:p>
            <a:endParaRPr lang="en-US"/>
          </a:p>
        </p:txBody>
      </p:sp>
      <p:sp>
        <p:nvSpPr>
          <p:cNvPr id="26" name="Content Placeholder 2">
            <a:extLst>
              <a:ext uri="{FF2B5EF4-FFF2-40B4-BE49-F238E27FC236}">
                <a16:creationId xmlns:a16="http://schemas.microsoft.com/office/drawing/2014/main" id="{1AC0520A-02E8-A1CA-9A18-1A429F3B8EDD}"/>
              </a:ext>
            </a:extLst>
          </p:cNvPr>
          <p:cNvSpPr>
            <a:spLocks noGrp="1"/>
          </p:cNvSpPr>
          <p:nvPr>
            <p:ph idx="1"/>
          </p:nvPr>
        </p:nvSpPr>
        <p:spPr>
          <a:xfrm>
            <a:off x="3899982" y="1136462"/>
            <a:ext cx="3894096" cy="422531"/>
          </a:xfrm>
        </p:spPr>
        <p:txBody>
          <a:bodyPr/>
          <a:lstStyle/>
          <a:p>
            <a:r>
              <a:rPr lang="en-GB" sz="2000">
                <a:latin typeface="Arial" panose="020B0604020202020204" pitchFamily="34" charset="0"/>
                <a:cs typeface="Arial" panose="020B0604020202020204" pitchFamily="34" charset="0"/>
              </a:rPr>
              <a:t>Use your research to label them</a:t>
            </a:r>
            <a:endParaRPr lang="en-US" sz="2000">
              <a:latin typeface="Arial" panose="020B0604020202020204" pitchFamily="34" charset="0"/>
              <a:cs typeface="Arial" panose="020B0604020202020204" pitchFamily="34" charset="0"/>
            </a:endParaRPr>
          </a:p>
        </p:txBody>
      </p:sp>
      <p:pic>
        <p:nvPicPr>
          <p:cNvPr id="9" name="Picture 42" descr="A stone castle made up of a series of circular and semi-circular towers">
            <a:hlinkClick r:id="rId3"/>
            <a:extLst>
              <a:ext uri="{FF2B5EF4-FFF2-40B4-BE49-F238E27FC236}">
                <a16:creationId xmlns:a16="http://schemas.microsoft.com/office/drawing/2014/main" id="{E96E192F-28A8-3C4F-14D9-3A8AC922F502}"/>
              </a:ext>
            </a:extLst>
          </p:cNvPr>
          <p:cNvPicPr>
            <a:picLocks noChangeAspect="1" noChangeArrowheads="1"/>
          </p:cNvPicPr>
          <p:nvPr/>
        </p:nvPicPr>
        <p:blipFill>
          <a:blip r:embed="rId4"/>
          <a:srcRect/>
          <a:stretch/>
        </p:blipFill>
        <p:spPr bwMode="auto">
          <a:xfrm>
            <a:off x="574006" y="1794618"/>
            <a:ext cx="3170462" cy="1999505"/>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3">
            <a:extLst>
              <a:ext uri="{FF2B5EF4-FFF2-40B4-BE49-F238E27FC236}">
                <a16:creationId xmlns:a16="http://schemas.microsoft.com/office/drawing/2014/main" id="{3257E5F3-6500-D335-3705-3D40EBAC2EE3}"/>
              </a:ext>
              <a:ext uri="{C183D7F6-B498-43B3-948B-1728B52AA6E4}">
                <adec:decorative xmlns:adec="http://schemas.microsoft.com/office/drawing/2017/decorative" val="1"/>
              </a:ext>
            </a:extLst>
          </p:cNvPr>
          <p:cNvSpPr/>
          <p:nvPr/>
        </p:nvSpPr>
        <p:spPr>
          <a:xfrm>
            <a:off x="1786602" y="3489044"/>
            <a:ext cx="1944025"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pic>
        <p:nvPicPr>
          <p:cNvPr id="6" name="Picture 30" descr="an old buildings partly hidden behind foliage">
            <a:hlinkClick r:id="rId5"/>
            <a:extLst>
              <a:ext uri="{FF2B5EF4-FFF2-40B4-BE49-F238E27FC236}">
                <a16:creationId xmlns:a16="http://schemas.microsoft.com/office/drawing/2014/main" id="{94EA5780-EEE8-ED87-60FF-B13E0F6CE005}"/>
              </a:ext>
            </a:extLst>
          </p:cNvPr>
          <p:cNvPicPr>
            <a:picLocks noChangeAspect="1" noChangeArrowheads="1"/>
          </p:cNvPicPr>
          <p:nvPr/>
        </p:nvPicPr>
        <p:blipFill>
          <a:blip r:embed="rId6"/>
          <a:srcRect/>
          <a:stretch/>
        </p:blipFill>
        <p:spPr bwMode="auto">
          <a:xfrm>
            <a:off x="4181859" y="1785624"/>
            <a:ext cx="3030537" cy="2020358"/>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3">
            <a:extLst>
              <a:ext uri="{FF2B5EF4-FFF2-40B4-BE49-F238E27FC236}">
                <a16:creationId xmlns:a16="http://schemas.microsoft.com/office/drawing/2014/main" id="{1D36DA04-B2ED-D7EA-B5CF-5790B9ACE21E}"/>
              </a:ext>
              <a:ext uri="{C183D7F6-B498-43B3-948B-1728B52AA6E4}">
                <adec:decorative xmlns:adec="http://schemas.microsoft.com/office/drawing/2017/decorative" val="1"/>
              </a:ext>
            </a:extLst>
          </p:cNvPr>
          <p:cNvSpPr/>
          <p:nvPr/>
        </p:nvSpPr>
        <p:spPr>
          <a:xfrm>
            <a:off x="5490804" y="3489044"/>
            <a:ext cx="194402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pic>
        <p:nvPicPr>
          <p:cNvPr id="5" name="Picture 18" descr="A stone castle made up of a series of circular and semi-circular towers">
            <a:hlinkClick r:id="rId7"/>
            <a:extLst>
              <a:ext uri="{FF2B5EF4-FFF2-40B4-BE49-F238E27FC236}">
                <a16:creationId xmlns:a16="http://schemas.microsoft.com/office/drawing/2014/main" id="{5F94DD9D-CC6C-D6B7-3001-9E89676999FB}"/>
              </a:ext>
            </a:extLst>
          </p:cNvPr>
          <p:cNvPicPr>
            <a:picLocks noChangeAspect="1" noChangeArrowheads="1"/>
          </p:cNvPicPr>
          <p:nvPr/>
        </p:nvPicPr>
        <p:blipFill>
          <a:blip r:embed="rId8"/>
          <a:srcRect/>
          <a:stretch/>
        </p:blipFill>
        <p:spPr bwMode="auto">
          <a:xfrm>
            <a:off x="568721" y="4235640"/>
            <a:ext cx="3123263" cy="2084257"/>
          </a:xfrm>
          <a:prstGeom prst="rect">
            <a:avLst/>
          </a:prstGeom>
          <a:noFill/>
          <a:extLst>
            <a:ext uri="{909E8E84-426E-40DD-AFC4-6F175D3DCCD1}">
              <a14:hiddenFill xmlns:a14="http://schemas.microsoft.com/office/drawing/2010/main">
                <a:solidFill>
                  <a:srgbClr val="FFFFFF"/>
                </a:solidFill>
              </a14:hiddenFill>
            </a:ext>
          </a:extLst>
        </p:spPr>
      </p:pic>
      <p:sp>
        <p:nvSpPr>
          <p:cNvPr id="14" name="Picture 3">
            <a:extLst>
              <a:ext uri="{FF2B5EF4-FFF2-40B4-BE49-F238E27FC236}">
                <a16:creationId xmlns:a16="http://schemas.microsoft.com/office/drawing/2014/main" id="{C2CFD124-14D0-AFA8-DBB0-875F7B7B45E4}"/>
              </a:ext>
              <a:ext uri="{C183D7F6-B498-43B3-948B-1728B52AA6E4}">
                <adec:decorative xmlns:adec="http://schemas.microsoft.com/office/drawing/2017/decorative" val="1"/>
              </a:ext>
            </a:extLst>
          </p:cNvPr>
          <p:cNvSpPr/>
          <p:nvPr/>
        </p:nvSpPr>
        <p:spPr>
          <a:xfrm>
            <a:off x="1759376" y="5917212"/>
            <a:ext cx="1944025"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pic>
        <p:nvPicPr>
          <p:cNvPr id="8" name="Picture 36" descr="An aerial view of a castle by the sea">
            <a:hlinkClick r:id="rId9"/>
            <a:extLst>
              <a:ext uri="{FF2B5EF4-FFF2-40B4-BE49-F238E27FC236}">
                <a16:creationId xmlns:a16="http://schemas.microsoft.com/office/drawing/2014/main" id="{C51B611C-1C27-06B8-F9D1-F045BDF294B0}"/>
              </a:ext>
            </a:extLst>
          </p:cNvPr>
          <p:cNvPicPr>
            <a:picLocks noChangeAspect="1" noChangeArrowheads="1"/>
          </p:cNvPicPr>
          <p:nvPr/>
        </p:nvPicPr>
        <p:blipFill>
          <a:blip r:embed="rId10"/>
          <a:srcRect/>
          <a:stretch/>
        </p:blipFill>
        <p:spPr bwMode="auto">
          <a:xfrm>
            <a:off x="4181859" y="4274917"/>
            <a:ext cx="3030536" cy="2051376"/>
          </a:xfrm>
          <a:prstGeom prst="rect">
            <a:avLst/>
          </a:prstGeom>
          <a:noFill/>
          <a:extLst>
            <a:ext uri="{909E8E84-426E-40DD-AFC4-6F175D3DCCD1}">
              <a14:hiddenFill xmlns:a14="http://schemas.microsoft.com/office/drawing/2010/main">
                <a:solidFill>
                  <a:srgbClr val="FFFFFF"/>
                </a:solidFill>
              </a14:hiddenFill>
            </a:ext>
          </a:extLst>
        </p:spPr>
      </p:pic>
      <p:sp>
        <p:nvSpPr>
          <p:cNvPr id="15" name="Picture 3">
            <a:extLst>
              <a:ext uri="{FF2B5EF4-FFF2-40B4-BE49-F238E27FC236}">
                <a16:creationId xmlns:a16="http://schemas.microsoft.com/office/drawing/2014/main" id="{204496DB-7F06-4371-9E96-0D084EBD3775}"/>
              </a:ext>
              <a:ext uri="{C183D7F6-B498-43B3-948B-1728B52AA6E4}">
                <adec:decorative xmlns:adec="http://schemas.microsoft.com/office/drawing/2017/decorative" val="1"/>
              </a:ext>
            </a:extLst>
          </p:cNvPr>
          <p:cNvSpPr/>
          <p:nvPr/>
        </p:nvSpPr>
        <p:spPr>
          <a:xfrm>
            <a:off x="4810873" y="5986299"/>
            <a:ext cx="194402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pic>
        <p:nvPicPr>
          <p:cNvPr id="7" name="Picture 32" descr="A stone castle wall with a white and grey striped lighthouse on top">
            <a:hlinkClick r:id="rId11"/>
            <a:extLst>
              <a:ext uri="{FF2B5EF4-FFF2-40B4-BE49-F238E27FC236}">
                <a16:creationId xmlns:a16="http://schemas.microsoft.com/office/drawing/2014/main" id="{6CA3A4FB-95ED-4266-C78C-AB4021FDD6A6}"/>
              </a:ext>
            </a:extLst>
          </p:cNvPr>
          <p:cNvPicPr>
            <a:picLocks noChangeAspect="1" noChangeArrowheads="1"/>
          </p:cNvPicPr>
          <p:nvPr/>
        </p:nvPicPr>
        <p:blipFill>
          <a:blip r:embed="rId12"/>
          <a:srcRect/>
          <a:stretch/>
        </p:blipFill>
        <p:spPr bwMode="auto">
          <a:xfrm>
            <a:off x="7877323" y="1793675"/>
            <a:ext cx="2994946" cy="4492419"/>
          </a:xfrm>
          <a:prstGeom prst="rect">
            <a:avLst/>
          </a:prstGeom>
          <a:noFill/>
          <a:extLst>
            <a:ext uri="{909E8E84-426E-40DD-AFC4-6F175D3DCCD1}">
              <a14:hiddenFill xmlns:a14="http://schemas.microsoft.com/office/drawing/2010/main">
                <a:solidFill>
                  <a:srgbClr val="FFFFFF"/>
                </a:solidFill>
              </a14:hiddenFill>
            </a:ext>
          </a:extLst>
        </p:spPr>
      </p:pic>
      <p:sp>
        <p:nvSpPr>
          <p:cNvPr id="13" name="Picture 3">
            <a:extLst>
              <a:ext uri="{FF2B5EF4-FFF2-40B4-BE49-F238E27FC236}">
                <a16:creationId xmlns:a16="http://schemas.microsoft.com/office/drawing/2014/main" id="{408DC6CF-20A6-1695-C337-F3E905F8D662}"/>
              </a:ext>
              <a:ext uri="{C183D7F6-B498-43B3-948B-1728B52AA6E4}">
                <adec:decorative xmlns:adec="http://schemas.microsoft.com/office/drawing/2017/decorative" val="1"/>
              </a:ext>
            </a:extLst>
          </p:cNvPr>
          <p:cNvSpPr/>
          <p:nvPr/>
        </p:nvSpPr>
        <p:spPr>
          <a:xfrm>
            <a:off x="9032581" y="5986299"/>
            <a:ext cx="1944024" cy="615694"/>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endParaRPr lang="en-US"/>
          </a:p>
        </p:txBody>
      </p:sp>
    </p:spTree>
    <p:extLst>
      <p:ext uri="{BB962C8B-B14F-4D97-AF65-F5344CB8AC3E}">
        <p14:creationId xmlns:p14="http://schemas.microsoft.com/office/powerpoint/2010/main" val="114561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5FA8-639A-67BE-55B1-8D4BE5A77A92}"/>
              </a:ext>
            </a:extLst>
          </p:cNvPr>
          <p:cNvSpPr>
            <a:spLocks noGrp="1"/>
          </p:cNvSpPr>
          <p:nvPr>
            <p:ph type="title"/>
          </p:nvPr>
        </p:nvSpPr>
        <p:spPr/>
        <p:txBody>
          <a:bodyPr/>
          <a:lstStyle/>
          <a:p>
            <a:r>
              <a:rPr lang="en-US"/>
              <a:t>TASK 2:</a:t>
            </a:r>
          </a:p>
        </p:txBody>
      </p:sp>
      <p:sp>
        <p:nvSpPr>
          <p:cNvPr id="4" name="Picture 3" descr="Decorative shape">
            <a:extLst>
              <a:ext uri="{FF2B5EF4-FFF2-40B4-BE49-F238E27FC236}">
                <a16:creationId xmlns:a16="http://schemas.microsoft.com/office/drawing/2014/main" id="{21A962EB-84DD-E1BE-F78E-69D7A2A5058E}"/>
              </a:ext>
            </a:extLst>
          </p:cNvPr>
          <p:cNvSpPr/>
          <p:nvPr/>
        </p:nvSpPr>
        <p:spPr>
          <a:xfrm>
            <a:off x="3101203" y="1594436"/>
            <a:ext cx="5563096" cy="3669128"/>
          </a:xfrm>
          <a:custGeom>
            <a:avLst/>
            <a:gdLst>
              <a:gd name="connsiteX0" fmla="*/ 2423456 w 3699535"/>
              <a:gd name="connsiteY0" fmla="*/ 3245783 h 3441679"/>
              <a:gd name="connsiteX1" fmla="*/ 3574928 w 3699535"/>
              <a:gd name="connsiteY1" fmla="*/ 1408492 h 3441679"/>
              <a:gd name="connsiteX2" fmla="*/ 1013235 w 3699535"/>
              <a:gd name="connsiteY2" fmla="*/ 420423 h 3441679"/>
              <a:gd name="connsiteX3" fmla="*/ 451872 w 3699535"/>
              <a:gd name="connsiteY3" fmla="*/ 2723277 h 3441679"/>
              <a:gd name="connsiteX4" fmla="*/ 2423456 w 3699535"/>
              <a:gd name="connsiteY4" fmla="*/ 3245783 h 3441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9535" h="3441679">
                <a:moveTo>
                  <a:pt x="2423456" y="3245783"/>
                </a:moveTo>
                <a:cubicBezTo>
                  <a:pt x="2423456" y="3245783"/>
                  <a:pt x="4173083" y="2741783"/>
                  <a:pt x="3574928" y="1408492"/>
                </a:cubicBezTo>
                <a:cubicBezTo>
                  <a:pt x="2976792" y="75201"/>
                  <a:pt x="2159625" y="-435217"/>
                  <a:pt x="1013235" y="420423"/>
                </a:cubicBezTo>
                <a:cubicBezTo>
                  <a:pt x="-133172" y="1276064"/>
                  <a:pt x="-287122" y="2107440"/>
                  <a:pt x="451872" y="2723277"/>
                </a:cubicBezTo>
                <a:cubicBezTo>
                  <a:pt x="1190866" y="3339115"/>
                  <a:pt x="1602869" y="3681430"/>
                  <a:pt x="2423456" y="3245783"/>
                </a:cubicBezTo>
              </a:path>
            </a:pathLst>
          </a:custGeom>
          <a:solidFill>
            <a:srgbClr val="F5B6CD"/>
          </a:solidFill>
          <a:ln w="4678"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78A60824-48BF-8929-4113-BE157FEBD5C7}"/>
              </a:ext>
            </a:extLst>
          </p:cNvPr>
          <p:cNvSpPr>
            <a:spLocks noGrp="1"/>
          </p:cNvSpPr>
          <p:nvPr>
            <p:ph idx="1"/>
          </p:nvPr>
        </p:nvSpPr>
        <p:spPr>
          <a:xfrm>
            <a:off x="3527700" y="2543869"/>
            <a:ext cx="5136599" cy="1770261"/>
          </a:xfrm>
        </p:spPr>
        <p:txBody>
          <a:bodyPr anchor="ctr"/>
          <a:lstStyle/>
          <a:p>
            <a:pPr algn="ctr"/>
            <a:r>
              <a:rPr lang="en-US" sz="6000"/>
              <a:t>ANSWERS…</a:t>
            </a:r>
          </a:p>
        </p:txBody>
      </p:sp>
    </p:spTree>
    <p:extLst>
      <p:ext uri="{BB962C8B-B14F-4D97-AF65-F5344CB8AC3E}">
        <p14:creationId xmlns:p14="http://schemas.microsoft.com/office/powerpoint/2010/main" val="406861599"/>
      </p:ext>
    </p:extLst>
  </p:cSld>
  <p:clrMapOvr>
    <a:masterClrMapping/>
  </p:clrMapOvr>
</p:sld>
</file>

<file path=ppt/theme/theme1.xml><?xml version="1.0" encoding="utf-8"?>
<a:theme xmlns:a="http://schemas.openxmlformats.org/drawingml/2006/main" name="Office Theme">
  <a:themeElements>
    <a:clrScheme name="HistoricEngland-Colours">
      <a:dk1>
        <a:srgbClr val="000000"/>
      </a:dk1>
      <a:lt1>
        <a:srgbClr val="FFFFFF"/>
      </a:lt1>
      <a:dk2>
        <a:srgbClr val="1F497D"/>
      </a:dk2>
      <a:lt2>
        <a:srgbClr val="EEECE1"/>
      </a:lt2>
      <a:accent1>
        <a:srgbClr val="65B9E3"/>
      </a:accent1>
      <a:accent2>
        <a:srgbClr val="F192B3"/>
      </a:accent2>
      <a:accent3>
        <a:srgbClr val="7FB5A9"/>
      </a:accent3>
      <a:accent4>
        <a:srgbClr val="F5C946"/>
      </a:accent4>
      <a:accent5>
        <a:srgbClr val="A761FF"/>
      </a:accent5>
      <a:accent6>
        <a:srgbClr val="F18C5C"/>
      </a:accent6>
      <a:hlink>
        <a:srgbClr val="32A2D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cb168fb-557d-4aff-aaa1-591c64e5f6f0">
      <UserInfo>
        <DisplayName>Horsley, Daisy</DisplayName>
        <AccountId>21</AccountId>
        <AccountType/>
      </UserInfo>
      <UserInfo>
        <DisplayName>Angel, Victoria</DisplayName>
        <AccountId>24</AccountId>
        <AccountType/>
      </UserInfo>
    </SharedWithUsers>
    <_activity xmlns="be30f734-6a04-496a-ba73-5e5e8d7e44d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6E8938743425438F2EDCFC960B8DB1" ma:contentTypeVersion="15" ma:contentTypeDescription="Create a new document." ma:contentTypeScope="" ma:versionID="b874dd9b998a3b814aeccda84769c1ef">
  <xsd:schema xmlns:xsd="http://www.w3.org/2001/XMLSchema" xmlns:xs="http://www.w3.org/2001/XMLSchema" xmlns:p="http://schemas.microsoft.com/office/2006/metadata/properties" xmlns:ns3="3cb168fb-557d-4aff-aaa1-591c64e5f6f0" xmlns:ns4="be30f734-6a04-496a-ba73-5e5e8d7e44d2" targetNamespace="http://schemas.microsoft.com/office/2006/metadata/properties" ma:root="true" ma:fieldsID="bc6165daa2a6fe768080225ad7a2e212" ns3:_="" ns4:_="">
    <xsd:import namespace="3cb168fb-557d-4aff-aaa1-591c64e5f6f0"/>
    <xsd:import namespace="be30f734-6a04-496a-ba73-5e5e8d7e44d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168fb-557d-4aff-aaa1-591c64e5f6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30f734-6a04-496a-ba73-5e5e8d7e44d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6D2E43-4F90-40BF-B410-9AF81C15F411}">
  <ds:schemaRefs>
    <ds:schemaRef ds:uri="http://schemas.microsoft.com/office/2006/documentManagement/types"/>
    <ds:schemaRef ds:uri="http://schemas.microsoft.com/office/2006/metadata/properties"/>
    <ds:schemaRef ds:uri="http://purl.org/dc/dcmitype/"/>
    <ds:schemaRef ds:uri="http://purl.org/dc/terms/"/>
    <ds:schemaRef ds:uri="http://www.w3.org/XML/1998/namespace"/>
    <ds:schemaRef ds:uri="be30f734-6a04-496a-ba73-5e5e8d7e44d2"/>
    <ds:schemaRef ds:uri="http://purl.org/dc/elements/1.1/"/>
    <ds:schemaRef ds:uri="http://schemas.microsoft.com/office/infopath/2007/PartnerControls"/>
    <ds:schemaRef ds:uri="http://schemas.openxmlformats.org/package/2006/metadata/core-properties"/>
    <ds:schemaRef ds:uri="3cb168fb-557d-4aff-aaa1-591c64e5f6f0"/>
  </ds:schemaRefs>
</ds:datastoreItem>
</file>

<file path=customXml/itemProps2.xml><?xml version="1.0" encoding="utf-8"?>
<ds:datastoreItem xmlns:ds="http://schemas.openxmlformats.org/officeDocument/2006/customXml" ds:itemID="{C904DFA7-9813-4078-BFF1-CD3E0309C097}">
  <ds:schemaRefs>
    <ds:schemaRef ds:uri="3cb168fb-557d-4aff-aaa1-591c64e5f6f0"/>
    <ds:schemaRef ds:uri="be30f734-6a04-496a-ba73-5e5e8d7e44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921F565-DE58-4D2E-B103-5CB618AE7B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927</TotalTime>
  <Words>1865</Words>
  <Application>Microsoft Office PowerPoint</Application>
  <PresentationFormat>Widescreen</PresentationFormat>
  <Paragraphs>215</Paragraphs>
  <Slides>20</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Comic Sans MS</vt:lpstr>
      <vt:lpstr>Helvetica</vt:lpstr>
      <vt:lpstr>Source Sans Pro</vt:lpstr>
      <vt:lpstr>Source Sans Pro Bold</vt:lpstr>
      <vt:lpstr>Office Theme</vt:lpstr>
      <vt:lpstr>Can we prove how real the threat of invasion was in 1538-47?</vt:lpstr>
      <vt:lpstr>Can we prove how real the threat of invasion was in 1538-47? 1</vt:lpstr>
      <vt:lpstr>Background</vt:lpstr>
      <vt:lpstr>TASK 1</vt:lpstr>
      <vt:lpstr>TASK 2</vt:lpstr>
      <vt:lpstr>These are the castles built during the reign of Henry VIII 1</vt:lpstr>
      <vt:lpstr>These are the castles built during the reign of Henry VIII 2</vt:lpstr>
      <vt:lpstr>These are the castles built during the reign of Henry VIII 3</vt:lpstr>
      <vt:lpstr>TASK 2:</vt:lpstr>
      <vt:lpstr>These are the castles built during the reign of Henry VIII 4</vt:lpstr>
      <vt:lpstr>These are the castles built during the reign of Henry VIII 5</vt:lpstr>
      <vt:lpstr>These are the castles built during the reign of Henry VIII 6</vt:lpstr>
      <vt:lpstr>Task 3: Timeline</vt:lpstr>
      <vt:lpstr>TASK 3:</vt:lpstr>
      <vt:lpstr>Task 3: Timeline of Henry VIII’s castles</vt:lpstr>
      <vt:lpstr>Task 3: Timeline of Henry VIII’s castles 2</vt:lpstr>
      <vt:lpstr>Use your castle timeline to help you answer these questions</vt:lpstr>
      <vt:lpstr>Timeline of Henry VIIIs Foreign Policy 1534-47</vt:lpstr>
      <vt:lpstr>Timeline of Henry VIIIs Foreign Policy 1534-47 2</vt:lpstr>
      <vt:lpstr>More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Cheese, Emily-Ann</dc:creator>
  <cp:lastModifiedBy>Catherine McHarg</cp:lastModifiedBy>
  <cp:revision>5</cp:revision>
  <dcterms:created xsi:type="dcterms:W3CDTF">2022-11-29T11:24:41Z</dcterms:created>
  <dcterms:modified xsi:type="dcterms:W3CDTF">2024-08-05T15:12:58Z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0x010100AE6E8938743425438F2EDCFC960B8DB1</vt:lpwstr>
  </property>
  <property fmtid="{D5CDD505-2E9C-101B-9397-08002B2CF9AE}" pid="3" name="MediaServiceImageTags">
    <vt:lpwstr/>
  </property>
</Properties>
</file>