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A1_F9517A2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362" r:id="rId5"/>
    <p:sldId id="363" r:id="rId6"/>
    <p:sldId id="411" r:id="rId7"/>
    <p:sldId id="412" r:id="rId8"/>
    <p:sldId id="417" r:id="rId9"/>
    <p:sldId id="371" r:id="rId10"/>
    <p:sldId id="421" r:id="rId11"/>
    <p:sldId id="422" r:id="rId12"/>
    <p:sldId id="437" r:id="rId13"/>
    <p:sldId id="424" r:id="rId14"/>
    <p:sldId id="425" r:id="rId15"/>
    <p:sldId id="430" r:id="rId16"/>
    <p:sldId id="438" r:id="rId17"/>
    <p:sldId id="431" r:id="rId18"/>
    <p:sldId id="434" r:id="rId19"/>
    <p:sldId id="426" r:id="rId20"/>
    <p:sldId id="429" r:id="rId21"/>
    <p:sldId id="440" r:id="rId22"/>
    <p:sldId id="442" r:id="rId23"/>
    <p:sldId id="413" r:id="rId24"/>
    <p:sldId id="387" r:id="rId25"/>
    <p:sldId id="44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45330-EABD-1F74-15E5-8736CA539639}" name="McHarg, Catherine" initials="CM" userId="S::Catherine.McHarg@HistoricEngland.org.uk::88b8f76c-9ae3-4745-88eb-fe0667a22af5" providerId="AD"/>
  <p188:author id="{6B2C52B3-00A7-7B8C-C890-E6C05AC322EC}" name="Lam, Angela" initials="LA" userId="S::angela.lam@historicengland.org.uk::46b424b5-1ebe-420a-bf15-40e751be50ea" providerId="AD"/>
  <p188:author id="{4B1408BE-2E4F-B205-C398-A14A89BE661F}" name="Harrison, Mark" initials="HM" userId="S::mark.harrison@historicengland.org.uk::68178232-daf7-4551-bbd5-3dccd31f7a3b" providerId="AD"/>
  <p188:author id="{71CCA5FC-BAB7-42BA-D553-FEC0ECCDA5E2}" name="Dale, Ismail" initials="" userId="S::Ismail.Dale@historicengland.org.uk::af985239-6e60-43f2-b1ee-4ab77fc94c1e"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B23"/>
    <a:srgbClr val="4884EE"/>
    <a:srgbClr val="2D6A3E"/>
    <a:srgbClr val="F8BB25"/>
    <a:srgbClr val="00539F"/>
    <a:srgbClr val="FCBF00"/>
    <a:srgbClr val="F2B8AE"/>
    <a:srgbClr val="F9BB24"/>
    <a:srgbClr val="F25244"/>
    <a:srgbClr val="BBEB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237114-7B28-471B-A61B-D6100D1B94BC}" v="32" dt="2026-05-06T10:22:37.5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8" autoAdjust="0"/>
    <p:restoredTop sz="86438"/>
  </p:normalViewPr>
  <p:slideViewPr>
    <p:cSldViewPr snapToGrid="0">
      <p:cViewPr varScale="1">
        <p:scale>
          <a:sx n="95" d="100"/>
          <a:sy n="95" d="100"/>
        </p:scale>
        <p:origin x="786" y="96"/>
      </p:cViewPr>
      <p:guideLst>
        <p:guide orient="horz" pos="4110"/>
        <p:guide pos="3749"/>
      </p:guideLst>
    </p:cSldViewPr>
  </p:slideViewPr>
  <p:outlineViewPr>
    <p:cViewPr>
      <p:scale>
        <a:sx n="33" d="100"/>
        <a:sy n="33" d="100"/>
      </p:scale>
      <p:origin x="0" y="-16392"/>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A6F3431-AE1E-495F-A75B-7AA93AB5A731}"/>
    <pc:docChg chg="undo custSel addSld delSld modSld">
      <pc:chgData name="McHarg, Catherine" userId="88b8f76c-9ae3-4745-88eb-fe0667a22af5" providerId="ADAL" clId="{CA6F3431-AE1E-495F-A75B-7AA93AB5A731}" dt="2026-05-06T12:22:40.885" v="436" actId="47"/>
      <pc:docMkLst>
        <pc:docMk/>
      </pc:docMkLst>
      <pc:sldChg chg="del">
        <pc:chgData name="McHarg, Catherine" userId="88b8f76c-9ae3-4745-88eb-fe0667a22af5" providerId="ADAL" clId="{CA6F3431-AE1E-495F-A75B-7AA93AB5A731}" dt="2026-05-06T09:59:33.763" v="2" actId="47"/>
        <pc:sldMkLst>
          <pc:docMk/>
          <pc:sldMk cId="602609153" sldId="283"/>
        </pc:sldMkLst>
      </pc:sldChg>
      <pc:sldChg chg="del">
        <pc:chgData name="McHarg, Catherine" userId="88b8f76c-9ae3-4745-88eb-fe0667a22af5" providerId="ADAL" clId="{CA6F3431-AE1E-495F-A75B-7AA93AB5A731}" dt="2026-05-06T09:59:33.763" v="2" actId="47"/>
        <pc:sldMkLst>
          <pc:docMk/>
          <pc:sldMk cId="2353640299" sldId="285"/>
        </pc:sldMkLst>
      </pc:sldChg>
      <pc:sldChg chg="del">
        <pc:chgData name="McHarg, Catherine" userId="88b8f76c-9ae3-4745-88eb-fe0667a22af5" providerId="ADAL" clId="{CA6F3431-AE1E-495F-A75B-7AA93AB5A731}" dt="2026-05-06T09:59:33.763" v="2" actId="47"/>
        <pc:sldMkLst>
          <pc:docMk/>
          <pc:sldMk cId="333057673" sldId="286"/>
        </pc:sldMkLst>
      </pc:sldChg>
      <pc:sldChg chg="del">
        <pc:chgData name="McHarg, Catherine" userId="88b8f76c-9ae3-4745-88eb-fe0667a22af5" providerId="ADAL" clId="{CA6F3431-AE1E-495F-A75B-7AA93AB5A731}" dt="2026-05-06T09:59:33.763" v="2" actId="47"/>
        <pc:sldMkLst>
          <pc:docMk/>
          <pc:sldMk cId="708060320" sldId="287"/>
        </pc:sldMkLst>
      </pc:sldChg>
      <pc:sldChg chg="del">
        <pc:chgData name="McHarg, Catherine" userId="88b8f76c-9ae3-4745-88eb-fe0667a22af5" providerId="ADAL" clId="{CA6F3431-AE1E-495F-A75B-7AA93AB5A731}" dt="2026-05-06T09:59:33.763" v="2" actId="47"/>
        <pc:sldMkLst>
          <pc:docMk/>
          <pc:sldMk cId="359891337" sldId="289"/>
        </pc:sldMkLst>
      </pc:sldChg>
      <pc:sldChg chg="del">
        <pc:chgData name="McHarg, Catherine" userId="88b8f76c-9ae3-4745-88eb-fe0667a22af5" providerId="ADAL" clId="{CA6F3431-AE1E-495F-A75B-7AA93AB5A731}" dt="2026-05-06T09:59:33.763" v="2" actId="47"/>
        <pc:sldMkLst>
          <pc:docMk/>
          <pc:sldMk cId="1958285999" sldId="291"/>
        </pc:sldMkLst>
      </pc:sldChg>
      <pc:sldChg chg="del">
        <pc:chgData name="McHarg, Catherine" userId="88b8f76c-9ae3-4745-88eb-fe0667a22af5" providerId="ADAL" clId="{CA6F3431-AE1E-495F-A75B-7AA93AB5A731}" dt="2026-05-06T09:59:33.763" v="2" actId="47"/>
        <pc:sldMkLst>
          <pc:docMk/>
          <pc:sldMk cId="2076478782" sldId="292"/>
        </pc:sldMkLst>
      </pc:sldChg>
      <pc:sldChg chg="del">
        <pc:chgData name="McHarg, Catherine" userId="88b8f76c-9ae3-4745-88eb-fe0667a22af5" providerId="ADAL" clId="{CA6F3431-AE1E-495F-A75B-7AA93AB5A731}" dt="2026-05-06T09:59:33.763" v="2" actId="47"/>
        <pc:sldMkLst>
          <pc:docMk/>
          <pc:sldMk cId="1668708215" sldId="309"/>
        </pc:sldMkLst>
      </pc:sldChg>
      <pc:sldChg chg="del">
        <pc:chgData name="McHarg, Catherine" userId="88b8f76c-9ae3-4745-88eb-fe0667a22af5" providerId="ADAL" clId="{CA6F3431-AE1E-495F-A75B-7AA93AB5A731}" dt="2026-05-06T09:59:33.763" v="2" actId="47"/>
        <pc:sldMkLst>
          <pc:docMk/>
          <pc:sldMk cId="2605245185" sldId="310"/>
        </pc:sldMkLst>
      </pc:sldChg>
      <pc:sldChg chg="del">
        <pc:chgData name="McHarg, Catherine" userId="88b8f76c-9ae3-4745-88eb-fe0667a22af5" providerId="ADAL" clId="{CA6F3431-AE1E-495F-A75B-7AA93AB5A731}" dt="2026-05-06T09:59:33.763" v="2" actId="47"/>
        <pc:sldMkLst>
          <pc:docMk/>
          <pc:sldMk cId="2739499449" sldId="343"/>
        </pc:sldMkLst>
      </pc:sldChg>
      <pc:sldChg chg="del">
        <pc:chgData name="McHarg, Catherine" userId="88b8f76c-9ae3-4745-88eb-fe0667a22af5" providerId="ADAL" clId="{CA6F3431-AE1E-495F-A75B-7AA93AB5A731}" dt="2026-05-06T09:59:33.763" v="2" actId="47"/>
        <pc:sldMkLst>
          <pc:docMk/>
          <pc:sldMk cId="659483176" sldId="356"/>
        </pc:sldMkLst>
      </pc:sldChg>
      <pc:sldChg chg="del">
        <pc:chgData name="McHarg, Catherine" userId="88b8f76c-9ae3-4745-88eb-fe0667a22af5" providerId="ADAL" clId="{CA6F3431-AE1E-495F-A75B-7AA93AB5A731}" dt="2026-05-06T09:59:33.763" v="2" actId="47"/>
        <pc:sldMkLst>
          <pc:docMk/>
          <pc:sldMk cId="1693127398" sldId="358"/>
        </pc:sldMkLst>
      </pc:sldChg>
      <pc:sldChg chg="del">
        <pc:chgData name="McHarg, Catherine" userId="88b8f76c-9ae3-4745-88eb-fe0667a22af5" providerId="ADAL" clId="{CA6F3431-AE1E-495F-A75B-7AA93AB5A731}" dt="2026-05-06T09:59:33.763" v="2" actId="47"/>
        <pc:sldMkLst>
          <pc:docMk/>
          <pc:sldMk cId="3850329531" sldId="360"/>
        </pc:sldMkLst>
      </pc:sldChg>
      <pc:sldChg chg="del">
        <pc:chgData name="McHarg, Catherine" userId="88b8f76c-9ae3-4745-88eb-fe0667a22af5" providerId="ADAL" clId="{CA6F3431-AE1E-495F-A75B-7AA93AB5A731}" dt="2026-05-06T09:59:33.763" v="2" actId="47"/>
        <pc:sldMkLst>
          <pc:docMk/>
          <pc:sldMk cId="825104220" sldId="361"/>
        </pc:sldMkLst>
      </pc:sldChg>
      <pc:sldChg chg="modSp mod modNotesTx">
        <pc:chgData name="McHarg, Catherine" userId="88b8f76c-9ae3-4745-88eb-fe0667a22af5" providerId="ADAL" clId="{CA6F3431-AE1E-495F-A75B-7AA93AB5A731}" dt="2026-05-06T12:15:33.257" v="431" actId="20577"/>
        <pc:sldMkLst>
          <pc:docMk/>
          <pc:sldMk cId="3726297005" sldId="362"/>
        </pc:sldMkLst>
        <pc:spChg chg="mod">
          <ac:chgData name="McHarg, Catherine" userId="88b8f76c-9ae3-4745-88eb-fe0667a22af5" providerId="ADAL" clId="{CA6F3431-AE1E-495F-A75B-7AA93AB5A731}" dt="2026-05-06T12:15:33.257" v="431" actId="20577"/>
          <ac:spMkLst>
            <pc:docMk/>
            <pc:sldMk cId="3726297005" sldId="362"/>
            <ac:spMk id="3" creationId="{C2FA40BD-3D5B-543D-239B-8EEE5840F04B}"/>
          </ac:spMkLst>
        </pc:spChg>
      </pc:sldChg>
      <pc:sldChg chg="del">
        <pc:chgData name="McHarg, Catherine" userId="88b8f76c-9ae3-4745-88eb-fe0667a22af5" providerId="ADAL" clId="{CA6F3431-AE1E-495F-A75B-7AA93AB5A731}" dt="2026-05-06T09:59:33.763" v="2" actId="47"/>
        <pc:sldMkLst>
          <pc:docMk/>
          <pc:sldMk cId="2036457932" sldId="383"/>
        </pc:sldMkLst>
      </pc:sldChg>
      <pc:sldChg chg="modSp mod">
        <pc:chgData name="McHarg, Catherine" userId="88b8f76c-9ae3-4745-88eb-fe0667a22af5" providerId="ADAL" clId="{CA6F3431-AE1E-495F-A75B-7AA93AB5A731}" dt="2026-05-06T10:24:44.060" v="420" actId="20577"/>
        <pc:sldMkLst>
          <pc:docMk/>
          <pc:sldMk cId="2930975355" sldId="387"/>
        </pc:sldMkLst>
        <pc:spChg chg="mod">
          <ac:chgData name="McHarg, Catherine" userId="88b8f76c-9ae3-4745-88eb-fe0667a22af5" providerId="ADAL" clId="{CA6F3431-AE1E-495F-A75B-7AA93AB5A731}" dt="2026-05-06T10:24:44.060" v="420" actId="20577"/>
          <ac:spMkLst>
            <pc:docMk/>
            <pc:sldMk cId="2930975355" sldId="387"/>
            <ac:spMk id="2" creationId="{8A7177E8-F5F7-BA4E-33EB-7B54D90AB15F}"/>
          </ac:spMkLst>
        </pc:spChg>
      </pc:sldChg>
      <pc:sldChg chg="del">
        <pc:chgData name="McHarg, Catherine" userId="88b8f76c-9ae3-4745-88eb-fe0667a22af5" providerId="ADAL" clId="{CA6F3431-AE1E-495F-A75B-7AA93AB5A731}" dt="2026-05-06T09:59:33.763" v="2" actId="47"/>
        <pc:sldMkLst>
          <pc:docMk/>
          <pc:sldMk cId="1282228876" sldId="404"/>
        </pc:sldMkLst>
      </pc:sldChg>
      <pc:sldChg chg="del">
        <pc:chgData name="McHarg, Catherine" userId="88b8f76c-9ae3-4745-88eb-fe0667a22af5" providerId="ADAL" clId="{CA6F3431-AE1E-495F-A75B-7AA93AB5A731}" dt="2026-05-06T09:59:33.763" v="2" actId="47"/>
        <pc:sldMkLst>
          <pc:docMk/>
          <pc:sldMk cId="986566531" sldId="406"/>
        </pc:sldMkLst>
      </pc:sldChg>
      <pc:sldChg chg="del">
        <pc:chgData name="McHarg, Catherine" userId="88b8f76c-9ae3-4745-88eb-fe0667a22af5" providerId="ADAL" clId="{CA6F3431-AE1E-495F-A75B-7AA93AB5A731}" dt="2026-05-06T09:59:33.763" v="2" actId="47"/>
        <pc:sldMkLst>
          <pc:docMk/>
          <pc:sldMk cId="2755297939" sldId="407"/>
        </pc:sldMkLst>
      </pc:sldChg>
      <pc:sldChg chg="del">
        <pc:chgData name="McHarg, Catherine" userId="88b8f76c-9ae3-4745-88eb-fe0667a22af5" providerId="ADAL" clId="{CA6F3431-AE1E-495F-A75B-7AA93AB5A731}" dt="2026-05-06T09:59:33.763" v="2" actId="47"/>
        <pc:sldMkLst>
          <pc:docMk/>
          <pc:sldMk cId="2530315480" sldId="408"/>
        </pc:sldMkLst>
      </pc:sldChg>
      <pc:sldChg chg="del">
        <pc:chgData name="McHarg, Catherine" userId="88b8f76c-9ae3-4745-88eb-fe0667a22af5" providerId="ADAL" clId="{CA6F3431-AE1E-495F-A75B-7AA93AB5A731}" dt="2026-05-06T09:59:33.763" v="2" actId="47"/>
        <pc:sldMkLst>
          <pc:docMk/>
          <pc:sldMk cId="478364914" sldId="415"/>
        </pc:sldMkLst>
      </pc:sldChg>
      <pc:sldChg chg="modSp">
        <pc:chgData name="McHarg, Catherine" userId="88b8f76c-9ae3-4745-88eb-fe0667a22af5" providerId="ADAL" clId="{CA6F3431-AE1E-495F-A75B-7AA93AB5A731}" dt="2026-05-06T10:08:53.480" v="229" actId="20577"/>
        <pc:sldMkLst>
          <pc:docMk/>
          <pc:sldMk cId="1283772775" sldId="421"/>
        </pc:sldMkLst>
        <pc:spChg chg="mod">
          <ac:chgData name="McHarg, Catherine" userId="88b8f76c-9ae3-4745-88eb-fe0667a22af5" providerId="ADAL" clId="{CA6F3431-AE1E-495F-A75B-7AA93AB5A731}" dt="2026-05-06T10:08:53.480" v="229" actId="20577"/>
          <ac:spMkLst>
            <pc:docMk/>
            <pc:sldMk cId="1283772775" sldId="421"/>
            <ac:spMk id="5" creationId="{2C407E27-697B-9E0A-04C2-BF58E6A4E024}"/>
          </ac:spMkLst>
        </pc:spChg>
      </pc:sldChg>
      <pc:sldChg chg="modSp mod">
        <pc:chgData name="McHarg, Catherine" userId="88b8f76c-9ae3-4745-88eb-fe0667a22af5" providerId="ADAL" clId="{CA6F3431-AE1E-495F-A75B-7AA93AB5A731}" dt="2026-05-06T10:09:22.972" v="230" actId="20577"/>
        <pc:sldMkLst>
          <pc:docMk/>
          <pc:sldMk cId="378047963" sldId="422"/>
        </pc:sldMkLst>
        <pc:spChg chg="mod">
          <ac:chgData name="McHarg, Catherine" userId="88b8f76c-9ae3-4745-88eb-fe0667a22af5" providerId="ADAL" clId="{CA6F3431-AE1E-495F-A75B-7AA93AB5A731}" dt="2026-05-06T10:09:22.972" v="230" actId="20577"/>
          <ac:spMkLst>
            <pc:docMk/>
            <pc:sldMk cId="378047963" sldId="422"/>
            <ac:spMk id="18" creationId="{F739BC17-A8D6-AF55-A91C-54416598A947}"/>
          </ac:spMkLst>
        </pc:spChg>
      </pc:sldChg>
      <pc:sldChg chg="modSp">
        <pc:chgData name="McHarg, Catherine" userId="88b8f76c-9ae3-4745-88eb-fe0667a22af5" providerId="ADAL" clId="{CA6F3431-AE1E-495F-A75B-7AA93AB5A731}" dt="2026-05-06T10:10:54.797" v="231" actId="20577"/>
        <pc:sldMkLst>
          <pc:docMk/>
          <pc:sldMk cId="1143361332" sldId="424"/>
        </pc:sldMkLst>
        <pc:spChg chg="mod">
          <ac:chgData name="McHarg, Catherine" userId="88b8f76c-9ae3-4745-88eb-fe0667a22af5" providerId="ADAL" clId="{CA6F3431-AE1E-495F-A75B-7AA93AB5A731}" dt="2026-05-06T10:10:54.797" v="231" actId="20577"/>
          <ac:spMkLst>
            <pc:docMk/>
            <pc:sldMk cId="1143361332" sldId="424"/>
            <ac:spMk id="10" creationId="{D605FFEE-CE89-F7B4-424C-78D7CE253CC1}"/>
          </ac:spMkLst>
        </pc:spChg>
      </pc:sldChg>
      <pc:sldChg chg="addSp delSp modSp mod modAnim">
        <pc:chgData name="McHarg, Catherine" userId="88b8f76c-9ae3-4745-88eb-fe0667a22af5" providerId="ADAL" clId="{CA6F3431-AE1E-495F-A75B-7AA93AB5A731}" dt="2026-05-06T10:26:58.343" v="424" actId="962"/>
        <pc:sldMkLst>
          <pc:docMk/>
          <pc:sldMk cId="1684050518" sldId="430"/>
        </pc:sldMkLst>
        <pc:spChg chg="mod topLvl">
          <ac:chgData name="McHarg, Catherine" userId="88b8f76c-9ae3-4745-88eb-fe0667a22af5" providerId="ADAL" clId="{CA6F3431-AE1E-495F-A75B-7AA93AB5A731}" dt="2026-05-06T10:14:36.817" v="253" actId="164"/>
          <ac:spMkLst>
            <pc:docMk/>
            <pc:sldMk cId="1684050518" sldId="430"/>
            <ac:spMk id="4" creationId="{EF538A16-F8C9-5947-2B21-FB98DC636A4C}"/>
          </ac:spMkLst>
        </pc:spChg>
        <pc:spChg chg="mod topLvl">
          <ac:chgData name="McHarg, Catherine" userId="88b8f76c-9ae3-4745-88eb-fe0667a22af5" providerId="ADAL" clId="{CA6F3431-AE1E-495F-A75B-7AA93AB5A731}" dt="2026-05-06T10:13:33.913" v="245" actId="165"/>
          <ac:spMkLst>
            <pc:docMk/>
            <pc:sldMk cId="1684050518" sldId="430"/>
            <ac:spMk id="18" creationId="{F2840B0A-A96C-1E2E-9EB8-220D7AE07601}"/>
          </ac:spMkLst>
        </pc:spChg>
        <pc:grpChg chg="add mod">
          <ac:chgData name="McHarg, Catherine" userId="88b8f76c-9ae3-4745-88eb-fe0667a22af5" providerId="ADAL" clId="{CA6F3431-AE1E-495F-A75B-7AA93AB5A731}" dt="2026-05-06T10:26:58.343" v="424" actId="962"/>
          <ac:grpSpMkLst>
            <pc:docMk/>
            <pc:sldMk cId="1684050518" sldId="430"/>
            <ac:grpSpMk id="3" creationId="{116E6678-6165-3A7F-5F41-50917B416D7E}"/>
          </ac:grpSpMkLst>
        </pc:grpChg>
        <pc:grpChg chg="del">
          <ac:chgData name="McHarg, Catherine" userId="88b8f76c-9ae3-4745-88eb-fe0667a22af5" providerId="ADAL" clId="{CA6F3431-AE1E-495F-A75B-7AA93AB5A731}" dt="2026-05-06T10:12:54.806" v="242" actId="165"/>
          <ac:grpSpMkLst>
            <pc:docMk/>
            <pc:sldMk cId="1684050518" sldId="430"/>
            <ac:grpSpMk id="5" creationId="{28B5223C-2BE9-7F82-44A3-54B70FA4A20E}"/>
          </ac:grpSpMkLst>
        </pc:grpChg>
        <pc:grpChg chg="del">
          <ac:chgData name="McHarg, Catherine" userId="88b8f76c-9ae3-4745-88eb-fe0667a22af5" providerId="ADAL" clId="{CA6F3431-AE1E-495F-A75B-7AA93AB5A731}" dt="2026-05-06T10:13:33.913" v="245" actId="165"/>
          <ac:grpSpMkLst>
            <pc:docMk/>
            <pc:sldMk cId="1684050518" sldId="430"/>
            <ac:grpSpMk id="21" creationId="{6F0E204D-94F6-86E8-4E58-64ADB44F81AE}"/>
          </ac:grpSpMkLst>
        </pc:grpChg>
        <pc:picChg chg="mod topLvl">
          <ac:chgData name="McHarg, Catherine" userId="88b8f76c-9ae3-4745-88eb-fe0667a22af5" providerId="ADAL" clId="{CA6F3431-AE1E-495F-A75B-7AA93AB5A731}" dt="2026-05-06T10:26:42.233" v="422" actId="962"/>
          <ac:picMkLst>
            <pc:docMk/>
            <pc:sldMk cId="1684050518" sldId="430"/>
            <ac:picMk id="19" creationId="{09513F33-C729-EE5D-50A5-D69F782C026D}"/>
          </ac:picMkLst>
        </pc:picChg>
        <pc:picChg chg="mod topLvl">
          <ac:chgData name="McHarg, Catherine" userId="88b8f76c-9ae3-4745-88eb-fe0667a22af5" providerId="ADAL" clId="{CA6F3431-AE1E-495F-A75B-7AA93AB5A731}" dt="2026-05-06T10:14:36.817" v="253" actId="164"/>
          <ac:picMkLst>
            <pc:docMk/>
            <pc:sldMk cId="1684050518" sldId="430"/>
            <ac:picMk id="20" creationId="{ECBD6CB9-0960-8F20-D47A-47B4D43F3160}"/>
          </ac:picMkLst>
        </pc:picChg>
      </pc:sldChg>
      <pc:sldChg chg="del">
        <pc:chgData name="McHarg, Catherine" userId="88b8f76c-9ae3-4745-88eb-fe0667a22af5" providerId="ADAL" clId="{CA6F3431-AE1E-495F-A75B-7AA93AB5A731}" dt="2026-05-06T09:58:58.001" v="0" actId="47"/>
        <pc:sldMkLst>
          <pc:docMk/>
          <pc:sldMk cId="1254123974" sldId="432"/>
        </pc:sldMkLst>
      </pc:sldChg>
      <pc:sldChg chg="del">
        <pc:chgData name="McHarg, Catherine" userId="88b8f76c-9ae3-4745-88eb-fe0667a22af5" providerId="ADAL" clId="{CA6F3431-AE1E-495F-A75B-7AA93AB5A731}" dt="2026-05-06T09:58:59.547" v="1" actId="47"/>
        <pc:sldMkLst>
          <pc:docMk/>
          <pc:sldMk cId="3827282501" sldId="439"/>
        </pc:sldMkLst>
      </pc:sldChg>
      <pc:sldChg chg="del">
        <pc:chgData name="McHarg, Catherine" userId="88b8f76c-9ae3-4745-88eb-fe0667a22af5" providerId="ADAL" clId="{CA6F3431-AE1E-495F-A75B-7AA93AB5A731}" dt="2026-05-06T10:16:45.175" v="255" actId="47"/>
        <pc:sldMkLst>
          <pc:docMk/>
          <pc:sldMk cId="1799818085" sldId="441"/>
        </pc:sldMkLst>
      </pc:sldChg>
      <pc:sldChg chg="addSp delSp modSp mod modAnim">
        <pc:chgData name="McHarg, Catherine" userId="88b8f76c-9ae3-4745-88eb-fe0667a22af5" providerId="ADAL" clId="{CA6F3431-AE1E-495F-A75B-7AA93AB5A731}" dt="2026-05-06T10:22:37.558" v="356"/>
        <pc:sldMkLst>
          <pc:docMk/>
          <pc:sldMk cId="2798791783" sldId="442"/>
        </pc:sldMkLst>
        <pc:spChg chg="mod">
          <ac:chgData name="McHarg, Catherine" userId="88b8f76c-9ae3-4745-88eb-fe0667a22af5" providerId="ADAL" clId="{CA6F3431-AE1E-495F-A75B-7AA93AB5A731}" dt="2026-05-06T10:18:50.977" v="348" actId="14100"/>
          <ac:spMkLst>
            <pc:docMk/>
            <pc:sldMk cId="2798791783" sldId="442"/>
            <ac:spMk id="4" creationId="{A3D0A9E3-5FBE-E748-32EE-0DD1D8A53DA0}"/>
          </ac:spMkLst>
        </pc:spChg>
        <pc:spChg chg="add mod">
          <ac:chgData name="McHarg, Catherine" userId="88b8f76c-9ae3-4745-88eb-fe0667a22af5" providerId="ADAL" clId="{CA6F3431-AE1E-495F-A75B-7AA93AB5A731}" dt="2026-05-06T10:21:06.368" v="355" actId="1076"/>
          <ac:spMkLst>
            <pc:docMk/>
            <pc:sldMk cId="2798791783" sldId="442"/>
            <ac:spMk id="11" creationId="{8B7F49D4-2ABA-5232-AB64-6DD80E50A833}"/>
          </ac:spMkLst>
        </pc:spChg>
        <pc:grpChg chg="add mod">
          <ac:chgData name="McHarg, Catherine" userId="88b8f76c-9ae3-4745-88eb-fe0667a22af5" providerId="ADAL" clId="{CA6F3431-AE1E-495F-A75B-7AA93AB5A731}" dt="2026-05-06T10:17:52.272" v="259" actId="1076"/>
          <ac:grpSpMkLst>
            <pc:docMk/>
            <pc:sldMk cId="2798791783" sldId="442"/>
            <ac:grpSpMk id="3" creationId="{71E785E2-BF13-5A12-0AEE-DF4E493E9BA2}"/>
          </ac:grpSpMkLst>
        </pc:grpChg>
        <pc:picChg chg="mod">
          <ac:chgData name="McHarg, Catherine" userId="88b8f76c-9ae3-4745-88eb-fe0667a22af5" providerId="ADAL" clId="{CA6F3431-AE1E-495F-A75B-7AA93AB5A731}" dt="2026-05-06T10:17:37.195" v="258"/>
          <ac:picMkLst>
            <pc:docMk/>
            <pc:sldMk cId="2798791783" sldId="442"/>
            <ac:picMk id="5" creationId="{9FDD9420-8F0A-E2EF-9A96-35C949DC27E9}"/>
          </ac:picMkLst>
        </pc:picChg>
        <pc:picChg chg="mod">
          <ac:chgData name="McHarg, Catherine" userId="88b8f76c-9ae3-4745-88eb-fe0667a22af5" providerId="ADAL" clId="{CA6F3431-AE1E-495F-A75B-7AA93AB5A731}" dt="2026-05-06T10:17:37.195" v="258"/>
          <ac:picMkLst>
            <pc:docMk/>
            <pc:sldMk cId="2798791783" sldId="442"/>
            <ac:picMk id="9" creationId="{491DA43F-6BDE-BB3E-F0DC-540461CABC95}"/>
          </ac:picMkLst>
        </pc:picChg>
        <pc:picChg chg="del">
          <ac:chgData name="McHarg, Catherine" userId="88b8f76c-9ae3-4745-88eb-fe0667a22af5" providerId="ADAL" clId="{CA6F3431-AE1E-495F-A75B-7AA93AB5A731}" dt="2026-05-06T10:17:20.512" v="256" actId="478"/>
          <ac:picMkLst>
            <pc:docMk/>
            <pc:sldMk cId="2798791783" sldId="442"/>
            <ac:picMk id="13" creationId="{36C66E40-ADEF-5599-31FE-8BC77512F20B}"/>
          </ac:picMkLst>
        </pc:picChg>
        <pc:picChg chg="del">
          <ac:chgData name="McHarg, Catherine" userId="88b8f76c-9ae3-4745-88eb-fe0667a22af5" providerId="ADAL" clId="{CA6F3431-AE1E-495F-A75B-7AA93AB5A731}" dt="2026-05-06T10:17:22.654" v="257" actId="478"/>
          <ac:picMkLst>
            <pc:docMk/>
            <pc:sldMk cId="2798791783" sldId="442"/>
            <ac:picMk id="15" creationId="{0C946D6F-40E8-51EB-17E7-E01F0E28CF63}"/>
          </ac:picMkLst>
        </pc:picChg>
      </pc:sldChg>
      <pc:sldChg chg="addSp delSp modSp mod">
        <pc:chgData name="McHarg, Catherine" userId="88b8f76c-9ae3-4745-88eb-fe0667a22af5" providerId="ADAL" clId="{CA6F3431-AE1E-495F-A75B-7AA93AB5A731}" dt="2026-05-06T10:27:19.911" v="426" actId="962"/>
        <pc:sldMkLst>
          <pc:docMk/>
          <pc:sldMk cId="283427501" sldId="443"/>
        </pc:sldMkLst>
        <pc:spChg chg="del">
          <ac:chgData name="McHarg, Catherine" userId="88b8f76c-9ae3-4745-88eb-fe0667a22af5" providerId="ADAL" clId="{CA6F3431-AE1E-495F-A75B-7AA93AB5A731}" dt="2026-05-06T10:06:41.751" v="228" actId="931"/>
          <ac:spMkLst>
            <pc:docMk/>
            <pc:sldMk cId="283427501" sldId="443"/>
            <ac:spMk id="10" creationId="{6E107642-18A1-BE26-9F3D-E3BB52EF7992}"/>
          </ac:spMkLst>
        </pc:spChg>
        <pc:spChg chg="mod">
          <ac:chgData name="McHarg, Catherine" userId="88b8f76c-9ae3-4745-88eb-fe0667a22af5" providerId="ADAL" clId="{CA6F3431-AE1E-495F-A75B-7AA93AB5A731}" dt="2026-05-06T10:05:10.577" v="227" actId="14100"/>
          <ac:spMkLst>
            <pc:docMk/>
            <pc:sldMk cId="283427501" sldId="443"/>
            <ac:spMk id="11" creationId="{35186C52-2991-8DDB-6273-77F37FC18FD0}"/>
          </ac:spMkLst>
        </pc:spChg>
        <pc:spChg chg="mod">
          <ac:chgData name="McHarg, Catherine" userId="88b8f76c-9ae3-4745-88eb-fe0667a22af5" providerId="ADAL" clId="{CA6F3431-AE1E-495F-A75B-7AA93AB5A731}" dt="2026-05-06T10:02:00.769" v="13" actId="20577"/>
          <ac:spMkLst>
            <pc:docMk/>
            <pc:sldMk cId="283427501" sldId="443"/>
            <ac:spMk id="14" creationId="{39789262-1387-0E55-6BC1-14CE0ADECB4C}"/>
          </ac:spMkLst>
        </pc:spChg>
        <pc:picChg chg="add mod ord">
          <ac:chgData name="McHarg, Catherine" userId="88b8f76c-9ae3-4745-88eb-fe0667a22af5" providerId="ADAL" clId="{CA6F3431-AE1E-495F-A75B-7AA93AB5A731}" dt="2026-05-06T10:27:19.911" v="426" actId="962"/>
          <ac:picMkLst>
            <pc:docMk/>
            <pc:sldMk cId="283427501" sldId="443"/>
            <ac:picMk id="7" creationId="{BCB0A4A5-EC82-EC89-6826-5237DB49FBC8}"/>
          </ac:picMkLst>
        </pc:picChg>
      </pc:sldChg>
      <pc:sldChg chg="del">
        <pc:chgData name="McHarg, Catherine" userId="88b8f76c-9ae3-4745-88eb-fe0667a22af5" providerId="ADAL" clId="{CA6F3431-AE1E-495F-A75B-7AA93AB5A731}" dt="2026-05-06T09:59:33.763" v="2" actId="47"/>
        <pc:sldMkLst>
          <pc:docMk/>
          <pc:sldMk cId="1439787762" sldId="444"/>
        </pc:sldMkLst>
      </pc:sldChg>
      <pc:sldChg chg="addSp delSp new del mod">
        <pc:chgData name="McHarg, Catherine" userId="88b8f76c-9ae3-4745-88eb-fe0667a22af5" providerId="ADAL" clId="{CA6F3431-AE1E-495F-A75B-7AA93AB5A731}" dt="2026-05-06T12:22:40.885" v="436" actId="47"/>
        <pc:sldMkLst>
          <pc:docMk/>
          <pc:sldMk cId="1654410194" sldId="444"/>
        </pc:sldMkLst>
        <pc:spChg chg="add del">
          <ac:chgData name="McHarg, Catherine" userId="88b8f76c-9ae3-4745-88eb-fe0667a22af5" providerId="ADAL" clId="{CA6F3431-AE1E-495F-A75B-7AA93AB5A731}" dt="2026-05-06T12:20:28.108" v="434" actId="478"/>
          <ac:spMkLst>
            <pc:docMk/>
            <pc:sldMk cId="1654410194" sldId="444"/>
            <ac:spMk id="4" creationId="{DDFF5D2A-17C6-C3C2-09A8-25D3A46E0566}"/>
          </ac:spMkLst>
        </pc:spChg>
        <pc:picChg chg="add">
          <ac:chgData name="McHarg, Catherine" userId="88b8f76c-9ae3-4745-88eb-fe0667a22af5" providerId="ADAL" clId="{CA6F3431-AE1E-495F-A75B-7AA93AB5A731}" dt="2026-05-06T12:21:31.894" v="435" actId="22"/>
          <ac:picMkLst>
            <pc:docMk/>
            <pc:sldMk cId="1654410194" sldId="444"/>
            <ac:picMk id="6" creationId="{C6D21B13-ED52-36AF-6E19-5BC922341F9B}"/>
          </ac:picMkLst>
        </pc:picChg>
      </pc:sldChg>
      <pc:sldMasterChg chg="delSldLayout">
        <pc:chgData name="McHarg, Catherine" userId="88b8f76c-9ae3-4745-88eb-fe0667a22af5" providerId="ADAL" clId="{CA6F3431-AE1E-495F-A75B-7AA93AB5A731}" dt="2026-05-06T09:59:33.763" v="2" actId="47"/>
        <pc:sldMasterMkLst>
          <pc:docMk/>
          <pc:sldMasterMk cId="2215143578" sldId="2147483648"/>
        </pc:sldMasterMkLst>
        <pc:sldLayoutChg chg="del">
          <pc:chgData name="McHarg, Catherine" userId="88b8f76c-9ae3-4745-88eb-fe0667a22af5" providerId="ADAL" clId="{CA6F3431-AE1E-495F-A75B-7AA93AB5A731}" dt="2026-05-06T09:59:33.763" v="2" actId="47"/>
          <pc:sldLayoutMkLst>
            <pc:docMk/>
            <pc:sldMasterMk cId="2215143578" sldId="2147483648"/>
            <pc:sldLayoutMk cId="1429220050" sldId="2147483670"/>
          </pc:sldLayoutMkLst>
        </pc:sldLayoutChg>
      </pc:sldMasterChg>
    </pc:docChg>
  </pc:docChgLst>
</pc:chgInfo>
</file>

<file path=ppt/comments/modernComment_1A1_F9517A2D.xml><?xml version="1.0" encoding="utf-8"?>
<p188:cmLst xmlns:a="http://schemas.openxmlformats.org/drawingml/2006/main" xmlns:r="http://schemas.openxmlformats.org/officeDocument/2006/relationships" xmlns:p188="http://schemas.microsoft.com/office/powerpoint/2018/8/main">
  <p188:cm id="{4E3C4A53-C86D-44CB-B0CC-47AB5C3E15E2}" authorId="{F4D45330-EABD-1F74-15E5-8736CA539639}" created="2026-03-24T12:06:57.067">
    <ac:deMkLst xmlns:ac="http://schemas.microsoft.com/office/drawing/2013/main/command">
      <pc:docMk xmlns:pc="http://schemas.microsoft.com/office/powerpoint/2013/main/command"/>
      <pc:sldMk xmlns:pc="http://schemas.microsoft.com/office/powerpoint/2013/main/command" cId="4182866477" sldId="417"/>
      <ac:spMk id="3" creationId="{6DC1FCC5-A54C-9038-6CA5-B38D2ADFD981}"/>
    </ac:deMkLst>
    <p188:txBody>
      <a:bodyPr/>
      <a:lstStyle/>
      <a:p>
        <a:r>
          <a:rPr lang="en-GB"/>
          <a:t>I’ve reworded slightly</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5/6/2026</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5/6/2026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ccount.historicengland.org.u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ccount.historicengland.org.u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With permission from the Office of Police Crime Commissioners for Warwickshire </a:t>
            </a:r>
          </a:p>
          <a:p>
            <a:endParaRPr lang="en-GB" b="0" i="0" dirty="0">
              <a:solidFill>
                <a:srgbClr val="0B0C0C"/>
              </a:solidFill>
              <a:effectLst/>
              <a:latin typeface="GDS Transport"/>
            </a:endParaRPr>
          </a:p>
          <a:p>
            <a:r>
              <a:rPr lang="en-GB" b="0" i="0" dirty="0">
                <a:solidFill>
                  <a:srgbClr val="0B0C0C"/>
                </a:solidFill>
                <a:effectLst/>
                <a:latin typeface="GDS Transport"/>
              </a:rPr>
              <a:t>All other photos © </a:t>
            </a:r>
            <a:r>
              <a:rPr lang="en-GB" altLang="en-US" dirty="0"/>
              <a:t>Historic England</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19202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68C3C-3EB7-EED5-5509-F568475C1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A45E9-A7E4-D2B5-DBAE-84069FD46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AAF36-1547-89F6-3183-2A1E20199C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Remember: </a:t>
            </a:r>
            <a:r>
              <a:rPr lang="en-GB" sz="1200" dirty="0"/>
              <a:t>You can only add 4 images! – Encourage young people to take lots on their visit – then select the ‘best’ 4 to add. This could be a whole group discussion/decision as part of an activity.</a:t>
            </a:r>
          </a:p>
          <a:p>
            <a:endParaRPr lang="en-GB" dirty="0"/>
          </a:p>
        </p:txBody>
      </p:sp>
      <p:sp>
        <p:nvSpPr>
          <p:cNvPr id="4" name="Slide Number Placeholder 3">
            <a:extLst>
              <a:ext uri="{FF2B5EF4-FFF2-40B4-BE49-F238E27FC236}">
                <a16:creationId xmlns:a16="http://schemas.microsoft.com/office/drawing/2014/main" id="{EC8B6FF5-3A5F-E464-EE75-5ED02B397256}"/>
              </a:ext>
            </a:extLst>
          </p:cNvPr>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3530246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204D6-C7EB-563D-FFC0-B89682677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32AE0-A20C-2B2F-FC56-EAFB277CA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F3BB3-395A-2394-8EA5-BD4E4FD799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Remember: </a:t>
            </a:r>
            <a:r>
              <a:rPr lang="en-GB" sz="1200" dirty="0"/>
              <a:t>You can only add 4 images! – Encourage young people to take lots on their visit – then select the ‘best’ 4 to add. This could be a whole group discussion/decision as part of an activity.</a:t>
            </a:r>
          </a:p>
          <a:p>
            <a:endParaRPr lang="en-GB" dirty="0"/>
          </a:p>
        </p:txBody>
      </p:sp>
      <p:sp>
        <p:nvSpPr>
          <p:cNvPr id="4" name="Slide Number Placeholder 3">
            <a:extLst>
              <a:ext uri="{FF2B5EF4-FFF2-40B4-BE49-F238E27FC236}">
                <a16:creationId xmlns:a16="http://schemas.microsoft.com/office/drawing/2014/main" id="{72FC1988-1B22-9F46-27E9-D37FD4004108}"/>
              </a:ext>
            </a:extLst>
          </p:cNvPr>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649484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5D4A3-31AF-7659-4218-E220F9055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4FAE0-F588-A866-CA8E-1C8E0B953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DFD45-83F6-C172-53FD-DE0801A757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As well as the whole building why not pick out some features that are mentioned in the ‘Details Section’ – although the architectural terms can look a little complicated, a quick search for images using a term is really helpful!</a:t>
            </a:r>
          </a:p>
          <a:p>
            <a:endParaRPr lang="en-GB" dirty="0"/>
          </a:p>
        </p:txBody>
      </p:sp>
      <p:sp>
        <p:nvSpPr>
          <p:cNvPr id="4" name="Slide Number Placeholder 3">
            <a:extLst>
              <a:ext uri="{FF2B5EF4-FFF2-40B4-BE49-F238E27FC236}">
                <a16:creationId xmlns:a16="http://schemas.microsoft.com/office/drawing/2014/main" id="{57D75431-C1C4-FE67-DDA9-5D77A80C0687}"/>
              </a:ext>
            </a:extLst>
          </p:cNvPr>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881691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EF4FE-0D3F-8E3E-1CCF-05350AE8F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EA240-2254-46FD-15BA-F7EF5D222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6BAF2-0E3D-5160-B061-7BE574B7DCF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07D0CD1-A025-B084-560E-8898E31433DB}"/>
              </a:ext>
            </a:extLst>
          </p:cNvPr>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421921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CD6D2-EC65-5FD8-DA4C-1A1559515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FC3F1-074D-552E-CAE5-51B9B2E0F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CA4EC-EA1A-D528-D903-32D6572E75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42439D-8FEC-98AC-B09E-74372C4E2BD1}"/>
              </a:ext>
            </a:extLst>
          </p:cNvPr>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726974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480DF-B815-98DF-7A12-12D250DC4F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27682-A2C7-A2FA-B2C3-C1AEC8D13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C4EA3-98FE-0508-8352-62FDEDE82D2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865182-0951-6347-9D5C-D816CDF36061}"/>
              </a:ext>
            </a:extLst>
          </p:cNvPr>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126907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9F584-9C74-950E-DFF2-7680CEE1F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B8410-81CE-BD0A-479C-5E2D8E019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71B7C-0A64-34CC-3AE3-3D81C643571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9402E14-4FC3-2937-0F4B-42C100F6E82A}"/>
              </a:ext>
            </a:extLst>
          </p:cNvPr>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3761156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38AF5-3FB1-6006-9397-373A76C76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7EF63-D166-AAB2-D9B9-81F94952F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6C7C3-3495-3F7D-D2D1-1A12E9A610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BC0BA42-3266-5E21-7168-9B6B045E1BB8}"/>
              </a:ext>
            </a:extLst>
          </p:cNvPr>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1418815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click this link to find other resources that you might find useful: https://historicengland.org.uk/education/schools-resources/teaching-activities/street-spotters-guide/</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2897012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387520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Image 1 – Pigsty from early 1800s, Rothley, Northumberland. </a:t>
            </a:r>
          </a:p>
          <a:p>
            <a:r>
              <a:rPr lang="en-GB" altLang="en-US"/>
              <a:t>Image 2 – Scenic Railway (Rollercoaster) built in 1920 at Dreamland, Margate, Kent. It is the oldest surviving roller coaster in Britain and the second oldest in Europe.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412768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68581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2858160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ABCAD-E79F-782F-D07E-40C4B1BBF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CED11-E4C1-2B28-D90F-DC2DED8D5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ED399-D3DA-2D01-7A64-591B617148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B0C0C"/>
                </a:solidFill>
                <a:effectLst/>
                <a:latin typeface="GDS Transport"/>
              </a:rPr>
              <a:t>With permission from the Office of Police Crime Commissioners for Warwickshire </a:t>
            </a:r>
          </a:p>
          <a:p>
            <a:endParaRPr lang="en-GB" altLang="en-US" dirty="0"/>
          </a:p>
          <a:p>
            <a:endParaRPr lang="en-US" dirty="0"/>
          </a:p>
        </p:txBody>
      </p:sp>
      <p:sp>
        <p:nvSpPr>
          <p:cNvPr id="4" name="Slide Number Placeholder 3">
            <a:extLst>
              <a:ext uri="{FF2B5EF4-FFF2-40B4-BE49-F238E27FC236}">
                <a16:creationId xmlns:a16="http://schemas.microsoft.com/office/drawing/2014/main" id="{C3FBE3BB-45A3-A794-FAB5-74241DEED189}"/>
              </a:ext>
            </a:extLst>
          </p:cNvPr>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141062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Go to </a:t>
            </a:r>
            <a:r>
              <a:rPr lang="en-GB" sz="1200" dirty="0">
                <a:hlinkClick r:id="rId3"/>
              </a:rPr>
              <a:t>https://account.historicengland.org.uk/</a:t>
            </a:r>
            <a:r>
              <a:rPr lang="en-GB" sz="1200" dirty="0"/>
              <a:t> and select Create an account to register for the Missing Pieces project.</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433887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83318-438B-BB83-22AB-F4390DE3D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1C2F0-BD9D-572C-3554-6E83496F0F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7E7C5-16A3-F2F1-227B-C29292752E99}"/>
              </a:ext>
            </a:extLst>
          </p:cNvPr>
          <p:cNvSpPr>
            <a:spLocks noGrp="1"/>
          </p:cNvSpPr>
          <p:nvPr>
            <p:ph type="body" idx="1"/>
          </p:nvPr>
        </p:nvSpPr>
        <p:spPr/>
        <p:txBody>
          <a:bodyPr/>
          <a:lstStyle/>
          <a:p>
            <a:r>
              <a:rPr lang="en-GB" dirty="0"/>
              <a:t> Go to </a:t>
            </a:r>
            <a:r>
              <a:rPr lang="en-GB" sz="1200" dirty="0">
                <a:hlinkClick r:id="rId3"/>
              </a:rPr>
              <a:t>https://account.historicengland.org.uk/</a:t>
            </a:r>
            <a:r>
              <a:rPr lang="en-GB" sz="1200" dirty="0"/>
              <a:t> and select Create an account to register for the Missing Pieces project.</a:t>
            </a:r>
            <a:endParaRPr lang="en-GB" dirty="0"/>
          </a:p>
        </p:txBody>
      </p:sp>
      <p:sp>
        <p:nvSpPr>
          <p:cNvPr id="4" name="Slide Number Placeholder 3">
            <a:extLst>
              <a:ext uri="{FF2B5EF4-FFF2-40B4-BE49-F238E27FC236}">
                <a16:creationId xmlns:a16="http://schemas.microsoft.com/office/drawing/2014/main" id="{1D48A88B-A2E1-8CF1-4CBF-7C53CF8BED40}"/>
              </a:ext>
            </a:extLst>
          </p:cNvPr>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4116948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Put in the postcode, hit search. Everything ‘listed’ will show up as a BLUE MARKER – zoom in or out to find the nearest ones to your school.</a:t>
            </a:r>
          </a:p>
          <a:p>
            <a:endParaRPr lang="en-GB" altLang="en-US" dirty="0"/>
          </a:p>
          <a:p>
            <a:r>
              <a:rPr lang="en-GB" altLang="en-US" dirty="0"/>
              <a:t>Then click on any/all of them to see what they are.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253100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D15F-A9D5-DEA0-E64E-8E420A7E8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CC84A-7A51-F25C-AA40-EF08B5485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68C79-DF6F-3697-083E-6B1C7F82B1A8}"/>
              </a:ext>
            </a:extLst>
          </p:cNvPr>
          <p:cNvSpPr>
            <a:spLocks noGrp="1"/>
          </p:cNvSpPr>
          <p:nvPr>
            <p:ph type="body" idx="1"/>
          </p:nvPr>
        </p:nvSpPr>
        <p:spPr/>
        <p:txBody>
          <a:bodyPr/>
          <a:lstStyle/>
          <a:p>
            <a:r>
              <a:rPr lang="en-GB" altLang="en-US" dirty="0"/>
              <a:t>Click on any/all of them where it says ‘View this list entry’ to find out more – using right-click, to open in a new tab is helpful if you’ve got lots you want to look at.</a:t>
            </a:r>
          </a:p>
          <a:p>
            <a:endParaRPr lang="en-GB" dirty="0"/>
          </a:p>
        </p:txBody>
      </p:sp>
      <p:sp>
        <p:nvSpPr>
          <p:cNvPr id="4" name="Slide Number Placeholder 3">
            <a:extLst>
              <a:ext uri="{FF2B5EF4-FFF2-40B4-BE49-F238E27FC236}">
                <a16:creationId xmlns:a16="http://schemas.microsoft.com/office/drawing/2014/main" id="{CC0F639E-B1BC-F682-D79A-97A266F57B00}"/>
              </a:ext>
            </a:extLst>
          </p:cNvPr>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2757417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4884EE"/>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a:extLst>
              <a:ext uri="{FF2B5EF4-FFF2-40B4-BE49-F238E27FC236}">
                <a16:creationId xmlns:a16="http://schemas.microsoft.com/office/drawing/2014/main" id="{9FA119A7-2D46-F6BE-F2EF-F213BF229750}"/>
              </a:ext>
            </a:extLst>
          </p:cNvPr>
          <p:cNvPicPr>
            <a:picLocks noChangeAspect="1"/>
          </p:cNvPicPr>
          <p:nvPr userDrawn="1"/>
        </p:nvPicPr>
        <p:blipFill>
          <a:blip r:embed="rId2"/>
          <a:srcRect/>
          <a:stretch/>
        </p:blipFill>
        <p:spPr>
          <a:xfrm>
            <a:off x="149149" y="485985"/>
            <a:ext cx="1980732" cy="921271"/>
          </a:xfrm>
          <a:prstGeom prst="rect">
            <a:avLst/>
          </a:prstGeom>
        </p:spPr>
      </p:pic>
      <p:sp>
        <p:nvSpPr>
          <p:cNvPr id="2" name="Text Placeholder 13">
            <a:extLst>
              <a:ext uri="{FF2B5EF4-FFF2-40B4-BE49-F238E27FC236}">
                <a16:creationId xmlns:a16="http://schemas.microsoft.com/office/drawing/2014/main" id="{AFEFBF19-861D-9870-8130-3497288FD2B2}"/>
              </a:ext>
            </a:extLst>
          </p:cNvPr>
          <p:cNvSpPr>
            <a:spLocks noGrp="1"/>
          </p:cNvSpPr>
          <p:nvPr>
            <p:ph type="body" sz="quarter" idx="11" hasCustomPrompt="1"/>
          </p:nvPr>
        </p:nvSpPr>
        <p:spPr>
          <a:xfrm>
            <a:off x="260390" y="1693087"/>
            <a:ext cx="3602037" cy="639763"/>
          </a:xfrm>
          <a:prstGeom prst="rect">
            <a:avLst/>
          </a:prstGeom>
        </p:spPr>
        <p:txBody>
          <a:bodyPr/>
          <a:lstStyle>
            <a:lvl1pPr>
              <a:defRPr sz="4000" b="1">
                <a:solidFill>
                  <a:schemeClr val="bg1"/>
                </a:solidFill>
              </a:defRPr>
            </a:lvl1pPr>
          </a:lstStyle>
          <a:p>
            <a:pPr lvl="0"/>
            <a:r>
              <a:rPr lang="en-GB" dirty="0"/>
              <a:t>How To</a:t>
            </a:r>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2" name="TextBox 1">
            <a:extLst>
              <a:ext uri="{FF2B5EF4-FFF2-40B4-BE49-F238E27FC236}">
                <a16:creationId xmlns:a16="http://schemas.microsoft.com/office/drawing/2014/main" id="{9CEC7AE2-13B2-9938-7F47-84D5620CF8B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Responsible Adult</a:t>
            </a:r>
          </a:p>
        </p:txBody>
      </p:sp>
    </p:spTree>
    <p:extLst>
      <p:ext uri="{BB962C8B-B14F-4D97-AF65-F5344CB8AC3E}">
        <p14:creationId xmlns:p14="http://schemas.microsoft.com/office/powerpoint/2010/main" val="14574071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 Placeholder 41">
            <a:extLst>
              <a:ext uri="{FF2B5EF4-FFF2-40B4-BE49-F238E27FC236}">
                <a16:creationId xmlns:a16="http://schemas.microsoft.com/office/drawing/2014/main" id="{C24A0273-A25D-48EA-B669-86B68B76584F}"/>
              </a:ext>
            </a:extLst>
          </p:cNvPr>
          <p:cNvSpPr>
            <a:spLocks noGrp="1"/>
          </p:cNvSpPr>
          <p:nvPr>
            <p:ph type="body" sz="quarter" idx="23"/>
          </p:nvPr>
        </p:nvSpPr>
        <p:spPr>
          <a:xfrm>
            <a:off x="950160" y="5656034"/>
            <a:ext cx="308481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4" name="Text Placeholder 41">
            <a:extLst>
              <a:ext uri="{FF2B5EF4-FFF2-40B4-BE49-F238E27FC236}">
                <a16:creationId xmlns:a16="http://schemas.microsoft.com/office/drawing/2014/main" id="{B262FA99-538A-61E1-0B6E-70D3CFBAC0F8}"/>
              </a:ext>
            </a:extLst>
          </p:cNvPr>
          <p:cNvSpPr>
            <a:spLocks noGrp="1"/>
          </p:cNvSpPr>
          <p:nvPr>
            <p:ph type="body" sz="quarter" idx="24"/>
          </p:nvPr>
        </p:nvSpPr>
        <p:spPr>
          <a:xfrm>
            <a:off x="7347686" y="5554173"/>
            <a:ext cx="308481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 Placeholder 41">
            <a:extLst>
              <a:ext uri="{FF2B5EF4-FFF2-40B4-BE49-F238E27FC236}">
                <a16:creationId xmlns:a16="http://schemas.microsoft.com/office/drawing/2014/main" id="{21FE9C5A-A76F-2ECA-EEB6-1C4C657E65C9}"/>
              </a:ext>
            </a:extLst>
          </p:cNvPr>
          <p:cNvSpPr>
            <a:spLocks noGrp="1"/>
          </p:cNvSpPr>
          <p:nvPr>
            <p:ph type="body" sz="quarter" idx="24"/>
          </p:nvPr>
        </p:nvSpPr>
        <p:spPr>
          <a:xfrm>
            <a:off x="6960909" y="2433908"/>
            <a:ext cx="2493000"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8" name="Text Placeholder 41">
            <a:extLst>
              <a:ext uri="{FF2B5EF4-FFF2-40B4-BE49-F238E27FC236}">
                <a16:creationId xmlns:a16="http://schemas.microsoft.com/office/drawing/2014/main" id="{0316E072-A3C8-63FF-107D-E7B14EAA37B7}"/>
              </a:ext>
            </a:extLst>
          </p:cNvPr>
          <p:cNvSpPr>
            <a:spLocks noGrp="1"/>
          </p:cNvSpPr>
          <p:nvPr>
            <p:ph type="body" sz="quarter" idx="25"/>
          </p:nvPr>
        </p:nvSpPr>
        <p:spPr>
          <a:xfrm>
            <a:off x="8863619" y="5795951"/>
            <a:ext cx="2493000"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Content-Polaroid-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7" name="Text Placeholder 41">
            <a:extLst>
              <a:ext uri="{FF2B5EF4-FFF2-40B4-BE49-F238E27FC236}">
                <a16:creationId xmlns:a16="http://schemas.microsoft.com/office/drawing/2014/main" id="{B49FEA5B-80A4-5AFA-DA3F-EEDCD61C81B5}"/>
              </a:ext>
            </a:extLst>
          </p:cNvPr>
          <p:cNvSpPr>
            <a:spLocks noGrp="1"/>
          </p:cNvSpPr>
          <p:nvPr>
            <p:ph type="body" sz="quarter" idx="26"/>
          </p:nvPr>
        </p:nvSpPr>
        <p:spPr>
          <a:xfrm>
            <a:off x="8771308" y="1126917"/>
            <a:ext cx="281109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9" name="Text Placeholder 41">
            <a:extLst>
              <a:ext uri="{FF2B5EF4-FFF2-40B4-BE49-F238E27FC236}">
                <a16:creationId xmlns:a16="http://schemas.microsoft.com/office/drawing/2014/main" id="{1DAD8FD5-7F0E-2409-23B8-CC9A2B8A678E}"/>
              </a:ext>
            </a:extLst>
          </p:cNvPr>
          <p:cNvSpPr>
            <a:spLocks noGrp="1"/>
          </p:cNvSpPr>
          <p:nvPr>
            <p:ph type="body" sz="quarter" idx="27"/>
          </p:nvPr>
        </p:nvSpPr>
        <p:spPr>
          <a:xfrm>
            <a:off x="6570804" y="5992219"/>
            <a:ext cx="281109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
        <p:nvSpPr>
          <p:cNvPr id="9" name="Title 1">
            <a:extLst>
              <a:ext uri="{FF2B5EF4-FFF2-40B4-BE49-F238E27FC236}">
                <a16:creationId xmlns:a16="http://schemas.microsoft.com/office/drawing/2014/main" id="{F8446474-40E9-636A-E3E7-D154D3D0B97E}"/>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7" name="Title 1">
            <a:extLst>
              <a:ext uri="{FF2B5EF4-FFF2-40B4-BE49-F238E27FC236}">
                <a16:creationId xmlns:a16="http://schemas.microsoft.com/office/drawing/2014/main" id="{D995A63D-A428-2853-11B3-CEEAEDA6332D}"/>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4884EE"/>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a:extLst>
              <a:ext uri="{FF2B5EF4-FFF2-40B4-BE49-F238E27FC236}">
                <a16:creationId xmlns:a16="http://schemas.microsoft.com/office/drawing/2014/main" id="{9FA119A7-2D46-F6BE-F2EF-F213BF229750}"/>
              </a:ext>
            </a:extLst>
          </p:cNvPr>
          <p:cNvPicPr>
            <a:picLocks noChangeAspect="1"/>
          </p:cNvPicPr>
          <p:nvPr userDrawn="1"/>
        </p:nvPicPr>
        <p:blipFill>
          <a:blip r:embed="rId2"/>
          <a:srcRect/>
          <a:stretch/>
        </p:blipFill>
        <p:spPr>
          <a:xfrm>
            <a:off x="149149" y="485985"/>
            <a:ext cx="1980732" cy="921271"/>
          </a:xfrm>
          <a:prstGeom prst="rect">
            <a:avLst/>
          </a:prstGeom>
        </p:spPr>
      </p:pic>
      <p:sp>
        <p:nvSpPr>
          <p:cNvPr id="2" name="Text Placeholder 13">
            <a:extLst>
              <a:ext uri="{FF2B5EF4-FFF2-40B4-BE49-F238E27FC236}">
                <a16:creationId xmlns:a16="http://schemas.microsoft.com/office/drawing/2014/main" id="{AFEFBF19-861D-9870-8130-3497288FD2B2}"/>
              </a:ext>
            </a:extLst>
          </p:cNvPr>
          <p:cNvSpPr>
            <a:spLocks noGrp="1"/>
          </p:cNvSpPr>
          <p:nvPr>
            <p:ph type="body" sz="quarter" idx="11"/>
          </p:nvPr>
        </p:nvSpPr>
        <p:spPr>
          <a:xfrm>
            <a:off x="260390" y="1693087"/>
            <a:ext cx="3602037" cy="639763"/>
          </a:xfrm>
          <a:prstGeom prst="rect">
            <a:avLst/>
          </a:prstGeom>
        </p:spPr>
        <p:txBody>
          <a:bodyPr/>
          <a:lstStyle>
            <a:lvl1pPr>
              <a:defRPr sz="4000" b="1">
                <a:solidFill>
                  <a:schemeClr val="bg1"/>
                </a:solidFill>
              </a:defRPr>
            </a:lvl1pPr>
          </a:lstStyle>
          <a:p>
            <a:pPr lvl="0"/>
            <a:endParaRPr lang="en-US" dirty="0"/>
          </a:p>
        </p:txBody>
      </p:sp>
    </p:spTree>
    <p:extLst>
      <p:ext uri="{BB962C8B-B14F-4D97-AF65-F5344CB8AC3E}">
        <p14:creationId xmlns:p14="http://schemas.microsoft.com/office/powerpoint/2010/main" val="22637871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Text Placeholder 41">
            <a:extLst>
              <a:ext uri="{FF2B5EF4-FFF2-40B4-BE49-F238E27FC236}">
                <a16:creationId xmlns:a16="http://schemas.microsoft.com/office/drawing/2014/main" id="{64E6F03F-AB1A-7970-B94F-6C2E0B1C6E42}"/>
              </a:ext>
            </a:extLst>
          </p:cNvPr>
          <p:cNvSpPr>
            <a:spLocks noGrp="1"/>
          </p:cNvSpPr>
          <p:nvPr>
            <p:ph type="body" sz="quarter" idx="26"/>
          </p:nvPr>
        </p:nvSpPr>
        <p:spPr>
          <a:xfrm>
            <a:off x="7527997" y="5844404"/>
            <a:ext cx="3232006"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11471956"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1411703"/>
            <a:ext cx="5714114" cy="4981601"/>
          </a:xfrm>
          <a:prstGeom prst="rect">
            <a:avLst/>
          </a:prstGeom>
        </p:spPr>
        <p:txBody>
          <a:bodyPr/>
          <a:lstStyle/>
          <a:p>
            <a:endParaRPr lang="en-US"/>
          </a:p>
        </p:txBody>
      </p:sp>
      <p:sp>
        <p:nvSpPr>
          <p:cNvPr id="5" name="Text Placeholder 41">
            <a:extLst>
              <a:ext uri="{FF2B5EF4-FFF2-40B4-BE49-F238E27FC236}">
                <a16:creationId xmlns:a16="http://schemas.microsoft.com/office/drawing/2014/main" id="{CCCA81B0-E197-8C8D-3638-D35473C74AEB}"/>
              </a:ext>
            </a:extLst>
          </p:cNvPr>
          <p:cNvSpPr>
            <a:spLocks noGrp="1"/>
          </p:cNvSpPr>
          <p:nvPr>
            <p:ph type="body" sz="quarter" idx="26"/>
          </p:nvPr>
        </p:nvSpPr>
        <p:spPr>
          <a:xfrm>
            <a:off x="7469940" y="5583147"/>
            <a:ext cx="3232006"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620677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4884EE"/>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4884EE"/>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4884EE"/>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4884EE"/>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4884E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
        <p:nvSpPr>
          <p:cNvPr id="6" name="Text Placeholder 13">
            <a:extLst>
              <a:ext uri="{FF2B5EF4-FFF2-40B4-BE49-F238E27FC236}">
                <a16:creationId xmlns:a16="http://schemas.microsoft.com/office/drawing/2014/main" id="{C043CC23-F77D-C59E-1455-CE7F38B3B245}"/>
              </a:ext>
            </a:extLst>
          </p:cNvPr>
          <p:cNvSpPr>
            <a:spLocks noGrp="1"/>
          </p:cNvSpPr>
          <p:nvPr>
            <p:ph type="body" idx="22" hasCustomPrompt="1"/>
          </p:nvPr>
        </p:nvSpPr>
        <p:spPr>
          <a:xfrm>
            <a:off x="289539" y="-824823"/>
            <a:ext cx="8432430" cy="707592"/>
          </a:xfrm>
          <a:prstGeom prst="rect">
            <a:avLst/>
          </a:prstGeom>
        </p:spPr>
        <p:txBody>
          <a:bodyPr/>
          <a:lstStyle>
            <a:lvl1pPr>
              <a:defRPr sz="2400" b="1">
                <a:solidFill>
                  <a:srgbClr val="4884EE"/>
                </a:solidFill>
              </a:defRPr>
            </a:lvl1pPr>
          </a:lstStyle>
          <a:p>
            <a:pPr lvl="0"/>
            <a:r>
              <a:rPr lang="en-GB" dirty="0"/>
              <a:t>Click to edit Master title style</a:t>
            </a:r>
            <a:endParaRPr lang="en-US" dirty="0"/>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546" y="3448975"/>
            <a:ext cx="5551248" cy="3119438"/>
          </a:xfrm>
          <a:prstGeom prst="rect">
            <a:avLst/>
          </a:prstGeom>
        </p:spPr>
        <p:txBody>
          <a:bodyPr/>
          <a:lstStyle/>
          <a:p>
            <a:endParaRPr lang="en-US"/>
          </a:p>
        </p:txBody>
      </p:sp>
      <p:sp>
        <p:nvSpPr>
          <p:cNvPr id="5" name="Picture Placeholder 3">
            <a:extLst>
              <a:ext uri="{FF2B5EF4-FFF2-40B4-BE49-F238E27FC236}">
                <a16:creationId xmlns:a16="http://schemas.microsoft.com/office/drawing/2014/main" id="{C4DD53A1-73F7-5C5E-60F7-E0DA06EDC0B5}"/>
              </a:ext>
            </a:extLst>
          </p:cNvPr>
          <p:cNvSpPr>
            <a:spLocks noGrp="1"/>
          </p:cNvSpPr>
          <p:nvPr>
            <p:ph type="pic" sz="quarter" idx="11"/>
          </p:nvPr>
        </p:nvSpPr>
        <p:spPr>
          <a:xfrm>
            <a:off x="6226206" y="3448975"/>
            <a:ext cx="5551248" cy="3119438"/>
          </a:xfrm>
          <a:prstGeom prst="rect">
            <a:avLst/>
          </a:prstGeom>
        </p:spPr>
        <p:txBody>
          <a:bodyPr/>
          <a:lstStyle/>
          <a:p>
            <a:endParaRPr lang="en-US"/>
          </a:p>
        </p:txBody>
      </p:sp>
    </p:spTree>
    <p:extLst>
      <p:ext uri="{BB962C8B-B14F-4D97-AF65-F5344CB8AC3E}">
        <p14:creationId xmlns:p14="http://schemas.microsoft.com/office/powerpoint/2010/main" val="42151721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3669389" cy="3119438"/>
          </a:xfrm>
          <a:prstGeom prst="rect">
            <a:avLst/>
          </a:prstGeom>
        </p:spPr>
        <p:txBody>
          <a:bodyPr/>
          <a:lstStyle/>
          <a:p>
            <a:endParaRPr lang="en-US"/>
          </a:p>
        </p:txBody>
      </p:sp>
      <p:sp>
        <p:nvSpPr>
          <p:cNvPr id="8" name="Picture Placeholder 3">
            <a:extLst>
              <a:ext uri="{FF2B5EF4-FFF2-40B4-BE49-F238E27FC236}">
                <a16:creationId xmlns:a16="http://schemas.microsoft.com/office/drawing/2014/main" id="{8E8CC78C-B3A6-D146-4088-485662A6BBA7}"/>
              </a:ext>
            </a:extLst>
          </p:cNvPr>
          <p:cNvSpPr>
            <a:spLocks noGrp="1"/>
          </p:cNvSpPr>
          <p:nvPr>
            <p:ph type="pic" sz="quarter" idx="11"/>
          </p:nvPr>
        </p:nvSpPr>
        <p:spPr>
          <a:xfrm>
            <a:off x="4261305" y="3429000"/>
            <a:ext cx="3669389" cy="3119438"/>
          </a:xfrm>
          <a:prstGeom prst="rect">
            <a:avLst/>
          </a:prstGeom>
        </p:spPr>
        <p:txBody>
          <a:bodyPr/>
          <a:lstStyle/>
          <a:p>
            <a:endParaRPr lang="en-US"/>
          </a:p>
        </p:txBody>
      </p:sp>
      <p:sp>
        <p:nvSpPr>
          <p:cNvPr id="9" name="Picture Placeholder 3">
            <a:extLst>
              <a:ext uri="{FF2B5EF4-FFF2-40B4-BE49-F238E27FC236}">
                <a16:creationId xmlns:a16="http://schemas.microsoft.com/office/drawing/2014/main" id="{606AAD3B-A03B-4B67-231A-E10318B14E82}"/>
              </a:ext>
            </a:extLst>
          </p:cNvPr>
          <p:cNvSpPr>
            <a:spLocks noGrp="1"/>
          </p:cNvSpPr>
          <p:nvPr>
            <p:ph type="pic" sz="quarter" idx="12"/>
          </p:nvPr>
        </p:nvSpPr>
        <p:spPr>
          <a:xfrm>
            <a:off x="8108272" y="3429000"/>
            <a:ext cx="3669389" cy="3119438"/>
          </a:xfrm>
          <a:prstGeom prst="rect">
            <a:avLst/>
          </a:prstGeom>
        </p:spPr>
        <p:txBody>
          <a:bodyPr/>
          <a:lstStyle/>
          <a:p>
            <a:endParaRPr lang="en-US"/>
          </a:p>
        </p:txBody>
      </p:sp>
    </p:spTree>
    <p:extLst>
      <p:ext uri="{BB962C8B-B14F-4D97-AF65-F5344CB8AC3E}">
        <p14:creationId xmlns:p14="http://schemas.microsoft.com/office/powerpoint/2010/main" val="29346536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pic>
        <p:nvPicPr>
          <p:cNvPr id="18" name="Picture 17" descr="A blue ribbon with a black background&#10;&#10;AI-generated content may be incorrect.">
            <a:extLst>
              <a:ext uri="{FF2B5EF4-FFF2-40B4-BE49-F238E27FC236}">
                <a16:creationId xmlns:a16="http://schemas.microsoft.com/office/drawing/2014/main" id="{BE0ECC11-CA2E-60DB-0984-65E518E54910}"/>
              </a:ext>
            </a:extLst>
          </p:cNvPr>
          <p:cNvPicPr>
            <a:picLocks noChangeAspect="1"/>
          </p:cNvPicPr>
          <p:nvPr userDrawn="1"/>
        </p:nvPicPr>
        <p:blipFill>
          <a:blip r:embed="rId2"/>
          <a:stretch>
            <a:fillRect/>
          </a:stretch>
        </p:blipFill>
        <p:spPr>
          <a:xfrm rot="21063673" flipH="1">
            <a:off x="3393498" y="763371"/>
            <a:ext cx="1892300" cy="1168400"/>
          </a:xfrm>
          <a:prstGeom prst="rect">
            <a:avLst/>
          </a:prstGeom>
        </p:spPr>
      </p:pic>
      <p:sp>
        <p:nvSpPr>
          <p:cNvPr id="6" name="Picture Placeholder 13">
            <a:extLst>
              <a:ext uri="{FF2B5EF4-FFF2-40B4-BE49-F238E27FC236}">
                <a16:creationId xmlns:a16="http://schemas.microsoft.com/office/drawing/2014/main" id="{2EB3F4CB-14FF-3047-5197-B87D11BE9102}"/>
              </a:ext>
            </a:extLst>
          </p:cNvPr>
          <p:cNvSpPr>
            <a:spLocks noGrp="1"/>
          </p:cNvSpPr>
          <p:nvPr>
            <p:ph type="pic" sz="quarter" idx="18"/>
          </p:nvPr>
        </p:nvSpPr>
        <p:spPr>
          <a:xfrm>
            <a:off x="357185" y="1698368"/>
            <a:ext cx="3775513" cy="4085161"/>
          </a:xfrm>
          <a:prstGeom prst="rect">
            <a:avLst/>
          </a:prstGeom>
          <a:ln w="50800" cap="sq">
            <a:solidFill>
              <a:srgbClr val="4884EE"/>
            </a:solidFill>
          </a:ln>
        </p:spPr>
        <p:txBody>
          <a:bodyPr/>
          <a:lstStyle/>
          <a:p>
            <a:endParaRPr lang="en-US" dirty="0"/>
          </a:p>
        </p:txBody>
      </p:sp>
      <p:sp>
        <p:nvSpPr>
          <p:cNvPr id="9" name="Text Placeholder 3">
            <a:extLst>
              <a:ext uri="{FF2B5EF4-FFF2-40B4-BE49-F238E27FC236}">
                <a16:creationId xmlns:a16="http://schemas.microsoft.com/office/drawing/2014/main" id="{06EA3F20-36C5-AA2D-AF47-EE8915DD93A7}"/>
              </a:ext>
            </a:extLst>
          </p:cNvPr>
          <p:cNvSpPr>
            <a:spLocks noGrp="1"/>
          </p:cNvSpPr>
          <p:nvPr>
            <p:ph type="body" sz="half" idx="19"/>
          </p:nvPr>
        </p:nvSpPr>
        <p:spPr>
          <a:xfrm>
            <a:off x="4679345" y="1737711"/>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1" name="Text Placeholder 3">
            <a:extLst>
              <a:ext uri="{FF2B5EF4-FFF2-40B4-BE49-F238E27FC236}">
                <a16:creationId xmlns:a16="http://schemas.microsoft.com/office/drawing/2014/main" id="{BE1F3646-F2D8-2D5A-EBA7-16A1EFF462E6}"/>
              </a:ext>
            </a:extLst>
          </p:cNvPr>
          <p:cNvSpPr>
            <a:spLocks noGrp="1"/>
          </p:cNvSpPr>
          <p:nvPr>
            <p:ph type="body" sz="half" idx="20"/>
          </p:nvPr>
        </p:nvSpPr>
        <p:spPr>
          <a:xfrm>
            <a:off x="4710081" y="4000298"/>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2" name="Picture Placeholder 13">
            <a:extLst>
              <a:ext uri="{FF2B5EF4-FFF2-40B4-BE49-F238E27FC236}">
                <a16:creationId xmlns:a16="http://schemas.microsoft.com/office/drawing/2014/main" id="{44CCE570-9C87-31C2-C763-CC0E3930DC92}"/>
              </a:ext>
            </a:extLst>
          </p:cNvPr>
          <p:cNvSpPr>
            <a:spLocks noGrp="1"/>
          </p:cNvSpPr>
          <p:nvPr>
            <p:ph type="pic" sz="quarter" idx="21"/>
          </p:nvPr>
        </p:nvSpPr>
        <p:spPr>
          <a:xfrm>
            <a:off x="7480706" y="1676705"/>
            <a:ext cx="3775513" cy="4085161"/>
          </a:xfrm>
          <a:prstGeom prst="rect">
            <a:avLst/>
          </a:prstGeom>
          <a:ln w="50800" cap="sq">
            <a:solidFill>
              <a:srgbClr val="4884EE"/>
            </a:solidFill>
          </a:ln>
        </p:spPr>
        <p:txBody>
          <a:bodyPr/>
          <a:lstStyle/>
          <a:p>
            <a:endParaRPr lang="en-US"/>
          </a:p>
        </p:txBody>
      </p:sp>
      <p:pic>
        <p:nvPicPr>
          <p:cNvPr id="23" name="Picture 22" descr="A blue ribbon with a black background&#10;&#10;AI-generated content may be incorrect.">
            <a:extLst>
              <a:ext uri="{FF2B5EF4-FFF2-40B4-BE49-F238E27FC236}">
                <a16:creationId xmlns:a16="http://schemas.microsoft.com/office/drawing/2014/main" id="{4603CC6A-A0F7-F0CF-7A4D-6D706005BDF0}"/>
              </a:ext>
            </a:extLst>
          </p:cNvPr>
          <p:cNvPicPr>
            <a:picLocks noChangeAspect="1"/>
          </p:cNvPicPr>
          <p:nvPr userDrawn="1"/>
        </p:nvPicPr>
        <p:blipFill>
          <a:blip r:embed="rId2"/>
          <a:stretch>
            <a:fillRect/>
          </a:stretch>
        </p:blipFill>
        <p:spPr>
          <a:xfrm rot="10584210" flipH="1">
            <a:off x="6277332" y="5536163"/>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 Placeholder 41">
            <a:extLst>
              <a:ext uri="{FF2B5EF4-FFF2-40B4-BE49-F238E27FC236}">
                <a16:creationId xmlns:a16="http://schemas.microsoft.com/office/drawing/2014/main" id="{F0FD067C-9E61-E29C-F1C3-CCBB52073F63}"/>
              </a:ext>
            </a:extLst>
          </p:cNvPr>
          <p:cNvSpPr>
            <a:spLocks noGrp="1"/>
          </p:cNvSpPr>
          <p:nvPr>
            <p:ph type="body" sz="quarter" idx="28"/>
          </p:nvPr>
        </p:nvSpPr>
        <p:spPr>
          <a:xfrm>
            <a:off x="1124901" y="3788942"/>
            <a:ext cx="2111522" cy="483906"/>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7" name="Text Placeholder 41">
            <a:extLst>
              <a:ext uri="{FF2B5EF4-FFF2-40B4-BE49-F238E27FC236}">
                <a16:creationId xmlns:a16="http://schemas.microsoft.com/office/drawing/2014/main" id="{1F17B00B-3084-2651-052C-F8FDA2015CB7}"/>
              </a:ext>
            </a:extLst>
          </p:cNvPr>
          <p:cNvSpPr>
            <a:spLocks noGrp="1"/>
          </p:cNvSpPr>
          <p:nvPr>
            <p:ph type="body" sz="quarter" idx="29"/>
          </p:nvPr>
        </p:nvSpPr>
        <p:spPr>
          <a:xfrm>
            <a:off x="4799730" y="3788942"/>
            <a:ext cx="2111522" cy="483906"/>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8" name="Text Placeholder 41">
            <a:extLst>
              <a:ext uri="{FF2B5EF4-FFF2-40B4-BE49-F238E27FC236}">
                <a16:creationId xmlns:a16="http://schemas.microsoft.com/office/drawing/2014/main" id="{19B21CB1-D451-BC56-F5BA-43A36C56181C}"/>
              </a:ext>
            </a:extLst>
          </p:cNvPr>
          <p:cNvSpPr>
            <a:spLocks noGrp="1"/>
          </p:cNvSpPr>
          <p:nvPr>
            <p:ph type="body" sz="quarter" idx="30"/>
          </p:nvPr>
        </p:nvSpPr>
        <p:spPr>
          <a:xfrm>
            <a:off x="8537882" y="3788942"/>
            <a:ext cx="2111522" cy="483906"/>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Youth Resources</a:t>
            </a:r>
          </a:p>
        </p:txBody>
      </p:sp>
      <p:sp>
        <p:nvSpPr>
          <p:cNvPr id="6" name="Title 1">
            <a:extLst>
              <a:ext uri="{FF2B5EF4-FFF2-40B4-BE49-F238E27FC236}">
                <a16:creationId xmlns:a16="http://schemas.microsoft.com/office/drawing/2014/main" id="{452772B9-F11C-6B74-1FD8-E8D4B5D6AC7C}"/>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974923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4884EE"/>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2069121" y="1399602"/>
            <a:ext cx="8229601" cy="461962"/>
          </a:xfrm>
          <a:prstGeom prst="rect">
            <a:avLst/>
          </a:prstGeom>
        </p:spPr>
        <p:txBody>
          <a:bodyPr lIns="0"/>
          <a:lstStyle>
            <a:lvl1pPr>
              <a:defRPr sz="2400" b="1"/>
            </a:lvl1pPr>
          </a:lstStyle>
          <a:p>
            <a:pPr lvl="0"/>
            <a:r>
              <a:rPr lang="en-GB" dirty="0"/>
              <a:t>Key stage number here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2" name="TextBox 1">
            <a:extLst>
              <a:ext uri="{FF2B5EF4-FFF2-40B4-BE49-F238E27FC236}">
                <a16:creationId xmlns:a16="http://schemas.microsoft.com/office/drawing/2014/main" id="{507E82A2-8B8B-4832-7D9A-B443C7CD4782}"/>
              </a:ext>
            </a:extLst>
          </p:cNvPr>
          <p:cNvSpPr txBox="1"/>
          <p:nvPr userDrawn="1"/>
        </p:nvSpPr>
        <p:spPr>
          <a:xfrm>
            <a:off x="357186" y="1378524"/>
            <a:ext cx="179986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Key stage:</a:t>
            </a:r>
            <a:endParaRPr lang="en-US" sz="24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48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con">
            <a:extLst>
              <a:ext uri="{FF2B5EF4-FFF2-40B4-BE49-F238E27FC236}">
                <a16:creationId xmlns:a16="http://schemas.microsoft.com/office/drawing/2014/main" id="{034F30A7-18DE-ADA1-C861-7FB68ACDD739}"/>
              </a:ext>
            </a:extLst>
          </p:cNvPr>
          <p:cNvPicPr>
            <a:picLocks noChangeAspect="1"/>
          </p:cNvPicPr>
          <p:nvPr userDrawn="1"/>
        </p:nvPicPr>
        <p:blipFill>
          <a:blip r:embed="rId2"/>
          <a:srcRect/>
          <a:stretch/>
        </p:blipFill>
        <p:spPr>
          <a:xfrm>
            <a:off x="8091059" y="431581"/>
            <a:ext cx="2688166" cy="1653170"/>
          </a:xfrm>
          <a:prstGeom prst="rect">
            <a:avLst/>
          </a:prstGeom>
        </p:spPr>
      </p:pic>
      <p:pic>
        <p:nvPicPr>
          <p:cNvPr id="6" name="Examine-icon">
            <a:extLst>
              <a:ext uri="{FF2B5EF4-FFF2-40B4-BE49-F238E27FC236}">
                <a16:creationId xmlns:a16="http://schemas.microsoft.com/office/drawing/2014/main" id="{908946C2-6A7F-230C-59DE-9474FF9167D3}"/>
              </a:ext>
            </a:extLst>
          </p:cNvPr>
          <p:cNvPicPr>
            <a:picLocks noChangeAspect="1"/>
          </p:cNvPicPr>
          <p:nvPr userDrawn="1"/>
        </p:nvPicPr>
        <p:blipFill>
          <a:blip r:embed="rId3"/>
          <a:srcRect/>
          <a:stretch/>
        </p:blipFill>
        <p:spPr>
          <a:xfrm>
            <a:off x="2835761" y="4220992"/>
            <a:ext cx="1763009" cy="1603237"/>
          </a:xfrm>
          <a:prstGeom prst="rect">
            <a:avLst/>
          </a:prstGeom>
        </p:spPr>
      </p:pic>
      <p:pic>
        <p:nvPicPr>
          <p:cNvPr id="7" name="Icon">
            <a:extLst>
              <a:ext uri="{FF2B5EF4-FFF2-40B4-BE49-F238E27FC236}">
                <a16:creationId xmlns:a16="http://schemas.microsoft.com/office/drawing/2014/main" id="{8B16A234-B299-498F-E9BF-90880347B802}"/>
              </a:ext>
            </a:extLst>
          </p:cNvPr>
          <p:cNvPicPr>
            <a:picLocks noChangeAspect="1"/>
          </p:cNvPicPr>
          <p:nvPr userDrawn="1"/>
        </p:nvPicPr>
        <p:blipFill>
          <a:blip r:embed="rId4"/>
          <a:srcRect/>
          <a:stretch/>
        </p:blipFill>
        <p:spPr>
          <a:xfrm>
            <a:off x="532275" y="759468"/>
            <a:ext cx="2035921" cy="2372437"/>
          </a:xfrm>
          <a:prstGeom prst="rect">
            <a:avLst/>
          </a:prstGeom>
        </p:spPr>
      </p:pic>
    </p:spTree>
    <p:extLst>
      <p:ext uri="{BB962C8B-B14F-4D97-AF65-F5344CB8AC3E}">
        <p14:creationId xmlns:p14="http://schemas.microsoft.com/office/powerpoint/2010/main" val="238141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749691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4E8E-6C8B-D930-17E6-88218FF59EE1}"/>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w-To-Page">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884EE"/>
          </a:solidFill>
          <a:ln w="24379" cap="flat">
            <a:noFill/>
            <a:prstDash val="solid"/>
            <a:miter/>
          </a:ln>
        </p:spPr>
        <p:txBody>
          <a:bodyPr rtlCol="0" anchor="ctr"/>
          <a:lstStyle/>
          <a:p>
            <a:endParaRPr lang="en-US"/>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
        <p:nvSpPr>
          <p:cNvPr id="3" name="TextBox 2">
            <a:extLst>
              <a:ext uri="{FF2B5EF4-FFF2-40B4-BE49-F238E27FC236}">
                <a16:creationId xmlns:a16="http://schemas.microsoft.com/office/drawing/2014/main" id="{40F4AE2E-E1D0-AD44-E5B5-71A0A2B2E542}"/>
              </a:ext>
            </a:extLst>
          </p:cNvPr>
          <p:cNvSpPr txBox="1"/>
          <p:nvPr userDrawn="1"/>
        </p:nvSpPr>
        <p:spPr>
          <a:xfrm>
            <a:off x="381885" y="365423"/>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4884EE"/>
                </a:solidFill>
                <a:latin typeface="Arial" panose="020B0604020202020204" pitchFamily="34" charset="0"/>
                <a:cs typeface="Arial" panose="020B0604020202020204" pitchFamily="34" charset="0"/>
              </a:rPr>
              <a:t>How to use this PPT</a:t>
            </a:r>
            <a:endParaRPr lang="en-US" sz="2400" baseline="0" dirty="0">
              <a:solidFill>
                <a:srgbClr val="4884E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92E5D8-7972-F2AD-B064-8460B9C12008}"/>
              </a:ext>
            </a:extLst>
          </p:cNvPr>
          <p:cNvSpPr txBox="1"/>
          <p:nvPr userDrawn="1"/>
        </p:nvSpPr>
        <p:spPr>
          <a:xfrm>
            <a:off x="6477885" y="945469"/>
            <a:ext cx="427892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chemeClr val="tx1"/>
                </a:solidFill>
                <a:latin typeface="Arial" panose="020B0604020202020204" pitchFamily="34" charset="0"/>
                <a:cs typeface="Arial" panose="020B0604020202020204" pitchFamily="34" charset="0"/>
              </a:rPr>
              <a:t>Accompanying Resources:</a:t>
            </a:r>
            <a:endParaRPr lang="en-US" sz="2400" baseline="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884EE"/>
          </a:solidFill>
          <a:ln w="24379" cap="flat">
            <a:noFill/>
            <a:prstDash val="solid"/>
            <a:miter/>
          </a:ln>
        </p:spPr>
        <p:txBody>
          <a:bodyPr rtlCol="0" anchor="ctr"/>
          <a:lstStyle/>
          <a:p>
            <a:endParaRPr lang="en-US"/>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
        <p:nvSpPr>
          <p:cNvPr id="6" name="Title 18">
            <a:extLst>
              <a:ext uri="{FF2B5EF4-FFF2-40B4-BE49-F238E27FC236}">
                <a16:creationId xmlns:a16="http://schemas.microsoft.com/office/drawing/2014/main" id="{F0C5F564-85EC-F9CE-9BE0-F4D236678E7D}"/>
              </a:ext>
            </a:extLst>
          </p:cNvPr>
          <p:cNvSpPr>
            <a:spLocks noGrp="1"/>
          </p:cNvSpPr>
          <p:nvPr>
            <p:ph type="title"/>
          </p:nvPr>
        </p:nvSpPr>
        <p:spPr>
          <a:xfrm>
            <a:off x="357187" y="376849"/>
            <a:ext cx="10996613" cy="568620"/>
          </a:xfrm>
          <a:prstGeom prst="rect">
            <a:avLst/>
          </a:prstGeom>
        </p:spPr>
        <p:txBody>
          <a:bodyPr lIns="0" rIns="90000"/>
          <a:lstStyle>
            <a:lvl1pPr>
              <a:defRPr sz="2400" baseline="0">
                <a:solidFill>
                  <a:srgbClr val="4884EE"/>
                </a:solidFill>
              </a:defRPr>
            </a:lvl1pPr>
          </a:lstStyle>
          <a:p>
            <a:r>
              <a:rPr lang="en-GB" dirty="0"/>
              <a:t>Click to edit</a:t>
            </a:r>
            <a:endParaRPr lang="en-US" dirty="0"/>
          </a:p>
        </p:txBody>
      </p:sp>
      <p:sp>
        <p:nvSpPr>
          <p:cNvPr id="14" name="Text Placeholder 11">
            <a:extLst>
              <a:ext uri="{FF2B5EF4-FFF2-40B4-BE49-F238E27FC236}">
                <a16:creationId xmlns:a16="http://schemas.microsoft.com/office/drawing/2014/main" id="{BF472AE4-6410-4EEF-5B5B-69C5781CC6D0}"/>
              </a:ext>
            </a:extLst>
          </p:cNvPr>
          <p:cNvSpPr>
            <a:spLocks noGrp="1"/>
          </p:cNvSpPr>
          <p:nvPr>
            <p:ph type="body" sz="quarter" idx="12" hasCustomPrompt="1"/>
          </p:nvPr>
        </p:nvSpPr>
        <p:spPr>
          <a:xfrm>
            <a:off x="6386006" y="973410"/>
            <a:ext cx="4868148" cy="496834"/>
          </a:xfrm>
          <a:prstGeom prst="rect">
            <a:avLst/>
          </a:prstGeom>
        </p:spPr>
        <p:txBody>
          <a:bodyPr/>
          <a:lstStyle>
            <a:lvl1pPr>
              <a:defRPr sz="2400" b="1"/>
            </a:lvl1pPr>
          </a:lstStyle>
          <a:p>
            <a:r>
              <a:rPr lang="en-GB" dirty="0">
                <a:solidFill>
                  <a:schemeClr val="tx1"/>
                </a:solidFill>
              </a:rPr>
              <a:t>Click to edit text</a:t>
            </a:r>
            <a:endParaRPr lang="en-US" dirty="0">
              <a:solidFill>
                <a:schemeClr val="tx1"/>
              </a:solidFill>
            </a:endParaRPr>
          </a:p>
        </p:txBody>
      </p:sp>
    </p:spTree>
    <p:extLst>
      <p:ext uri="{BB962C8B-B14F-4D97-AF65-F5344CB8AC3E}">
        <p14:creationId xmlns:p14="http://schemas.microsoft.com/office/powerpoint/2010/main" val="1052297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4884EE">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Tree>
    <p:extLst>
      <p:ext uri="{BB962C8B-B14F-4D97-AF65-F5344CB8AC3E}">
        <p14:creationId xmlns:p14="http://schemas.microsoft.com/office/powerpoint/2010/main" val="38716115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FDC06F8-8544-CA71-FF5C-E85A54DD5A3A}"/>
              </a:ext>
            </a:extLst>
          </p:cNvPr>
          <p:cNvSpPr>
            <a:spLocks noGrp="1"/>
          </p:cNvSpPr>
          <p:nvPr>
            <p:ph type="title"/>
          </p:nvPr>
        </p:nvSpPr>
        <p:spPr>
          <a:xfrm>
            <a:off x="838200" y="-1098245"/>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706" r:id="rId2"/>
    <p:sldLayoutId id="2147483661" r:id="rId3"/>
    <p:sldLayoutId id="2147483691" r:id="rId4"/>
    <p:sldLayoutId id="2147483694" r:id="rId5"/>
    <p:sldLayoutId id="2147483650" r:id="rId6"/>
    <p:sldLayoutId id="2147483683" r:id="rId7"/>
    <p:sldLayoutId id="2147483684" r:id="rId8"/>
    <p:sldLayoutId id="2147483703" r:id="rId9"/>
    <p:sldLayoutId id="2147483707" r:id="rId10"/>
    <p:sldLayoutId id="2147483673" r:id="rId11"/>
    <p:sldLayoutId id="2147483677" r:id="rId12"/>
    <p:sldLayoutId id="2147483679" r:id="rId13"/>
    <p:sldLayoutId id="2147483680" r:id="rId14"/>
    <p:sldLayoutId id="2147483666" r:id="rId15"/>
    <p:sldLayoutId id="2147483685" r:id="rId16"/>
    <p:sldLayoutId id="2147483667" r:id="rId17"/>
    <p:sldLayoutId id="2147483675" r:id="rId18"/>
    <p:sldLayoutId id="2147483671" r:id="rId19"/>
    <p:sldLayoutId id="2147483681" r:id="rId20"/>
    <p:sldLayoutId id="2147483695" r:id="rId21"/>
    <p:sldLayoutId id="2147483672" r:id="rId22"/>
    <p:sldLayoutId id="2147483678" r:id="rId23"/>
    <p:sldLayoutId id="2147483704" r:id="rId24"/>
    <p:sldLayoutId id="2147483705" r:id="rId25"/>
    <p:sldLayoutId id="2147483664" r:id="rId26"/>
    <p:sldLayoutId id="2147483663" r:id="rId27"/>
    <p:sldLayoutId id="2147483660" r:id="rId28"/>
    <p:sldLayoutId id="2147483692" r:id="rId29"/>
    <p:sldLayoutId id="2147483682" r:id="rId30"/>
    <p:sldLayoutId id="2147483693" r:id="rId31"/>
    <p:sldLayoutId id="2147483690" r:id="rId32"/>
  </p:sldLayoutIdLst>
  <p:txStyles>
    <p:titleStyle>
      <a:lvl1pPr algn="l" defTabSz="914400" rtl="0" eaLnBrk="1" latinLnBrk="0" hangingPunct="1">
        <a:lnSpc>
          <a:spcPct val="90000"/>
        </a:lnSpc>
        <a:spcBef>
          <a:spcPct val="0"/>
        </a:spcBef>
        <a:buNone/>
        <a:defRPr sz="2600" b="1" i="0" kern="1200" baseline="0">
          <a:solidFill>
            <a:srgbClr val="4884EE"/>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historicengland.org.uk/listing/the-list/map-search"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21.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5.svg"/><Relationship Id="rId5" Type="http://schemas.openxmlformats.org/officeDocument/2006/relationships/image" Target="../media/image39.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29.jp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0.sv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29.jpg"/><Relationship Id="rId10" Type="http://schemas.openxmlformats.org/officeDocument/2006/relationships/image" Target="../media/image36.svg"/><Relationship Id="rId4" Type="http://schemas.openxmlformats.org/officeDocument/2006/relationships/image" Target="../media/image28.jpeg"/><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0.png"/><Relationship Id="rId7" Type="http://schemas.openxmlformats.org/officeDocument/2006/relationships/image" Target="../media/image3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0.sv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0.svg"/><Relationship Id="rId7" Type="http://schemas.openxmlformats.org/officeDocument/2006/relationships/image" Target="../media/image36.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5.svg"/><Relationship Id="rId5" Type="http://schemas.openxmlformats.org/officeDocument/2006/relationships/image" Target="../media/image58.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5.svg"/><Relationship Id="rId5" Type="http://schemas.openxmlformats.org/officeDocument/2006/relationships/image" Target="../media/image36.sv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5.svg"/><Relationship Id="rId5" Type="http://schemas.openxmlformats.org/officeDocument/2006/relationships/image" Target="../media/image36.svg"/><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35.sv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how-to-use-aerial-photo-explorer/" TargetMode="External"/><Relationship Id="rId7" Type="http://schemas.openxmlformats.org/officeDocument/2006/relationships/hyperlink" Target="https://historicengland.org.uk/education/schools-resources/teaching-activities/how-to-use-historical-directories/" TargetMode="External"/><Relationship Id="rId2" Type="http://schemas.openxmlformats.org/officeDocument/2006/relationships/image" Target="../media/image64.jpg"/><Relationship Id="rId1" Type="http://schemas.openxmlformats.org/officeDocument/2006/relationships/slideLayout" Target="../slideLayouts/slideLayout27.xml"/><Relationship Id="rId6" Type="http://schemas.openxmlformats.org/officeDocument/2006/relationships/image" Target="../media/image66.jpg"/><Relationship Id="rId5" Type="http://schemas.openxmlformats.org/officeDocument/2006/relationships/hyperlink" Target="https://historicengland.org.uk/education/schools-resources/teaching-activities/how-to-use-old-maps/" TargetMode="Externa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microsoft.com/office/2018/10/relationships/comments" Target="../comments/modernComment_1A1_F9517A2D.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9.jp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hyperlink" Target="https://account.historicengland.org.uk/"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0.sv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7F279D-BEA5-05E7-4227-F5EB51976CE4}"/>
              </a:ext>
              <a:ext uri="{C183D7F6-B498-43B3-948B-1728B52AA6E4}">
                <adec:decorative xmlns:adec="http://schemas.microsoft.com/office/drawing/2017/decorative" val="1"/>
              </a:ext>
            </a:extLst>
          </p:cNvPr>
          <p:cNvSpPr>
            <a:spLocks noGrp="1"/>
          </p:cNvSpPr>
          <p:nvPr>
            <p:ph type="body" sz="quarter" idx="11"/>
          </p:nvPr>
        </p:nvSpPr>
        <p:spPr/>
        <p:txBody>
          <a:bodyPr/>
          <a:lstStyle/>
          <a:p>
            <a:r>
              <a:rPr lang="en-GB" dirty="0"/>
              <a:t>How To</a:t>
            </a:r>
          </a:p>
        </p:txBody>
      </p:sp>
      <p:sp>
        <p:nvSpPr>
          <p:cNvPr id="3" name="Subtitle 2">
            <a:extLst>
              <a:ext uri="{FF2B5EF4-FFF2-40B4-BE49-F238E27FC236}">
                <a16:creationId xmlns:a16="http://schemas.microsoft.com/office/drawing/2014/main" id="{C2FA40BD-3D5B-543D-239B-8EEE5840F04B}"/>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Add Your </a:t>
            </a:r>
            <a:r>
              <a:rPr kumimoji="0" lang="en-US" sz="2400" b="1" i="0" u="none" strike="noStrike" kern="1200" cap="none" spc="0" normalizeH="0" baseline="0" noProof="0">
                <a:ln>
                  <a:noFill/>
                </a:ln>
                <a:solidFill>
                  <a:schemeClr val="bg1"/>
                </a:solidFill>
                <a:effectLst/>
                <a:uLnTx/>
                <a:uFillTx/>
                <a:latin typeface="+mn-lt"/>
                <a:ea typeface="+mn-ea"/>
                <a:cs typeface="+mn-cs"/>
              </a:rPr>
              <a:t>Missing Pieces!</a:t>
            </a:r>
            <a:endParaRPr kumimoji="0" lang="en-US" sz="2400" b="1"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mn-lt"/>
              <a:ea typeface="+mn-ea"/>
              <a:cs typeface="+mn-cs"/>
            </a:endParaRPr>
          </a:p>
        </p:txBody>
      </p:sp>
      <p:pic>
        <p:nvPicPr>
          <p:cNvPr id="6" name="Picture Placeholder 5" descr="A group of young people in proudly holding certificates in front of an old looking building.">
            <a:extLst>
              <a:ext uri="{FF2B5EF4-FFF2-40B4-BE49-F238E27FC236}">
                <a16:creationId xmlns:a16="http://schemas.microsoft.com/office/drawing/2014/main" id="{DF8B492E-7420-8C25-049B-4A3BCE676C72}"/>
              </a:ext>
            </a:extLst>
          </p:cNvPr>
          <p:cNvPicPr>
            <a:picLocks noGrp="1" noChangeAspect="1"/>
          </p:cNvPicPr>
          <p:nvPr>
            <p:ph type="pic" sz="quarter" idx="10"/>
          </p:nvPr>
        </p:nvPicPr>
        <p:blipFill>
          <a:blip r:embed="rId3"/>
          <a:srcRect l="5877" r="5877"/>
          <a:stretch/>
        </p:blipFill>
        <p:spPr/>
      </p:pic>
    </p:spTree>
    <p:extLst>
      <p:ext uri="{BB962C8B-B14F-4D97-AF65-F5344CB8AC3E}">
        <p14:creationId xmlns:p14="http://schemas.microsoft.com/office/powerpoint/2010/main" val="3726297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B6E95-9A69-97B2-E419-51F657F95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AB9D65-A9F6-27F0-DD56-8CE71C9CE50D}"/>
              </a:ext>
            </a:extLst>
          </p:cNvPr>
          <p:cNvSpPr>
            <a:spLocks noGrp="1"/>
          </p:cNvSpPr>
          <p:nvPr>
            <p:ph type="title"/>
          </p:nvPr>
        </p:nvSpPr>
        <p:spPr/>
        <p:txBody>
          <a:bodyPr>
            <a:normAutofit/>
          </a:bodyPr>
          <a:lstStyle/>
          <a:p>
            <a:r>
              <a:rPr lang="en-GB" dirty="0"/>
              <a:t>Step 2: Search</a:t>
            </a:r>
            <a:endParaRPr lang="en-GB" sz="1800" dirty="0"/>
          </a:p>
        </p:txBody>
      </p:sp>
      <p:sp>
        <p:nvSpPr>
          <p:cNvPr id="10" name="Content Placeholder 9">
            <a:extLst>
              <a:ext uri="{FF2B5EF4-FFF2-40B4-BE49-F238E27FC236}">
                <a16:creationId xmlns:a16="http://schemas.microsoft.com/office/drawing/2014/main" id="{D605FFEE-CE89-F7B4-424C-78D7CE253CC1}"/>
              </a:ext>
            </a:extLst>
          </p:cNvPr>
          <p:cNvSpPr>
            <a:spLocks noGrp="1"/>
          </p:cNvSpPr>
          <p:nvPr>
            <p:ph idx="1"/>
          </p:nvPr>
        </p:nvSpPr>
        <p:spPr>
          <a:xfrm>
            <a:off x="381885" y="1470244"/>
            <a:ext cx="4993983" cy="2067040"/>
          </a:xfrm>
        </p:spPr>
        <p:txBody>
          <a:bodyPr/>
          <a:lstStyle/>
          <a:p>
            <a:r>
              <a:rPr lang="en-GB" sz="2400" dirty="0"/>
              <a:t>Go to </a:t>
            </a:r>
            <a:r>
              <a:rPr lang="en-GB" sz="2400" dirty="0">
                <a:hlinkClick r:id="rId3"/>
              </a:rPr>
              <a:t>https://historicengland.org.uk/listing/the-list/map-search</a:t>
            </a:r>
            <a:r>
              <a:rPr lang="en-GB" sz="2400" dirty="0"/>
              <a:t> </a:t>
            </a:r>
          </a:p>
          <a:p>
            <a:r>
              <a:rPr lang="en-GB" sz="2400" dirty="0"/>
              <a:t>Enter your postcode </a:t>
            </a:r>
            <a:r>
              <a:rPr lang="en-GB" altLang="en-US" sz="2400" dirty="0"/>
              <a:t>to find listed places near you.</a:t>
            </a:r>
            <a:endParaRPr lang="en-GB" sz="2400" dirty="0"/>
          </a:p>
          <a:p>
            <a:endParaRPr lang="en-GB" dirty="0"/>
          </a:p>
        </p:txBody>
      </p:sp>
      <p:grpSp>
        <p:nvGrpSpPr>
          <p:cNvPr id="6" name="Group 5">
            <a:extLst>
              <a:ext uri="{FF2B5EF4-FFF2-40B4-BE49-F238E27FC236}">
                <a16:creationId xmlns:a16="http://schemas.microsoft.com/office/drawing/2014/main" id="{A45E0B9D-2BA5-1EB0-5DDA-5D8BA95BC55A}"/>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C774C14C-019A-16E0-2542-9114F87E1D0F}"/>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B1BE3136-34C2-4D7F-7BC3-F8D3B9271B48}"/>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2</a:t>
              </a:r>
            </a:p>
          </p:txBody>
        </p:sp>
      </p:grpSp>
      <p:grpSp>
        <p:nvGrpSpPr>
          <p:cNvPr id="3" name="Group 2" descr="To find the site with a search engine, search for ‘Historic England search the list’">
            <a:extLst>
              <a:ext uri="{FF2B5EF4-FFF2-40B4-BE49-F238E27FC236}">
                <a16:creationId xmlns:a16="http://schemas.microsoft.com/office/drawing/2014/main" id="{41BC8FBF-ADAC-1731-61B4-F1AE4A2C842A}"/>
              </a:ext>
            </a:extLst>
          </p:cNvPr>
          <p:cNvGrpSpPr/>
          <p:nvPr/>
        </p:nvGrpSpPr>
        <p:grpSpPr>
          <a:xfrm>
            <a:off x="137716" y="3641735"/>
            <a:ext cx="5607992" cy="3216265"/>
            <a:chOff x="137716" y="3641735"/>
            <a:chExt cx="5607992" cy="3216265"/>
          </a:xfrm>
        </p:grpSpPr>
        <p:pic>
          <p:nvPicPr>
            <p:cNvPr id="12" name="Analyse">
              <a:extLst>
                <a:ext uri="{FF2B5EF4-FFF2-40B4-BE49-F238E27FC236}">
                  <a16:creationId xmlns:a16="http://schemas.microsoft.com/office/drawing/2014/main" id="{F205221C-40AF-5591-8C62-826718D03A47}"/>
                </a:ext>
              </a:extLst>
            </p:cNvPr>
            <p:cNvPicPr>
              <a:picLocks noChangeAspect="1"/>
            </p:cNvPicPr>
            <p:nvPr/>
          </p:nvPicPr>
          <p:blipFill>
            <a:blip r:embed="rId5"/>
            <a:srcRect/>
            <a:stretch/>
          </p:blipFill>
          <p:spPr>
            <a:xfrm>
              <a:off x="3577912" y="4730498"/>
              <a:ext cx="2167796" cy="2127502"/>
            </a:xfrm>
            <a:prstGeom prst="rect">
              <a:avLst/>
            </a:prstGeom>
          </p:spPr>
        </p:pic>
        <p:sp>
          <p:nvSpPr>
            <p:cNvPr id="13" name="Speech Bubble: Oval 12">
              <a:extLst>
                <a:ext uri="{FF2B5EF4-FFF2-40B4-BE49-F238E27FC236}">
                  <a16:creationId xmlns:a16="http://schemas.microsoft.com/office/drawing/2014/main" id="{ABD8D965-7A86-4712-9291-7EB605F66D8A}"/>
                </a:ext>
              </a:extLst>
            </p:cNvPr>
            <p:cNvSpPr/>
            <p:nvPr/>
          </p:nvSpPr>
          <p:spPr>
            <a:xfrm>
              <a:off x="137716" y="3641735"/>
              <a:ext cx="3765499" cy="1660357"/>
            </a:xfrm>
            <a:prstGeom prst="wedgeEllipseCallout">
              <a:avLst>
                <a:gd name="adj1" fmla="val 66993"/>
                <a:gd name="adj2" fmla="val 47657"/>
              </a:avLst>
            </a:prstGeom>
            <a:solidFill>
              <a:srgbClr val="FCBF00"/>
            </a:solid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b="1" dirty="0">
                  <a:solidFill>
                    <a:schemeClr val="tx1"/>
                  </a:solidFill>
                </a:rPr>
                <a:t>To find the site with a search engine, search for ‘Historic England search the list’</a:t>
              </a:r>
            </a:p>
          </p:txBody>
        </p:sp>
      </p:grpSp>
      <p:pic>
        <p:nvPicPr>
          <p:cNvPr id="20" name="Content Placeholder 19" descr="Screenshot showing 'am Search' page.">
            <a:extLst>
              <a:ext uri="{FF2B5EF4-FFF2-40B4-BE49-F238E27FC236}">
                <a16:creationId xmlns:a16="http://schemas.microsoft.com/office/drawing/2014/main" id="{DACAFC11-8AF4-D6C2-AF4C-35663B6551CF}"/>
              </a:ext>
            </a:extLst>
          </p:cNvPr>
          <p:cNvPicPr>
            <a:picLocks noGrp="1" noChangeAspect="1"/>
          </p:cNvPicPr>
          <p:nvPr>
            <p:ph idx="10"/>
          </p:nvPr>
        </p:nvPicPr>
        <p:blipFill>
          <a:blip r:embed="rId6"/>
          <a:stretch>
            <a:fillRect/>
          </a:stretch>
        </p:blipFill>
        <p:spPr>
          <a:xfrm>
            <a:off x="6167157" y="1470025"/>
            <a:ext cx="4880535" cy="5022850"/>
          </a:xfrm>
          <a:prstGeom prst="rect">
            <a:avLst/>
          </a:prstGeom>
        </p:spPr>
      </p:pic>
      <p:sp>
        <p:nvSpPr>
          <p:cNvPr id="21" name="Rectangle: Rounded Corners 20">
            <a:extLst>
              <a:ext uri="{FF2B5EF4-FFF2-40B4-BE49-F238E27FC236}">
                <a16:creationId xmlns:a16="http://schemas.microsoft.com/office/drawing/2014/main" id="{D2FCCAD2-3B62-11EF-1ACC-39B4A92D5CD1}"/>
              </a:ext>
              <a:ext uri="{C183D7F6-B498-43B3-948B-1728B52AA6E4}">
                <adec:decorative xmlns:adec="http://schemas.microsoft.com/office/drawing/2017/decorative" val="1"/>
              </a:ext>
            </a:extLst>
          </p:cNvPr>
          <p:cNvSpPr/>
          <p:nvPr/>
        </p:nvSpPr>
        <p:spPr>
          <a:xfrm>
            <a:off x="7796463" y="3609474"/>
            <a:ext cx="1552074" cy="300789"/>
          </a:xfrm>
          <a:prstGeom prst="roundRect">
            <a:avLst/>
          </a:prstGeom>
          <a:noFill/>
          <a:ln w="508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336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9CE56-7A09-9530-D9A4-93F42EE07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430F73-C453-B7AB-78B5-FCDE8A258739}"/>
              </a:ext>
            </a:extLst>
          </p:cNvPr>
          <p:cNvSpPr>
            <a:spLocks noGrp="1"/>
          </p:cNvSpPr>
          <p:nvPr>
            <p:ph type="title"/>
          </p:nvPr>
        </p:nvSpPr>
        <p:spPr/>
        <p:txBody>
          <a:bodyPr>
            <a:normAutofit/>
          </a:bodyPr>
          <a:lstStyle/>
          <a:p>
            <a:r>
              <a:rPr lang="en-GB" dirty="0"/>
              <a:t>Step 2: Search – Explore your results</a:t>
            </a:r>
            <a:r>
              <a:rPr lang="en-GB" sz="1800" dirty="0"/>
              <a:t> </a:t>
            </a:r>
          </a:p>
        </p:txBody>
      </p:sp>
      <p:pic>
        <p:nvPicPr>
          <p:cNvPr id="14" name="Content Placeholder 13" descr="Screenshot showing map search with listing buiding marker on it">
            <a:extLst>
              <a:ext uri="{FF2B5EF4-FFF2-40B4-BE49-F238E27FC236}">
                <a16:creationId xmlns:a16="http://schemas.microsoft.com/office/drawing/2014/main" id="{6416F961-DB43-F8C4-EDEC-99D2C5D776C9}"/>
              </a:ext>
            </a:extLst>
          </p:cNvPr>
          <p:cNvPicPr>
            <a:picLocks noGrp="1" noChangeAspect="1"/>
          </p:cNvPicPr>
          <p:nvPr>
            <p:ph idx="1"/>
          </p:nvPr>
        </p:nvPicPr>
        <p:blipFill>
          <a:blip r:embed="rId3"/>
          <a:stretch>
            <a:fillRect/>
          </a:stretch>
        </p:blipFill>
        <p:spPr>
          <a:xfrm>
            <a:off x="1273321" y="1545661"/>
            <a:ext cx="4468604" cy="5022850"/>
          </a:xfrm>
          <a:prstGeom prst="rect">
            <a:avLst/>
          </a:prstGeom>
        </p:spPr>
      </p:pic>
      <p:grpSp>
        <p:nvGrpSpPr>
          <p:cNvPr id="6" name="Group 5">
            <a:extLst>
              <a:ext uri="{FF2B5EF4-FFF2-40B4-BE49-F238E27FC236}">
                <a16:creationId xmlns:a16="http://schemas.microsoft.com/office/drawing/2014/main" id="{EA2282DD-1976-4794-764D-EDB4F70A6457}"/>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98F2F3EA-7367-374F-1130-B620F9AC1712}"/>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BCD000D0-E738-2D42-43F4-B4C59BBF3E4A}"/>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2</a:t>
              </a:r>
            </a:p>
          </p:txBody>
        </p:sp>
      </p:grpSp>
      <p:pic>
        <p:nvPicPr>
          <p:cNvPr id="19" name="Content Placeholder 18" descr="Screenshot showing a listing Overview page">
            <a:extLst>
              <a:ext uri="{FF2B5EF4-FFF2-40B4-BE49-F238E27FC236}">
                <a16:creationId xmlns:a16="http://schemas.microsoft.com/office/drawing/2014/main" id="{46749D63-2413-2528-DDD6-700DE595526F}"/>
              </a:ext>
            </a:extLst>
          </p:cNvPr>
          <p:cNvPicPr>
            <a:picLocks noGrp="1" noChangeAspect="1"/>
          </p:cNvPicPr>
          <p:nvPr>
            <p:ph idx="10"/>
          </p:nvPr>
        </p:nvPicPr>
        <p:blipFill>
          <a:blip r:embed="rId5"/>
          <a:stretch>
            <a:fillRect/>
          </a:stretch>
        </p:blipFill>
        <p:spPr>
          <a:xfrm>
            <a:off x="6137718" y="1470025"/>
            <a:ext cx="4939414" cy="5022850"/>
          </a:xfrm>
          <a:prstGeom prst="rect">
            <a:avLst/>
          </a:prstGeom>
        </p:spPr>
      </p:pic>
      <p:grpSp>
        <p:nvGrpSpPr>
          <p:cNvPr id="17" name="Group 16" descr="Click ‘View this list entry’ to find out more">
            <a:extLst>
              <a:ext uri="{FF2B5EF4-FFF2-40B4-BE49-F238E27FC236}">
                <a16:creationId xmlns:a16="http://schemas.microsoft.com/office/drawing/2014/main" id="{02CEAF9A-0E73-92A2-1EB0-899A9F4B28D7}"/>
              </a:ext>
            </a:extLst>
          </p:cNvPr>
          <p:cNvGrpSpPr/>
          <p:nvPr/>
        </p:nvGrpSpPr>
        <p:grpSpPr>
          <a:xfrm>
            <a:off x="120957" y="1445667"/>
            <a:ext cx="3031670" cy="1983333"/>
            <a:chOff x="120957" y="1445667"/>
            <a:chExt cx="3031670" cy="1983333"/>
          </a:xfrm>
        </p:grpSpPr>
        <p:pic>
          <p:nvPicPr>
            <p:cNvPr id="15" name="Arrow" descr="Arrow">
              <a:extLst>
                <a:ext uri="{FF2B5EF4-FFF2-40B4-BE49-F238E27FC236}">
                  <a16:creationId xmlns:a16="http://schemas.microsoft.com/office/drawing/2014/main" id="{234C5F44-CDBE-0FBF-023F-B8A7B3DA922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9885" y="3112572"/>
              <a:ext cx="1672742" cy="316428"/>
            </a:xfrm>
            <a:prstGeom prst="rect">
              <a:avLst/>
            </a:prstGeom>
          </p:spPr>
        </p:pic>
        <p:sp>
          <p:nvSpPr>
            <p:cNvPr id="16" name="Picture Placeholder 31" descr="Speech bubble">
              <a:extLst>
                <a:ext uri="{FF2B5EF4-FFF2-40B4-BE49-F238E27FC236}">
                  <a16:creationId xmlns:a16="http://schemas.microsoft.com/office/drawing/2014/main" id="{CC16B081-B15D-F056-C903-0672E95E81A2}"/>
                </a:ext>
                <a:ext uri="{C183D7F6-B498-43B3-948B-1728B52AA6E4}">
                  <adec:decorative xmlns:adec="http://schemas.microsoft.com/office/drawing/2017/decorative" val="0"/>
                </a:ext>
              </a:extLst>
            </p:cNvPr>
            <p:cNvSpPr txBox="1">
              <a:spLocks/>
            </p:cNvSpPr>
            <p:nvPr/>
          </p:nvSpPr>
          <p:spPr>
            <a:xfrm rot="21163430" flipH="1">
              <a:off x="120957" y="1445667"/>
              <a:ext cx="1656192" cy="1902263"/>
            </a:xfrm>
            <a:prstGeom prst="rect">
              <a:avLst/>
            </a:prstGeom>
            <a:blipFill>
              <a:blip>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solidFill>
                    <a:schemeClr val="bg1"/>
                  </a:solidFill>
                </a:rPr>
                <a:t>Click ‘View this list entry’ to find out more</a:t>
              </a:r>
            </a:p>
          </p:txBody>
        </p:sp>
      </p:grpSp>
      <p:pic>
        <p:nvPicPr>
          <p:cNvPr id="22" name="Arrow" descr="Arrow">
            <a:extLst>
              <a:ext uri="{FF2B5EF4-FFF2-40B4-BE49-F238E27FC236}">
                <a16:creationId xmlns:a16="http://schemas.microsoft.com/office/drawing/2014/main" id="{3D8B57C9-F927-7FDF-1AF6-EA0D8F6C52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9545">
            <a:off x="4060264" y="3270786"/>
            <a:ext cx="2026690" cy="316428"/>
          </a:xfrm>
          <a:prstGeom prst="rect">
            <a:avLst/>
          </a:prstGeom>
        </p:spPr>
      </p:pic>
    </p:spTree>
    <p:extLst>
      <p:ext uri="{BB962C8B-B14F-4D97-AF65-F5344CB8AC3E}">
        <p14:creationId xmlns:p14="http://schemas.microsoft.com/office/powerpoint/2010/main" val="63140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4BF66-0119-1219-F3DA-1CF68FE52B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2578E6-B83B-7FCD-D323-5DD0D44332DC}"/>
              </a:ext>
            </a:extLst>
          </p:cNvPr>
          <p:cNvSpPr>
            <a:spLocks noGrp="1"/>
          </p:cNvSpPr>
          <p:nvPr>
            <p:ph type="title"/>
          </p:nvPr>
        </p:nvSpPr>
        <p:spPr/>
        <p:txBody>
          <a:bodyPr>
            <a:normAutofit/>
          </a:bodyPr>
          <a:lstStyle/>
          <a:p>
            <a:r>
              <a:rPr lang="en-GB" dirty="0"/>
              <a:t>Step 3: What photos should you take?</a:t>
            </a:r>
            <a:endParaRPr lang="en-GB" sz="1800" dirty="0"/>
          </a:p>
        </p:txBody>
      </p:sp>
      <p:grpSp>
        <p:nvGrpSpPr>
          <p:cNvPr id="6" name="Group 5">
            <a:extLst>
              <a:ext uri="{FF2B5EF4-FFF2-40B4-BE49-F238E27FC236}">
                <a16:creationId xmlns:a16="http://schemas.microsoft.com/office/drawing/2014/main" id="{DBB6B7C3-A10B-36F9-0588-90DBCCA0A9FC}"/>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460AEA1C-5BD2-0FB0-4818-FA292FCAD09C}"/>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E084F96A-BFA5-DBE3-D3AE-FD78DD65277C}"/>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3 </a:t>
              </a:r>
            </a:p>
          </p:txBody>
        </p:sp>
      </p:grpSp>
      <p:sp>
        <p:nvSpPr>
          <p:cNvPr id="18" name="Picture Placeholder 25" descr="Paper post-it">
            <a:extLst>
              <a:ext uri="{FF2B5EF4-FFF2-40B4-BE49-F238E27FC236}">
                <a16:creationId xmlns:a16="http://schemas.microsoft.com/office/drawing/2014/main" id="{F2840B0A-A96C-1E2E-9EB8-220D7AE07601}"/>
              </a:ext>
            </a:extLst>
          </p:cNvPr>
          <p:cNvSpPr txBox="1">
            <a:spLocks/>
          </p:cNvSpPr>
          <p:nvPr/>
        </p:nvSpPr>
        <p:spPr>
          <a:xfrm>
            <a:off x="1138759" y="1426344"/>
            <a:ext cx="9433467" cy="5361320"/>
          </a:xfrm>
          <a:prstGeom prst="rect">
            <a:avLst/>
          </a:prstGeom>
          <a:blipFill>
            <a:blip r:embed="rId4"/>
            <a:stretch>
              <a:fillRect l="-412" r="-412"/>
            </a:stretch>
          </a:blipFill>
        </p:spPr>
        <p:txBody>
          <a:bodyPr lIns="216000" tIns="108000" rIns="216000" bIns="10800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Try to include:</a:t>
            </a:r>
          </a:p>
          <a:p>
            <a:pPr marL="342900" indent="-342900">
              <a:buFont typeface="Arial" panose="020B0604020202020204" pitchFamily="34" charset="0"/>
              <a:buChar char="•"/>
            </a:pPr>
            <a:r>
              <a:rPr lang="en-GB" sz="2400" dirty="0"/>
              <a:t>a photo of the whole building</a:t>
            </a:r>
          </a:p>
          <a:p>
            <a:pPr marL="342900" indent="-342900">
              <a:buFont typeface="Arial" panose="020B0604020202020204" pitchFamily="34" charset="0"/>
              <a:buChar char="•"/>
            </a:pPr>
            <a:r>
              <a:rPr lang="en-GB" sz="2400" dirty="0"/>
              <a:t>photos from different angles</a:t>
            </a:r>
          </a:p>
          <a:p>
            <a:pPr marL="342900" indent="-342900">
              <a:buFont typeface="Arial" panose="020B0604020202020204" pitchFamily="34" charset="0"/>
              <a:buChar char="•"/>
            </a:pPr>
            <a:r>
              <a:rPr lang="en-GB" sz="2400" dirty="0"/>
              <a:t>close-ups of interesting details &amp; architectural features (windows, carvings, materials)</a:t>
            </a:r>
          </a:p>
          <a:p>
            <a:pPr marL="342900" indent="-342900">
              <a:buFont typeface="Arial" panose="020B0604020202020204" pitchFamily="34" charset="0"/>
              <a:buChar char="•"/>
            </a:pPr>
            <a:r>
              <a:rPr lang="en-GB" sz="2400" dirty="0"/>
              <a:t>signs of change or repairs</a:t>
            </a:r>
          </a:p>
          <a:p>
            <a:r>
              <a:rPr lang="en-GB" sz="2400" dirty="0"/>
              <a:t>Take photos </a:t>
            </a:r>
            <a:r>
              <a:rPr lang="en-GB" sz="2400" b="1" dirty="0"/>
              <a:t>from public land such as the pavement</a:t>
            </a:r>
            <a:r>
              <a:rPr lang="en-GB" sz="2400" dirty="0"/>
              <a:t>.</a:t>
            </a:r>
          </a:p>
          <a:p>
            <a:r>
              <a:rPr lang="en-GB" sz="2400" dirty="0"/>
              <a:t>Avoid including:</a:t>
            </a:r>
          </a:p>
          <a:p>
            <a:pPr marL="342900" indent="-342900">
              <a:buFont typeface="Arial" panose="020B0604020202020204" pitchFamily="34" charset="0"/>
              <a:buChar char="•"/>
            </a:pPr>
            <a:r>
              <a:rPr lang="en-GB" sz="2400" dirty="0"/>
              <a:t>people’s faces</a:t>
            </a:r>
          </a:p>
          <a:p>
            <a:pPr marL="342900" indent="-342900">
              <a:buFont typeface="Arial" panose="020B0604020202020204" pitchFamily="34" charset="0"/>
              <a:buChar char="•"/>
            </a:pPr>
            <a:r>
              <a:rPr lang="en-GB" sz="2400" dirty="0"/>
              <a:t>car number plates</a:t>
            </a:r>
          </a:p>
        </p:txBody>
      </p:sp>
      <p:pic>
        <p:nvPicPr>
          <p:cNvPr id="19" name="Picture 18" descr="HIstoric England logo">
            <a:extLst>
              <a:ext uri="{FF2B5EF4-FFF2-40B4-BE49-F238E27FC236}">
                <a16:creationId xmlns:a16="http://schemas.microsoft.com/office/drawing/2014/main" id="{09513F33-C729-EE5D-50A5-D69F782C026D}"/>
              </a:ext>
            </a:extLst>
          </p:cNvPr>
          <p:cNvPicPr>
            <a:picLocks noChangeAspect="1"/>
          </p:cNvPicPr>
          <p:nvPr/>
        </p:nvPicPr>
        <p:blipFill>
          <a:blip r:embed="rId5"/>
          <a:srcRect l="346" r="346"/>
          <a:stretch/>
        </p:blipFill>
        <p:spPr>
          <a:xfrm>
            <a:off x="5737185" y="1057358"/>
            <a:ext cx="717630" cy="724959"/>
          </a:xfrm>
          <a:prstGeom prst="rect">
            <a:avLst/>
          </a:prstGeom>
        </p:spPr>
      </p:pic>
      <p:grpSp>
        <p:nvGrpSpPr>
          <p:cNvPr id="3" name="Group 2" descr="Remember: You can only add 4 images!">
            <a:extLst>
              <a:ext uri="{FF2B5EF4-FFF2-40B4-BE49-F238E27FC236}">
                <a16:creationId xmlns:a16="http://schemas.microsoft.com/office/drawing/2014/main" id="{116E6678-6165-3A7F-5F41-50917B416D7E}"/>
              </a:ext>
            </a:extLst>
          </p:cNvPr>
          <p:cNvGrpSpPr/>
          <p:nvPr/>
        </p:nvGrpSpPr>
        <p:grpSpPr>
          <a:xfrm>
            <a:off x="1271116" y="4849336"/>
            <a:ext cx="9301110" cy="1938327"/>
            <a:chOff x="1271116" y="4849336"/>
            <a:chExt cx="9301110" cy="1938327"/>
          </a:xfrm>
        </p:grpSpPr>
        <p:pic>
          <p:nvPicPr>
            <p:cNvPr id="20" name="Picture 19" descr="Think character icon">
              <a:extLst>
                <a:ext uri="{FF2B5EF4-FFF2-40B4-BE49-F238E27FC236}">
                  <a16:creationId xmlns:a16="http://schemas.microsoft.com/office/drawing/2014/main" id="{ECBD6CB9-0960-8F20-D47A-47B4D43F3160}"/>
                </a:ext>
              </a:extLst>
            </p:cNvPr>
            <p:cNvPicPr>
              <a:picLocks noChangeAspect="1"/>
            </p:cNvPicPr>
            <p:nvPr/>
          </p:nvPicPr>
          <p:blipFill>
            <a:blip r:embed="rId6"/>
            <a:stretch>
              <a:fillRect/>
            </a:stretch>
          </p:blipFill>
          <p:spPr>
            <a:xfrm>
              <a:off x="8862646" y="4849336"/>
              <a:ext cx="1709580" cy="1938327"/>
            </a:xfrm>
            <a:prstGeom prst="rect">
              <a:avLst/>
            </a:prstGeom>
          </p:spPr>
        </p:pic>
        <p:sp>
          <p:nvSpPr>
            <p:cNvPr id="4" name="TextBox 3">
              <a:extLst>
                <a:ext uri="{FF2B5EF4-FFF2-40B4-BE49-F238E27FC236}">
                  <a16:creationId xmlns:a16="http://schemas.microsoft.com/office/drawing/2014/main" id="{EF538A16-F8C9-5947-2B21-FB98DC636A4C}"/>
                </a:ext>
              </a:extLst>
            </p:cNvPr>
            <p:cNvSpPr txBox="1"/>
            <p:nvPr/>
          </p:nvSpPr>
          <p:spPr>
            <a:xfrm>
              <a:off x="1271116" y="6264443"/>
              <a:ext cx="6998677" cy="523220"/>
            </a:xfrm>
            <a:prstGeom prst="rect">
              <a:avLst/>
            </a:prstGeom>
            <a:noFill/>
          </p:spPr>
          <p:txBody>
            <a:bodyPr wrap="square">
              <a:spAutoFit/>
            </a:bodyPr>
            <a:lstStyle/>
            <a:p>
              <a:r>
                <a:rPr lang="en-GB" sz="2800" b="1" dirty="0"/>
                <a:t>Remember: </a:t>
              </a:r>
              <a:r>
                <a:rPr lang="en-GB" sz="2800" dirty="0"/>
                <a:t>You can only add </a:t>
              </a:r>
              <a:r>
                <a:rPr lang="en-GB" sz="2800" b="1" dirty="0"/>
                <a:t>4</a:t>
              </a:r>
              <a:r>
                <a:rPr lang="en-GB" sz="2800" dirty="0"/>
                <a:t> images!</a:t>
              </a:r>
            </a:p>
          </p:txBody>
        </p:sp>
      </p:grpSp>
      <p:pic>
        <p:nvPicPr>
          <p:cNvPr id="10" name="Picture 9" descr="Camera icon">
            <a:extLst>
              <a:ext uri="{FF2B5EF4-FFF2-40B4-BE49-F238E27FC236}">
                <a16:creationId xmlns:a16="http://schemas.microsoft.com/office/drawing/2014/main" id="{07A15B32-D0E9-6ED2-2235-7F6851EE772C}"/>
              </a:ext>
            </a:extLst>
          </p:cNvPr>
          <p:cNvPicPr>
            <a:picLocks noChangeAspect="1"/>
          </p:cNvPicPr>
          <p:nvPr/>
        </p:nvPicPr>
        <p:blipFill>
          <a:blip r:embed="rId7"/>
          <a:stretch>
            <a:fillRect/>
          </a:stretch>
        </p:blipFill>
        <p:spPr>
          <a:xfrm>
            <a:off x="9317631" y="1558108"/>
            <a:ext cx="1106392" cy="936178"/>
          </a:xfrm>
          <a:prstGeom prst="rect">
            <a:avLst/>
          </a:prstGeom>
        </p:spPr>
      </p:pic>
    </p:spTree>
    <p:extLst>
      <p:ext uri="{BB962C8B-B14F-4D97-AF65-F5344CB8AC3E}">
        <p14:creationId xmlns:p14="http://schemas.microsoft.com/office/powerpoint/2010/main" val="1684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A1008-1E3C-5553-1F0B-63CCB59544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F5EB6-E90D-62B3-579B-CF158802B83E}"/>
              </a:ext>
            </a:extLst>
          </p:cNvPr>
          <p:cNvSpPr>
            <a:spLocks noGrp="1"/>
          </p:cNvSpPr>
          <p:nvPr>
            <p:ph type="title"/>
          </p:nvPr>
        </p:nvSpPr>
        <p:spPr/>
        <p:txBody>
          <a:bodyPr>
            <a:normAutofit/>
          </a:bodyPr>
          <a:lstStyle/>
          <a:p>
            <a:r>
              <a:rPr lang="en-GB" dirty="0"/>
              <a:t>Step 3: Can’t decide on 4 – make a video!</a:t>
            </a:r>
            <a:endParaRPr lang="en-GB" sz="1800" dirty="0"/>
          </a:p>
        </p:txBody>
      </p:sp>
      <p:grpSp>
        <p:nvGrpSpPr>
          <p:cNvPr id="6" name="Group 5">
            <a:extLst>
              <a:ext uri="{FF2B5EF4-FFF2-40B4-BE49-F238E27FC236}">
                <a16:creationId xmlns:a16="http://schemas.microsoft.com/office/drawing/2014/main" id="{A9AA538E-3E2B-AE08-8AF3-911A75946E58}"/>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71DA118E-02CB-E09C-FF12-B950D6163B23}"/>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B986C4FC-9778-10D9-A0E7-8A1DD5567753}"/>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3 </a:t>
              </a:r>
            </a:p>
          </p:txBody>
        </p:sp>
      </p:grpSp>
      <p:grpSp>
        <p:nvGrpSpPr>
          <p:cNvPr id="21" name="Group 20" descr="List of instructions of what to include in a photo">
            <a:extLst>
              <a:ext uri="{FF2B5EF4-FFF2-40B4-BE49-F238E27FC236}">
                <a16:creationId xmlns:a16="http://schemas.microsoft.com/office/drawing/2014/main" id="{5BBFB749-A17A-E6E7-3F18-BFD0876134DF}"/>
              </a:ext>
            </a:extLst>
          </p:cNvPr>
          <p:cNvGrpSpPr/>
          <p:nvPr/>
        </p:nvGrpSpPr>
        <p:grpSpPr>
          <a:xfrm>
            <a:off x="1138759" y="1057358"/>
            <a:ext cx="9433467" cy="5730306"/>
            <a:chOff x="1138759" y="1057358"/>
            <a:chExt cx="9433467" cy="5730306"/>
          </a:xfrm>
        </p:grpSpPr>
        <p:sp>
          <p:nvSpPr>
            <p:cNvPr id="18" name="Picture Placeholder 25" descr="Paper post-it">
              <a:extLst>
                <a:ext uri="{FF2B5EF4-FFF2-40B4-BE49-F238E27FC236}">
                  <a16:creationId xmlns:a16="http://schemas.microsoft.com/office/drawing/2014/main" id="{B5ADAD49-C873-4DD4-1203-8EA3072FA9F4}"/>
                </a:ext>
              </a:extLst>
            </p:cNvPr>
            <p:cNvSpPr txBox="1">
              <a:spLocks/>
            </p:cNvSpPr>
            <p:nvPr/>
          </p:nvSpPr>
          <p:spPr>
            <a:xfrm>
              <a:off x="1138759" y="1426344"/>
              <a:ext cx="9433467" cy="5361320"/>
            </a:xfrm>
            <a:prstGeom prst="rect">
              <a:avLst/>
            </a:prstGeom>
            <a:blipFill>
              <a:blip r:embed="rId4"/>
              <a:stretch>
                <a:fillRect l="-412" r="-412"/>
              </a:stretch>
            </a:blipFill>
          </p:spPr>
          <p:txBody>
            <a:bodyPr lIns="216000" tIns="108000" rIns="216000" bIns="10800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Try to include:</a:t>
              </a:r>
            </a:p>
            <a:p>
              <a:pPr marL="342900" indent="-342900">
                <a:buFont typeface="Arial" panose="020B0604020202020204" pitchFamily="34" charset="0"/>
                <a:buChar char="•"/>
              </a:pPr>
              <a:r>
                <a:rPr lang="en-GB" sz="2400" dirty="0"/>
                <a:t>a photo of the whole building</a:t>
              </a:r>
            </a:p>
            <a:p>
              <a:pPr marL="342900" indent="-342900">
                <a:buFont typeface="Arial" panose="020B0604020202020204" pitchFamily="34" charset="0"/>
                <a:buChar char="•"/>
              </a:pPr>
              <a:r>
                <a:rPr lang="en-GB" sz="2400" dirty="0"/>
                <a:t>photos from different angles</a:t>
              </a:r>
            </a:p>
            <a:p>
              <a:pPr marL="342900" indent="-342900">
                <a:buFont typeface="Arial" panose="020B0604020202020204" pitchFamily="34" charset="0"/>
                <a:buChar char="•"/>
              </a:pPr>
              <a:r>
                <a:rPr lang="en-GB" sz="2400" dirty="0"/>
                <a:t>close-ups of interesting details &amp; architectural features (windows, carvings, materials)</a:t>
              </a:r>
            </a:p>
            <a:p>
              <a:pPr marL="342900" indent="-342900">
                <a:buFont typeface="Arial" panose="020B0604020202020204" pitchFamily="34" charset="0"/>
                <a:buChar char="•"/>
              </a:pPr>
              <a:r>
                <a:rPr lang="en-GB" sz="2400" dirty="0"/>
                <a:t>signs of change or repairs</a:t>
              </a:r>
            </a:p>
            <a:p>
              <a:r>
                <a:rPr lang="en-GB" sz="2400" dirty="0"/>
                <a:t>Take photos </a:t>
              </a:r>
              <a:r>
                <a:rPr lang="en-GB" sz="2400" b="1" dirty="0"/>
                <a:t>from public land such as the pavement</a:t>
              </a:r>
              <a:r>
                <a:rPr lang="en-GB" sz="2400" dirty="0"/>
                <a:t>.</a:t>
              </a:r>
            </a:p>
            <a:p>
              <a:r>
                <a:rPr lang="en-GB" sz="2400" dirty="0"/>
                <a:t>Avoid including:</a:t>
              </a:r>
            </a:p>
            <a:p>
              <a:pPr marL="342900" indent="-342900">
                <a:buFont typeface="Arial" panose="020B0604020202020204" pitchFamily="34" charset="0"/>
                <a:buChar char="•"/>
              </a:pPr>
              <a:r>
                <a:rPr lang="en-GB" sz="2400" dirty="0"/>
                <a:t>people’s faces</a:t>
              </a:r>
            </a:p>
            <a:p>
              <a:pPr marL="342900" indent="-342900">
                <a:buFont typeface="Arial" panose="020B0604020202020204" pitchFamily="34" charset="0"/>
                <a:buChar char="•"/>
              </a:pPr>
              <a:r>
                <a:rPr lang="en-GB" sz="2400" dirty="0"/>
                <a:t>car number plates</a:t>
              </a:r>
            </a:p>
          </p:txBody>
        </p:sp>
        <p:pic>
          <p:nvPicPr>
            <p:cNvPr id="19" name="Picture 18">
              <a:extLst>
                <a:ext uri="{FF2B5EF4-FFF2-40B4-BE49-F238E27FC236}">
                  <a16:creationId xmlns:a16="http://schemas.microsoft.com/office/drawing/2014/main" id="{D7597025-D59A-B8E7-7F33-5E4B7E10DE08}"/>
                </a:ext>
              </a:extLst>
            </p:cNvPr>
            <p:cNvPicPr>
              <a:picLocks noChangeAspect="1"/>
            </p:cNvPicPr>
            <p:nvPr/>
          </p:nvPicPr>
          <p:blipFill>
            <a:blip r:embed="rId5"/>
            <a:srcRect l="346" r="346"/>
            <a:stretch/>
          </p:blipFill>
          <p:spPr>
            <a:xfrm>
              <a:off x="5737185" y="1057358"/>
              <a:ext cx="717630" cy="724959"/>
            </a:xfrm>
            <a:prstGeom prst="rect">
              <a:avLst/>
            </a:prstGeom>
          </p:spPr>
        </p:pic>
      </p:grpSp>
      <p:sp>
        <p:nvSpPr>
          <p:cNvPr id="4" name="TextBox 3">
            <a:extLst>
              <a:ext uri="{FF2B5EF4-FFF2-40B4-BE49-F238E27FC236}">
                <a16:creationId xmlns:a16="http://schemas.microsoft.com/office/drawing/2014/main" id="{AAB18A55-2A4E-E365-EED7-61398AC05699}"/>
              </a:ext>
            </a:extLst>
          </p:cNvPr>
          <p:cNvSpPr txBox="1"/>
          <p:nvPr/>
        </p:nvSpPr>
        <p:spPr>
          <a:xfrm>
            <a:off x="1271116" y="6264443"/>
            <a:ext cx="6998677" cy="523220"/>
          </a:xfrm>
          <a:prstGeom prst="rect">
            <a:avLst/>
          </a:prstGeom>
          <a:noFill/>
        </p:spPr>
        <p:txBody>
          <a:bodyPr wrap="square">
            <a:spAutoFit/>
          </a:bodyPr>
          <a:lstStyle/>
          <a:p>
            <a:r>
              <a:rPr lang="en-GB" sz="2800" b="1" dirty="0"/>
              <a:t>Remember: </a:t>
            </a:r>
            <a:r>
              <a:rPr lang="en-GB" sz="2800" dirty="0"/>
              <a:t>You can only add </a:t>
            </a:r>
            <a:r>
              <a:rPr lang="en-GB" sz="2800" b="1" dirty="0"/>
              <a:t>4</a:t>
            </a:r>
            <a:r>
              <a:rPr lang="en-GB" sz="2800" dirty="0"/>
              <a:t> images!</a:t>
            </a:r>
          </a:p>
        </p:txBody>
      </p:sp>
      <p:grpSp>
        <p:nvGrpSpPr>
          <p:cNvPr id="16" name="Group 15" descr="Charcter icon with a magaphone and a mobile phone camera">
            <a:extLst>
              <a:ext uri="{FF2B5EF4-FFF2-40B4-BE49-F238E27FC236}">
                <a16:creationId xmlns:a16="http://schemas.microsoft.com/office/drawing/2014/main" id="{AB0922C9-8636-9A0A-3891-6C9F29B97EA8}"/>
              </a:ext>
            </a:extLst>
          </p:cNvPr>
          <p:cNvGrpSpPr/>
          <p:nvPr/>
        </p:nvGrpSpPr>
        <p:grpSpPr>
          <a:xfrm>
            <a:off x="6993654" y="4821137"/>
            <a:ext cx="2952982" cy="1966525"/>
            <a:chOff x="6717526" y="4654865"/>
            <a:chExt cx="3202662" cy="2132798"/>
          </a:xfrm>
        </p:grpSpPr>
        <p:grpSp>
          <p:nvGrpSpPr>
            <p:cNvPr id="11" name="Group 10">
              <a:extLst>
                <a:ext uri="{FF2B5EF4-FFF2-40B4-BE49-F238E27FC236}">
                  <a16:creationId xmlns:a16="http://schemas.microsoft.com/office/drawing/2014/main" id="{003D0ACB-DF55-F8DE-813D-3601AA4A686F}"/>
                </a:ext>
              </a:extLst>
            </p:cNvPr>
            <p:cNvGrpSpPr/>
            <p:nvPr/>
          </p:nvGrpSpPr>
          <p:grpSpPr>
            <a:xfrm>
              <a:off x="9253489" y="5373558"/>
              <a:ext cx="666699" cy="1130376"/>
              <a:chOff x="9593445" y="1772249"/>
              <a:chExt cx="374748" cy="608967"/>
            </a:xfrm>
          </p:grpSpPr>
          <p:pic>
            <p:nvPicPr>
              <p:cNvPr id="10" name="Picture 9">
                <a:extLst>
                  <a:ext uri="{FF2B5EF4-FFF2-40B4-BE49-F238E27FC236}">
                    <a16:creationId xmlns:a16="http://schemas.microsoft.com/office/drawing/2014/main" id="{0E77266A-D9C1-A3DD-C82F-472EFFC713C2}"/>
                  </a:ext>
                </a:extLst>
              </p:cNvPr>
              <p:cNvPicPr>
                <a:picLocks noChangeAspect="1"/>
              </p:cNvPicPr>
              <p:nvPr/>
            </p:nvPicPr>
            <p:blipFill>
              <a:blip r:embed="rId6"/>
              <a:stretch>
                <a:fillRect/>
              </a:stretch>
            </p:blipFill>
            <p:spPr>
              <a:xfrm>
                <a:off x="9679919" y="2000088"/>
                <a:ext cx="201799" cy="153289"/>
              </a:xfrm>
              <a:prstGeom prst="rect">
                <a:avLst/>
              </a:prstGeom>
            </p:spPr>
          </p:pic>
          <p:pic>
            <p:nvPicPr>
              <p:cNvPr id="3" name="Picture 2">
                <a:extLst>
                  <a:ext uri="{FF2B5EF4-FFF2-40B4-BE49-F238E27FC236}">
                    <a16:creationId xmlns:a16="http://schemas.microsoft.com/office/drawing/2014/main" id="{555D8C4E-CA4D-B53E-4DD4-48B215189203}"/>
                  </a:ext>
                </a:extLst>
              </p:cNvPr>
              <p:cNvPicPr>
                <a:picLocks noChangeAspect="1"/>
              </p:cNvPicPr>
              <p:nvPr/>
            </p:nvPicPr>
            <p:blipFill>
              <a:blip r:embed="rId7"/>
              <a:srcRect/>
              <a:stretch/>
            </p:blipFill>
            <p:spPr>
              <a:xfrm>
                <a:off x="9593445" y="1772249"/>
                <a:ext cx="374748" cy="608967"/>
              </a:xfrm>
              <a:prstGeom prst="rect">
                <a:avLst/>
              </a:prstGeom>
            </p:spPr>
          </p:pic>
        </p:grpSp>
        <p:pic>
          <p:nvPicPr>
            <p:cNvPr id="15" name="Speak-icon">
              <a:extLst>
                <a:ext uri="{FF2B5EF4-FFF2-40B4-BE49-F238E27FC236}">
                  <a16:creationId xmlns:a16="http://schemas.microsoft.com/office/drawing/2014/main" id="{6281515E-868F-33F0-F530-A0D134202541}"/>
                </a:ext>
              </a:extLst>
            </p:cNvPr>
            <p:cNvPicPr>
              <a:picLocks noChangeAspect="1"/>
            </p:cNvPicPr>
            <p:nvPr/>
          </p:nvPicPr>
          <p:blipFill>
            <a:blip r:embed="rId8"/>
            <a:srcRect/>
            <a:stretch/>
          </p:blipFill>
          <p:spPr>
            <a:xfrm>
              <a:off x="6717526" y="4654865"/>
              <a:ext cx="2615403" cy="2132798"/>
            </a:xfrm>
            <a:prstGeom prst="rect">
              <a:avLst/>
            </a:prstGeom>
          </p:spPr>
        </p:pic>
      </p:grpSp>
      <p:grpSp>
        <p:nvGrpSpPr>
          <p:cNvPr id="17" name="Group 16" descr="Create a video and upload it to YouTube - then you can add a link to it!">
            <a:extLst>
              <a:ext uri="{FF2B5EF4-FFF2-40B4-BE49-F238E27FC236}">
                <a16:creationId xmlns:a16="http://schemas.microsoft.com/office/drawing/2014/main" id="{BCB2325C-9751-6955-9875-114E07027895}"/>
              </a:ext>
            </a:extLst>
          </p:cNvPr>
          <p:cNvGrpSpPr/>
          <p:nvPr/>
        </p:nvGrpSpPr>
        <p:grpSpPr>
          <a:xfrm>
            <a:off x="9211857" y="2248491"/>
            <a:ext cx="2163710" cy="3572280"/>
            <a:chOff x="9228423" y="3349856"/>
            <a:chExt cx="2163710" cy="3572280"/>
          </a:xfrm>
        </p:grpSpPr>
        <p:pic>
          <p:nvPicPr>
            <p:cNvPr id="22" name="Arrow" descr="Arrow">
              <a:extLst>
                <a:ext uri="{FF2B5EF4-FFF2-40B4-BE49-F238E27FC236}">
                  <a16:creationId xmlns:a16="http://schemas.microsoft.com/office/drawing/2014/main" id="{09688596-E411-BFBD-1569-FBB62D3712F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535760" flipH="1" flipV="1">
              <a:off x="9566965" y="5918735"/>
              <a:ext cx="1690374" cy="316428"/>
            </a:xfrm>
            <a:prstGeom prst="rect">
              <a:avLst/>
            </a:prstGeom>
          </p:spPr>
        </p:pic>
        <p:sp>
          <p:nvSpPr>
            <p:cNvPr id="23" name="Picture Placeholder 31" descr="Speech bubble">
              <a:extLst>
                <a:ext uri="{FF2B5EF4-FFF2-40B4-BE49-F238E27FC236}">
                  <a16:creationId xmlns:a16="http://schemas.microsoft.com/office/drawing/2014/main" id="{ADF66521-BD54-FD47-7FB6-71EE554BE863}"/>
                </a:ext>
                <a:ext uri="{C183D7F6-B498-43B3-948B-1728B52AA6E4}">
                  <adec:decorative xmlns:adec="http://schemas.microsoft.com/office/drawing/2017/decorative" val="0"/>
                </a:ext>
              </a:extLst>
            </p:cNvPr>
            <p:cNvSpPr txBox="1">
              <a:spLocks/>
            </p:cNvSpPr>
            <p:nvPr/>
          </p:nvSpPr>
          <p:spPr>
            <a:xfrm rot="502072" flipH="1">
              <a:off x="9228423" y="3349856"/>
              <a:ext cx="2163710" cy="2253173"/>
            </a:xfrm>
            <a:prstGeom prst="rect">
              <a:avLst/>
            </a:prstGeom>
            <a:blipFill>
              <a:blip>
                <a:extLst>
                  <a:ext uri="{96DAC541-7B7A-43D3-8B79-37D633B846F1}">
                    <asvg:svgBlip xmlns:asvg="http://schemas.microsoft.com/office/drawing/2016/SVG/main" r:embed="rId10"/>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solidFill>
                    <a:schemeClr val="bg1"/>
                  </a:solidFill>
                </a:rPr>
                <a:t>Create a video and upload it to YouTube – then you can add a link to it!</a:t>
              </a:r>
              <a:endParaRPr lang="en-US" sz="1800" b="1" dirty="0">
                <a:solidFill>
                  <a:schemeClr val="bg1"/>
                </a:solidFill>
              </a:endParaRPr>
            </a:p>
          </p:txBody>
        </p:sp>
      </p:grpSp>
    </p:spTree>
    <p:extLst>
      <p:ext uri="{BB962C8B-B14F-4D97-AF65-F5344CB8AC3E}">
        <p14:creationId xmlns:p14="http://schemas.microsoft.com/office/powerpoint/2010/main" val="280322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984D8-F18F-2257-3087-669F6381C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46A687-A2EE-4EF4-19C5-6CCDFDBF3900}"/>
              </a:ext>
            </a:extLst>
          </p:cNvPr>
          <p:cNvSpPr>
            <a:spLocks noGrp="1"/>
          </p:cNvSpPr>
          <p:nvPr>
            <p:ph type="title"/>
          </p:nvPr>
        </p:nvSpPr>
        <p:spPr/>
        <p:txBody>
          <a:bodyPr>
            <a:normAutofit/>
          </a:bodyPr>
          <a:lstStyle/>
          <a:p>
            <a:r>
              <a:rPr lang="en-GB" dirty="0"/>
              <a:t>Step 3: Think about what you want to post</a:t>
            </a:r>
            <a:endParaRPr lang="en-GB" sz="1800" dirty="0"/>
          </a:p>
        </p:txBody>
      </p:sp>
      <p:grpSp>
        <p:nvGrpSpPr>
          <p:cNvPr id="4" name="Research Character">
            <a:extLst>
              <a:ext uri="{FF2B5EF4-FFF2-40B4-BE49-F238E27FC236}">
                <a16:creationId xmlns:a16="http://schemas.microsoft.com/office/drawing/2014/main" id="{5AAC42B6-FC6A-9228-8E7A-35A4525F552D}"/>
              </a:ext>
              <a:ext uri="{C183D7F6-B498-43B3-948B-1728B52AA6E4}">
                <adec:decorative xmlns:adec="http://schemas.microsoft.com/office/drawing/2017/decorative" val="1"/>
              </a:ext>
            </a:extLst>
          </p:cNvPr>
          <p:cNvGrpSpPr/>
          <p:nvPr/>
        </p:nvGrpSpPr>
        <p:grpSpPr>
          <a:xfrm>
            <a:off x="10086471" y="40293"/>
            <a:ext cx="1385835" cy="1429951"/>
            <a:chOff x="7823486" y="378506"/>
            <a:chExt cx="2889755" cy="2981745"/>
          </a:xfrm>
        </p:grpSpPr>
        <p:sp>
          <p:nvSpPr>
            <p:cNvPr id="12" name="Washi">
              <a:extLst>
                <a:ext uri="{FF2B5EF4-FFF2-40B4-BE49-F238E27FC236}">
                  <a16:creationId xmlns:a16="http://schemas.microsoft.com/office/drawing/2014/main" id="{EC48C413-DB8A-0AC1-DC1A-5DCB5C70961D}"/>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8D6B2FE5-E29A-9ACE-F2A6-D984BA94B309}"/>
                </a:ext>
              </a:extLst>
            </p:cNvPr>
            <p:cNvSpPr txBox="1">
              <a:spLocks/>
            </p:cNvSpPr>
            <p:nvPr/>
          </p:nvSpPr>
          <p:spPr>
            <a:xfrm rot="21383919">
              <a:off x="7823486" y="549167"/>
              <a:ext cx="2568902"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F3F3F"/>
                  </a:solidFill>
                  <a:latin typeface="Helvetica" pitchFamily="2" charset="0"/>
                </a:rPr>
                <a:t>Research</a:t>
              </a:r>
              <a:endParaRPr lang="en-GB" dirty="0">
                <a:solidFill>
                  <a:srgbClr val="3F3F3F"/>
                </a:solidFill>
                <a:effectLst/>
                <a:latin typeface="Helvetica" pitchFamily="2" charset="0"/>
              </a:endParaRPr>
            </a:p>
          </p:txBody>
        </p:sp>
        <p:pic>
          <p:nvPicPr>
            <p:cNvPr id="15" name="Icon">
              <a:extLst>
                <a:ext uri="{FF2B5EF4-FFF2-40B4-BE49-F238E27FC236}">
                  <a16:creationId xmlns:a16="http://schemas.microsoft.com/office/drawing/2014/main" id="{E3FB5FDE-B912-765F-10D7-E60F02B483E7}"/>
                </a:ext>
              </a:extLst>
            </p:cNvPr>
            <p:cNvPicPr>
              <a:picLocks noChangeAspect="1"/>
            </p:cNvPicPr>
            <p:nvPr/>
          </p:nvPicPr>
          <p:blipFill>
            <a:blip r:embed="rId4"/>
            <a:srcRect/>
            <a:stretch/>
          </p:blipFill>
          <p:spPr>
            <a:xfrm>
              <a:off x="7972927" y="876582"/>
              <a:ext cx="2740314" cy="2483669"/>
            </a:xfrm>
            <a:prstGeom prst="rect">
              <a:avLst/>
            </a:prstGeom>
          </p:spPr>
        </p:pic>
      </p:grpSp>
      <p:sp>
        <p:nvSpPr>
          <p:cNvPr id="3" name="Content Placeholder 2">
            <a:extLst>
              <a:ext uri="{FF2B5EF4-FFF2-40B4-BE49-F238E27FC236}">
                <a16:creationId xmlns:a16="http://schemas.microsoft.com/office/drawing/2014/main" id="{0E0543FB-B8E2-FBF5-BC3D-27AD258D3482}"/>
              </a:ext>
            </a:extLst>
          </p:cNvPr>
          <p:cNvSpPr>
            <a:spLocks noGrp="1"/>
          </p:cNvSpPr>
          <p:nvPr>
            <p:ph idx="1"/>
          </p:nvPr>
        </p:nvSpPr>
        <p:spPr/>
        <p:txBody>
          <a:bodyPr/>
          <a:lstStyle/>
          <a:p>
            <a:r>
              <a:rPr lang="en-GB" dirty="0"/>
              <a:t>Research your site, you could write a </a:t>
            </a:r>
            <a:r>
              <a:rPr lang="en-GB" b="1" dirty="0"/>
              <a:t>short summary </a:t>
            </a:r>
            <a:r>
              <a:rPr lang="en-GB" dirty="0"/>
              <a:t>of its history and/or importance.</a:t>
            </a:r>
          </a:p>
          <a:p>
            <a:endParaRPr lang="en-GB" sz="1200" dirty="0"/>
          </a:p>
          <a:p>
            <a:r>
              <a:rPr lang="en-GB" dirty="0"/>
              <a:t>Explain:</a:t>
            </a:r>
          </a:p>
          <a:p>
            <a:pPr marL="342900" indent="-342900">
              <a:buFont typeface="Arial" panose="020B0604020202020204" pitchFamily="34" charset="0"/>
              <a:buChar char="•"/>
            </a:pPr>
            <a:r>
              <a:rPr lang="en-GB" dirty="0"/>
              <a:t>when it was built</a:t>
            </a:r>
          </a:p>
          <a:p>
            <a:pPr marL="342900" indent="-342900">
              <a:buFont typeface="Arial" panose="020B0604020202020204" pitchFamily="34" charset="0"/>
              <a:buChar char="•"/>
            </a:pPr>
            <a:r>
              <a:rPr lang="en-GB" dirty="0"/>
              <a:t>what it was used for</a:t>
            </a:r>
          </a:p>
          <a:p>
            <a:pPr marL="342900" indent="-342900">
              <a:buFont typeface="Arial" panose="020B0604020202020204" pitchFamily="34" charset="0"/>
              <a:buChar char="•"/>
            </a:pPr>
            <a:r>
              <a:rPr lang="en-GB" dirty="0"/>
              <a:t>why it matters today</a:t>
            </a:r>
          </a:p>
          <a:p>
            <a:pPr marL="342900" indent="-342900">
              <a:buFont typeface="Arial" panose="020B0604020202020204" pitchFamily="34" charset="0"/>
              <a:buChar char="•"/>
            </a:pPr>
            <a:endParaRPr lang="en-GB" sz="1200" dirty="0"/>
          </a:p>
          <a:p>
            <a:r>
              <a:rPr lang="en-GB" dirty="0"/>
              <a:t>Remember: you can only upload </a:t>
            </a:r>
            <a:r>
              <a:rPr lang="en-GB" b="1" dirty="0"/>
              <a:t>3000 characters</a:t>
            </a:r>
            <a:r>
              <a:rPr lang="en-GB" dirty="0"/>
              <a:t>, so keep your writing clear and concise.</a:t>
            </a:r>
          </a:p>
          <a:p>
            <a:endParaRPr lang="en-GB" dirty="0"/>
          </a:p>
        </p:txBody>
      </p:sp>
      <p:grpSp>
        <p:nvGrpSpPr>
          <p:cNvPr id="5" name="Write-Char" descr="Write Character">
            <a:extLst>
              <a:ext uri="{FF2B5EF4-FFF2-40B4-BE49-F238E27FC236}">
                <a16:creationId xmlns:a16="http://schemas.microsoft.com/office/drawing/2014/main" id="{9FF75EC8-4601-6367-E0B9-0184CE2CB5A4}"/>
              </a:ext>
            </a:extLst>
          </p:cNvPr>
          <p:cNvGrpSpPr/>
          <p:nvPr/>
        </p:nvGrpSpPr>
        <p:grpSpPr>
          <a:xfrm>
            <a:off x="3918947" y="3193187"/>
            <a:ext cx="1379923" cy="1576525"/>
            <a:chOff x="5178451" y="3499712"/>
            <a:chExt cx="2284277" cy="2609725"/>
          </a:xfrm>
        </p:grpSpPr>
        <p:sp>
          <p:nvSpPr>
            <p:cNvPr id="9" name="Deco-washi">
              <a:extLst>
                <a:ext uri="{FF2B5EF4-FFF2-40B4-BE49-F238E27FC236}">
                  <a16:creationId xmlns:a16="http://schemas.microsoft.com/office/drawing/2014/main" id="{2595C487-80CF-C7C2-11BB-BA0E4C7523CE}"/>
                </a:ext>
                <a:ext uri="{C183D7F6-B498-43B3-948B-1728B52AA6E4}">
                  <adec:decorative xmlns:adec="http://schemas.microsoft.com/office/drawing/2017/decorative" val="1"/>
                </a:ext>
              </a:extLst>
            </p:cNvPr>
            <p:cNvSpPr txBox="1">
              <a:spLocks/>
            </p:cNvSpPr>
            <p:nvPr/>
          </p:nvSpPr>
          <p:spPr>
            <a:xfrm>
              <a:off x="5555680" y="3499712"/>
              <a:ext cx="1769427" cy="681038"/>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a:extLst>
                <a:ext uri="{FF2B5EF4-FFF2-40B4-BE49-F238E27FC236}">
                  <a16:creationId xmlns:a16="http://schemas.microsoft.com/office/drawing/2014/main" id="{61B624F7-2CFB-8941-B2EA-A0FF65A682CD}"/>
                </a:ext>
              </a:extLst>
            </p:cNvPr>
            <p:cNvSpPr txBox="1">
              <a:spLocks/>
            </p:cNvSpPr>
            <p:nvPr/>
          </p:nvSpPr>
          <p:spPr>
            <a:xfrm rot="21383919">
              <a:off x="5712470" y="3624142"/>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Write</a:t>
              </a:r>
            </a:p>
          </p:txBody>
        </p:sp>
        <p:pic>
          <p:nvPicPr>
            <p:cNvPr id="11" name="Write-icon">
              <a:extLst>
                <a:ext uri="{FF2B5EF4-FFF2-40B4-BE49-F238E27FC236}">
                  <a16:creationId xmlns:a16="http://schemas.microsoft.com/office/drawing/2014/main" id="{E68915E4-4F67-9001-A008-24B2155738AD}"/>
                </a:ext>
              </a:extLst>
            </p:cNvPr>
            <p:cNvPicPr>
              <a:picLocks noChangeAspect="1"/>
            </p:cNvPicPr>
            <p:nvPr/>
          </p:nvPicPr>
          <p:blipFill>
            <a:blip r:embed="rId5"/>
            <a:srcRect/>
            <a:stretch/>
          </p:blipFill>
          <p:spPr>
            <a:xfrm>
              <a:off x="5178451" y="4337253"/>
              <a:ext cx="2284277" cy="1772184"/>
            </a:xfrm>
            <a:prstGeom prst="rect">
              <a:avLst/>
            </a:prstGeom>
          </p:spPr>
        </p:pic>
      </p:grpSp>
      <p:pic>
        <p:nvPicPr>
          <p:cNvPr id="14" name="Content Placeholder 13" descr="Screenshot of a descritpion of a listed building and photos of it as part of a Missing Pieces contribution">
            <a:extLst>
              <a:ext uri="{FF2B5EF4-FFF2-40B4-BE49-F238E27FC236}">
                <a16:creationId xmlns:a16="http://schemas.microsoft.com/office/drawing/2014/main" id="{3477677A-FDDF-CC25-6559-803367E07486}"/>
              </a:ext>
            </a:extLst>
          </p:cNvPr>
          <p:cNvPicPr>
            <a:picLocks noGrp="1" noChangeAspect="1"/>
          </p:cNvPicPr>
          <p:nvPr>
            <p:ph idx="10"/>
          </p:nvPr>
        </p:nvPicPr>
        <p:blipFill>
          <a:blip r:embed="rId6"/>
          <a:stretch>
            <a:fillRect/>
          </a:stretch>
        </p:blipFill>
        <p:spPr>
          <a:xfrm>
            <a:off x="6172075" y="1565151"/>
            <a:ext cx="4870700" cy="4832598"/>
          </a:xfrm>
          <a:prstGeom prst="rect">
            <a:avLst/>
          </a:prstGeom>
        </p:spPr>
      </p:pic>
      <p:grpSp>
        <p:nvGrpSpPr>
          <p:cNvPr id="6" name="Group 5">
            <a:extLst>
              <a:ext uri="{FF2B5EF4-FFF2-40B4-BE49-F238E27FC236}">
                <a16:creationId xmlns:a16="http://schemas.microsoft.com/office/drawing/2014/main" id="{91456EA2-7CAD-787A-1455-E83C9EDDA29B}"/>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77806186-9679-4A11-6997-935656142DC8}"/>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F885912B-3B84-86BC-68FF-09B0DADE38B3}"/>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3 </a:t>
              </a:r>
            </a:p>
          </p:txBody>
        </p:sp>
      </p:grpSp>
      <p:grpSp>
        <p:nvGrpSpPr>
          <p:cNvPr id="23" name="Group 22" descr="Add a web link: Include a useful website URL so readers can find more information.">
            <a:extLst>
              <a:ext uri="{FF2B5EF4-FFF2-40B4-BE49-F238E27FC236}">
                <a16:creationId xmlns:a16="http://schemas.microsoft.com/office/drawing/2014/main" id="{E50F6D8F-56F3-8C0C-CCA4-236830F78886}"/>
              </a:ext>
            </a:extLst>
          </p:cNvPr>
          <p:cNvGrpSpPr/>
          <p:nvPr/>
        </p:nvGrpSpPr>
        <p:grpSpPr>
          <a:xfrm>
            <a:off x="6390752" y="3240981"/>
            <a:ext cx="3889547" cy="2051868"/>
            <a:chOff x="6390752" y="3240981"/>
            <a:chExt cx="3889547" cy="2051868"/>
          </a:xfrm>
        </p:grpSpPr>
        <p:sp>
          <p:nvSpPr>
            <p:cNvPr id="18" name="Speech Bubble: Oval 17">
              <a:extLst>
                <a:ext uri="{FF2B5EF4-FFF2-40B4-BE49-F238E27FC236}">
                  <a16:creationId xmlns:a16="http://schemas.microsoft.com/office/drawing/2014/main" id="{D3CB9FA3-BADA-3513-2060-666C172B6D56}"/>
                </a:ext>
              </a:extLst>
            </p:cNvPr>
            <p:cNvSpPr/>
            <p:nvPr/>
          </p:nvSpPr>
          <p:spPr>
            <a:xfrm>
              <a:off x="6390752" y="3240981"/>
              <a:ext cx="3889547" cy="2051868"/>
            </a:xfrm>
            <a:prstGeom prst="wedgeEllipseCallout">
              <a:avLst>
                <a:gd name="adj1" fmla="val 65392"/>
                <a:gd name="adj2" fmla="val 26762"/>
              </a:avLst>
            </a:prstGeom>
            <a:solidFill>
              <a:srgbClr val="FCBF00"/>
            </a:solid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b="1" dirty="0">
                  <a:solidFill>
                    <a:schemeClr val="tx1"/>
                  </a:solidFill>
                </a:rPr>
                <a:t>Add a web link: Include a useful website URL so readers can find more information.</a:t>
              </a:r>
            </a:p>
          </p:txBody>
        </p:sp>
        <p:pic>
          <p:nvPicPr>
            <p:cNvPr id="20" name="Picture 19">
              <a:extLst>
                <a:ext uri="{FF2B5EF4-FFF2-40B4-BE49-F238E27FC236}">
                  <a16:creationId xmlns:a16="http://schemas.microsoft.com/office/drawing/2014/main" id="{09EE640E-9167-2B1F-F073-C0A49C946E81}"/>
                </a:ext>
              </a:extLst>
            </p:cNvPr>
            <p:cNvPicPr>
              <a:picLocks noChangeAspect="1"/>
            </p:cNvPicPr>
            <p:nvPr/>
          </p:nvPicPr>
          <p:blipFill>
            <a:blip r:embed="rId8"/>
            <a:stretch>
              <a:fillRect/>
            </a:stretch>
          </p:blipFill>
          <p:spPr>
            <a:xfrm>
              <a:off x="9720911" y="4179672"/>
              <a:ext cx="445889" cy="483046"/>
            </a:xfrm>
            <a:prstGeom prst="rect">
              <a:avLst/>
            </a:prstGeom>
          </p:spPr>
        </p:pic>
        <p:pic>
          <p:nvPicPr>
            <p:cNvPr id="22" name="Picture 21">
              <a:extLst>
                <a:ext uri="{FF2B5EF4-FFF2-40B4-BE49-F238E27FC236}">
                  <a16:creationId xmlns:a16="http://schemas.microsoft.com/office/drawing/2014/main" id="{8E000963-24A8-B71A-C489-88DB6DF1CAF2}"/>
                </a:ext>
              </a:extLst>
            </p:cNvPr>
            <p:cNvPicPr>
              <a:picLocks noChangeAspect="1"/>
            </p:cNvPicPr>
            <p:nvPr/>
          </p:nvPicPr>
          <p:blipFill>
            <a:blip r:embed="rId9"/>
            <a:stretch>
              <a:fillRect/>
            </a:stretch>
          </p:blipFill>
          <p:spPr>
            <a:xfrm>
              <a:off x="6655627" y="4210696"/>
              <a:ext cx="420998" cy="420998"/>
            </a:xfrm>
            <a:prstGeom prst="rect">
              <a:avLst/>
            </a:prstGeom>
          </p:spPr>
        </p:pic>
      </p:grpSp>
    </p:spTree>
    <p:extLst>
      <p:ext uri="{BB962C8B-B14F-4D97-AF65-F5344CB8AC3E}">
        <p14:creationId xmlns:p14="http://schemas.microsoft.com/office/powerpoint/2010/main" val="115216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B5C09-1FAE-E215-B41E-6790D783F9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D8AD0-2DBD-0771-4001-468072FB3FA5}"/>
              </a:ext>
            </a:extLst>
          </p:cNvPr>
          <p:cNvSpPr>
            <a:spLocks noGrp="1"/>
          </p:cNvSpPr>
          <p:nvPr>
            <p:ph type="title"/>
          </p:nvPr>
        </p:nvSpPr>
        <p:spPr/>
        <p:txBody>
          <a:bodyPr>
            <a:normAutofit/>
          </a:bodyPr>
          <a:lstStyle/>
          <a:p>
            <a:r>
              <a:rPr lang="en-GB" dirty="0"/>
              <a:t>Step 3: It’s not just buildings – explore the map</a:t>
            </a:r>
            <a:endParaRPr lang="en-GB" sz="1800" dirty="0"/>
          </a:p>
        </p:txBody>
      </p:sp>
      <p:sp>
        <p:nvSpPr>
          <p:cNvPr id="3" name="Content Placeholder 2">
            <a:extLst>
              <a:ext uri="{FF2B5EF4-FFF2-40B4-BE49-F238E27FC236}">
                <a16:creationId xmlns:a16="http://schemas.microsoft.com/office/drawing/2014/main" id="{05C34354-A79B-B201-4BB0-18C87E98A2E3}"/>
              </a:ext>
            </a:extLst>
          </p:cNvPr>
          <p:cNvSpPr>
            <a:spLocks noGrp="1"/>
          </p:cNvSpPr>
          <p:nvPr>
            <p:ph idx="1"/>
          </p:nvPr>
        </p:nvSpPr>
        <p:spPr>
          <a:xfrm>
            <a:off x="381885" y="1470244"/>
            <a:ext cx="5022887" cy="1664842"/>
          </a:xfrm>
        </p:spPr>
        <p:txBody>
          <a:bodyPr/>
          <a:lstStyle/>
          <a:p>
            <a:r>
              <a:rPr lang="en-GB" sz="2400" dirty="0"/>
              <a:t>Use the key on the map to discover what other protected places are nearby – these need photos and information adding too!</a:t>
            </a:r>
            <a:endParaRPr lang="en-GB" dirty="0"/>
          </a:p>
        </p:txBody>
      </p:sp>
      <p:grpSp>
        <p:nvGrpSpPr>
          <p:cNvPr id="6" name="Group 5">
            <a:extLst>
              <a:ext uri="{FF2B5EF4-FFF2-40B4-BE49-F238E27FC236}">
                <a16:creationId xmlns:a16="http://schemas.microsoft.com/office/drawing/2014/main" id="{A141E474-BE70-9FC5-D69E-FF557091C044}"/>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1C8C3240-7892-42B4-EBF3-81196490263A}"/>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D0BA5286-2D67-D9B3-D5C3-0582460CDDFE}"/>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3 </a:t>
              </a:r>
            </a:p>
          </p:txBody>
        </p:sp>
      </p:grpSp>
      <p:grpSp>
        <p:nvGrpSpPr>
          <p:cNvPr id="4" name="Group 3" descr="Screenshot showing Key for for the National Heritage List for England.">
            <a:extLst>
              <a:ext uri="{FF2B5EF4-FFF2-40B4-BE49-F238E27FC236}">
                <a16:creationId xmlns:a16="http://schemas.microsoft.com/office/drawing/2014/main" id="{54DDDE8A-7FA3-4D41-1218-EC78A97EE56A}"/>
              </a:ext>
            </a:extLst>
          </p:cNvPr>
          <p:cNvGrpSpPr/>
          <p:nvPr/>
        </p:nvGrpSpPr>
        <p:grpSpPr>
          <a:xfrm>
            <a:off x="1958830" y="3135086"/>
            <a:ext cx="2040413" cy="3684427"/>
            <a:chOff x="9626319" y="2935473"/>
            <a:chExt cx="1868994" cy="3374891"/>
          </a:xfrm>
        </p:grpSpPr>
        <p:pic>
          <p:nvPicPr>
            <p:cNvPr id="5" name="Picture 4">
              <a:extLst>
                <a:ext uri="{FF2B5EF4-FFF2-40B4-BE49-F238E27FC236}">
                  <a16:creationId xmlns:a16="http://schemas.microsoft.com/office/drawing/2014/main" id="{4960D69A-FE17-4C58-8DAF-B467D9F37E7A}"/>
                </a:ext>
              </a:extLst>
            </p:cNvPr>
            <p:cNvPicPr>
              <a:picLocks noChangeAspect="1"/>
            </p:cNvPicPr>
            <p:nvPr/>
          </p:nvPicPr>
          <p:blipFill>
            <a:blip r:embed="rId4"/>
            <a:srcRect l="78957" t="53333" r="5714" b="7985"/>
            <a:stretch>
              <a:fillRect/>
            </a:stretch>
          </p:blipFill>
          <p:spPr>
            <a:xfrm>
              <a:off x="9626320" y="3657599"/>
              <a:ext cx="1868993" cy="2652765"/>
            </a:xfrm>
            <a:prstGeom prst="rect">
              <a:avLst/>
            </a:prstGeom>
          </p:spPr>
        </p:pic>
        <p:pic>
          <p:nvPicPr>
            <p:cNvPr id="9" name="Picture 8">
              <a:extLst>
                <a:ext uri="{FF2B5EF4-FFF2-40B4-BE49-F238E27FC236}">
                  <a16:creationId xmlns:a16="http://schemas.microsoft.com/office/drawing/2014/main" id="{07D608F8-1E6D-783D-DDFC-562AA416EAEB}"/>
                </a:ext>
              </a:extLst>
            </p:cNvPr>
            <p:cNvPicPr>
              <a:picLocks noChangeAspect="1"/>
            </p:cNvPicPr>
            <p:nvPr/>
          </p:nvPicPr>
          <p:blipFill>
            <a:blip r:embed="rId4"/>
            <a:srcRect l="78957" t="28571" r="5714" b="60899"/>
            <a:stretch>
              <a:fillRect/>
            </a:stretch>
          </p:blipFill>
          <p:spPr>
            <a:xfrm>
              <a:off x="9626319" y="2935473"/>
              <a:ext cx="1868993" cy="722126"/>
            </a:xfrm>
            <a:prstGeom prst="rect">
              <a:avLst/>
            </a:prstGeom>
          </p:spPr>
        </p:pic>
      </p:grpSp>
      <p:pic>
        <p:nvPicPr>
          <p:cNvPr id="13" name="Content Placeholder 12" descr="Screenshot of map showing dark blue 'listed building' markers, red 'schedule monuments' areas, green 'parks &amp; gardens' areas and light blue 'protected wrecks' areas.">
            <a:extLst>
              <a:ext uri="{FF2B5EF4-FFF2-40B4-BE49-F238E27FC236}">
                <a16:creationId xmlns:a16="http://schemas.microsoft.com/office/drawing/2014/main" id="{A9FBA66E-3D9F-3FB2-1734-E16C01DA00ED}"/>
              </a:ext>
            </a:extLst>
          </p:cNvPr>
          <p:cNvPicPr>
            <a:picLocks noGrp="1" noChangeAspect="1"/>
          </p:cNvPicPr>
          <p:nvPr>
            <p:ph idx="10"/>
          </p:nvPr>
        </p:nvPicPr>
        <p:blipFill>
          <a:blip r:embed="rId5"/>
          <a:stretch>
            <a:fillRect/>
          </a:stretch>
        </p:blipFill>
        <p:spPr>
          <a:xfrm>
            <a:off x="6245490" y="1470025"/>
            <a:ext cx="4723870" cy="5022850"/>
          </a:xfrm>
          <a:prstGeom prst="rect">
            <a:avLst/>
          </a:prstGeom>
        </p:spPr>
      </p:pic>
      <p:pic>
        <p:nvPicPr>
          <p:cNvPr id="10" name="Picture 9" descr="Tudor house icon representing 'listed buildings'">
            <a:extLst>
              <a:ext uri="{FF2B5EF4-FFF2-40B4-BE49-F238E27FC236}">
                <a16:creationId xmlns:a16="http://schemas.microsoft.com/office/drawing/2014/main" id="{E6627F5A-C78D-FFB6-82EC-169FF6ACCB8C}"/>
              </a:ext>
            </a:extLst>
          </p:cNvPr>
          <p:cNvPicPr>
            <a:picLocks noChangeAspect="1"/>
          </p:cNvPicPr>
          <p:nvPr/>
        </p:nvPicPr>
        <p:blipFill>
          <a:blip r:embed="rId6"/>
          <a:stretch>
            <a:fillRect/>
          </a:stretch>
        </p:blipFill>
        <p:spPr>
          <a:xfrm>
            <a:off x="1404360" y="3496149"/>
            <a:ext cx="268225" cy="274321"/>
          </a:xfrm>
          <a:prstGeom prst="rect">
            <a:avLst/>
          </a:prstGeom>
        </p:spPr>
      </p:pic>
      <p:pic>
        <p:nvPicPr>
          <p:cNvPr id="11" name="Picture 10" descr="Trowel icon representing 'schedule monuments'">
            <a:extLst>
              <a:ext uri="{FF2B5EF4-FFF2-40B4-BE49-F238E27FC236}">
                <a16:creationId xmlns:a16="http://schemas.microsoft.com/office/drawing/2014/main" id="{E53ED36A-074C-B8CA-00BC-0CBF53B2986B}"/>
              </a:ext>
            </a:extLst>
          </p:cNvPr>
          <p:cNvPicPr>
            <a:picLocks noChangeAspect="1"/>
          </p:cNvPicPr>
          <p:nvPr/>
        </p:nvPicPr>
        <p:blipFill>
          <a:blip r:embed="rId7"/>
          <a:stretch>
            <a:fillRect/>
          </a:stretch>
        </p:blipFill>
        <p:spPr>
          <a:xfrm>
            <a:off x="1404360" y="3974560"/>
            <a:ext cx="313945" cy="313945"/>
          </a:xfrm>
          <a:prstGeom prst="rect">
            <a:avLst/>
          </a:prstGeom>
        </p:spPr>
      </p:pic>
      <p:pic>
        <p:nvPicPr>
          <p:cNvPr id="12" name="Picture 11" descr="Tree icon representing 'parks &amp; gardens'">
            <a:extLst>
              <a:ext uri="{FF2B5EF4-FFF2-40B4-BE49-F238E27FC236}">
                <a16:creationId xmlns:a16="http://schemas.microsoft.com/office/drawing/2014/main" id="{6840317D-E196-6438-42B1-CB1C2AF96D95}"/>
              </a:ext>
            </a:extLst>
          </p:cNvPr>
          <p:cNvPicPr>
            <a:picLocks noChangeAspect="1"/>
          </p:cNvPicPr>
          <p:nvPr/>
        </p:nvPicPr>
        <p:blipFill>
          <a:blip r:embed="rId8"/>
          <a:stretch>
            <a:fillRect/>
          </a:stretch>
        </p:blipFill>
        <p:spPr>
          <a:xfrm>
            <a:off x="1425696" y="4492595"/>
            <a:ext cx="292609" cy="316993"/>
          </a:xfrm>
          <a:prstGeom prst="rect">
            <a:avLst/>
          </a:prstGeom>
        </p:spPr>
      </p:pic>
      <p:pic>
        <p:nvPicPr>
          <p:cNvPr id="14" name="Picture 13" descr="Sword icon representing 'battlefields'">
            <a:extLst>
              <a:ext uri="{FF2B5EF4-FFF2-40B4-BE49-F238E27FC236}">
                <a16:creationId xmlns:a16="http://schemas.microsoft.com/office/drawing/2014/main" id="{5628B265-DCEC-B60B-4DBC-1E7D31EEEF17}"/>
              </a:ext>
            </a:extLst>
          </p:cNvPr>
          <p:cNvPicPr>
            <a:picLocks noChangeAspect="1"/>
          </p:cNvPicPr>
          <p:nvPr/>
        </p:nvPicPr>
        <p:blipFill>
          <a:blip r:embed="rId9"/>
          <a:stretch>
            <a:fillRect/>
          </a:stretch>
        </p:blipFill>
        <p:spPr>
          <a:xfrm>
            <a:off x="1425695" y="4983198"/>
            <a:ext cx="292609" cy="289561"/>
          </a:xfrm>
          <a:prstGeom prst="rect">
            <a:avLst/>
          </a:prstGeom>
        </p:spPr>
      </p:pic>
      <p:pic>
        <p:nvPicPr>
          <p:cNvPr id="15" name="Picture 14" descr="Scuba diver icon representing 'protected wrecks'">
            <a:extLst>
              <a:ext uri="{FF2B5EF4-FFF2-40B4-BE49-F238E27FC236}">
                <a16:creationId xmlns:a16="http://schemas.microsoft.com/office/drawing/2014/main" id="{765C318C-E882-ECF9-F35B-0FA7D6D388B7}"/>
              </a:ext>
            </a:extLst>
          </p:cNvPr>
          <p:cNvPicPr>
            <a:picLocks noChangeAspect="1"/>
          </p:cNvPicPr>
          <p:nvPr/>
        </p:nvPicPr>
        <p:blipFill>
          <a:blip r:embed="rId10"/>
          <a:stretch>
            <a:fillRect/>
          </a:stretch>
        </p:blipFill>
        <p:spPr>
          <a:xfrm>
            <a:off x="1379975" y="5504281"/>
            <a:ext cx="316993" cy="252985"/>
          </a:xfrm>
          <a:prstGeom prst="rect">
            <a:avLst/>
          </a:prstGeom>
        </p:spPr>
      </p:pic>
      <p:pic>
        <p:nvPicPr>
          <p:cNvPr id="16" name="Picture 15" descr="Classical building representing World Heritage Sites">
            <a:extLst>
              <a:ext uri="{FF2B5EF4-FFF2-40B4-BE49-F238E27FC236}">
                <a16:creationId xmlns:a16="http://schemas.microsoft.com/office/drawing/2014/main" id="{0FEAAEEF-EAD5-6DF7-35C5-67219D7561E7}"/>
              </a:ext>
            </a:extLst>
          </p:cNvPr>
          <p:cNvPicPr>
            <a:picLocks noChangeAspect="1"/>
          </p:cNvPicPr>
          <p:nvPr/>
        </p:nvPicPr>
        <p:blipFill>
          <a:blip r:embed="rId11"/>
          <a:stretch>
            <a:fillRect/>
          </a:stretch>
        </p:blipFill>
        <p:spPr>
          <a:xfrm>
            <a:off x="1388986" y="6139665"/>
            <a:ext cx="292609" cy="292609"/>
          </a:xfrm>
          <a:prstGeom prst="rect">
            <a:avLst/>
          </a:prstGeom>
        </p:spPr>
      </p:pic>
    </p:spTree>
    <p:extLst>
      <p:ext uri="{BB962C8B-B14F-4D97-AF65-F5344CB8AC3E}">
        <p14:creationId xmlns:p14="http://schemas.microsoft.com/office/powerpoint/2010/main" val="111997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5D34F-7E03-6CB6-EEC1-CBAF9713E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0A2653-4538-5F32-322C-A321431819EE}"/>
              </a:ext>
            </a:extLst>
          </p:cNvPr>
          <p:cNvSpPr>
            <a:spLocks noGrp="1"/>
          </p:cNvSpPr>
          <p:nvPr>
            <p:ph type="title"/>
          </p:nvPr>
        </p:nvSpPr>
        <p:spPr/>
        <p:txBody>
          <a:bodyPr>
            <a:normAutofit/>
          </a:bodyPr>
          <a:lstStyle/>
          <a:p>
            <a:r>
              <a:rPr lang="en-GB" dirty="0"/>
              <a:t>Step 3: When you’re ready add photos and comments</a:t>
            </a:r>
            <a:endParaRPr lang="en-GB" sz="1800" dirty="0"/>
          </a:p>
        </p:txBody>
      </p:sp>
      <p:grpSp>
        <p:nvGrpSpPr>
          <p:cNvPr id="6" name="Group 5">
            <a:extLst>
              <a:ext uri="{FF2B5EF4-FFF2-40B4-BE49-F238E27FC236}">
                <a16:creationId xmlns:a16="http://schemas.microsoft.com/office/drawing/2014/main" id="{7E1ABF8C-F5B0-8A11-6D81-27FD7873DDEE}"/>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8CB14870-CADB-04C2-0B53-D1DEA4BD9A64}"/>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7341A4AF-637B-BF9E-EFAD-D034A61D8E41}"/>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3 </a:t>
              </a:r>
            </a:p>
          </p:txBody>
        </p:sp>
      </p:grpSp>
      <p:pic>
        <p:nvPicPr>
          <p:cNvPr id="11" name="Content Placeholder 10" descr="Screenshot of a listed building Overview">
            <a:extLst>
              <a:ext uri="{FF2B5EF4-FFF2-40B4-BE49-F238E27FC236}">
                <a16:creationId xmlns:a16="http://schemas.microsoft.com/office/drawing/2014/main" id="{0BBC688B-6DA7-B2D5-1FA7-BEA59A9D53E8}"/>
              </a:ext>
            </a:extLst>
          </p:cNvPr>
          <p:cNvPicPr>
            <a:picLocks noGrp="1" noChangeAspect="1"/>
          </p:cNvPicPr>
          <p:nvPr>
            <p:ph idx="1"/>
          </p:nvPr>
        </p:nvPicPr>
        <p:blipFill>
          <a:blip r:embed="rId4"/>
          <a:stretch>
            <a:fillRect/>
          </a:stretch>
        </p:blipFill>
        <p:spPr>
          <a:xfrm>
            <a:off x="424306" y="1470025"/>
            <a:ext cx="4939414" cy="5022850"/>
          </a:xfrm>
          <a:prstGeom prst="rect">
            <a:avLst/>
          </a:prstGeom>
        </p:spPr>
      </p:pic>
      <p:pic>
        <p:nvPicPr>
          <p:cNvPr id="31" name="Content Placeholder 30" descr="Screenshot of a listed building Comments &amp; Photos page">
            <a:extLst>
              <a:ext uri="{FF2B5EF4-FFF2-40B4-BE49-F238E27FC236}">
                <a16:creationId xmlns:a16="http://schemas.microsoft.com/office/drawing/2014/main" id="{BC07DAD2-BB09-749C-4E13-95EBFFFDE5A8}"/>
              </a:ext>
            </a:extLst>
          </p:cNvPr>
          <p:cNvPicPr>
            <a:picLocks noGrp="1" noChangeAspect="1"/>
          </p:cNvPicPr>
          <p:nvPr>
            <p:ph idx="10"/>
          </p:nvPr>
        </p:nvPicPr>
        <p:blipFill>
          <a:blip r:embed="rId5"/>
          <a:stretch>
            <a:fillRect/>
          </a:stretch>
        </p:blipFill>
        <p:spPr>
          <a:xfrm>
            <a:off x="6200993" y="1470025"/>
            <a:ext cx="4812864" cy="5022850"/>
          </a:xfrm>
          <a:prstGeom prst="rect">
            <a:avLst/>
          </a:prstGeom>
        </p:spPr>
      </p:pic>
      <p:grpSp>
        <p:nvGrpSpPr>
          <p:cNvPr id="20" name="Group 19" descr="Click on 'Comments and Photos' to add to the list entry">
            <a:extLst>
              <a:ext uri="{FF2B5EF4-FFF2-40B4-BE49-F238E27FC236}">
                <a16:creationId xmlns:a16="http://schemas.microsoft.com/office/drawing/2014/main" id="{AAE34699-9D63-5938-84F2-7E9117549DB0}"/>
              </a:ext>
            </a:extLst>
          </p:cNvPr>
          <p:cNvGrpSpPr/>
          <p:nvPr/>
        </p:nvGrpSpPr>
        <p:grpSpPr>
          <a:xfrm>
            <a:off x="2540370" y="2601795"/>
            <a:ext cx="3039748" cy="1654407"/>
            <a:chOff x="2540370" y="2601795"/>
            <a:chExt cx="3039748" cy="1654407"/>
          </a:xfrm>
        </p:grpSpPr>
        <p:pic>
          <p:nvPicPr>
            <p:cNvPr id="13" name="Arrow" descr="Arrow">
              <a:extLst>
                <a:ext uri="{FF2B5EF4-FFF2-40B4-BE49-F238E27FC236}">
                  <a16:creationId xmlns:a16="http://schemas.microsoft.com/office/drawing/2014/main" id="{D24490B5-382D-615A-45D7-0EFFF0E8ACA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07999" flipH="1" flipV="1">
              <a:off x="2540370" y="3823236"/>
              <a:ext cx="949375" cy="316428"/>
            </a:xfrm>
            <a:prstGeom prst="rect">
              <a:avLst/>
            </a:prstGeom>
          </p:spPr>
        </p:pic>
        <p:sp>
          <p:nvSpPr>
            <p:cNvPr id="18" name="Picture Placeholder 31" descr="Speech bubble">
              <a:extLst>
                <a:ext uri="{FF2B5EF4-FFF2-40B4-BE49-F238E27FC236}">
                  <a16:creationId xmlns:a16="http://schemas.microsoft.com/office/drawing/2014/main" id="{33015392-33E4-A131-0E2A-6FD61627F2F4}"/>
                </a:ext>
                <a:ext uri="{C183D7F6-B498-43B3-948B-1728B52AA6E4}">
                  <adec:decorative xmlns:adec="http://schemas.microsoft.com/office/drawing/2017/decorative" val="0"/>
                </a:ext>
              </a:extLst>
            </p:cNvPr>
            <p:cNvSpPr txBox="1">
              <a:spLocks/>
            </p:cNvSpPr>
            <p:nvPr/>
          </p:nvSpPr>
          <p:spPr>
            <a:xfrm rot="996287">
              <a:off x="3078237" y="2601795"/>
              <a:ext cx="2501881" cy="1654407"/>
            </a:xfrm>
            <a:prstGeom prst="rect">
              <a:avLst/>
            </a:prstGeom>
            <a:blipFill>
              <a:blip>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solidFill>
                    <a:schemeClr val="bg1"/>
                  </a:solidFill>
                </a:rPr>
                <a:t>Click </a:t>
              </a:r>
              <a:r>
                <a:rPr lang="en-GB" sz="1800" b="1" dirty="0">
                  <a:solidFill>
                    <a:schemeClr val="bg1"/>
                  </a:solidFill>
                </a:rPr>
                <a:t>on ‘Comments and Photos’ to add to the list entry</a:t>
              </a:r>
              <a:endParaRPr lang="en-US" sz="1800" b="1" dirty="0">
                <a:solidFill>
                  <a:schemeClr val="bg1"/>
                </a:solidFill>
              </a:endParaRPr>
            </a:p>
          </p:txBody>
        </p:sp>
      </p:grpSp>
      <p:grpSp>
        <p:nvGrpSpPr>
          <p:cNvPr id="27" name="Group 26" descr="Remember: It doesn’t matter if there’s already a comment or photo, you can still add yours!">
            <a:extLst>
              <a:ext uri="{FF2B5EF4-FFF2-40B4-BE49-F238E27FC236}">
                <a16:creationId xmlns:a16="http://schemas.microsoft.com/office/drawing/2014/main" id="{9D708AFA-A93A-1D66-C1CF-D5D1267A42CE}"/>
              </a:ext>
            </a:extLst>
          </p:cNvPr>
          <p:cNvGrpSpPr/>
          <p:nvPr/>
        </p:nvGrpSpPr>
        <p:grpSpPr>
          <a:xfrm>
            <a:off x="475741" y="4226218"/>
            <a:ext cx="5576716" cy="2572938"/>
            <a:chOff x="475741" y="4226218"/>
            <a:chExt cx="5576716" cy="2572938"/>
          </a:xfrm>
        </p:grpSpPr>
        <p:pic>
          <p:nvPicPr>
            <p:cNvPr id="26" name="Write-icon">
              <a:extLst>
                <a:ext uri="{FF2B5EF4-FFF2-40B4-BE49-F238E27FC236}">
                  <a16:creationId xmlns:a16="http://schemas.microsoft.com/office/drawing/2014/main" id="{B9B5A51E-C279-8F37-874D-2AF2422F3A2A}"/>
                </a:ext>
              </a:extLst>
            </p:cNvPr>
            <p:cNvPicPr>
              <a:picLocks noChangeAspect="1"/>
            </p:cNvPicPr>
            <p:nvPr/>
          </p:nvPicPr>
          <p:blipFill>
            <a:blip r:embed="rId8"/>
            <a:srcRect/>
            <a:stretch/>
          </p:blipFill>
          <p:spPr>
            <a:xfrm>
              <a:off x="3768180" y="5026942"/>
              <a:ext cx="2284277" cy="1772214"/>
            </a:xfrm>
            <a:prstGeom prst="rect">
              <a:avLst/>
            </a:prstGeom>
          </p:spPr>
        </p:pic>
        <p:sp>
          <p:nvSpPr>
            <p:cNvPr id="21" name="Speech Bubble: Oval 20">
              <a:extLst>
                <a:ext uri="{FF2B5EF4-FFF2-40B4-BE49-F238E27FC236}">
                  <a16:creationId xmlns:a16="http://schemas.microsoft.com/office/drawing/2014/main" id="{7AC08FBD-65EA-6657-A609-76FC2862CEE7}"/>
                </a:ext>
              </a:extLst>
            </p:cNvPr>
            <p:cNvSpPr/>
            <p:nvPr/>
          </p:nvSpPr>
          <p:spPr>
            <a:xfrm>
              <a:off x="475741" y="4226218"/>
              <a:ext cx="3765499" cy="2054001"/>
            </a:xfrm>
            <a:prstGeom prst="wedgeEllipseCallout">
              <a:avLst>
                <a:gd name="adj1" fmla="val 65392"/>
                <a:gd name="adj2" fmla="val 26762"/>
              </a:avLst>
            </a:prstGeom>
            <a:solidFill>
              <a:srgbClr val="FCBF00"/>
            </a:solid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b="1" dirty="0">
                  <a:solidFill>
                    <a:schemeClr val="tx1"/>
                  </a:solidFill>
                </a:rPr>
                <a:t>Remember: It doesn’t matter if there’s already a comment or photo, you can still add yours!</a:t>
              </a:r>
            </a:p>
          </p:txBody>
        </p:sp>
      </p:grpSp>
      <p:grpSp>
        <p:nvGrpSpPr>
          <p:cNvPr id="35" name="Group 34" descr="Click on 'Sign in to add yours'">
            <a:extLst>
              <a:ext uri="{FF2B5EF4-FFF2-40B4-BE49-F238E27FC236}">
                <a16:creationId xmlns:a16="http://schemas.microsoft.com/office/drawing/2014/main" id="{551D2EF5-3B66-699D-C149-3198F72781C4}"/>
              </a:ext>
            </a:extLst>
          </p:cNvPr>
          <p:cNvGrpSpPr/>
          <p:nvPr/>
        </p:nvGrpSpPr>
        <p:grpSpPr>
          <a:xfrm>
            <a:off x="8948628" y="3755070"/>
            <a:ext cx="2501881" cy="1656361"/>
            <a:chOff x="8909724" y="3752477"/>
            <a:chExt cx="2501881" cy="1656361"/>
          </a:xfrm>
        </p:grpSpPr>
        <p:pic>
          <p:nvPicPr>
            <p:cNvPr id="33" name="Arrow" descr="Arrow">
              <a:extLst>
                <a:ext uri="{FF2B5EF4-FFF2-40B4-BE49-F238E27FC236}">
                  <a16:creationId xmlns:a16="http://schemas.microsoft.com/office/drawing/2014/main" id="{85986974-4DEE-AA73-4FC1-F3645295DE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18681" flipH="1" flipV="1">
              <a:off x="8941250" y="5092410"/>
              <a:ext cx="1937222" cy="316428"/>
            </a:xfrm>
            <a:prstGeom prst="rect">
              <a:avLst/>
            </a:prstGeom>
          </p:spPr>
        </p:pic>
        <p:sp>
          <p:nvSpPr>
            <p:cNvPr id="34" name="Picture Placeholder 31" descr="Speech bubble">
              <a:extLst>
                <a:ext uri="{FF2B5EF4-FFF2-40B4-BE49-F238E27FC236}">
                  <a16:creationId xmlns:a16="http://schemas.microsoft.com/office/drawing/2014/main" id="{089B0004-02A7-8176-7DCC-947E9406DCB3}"/>
                </a:ext>
                <a:ext uri="{C183D7F6-B498-43B3-948B-1728B52AA6E4}">
                  <adec:decorative xmlns:adec="http://schemas.microsoft.com/office/drawing/2017/decorative" val="0"/>
                </a:ext>
              </a:extLst>
            </p:cNvPr>
            <p:cNvSpPr txBox="1">
              <a:spLocks/>
            </p:cNvSpPr>
            <p:nvPr/>
          </p:nvSpPr>
          <p:spPr>
            <a:xfrm rot="417080" flipH="1">
              <a:off x="8909724" y="3752477"/>
              <a:ext cx="2501881" cy="1149901"/>
            </a:xfrm>
            <a:prstGeom prst="rect">
              <a:avLst/>
            </a:prstGeom>
            <a:blipFill>
              <a:blip>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solidFill>
                    <a:schemeClr val="bg1"/>
                  </a:solidFill>
                </a:rPr>
                <a:t>Click </a:t>
              </a:r>
              <a:r>
                <a:rPr lang="en-GB" sz="1800" b="1" dirty="0">
                  <a:solidFill>
                    <a:schemeClr val="bg1"/>
                  </a:solidFill>
                </a:rPr>
                <a:t>on ‘Sign in to add yours’</a:t>
              </a:r>
              <a:endParaRPr lang="en-US" sz="1800" b="1" dirty="0">
                <a:solidFill>
                  <a:schemeClr val="bg1"/>
                </a:solidFill>
              </a:endParaRPr>
            </a:p>
          </p:txBody>
        </p:sp>
      </p:grpSp>
    </p:spTree>
    <p:extLst>
      <p:ext uri="{BB962C8B-B14F-4D97-AF65-F5344CB8AC3E}">
        <p14:creationId xmlns:p14="http://schemas.microsoft.com/office/powerpoint/2010/main" val="80886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ED2C0-1026-A5C4-DE8C-54B73240C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E3576-834D-E834-7227-38704F360B1E}"/>
              </a:ext>
            </a:extLst>
          </p:cNvPr>
          <p:cNvSpPr>
            <a:spLocks noGrp="1"/>
          </p:cNvSpPr>
          <p:nvPr>
            <p:ph type="title"/>
          </p:nvPr>
        </p:nvSpPr>
        <p:spPr/>
        <p:txBody>
          <a:bodyPr>
            <a:normAutofit/>
          </a:bodyPr>
          <a:lstStyle/>
          <a:p>
            <a:r>
              <a:rPr lang="en-GB" dirty="0"/>
              <a:t>Step 3: Add photos and comments - login</a:t>
            </a:r>
            <a:endParaRPr lang="en-GB" sz="1800" dirty="0"/>
          </a:p>
        </p:txBody>
      </p:sp>
      <p:grpSp>
        <p:nvGrpSpPr>
          <p:cNvPr id="6" name="Group 5">
            <a:extLst>
              <a:ext uri="{FF2B5EF4-FFF2-40B4-BE49-F238E27FC236}">
                <a16:creationId xmlns:a16="http://schemas.microsoft.com/office/drawing/2014/main" id="{F18550F8-F386-4AE3-2255-A4B0859F6F3F}"/>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C3A52D48-5B34-3A29-AB80-2DEBB20BF3E3}"/>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674A2ABD-7FA8-3708-92BA-CD59D59CCBE4}"/>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3 </a:t>
              </a:r>
            </a:p>
          </p:txBody>
        </p:sp>
      </p:grpSp>
      <p:pic>
        <p:nvPicPr>
          <p:cNvPr id="29" name="Content Placeholder 28" descr="Screenshot of the Your Account page">
            <a:extLst>
              <a:ext uri="{FF2B5EF4-FFF2-40B4-BE49-F238E27FC236}">
                <a16:creationId xmlns:a16="http://schemas.microsoft.com/office/drawing/2014/main" id="{A6C6C537-D835-1401-347F-7D31FDBAF2DE}"/>
              </a:ext>
            </a:extLst>
          </p:cNvPr>
          <p:cNvPicPr>
            <a:picLocks noGrp="1" noChangeAspect="1"/>
          </p:cNvPicPr>
          <p:nvPr>
            <p:ph idx="1"/>
          </p:nvPr>
        </p:nvPicPr>
        <p:blipFill>
          <a:blip r:embed="rId4"/>
          <a:srcRect/>
          <a:stretch/>
        </p:blipFill>
        <p:spPr>
          <a:xfrm>
            <a:off x="382588" y="3349287"/>
            <a:ext cx="5022850" cy="3314163"/>
          </a:xfrm>
          <a:prstGeom prst="rect">
            <a:avLst/>
          </a:prstGeom>
        </p:spPr>
      </p:pic>
      <p:grpSp>
        <p:nvGrpSpPr>
          <p:cNvPr id="32" name="Group 31" descr="Enter your details or create an account if you missed Step 1">
            <a:extLst>
              <a:ext uri="{FF2B5EF4-FFF2-40B4-BE49-F238E27FC236}">
                <a16:creationId xmlns:a16="http://schemas.microsoft.com/office/drawing/2014/main" id="{AE98699A-4A76-9CF3-1CB0-C42A67A7B3AB}"/>
              </a:ext>
            </a:extLst>
          </p:cNvPr>
          <p:cNvGrpSpPr/>
          <p:nvPr/>
        </p:nvGrpSpPr>
        <p:grpSpPr>
          <a:xfrm>
            <a:off x="1046019" y="1327524"/>
            <a:ext cx="3588974" cy="2650132"/>
            <a:chOff x="1046018" y="1649071"/>
            <a:chExt cx="3588974" cy="2650132"/>
          </a:xfrm>
        </p:grpSpPr>
        <p:sp>
          <p:nvSpPr>
            <p:cNvPr id="23" name="Picture Placeholder 31" descr="Speech bubble">
              <a:extLst>
                <a:ext uri="{FF2B5EF4-FFF2-40B4-BE49-F238E27FC236}">
                  <a16:creationId xmlns:a16="http://schemas.microsoft.com/office/drawing/2014/main" id="{0C69BCE3-9B35-1597-D29E-DE301453F18F}"/>
                </a:ext>
                <a:ext uri="{C183D7F6-B498-43B3-948B-1728B52AA6E4}">
                  <adec:decorative xmlns:adec="http://schemas.microsoft.com/office/drawing/2017/decorative" val="0"/>
                </a:ext>
              </a:extLst>
            </p:cNvPr>
            <p:cNvSpPr txBox="1">
              <a:spLocks/>
            </p:cNvSpPr>
            <p:nvPr/>
          </p:nvSpPr>
          <p:spPr>
            <a:xfrm>
              <a:off x="1046018" y="1649071"/>
              <a:ext cx="3588974" cy="1234806"/>
            </a:xfrm>
            <a:prstGeom prst="rect">
              <a:avLst/>
            </a:prstGeom>
            <a:blipFill>
              <a:blip>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solidFill>
                    <a:schemeClr val="bg1"/>
                  </a:solidFill>
                </a:rPr>
                <a:t>Enter your details or create an account if you missed Step 1 </a:t>
              </a:r>
            </a:p>
            <a:p>
              <a:pPr algn="ctr"/>
              <a:endParaRPr lang="en-US" sz="1800" b="1" dirty="0">
                <a:solidFill>
                  <a:schemeClr val="bg1"/>
                </a:solidFill>
              </a:endParaRPr>
            </a:p>
          </p:txBody>
        </p:sp>
        <p:pic>
          <p:nvPicPr>
            <p:cNvPr id="22" name="Arrow" descr="Arrow">
              <a:extLst>
                <a:ext uri="{FF2B5EF4-FFF2-40B4-BE49-F238E27FC236}">
                  <a16:creationId xmlns:a16="http://schemas.microsoft.com/office/drawing/2014/main" id="{0A06CEE6-21A8-667D-3787-321D82A195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167083" flipH="1">
              <a:off x="579395" y="3306384"/>
              <a:ext cx="1669210" cy="316428"/>
            </a:xfrm>
            <a:prstGeom prst="rect">
              <a:avLst/>
            </a:prstGeom>
          </p:spPr>
        </p:pic>
        <p:pic>
          <p:nvPicPr>
            <p:cNvPr id="30" name="Arrow" descr="Arrow">
              <a:extLst>
                <a:ext uri="{FF2B5EF4-FFF2-40B4-BE49-F238E27FC236}">
                  <a16:creationId xmlns:a16="http://schemas.microsoft.com/office/drawing/2014/main" id="{0A2F7519-6A79-8D44-4EDD-7A1CF29F42A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46860">
              <a:off x="1562858" y="3299319"/>
              <a:ext cx="2267895" cy="316428"/>
            </a:xfrm>
            <a:prstGeom prst="rect">
              <a:avLst/>
            </a:prstGeom>
          </p:spPr>
        </p:pic>
      </p:grpSp>
      <p:pic>
        <p:nvPicPr>
          <p:cNvPr id="17" name="Content Placeholder 16" descr="Screenshot of Comments and Photos page to show how to add a comment">
            <a:extLst>
              <a:ext uri="{FF2B5EF4-FFF2-40B4-BE49-F238E27FC236}">
                <a16:creationId xmlns:a16="http://schemas.microsoft.com/office/drawing/2014/main" id="{6CCA8C2F-C73C-FEE0-77A5-EA8FA2A0842C}"/>
              </a:ext>
            </a:extLst>
          </p:cNvPr>
          <p:cNvPicPr>
            <a:picLocks noGrp="1" noChangeAspect="1"/>
          </p:cNvPicPr>
          <p:nvPr>
            <p:ph idx="10"/>
          </p:nvPr>
        </p:nvPicPr>
        <p:blipFill>
          <a:blip r:embed="rId7"/>
          <a:stretch>
            <a:fillRect/>
          </a:stretch>
        </p:blipFill>
        <p:spPr>
          <a:xfrm>
            <a:off x="6158940" y="1470025"/>
            <a:ext cx="4896969" cy="5022850"/>
          </a:xfrm>
          <a:prstGeom prst="rect">
            <a:avLst/>
          </a:prstGeom>
        </p:spPr>
      </p:pic>
      <p:grpSp>
        <p:nvGrpSpPr>
          <p:cNvPr id="3" name="Group 2" descr="Click on 'Add your comments.....'">
            <a:extLst>
              <a:ext uri="{FF2B5EF4-FFF2-40B4-BE49-F238E27FC236}">
                <a16:creationId xmlns:a16="http://schemas.microsoft.com/office/drawing/2014/main" id="{F7B8DBAF-D8FA-CBDF-A72F-57E1A5E6C5D6}"/>
              </a:ext>
            </a:extLst>
          </p:cNvPr>
          <p:cNvGrpSpPr/>
          <p:nvPr/>
        </p:nvGrpSpPr>
        <p:grpSpPr>
          <a:xfrm>
            <a:off x="8968725" y="3349287"/>
            <a:ext cx="2501881" cy="2710998"/>
            <a:chOff x="8909724" y="3752477"/>
            <a:chExt cx="2501881" cy="2710998"/>
          </a:xfrm>
        </p:grpSpPr>
        <p:pic>
          <p:nvPicPr>
            <p:cNvPr id="4" name="Arrow" descr="Arrow">
              <a:extLst>
                <a:ext uri="{FF2B5EF4-FFF2-40B4-BE49-F238E27FC236}">
                  <a16:creationId xmlns:a16="http://schemas.microsoft.com/office/drawing/2014/main" id="{CDBA0179-AA9D-8791-CB6D-F3DEB09EB5C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535760" flipH="1" flipV="1">
              <a:off x="9607158" y="5460074"/>
              <a:ext cx="1690374" cy="316428"/>
            </a:xfrm>
            <a:prstGeom prst="rect">
              <a:avLst/>
            </a:prstGeom>
          </p:spPr>
        </p:pic>
        <p:sp>
          <p:nvSpPr>
            <p:cNvPr id="5" name="Picture Placeholder 31" descr="Speech bubble">
              <a:extLst>
                <a:ext uri="{FF2B5EF4-FFF2-40B4-BE49-F238E27FC236}">
                  <a16:creationId xmlns:a16="http://schemas.microsoft.com/office/drawing/2014/main" id="{DE1E9CDD-283A-853F-36AB-1FEE503D8853}"/>
                </a:ext>
                <a:ext uri="{C183D7F6-B498-43B3-948B-1728B52AA6E4}">
                  <adec:decorative xmlns:adec="http://schemas.microsoft.com/office/drawing/2017/decorative" val="0"/>
                </a:ext>
              </a:extLst>
            </p:cNvPr>
            <p:cNvSpPr txBox="1">
              <a:spLocks/>
            </p:cNvSpPr>
            <p:nvPr/>
          </p:nvSpPr>
          <p:spPr>
            <a:xfrm rot="417080" flipH="1">
              <a:off x="8909724" y="3752477"/>
              <a:ext cx="2501881" cy="1149901"/>
            </a:xfrm>
            <a:prstGeom prst="rect">
              <a:avLst/>
            </a:prstGeom>
            <a:blipFill>
              <a:blip>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solidFill>
                    <a:schemeClr val="bg1"/>
                  </a:solidFill>
                </a:rPr>
                <a:t>Click </a:t>
              </a:r>
              <a:r>
                <a:rPr lang="en-GB" sz="1800" b="1" dirty="0">
                  <a:solidFill>
                    <a:schemeClr val="bg1"/>
                  </a:solidFill>
                </a:rPr>
                <a:t>on ‘Add your comments…..’</a:t>
              </a:r>
              <a:endParaRPr lang="en-US" sz="1800" b="1" dirty="0">
                <a:solidFill>
                  <a:schemeClr val="bg1"/>
                </a:solidFill>
              </a:endParaRPr>
            </a:p>
          </p:txBody>
        </p:sp>
      </p:grpSp>
    </p:spTree>
    <p:extLst>
      <p:ext uri="{BB962C8B-B14F-4D97-AF65-F5344CB8AC3E}">
        <p14:creationId xmlns:p14="http://schemas.microsoft.com/office/powerpoint/2010/main" val="26481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B533B-CCE8-E9C8-26E7-E25D8FD56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BB5A4-0BCF-F67F-226A-79CA4146A1B4}"/>
              </a:ext>
            </a:extLst>
          </p:cNvPr>
          <p:cNvSpPr>
            <a:spLocks noGrp="1"/>
          </p:cNvSpPr>
          <p:nvPr>
            <p:ph type="title"/>
          </p:nvPr>
        </p:nvSpPr>
        <p:spPr/>
        <p:txBody>
          <a:bodyPr>
            <a:normAutofit/>
          </a:bodyPr>
          <a:lstStyle/>
          <a:p>
            <a:r>
              <a:rPr lang="en-GB" dirty="0"/>
              <a:t>Step 3: Add photos and comments - uploading</a:t>
            </a:r>
            <a:endParaRPr lang="en-GB" sz="1800" dirty="0"/>
          </a:p>
        </p:txBody>
      </p:sp>
      <p:pic>
        <p:nvPicPr>
          <p:cNvPr id="15" name="Content Placeholder 14" descr="Screenshot showing how to add a comment">
            <a:extLst>
              <a:ext uri="{FF2B5EF4-FFF2-40B4-BE49-F238E27FC236}">
                <a16:creationId xmlns:a16="http://schemas.microsoft.com/office/drawing/2014/main" id="{81419E79-050E-1015-6CFF-2CD33541FB63}"/>
              </a:ext>
            </a:extLst>
          </p:cNvPr>
          <p:cNvPicPr>
            <a:picLocks noGrp="1" noChangeAspect="1"/>
          </p:cNvPicPr>
          <p:nvPr>
            <p:ph idx="1"/>
          </p:nvPr>
        </p:nvPicPr>
        <p:blipFill>
          <a:blip r:embed="rId3"/>
          <a:stretch>
            <a:fillRect/>
          </a:stretch>
        </p:blipFill>
        <p:spPr>
          <a:xfrm>
            <a:off x="1870669" y="1470025"/>
            <a:ext cx="7995049" cy="5022850"/>
          </a:xfrm>
          <a:prstGeom prst="rect">
            <a:avLst/>
          </a:prstGeom>
        </p:spPr>
      </p:pic>
      <p:grpSp>
        <p:nvGrpSpPr>
          <p:cNvPr id="6" name="Group 5">
            <a:extLst>
              <a:ext uri="{FF2B5EF4-FFF2-40B4-BE49-F238E27FC236}">
                <a16:creationId xmlns:a16="http://schemas.microsoft.com/office/drawing/2014/main" id="{5CF3D137-8BA7-389F-0507-DFDD1732AC59}"/>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0F8AE5BD-B5BF-0C3F-652C-EC2910CF1706}"/>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18D437C0-64F1-05AC-7821-A17CFF606266}"/>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3 </a:t>
              </a:r>
            </a:p>
          </p:txBody>
        </p:sp>
      </p:grpSp>
      <p:grpSp>
        <p:nvGrpSpPr>
          <p:cNvPr id="16" name="Group 15" descr="Add your text - you may want to write it first and then paste it in.">
            <a:extLst>
              <a:ext uri="{FF2B5EF4-FFF2-40B4-BE49-F238E27FC236}">
                <a16:creationId xmlns:a16="http://schemas.microsoft.com/office/drawing/2014/main" id="{9C51080E-15C3-BA18-2D4F-68EC657FABD9}"/>
              </a:ext>
            </a:extLst>
          </p:cNvPr>
          <p:cNvGrpSpPr/>
          <p:nvPr/>
        </p:nvGrpSpPr>
        <p:grpSpPr>
          <a:xfrm rot="20145695">
            <a:off x="267966" y="1656497"/>
            <a:ext cx="3207556" cy="2029247"/>
            <a:chOff x="993429" y="1575185"/>
            <a:chExt cx="3207556" cy="2029247"/>
          </a:xfrm>
        </p:grpSpPr>
        <p:sp>
          <p:nvSpPr>
            <p:cNvPr id="18" name="Picture Placeholder 31" descr="Speech bubble">
              <a:extLst>
                <a:ext uri="{FF2B5EF4-FFF2-40B4-BE49-F238E27FC236}">
                  <a16:creationId xmlns:a16="http://schemas.microsoft.com/office/drawing/2014/main" id="{8FD330D7-27E0-BA60-4605-551C19B71AD7}"/>
                </a:ext>
                <a:ext uri="{C183D7F6-B498-43B3-948B-1728B52AA6E4}">
                  <adec:decorative xmlns:adec="http://schemas.microsoft.com/office/drawing/2017/decorative" val="0"/>
                </a:ext>
              </a:extLst>
            </p:cNvPr>
            <p:cNvSpPr txBox="1">
              <a:spLocks/>
            </p:cNvSpPr>
            <p:nvPr/>
          </p:nvSpPr>
          <p:spPr>
            <a:xfrm rot="357747">
              <a:off x="993429" y="1575185"/>
              <a:ext cx="3207556" cy="1646554"/>
            </a:xfrm>
            <a:prstGeom prst="rect">
              <a:avLst/>
            </a:prstGeom>
            <a:blipFill>
              <a:blip>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solidFill>
                    <a:schemeClr val="bg1"/>
                  </a:solidFill>
                </a:rPr>
                <a:t>Add your text - you may want to write it first and then paste it in.</a:t>
              </a:r>
              <a:endParaRPr lang="en-US" sz="1800" b="1" dirty="0">
                <a:solidFill>
                  <a:schemeClr val="bg1"/>
                </a:solidFill>
              </a:endParaRPr>
            </a:p>
          </p:txBody>
        </p:sp>
        <p:pic>
          <p:nvPicPr>
            <p:cNvPr id="20" name="Arrow" descr="Arrow">
              <a:extLst>
                <a:ext uri="{FF2B5EF4-FFF2-40B4-BE49-F238E27FC236}">
                  <a16:creationId xmlns:a16="http://schemas.microsoft.com/office/drawing/2014/main" id="{61B5EA63-7967-90B4-3AFE-C62A5018F9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2975">
              <a:off x="1559337" y="3288004"/>
              <a:ext cx="2616179" cy="316428"/>
            </a:xfrm>
            <a:prstGeom prst="rect">
              <a:avLst/>
            </a:prstGeom>
          </p:spPr>
        </p:pic>
      </p:grpSp>
      <p:grpSp>
        <p:nvGrpSpPr>
          <p:cNvPr id="26" name="Group 25" descr="Add your photos or video link, then 'Submit for approval'.">
            <a:extLst>
              <a:ext uri="{FF2B5EF4-FFF2-40B4-BE49-F238E27FC236}">
                <a16:creationId xmlns:a16="http://schemas.microsoft.com/office/drawing/2014/main" id="{47E73117-1AC7-43BC-0A11-FDE1BEDE73FF}"/>
              </a:ext>
            </a:extLst>
          </p:cNvPr>
          <p:cNvGrpSpPr/>
          <p:nvPr/>
        </p:nvGrpSpPr>
        <p:grpSpPr>
          <a:xfrm>
            <a:off x="6873546" y="2224909"/>
            <a:ext cx="3865269" cy="2768505"/>
            <a:chOff x="7567447" y="3404876"/>
            <a:chExt cx="3865269" cy="2768505"/>
          </a:xfrm>
        </p:grpSpPr>
        <p:pic>
          <p:nvPicPr>
            <p:cNvPr id="27" name="Arrow" descr="Arrow">
              <a:extLst>
                <a:ext uri="{FF2B5EF4-FFF2-40B4-BE49-F238E27FC236}">
                  <a16:creationId xmlns:a16="http://schemas.microsoft.com/office/drawing/2014/main" id="{7CAC152A-3CF6-0238-25F0-C262E07D597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18681" flipH="1" flipV="1">
              <a:off x="8614964" y="5149029"/>
              <a:ext cx="2273333" cy="316428"/>
            </a:xfrm>
            <a:prstGeom prst="rect">
              <a:avLst/>
            </a:prstGeom>
          </p:spPr>
        </p:pic>
        <p:sp>
          <p:nvSpPr>
            <p:cNvPr id="28" name="Picture Placeholder 31" descr="Speech bubble">
              <a:extLst>
                <a:ext uri="{FF2B5EF4-FFF2-40B4-BE49-F238E27FC236}">
                  <a16:creationId xmlns:a16="http://schemas.microsoft.com/office/drawing/2014/main" id="{B3344A7D-FE18-9126-1ABB-14EF83CB9619}"/>
                </a:ext>
                <a:ext uri="{C183D7F6-B498-43B3-948B-1728B52AA6E4}">
                  <adec:decorative xmlns:adec="http://schemas.microsoft.com/office/drawing/2017/decorative" val="0"/>
                </a:ext>
              </a:extLst>
            </p:cNvPr>
            <p:cNvSpPr txBox="1">
              <a:spLocks/>
            </p:cNvSpPr>
            <p:nvPr/>
          </p:nvSpPr>
          <p:spPr>
            <a:xfrm rot="417080" flipH="1">
              <a:off x="8867886" y="3404876"/>
              <a:ext cx="2564830" cy="1494961"/>
            </a:xfrm>
            <a:prstGeom prst="rect">
              <a:avLst/>
            </a:prstGeom>
            <a:blipFill>
              <a:blip>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solidFill>
                    <a:schemeClr val="bg1"/>
                  </a:solidFill>
                </a:rPr>
                <a:t>Add your photos or video link, then ‘Submit for approval’.</a:t>
              </a:r>
              <a:endParaRPr lang="en-US" sz="1800" b="1" dirty="0">
                <a:solidFill>
                  <a:schemeClr val="bg1"/>
                </a:solidFill>
              </a:endParaRPr>
            </a:p>
          </p:txBody>
        </p:sp>
        <p:pic>
          <p:nvPicPr>
            <p:cNvPr id="31" name="Arrow" descr="Arrow">
              <a:extLst>
                <a:ext uri="{FF2B5EF4-FFF2-40B4-BE49-F238E27FC236}">
                  <a16:creationId xmlns:a16="http://schemas.microsoft.com/office/drawing/2014/main" id="{2CACA7EA-5718-038C-A079-C561E771EC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723388" flipH="1" flipV="1">
              <a:off x="8427434" y="5439819"/>
              <a:ext cx="2648391" cy="316428"/>
            </a:xfrm>
            <a:prstGeom prst="rect">
              <a:avLst/>
            </a:prstGeom>
          </p:spPr>
        </p:pic>
        <p:pic>
          <p:nvPicPr>
            <p:cNvPr id="33" name="Arrow" descr="Arrow">
              <a:extLst>
                <a:ext uri="{FF2B5EF4-FFF2-40B4-BE49-F238E27FC236}">
                  <a16:creationId xmlns:a16="http://schemas.microsoft.com/office/drawing/2014/main" id="{84CCE3F8-A271-1415-2857-D44A37E3B2D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438621" flipH="1" flipV="1">
              <a:off x="7567447" y="5856953"/>
              <a:ext cx="3508709" cy="316428"/>
            </a:xfrm>
            <a:prstGeom prst="rect">
              <a:avLst/>
            </a:prstGeom>
          </p:spPr>
        </p:pic>
      </p:grpSp>
    </p:spTree>
    <p:extLst>
      <p:ext uri="{BB962C8B-B14F-4D97-AF65-F5344CB8AC3E}">
        <p14:creationId xmlns:p14="http://schemas.microsoft.com/office/powerpoint/2010/main" val="214796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9A294-E59C-019C-287A-42FC07671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2B8AC-3D2C-078D-BCAC-492A669C9FCB}"/>
              </a:ext>
            </a:extLst>
          </p:cNvPr>
          <p:cNvSpPr>
            <a:spLocks noGrp="1"/>
          </p:cNvSpPr>
          <p:nvPr>
            <p:ph type="title"/>
          </p:nvPr>
        </p:nvSpPr>
        <p:spPr/>
        <p:txBody>
          <a:bodyPr>
            <a:normAutofit/>
          </a:bodyPr>
          <a:lstStyle/>
          <a:p>
            <a:r>
              <a:rPr lang="en-GB" dirty="0"/>
              <a:t>Step 3: Add photos and comments - confirmation</a:t>
            </a:r>
            <a:endParaRPr lang="en-GB" sz="1800" dirty="0"/>
          </a:p>
        </p:txBody>
      </p:sp>
      <p:pic>
        <p:nvPicPr>
          <p:cNvPr id="10" name="Content Placeholder 9" descr="Screenshot of a confirmation email sent by the Missing Pieces team at Historic England">
            <a:extLst>
              <a:ext uri="{FF2B5EF4-FFF2-40B4-BE49-F238E27FC236}">
                <a16:creationId xmlns:a16="http://schemas.microsoft.com/office/drawing/2014/main" id="{23405B98-5642-2470-C27C-1C4EF12023CE}"/>
              </a:ext>
            </a:extLst>
          </p:cNvPr>
          <p:cNvPicPr>
            <a:picLocks noGrp="1" noChangeAspect="1"/>
          </p:cNvPicPr>
          <p:nvPr>
            <p:ph idx="1"/>
          </p:nvPr>
        </p:nvPicPr>
        <p:blipFill>
          <a:blip r:embed="rId3"/>
          <a:stretch>
            <a:fillRect/>
          </a:stretch>
        </p:blipFill>
        <p:spPr>
          <a:xfrm>
            <a:off x="382588" y="2181091"/>
            <a:ext cx="5022850" cy="3600717"/>
          </a:xfrm>
          <a:prstGeom prst="rect">
            <a:avLst/>
          </a:prstGeom>
        </p:spPr>
      </p:pic>
      <p:pic>
        <p:nvPicPr>
          <p:cNvPr id="19" name="Content Placeholder 18" descr="Screenshow shoing a list entry with a Missing Pice contribution">
            <a:extLst>
              <a:ext uri="{FF2B5EF4-FFF2-40B4-BE49-F238E27FC236}">
                <a16:creationId xmlns:a16="http://schemas.microsoft.com/office/drawing/2014/main" id="{F17391C6-C544-C36F-0C3B-62651799E1B0}"/>
              </a:ext>
            </a:extLst>
          </p:cNvPr>
          <p:cNvPicPr>
            <a:picLocks noGrp="1" noChangeAspect="1"/>
          </p:cNvPicPr>
          <p:nvPr>
            <p:ph idx="10"/>
          </p:nvPr>
        </p:nvPicPr>
        <p:blipFill>
          <a:blip r:embed="rId4"/>
          <a:stretch>
            <a:fillRect/>
          </a:stretch>
        </p:blipFill>
        <p:spPr>
          <a:xfrm>
            <a:off x="6096000" y="1630012"/>
            <a:ext cx="5022850" cy="4702875"/>
          </a:xfrm>
          <a:prstGeom prst="rect">
            <a:avLst/>
          </a:prstGeom>
        </p:spPr>
      </p:pic>
      <p:grpSp>
        <p:nvGrpSpPr>
          <p:cNvPr id="6" name="Group 5">
            <a:extLst>
              <a:ext uri="{FF2B5EF4-FFF2-40B4-BE49-F238E27FC236}">
                <a16:creationId xmlns:a16="http://schemas.microsoft.com/office/drawing/2014/main" id="{92BB7CE0-1F9C-EBC5-E76D-9A322E623EE9}"/>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0D17403E-E4A6-A343-ECE4-A1AE33E28A79}"/>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7DC3A9B5-17F9-E649-B99B-9AFFC62DB9DA}"/>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3 </a:t>
              </a:r>
            </a:p>
          </p:txBody>
        </p:sp>
      </p:grpSp>
      <p:grpSp>
        <p:nvGrpSpPr>
          <p:cNvPr id="3" name="Group 2" descr="Enter your details or create an account if you missed Step 1">
            <a:extLst>
              <a:ext uri="{FF2B5EF4-FFF2-40B4-BE49-F238E27FC236}">
                <a16:creationId xmlns:a16="http://schemas.microsoft.com/office/drawing/2014/main" id="{71E785E2-BF13-5A12-0AEE-DF4E493E9BA2}"/>
              </a:ext>
            </a:extLst>
          </p:cNvPr>
          <p:cNvGrpSpPr/>
          <p:nvPr/>
        </p:nvGrpSpPr>
        <p:grpSpPr>
          <a:xfrm>
            <a:off x="3686766" y="976732"/>
            <a:ext cx="5356749" cy="2650132"/>
            <a:chOff x="1046017" y="1649071"/>
            <a:chExt cx="5356749" cy="2650132"/>
          </a:xfrm>
        </p:grpSpPr>
        <p:sp>
          <p:nvSpPr>
            <p:cNvPr id="4" name="Picture Placeholder 31" descr="Speech bubble">
              <a:extLst>
                <a:ext uri="{FF2B5EF4-FFF2-40B4-BE49-F238E27FC236}">
                  <a16:creationId xmlns:a16="http://schemas.microsoft.com/office/drawing/2014/main" id="{A3D0A9E3-5FBE-E748-32EE-0DD1D8A53DA0}"/>
                </a:ext>
                <a:ext uri="{C183D7F6-B498-43B3-948B-1728B52AA6E4}">
                  <adec:decorative xmlns:adec="http://schemas.microsoft.com/office/drawing/2017/decorative" val="0"/>
                </a:ext>
              </a:extLst>
            </p:cNvPr>
            <p:cNvSpPr txBox="1">
              <a:spLocks/>
            </p:cNvSpPr>
            <p:nvPr/>
          </p:nvSpPr>
          <p:spPr>
            <a:xfrm>
              <a:off x="1046017" y="1649071"/>
              <a:ext cx="5356749" cy="1234806"/>
            </a:xfrm>
            <a:prstGeom prst="rect">
              <a:avLst/>
            </a:prstGeom>
            <a:blipFill>
              <a:blip>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solidFill>
                    <a:schemeClr val="bg1"/>
                  </a:solidFill>
                </a:rPr>
                <a:t>You’ll be sent an email confirmation and then your Missing Pieces will appear online!</a:t>
              </a:r>
            </a:p>
            <a:p>
              <a:pPr algn="ctr"/>
              <a:endParaRPr lang="en-US" sz="1800" b="1" dirty="0">
                <a:solidFill>
                  <a:schemeClr val="bg1"/>
                </a:solidFill>
              </a:endParaRPr>
            </a:p>
          </p:txBody>
        </p:sp>
        <p:pic>
          <p:nvPicPr>
            <p:cNvPr id="5" name="Arrow" descr="Arrow">
              <a:extLst>
                <a:ext uri="{FF2B5EF4-FFF2-40B4-BE49-F238E27FC236}">
                  <a16:creationId xmlns:a16="http://schemas.microsoft.com/office/drawing/2014/main" id="{9FDD9420-8F0A-E2EF-9A96-35C949DC27E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167083" flipH="1">
              <a:off x="579395" y="3306384"/>
              <a:ext cx="1669210" cy="316428"/>
            </a:xfrm>
            <a:prstGeom prst="rect">
              <a:avLst/>
            </a:prstGeom>
          </p:spPr>
        </p:pic>
        <p:pic>
          <p:nvPicPr>
            <p:cNvPr id="9" name="Arrow" descr="Arrow">
              <a:extLst>
                <a:ext uri="{FF2B5EF4-FFF2-40B4-BE49-F238E27FC236}">
                  <a16:creationId xmlns:a16="http://schemas.microsoft.com/office/drawing/2014/main" id="{491DA43F-6BDE-BB3E-F0DC-540461CABC9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6860">
              <a:off x="1562858" y="3299319"/>
              <a:ext cx="2267895" cy="316428"/>
            </a:xfrm>
            <a:prstGeom prst="rect">
              <a:avLst/>
            </a:prstGeom>
          </p:spPr>
        </p:pic>
      </p:grpSp>
      <p:sp>
        <p:nvSpPr>
          <p:cNvPr id="11" name="TextBox 10">
            <a:extLst>
              <a:ext uri="{FF2B5EF4-FFF2-40B4-BE49-F238E27FC236}">
                <a16:creationId xmlns:a16="http://schemas.microsoft.com/office/drawing/2014/main" id="{8B7F49D4-2ABA-5232-AB64-6DD80E50A833}"/>
              </a:ext>
            </a:extLst>
          </p:cNvPr>
          <p:cNvSpPr txBox="1"/>
          <p:nvPr/>
        </p:nvSpPr>
        <p:spPr>
          <a:xfrm>
            <a:off x="3953466" y="4923214"/>
            <a:ext cx="1875835" cy="1569660"/>
          </a:xfrm>
          <a:prstGeom prst="rect">
            <a:avLst/>
          </a:prstGeom>
          <a:noFill/>
        </p:spPr>
        <p:txBody>
          <a:bodyPr wrap="none" rtlCol="0">
            <a:spAutoFit/>
          </a:bodyPr>
          <a:lstStyle/>
          <a:p>
            <a:r>
              <a:rPr lang="en-GB" sz="9600" dirty="0"/>
              <a:t>🎉</a:t>
            </a:r>
          </a:p>
        </p:txBody>
      </p:sp>
    </p:spTree>
    <p:extLst>
      <p:ext uri="{BB962C8B-B14F-4D97-AF65-F5344CB8AC3E}">
        <p14:creationId xmlns:p14="http://schemas.microsoft.com/office/powerpoint/2010/main" val="279879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anim calcmode="lin" valueType="num">
                                      <p:cBhvr>
                                        <p:cTn id="12" dur="2000" fill="hold"/>
                                        <p:tgtEl>
                                          <p:spTgt spid="11"/>
                                        </p:tgtEl>
                                        <p:attrNameLst>
                                          <p:attrName>ppt_w</p:attrName>
                                        </p:attrNameLst>
                                      </p:cBhvr>
                                      <p:tavLst>
                                        <p:tav tm="0" fmla="#ppt_w*sin(2.5*pi*$)">
                                          <p:val>
                                            <p:fltVal val="0"/>
                                          </p:val>
                                        </p:tav>
                                        <p:tav tm="100000">
                                          <p:val>
                                            <p:fltVal val="1"/>
                                          </p:val>
                                        </p:tav>
                                      </p:tavLst>
                                    </p:anim>
                                    <p:anim calcmode="lin" valueType="num">
                                      <p:cBhvr>
                                        <p:cTn id="13"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A406087-7722-58D8-7865-D44D808ACC6F}"/>
              </a:ext>
            </a:extLst>
          </p:cNvPr>
          <p:cNvSpPr>
            <a:spLocks noGrp="1"/>
          </p:cNvSpPr>
          <p:nvPr>
            <p:ph type="title"/>
          </p:nvPr>
        </p:nvSpPr>
        <p:spPr/>
        <p:txBody>
          <a:bodyPr>
            <a:normAutofit fontScale="90000"/>
          </a:bodyPr>
          <a:lstStyle/>
          <a:p>
            <a:r>
              <a:rPr lang="en-US" dirty="0"/>
              <a:t>What is the Missing Pieces Project?</a:t>
            </a:r>
            <a:br>
              <a:rPr lang="en-US" dirty="0"/>
            </a:br>
            <a:endParaRPr lang="en-US" dirty="0"/>
          </a:p>
        </p:txBody>
      </p:sp>
      <p:sp>
        <p:nvSpPr>
          <p:cNvPr id="10" name="Content Placeholder 9">
            <a:extLst>
              <a:ext uri="{FF2B5EF4-FFF2-40B4-BE49-F238E27FC236}">
                <a16:creationId xmlns:a16="http://schemas.microsoft.com/office/drawing/2014/main" id="{27424F71-406B-3D36-9600-FBD3F0D57EC0}"/>
              </a:ext>
            </a:extLst>
          </p:cNvPr>
          <p:cNvSpPr>
            <a:spLocks noGrp="1"/>
          </p:cNvSpPr>
          <p:nvPr>
            <p:ph idx="1"/>
          </p:nvPr>
        </p:nvSpPr>
        <p:spPr>
          <a:xfrm>
            <a:off x="357188" y="1780413"/>
            <a:ext cx="5264009" cy="4266470"/>
          </a:xfrm>
        </p:spPr>
        <p:txBody>
          <a:bodyPr/>
          <a:lstStyle/>
          <a:p>
            <a:r>
              <a:rPr lang="en-GB" sz="2400" dirty="0"/>
              <a:t>The </a:t>
            </a:r>
            <a:r>
              <a:rPr lang="en-GB" sz="2400" b="1" dirty="0"/>
              <a:t>Missing Pieces Project </a:t>
            </a:r>
            <a:r>
              <a:rPr lang="en-GB" sz="2400" dirty="0"/>
              <a:t>invites the public to share photos and stories about </a:t>
            </a:r>
            <a:r>
              <a:rPr lang="en-GB" sz="2400" b="1" dirty="0"/>
              <a:t>England’s historic places </a:t>
            </a:r>
            <a:r>
              <a:rPr lang="en-GB" sz="2400" dirty="0"/>
              <a:t>included on the National Heritage List for England.</a:t>
            </a:r>
          </a:p>
          <a:p>
            <a:endParaRPr lang="en-GB" sz="2400" dirty="0"/>
          </a:p>
          <a:p>
            <a:r>
              <a:rPr lang="en-GB" sz="2400" b="1" dirty="0"/>
              <a:t>Your missing pieces</a:t>
            </a:r>
            <a:r>
              <a:rPr lang="en-GB" sz="2400" dirty="0"/>
              <a:t> will help complete the story of these amazing places.</a:t>
            </a:r>
          </a:p>
          <a:p>
            <a:br>
              <a:rPr lang="en-GB" altLang="en-US" sz="2400" dirty="0"/>
            </a:br>
            <a:endParaRPr lang="en-US" sz="2400" dirty="0"/>
          </a:p>
        </p:txBody>
      </p:sp>
      <p:sp>
        <p:nvSpPr>
          <p:cNvPr id="6" name="Picture Placeholder 5">
            <a:extLst>
              <a:ext uri="{FF2B5EF4-FFF2-40B4-BE49-F238E27FC236}">
                <a16:creationId xmlns:a16="http://schemas.microsoft.com/office/drawing/2014/main" id="{F7DE355E-8BB8-FA68-73B9-E709FCC9BDEC}"/>
              </a:ext>
            </a:extLst>
          </p:cNvPr>
          <p:cNvSpPr>
            <a:spLocks noGrp="1"/>
          </p:cNvSpPr>
          <p:nvPr>
            <p:ph type="pic" sz="quarter" idx="11"/>
          </p:nvPr>
        </p:nvSpPr>
        <p:spPr/>
        <p:txBody>
          <a:bodyPr/>
          <a:lstStyle/>
          <a:p>
            <a:endParaRPr lang="en-GB"/>
          </a:p>
        </p:txBody>
      </p:sp>
      <p:pic>
        <p:nvPicPr>
          <p:cNvPr id="15" name="Picture Placeholder 14" descr="A photo of old stone-built pigsties">
            <a:extLst>
              <a:ext uri="{FF2B5EF4-FFF2-40B4-BE49-F238E27FC236}">
                <a16:creationId xmlns:a16="http://schemas.microsoft.com/office/drawing/2014/main" id="{AFE6830F-8861-8894-AB4A-AA9DD39789A9}"/>
              </a:ext>
            </a:extLst>
          </p:cNvPr>
          <p:cNvPicPr>
            <a:picLocks noGrp="1" noChangeAspect="1"/>
          </p:cNvPicPr>
          <p:nvPr>
            <p:ph type="pic" sz="quarter" idx="12"/>
          </p:nvPr>
        </p:nvPicPr>
        <p:blipFill>
          <a:blip r:embed="rId3"/>
          <a:srcRect l="12450" r="12450"/>
          <a:stretch/>
        </p:blipFill>
        <p:spPr/>
      </p:pic>
      <p:sp>
        <p:nvSpPr>
          <p:cNvPr id="8" name="Text Placeholder 7">
            <a:extLst>
              <a:ext uri="{FF2B5EF4-FFF2-40B4-BE49-F238E27FC236}">
                <a16:creationId xmlns:a16="http://schemas.microsoft.com/office/drawing/2014/main" id="{55CEC1D6-E6BD-40CB-CF3E-1F53ACFD7A21}"/>
              </a:ext>
            </a:extLst>
          </p:cNvPr>
          <p:cNvSpPr>
            <a:spLocks noGrp="1"/>
          </p:cNvSpPr>
          <p:nvPr>
            <p:ph type="body" sz="quarter" idx="26"/>
          </p:nvPr>
        </p:nvSpPr>
        <p:spPr/>
        <p:txBody>
          <a:bodyPr/>
          <a:lstStyle/>
          <a:p>
            <a:r>
              <a:rPr lang="en-GB" altLang="en-US"/>
              <a:t>Pigsty from early 1800s</a:t>
            </a:r>
            <a:endParaRPr lang="en-US"/>
          </a:p>
        </p:txBody>
      </p:sp>
      <p:sp>
        <p:nvSpPr>
          <p:cNvPr id="9" name="Picture Placeholder 8">
            <a:extLst>
              <a:ext uri="{FF2B5EF4-FFF2-40B4-BE49-F238E27FC236}">
                <a16:creationId xmlns:a16="http://schemas.microsoft.com/office/drawing/2014/main" id="{7D11FA5E-3532-0A63-C736-53893FDE1E9E}"/>
              </a:ext>
            </a:extLst>
          </p:cNvPr>
          <p:cNvSpPr>
            <a:spLocks noGrp="1"/>
          </p:cNvSpPr>
          <p:nvPr>
            <p:ph type="pic" sz="quarter" idx="13"/>
          </p:nvPr>
        </p:nvSpPr>
        <p:spPr/>
        <p:txBody>
          <a:bodyPr/>
          <a:lstStyle/>
          <a:p>
            <a:endParaRPr lang="en-GB"/>
          </a:p>
        </p:txBody>
      </p:sp>
      <p:pic>
        <p:nvPicPr>
          <p:cNvPr id="17" name="Picture Placeholder 16" descr="A photo of wooden rollercoaster tracks">
            <a:extLst>
              <a:ext uri="{FF2B5EF4-FFF2-40B4-BE49-F238E27FC236}">
                <a16:creationId xmlns:a16="http://schemas.microsoft.com/office/drawing/2014/main" id="{3738EDD6-002E-C826-C975-E377C2F0012B}"/>
              </a:ext>
            </a:extLst>
          </p:cNvPr>
          <p:cNvPicPr>
            <a:picLocks noGrp="1" noChangeAspect="1"/>
          </p:cNvPicPr>
          <p:nvPr>
            <p:ph type="pic" sz="quarter" idx="14"/>
          </p:nvPr>
        </p:nvPicPr>
        <p:blipFill>
          <a:blip r:embed="rId4"/>
          <a:srcRect t="8855" b="8855"/>
          <a:stretch/>
        </p:blipFill>
        <p:spPr/>
      </p:pic>
      <p:sp>
        <p:nvSpPr>
          <p:cNvPr id="5" name="Text Placeholder 4">
            <a:extLst>
              <a:ext uri="{FF2B5EF4-FFF2-40B4-BE49-F238E27FC236}">
                <a16:creationId xmlns:a16="http://schemas.microsoft.com/office/drawing/2014/main" id="{1D9AD3D1-9135-0643-FE7C-9060D2D17442}"/>
              </a:ext>
            </a:extLst>
          </p:cNvPr>
          <p:cNvSpPr>
            <a:spLocks noGrp="1"/>
          </p:cNvSpPr>
          <p:nvPr>
            <p:ph type="body" sz="quarter" idx="27"/>
          </p:nvPr>
        </p:nvSpPr>
        <p:spPr/>
        <p:txBody>
          <a:bodyPr/>
          <a:lstStyle/>
          <a:p>
            <a:r>
              <a:rPr lang="en-GB" altLang="en-US" dirty="0"/>
              <a:t>Scenic Railway (Rollercoaster) built in 1920</a:t>
            </a:r>
            <a:endParaRPr lang="en-US" dirty="0"/>
          </a:p>
        </p:txBody>
      </p:sp>
    </p:spTree>
    <p:extLst>
      <p:ext uri="{BB962C8B-B14F-4D97-AF65-F5344CB8AC3E}">
        <p14:creationId xmlns:p14="http://schemas.microsoft.com/office/powerpoint/2010/main" val="2765532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23593-5B94-162B-C9C1-94A7C74127D2}"/>
              </a:ext>
            </a:extLst>
          </p:cNvPr>
          <p:cNvSpPr>
            <a:spLocks noGrp="1"/>
          </p:cNvSpPr>
          <p:nvPr>
            <p:ph type="title"/>
          </p:nvPr>
        </p:nvSpPr>
        <p:spPr/>
        <p:txBody>
          <a:bodyPr/>
          <a:lstStyle/>
          <a:p>
            <a:r>
              <a:rPr lang="en-GB"/>
              <a:t>You are helping to protect England’s heritage</a:t>
            </a:r>
          </a:p>
        </p:txBody>
      </p:sp>
      <p:sp>
        <p:nvSpPr>
          <p:cNvPr id="2" name="Content Placeholder 1">
            <a:extLst>
              <a:ext uri="{FF2B5EF4-FFF2-40B4-BE49-F238E27FC236}">
                <a16:creationId xmlns:a16="http://schemas.microsoft.com/office/drawing/2014/main" id="{1D1CD82E-F5F7-2F32-6326-BD739A402107}"/>
              </a:ext>
            </a:extLst>
          </p:cNvPr>
          <p:cNvSpPr>
            <a:spLocks noGrp="1"/>
          </p:cNvSpPr>
          <p:nvPr>
            <p:ph idx="1"/>
          </p:nvPr>
        </p:nvSpPr>
        <p:spPr/>
        <p:txBody>
          <a:bodyPr/>
          <a:lstStyle/>
          <a:p>
            <a:r>
              <a:rPr lang="en-GB" dirty="0"/>
              <a:t>By contributing to the Missing Pieces Project, you are helping to:</a:t>
            </a:r>
          </a:p>
          <a:p>
            <a:pPr marL="457200" indent="-457200">
              <a:buFont typeface="Arial" panose="020B0604020202020204" pitchFamily="34" charset="0"/>
              <a:buChar char="•"/>
            </a:pPr>
            <a:r>
              <a:rPr lang="en-GB" dirty="0"/>
              <a:t>record historic places</a:t>
            </a:r>
          </a:p>
          <a:p>
            <a:pPr marL="457200" indent="-457200">
              <a:buFont typeface="Arial" panose="020B0604020202020204" pitchFamily="34" charset="0"/>
              <a:buChar char="•"/>
            </a:pPr>
            <a:r>
              <a:rPr lang="en-GB" dirty="0"/>
              <a:t>add new knowledge</a:t>
            </a:r>
          </a:p>
          <a:p>
            <a:pPr marL="457200" indent="-457200">
              <a:buFont typeface="Arial" panose="020B0604020202020204" pitchFamily="34" charset="0"/>
              <a:buChar char="•"/>
            </a:pPr>
            <a:r>
              <a:rPr lang="en-GB" dirty="0"/>
              <a:t>show how places change over time</a:t>
            </a:r>
          </a:p>
          <a:p>
            <a:pPr marL="457200" indent="-457200">
              <a:buFont typeface="Arial" panose="020B0604020202020204" pitchFamily="34" charset="0"/>
              <a:buChar char="•"/>
            </a:pPr>
            <a:r>
              <a:rPr lang="en-GB" dirty="0"/>
              <a:t>protect heritage for future generations</a:t>
            </a:r>
          </a:p>
          <a:p>
            <a:r>
              <a:rPr lang="en-GB" dirty="0"/>
              <a:t>Every photograph and story you share adds another</a:t>
            </a:r>
            <a:r>
              <a:rPr lang="en-GB" b="1" dirty="0"/>
              <a:t> missing piece of the puzzle.</a:t>
            </a:r>
          </a:p>
        </p:txBody>
      </p:sp>
      <p:pic>
        <p:nvPicPr>
          <p:cNvPr id="4" name="Icon" descr="Character icon holding two jigsaw pieces">
            <a:extLst>
              <a:ext uri="{FF2B5EF4-FFF2-40B4-BE49-F238E27FC236}">
                <a16:creationId xmlns:a16="http://schemas.microsoft.com/office/drawing/2014/main" id="{473100EC-8CE9-E31D-B6C3-151906C5E665}"/>
              </a:ext>
            </a:extLst>
          </p:cNvPr>
          <p:cNvPicPr>
            <a:picLocks noChangeAspect="1"/>
          </p:cNvPicPr>
          <p:nvPr/>
        </p:nvPicPr>
        <p:blipFill>
          <a:blip r:embed="rId3"/>
          <a:srcRect/>
          <a:stretch/>
        </p:blipFill>
        <p:spPr>
          <a:xfrm>
            <a:off x="8350180" y="4862054"/>
            <a:ext cx="3003620" cy="1847168"/>
          </a:xfrm>
          <a:prstGeom prst="rect">
            <a:avLst/>
          </a:prstGeom>
        </p:spPr>
      </p:pic>
    </p:spTree>
    <p:extLst>
      <p:ext uri="{BB962C8B-B14F-4D97-AF65-F5344CB8AC3E}">
        <p14:creationId xmlns:p14="http://schemas.microsoft.com/office/powerpoint/2010/main" val="229479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159BC-526F-E15B-4C7C-8598BB2BCFD8}"/>
              </a:ext>
            </a:extLst>
          </p:cNvPr>
          <p:cNvSpPr>
            <a:spLocks noGrp="1"/>
          </p:cNvSpPr>
          <p:nvPr>
            <p:ph type="title"/>
          </p:nvPr>
        </p:nvSpPr>
        <p:spPr/>
        <p:txBody>
          <a:bodyPr/>
          <a:lstStyle/>
          <a:p>
            <a:r>
              <a:rPr lang="en-US" dirty="0"/>
              <a:t>Summary Notes</a:t>
            </a:r>
          </a:p>
        </p:txBody>
      </p:sp>
      <p:sp>
        <p:nvSpPr>
          <p:cNvPr id="8" name="Picture 3" descr="Decorative shape">
            <a:extLst>
              <a:ext uri="{FF2B5EF4-FFF2-40B4-BE49-F238E27FC236}">
                <a16:creationId xmlns:a16="http://schemas.microsoft.com/office/drawing/2014/main" id="{68731B7F-A4AE-D0D9-962C-2BC9541C8FBD}"/>
              </a:ext>
            </a:extLst>
          </p:cNvPr>
          <p:cNvSpPr/>
          <p:nvPr/>
        </p:nvSpPr>
        <p:spPr>
          <a:xfrm>
            <a:off x="169041" y="3298372"/>
            <a:ext cx="10793030" cy="1015678"/>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4884EE"/>
          </a:solidFill>
          <a:ln w="16366" cap="flat">
            <a:noFill/>
            <a:prstDash val="solid"/>
            <a:miter/>
          </a:ln>
        </p:spPr>
        <p:txBody>
          <a:bodyPr rtlCol="0" anchor="ctr"/>
          <a:lstStyle/>
          <a:p>
            <a:endParaRPr lang="en-US"/>
          </a:p>
        </p:txBody>
      </p:sp>
      <p:sp>
        <p:nvSpPr>
          <p:cNvPr id="2" name="Content Placeholder 1">
            <a:extLst>
              <a:ext uri="{FF2B5EF4-FFF2-40B4-BE49-F238E27FC236}">
                <a16:creationId xmlns:a16="http://schemas.microsoft.com/office/drawing/2014/main" id="{8A7177E8-F5F7-BA4E-33EB-7B54D90AB15F}"/>
              </a:ext>
            </a:extLst>
          </p:cNvPr>
          <p:cNvSpPr>
            <a:spLocks noGrp="1"/>
          </p:cNvSpPr>
          <p:nvPr>
            <p:ph idx="1"/>
          </p:nvPr>
        </p:nvSpPr>
        <p:spPr/>
        <p:txBody>
          <a:bodyPr lIns="0" tIns="45720" rIns="90000" bIns="45720" anchor="t"/>
          <a:lstStyle/>
          <a:p>
            <a:pPr marL="285750" indent="-285750" eaLnBrk="1" hangingPunct="1">
              <a:buFont typeface="Arial" panose="020B0604020202020204" pitchFamily="34" charset="0"/>
              <a:buChar char="•"/>
              <a:defRPr/>
            </a:pPr>
            <a:r>
              <a:rPr lang="en-GB" sz="2200" dirty="0">
                <a:latin typeface="Arial" charset="0"/>
              </a:rPr>
              <a:t>You must be over 13 years old to register to </a:t>
            </a:r>
            <a:r>
              <a:rPr lang="en-GB" sz="2200" b="1" dirty="0">
                <a:latin typeface="Arial" charset="0"/>
              </a:rPr>
              <a:t>the Missing Pieces Project</a:t>
            </a:r>
            <a:r>
              <a:rPr lang="en-GB" sz="2200" dirty="0">
                <a:latin typeface="Arial" charset="0"/>
              </a:rPr>
              <a:t>, so an adult must upload information on behalf of younger members of your group</a:t>
            </a:r>
          </a:p>
          <a:p>
            <a:pPr marL="285750" indent="-285750">
              <a:buFont typeface="Arial" panose="020B0604020202020204" pitchFamily="34" charset="0"/>
              <a:buChar char="•"/>
              <a:defRPr/>
            </a:pPr>
            <a:r>
              <a:rPr lang="en-GB" sz="2200" dirty="0">
                <a:latin typeface="Arial"/>
                <a:cs typeface="Arial"/>
              </a:rPr>
              <a:t>Once you have registered you will receive an email. You can then login and go to ‘My Public Profile’ and add an ‘Organisation’, which will then show instead of your name next to any contributions</a:t>
            </a:r>
          </a:p>
          <a:p>
            <a:pPr marL="285750" indent="-285750">
              <a:buFont typeface="Arial" panose="020B0604020202020204" pitchFamily="34" charset="0"/>
              <a:buChar char="•"/>
              <a:defRPr/>
            </a:pPr>
            <a:r>
              <a:rPr lang="en-GB" sz="2200" dirty="0">
                <a:solidFill>
                  <a:schemeClr val="bg1"/>
                </a:solidFill>
                <a:latin typeface="Arial" charset="0"/>
              </a:rPr>
              <a:t>e.g. </a:t>
            </a:r>
            <a:r>
              <a:rPr lang="en-GB" sz="2200" b="1" dirty="0">
                <a:solidFill>
                  <a:schemeClr val="bg1"/>
                </a:solidFill>
                <a:latin typeface="Arial" charset="0"/>
              </a:rPr>
              <a:t>Instead of Contribution by :  ‘Jenny Walker’ – change to  ‘Thames Valley Volunteer Police Cadets’ or ‘1</a:t>
            </a:r>
            <a:r>
              <a:rPr lang="en-GB" sz="2200" b="1" baseline="30000" dirty="0">
                <a:solidFill>
                  <a:schemeClr val="bg1"/>
                </a:solidFill>
                <a:latin typeface="Arial" charset="0"/>
              </a:rPr>
              <a:t>st</a:t>
            </a:r>
            <a:r>
              <a:rPr lang="en-GB" sz="2200" b="1" dirty="0">
                <a:solidFill>
                  <a:schemeClr val="bg1"/>
                </a:solidFill>
                <a:latin typeface="Arial" charset="0"/>
              </a:rPr>
              <a:t> Herne Bay Explorers’ etc</a:t>
            </a:r>
          </a:p>
          <a:p>
            <a:pPr lvl="1" eaLnBrk="1" hangingPunct="1">
              <a:defRPr/>
            </a:pPr>
            <a:endParaRPr lang="en-GB" sz="2200" dirty="0">
              <a:latin typeface="Arial" charset="0"/>
            </a:endParaRPr>
          </a:p>
          <a:p>
            <a:pPr marL="285750" indent="-285750">
              <a:buFont typeface="Arial" panose="020B0604020202020204" pitchFamily="34" charset="0"/>
              <a:buChar char="•"/>
              <a:defRPr/>
            </a:pPr>
            <a:r>
              <a:rPr lang="en-GB" sz="2200" dirty="0">
                <a:latin typeface="Arial"/>
                <a:cs typeface="Arial"/>
              </a:rPr>
              <a:t>You can only upload 3000 characters of text per listed site or building, so it’s best to copy and paste text from Word and do a ‘word count’  – to check the number of characters.</a:t>
            </a:r>
          </a:p>
          <a:p>
            <a:pPr marL="285750" indent="-285750">
              <a:buFont typeface="Arial" panose="020B0604020202020204" pitchFamily="34" charset="0"/>
              <a:buChar char="•"/>
              <a:defRPr/>
            </a:pPr>
            <a:r>
              <a:rPr lang="en-GB" sz="2200" dirty="0">
                <a:latin typeface="Arial"/>
                <a:cs typeface="Arial"/>
              </a:rPr>
              <a:t>You can only add </a:t>
            </a:r>
            <a:r>
              <a:rPr lang="en-GB" sz="2200" b="1" dirty="0">
                <a:latin typeface="Arial"/>
                <a:cs typeface="Arial"/>
              </a:rPr>
              <a:t>4</a:t>
            </a:r>
            <a:r>
              <a:rPr lang="en-GB" sz="2200" dirty="0">
                <a:latin typeface="Arial"/>
                <a:cs typeface="Arial"/>
              </a:rPr>
              <a:t> photos </a:t>
            </a:r>
            <a:r>
              <a:rPr lang="en-GB" sz="2200" u="sng" dirty="0">
                <a:latin typeface="Arial"/>
                <a:cs typeface="Arial"/>
              </a:rPr>
              <a:t>or</a:t>
            </a:r>
            <a:r>
              <a:rPr lang="en-GB" sz="2200" dirty="0">
                <a:latin typeface="Arial"/>
                <a:cs typeface="Arial"/>
              </a:rPr>
              <a:t> </a:t>
            </a:r>
            <a:r>
              <a:rPr lang="en-GB" sz="2200" b="1" dirty="0">
                <a:latin typeface="Arial"/>
                <a:cs typeface="Arial"/>
              </a:rPr>
              <a:t>1</a:t>
            </a:r>
            <a:r>
              <a:rPr lang="en-GB" sz="2200" dirty="0">
                <a:latin typeface="Arial"/>
                <a:cs typeface="Arial"/>
              </a:rPr>
              <a:t> video per submission.</a:t>
            </a:r>
          </a:p>
        </p:txBody>
      </p:sp>
    </p:spTree>
    <p:extLst>
      <p:ext uri="{BB962C8B-B14F-4D97-AF65-F5344CB8AC3E}">
        <p14:creationId xmlns:p14="http://schemas.microsoft.com/office/powerpoint/2010/main" val="2930975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BBDAE-30C0-E00D-4BA9-F089E434BD3D}"/>
              </a:ext>
            </a:extLst>
          </p:cNvPr>
          <p:cNvSpPr>
            <a:spLocks noGrp="1"/>
          </p:cNvSpPr>
          <p:nvPr>
            <p:ph type="title"/>
          </p:nvPr>
        </p:nvSpPr>
        <p:spPr/>
        <p:txBody>
          <a:bodyPr/>
          <a:lstStyle/>
          <a:p>
            <a:r>
              <a:rPr lang="en-GB" dirty="0"/>
              <a:t>Further activities</a:t>
            </a:r>
          </a:p>
        </p:txBody>
      </p:sp>
      <p:sp>
        <p:nvSpPr>
          <p:cNvPr id="3" name="Picture Placeholder 2">
            <a:extLst>
              <a:ext uri="{FF2B5EF4-FFF2-40B4-BE49-F238E27FC236}">
                <a16:creationId xmlns:a16="http://schemas.microsoft.com/office/drawing/2014/main" id="{545BFB96-399C-195C-8EBE-E41271224E6D}"/>
              </a:ext>
            </a:extLst>
          </p:cNvPr>
          <p:cNvSpPr>
            <a:spLocks noGrp="1"/>
          </p:cNvSpPr>
          <p:nvPr>
            <p:ph type="pic" sz="quarter" idx="11"/>
          </p:nvPr>
        </p:nvSpPr>
        <p:spPr/>
        <p:txBody>
          <a:bodyPr/>
          <a:lstStyle/>
          <a:p>
            <a:endParaRPr lang="en-GB"/>
          </a:p>
        </p:txBody>
      </p:sp>
      <p:pic>
        <p:nvPicPr>
          <p:cNvPr id="16" name="Picture Placeholder 15" descr="h">
            <a:extLst>
              <a:ext uri="{FF2B5EF4-FFF2-40B4-BE49-F238E27FC236}">
                <a16:creationId xmlns:a16="http://schemas.microsoft.com/office/drawing/2014/main" id="{B4446FD9-869D-4083-D292-53D1FC360F05}"/>
              </a:ext>
            </a:extLst>
          </p:cNvPr>
          <p:cNvPicPr>
            <a:picLocks noGrp="1" noChangeAspect="1"/>
          </p:cNvPicPr>
          <p:nvPr>
            <p:ph type="pic" sz="quarter" idx="12"/>
          </p:nvPr>
        </p:nvPicPr>
        <p:blipFill>
          <a:blip r:embed="rId2"/>
          <a:srcRect l="982" r="982"/>
          <a:stretch>
            <a:fillRect/>
          </a:stretch>
        </p:blipFill>
        <p:spPr>
          <a:prstGeom prst="rect">
            <a:avLst/>
          </a:prstGeom>
        </p:spPr>
      </p:pic>
      <p:sp>
        <p:nvSpPr>
          <p:cNvPr id="12" name="Text Placeholder 11">
            <a:extLst>
              <a:ext uri="{FF2B5EF4-FFF2-40B4-BE49-F238E27FC236}">
                <a16:creationId xmlns:a16="http://schemas.microsoft.com/office/drawing/2014/main" id="{79FD03E3-36AC-C30B-969A-EF77749C4C35}"/>
              </a:ext>
            </a:extLst>
          </p:cNvPr>
          <p:cNvSpPr>
            <a:spLocks noGrp="1"/>
          </p:cNvSpPr>
          <p:nvPr>
            <p:ph type="body" sz="quarter" idx="28"/>
          </p:nvPr>
        </p:nvSpPr>
        <p:spPr/>
        <p:txBody>
          <a:bodyPr/>
          <a:lstStyle/>
          <a:p>
            <a:r>
              <a:rPr lang="en-GB" dirty="0"/>
              <a:t>Find an aerial photo</a:t>
            </a:r>
          </a:p>
        </p:txBody>
      </p:sp>
      <p:sp>
        <p:nvSpPr>
          <p:cNvPr id="5" name="Text Placeholder 4">
            <a:extLst>
              <a:ext uri="{FF2B5EF4-FFF2-40B4-BE49-F238E27FC236}">
                <a16:creationId xmlns:a16="http://schemas.microsoft.com/office/drawing/2014/main" id="{F6BB5143-30EF-730C-56D7-834610811EFF}"/>
              </a:ext>
            </a:extLst>
          </p:cNvPr>
          <p:cNvSpPr>
            <a:spLocks noGrp="1"/>
          </p:cNvSpPr>
          <p:nvPr>
            <p:ph type="body" sz="half" idx="2"/>
          </p:nvPr>
        </p:nvSpPr>
        <p:spPr/>
        <p:txBody>
          <a:bodyPr/>
          <a:lstStyle/>
          <a:p>
            <a:r>
              <a:rPr lang="en-GB" dirty="0"/>
              <a:t>Use the Aerial Photo Explorer to find a historic photo of your site, then add a link to it in your Missing Pieces contribution.</a:t>
            </a:r>
          </a:p>
          <a:p>
            <a:r>
              <a:rPr lang="en-GB" dirty="0"/>
              <a:t>Use the </a:t>
            </a:r>
            <a:r>
              <a:rPr lang="en-GB" dirty="0">
                <a:hlinkClick r:id="rId3">
                  <a:extLst>
                    <a:ext uri="{A12FA001-AC4F-418D-AE19-62706E023703}">
                      <ahyp:hlinkClr xmlns:ahyp="http://schemas.microsoft.com/office/drawing/2018/hyperlinkcolor" val="tx"/>
                    </a:ext>
                  </a:extLst>
                </a:hlinkClick>
              </a:rPr>
              <a:t>How To Guide </a:t>
            </a:r>
            <a:r>
              <a:rPr lang="en-GB" dirty="0"/>
              <a:t>&amp; get started.</a:t>
            </a:r>
          </a:p>
        </p:txBody>
      </p:sp>
      <p:sp>
        <p:nvSpPr>
          <p:cNvPr id="6" name="Picture Placeholder 5">
            <a:extLst>
              <a:ext uri="{FF2B5EF4-FFF2-40B4-BE49-F238E27FC236}">
                <a16:creationId xmlns:a16="http://schemas.microsoft.com/office/drawing/2014/main" id="{B30B9416-CF5C-5C39-06BD-5A29C6EEB551}"/>
              </a:ext>
            </a:extLst>
          </p:cNvPr>
          <p:cNvSpPr>
            <a:spLocks noGrp="1"/>
          </p:cNvSpPr>
          <p:nvPr>
            <p:ph type="pic" sz="quarter" idx="13"/>
          </p:nvPr>
        </p:nvSpPr>
        <p:spPr/>
        <p:txBody>
          <a:bodyPr/>
          <a:lstStyle/>
          <a:p>
            <a:endParaRPr lang="en-GB"/>
          </a:p>
        </p:txBody>
      </p:sp>
      <p:pic>
        <p:nvPicPr>
          <p:cNvPr id="18" name="Picture Placeholder 17" descr="Image of an old map">
            <a:extLst>
              <a:ext uri="{FF2B5EF4-FFF2-40B4-BE49-F238E27FC236}">
                <a16:creationId xmlns:a16="http://schemas.microsoft.com/office/drawing/2014/main" id="{951087A8-68CA-0D99-DC07-B7D9A51E94AA}"/>
              </a:ext>
            </a:extLst>
          </p:cNvPr>
          <p:cNvPicPr>
            <a:picLocks noGrp="1" noChangeAspect="1"/>
          </p:cNvPicPr>
          <p:nvPr>
            <p:ph type="pic" sz="quarter" idx="14"/>
          </p:nvPr>
        </p:nvPicPr>
        <p:blipFill>
          <a:blip r:embed="rId4"/>
          <a:srcRect t="13987" b="285"/>
          <a:stretch>
            <a:fillRect/>
          </a:stretch>
        </p:blipFill>
        <p:spPr>
          <a:xfrm>
            <a:off x="4425413" y="1433340"/>
            <a:ext cx="2860157" cy="2252620"/>
          </a:xfrm>
          <a:prstGeom prst="rect">
            <a:avLst/>
          </a:prstGeom>
        </p:spPr>
      </p:pic>
      <p:sp>
        <p:nvSpPr>
          <p:cNvPr id="13" name="Text Placeholder 12">
            <a:extLst>
              <a:ext uri="{FF2B5EF4-FFF2-40B4-BE49-F238E27FC236}">
                <a16:creationId xmlns:a16="http://schemas.microsoft.com/office/drawing/2014/main" id="{CB461ED0-0E26-025A-B122-3DA0B0BD5A74}"/>
              </a:ext>
            </a:extLst>
          </p:cNvPr>
          <p:cNvSpPr>
            <a:spLocks noGrp="1"/>
          </p:cNvSpPr>
          <p:nvPr>
            <p:ph type="body" sz="quarter" idx="29"/>
          </p:nvPr>
        </p:nvSpPr>
        <p:spPr/>
        <p:txBody>
          <a:bodyPr/>
          <a:lstStyle/>
          <a:p>
            <a:r>
              <a:rPr lang="en-GB" dirty="0"/>
              <a:t>Find an old map</a:t>
            </a:r>
          </a:p>
        </p:txBody>
      </p:sp>
      <p:sp>
        <p:nvSpPr>
          <p:cNvPr id="8" name="Text Placeholder 7">
            <a:extLst>
              <a:ext uri="{FF2B5EF4-FFF2-40B4-BE49-F238E27FC236}">
                <a16:creationId xmlns:a16="http://schemas.microsoft.com/office/drawing/2014/main" id="{EB26282F-1C1C-6CE6-759F-18DCD29201D9}"/>
              </a:ext>
            </a:extLst>
          </p:cNvPr>
          <p:cNvSpPr>
            <a:spLocks noGrp="1"/>
          </p:cNvSpPr>
          <p:nvPr>
            <p:ph type="body" sz="half" idx="17"/>
          </p:nvPr>
        </p:nvSpPr>
        <p:spPr/>
        <p:txBody>
          <a:bodyPr/>
          <a:lstStyle/>
          <a:p>
            <a:r>
              <a:rPr lang="en-GB" dirty="0"/>
              <a:t>Use old maps to help research your site and see how the area has changed over time, then add a link to it in your Missing Pieces contribution.</a:t>
            </a:r>
          </a:p>
          <a:p>
            <a:r>
              <a:rPr lang="en-GB" dirty="0"/>
              <a:t>Use the </a:t>
            </a:r>
            <a:r>
              <a:rPr lang="en-GB" dirty="0">
                <a:hlinkClick r:id="rId5">
                  <a:extLst>
                    <a:ext uri="{A12FA001-AC4F-418D-AE19-62706E023703}">
                      <ahyp:hlinkClr xmlns:ahyp="http://schemas.microsoft.com/office/drawing/2018/hyperlinkcolor" val="tx"/>
                    </a:ext>
                  </a:extLst>
                </a:hlinkClick>
              </a:rPr>
              <a:t>How To Guide </a:t>
            </a:r>
            <a:r>
              <a:rPr lang="en-GB" dirty="0"/>
              <a:t>&amp; get started.</a:t>
            </a:r>
          </a:p>
          <a:p>
            <a:endParaRPr lang="en-GB" dirty="0"/>
          </a:p>
        </p:txBody>
      </p:sp>
      <p:sp>
        <p:nvSpPr>
          <p:cNvPr id="9" name="Picture Placeholder 8">
            <a:extLst>
              <a:ext uri="{FF2B5EF4-FFF2-40B4-BE49-F238E27FC236}">
                <a16:creationId xmlns:a16="http://schemas.microsoft.com/office/drawing/2014/main" id="{14145FF6-8C33-6B38-F772-3F9BDCE8FCAA}"/>
              </a:ext>
            </a:extLst>
          </p:cNvPr>
          <p:cNvSpPr>
            <a:spLocks noGrp="1"/>
          </p:cNvSpPr>
          <p:nvPr>
            <p:ph type="pic" sz="quarter" idx="15"/>
          </p:nvPr>
        </p:nvSpPr>
        <p:spPr/>
        <p:txBody>
          <a:bodyPr/>
          <a:lstStyle/>
          <a:p>
            <a:endParaRPr lang="en-GB"/>
          </a:p>
        </p:txBody>
      </p:sp>
      <p:pic>
        <p:nvPicPr>
          <p:cNvPr id="7" name="Picture Placeholder 6" descr="A photo pf a chunky hard back book with a red cover">
            <a:extLst>
              <a:ext uri="{FF2B5EF4-FFF2-40B4-BE49-F238E27FC236}">
                <a16:creationId xmlns:a16="http://schemas.microsoft.com/office/drawing/2014/main" id="{BCB0A4A5-EC82-EC89-6826-5237DB49FBC8}"/>
              </a:ext>
            </a:extLst>
          </p:cNvPr>
          <p:cNvPicPr>
            <a:picLocks noGrp="1" noChangeAspect="1"/>
          </p:cNvPicPr>
          <p:nvPr>
            <p:ph type="pic" sz="quarter" idx="16"/>
          </p:nvPr>
        </p:nvPicPr>
        <p:blipFill>
          <a:blip r:embed="rId6"/>
          <a:srcRect t="15002" b="15002"/>
          <a:stretch>
            <a:fillRect/>
          </a:stretch>
        </p:blipFill>
        <p:spPr>
          <a:prstGeom prst="rect">
            <a:avLst/>
          </a:prstGeom>
        </p:spPr>
      </p:pic>
      <p:sp>
        <p:nvSpPr>
          <p:cNvPr id="14" name="Text Placeholder 13">
            <a:extLst>
              <a:ext uri="{FF2B5EF4-FFF2-40B4-BE49-F238E27FC236}">
                <a16:creationId xmlns:a16="http://schemas.microsoft.com/office/drawing/2014/main" id="{39789262-1387-0E55-6BC1-14CE0ADECB4C}"/>
              </a:ext>
            </a:extLst>
          </p:cNvPr>
          <p:cNvSpPr>
            <a:spLocks noGrp="1"/>
          </p:cNvSpPr>
          <p:nvPr>
            <p:ph type="body" sz="quarter" idx="30"/>
          </p:nvPr>
        </p:nvSpPr>
        <p:spPr/>
        <p:txBody>
          <a:bodyPr/>
          <a:lstStyle/>
          <a:p>
            <a:r>
              <a:rPr lang="en-GB" dirty="0"/>
              <a:t>Find people</a:t>
            </a:r>
          </a:p>
        </p:txBody>
      </p:sp>
      <p:sp>
        <p:nvSpPr>
          <p:cNvPr id="11" name="Text Placeholder 10">
            <a:extLst>
              <a:ext uri="{FF2B5EF4-FFF2-40B4-BE49-F238E27FC236}">
                <a16:creationId xmlns:a16="http://schemas.microsoft.com/office/drawing/2014/main" id="{35186C52-2991-8DDB-6273-77F37FC18FD0}"/>
              </a:ext>
            </a:extLst>
          </p:cNvPr>
          <p:cNvSpPr>
            <a:spLocks noGrp="1"/>
          </p:cNvSpPr>
          <p:nvPr>
            <p:ph type="body" sz="half" idx="18"/>
          </p:nvPr>
        </p:nvSpPr>
        <p:spPr>
          <a:xfrm>
            <a:off x="7963896" y="4549702"/>
            <a:ext cx="3259494" cy="1943171"/>
          </a:xfrm>
        </p:spPr>
        <p:txBody>
          <a:bodyPr/>
          <a:lstStyle/>
          <a:p>
            <a:r>
              <a:rPr lang="en-GB" dirty="0"/>
              <a:t>The census isn’t the only way to find from the past you can use Historical Directories. These were a published book, listing details about people, businesses, and institutions in a specific area at a particular time.</a:t>
            </a:r>
          </a:p>
          <a:p>
            <a:r>
              <a:rPr lang="en-GB" dirty="0"/>
              <a:t>Use the </a:t>
            </a:r>
            <a:r>
              <a:rPr lang="en-GB" dirty="0">
                <a:hlinkClick r:id="rId7">
                  <a:extLst>
                    <a:ext uri="{A12FA001-AC4F-418D-AE19-62706E023703}">
                      <ahyp:hlinkClr xmlns:ahyp="http://schemas.microsoft.com/office/drawing/2018/hyperlinkcolor" val="tx"/>
                    </a:ext>
                  </a:extLst>
                </a:hlinkClick>
              </a:rPr>
              <a:t>How To Guide </a:t>
            </a:r>
            <a:r>
              <a:rPr lang="en-GB" dirty="0"/>
              <a:t>&amp; get started.</a:t>
            </a:r>
          </a:p>
          <a:p>
            <a:endParaRPr lang="en-GB" dirty="0"/>
          </a:p>
        </p:txBody>
      </p:sp>
    </p:spTree>
    <p:extLst>
      <p:ext uri="{BB962C8B-B14F-4D97-AF65-F5344CB8AC3E}">
        <p14:creationId xmlns:p14="http://schemas.microsoft.com/office/powerpoint/2010/main" val="283427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BF56E-24A3-2B1E-2993-5BB65303C56E}"/>
              </a:ext>
            </a:extLst>
          </p:cNvPr>
          <p:cNvSpPr>
            <a:spLocks noGrp="1"/>
          </p:cNvSpPr>
          <p:nvPr>
            <p:ph type="title"/>
          </p:nvPr>
        </p:nvSpPr>
        <p:spPr/>
        <p:txBody>
          <a:bodyPr>
            <a:normAutofit fontScale="90000"/>
          </a:bodyPr>
          <a:lstStyle/>
          <a:p>
            <a:r>
              <a:rPr lang="en-GB"/>
              <a:t>The National Heritage List for England contains almost 400,000 historic places, including:</a:t>
            </a:r>
          </a:p>
        </p:txBody>
      </p:sp>
      <p:sp>
        <p:nvSpPr>
          <p:cNvPr id="2" name="Content Placeholder 1">
            <a:extLst>
              <a:ext uri="{FF2B5EF4-FFF2-40B4-BE49-F238E27FC236}">
                <a16:creationId xmlns:a16="http://schemas.microsoft.com/office/drawing/2014/main" id="{61200678-2551-7316-B4F1-00711F0EC549}"/>
              </a:ext>
            </a:extLst>
          </p:cNvPr>
          <p:cNvSpPr>
            <a:spLocks noGrp="1"/>
          </p:cNvSpPr>
          <p:nvPr>
            <p:ph idx="1"/>
          </p:nvPr>
        </p:nvSpPr>
        <p:spPr/>
        <p:txBody>
          <a:bodyPr/>
          <a:lstStyle/>
          <a:p>
            <a:pPr marL="457200" indent="-457200">
              <a:buFont typeface="Arial" panose="020B0604020202020204" pitchFamily="34" charset="0"/>
              <a:buChar char="•"/>
            </a:pPr>
            <a:r>
              <a:rPr lang="en-GB" dirty="0"/>
              <a:t>castles</a:t>
            </a:r>
          </a:p>
          <a:p>
            <a:pPr marL="457200" indent="-457200">
              <a:buFont typeface="Arial" panose="020B0604020202020204" pitchFamily="34" charset="0"/>
              <a:buChar char="•"/>
            </a:pPr>
            <a:r>
              <a:rPr lang="en-GB" dirty="0"/>
              <a:t>churches</a:t>
            </a:r>
          </a:p>
          <a:p>
            <a:pPr marL="457200" indent="-457200">
              <a:buFont typeface="Arial" panose="020B0604020202020204" pitchFamily="34" charset="0"/>
              <a:buChar char="•"/>
            </a:pPr>
            <a:r>
              <a:rPr lang="en-GB" dirty="0"/>
              <a:t>factories</a:t>
            </a:r>
          </a:p>
          <a:p>
            <a:pPr marL="457200" indent="-457200">
              <a:buFont typeface="Arial" panose="020B0604020202020204" pitchFamily="34" charset="0"/>
              <a:buChar char="•"/>
            </a:pPr>
            <a:r>
              <a:rPr lang="en-GB" dirty="0"/>
              <a:t>bridges</a:t>
            </a:r>
          </a:p>
          <a:p>
            <a:pPr marL="457200" indent="-457200">
              <a:buFont typeface="Arial" panose="020B0604020202020204" pitchFamily="34" charset="0"/>
              <a:buChar char="•"/>
            </a:pPr>
            <a:r>
              <a:rPr lang="en-GB" dirty="0"/>
              <a:t>windmills</a:t>
            </a:r>
          </a:p>
          <a:p>
            <a:pPr marL="457200" indent="-457200">
              <a:buFont typeface="Arial" panose="020B0604020202020204" pitchFamily="34" charset="0"/>
              <a:buChar char="•"/>
            </a:pPr>
            <a:r>
              <a:rPr lang="en-GB" dirty="0"/>
              <a:t>fairground rides</a:t>
            </a:r>
          </a:p>
          <a:p>
            <a:pPr marL="457200" indent="-457200">
              <a:buFont typeface="Arial" panose="020B0604020202020204" pitchFamily="34" charset="0"/>
              <a:buChar char="•"/>
            </a:pPr>
            <a:r>
              <a:rPr lang="en-GB" dirty="0"/>
              <a:t>even pigsties!</a:t>
            </a:r>
          </a:p>
          <a:p>
            <a:r>
              <a:rPr lang="en-GB" sz="2400" dirty="0"/>
              <a:t>Many of these places do not have any up‑to‑date photos and that’s where you can help!</a:t>
            </a:r>
          </a:p>
          <a:p>
            <a:endParaRPr lang="en-GB" dirty="0"/>
          </a:p>
        </p:txBody>
      </p:sp>
      <p:pic>
        <p:nvPicPr>
          <p:cNvPr id="14" name="Content Placeholder 13" descr="A colourful image showing drawing of different types of listed places and the number of each - 552 oast houses, 246 palaces, 126 cheese lofts, 511 pigsties, 717 windmills, 8 seaforts, 1 skatepark, 57 wrecks, 87 piers, 5 rollercoasters, 16 plague crosses and 1 rocket!">
            <a:extLst>
              <a:ext uri="{FF2B5EF4-FFF2-40B4-BE49-F238E27FC236}">
                <a16:creationId xmlns:a16="http://schemas.microsoft.com/office/drawing/2014/main" id="{3DE59BFD-8725-4EC2-B732-AB719A6306D0}"/>
              </a:ext>
            </a:extLst>
          </p:cNvPr>
          <p:cNvPicPr>
            <a:picLocks noGrp="1" noChangeAspect="1"/>
          </p:cNvPicPr>
          <p:nvPr>
            <p:ph idx="10"/>
          </p:nvPr>
        </p:nvPicPr>
        <p:blipFill>
          <a:blip r:embed="rId2"/>
          <a:stretch>
            <a:fillRect/>
          </a:stretch>
        </p:blipFill>
        <p:spPr>
          <a:xfrm>
            <a:off x="6099622" y="1470025"/>
            <a:ext cx="5015605" cy="5022850"/>
          </a:xfrm>
          <a:prstGeom prst="rect">
            <a:avLst/>
          </a:prstGeom>
        </p:spPr>
      </p:pic>
      <p:pic>
        <p:nvPicPr>
          <p:cNvPr id="5" name="Picture 4" descr="Castle icon">
            <a:extLst>
              <a:ext uri="{FF2B5EF4-FFF2-40B4-BE49-F238E27FC236}">
                <a16:creationId xmlns:a16="http://schemas.microsoft.com/office/drawing/2014/main" id="{4317A6E5-071C-F111-1E00-D998D505A6FF}"/>
              </a:ext>
            </a:extLst>
          </p:cNvPr>
          <p:cNvPicPr>
            <a:picLocks noChangeAspect="1"/>
          </p:cNvPicPr>
          <p:nvPr/>
        </p:nvPicPr>
        <p:blipFill>
          <a:blip r:embed="rId3"/>
          <a:stretch>
            <a:fillRect/>
          </a:stretch>
        </p:blipFill>
        <p:spPr>
          <a:xfrm>
            <a:off x="4522828" y="1564426"/>
            <a:ext cx="292609" cy="292609"/>
          </a:xfrm>
          <a:prstGeom prst="rect">
            <a:avLst/>
          </a:prstGeom>
        </p:spPr>
      </p:pic>
      <p:pic>
        <p:nvPicPr>
          <p:cNvPr id="7" name="Picture 6" descr="Church icon">
            <a:extLst>
              <a:ext uri="{FF2B5EF4-FFF2-40B4-BE49-F238E27FC236}">
                <a16:creationId xmlns:a16="http://schemas.microsoft.com/office/drawing/2014/main" id="{577F2969-F757-2322-B4A0-B779DD61B14C}"/>
              </a:ext>
            </a:extLst>
          </p:cNvPr>
          <p:cNvPicPr>
            <a:picLocks noChangeAspect="1"/>
          </p:cNvPicPr>
          <p:nvPr/>
        </p:nvPicPr>
        <p:blipFill>
          <a:blip r:embed="rId4"/>
          <a:stretch>
            <a:fillRect/>
          </a:stretch>
        </p:blipFill>
        <p:spPr>
          <a:xfrm>
            <a:off x="4522828" y="2099464"/>
            <a:ext cx="316993" cy="304801"/>
          </a:xfrm>
          <a:prstGeom prst="rect">
            <a:avLst/>
          </a:prstGeom>
        </p:spPr>
      </p:pic>
      <p:pic>
        <p:nvPicPr>
          <p:cNvPr id="9" name="Picture 8" descr="Factory icon">
            <a:extLst>
              <a:ext uri="{FF2B5EF4-FFF2-40B4-BE49-F238E27FC236}">
                <a16:creationId xmlns:a16="http://schemas.microsoft.com/office/drawing/2014/main" id="{BE636CF8-B845-E09B-B7BE-F823E0CE97E1}"/>
              </a:ext>
            </a:extLst>
          </p:cNvPr>
          <p:cNvPicPr>
            <a:picLocks noChangeAspect="1"/>
          </p:cNvPicPr>
          <p:nvPr/>
        </p:nvPicPr>
        <p:blipFill>
          <a:blip r:embed="rId5"/>
          <a:stretch>
            <a:fillRect/>
          </a:stretch>
        </p:blipFill>
        <p:spPr>
          <a:xfrm>
            <a:off x="4522827" y="2730828"/>
            <a:ext cx="292609" cy="292609"/>
          </a:xfrm>
          <a:prstGeom prst="rect">
            <a:avLst/>
          </a:prstGeom>
        </p:spPr>
      </p:pic>
      <p:pic>
        <p:nvPicPr>
          <p:cNvPr id="11" name="Picture 10" descr="Bridge icon">
            <a:extLst>
              <a:ext uri="{FF2B5EF4-FFF2-40B4-BE49-F238E27FC236}">
                <a16:creationId xmlns:a16="http://schemas.microsoft.com/office/drawing/2014/main" id="{50260D8A-6023-BEBB-9A13-6C792B292FC4}"/>
              </a:ext>
            </a:extLst>
          </p:cNvPr>
          <p:cNvPicPr>
            <a:picLocks noChangeAspect="1"/>
          </p:cNvPicPr>
          <p:nvPr/>
        </p:nvPicPr>
        <p:blipFill>
          <a:blip r:embed="rId6"/>
          <a:stretch>
            <a:fillRect/>
          </a:stretch>
        </p:blipFill>
        <p:spPr>
          <a:xfrm>
            <a:off x="4510634" y="3317748"/>
            <a:ext cx="316993" cy="222504"/>
          </a:xfrm>
          <a:prstGeom prst="rect">
            <a:avLst/>
          </a:prstGeom>
        </p:spPr>
      </p:pic>
      <p:pic>
        <p:nvPicPr>
          <p:cNvPr id="13" name="Picture 12" descr="Windmill outline">
            <a:extLst>
              <a:ext uri="{FF2B5EF4-FFF2-40B4-BE49-F238E27FC236}">
                <a16:creationId xmlns:a16="http://schemas.microsoft.com/office/drawing/2014/main" id="{DFA9A12E-1FFF-6885-450F-407C44745217}"/>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4531669" y="3788777"/>
            <a:ext cx="292609" cy="292609"/>
          </a:xfrm>
          <a:prstGeom prst="rect">
            <a:avLst/>
          </a:prstGeom>
        </p:spPr>
      </p:pic>
      <p:pic>
        <p:nvPicPr>
          <p:cNvPr id="16" name="Graphic 15" descr="Rollercoaster Up with solid fill">
            <a:extLst>
              <a:ext uri="{FF2B5EF4-FFF2-40B4-BE49-F238E27FC236}">
                <a16:creationId xmlns:a16="http://schemas.microsoft.com/office/drawing/2014/main" id="{07E1570C-70A2-E8A6-4C59-00717CD6629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492936" y="4299113"/>
            <a:ext cx="370073" cy="370073"/>
          </a:xfrm>
          <a:prstGeom prst="rect">
            <a:avLst/>
          </a:prstGeom>
        </p:spPr>
      </p:pic>
      <p:pic>
        <p:nvPicPr>
          <p:cNvPr id="18" name="Graphic 17" descr="Piggy Bank outline">
            <a:extLst>
              <a:ext uri="{FF2B5EF4-FFF2-40B4-BE49-F238E27FC236}">
                <a16:creationId xmlns:a16="http://schemas.microsoft.com/office/drawing/2014/main" id="{433691DE-81FB-E526-F67C-67B378F98AD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492936" y="4853738"/>
            <a:ext cx="379396" cy="379396"/>
          </a:xfrm>
          <a:prstGeom prst="rect">
            <a:avLst/>
          </a:prstGeom>
        </p:spPr>
      </p:pic>
    </p:spTree>
    <p:extLst>
      <p:ext uri="{BB962C8B-B14F-4D97-AF65-F5344CB8AC3E}">
        <p14:creationId xmlns:p14="http://schemas.microsoft.com/office/powerpoint/2010/main" val="214495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0D798E-7CAA-15A6-99D1-D689A1A94EC3}"/>
              </a:ext>
            </a:extLst>
          </p:cNvPr>
          <p:cNvSpPr>
            <a:spLocks noGrp="1"/>
          </p:cNvSpPr>
          <p:nvPr>
            <p:ph type="title"/>
          </p:nvPr>
        </p:nvSpPr>
        <p:spPr/>
        <p:txBody>
          <a:bodyPr/>
          <a:lstStyle/>
          <a:p>
            <a:r>
              <a:rPr lang="en-GB" dirty="0"/>
              <a:t>Your Mission</a:t>
            </a:r>
          </a:p>
        </p:txBody>
      </p:sp>
      <p:sp>
        <p:nvSpPr>
          <p:cNvPr id="2" name="Content Placeholder 1">
            <a:extLst>
              <a:ext uri="{FF2B5EF4-FFF2-40B4-BE49-F238E27FC236}">
                <a16:creationId xmlns:a16="http://schemas.microsoft.com/office/drawing/2014/main" id="{C0D7D58B-0E3C-7D5B-A6F7-6BB5362AC8AF}"/>
              </a:ext>
            </a:extLst>
          </p:cNvPr>
          <p:cNvSpPr>
            <a:spLocks noGrp="1"/>
          </p:cNvSpPr>
          <p:nvPr>
            <p:ph idx="1"/>
          </p:nvPr>
        </p:nvSpPr>
        <p:spPr>
          <a:xfrm>
            <a:off x="381885" y="1470244"/>
            <a:ext cx="5022887" cy="5262152"/>
          </a:xfrm>
        </p:spPr>
        <p:txBody>
          <a:bodyPr/>
          <a:lstStyle/>
          <a:p>
            <a:r>
              <a:rPr lang="en-GB" dirty="0"/>
              <a:t>Help Historic England record important historic places by:</a:t>
            </a:r>
          </a:p>
          <a:p>
            <a:pPr marL="457200" indent="-457200">
              <a:buFont typeface="Wingdings" panose="05000000000000000000" pitchFamily="2" charset="2"/>
              <a:buChar char="Ø"/>
            </a:pPr>
            <a:r>
              <a:rPr lang="en-GB" dirty="0"/>
              <a:t>visiting historic sites and buildings</a:t>
            </a:r>
          </a:p>
          <a:p>
            <a:pPr marL="457200" indent="-457200">
              <a:buFont typeface="Wingdings" panose="05000000000000000000" pitchFamily="2" charset="2"/>
              <a:buChar char="Ø"/>
            </a:pPr>
            <a:r>
              <a:rPr lang="en-GB" dirty="0"/>
              <a:t>taking photographs</a:t>
            </a:r>
          </a:p>
          <a:p>
            <a:pPr marL="457200" indent="-457200">
              <a:buFont typeface="Wingdings" panose="05000000000000000000" pitchFamily="2" charset="2"/>
              <a:buChar char="Ø"/>
            </a:pPr>
            <a:r>
              <a:rPr lang="en-GB" dirty="0"/>
              <a:t>researching their story</a:t>
            </a:r>
          </a:p>
          <a:p>
            <a:pPr marL="457200" indent="-457200">
              <a:buFont typeface="Wingdings" panose="05000000000000000000" pitchFamily="2" charset="2"/>
              <a:buChar char="Ø"/>
            </a:pPr>
            <a:r>
              <a:rPr lang="en-GB" dirty="0"/>
              <a:t>uploading your photos and information</a:t>
            </a:r>
          </a:p>
          <a:p>
            <a:r>
              <a:rPr lang="en-GB" sz="2400" dirty="0"/>
              <a:t>Your contribution will become part of the national historic record/National Heritage List for England</a:t>
            </a:r>
          </a:p>
          <a:p>
            <a:endParaRPr lang="en-GB" sz="2600" dirty="0"/>
          </a:p>
        </p:txBody>
      </p:sp>
      <p:pic>
        <p:nvPicPr>
          <p:cNvPr id="11" name="Content Placeholder 10" descr="A colourful image showing drawing of different types of listed places and the number of each - 552 oast houses, 246 palaces, 126 cheese lofts, 511 pigsties, 717 windmills, 8 seaforts, 1 skatepark, 57 wrecks, 87 piers, 5 rollercoasters, 16 plague crosses and 1 rocket!">
            <a:extLst>
              <a:ext uri="{FF2B5EF4-FFF2-40B4-BE49-F238E27FC236}">
                <a16:creationId xmlns:a16="http://schemas.microsoft.com/office/drawing/2014/main" id="{1D801C44-335A-5520-BCB6-8083CA5573DB}"/>
              </a:ext>
            </a:extLst>
          </p:cNvPr>
          <p:cNvPicPr>
            <a:picLocks noGrp="1" noChangeAspect="1"/>
          </p:cNvPicPr>
          <p:nvPr>
            <p:ph idx="10"/>
          </p:nvPr>
        </p:nvPicPr>
        <p:blipFill>
          <a:blip r:embed="rId3"/>
          <a:stretch>
            <a:fillRect/>
          </a:stretch>
        </p:blipFill>
        <p:spPr>
          <a:xfrm>
            <a:off x="6099622" y="1470025"/>
            <a:ext cx="5015605" cy="5022850"/>
          </a:xfrm>
          <a:prstGeom prst="rect">
            <a:avLst/>
          </a:prstGeom>
        </p:spPr>
      </p:pic>
    </p:spTree>
    <p:extLst>
      <p:ext uri="{BB962C8B-B14F-4D97-AF65-F5344CB8AC3E}">
        <p14:creationId xmlns:p14="http://schemas.microsoft.com/office/powerpoint/2010/main" val="37557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F8FF2-6D95-3884-52FB-AB52E0EF6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CB342-2A50-8E6F-B588-A3EE00FE2B0B}"/>
              </a:ext>
            </a:extLst>
          </p:cNvPr>
          <p:cNvSpPr>
            <a:spLocks noGrp="1"/>
          </p:cNvSpPr>
          <p:nvPr>
            <p:ph type="title"/>
          </p:nvPr>
        </p:nvSpPr>
        <p:spPr/>
        <p:txBody>
          <a:bodyPr/>
          <a:lstStyle/>
          <a:p>
            <a:r>
              <a:rPr lang="en-GB" dirty="0"/>
              <a:t>Help us find the missing pieces!</a:t>
            </a:r>
          </a:p>
        </p:txBody>
      </p:sp>
      <p:grpSp>
        <p:nvGrpSpPr>
          <p:cNvPr id="10" name="Analyse" descr="Analyse Character">
            <a:extLst>
              <a:ext uri="{FF2B5EF4-FFF2-40B4-BE49-F238E27FC236}">
                <a16:creationId xmlns:a16="http://schemas.microsoft.com/office/drawing/2014/main" id="{CEB062BE-8FEE-56FD-D389-5026D5589869}"/>
              </a:ext>
            </a:extLst>
          </p:cNvPr>
          <p:cNvGrpSpPr/>
          <p:nvPr/>
        </p:nvGrpSpPr>
        <p:grpSpPr>
          <a:xfrm flipH="1">
            <a:off x="513780" y="1778557"/>
            <a:ext cx="2279662" cy="1406769"/>
            <a:chOff x="4483059" y="3603106"/>
            <a:chExt cx="4602677" cy="2840291"/>
          </a:xfrm>
        </p:grpSpPr>
        <p:sp>
          <p:nvSpPr>
            <p:cNvPr id="11" name="Washi">
              <a:extLst>
                <a:ext uri="{FF2B5EF4-FFF2-40B4-BE49-F238E27FC236}">
                  <a16:creationId xmlns:a16="http://schemas.microsoft.com/office/drawing/2014/main" id="{7D46644C-A3CC-AE1F-4421-24D8C099FCC3}"/>
                </a:ext>
                <a:ext uri="{C183D7F6-B498-43B3-948B-1728B52AA6E4}">
                  <adec:decorative xmlns:adec="http://schemas.microsoft.com/office/drawing/2017/decorative" val="1"/>
                </a:ext>
              </a:extLst>
            </p:cNvPr>
            <p:cNvSpPr txBox="1">
              <a:spLocks/>
            </p:cNvSpPr>
            <p:nvPr/>
          </p:nvSpPr>
          <p:spPr>
            <a:xfrm>
              <a:off x="4483059" y="3603106"/>
              <a:ext cx="3363283" cy="681039"/>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2" name="Text Placeholder">
              <a:extLst>
                <a:ext uri="{FF2B5EF4-FFF2-40B4-BE49-F238E27FC236}">
                  <a16:creationId xmlns:a16="http://schemas.microsoft.com/office/drawing/2014/main" id="{C651CE26-0E6F-AA20-CFE9-D2994BEE3308}"/>
                </a:ext>
              </a:extLst>
            </p:cNvPr>
            <p:cNvSpPr txBox="1">
              <a:spLocks/>
            </p:cNvSpPr>
            <p:nvPr/>
          </p:nvSpPr>
          <p:spPr>
            <a:xfrm rot="21383919">
              <a:off x="4789653" y="3688949"/>
              <a:ext cx="2750097" cy="538769"/>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F3F3F"/>
                  </a:solidFill>
                  <a:effectLst/>
                  <a:latin typeface="Helvetica" pitchFamily="2" charset="0"/>
                </a:rPr>
                <a:t>You can help</a:t>
              </a:r>
            </a:p>
          </p:txBody>
        </p:sp>
        <p:pic>
          <p:nvPicPr>
            <p:cNvPr id="13" name="Analyse">
              <a:extLst>
                <a:ext uri="{FF2B5EF4-FFF2-40B4-BE49-F238E27FC236}">
                  <a16:creationId xmlns:a16="http://schemas.microsoft.com/office/drawing/2014/main" id="{C1FA4EDD-A36A-0537-25A4-3F3C75854D93}"/>
                </a:ext>
              </a:extLst>
            </p:cNvPr>
            <p:cNvPicPr>
              <a:picLocks noChangeAspect="1"/>
            </p:cNvPicPr>
            <p:nvPr/>
          </p:nvPicPr>
          <p:blipFill>
            <a:blip r:embed="rId4"/>
            <a:srcRect/>
            <a:stretch/>
          </p:blipFill>
          <p:spPr>
            <a:xfrm>
              <a:off x="6342394" y="3751047"/>
              <a:ext cx="2743342" cy="2692350"/>
            </a:xfrm>
            <a:prstGeom prst="rect">
              <a:avLst/>
            </a:prstGeom>
          </p:spPr>
        </p:pic>
      </p:grpSp>
      <p:sp>
        <p:nvSpPr>
          <p:cNvPr id="3" name="Content Placeholder 2">
            <a:extLst>
              <a:ext uri="{FF2B5EF4-FFF2-40B4-BE49-F238E27FC236}">
                <a16:creationId xmlns:a16="http://schemas.microsoft.com/office/drawing/2014/main" id="{6DC1FCC5-A54C-9038-6CA5-B38D2ADFD981}"/>
              </a:ext>
            </a:extLst>
          </p:cNvPr>
          <p:cNvSpPr>
            <a:spLocks noGrp="1"/>
          </p:cNvSpPr>
          <p:nvPr>
            <p:ph idx="1"/>
          </p:nvPr>
        </p:nvSpPr>
        <p:spPr>
          <a:xfrm>
            <a:off x="2793442" y="1399707"/>
            <a:ext cx="8984012" cy="1921716"/>
          </a:xfrm>
        </p:spPr>
        <p:txBody>
          <a:bodyPr/>
          <a:lstStyle/>
          <a:p>
            <a:r>
              <a:rPr lang="en-GB" dirty="0"/>
              <a:t>Across England, thousands of historic places have stories to tell - but their official descriptions can be hard to understand. So, we need YOU to help us improve them by adding photos and extra information!</a:t>
            </a:r>
          </a:p>
        </p:txBody>
      </p:sp>
      <p:pic>
        <p:nvPicPr>
          <p:cNvPr id="17" name="Picture Placeholder 16" descr="Screenshot of an Official List Enty showing summary details and date listed.">
            <a:extLst>
              <a:ext uri="{FF2B5EF4-FFF2-40B4-BE49-F238E27FC236}">
                <a16:creationId xmlns:a16="http://schemas.microsoft.com/office/drawing/2014/main" id="{9AB59D87-A904-6EA4-3B69-E26027C200CC}"/>
              </a:ext>
            </a:extLst>
          </p:cNvPr>
          <p:cNvPicPr>
            <a:picLocks noGrp="1" noChangeAspect="1"/>
          </p:cNvPicPr>
          <p:nvPr>
            <p:ph type="pic" sz="quarter" idx="10"/>
          </p:nvPr>
        </p:nvPicPr>
        <p:blipFill>
          <a:blip r:embed="rId5"/>
          <a:srcRect t="4665" b="4665"/>
          <a:stretch>
            <a:fillRect/>
          </a:stretch>
        </p:blipFill>
        <p:spPr>
          <a:prstGeom prst="rect">
            <a:avLst/>
          </a:prstGeom>
        </p:spPr>
      </p:pic>
      <p:pic>
        <p:nvPicPr>
          <p:cNvPr id="19" name="Picture Placeholder 18" descr="Screenshot of an Official List Enty showing summary location and details .">
            <a:extLst>
              <a:ext uri="{FF2B5EF4-FFF2-40B4-BE49-F238E27FC236}">
                <a16:creationId xmlns:a16="http://schemas.microsoft.com/office/drawing/2014/main" id="{A685FC4E-2CB4-6F7F-BBFB-D8CC79CAF144}"/>
              </a:ext>
            </a:extLst>
          </p:cNvPr>
          <p:cNvPicPr>
            <a:picLocks noGrp="1" noChangeAspect="1"/>
          </p:cNvPicPr>
          <p:nvPr>
            <p:ph type="pic" sz="quarter" idx="11"/>
          </p:nvPr>
        </p:nvPicPr>
        <p:blipFill>
          <a:blip r:embed="rId6"/>
          <a:srcRect t="4613" b="4613"/>
          <a:stretch>
            <a:fillRect/>
          </a:stretch>
        </p:blipFill>
        <p:spPr>
          <a:prstGeom prst="rect">
            <a:avLst/>
          </a:prstGeom>
        </p:spPr>
      </p:pic>
      <p:pic>
        <p:nvPicPr>
          <p:cNvPr id="21" name="Picture Placeholder 20" descr="'look icon with caption saying: This is a 'Missing Piece' that I have added after visiting the shop.">
            <a:extLst>
              <a:ext uri="{FF2B5EF4-FFF2-40B4-BE49-F238E27FC236}">
                <a16:creationId xmlns:a16="http://schemas.microsoft.com/office/drawing/2014/main" id="{66AA2367-0503-C0B6-065C-95030E4B17EE}"/>
              </a:ext>
            </a:extLst>
          </p:cNvPr>
          <p:cNvPicPr>
            <a:picLocks noGrp="1" noChangeAspect="1"/>
          </p:cNvPicPr>
          <p:nvPr>
            <p:ph type="pic" sz="quarter" idx="12"/>
          </p:nvPr>
        </p:nvPicPr>
        <p:blipFill>
          <a:blip r:embed="rId7"/>
          <a:stretch>
            <a:fillRect/>
          </a:stretch>
        </p:blipFill>
        <p:spPr>
          <a:xfrm>
            <a:off x="8871946" y="3645716"/>
            <a:ext cx="2635160" cy="2923337"/>
          </a:xfrm>
          <a:prstGeom prst="rect">
            <a:avLst/>
          </a:prstGeom>
        </p:spPr>
      </p:pic>
      <p:pic>
        <p:nvPicPr>
          <p:cNvPr id="23" name="Picture 22" descr="Screenshot of Comments &amp; Photo section showing User contributions to Missing Pieces, including to photos of the inside of an old fashioned shop">
            <a:extLst>
              <a:ext uri="{FF2B5EF4-FFF2-40B4-BE49-F238E27FC236}">
                <a16:creationId xmlns:a16="http://schemas.microsoft.com/office/drawing/2014/main" id="{47763321-411B-DD7F-0F5A-31E58B03E92A}"/>
              </a:ext>
            </a:extLst>
          </p:cNvPr>
          <p:cNvPicPr>
            <a:picLocks noChangeAspect="1"/>
          </p:cNvPicPr>
          <p:nvPr/>
        </p:nvPicPr>
        <p:blipFill>
          <a:blip r:embed="rId8"/>
          <a:stretch>
            <a:fillRect/>
          </a:stretch>
        </p:blipFill>
        <p:spPr>
          <a:xfrm>
            <a:off x="414337" y="3258599"/>
            <a:ext cx="3665293" cy="3431800"/>
          </a:xfrm>
          <a:prstGeom prst="rect">
            <a:avLst/>
          </a:prstGeom>
        </p:spPr>
      </p:pic>
      <p:pic>
        <p:nvPicPr>
          <p:cNvPr id="25" name="Picture 24" descr="Screenshot of Comments &amp; Photo section showing 4 photos of the inside of an old fashioned shop with captions describing them">
            <a:extLst>
              <a:ext uri="{FF2B5EF4-FFF2-40B4-BE49-F238E27FC236}">
                <a16:creationId xmlns:a16="http://schemas.microsoft.com/office/drawing/2014/main" id="{DF32BF41-984C-A0A8-69AF-0A46DC52B557}"/>
              </a:ext>
            </a:extLst>
          </p:cNvPr>
          <p:cNvPicPr>
            <a:picLocks noChangeAspect="1"/>
          </p:cNvPicPr>
          <p:nvPr/>
        </p:nvPicPr>
        <p:blipFill>
          <a:blip r:embed="rId9"/>
          <a:srcRect t="2908"/>
          <a:stretch>
            <a:fillRect/>
          </a:stretch>
        </p:blipFill>
        <p:spPr>
          <a:xfrm>
            <a:off x="4257208" y="3288120"/>
            <a:ext cx="3707697" cy="3431801"/>
          </a:xfrm>
          <a:prstGeom prst="rect">
            <a:avLst/>
          </a:prstGeom>
        </p:spPr>
      </p:pic>
    </p:spTree>
    <p:extLst>
      <p:ext uri="{BB962C8B-B14F-4D97-AF65-F5344CB8AC3E}">
        <p14:creationId xmlns:p14="http://schemas.microsoft.com/office/powerpoint/2010/main" val="418286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8BC78C-D99E-81F3-3B77-F8D726A1FDD8}"/>
              </a:ext>
            </a:extLst>
          </p:cNvPr>
          <p:cNvSpPr>
            <a:spLocks noGrp="1"/>
          </p:cNvSpPr>
          <p:nvPr>
            <p:ph type="title"/>
          </p:nvPr>
        </p:nvSpPr>
        <p:spPr/>
        <p:txBody>
          <a:bodyPr>
            <a:normAutofit/>
          </a:bodyPr>
          <a:lstStyle/>
          <a:p>
            <a:r>
              <a:rPr lang="en-US" dirty="0"/>
              <a:t>Adding the missing pieces!</a:t>
            </a:r>
          </a:p>
        </p:txBody>
      </p:sp>
      <p:pic>
        <p:nvPicPr>
          <p:cNvPr id="20" name="Content Placeholder 19" descr="Character icon hold two jigsaw pieces with the words 'Missing Pieces'">
            <a:extLst>
              <a:ext uri="{FF2B5EF4-FFF2-40B4-BE49-F238E27FC236}">
                <a16:creationId xmlns:a16="http://schemas.microsoft.com/office/drawing/2014/main" id="{DE8966DD-C569-8200-0332-7D62C438FE71}"/>
              </a:ext>
            </a:extLst>
          </p:cNvPr>
          <p:cNvPicPr>
            <a:picLocks noGrp="1" noChangeAspect="1"/>
          </p:cNvPicPr>
          <p:nvPr>
            <p:ph idx="1"/>
          </p:nvPr>
        </p:nvPicPr>
        <p:blipFill>
          <a:blip r:embed="rId3"/>
          <a:stretch>
            <a:fillRect/>
          </a:stretch>
        </p:blipFill>
        <p:spPr>
          <a:xfrm>
            <a:off x="382588" y="1882131"/>
            <a:ext cx="5324475" cy="4039889"/>
          </a:xfrm>
          <a:prstGeom prst="rect">
            <a:avLst/>
          </a:prstGeom>
        </p:spPr>
      </p:pic>
      <p:sp>
        <p:nvSpPr>
          <p:cNvPr id="18" name="Picture Placeholder 25" descr="Paper post-it">
            <a:extLst>
              <a:ext uri="{FF2B5EF4-FFF2-40B4-BE49-F238E27FC236}">
                <a16:creationId xmlns:a16="http://schemas.microsoft.com/office/drawing/2014/main" id="{20288005-A353-D1E0-8E62-AA9A923E8156}"/>
              </a:ext>
            </a:extLst>
          </p:cNvPr>
          <p:cNvSpPr txBox="1">
            <a:spLocks/>
          </p:cNvSpPr>
          <p:nvPr/>
        </p:nvSpPr>
        <p:spPr>
          <a:xfrm>
            <a:off x="6297612" y="1437893"/>
            <a:ext cx="5511800" cy="4892603"/>
          </a:xfrm>
          <a:prstGeom prst="rect">
            <a:avLst/>
          </a:prstGeom>
          <a:blipFill>
            <a:blip r:embed="rId4"/>
            <a:stretch>
              <a:fillRect l="-412" r="-412"/>
            </a:stretch>
          </a:blipFill>
        </p:spPr>
        <p:txBody>
          <a:bodyPr lIns="216000" tIns="108000" rIns="216000" bIns="108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GB" dirty="0"/>
              <a:t>Every snapshot and story you add to the Missing Pieces Project becomes an important part of the story of England.</a:t>
            </a:r>
          </a:p>
          <a:p>
            <a:r>
              <a:rPr lang="en-GB" dirty="0"/>
              <a:t>The more pieces we gather, the more we can protect these special places today — and for all the young people who will see them in the future.</a:t>
            </a:r>
            <a:endParaRPr lang="en-US" dirty="0"/>
          </a:p>
        </p:txBody>
      </p:sp>
      <p:pic>
        <p:nvPicPr>
          <p:cNvPr id="3" name="Picture 2" descr="Historic England logo">
            <a:extLst>
              <a:ext uri="{FF2B5EF4-FFF2-40B4-BE49-F238E27FC236}">
                <a16:creationId xmlns:a16="http://schemas.microsoft.com/office/drawing/2014/main" id="{2FB235E5-4692-2326-76B1-3D973F1D263B}"/>
              </a:ext>
            </a:extLst>
          </p:cNvPr>
          <p:cNvPicPr>
            <a:picLocks noChangeAspect="1"/>
          </p:cNvPicPr>
          <p:nvPr/>
        </p:nvPicPr>
        <p:blipFill>
          <a:blip r:embed="rId5"/>
          <a:srcRect l="346" r="346"/>
          <a:stretch/>
        </p:blipFill>
        <p:spPr>
          <a:xfrm>
            <a:off x="8489788" y="1075414"/>
            <a:ext cx="717630" cy="724959"/>
          </a:xfrm>
          <a:prstGeom prst="rect">
            <a:avLst/>
          </a:prstGeom>
        </p:spPr>
      </p:pic>
    </p:spTree>
    <p:extLst>
      <p:ext uri="{BB962C8B-B14F-4D97-AF65-F5344CB8AC3E}">
        <p14:creationId xmlns:p14="http://schemas.microsoft.com/office/powerpoint/2010/main" val="60850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8B3DA-4500-DA6F-81D2-AA48E2E0A5A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2DE1F89-BA9E-735C-7616-C9C11EBDF551}"/>
              </a:ext>
            </a:extLst>
          </p:cNvPr>
          <p:cNvSpPr>
            <a:spLocks noGrp="1"/>
          </p:cNvSpPr>
          <p:nvPr>
            <p:ph type="title"/>
          </p:nvPr>
        </p:nvSpPr>
        <p:spPr/>
        <p:txBody>
          <a:bodyPr>
            <a:normAutofit fontScale="90000"/>
          </a:bodyPr>
          <a:lstStyle/>
          <a:p>
            <a:r>
              <a:rPr lang="en-GB" altLang="en-US" dirty="0"/>
              <a:t>Get started in 3 easy steps</a:t>
            </a:r>
            <a:br>
              <a:rPr lang="en-US" dirty="0"/>
            </a:br>
            <a:endParaRPr lang="en-US" dirty="0"/>
          </a:p>
        </p:txBody>
      </p:sp>
      <p:grpSp>
        <p:nvGrpSpPr>
          <p:cNvPr id="15" name="Group 14" descr="Step 1">
            <a:extLst>
              <a:ext uri="{FF2B5EF4-FFF2-40B4-BE49-F238E27FC236}">
                <a16:creationId xmlns:a16="http://schemas.microsoft.com/office/drawing/2014/main" id="{3F9B0192-D44D-EEB1-00B2-0EB1A2D1D464}"/>
              </a:ext>
            </a:extLst>
          </p:cNvPr>
          <p:cNvGrpSpPr/>
          <p:nvPr/>
        </p:nvGrpSpPr>
        <p:grpSpPr>
          <a:xfrm>
            <a:off x="263379" y="815478"/>
            <a:ext cx="1410790" cy="681038"/>
            <a:chOff x="263379" y="815478"/>
            <a:chExt cx="1410790" cy="681038"/>
          </a:xfrm>
        </p:grpSpPr>
        <p:sp>
          <p:nvSpPr>
            <p:cNvPr id="8" name="Picture Placeholder 39">
              <a:extLst>
                <a:ext uri="{FF2B5EF4-FFF2-40B4-BE49-F238E27FC236}">
                  <a16:creationId xmlns:a16="http://schemas.microsoft.com/office/drawing/2014/main" id="{5FA36D89-C079-DED0-CC86-52F3A193206B}"/>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41">
              <a:extLst>
                <a:ext uri="{FF2B5EF4-FFF2-40B4-BE49-F238E27FC236}">
                  <a16:creationId xmlns:a16="http://schemas.microsoft.com/office/drawing/2014/main" id="{539EED89-0B9C-D986-3A83-FE108AA49529}"/>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Step 1</a:t>
              </a:r>
            </a:p>
          </p:txBody>
        </p:sp>
      </p:grpSp>
      <p:sp>
        <p:nvSpPr>
          <p:cNvPr id="5" name="Content Placeholder 4">
            <a:extLst>
              <a:ext uri="{FF2B5EF4-FFF2-40B4-BE49-F238E27FC236}">
                <a16:creationId xmlns:a16="http://schemas.microsoft.com/office/drawing/2014/main" id="{2C407E27-697B-9E0A-04C2-BF58E6A4E024}"/>
              </a:ext>
            </a:extLst>
          </p:cNvPr>
          <p:cNvSpPr>
            <a:spLocks noGrp="1"/>
          </p:cNvSpPr>
          <p:nvPr>
            <p:ph idx="1"/>
          </p:nvPr>
        </p:nvSpPr>
        <p:spPr>
          <a:xfrm>
            <a:off x="381886" y="1427424"/>
            <a:ext cx="5324852" cy="5286197"/>
          </a:xfrm>
        </p:spPr>
        <p:txBody>
          <a:bodyPr/>
          <a:lstStyle/>
          <a:p>
            <a:r>
              <a:rPr lang="en-GB" altLang="en-US" sz="2000" b="1" dirty="0"/>
              <a:t>Register:</a:t>
            </a:r>
            <a:r>
              <a:rPr lang="en-GB" altLang="en-US" sz="2000" dirty="0"/>
              <a:t> </a:t>
            </a:r>
            <a:r>
              <a:rPr lang="en-GB" sz="2000" dirty="0"/>
              <a:t>Create an account on the Historic England website</a:t>
            </a:r>
          </a:p>
          <a:p>
            <a:r>
              <a:rPr lang="en-GB" sz="1200" dirty="0"/>
              <a:t>(If you are under 13, a responsible adult will need to upload on your behalf)</a:t>
            </a:r>
          </a:p>
          <a:p>
            <a:pPr eaLnBrk="1" hangingPunct="1">
              <a:spcBef>
                <a:spcPct val="0"/>
              </a:spcBef>
              <a:buFontTx/>
              <a:buNone/>
            </a:pPr>
            <a:endParaRPr lang="en-GB" altLang="en-US" sz="2400" dirty="0"/>
          </a:p>
          <a:p>
            <a:pPr eaLnBrk="1" hangingPunct="1">
              <a:spcBef>
                <a:spcPct val="0"/>
              </a:spcBef>
              <a:buFontTx/>
              <a:buNone/>
            </a:pPr>
            <a:endParaRPr lang="en-GB" altLang="en-US" sz="2000" dirty="0"/>
          </a:p>
          <a:p>
            <a:r>
              <a:rPr lang="en-GB" sz="2000" b="1" dirty="0"/>
              <a:t>Search: </a:t>
            </a:r>
            <a:r>
              <a:rPr lang="en-GB" sz="2000" dirty="0"/>
              <a:t>Find a Listed Site or Building using the </a:t>
            </a:r>
            <a:r>
              <a:rPr lang="en-GB" sz="2000" b="1" dirty="0"/>
              <a:t>Map Search</a:t>
            </a:r>
            <a:r>
              <a:rPr lang="en-GB" sz="2000" dirty="0"/>
              <a:t> tool, enter your postcode or address to find historic places near you</a:t>
            </a:r>
          </a:p>
          <a:p>
            <a:endParaRPr lang="en-GB" sz="2400" dirty="0"/>
          </a:p>
          <a:p>
            <a:r>
              <a:rPr lang="en-GB" sz="2000" b="1" dirty="0"/>
              <a:t>Add Photos/Video and Information: </a:t>
            </a:r>
            <a:r>
              <a:rPr lang="en-GB" sz="2000" dirty="0"/>
              <a:t>Visit the building or site and upload your contribution</a:t>
            </a:r>
          </a:p>
          <a:p>
            <a:pPr marL="342900" indent="-342900">
              <a:buFont typeface="Arial" panose="020B0604020202020204" pitchFamily="34" charset="0"/>
              <a:buChar char="•"/>
            </a:pPr>
            <a:r>
              <a:rPr lang="en-GB" sz="2000" dirty="0"/>
              <a:t>Photographs/video</a:t>
            </a:r>
          </a:p>
          <a:p>
            <a:pPr marL="342900" indent="-342900">
              <a:buFont typeface="Arial" panose="020B0604020202020204" pitchFamily="34" charset="0"/>
              <a:buChar char="•"/>
            </a:pPr>
            <a:r>
              <a:rPr lang="en-GB" sz="2000" dirty="0"/>
              <a:t>short historical information</a:t>
            </a:r>
          </a:p>
          <a:p>
            <a:pPr marL="342900" indent="-342900">
              <a:buFont typeface="Arial" panose="020B0604020202020204" pitchFamily="34" charset="0"/>
              <a:buChar char="•"/>
            </a:pPr>
            <a:r>
              <a:rPr lang="en-GB" sz="2000" dirty="0"/>
              <a:t>anything interesting you discovered</a:t>
            </a:r>
          </a:p>
          <a:p>
            <a:pPr eaLnBrk="1" hangingPunct="1">
              <a:spcBef>
                <a:spcPct val="0"/>
              </a:spcBef>
              <a:buFontTx/>
              <a:buNone/>
            </a:pPr>
            <a:endParaRPr lang="en-GB" altLang="en-US" sz="2000" dirty="0"/>
          </a:p>
        </p:txBody>
      </p:sp>
      <p:grpSp>
        <p:nvGrpSpPr>
          <p:cNvPr id="16" name="Group 15" descr="Step 2">
            <a:extLst>
              <a:ext uri="{FF2B5EF4-FFF2-40B4-BE49-F238E27FC236}">
                <a16:creationId xmlns:a16="http://schemas.microsoft.com/office/drawing/2014/main" id="{48284406-0C6E-BCB8-7ED7-D5595EA3E5F6}"/>
              </a:ext>
            </a:extLst>
          </p:cNvPr>
          <p:cNvGrpSpPr/>
          <p:nvPr/>
        </p:nvGrpSpPr>
        <p:grpSpPr>
          <a:xfrm>
            <a:off x="246816" y="2479153"/>
            <a:ext cx="1410790" cy="681038"/>
            <a:chOff x="263379" y="815478"/>
            <a:chExt cx="1410790" cy="681038"/>
          </a:xfrm>
        </p:grpSpPr>
        <p:sp>
          <p:nvSpPr>
            <p:cNvPr id="17" name="Picture Placeholder 39">
              <a:extLst>
                <a:ext uri="{FF2B5EF4-FFF2-40B4-BE49-F238E27FC236}">
                  <a16:creationId xmlns:a16="http://schemas.microsoft.com/office/drawing/2014/main" id="{E4B3FFE4-C385-1390-BFDC-A9CDF318005E}"/>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8" name="Text Placeholder 41">
              <a:extLst>
                <a:ext uri="{FF2B5EF4-FFF2-40B4-BE49-F238E27FC236}">
                  <a16:creationId xmlns:a16="http://schemas.microsoft.com/office/drawing/2014/main" id="{33CFE0E9-FCB7-508C-8EF0-2B6C03E30876}"/>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2</a:t>
              </a:r>
            </a:p>
          </p:txBody>
        </p:sp>
      </p:grpSp>
      <p:grpSp>
        <p:nvGrpSpPr>
          <p:cNvPr id="19" name="Group 18" descr="Step 3">
            <a:extLst>
              <a:ext uri="{FF2B5EF4-FFF2-40B4-BE49-F238E27FC236}">
                <a16:creationId xmlns:a16="http://schemas.microsoft.com/office/drawing/2014/main" id="{53785A44-2F6A-13CC-9694-5152808069F6}"/>
              </a:ext>
            </a:extLst>
          </p:cNvPr>
          <p:cNvGrpSpPr/>
          <p:nvPr/>
        </p:nvGrpSpPr>
        <p:grpSpPr>
          <a:xfrm>
            <a:off x="230253" y="4095710"/>
            <a:ext cx="1410790" cy="681038"/>
            <a:chOff x="263379" y="815478"/>
            <a:chExt cx="1410790" cy="681038"/>
          </a:xfrm>
        </p:grpSpPr>
        <p:sp>
          <p:nvSpPr>
            <p:cNvPr id="20" name="Picture Placeholder 39">
              <a:extLst>
                <a:ext uri="{FF2B5EF4-FFF2-40B4-BE49-F238E27FC236}">
                  <a16:creationId xmlns:a16="http://schemas.microsoft.com/office/drawing/2014/main" id="{5A228834-0859-C992-DE05-54AD38533199}"/>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1" name="Text Placeholder 41">
              <a:extLst>
                <a:ext uri="{FF2B5EF4-FFF2-40B4-BE49-F238E27FC236}">
                  <a16:creationId xmlns:a16="http://schemas.microsoft.com/office/drawing/2014/main" id="{AADCBA92-9C61-7287-539D-9E02D15171C6}"/>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3</a:t>
              </a:r>
            </a:p>
          </p:txBody>
        </p:sp>
      </p:grpSp>
      <p:pic>
        <p:nvPicPr>
          <p:cNvPr id="14" name="Picture Placeholder 13" descr="The back of a persons head showing them holding a smartphone and taking a photo of a building with their smartphone">
            <a:extLst>
              <a:ext uri="{FF2B5EF4-FFF2-40B4-BE49-F238E27FC236}">
                <a16:creationId xmlns:a16="http://schemas.microsoft.com/office/drawing/2014/main" id="{4BFBD5AA-71C9-9E5E-A3B9-38C65B9CAC81}"/>
              </a:ext>
            </a:extLst>
          </p:cNvPr>
          <p:cNvPicPr>
            <a:picLocks noGrp="1" noChangeAspect="1"/>
          </p:cNvPicPr>
          <p:nvPr>
            <p:ph type="pic" sz="quarter" idx="10"/>
          </p:nvPr>
        </p:nvPicPr>
        <p:blipFill>
          <a:blip r:embed="rId4"/>
          <a:srcRect l="296" r="296"/>
          <a:stretch>
            <a:fillRect/>
          </a:stretch>
        </p:blipFill>
        <p:spPr>
          <a:prstGeom prst="rect">
            <a:avLst/>
          </a:prstGeom>
        </p:spPr>
      </p:pic>
      <p:sp>
        <p:nvSpPr>
          <p:cNvPr id="3" name="Text Placeholder 2">
            <a:extLst>
              <a:ext uri="{FF2B5EF4-FFF2-40B4-BE49-F238E27FC236}">
                <a16:creationId xmlns:a16="http://schemas.microsoft.com/office/drawing/2014/main" id="{891BD8CF-9E2E-F8D8-6784-4CE0BA5B9510}"/>
              </a:ext>
            </a:extLst>
          </p:cNvPr>
          <p:cNvSpPr>
            <a:spLocks noGrp="1"/>
          </p:cNvSpPr>
          <p:nvPr>
            <p:ph type="body" sz="quarter" idx="26"/>
          </p:nvPr>
        </p:nvSpPr>
        <p:spPr/>
        <p:txBody>
          <a:bodyPr/>
          <a:lstStyle/>
          <a:p>
            <a:r>
              <a:rPr lang="en-GB" altLang="en-US" dirty="0"/>
              <a:t>A young person photographing a building with a phone camera</a:t>
            </a:r>
            <a:endParaRPr lang="en-US" dirty="0"/>
          </a:p>
        </p:txBody>
      </p:sp>
    </p:spTree>
    <p:extLst>
      <p:ext uri="{BB962C8B-B14F-4D97-AF65-F5344CB8AC3E}">
        <p14:creationId xmlns:p14="http://schemas.microsoft.com/office/powerpoint/2010/main" val="128377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1C1E2-3A4E-2216-20EC-02D494A19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274836-1A15-CBD5-89D8-C082C2E89C9E}"/>
              </a:ext>
            </a:extLst>
          </p:cNvPr>
          <p:cNvSpPr>
            <a:spLocks noGrp="1"/>
          </p:cNvSpPr>
          <p:nvPr>
            <p:ph type="title"/>
          </p:nvPr>
        </p:nvSpPr>
        <p:spPr/>
        <p:txBody>
          <a:bodyPr>
            <a:normAutofit/>
          </a:bodyPr>
          <a:lstStyle/>
          <a:p>
            <a:r>
              <a:rPr lang="en-GB" dirty="0"/>
              <a:t>Step 1: Register </a:t>
            </a:r>
            <a:r>
              <a:rPr lang="en-GB" sz="1800" dirty="0"/>
              <a:t>(</a:t>
            </a:r>
            <a:r>
              <a:rPr lang="en-GB" sz="1800" dirty="0">
                <a:hlinkClick r:id="rId3"/>
              </a:rPr>
              <a:t>https://account.historicengland.org.uk/</a:t>
            </a:r>
            <a:r>
              <a:rPr lang="en-GB" sz="1800" dirty="0"/>
              <a:t>)  </a:t>
            </a:r>
          </a:p>
        </p:txBody>
      </p:sp>
      <p:sp>
        <p:nvSpPr>
          <p:cNvPr id="18" name="TextBox 17">
            <a:extLst>
              <a:ext uri="{FF2B5EF4-FFF2-40B4-BE49-F238E27FC236}">
                <a16:creationId xmlns:a16="http://schemas.microsoft.com/office/drawing/2014/main" id="{F739BC17-A8D6-AF55-A91C-54416598A947}"/>
              </a:ext>
            </a:extLst>
          </p:cNvPr>
          <p:cNvSpPr txBox="1"/>
          <p:nvPr/>
        </p:nvSpPr>
        <p:spPr>
          <a:xfrm>
            <a:off x="357187" y="1708484"/>
            <a:ext cx="5285623" cy="1200329"/>
          </a:xfrm>
          <a:prstGeom prst="rect">
            <a:avLst/>
          </a:prstGeom>
          <a:noFill/>
        </p:spPr>
        <p:txBody>
          <a:bodyPr wrap="square" rtlCol="0">
            <a:spAutoFit/>
          </a:bodyPr>
          <a:lstStyle/>
          <a:p>
            <a:r>
              <a:rPr lang="en-GB" sz="2400" dirty="0"/>
              <a:t>All you need to register is your name, an email address and a password. </a:t>
            </a:r>
          </a:p>
          <a:p>
            <a:endParaRPr lang="en-GB" sz="1200" dirty="0"/>
          </a:p>
          <a:p>
            <a:r>
              <a:rPr lang="en-GB" sz="1200" dirty="0"/>
              <a:t>(If you are under 13, a responsible adult will need to register on your behalf)</a:t>
            </a:r>
          </a:p>
        </p:txBody>
      </p:sp>
      <p:pic>
        <p:nvPicPr>
          <p:cNvPr id="15" name="Content Placeholder 14" descr="Screenshot of the Your Account sign-in &amp; create page">
            <a:extLst>
              <a:ext uri="{FF2B5EF4-FFF2-40B4-BE49-F238E27FC236}">
                <a16:creationId xmlns:a16="http://schemas.microsoft.com/office/drawing/2014/main" id="{5139BEE5-8A29-5FA1-2AC0-4E5DF0F50150}"/>
              </a:ext>
            </a:extLst>
          </p:cNvPr>
          <p:cNvPicPr>
            <a:picLocks noGrp="1" noChangeAspect="1"/>
          </p:cNvPicPr>
          <p:nvPr>
            <p:ph idx="1"/>
          </p:nvPr>
        </p:nvPicPr>
        <p:blipFill>
          <a:blip r:embed="rId4"/>
          <a:stretch>
            <a:fillRect/>
          </a:stretch>
        </p:blipFill>
        <p:spPr>
          <a:xfrm>
            <a:off x="374412" y="3050779"/>
            <a:ext cx="5022850" cy="3314163"/>
          </a:xfrm>
          <a:prstGeom prst="rect">
            <a:avLst/>
          </a:prstGeom>
        </p:spPr>
      </p:pic>
      <p:pic>
        <p:nvPicPr>
          <p:cNvPr id="17" name="Content Placeholder 16" descr="Screenshot of the Create your account page">
            <a:extLst>
              <a:ext uri="{FF2B5EF4-FFF2-40B4-BE49-F238E27FC236}">
                <a16:creationId xmlns:a16="http://schemas.microsoft.com/office/drawing/2014/main" id="{85BB3E88-0309-55B2-7301-35161D2FFB36}"/>
              </a:ext>
            </a:extLst>
          </p:cNvPr>
          <p:cNvPicPr>
            <a:picLocks noGrp="1" noChangeAspect="1"/>
          </p:cNvPicPr>
          <p:nvPr>
            <p:ph idx="10"/>
          </p:nvPr>
        </p:nvPicPr>
        <p:blipFill>
          <a:blip r:embed="rId5"/>
          <a:stretch>
            <a:fillRect/>
          </a:stretch>
        </p:blipFill>
        <p:spPr>
          <a:xfrm>
            <a:off x="6096000" y="1996570"/>
            <a:ext cx="5022850" cy="3969760"/>
          </a:xfrm>
          <a:prstGeom prst="rect">
            <a:avLst/>
          </a:prstGeom>
        </p:spPr>
      </p:pic>
      <p:grpSp>
        <p:nvGrpSpPr>
          <p:cNvPr id="6" name="Group 5">
            <a:extLst>
              <a:ext uri="{FF2B5EF4-FFF2-40B4-BE49-F238E27FC236}">
                <a16:creationId xmlns:a16="http://schemas.microsoft.com/office/drawing/2014/main" id="{8679B9EA-A2BA-7961-7529-1569D81FD8DD}"/>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2136CB61-34F9-2A63-66A1-E78525B9FCE9}"/>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864E5E54-2BD9-8D66-5DE2-7A93A6F4AEF7}"/>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Step 1</a:t>
              </a:r>
            </a:p>
          </p:txBody>
        </p:sp>
      </p:grpSp>
      <p:sp>
        <p:nvSpPr>
          <p:cNvPr id="11" name="Rectangle: Rounded Corners 10">
            <a:extLst>
              <a:ext uri="{FF2B5EF4-FFF2-40B4-BE49-F238E27FC236}">
                <a16:creationId xmlns:a16="http://schemas.microsoft.com/office/drawing/2014/main" id="{C277DA69-1CFE-B83B-D61A-75F0A229CD51}"/>
              </a:ext>
              <a:ext uri="{C183D7F6-B498-43B3-948B-1728B52AA6E4}">
                <adec:decorative xmlns:adec="http://schemas.microsoft.com/office/drawing/2017/decorative" val="1"/>
              </a:ext>
            </a:extLst>
          </p:cNvPr>
          <p:cNvSpPr/>
          <p:nvPr/>
        </p:nvSpPr>
        <p:spPr>
          <a:xfrm>
            <a:off x="2885837" y="3981450"/>
            <a:ext cx="2362537" cy="2232369"/>
          </a:xfrm>
          <a:prstGeom prst="roundRect">
            <a:avLst/>
          </a:prstGeom>
          <a:noFill/>
          <a:ln w="508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DFEAE1C8-E6AC-FDB8-D4E6-AC5134BD2924}"/>
              </a:ext>
              <a:ext uri="{C183D7F6-B498-43B3-948B-1728B52AA6E4}">
                <adec:decorative xmlns:adec="http://schemas.microsoft.com/office/drawing/2017/decorative" val="1"/>
              </a:ext>
            </a:extLst>
          </p:cNvPr>
          <p:cNvSpPr/>
          <p:nvPr/>
        </p:nvSpPr>
        <p:spPr>
          <a:xfrm>
            <a:off x="7559995" y="2371411"/>
            <a:ext cx="2362537" cy="3693357"/>
          </a:xfrm>
          <a:prstGeom prst="roundRect">
            <a:avLst/>
          </a:prstGeom>
          <a:noFill/>
          <a:ln w="508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04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C2C34-48C8-FF0D-D993-37A077997B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A934BB-02A3-6638-6D4B-88EF602DFAD3}"/>
              </a:ext>
            </a:extLst>
          </p:cNvPr>
          <p:cNvSpPr>
            <a:spLocks noGrp="1"/>
          </p:cNvSpPr>
          <p:nvPr>
            <p:ph type="title"/>
          </p:nvPr>
        </p:nvSpPr>
        <p:spPr/>
        <p:txBody>
          <a:bodyPr>
            <a:normAutofit/>
          </a:bodyPr>
          <a:lstStyle/>
          <a:p>
            <a:r>
              <a:rPr lang="en-GB" dirty="0"/>
              <a:t>Step 1: Registering for a young person/group</a:t>
            </a:r>
            <a:r>
              <a:rPr lang="en-GB" sz="1800" dirty="0"/>
              <a:t> </a:t>
            </a:r>
          </a:p>
        </p:txBody>
      </p:sp>
      <p:sp>
        <p:nvSpPr>
          <p:cNvPr id="12" name="Content Placeholder 11">
            <a:extLst>
              <a:ext uri="{FF2B5EF4-FFF2-40B4-BE49-F238E27FC236}">
                <a16:creationId xmlns:a16="http://schemas.microsoft.com/office/drawing/2014/main" id="{FE6390F1-80EC-13A5-9C12-D350300B0353}"/>
              </a:ext>
            </a:extLst>
          </p:cNvPr>
          <p:cNvSpPr>
            <a:spLocks noGrp="1"/>
          </p:cNvSpPr>
          <p:nvPr>
            <p:ph idx="1"/>
          </p:nvPr>
        </p:nvSpPr>
        <p:spPr>
          <a:xfrm>
            <a:off x="381885" y="1470244"/>
            <a:ext cx="5179625" cy="5022630"/>
          </a:xfrm>
        </p:spPr>
        <p:txBody>
          <a:bodyPr/>
          <a:lstStyle/>
          <a:p>
            <a:r>
              <a:rPr lang="en-GB" sz="2000" dirty="0"/>
              <a:t>If you’ve signed up on behalf of a young person or group, you can easily control what name appears next to any contributions.</a:t>
            </a:r>
          </a:p>
          <a:p>
            <a:r>
              <a:rPr lang="en-GB" sz="2000" dirty="0"/>
              <a:t>Just sign in and go to </a:t>
            </a:r>
            <a:r>
              <a:rPr lang="en-GB" sz="2000" b="1" dirty="0"/>
              <a:t>“My Public Profile.”</a:t>
            </a:r>
            <a:endParaRPr lang="en-GB" sz="2000" dirty="0"/>
          </a:p>
          <a:p>
            <a:r>
              <a:rPr lang="en-GB" sz="2000" dirty="0"/>
              <a:t>The </a:t>
            </a:r>
            <a:r>
              <a:rPr lang="en-GB" sz="2000" b="1" dirty="0"/>
              <a:t>Full Name</a:t>
            </a:r>
            <a:r>
              <a:rPr lang="en-GB" sz="2000" dirty="0"/>
              <a:t> will always stay as yours. </a:t>
            </a:r>
          </a:p>
          <a:p>
            <a:r>
              <a:rPr lang="en-GB" sz="2000" dirty="0"/>
              <a:t>However, you can enter a different name in the </a:t>
            </a:r>
            <a:r>
              <a:rPr lang="en-GB" sz="2000" b="1" dirty="0"/>
              <a:t>“Organisation”</a:t>
            </a:r>
            <a:r>
              <a:rPr lang="en-GB" sz="2000" dirty="0"/>
              <a:t> field (for example, a group or club name). </a:t>
            </a:r>
          </a:p>
          <a:p>
            <a:r>
              <a:rPr lang="en-GB" sz="2000" dirty="0"/>
              <a:t>Tick the box to display this instead. </a:t>
            </a:r>
          </a:p>
          <a:p>
            <a:r>
              <a:rPr lang="en-GB" sz="2000" dirty="0"/>
              <a:t>Adding a photo is optional. If you want, you can upload a </a:t>
            </a:r>
            <a:r>
              <a:rPr lang="en-GB" sz="2000" b="1" dirty="0"/>
              <a:t>logo or badge</a:t>
            </a:r>
            <a:r>
              <a:rPr lang="en-GB" sz="2000" dirty="0"/>
              <a:t> that the young person/people will recognise.</a:t>
            </a:r>
          </a:p>
          <a:p>
            <a:r>
              <a:rPr lang="en-GB" sz="2000" dirty="0"/>
              <a:t>You can also use the </a:t>
            </a:r>
            <a:r>
              <a:rPr lang="en-GB" sz="2000" b="1" dirty="0"/>
              <a:t>“About me”</a:t>
            </a:r>
            <a:r>
              <a:rPr lang="en-GB" sz="2000" dirty="0"/>
              <a:t> section to add a short description of your organisation.</a:t>
            </a:r>
          </a:p>
          <a:p>
            <a:endParaRPr lang="en-GB" sz="2400" dirty="0"/>
          </a:p>
          <a:p>
            <a:endParaRPr lang="en-GB" dirty="0"/>
          </a:p>
        </p:txBody>
      </p:sp>
      <p:pic>
        <p:nvPicPr>
          <p:cNvPr id="19" name="Content Placeholder 18" descr="Screenshot of 'My Account', 'Public Profile' page">
            <a:extLst>
              <a:ext uri="{FF2B5EF4-FFF2-40B4-BE49-F238E27FC236}">
                <a16:creationId xmlns:a16="http://schemas.microsoft.com/office/drawing/2014/main" id="{AF8D4DFC-58B2-32D8-594B-B8F36E17DBE7}"/>
              </a:ext>
            </a:extLst>
          </p:cNvPr>
          <p:cNvPicPr>
            <a:picLocks noGrp="1" noChangeAspect="1"/>
          </p:cNvPicPr>
          <p:nvPr>
            <p:ph idx="10"/>
          </p:nvPr>
        </p:nvPicPr>
        <p:blipFill>
          <a:blip r:embed="rId3"/>
          <a:stretch>
            <a:fillRect/>
          </a:stretch>
        </p:blipFill>
        <p:spPr>
          <a:xfrm>
            <a:off x="6096000" y="2211151"/>
            <a:ext cx="5022850" cy="3540598"/>
          </a:xfrm>
          <a:prstGeom prst="rect">
            <a:avLst/>
          </a:prstGeom>
        </p:spPr>
      </p:pic>
      <p:grpSp>
        <p:nvGrpSpPr>
          <p:cNvPr id="6" name="Group 5">
            <a:extLst>
              <a:ext uri="{FF2B5EF4-FFF2-40B4-BE49-F238E27FC236}">
                <a16:creationId xmlns:a16="http://schemas.microsoft.com/office/drawing/2014/main" id="{C60820BA-18EB-D382-CADD-2B62B61F3508}"/>
              </a:ext>
              <a:ext uri="{C183D7F6-B498-43B3-948B-1728B52AA6E4}">
                <adec:decorative xmlns:adec="http://schemas.microsoft.com/office/drawing/2017/decorative" val="1"/>
              </a:ext>
            </a:extLst>
          </p:cNvPr>
          <p:cNvGrpSpPr/>
          <p:nvPr/>
        </p:nvGrpSpPr>
        <p:grpSpPr>
          <a:xfrm>
            <a:off x="357187" y="394376"/>
            <a:ext cx="1410790" cy="681038"/>
            <a:chOff x="263379" y="815478"/>
            <a:chExt cx="1410790" cy="681038"/>
          </a:xfrm>
        </p:grpSpPr>
        <p:sp>
          <p:nvSpPr>
            <p:cNvPr id="7" name="Picture Placeholder 39">
              <a:extLst>
                <a:ext uri="{FF2B5EF4-FFF2-40B4-BE49-F238E27FC236}">
                  <a16:creationId xmlns:a16="http://schemas.microsoft.com/office/drawing/2014/main" id="{6548C24A-937C-F821-FFBA-57E5A27203FC}"/>
                </a:ext>
                <a:ext uri="{C183D7F6-B498-43B3-948B-1728B52AA6E4}">
                  <adec:decorative xmlns:adec="http://schemas.microsoft.com/office/drawing/2017/decorative" val="1"/>
                </a:ext>
              </a:extLst>
            </p:cNvPr>
            <p:cNvSpPr txBox="1">
              <a:spLocks/>
            </p:cNvSpPr>
            <p:nvPr/>
          </p:nvSpPr>
          <p:spPr>
            <a:xfrm>
              <a:off x="263379" y="815478"/>
              <a:ext cx="1410790" cy="681038"/>
            </a:xfrm>
            <a:prstGeom prst="rect">
              <a:avLst/>
            </a:prstGeom>
            <a:blipFill>
              <a:blip>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2CAE173C-1253-55D6-D7F6-E0119453CBBE}"/>
                </a:ext>
                <a:ext uri="{C183D7F6-B498-43B3-948B-1728B52AA6E4}">
                  <adec:decorative xmlns:adec="http://schemas.microsoft.com/office/drawing/2017/decorative" val="0"/>
                </a:ext>
              </a:extLst>
            </p:cNvPr>
            <p:cNvSpPr txBox="1">
              <a:spLocks/>
            </p:cNvSpPr>
            <p:nvPr/>
          </p:nvSpPr>
          <p:spPr>
            <a:xfrm rot="21383919">
              <a:off x="393796" y="948828"/>
              <a:ext cx="1116831"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Step 1</a:t>
              </a:r>
            </a:p>
          </p:txBody>
        </p:sp>
      </p:grpSp>
      <p:grpSp>
        <p:nvGrpSpPr>
          <p:cNvPr id="20" name="Group 19" descr="Click on 'My Public Profile'">
            <a:extLst>
              <a:ext uri="{FF2B5EF4-FFF2-40B4-BE49-F238E27FC236}">
                <a16:creationId xmlns:a16="http://schemas.microsoft.com/office/drawing/2014/main" id="{30AE33BC-2E22-5EF3-3794-8A93242D3782}"/>
              </a:ext>
            </a:extLst>
          </p:cNvPr>
          <p:cNvGrpSpPr/>
          <p:nvPr/>
        </p:nvGrpSpPr>
        <p:grpSpPr>
          <a:xfrm rot="20890432">
            <a:off x="5807932" y="1204641"/>
            <a:ext cx="2501881" cy="1699666"/>
            <a:chOff x="8852851" y="3729918"/>
            <a:chExt cx="2501881" cy="1699666"/>
          </a:xfrm>
        </p:grpSpPr>
        <p:pic>
          <p:nvPicPr>
            <p:cNvPr id="21" name="Arrow" descr="Arrow">
              <a:extLst>
                <a:ext uri="{FF2B5EF4-FFF2-40B4-BE49-F238E27FC236}">
                  <a16:creationId xmlns:a16="http://schemas.microsoft.com/office/drawing/2014/main" id="{9389B70F-4EB0-D2DF-D02D-CE910531AD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48542" flipH="1" flipV="1">
              <a:off x="9691807" y="5113156"/>
              <a:ext cx="1185139" cy="316428"/>
            </a:xfrm>
            <a:prstGeom prst="rect">
              <a:avLst/>
            </a:prstGeom>
          </p:spPr>
        </p:pic>
        <p:sp>
          <p:nvSpPr>
            <p:cNvPr id="22" name="Picture Placeholder 31" descr="Speech bubble">
              <a:extLst>
                <a:ext uri="{FF2B5EF4-FFF2-40B4-BE49-F238E27FC236}">
                  <a16:creationId xmlns:a16="http://schemas.microsoft.com/office/drawing/2014/main" id="{7E1BAB0E-1F12-0BD5-7BB2-A6AEE57F2A10}"/>
                </a:ext>
                <a:ext uri="{C183D7F6-B498-43B3-948B-1728B52AA6E4}">
                  <adec:decorative xmlns:adec="http://schemas.microsoft.com/office/drawing/2017/decorative" val="0"/>
                </a:ext>
              </a:extLst>
            </p:cNvPr>
            <p:cNvSpPr txBox="1">
              <a:spLocks/>
            </p:cNvSpPr>
            <p:nvPr/>
          </p:nvSpPr>
          <p:spPr>
            <a:xfrm rot="417080" flipH="1">
              <a:off x="8852851" y="3729918"/>
              <a:ext cx="2501881" cy="1149901"/>
            </a:xfrm>
            <a:prstGeom prst="rect">
              <a:avLst/>
            </a:prstGeom>
            <a:blipFill>
              <a:blip>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solidFill>
                    <a:schemeClr val="bg1"/>
                  </a:solidFill>
                </a:rPr>
                <a:t>Click </a:t>
              </a:r>
              <a:r>
                <a:rPr lang="en-GB" sz="1800" b="1" dirty="0">
                  <a:solidFill>
                    <a:schemeClr val="bg1"/>
                  </a:solidFill>
                </a:rPr>
                <a:t>on ‘My Public Profile’</a:t>
              </a:r>
              <a:endParaRPr lang="en-US" sz="1800" b="1" dirty="0">
                <a:solidFill>
                  <a:schemeClr val="bg1"/>
                </a:solidFill>
              </a:endParaRPr>
            </a:p>
          </p:txBody>
        </p:sp>
      </p:grpSp>
      <p:sp>
        <p:nvSpPr>
          <p:cNvPr id="24" name="TextBox 23">
            <a:extLst>
              <a:ext uri="{FF2B5EF4-FFF2-40B4-BE49-F238E27FC236}">
                <a16:creationId xmlns:a16="http://schemas.microsoft.com/office/drawing/2014/main" id="{1C227559-A722-F9D3-FBE9-7194B7E8259B}"/>
              </a:ext>
            </a:extLst>
          </p:cNvPr>
          <p:cNvSpPr txBox="1"/>
          <p:nvPr/>
        </p:nvSpPr>
        <p:spPr>
          <a:xfrm>
            <a:off x="8121561" y="3046142"/>
            <a:ext cx="906017" cy="215444"/>
          </a:xfrm>
          <a:prstGeom prst="rect">
            <a:avLst/>
          </a:prstGeom>
          <a:solidFill>
            <a:schemeClr val="bg1"/>
          </a:solidFill>
        </p:spPr>
        <p:txBody>
          <a:bodyPr wrap="none" rtlCol="0">
            <a:spAutoFit/>
          </a:bodyPr>
          <a:lstStyle/>
          <a:p>
            <a:r>
              <a:rPr lang="en-GB" sz="800" dirty="0"/>
              <a:t>?????? ??????</a:t>
            </a:r>
          </a:p>
        </p:txBody>
      </p:sp>
      <p:grpSp>
        <p:nvGrpSpPr>
          <p:cNvPr id="25" name="Group 24" descr="Add a suitable name">
            <a:extLst>
              <a:ext uri="{FF2B5EF4-FFF2-40B4-BE49-F238E27FC236}">
                <a16:creationId xmlns:a16="http://schemas.microsoft.com/office/drawing/2014/main" id="{4BA28B66-1A25-C040-7580-EC75B5120484}"/>
              </a:ext>
            </a:extLst>
          </p:cNvPr>
          <p:cNvGrpSpPr/>
          <p:nvPr/>
        </p:nvGrpSpPr>
        <p:grpSpPr>
          <a:xfrm rot="20890432">
            <a:off x="9726805" y="3458018"/>
            <a:ext cx="1734096" cy="1632712"/>
            <a:chOff x="9371252" y="4266008"/>
            <a:chExt cx="1734096" cy="1632712"/>
          </a:xfrm>
        </p:grpSpPr>
        <p:pic>
          <p:nvPicPr>
            <p:cNvPr id="26" name="Arrow" descr="Arrow">
              <a:extLst>
                <a:ext uri="{FF2B5EF4-FFF2-40B4-BE49-F238E27FC236}">
                  <a16:creationId xmlns:a16="http://schemas.microsoft.com/office/drawing/2014/main" id="{C0B23FD5-7A40-5237-9569-F0B8DF8B35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39481" flipH="1" flipV="1">
              <a:off x="9851695" y="5439890"/>
              <a:ext cx="625481" cy="316428"/>
            </a:xfrm>
            <a:prstGeom prst="rect">
              <a:avLst/>
            </a:prstGeom>
          </p:spPr>
        </p:pic>
        <p:sp>
          <p:nvSpPr>
            <p:cNvPr id="27" name="Picture Placeholder 31" descr="Speech bubble">
              <a:extLst>
                <a:ext uri="{FF2B5EF4-FFF2-40B4-BE49-F238E27FC236}">
                  <a16:creationId xmlns:a16="http://schemas.microsoft.com/office/drawing/2014/main" id="{480E5202-4609-6869-0820-47B3BA2C4AB6}"/>
                </a:ext>
                <a:ext uri="{C183D7F6-B498-43B3-948B-1728B52AA6E4}">
                  <adec:decorative xmlns:adec="http://schemas.microsoft.com/office/drawing/2017/decorative" val="0"/>
                </a:ext>
              </a:extLst>
            </p:cNvPr>
            <p:cNvSpPr txBox="1">
              <a:spLocks/>
            </p:cNvSpPr>
            <p:nvPr/>
          </p:nvSpPr>
          <p:spPr>
            <a:xfrm rot="1494155" flipH="1">
              <a:off x="9371252" y="4266008"/>
              <a:ext cx="1734096" cy="1149901"/>
            </a:xfrm>
            <a:prstGeom prst="rect">
              <a:avLst/>
            </a:prstGeom>
            <a:blipFill>
              <a:blip>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solidFill>
                    <a:schemeClr val="bg1"/>
                  </a:solidFill>
                </a:rPr>
                <a:t>Add a suitable name</a:t>
              </a:r>
              <a:endParaRPr lang="en-US" sz="1800" b="1" dirty="0">
                <a:solidFill>
                  <a:schemeClr val="bg1"/>
                </a:solidFill>
              </a:endParaRPr>
            </a:p>
          </p:txBody>
        </p:sp>
        <p:pic>
          <p:nvPicPr>
            <p:cNvPr id="35" name="Arrow" descr="Arrow">
              <a:extLst>
                <a:ext uri="{FF2B5EF4-FFF2-40B4-BE49-F238E27FC236}">
                  <a16:creationId xmlns:a16="http://schemas.microsoft.com/office/drawing/2014/main" id="{4791FD64-1A4A-CC55-643F-1FACE5E0C4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865653" flipH="1" flipV="1">
              <a:off x="9585638" y="5582292"/>
              <a:ext cx="928617" cy="316428"/>
            </a:xfrm>
            <a:prstGeom prst="rect">
              <a:avLst/>
            </a:prstGeom>
          </p:spPr>
        </p:pic>
      </p:grpSp>
    </p:spTree>
    <p:extLst>
      <p:ext uri="{BB962C8B-B14F-4D97-AF65-F5344CB8AC3E}">
        <p14:creationId xmlns:p14="http://schemas.microsoft.com/office/powerpoint/2010/main" val="393235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schemas.microsoft.com/office/infopath/2007/PartnerControls"/>
    <ds:schemaRef ds:uri="3cb168fb-557d-4aff-aaa1-591c64e5f6f0"/>
    <ds:schemaRef ds:uri="http://purl.org/dc/dcmitype/"/>
    <ds:schemaRef ds:uri="http://www.w3.org/XML/1998/namespace"/>
    <ds:schemaRef ds:uri="http://schemas.microsoft.com/office/2006/documentManagement/types"/>
    <ds:schemaRef ds:uri="be30f734-6a04-496a-ba73-5e5e8d7e44d2"/>
    <ds:schemaRef ds:uri="http://purl.org/dc/elements/1.1/"/>
    <ds:schemaRef ds:uri="http://schemas.openxmlformats.org/package/2006/metadata/core-properties"/>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8293</TotalTime>
  <Words>1826</Words>
  <Application>Microsoft Office PowerPoint</Application>
  <PresentationFormat>Widescreen</PresentationFormat>
  <Paragraphs>207</Paragraphs>
  <Slides>22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GDS Transport</vt:lpstr>
      <vt:lpstr>Helvetica</vt:lpstr>
      <vt:lpstr>Source Sans Pro Bold</vt:lpstr>
      <vt:lpstr>Wingdings</vt:lpstr>
      <vt:lpstr>Office Theme</vt:lpstr>
      <vt:lpstr>Add Your Missing Pieces! </vt:lpstr>
      <vt:lpstr>What is the Missing Pieces Project? </vt:lpstr>
      <vt:lpstr>The National Heritage List for England contains almost 400,000 historic places, including:</vt:lpstr>
      <vt:lpstr>Your Mission</vt:lpstr>
      <vt:lpstr>Help us find the missing pieces!</vt:lpstr>
      <vt:lpstr>Adding the missing pieces!</vt:lpstr>
      <vt:lpstr>Get started in 3 easy steps </vt:lpstr>
      <vt:lpstr>Step 1: Register (https://account.historicengland.org.uk/)  </vt:lpstr>
      <vt:lpstr>Step 1: Registering for a young person/group </vt:lpstr>
      <vt:lpstr>Step 2: Search</vt:lpstr>
      <vt:lpstr>Step 2: Search – Explore your results </vt:lpstr>
      <vt:lpstr>Step 3: What photos should you take?</vt:lpstr>
      <vt:lpstr>Step 3: Can’t decide on 4 – make a video!</vt:lpstr>
      <vt:lpstr>Step 3: Think about what you want to post</vt:lpstr>
      <vt:lpstr>Step 3: It’s not just buildings – explore the map</vt:lpstr>
      <vt:lpstr>Step 3: When you’re ready add photos and comments</vt:lpstr>
      <vt:lpstr>Step 3: Add photos and comments - login</vt:lpstr>
      <vt:lpstr>Step 3: Add photos and comments - uploading</vt:lpstr>
      <vt:lpstr>Step 3: Add photos and comments - confirmation</vt:lpstr>
      <vt:lpstr>You are helping to protect England’s heritage</vt:lpstr>
      <vt:lpstr>Summary Notes</vt:lpstr>
      <vt:lpstr>Further activities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28</cp:revision>
  <dcterms:created xsi:type="dcterms:W3CDTF">2022-11-29T11:24:41Z</dcterms:created>
  <dcterms:modified xsi:type="dcterms:W3CDTF">2026-05-06T12:22:49Z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