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tags/tag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notesSlides/notesSlide10.xml" ContentType="application/vnd.openxmlformats-officedocument.presentationml.notesSlide+xml"/>
  <Override PartName="/ppt/tags/tag6.xml" ContentType="application/vnd.openxmlformats-officedocument.presentationml.tags+xml"/>
  <Override PartName="/ppt/notesSlides/notesSlide11.xml" ContentType="application/vnd.openxmlformats-officedocument.presentationml.notesSlide+xml"/>
  <Override PartName="/ppt/tags/tag7.xml" ContentType="application/vnd.openxmlformats-officedocument.presentationml.tags+xml"/>
  <Override PartName="/ppt/notesSlides/notesSlide12.xml" ContentType="application/vnd.openxmlformats-officedocument.presentationml.notesSlide+xml"/>
  <Override PartName="/ppt/tags/tag8.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9.xml" ContentType="application/vnd.openxmlformats-officedocument.presentationml.tags+xml"/>
  <Override PartName="/ppt/notesSlides/notesSlide15.xml" ContentType="application/vnd.openxmlformats-officedocument.presentationml.notesSlide+xml"/>
  <Override PartName="/ppt/tags/tag10.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0"/>
  </p:notesMasterIdLst>
  <p:handoutMasterIdLst>
    <p:handoutMasterId r:id="rId31"/>
  </p:handoutMasterIdLst>
  <p:sldIdLst>
    <p:sldId id="362" r:id="rId5"/>
    <p:sldId id="450" r:id="rId6"/>
    <p:sldId id="451" r:id="rId7"/>
    <p:sldId id="461" r:id="rId8"/>
    <p:sldId id="460" r:id="rId9"/>
    <p:sldId id="375" r:id="rId10"/>
    <p:sldId id="376" r:id="rId11"/>
    <p:sldId id="377" r:id="rId12"/>
    <p:sldId id="378" r:id="rId13"/>
    <p:sldId id="381" r:id="rId14"/>
    <p:sldId id="382" r:id="rId15"/>
    <p:sldId id="383" r:id="rId16"/>
    <p:sldId id="456" r:id="rId17"/>
    <p:sldId id="384" r:id="rId18"/>
    <p:sldId id="385" r:id="rId19"/>
    <p:sldId id="386" r:id="rId20"/>
    <p:sldId id="463" r:id="rId21"/>
    <p:sldId id="457" r:id="rId22"/>
    <p:sldId id="459" r:id="rId23"/>
    <p:sldId id="465" r:id="rId24"/>
    <p:sldId id="392" r:id="rId25"/>
    <p:sldId id="390" r:id="rId26"/>
    <p:sldId id="449" r:id="rId27"/>
    <p:sldId id="393" r:id="rId28"/>
    <p:sldId id="455"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110" userDrawn="1">
          <p15:clr>
            <a:srgbClr val="A4A3A4"/>
          </p15:clr>
        </p15:guide>
        <p15:guide id="2" pos="3749"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B2C52B3-00A7-7B8C-C890-E6C05AC322EC}" name="Lam, Angela" initials="LA" userId="S::angela.lam@historicengland.org.uk::46b424b5-1ebe-420a-bf15-40e751be50ea" providerId="AD"/>
  <p188:author id="{B41FC8FF-5477-433A-DD58-11F5029A4DC4}" name="McHarg, Catherine" initials="MC" userId="S::catherine.mcharg@historicengland.org.uk::88b8f76c-9ae3-4745-88eb-fe0667a22a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Cheese, Emily-Ann" initials="CE" lastIdx="5" clrIdx="0">
    <p:extLst>
      <p:ext uri="{19B8F6BF-5375-455C-9EA6-DF929625EA0E}">
        <p15:presenceInfo xmlns:p15="http://schemas.microsoft.com/office/powerpoint/2012/main" userId="S::Emily-Ann.Cheese@historicengland.org.uk::876ce6bc-6da5-4efb-a3e9-dc8197e35ef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786ED"/>
    <a:srgbClr val="F2B8AE"/>
    <a:srgbClr val="F9BB24"/>
    <a:srgbClr val="F25244"/>
    <a:srgbClr val="BBEBA0"/>
    <a:srgbClr val="4884EE"/>
    <a:srgbClr val="CFA6EC"/>
    <a:srgbClr val="65DCB3"/>
    <a:srgbClr val="B6E8F9"/>
    <a:srgbClr val="1A864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204471-765D-441B-9DE3-CA40A1C59098}" v="8" dt="2025-09-04T13:24:19.887"/>
    <p1510:client id="{72A4A37C-08EC-4023-A4EF-1186E7D3952D}" v="3" dt="2025-09-05T13:10:51.477"/>
    <p1510:client id="{7D71E6A8-5940-4EA0-88F1-4A76ADC98BA8}" v="161" dt="2025-09-04T15:41:20.2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861" autoAdjust="0"/>
    <p:restoredTop sz="96238" autoAdjust="0"/>
  </p:normalViewPr>
  <p:slideViewPr>
    <p:cSldViewPr snapToGrid="0">
      <p:cViewPr varScale="1">
        <p:scale>
          <a:sx n="75" d="100"/>
          <a:sy n="75" d="100"/>
        </p:scale>
        <p:origin x="60" y="762"/>
      </p:cViewPr>
      <p:guideLst>
        <p:guide orient="horz" pos="4110"/>
        <p:guide pos="3749"/>
      </p:guideLst>
    </p:cSldViewPr>
  </p:slideViewPr>
  <p:outlineViewPr>
    <p:cViewPr>
      <p:scale>
        <a:sx n="33" d="100"/>
        <a:sy n="33" d="100"/>
      </p:scale>
      <p:origin x="0" y="0"/>
    </p:cViewPr>
  </p:outlineViewPr>
  <p:notesTextViewPr>
    <p:cViewPr>
      <p:scale>
        <a:sx n="200" d="100"/>
        <a:sy n="200" d="100"/>
      </p:scale>
      <p:origin x="0" y="0"/>
    </p:cViewPr>
  </p:notesTextViewPr>
  <p:notesViewPr>
    <p:cSldViewPr snapToGrid="0" showGuides="1">
      <p:cViewPr varScale="1">
        <p:scale>
          <a:sx n="124" d="100"/>
          <a:sy n="124" d="100"/>
        </p:scale>
        <p:origin x="3848"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commentAuthors" Target="commentAuthors.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cHarg, Catherine" userId="88b8f76c-9ae3-4745-88eb-fe0667a22af5" providerId="ADAL" clId="{72A4A37C-08EC-4023-A4EF-1186E7D3952D}"/>
    <pc:docChg chg="custSel modSld">
      <pc:chgData name="McHarg, Catherine" userId="88b8f76c-9ae3-4745-88eb-fe0667a22af5" providerId="ADAL" clId="{72A4A37C-08EC-4023-A4EF-1186E7D3952D}" dt="2025-09-05T13:11:30.046" v="95" actId="20577"/>
      <pc:docMkLst>
        <pc:docMk/>
      </pc:docMkLst>
      <pc:sldChg chg="modSp mod">
        <pc:chgData name="McHarg, Catherine" userId="88b8f76c-9ae3-4745-88eb-fe0667a22af5" providerId="ADAL" clId="{72A4A37C-08EC-4023-A4EF-1186E7D3952D}" dt="2025-09-05T13:11:30.046" v="95" actId="20577"/>
        <pc:sldMkLst>
          <pc:docMk/>
          <pc:sldMk cId="2516888279" sldId="449"/>
        </pc:sldMkLst>
        <pc:spChg chg="mod">
          <ac:chgData name="McHarg, Catherine" userId="88b8f76c-9ae3-4745-88eb-fe0667a22af5" providerId="ADAL" clId="{72A4A37C-08EC-4023-A4EF-1186E7D3952D}" dt="2025-09-05T13:11:30.046" v="95" actId="20577"/>
          <ac:spMkLst>
            <pc:docMk/>
            <pc:sldMk cId="2516888279" sldId="449"/>
            <ac:spMk id="3" creationId="{76060FDA-7429-E5A8-F943-049F298E4D4E}"/>
          </ac:spMkLst>
        </pc:spChg>
      </pc:sldChg>
    </pc:docChg>
  </pc:docChgLst>
  <pc:docChgLst>
    <pc:chgData name="Crawshaw, Hilmara" userId="ddf987bf-0f00-46be-900f-de06344d8430" providerId="ADAL" clId="{21204471-765D-441B-9DE3-CA40A1C59098}"/>
    <pc:docChg chg="modSld">
      <pc:chgData name="Crawshaw, Hilmara" userId="ddf987bf-0f00-46be-900f-de06344d8430" providerId="ADAL" clId="{21204471-765D-441B-9DE3-CA40A1C59098}" dt="2025-09-04T13:24:19.887" v="17" actId="20577"/>
      <pc:docMkLst>
        <pc:docMk/>
      </pc:docMkLst>
      <pc:sldChg chg="modSp">
        <pc:chgData name="Crawshaw, Hilmara" userId="ddf987bf-0f00-46be-900f-de06344d8430" providerId="ADAL" clId="{21204471-765D-441B-9DE3-CA40A1C59098}" dt="2025-09-04T13:22:13.085" v="12" actId="120"/>
        <pc:sldMkLst>
          <pc:docMk/>
          <pc:sldMk cId="2402156167" sldId="382"/>
        </pc:sldMkLst>
        <pc:spChg chg="mod">
          <ac:chgData name="Crawshaw, Hilmara" userId="ddf987bf-0f00-46be-900f-de06344d8430" providerId="ADAL" clId="{21204471-765D-441B-9DE3-CA40A1C59098}" dt="2025-09-04T13:22:13.085" v="12" actId="120"/>
          <ac:spMkLst>
            <pc:docMk/>
            <pc:sldMk cId="2402156167" sldId="382"/>
            <ac:spMk id="18" creationId="{F1543F5D-B90F-901D-D382-64BD5EB5452F}"/>
          </ac:spMkLst>
        </pc:spChg>
      </pc:sldChg>
      <pc:sldChg chg="modSp">
        <pc:chgData name="Crawshaw, Hilmara" userId="ddf987bf-0f00-46be-900f-de06344d8430" providerId="ADAL" clId="{21204471-765D-441B-9DE3-CA40A1C59098}" dt="2025-09-04T13:24:19.887" v="17" actId="20577"/>
        <pc:sldMkLst>
          <pc:docMk/>
          <pc:sldMk cId="1714366291" sldId="383"/>
        </pc:sldMkLst>
        <pc:spChg chg="mod">
          <ac:chgData name="Crawshaw, Hilmara" userId="ddf987bf-0f00-46be-900f-de06344d8430" providerId="ADAL" clId="{21204471-765D-441B-9DE3-CA40A1C59098}" dt="2025-09-04T13:24:19.887" v="17" actId="20577"/>
          <ac:spMkLst>
            <pc:docMk/>
            <pc:sldMk cId="1714366291" sldId="383"/>
            <ac:spMk id="3" creationId="{06449B9D-244B-62F8-A531-C592F31A4555}"/>
          </ac:spMkLst>
        </pc:spChg>
      </pc:sldChg>
      <pc:sldChg chg="modSp mod">
        <pc:chgData name="Crawshaw, Hilmara" userId="ddf987bf-0f00-46be-900f-de06344d8430" providerId="ADAL" clId="{21204471-765D-441B-9DE3-CA40A1C59098}" dt="2025-09-04T13:18:34.733" v="10" actId="179"/>
        <pc:sldMkLst>
          <pc:docMk/>
          <pc:sldMk cId="472735872" sldId="461"/>
        </pc:sldMkLst>
        <pc:spChg chg="mod">
          <ac:chgData name="Crawshaw, Hilmara" userId="ddf987bf-0f00-46be-900f-de06344d8430" providerId="ADAL" clId="{21204471-765D-441B-9DE3-CA40A1C59098}" dt="2025-09-04T13:18:34.733" v="10" actId="179"/>
          <ac:spMkLst>
            <pc:docMk/>
            <pc:sldMk cId="472735872" sldId="461"/>
            <ac:spMk id="2" creationId="{B68B24DC-487E-570D-0272-62F0FE2EB465}"/>
          </ac:spMkLst>
        </pc:spChg>
        <pc:spChg chg="mod">
          <ac:chgData name="Crawshaw, Hilmara" userId="ddf987bf-0f00-46be-900f-de06344d8430" providerId="ADAL" clId="{21204471-765D-441B-9DE3-CA40A1C59098}" dt="2025-09-04T13:18:00.372" v="8" actId="1038"/>
          <ac:spMkLst>
            <pc:docMk/>
            <pc:sldMk cId="472735872" sldId="461"/>
            <ac:spMk id="3" creationId="{1EFDD745-5295-681B-F92D-DDA561CF6638}"/>
          </ac:spMkLst>
        </pc:spChg>
      </pc:sldChg>
    </pc:docChg>
  </pc:docChgLst>
  <pc:docChgLst>
    <pc:chgData name="Horsley, Daisy" userId="5ac53ddf-cc63-4113-955b-2f95ae3c81e5" providerId="ADAL" clId="{7D71E6A8-5940-4EA0-88F1-4A76ADC98BA8}"/>
    <pc:docChg chg="undo custSel addSld delSld modSld">
      <pc:chgData name="Horsley, Daisy" userId="5ac53ddf-cc63-4113-955b-2f95ae3c81e5" providerId="ADAL" clId="{7D71E6A8-5940-4EA0-88F1-4A76ADC98BA8}" dt="2025-09-04T15:41:19.265" v="2301" actId="20577"/>
      <pc:docMkLst>
        <pc:docMk/>
      </pc:docMkLst>
      <pc:sldChg chg="del">
        <pc:chgData name="Horsley, Daisy" userId="5ac53ddf-cc63-4113-955b-2f95ae3c81e5" providerId="ADAL" clId="{7D71E6A8-5940-4EA0-88F1-4A76ADC98BA8}" dt="2025-09-04T09:44:41.161" v="1293" actId="47"/>
        <pc:sldMkLst>
          <pc:docMk/>
          <pc:sldMk cId="602609153" sldId="283"/>
        </pc:sldMkLst>
      </pc:sldChg>
      <pc:sldChg chg="del">
        <pc:chgData name="Horsley, Daisy" userId="5ac53ddf-cc63-4113-955b-2f95ae3c81e5" providerId="ADAL" clId="{7D71E6A8-5940-4EA0-88F1-4A76ADC98BA8}" dt="2025-09-04T09:44:41.161" v="1293" actId="47"/>
        <pc:sldMkLst>
          <pc:docMk/>
          <pc:sldMk cId="2353640299" sldId="285"/>
        </pc:sldMkLst>
      </pc:sldChg>
      <pc:sldChg chg="del">
        <pc:chgData name="Horsley, Daisy" userId="5ac53ddf-cc63-4113-955b-2f95ae3c81e5" providerId="ADAL" clId="{7D71E6A8-5940-4EA0-88F1-4A76ADC98BA8}" dt="2025-09-04T09:44:41.161" v="1293" actId="47"/>
        <pc:sldMkLst>
          <pc:docMk/>
          <pc:sldMk cId="333057673" sldId="286"/>
        </pc:sldMkLst>
      </pc:sldChg>
      <pc:sldChg chg="del">
        <pc:chgData name="Horsley, Daisy" userId="5ac53ddf-cc63-4113-955b-2f95ae3c81e5" providerId="ADAL" clId="{7D71E6A8-5940-4EA0-88F1-4A76ADC98BA8}" dt="2025-09-04T09:44:41.161" v="1293" actId="47"/>
        <pc:sldMkLst>
          <pc:docMk/>
          <pc:sldMk cId="708060320" sldId="287"/>
        </pc:sldMkLst>
      </pc:sldChg>
      <pc:sldChg chg="del">
        <pc:chgData name="Horsley, Daisy" userId="5ac53ddf-cc63-4113-955b-2f95ae3c81e5" providerId="ADAL" clId="{7D71E6A8-5940-4EA0-88F1-4A76ADC98BA8}" dt="2025-09-04T09:44:41.161" v="1293" actId="47"/>
        <pc:sldMkLst>
          <pc:docMk/>
          <pc:sldMk cId="359891337" sldId="289"/>
        </pc:sldMkLst>
      </pc:sldChg>
      <pc:sldChg chg="del">
        <pc:chgData name="Horsley, Daisy" userId="5ac53ddf-cc63-4113-955b-2f95ae3c81e5" providerId="ADAL" clId="{7D71E6A8-5940-4EA0-88F1-4A76ADC98BA8}" dt="2025-09-04T09:44:41.161" v="1293" actId="47"/>
        <pc:sldMkLst>
          <pc:docMk/>
          <pc:sldMk cId="1958285999" sldId="291"/>
        </pc:sldMkLst>
      </pc:sldChg>
      <pc:sldChg chg="del">
        <pc:chgData name="Horsley, Daisy" userId="5ac53ddf-cc63-4113-955b-2f95ae3c81e5" providerId="ADAL" clId="{7D71E6A8-5940-4EA0-88F1-4A76ADC98BA8}" dt="2025-09-04T09:44:41.161" v="1293" actId="47"/>
        <pc:sldMkLst>
          <pc:docMk/>
          <pc:sldMk cId="2076478782" sldId="292"/>
        </pc:sldMkLst>
      </pc:sldChg>
      <pc:sldChg chg="del">
        <pc:chgData name="Horsley, Daisy" userId="5ac53ddf-cc63-4113-955b-2f95ae3c81e5" providerId="ADAL" clId="{7D71E6A8-5940-4EA0-88F1-4A76ADC98BA8}" dt="2025-09-04T09:44:41.161" v="1293" actId="47"/>
        <pc:sldMkLst>
          <pc:docMk/>
          <pc:sldMk cId="1668708215" sldId="309"/>
        </pc:sldMkLst>
      </pc:sldChg>
      <pc:sldChg chg="del">
        <pc:chgData name="Horsley, Daisy" userId="5ac53ddf-cc63-4113-955b-2f95ae3c81e5" providerId="ADAL" clId="{7D71E6A8-5940-4EA0-88F1-4A76ADC98BA8}" dt="2025-09-04T09:44:41.161" v="1293" actId="47"/>
        <pc:sldMkLst>
          <pc:docMk/>
          <pc:sldMk cId="2605245185" sldId="310"/>
        </pc:sldMkLst>
      </pc:sldChg>
      <pc:sldChg chg="del">
        <pc:chgData name="Horsley, Daisy" userId="5ac53ddf-cc63-4113-955b-2f95ae3c81e5" providerId="ADAL" clId="{7D71E6A8-5940-4EA0-88F1-4A76ADC98BA8}" dt="2025-09-04T09:44:41.161" v="1293" actId="47"/>
        <pc:sldMkLst>
          <pc:docMk/>
          <pc:sldMk cId="2739499449" sldId="343"/>
        </pc:sldMkLst>
      </pc:sldChg>
      <pc:sldChg chg="del">
        <pc:chgData name="Horsley, Daisy" userId="5ac53ddf-cc63-4113-955b-2f95ae3c81e5" providerId="ADAL" clId="{7D71E6A8-5940-4EA0-88F1-4A76ADC98BA8}" dt="2025-09-04T09:44:41.161" v="1293" actId="47"/>
        <pc:sldMkLst>
          <pc:docMk/>
          <pc:sldMk cId="659483176" sldId="356"/>
        </pc:sldMkLst>
      </pc:sldChg>
      <pc:sldChg chg="del">
        <pc:chgData name="Horsley, Daisy" userId="5ac53ddf-cc63-4113-955b-2f95ae3c81e5" providerId="ADAL" clId="{7D71E6A8-5940-4EA0-88F1-4A76ADC98BA8}" dt="2025-09-04T09:44:41.161" v="1293" actId="47"/>
        <pc:sldMkLst>
          <pc:docMk/>
          <pc:sldMk cId="1693127398" sldId="358"/>
        </pc:sldMkLst>
      </pc:sldChg>
      <pc:sldChg chg="del">
        <pc:chgData name="Horsley, Daisy" userId="5ac53ddf-cc63-4113-955b-2f95ae3c81e5" providerId="ADAL" clId="{7D71E6A8-5940-4EA0-88F1-4A76ADC98BA8}" dt="2025-09-04T09:44:41.161" v="1293" actId="47"/>
        <pc:sldMkLst>
          <pc:docMk/>
          <pc:sldMk cId="3850329531" sldId="360"/>
        </pc:sldMkLst>
      </pc:sldChg>
      <pc:sldChg chg="del">
        <pc:chgData name="Horsley, Daisy" userId="5ac53ddf-cc63-4113-955b-2f95ae3c81e5" providerId="ADAL" clId="{7D71E6A8-5940-4EA0-88F1-4A76ADC98BA8}" dt="2025-09-04T09:44:41.161" v="1293" actId="47"/>
        <pc:sldMkLst>
          <pc:docMk/>
          <pc:sldMk cId="825104220" sldId="361"/>
        </pc:sldMkLst>
      </pc:sldChg>
      <pc:sldChg chg="addSp delSp modSp mod modTransition delAnim modNotesTx">
        <pc:chgData name="Horsley, Daisy" userId="5ac53ddf-cc63-4113-955b-2f95ae3c81e5" providerId="ADAL" clId="{7D71E6A8-5940-4EA0-88F1-4A76ADC98BA8}" dt="2025-09-04T09:45:19.879" v="1297"/>
        <pc:sldMkLst>
          <pc:docMk/>
          <pc:sldMk cId="2819699549" sldId="362"/>
        </pc:sldMkLst>
        <pc:spChg chg="add del mod">
          <ac:chgData name="Horsley, Daisy" userId="5ac53ddf-cc63-4113-955b-2f95ae3c81e5" providerId="ADAL" clId="{7D71E6A8-5940-4EA0-88F1-4A76ADC98BA8}" dt="2025-09-04T09:44:55.772" v="1295" actId="478"/>
          <ac:spMkLst>
            <pc:docMk/>
            <pc:sldMk cId="2819699549" sldId="362"/>
            <ac:spMk id="5" creationId="{662C55AE-E2E7-519F-7812-285CE3CEA1CA}"/>
          </ac:spMkLst>
        </pc:spChg>
        <pc:picChg chg="add del">
          <ac:chgData name="Horsley, Daisy" userId="5ac53ddf-cc63-4113-955b-2f95ae3c81e5" providerId="ADAL" clId="{7D71E6A8-5940-4EA0-88F1-4A76ADC98BA8}" dt="2025-09-04T09:44:55.772" v="1295" actId="478"/>
          <ac:picMkLst>
            <pc:docMk/>
            <pc:sldMk cId="2819699549" sldId="362"/>
            <ac:picMk id="10" creationId="{8321B2AA-F288-7E4B-133F-BE017002B493}"/>
          </ac:picMkLst>
        </pc:picChg>
        <pc:picChg chg="del">
          <ac:chgData name="Horsley, Daisy" userId="5ac53ddf-cc63-4113-955b-2f95ae3c81e5" providerId="ADAL" clId="{7D71E6A8-5940-4EA0-88F1-4A76ADC98BA8}" dt="2025-09-04T09:45:05.250" v="1296" actId="478"/>
          <ac:picMkLst>
            <pc:docMk/>
            <pc:sldMk cId="2819699549" sldId="362"/>
            <ac:picMk id="66" creationId="{6F3E8603-9669-F641-D9C0-EF8334E86B08}"/>
          </ac:picMkLst>
        </pc:picChg>
      </pc:sldChg>
      <pc:sldChg chg="modTransition modNotesTx">
        <pc:chgData name="Horsley, Daisy" userId="5ac53ddf-cc63-4113-955b-2f95ae3c81e5" providerId="ADAL" clId="{7D71E6A8-5940-4EA0-88F1-4A76ADC98BA8}" dt="2025-09-04T15:38:14.512" v="2178" actId="20577"/>
        <pc:sldMkLst>
          <pc:docMk/>
          <pc:sldMk cId="1621356057" sldId="375"/>
        </pc:sldMkLst>
      </pc:sldChg>
      <pc:sldChg chg="modTransition modNotesTx">
        <pc:chgData name="Horsley, Daisy" userId="5ac53ddf-cc63-4113-955b-2f95ae3c81e5" providerId="ADAL" clId="{7D71E6A8-5940-4EA0-88F1-4A76ADC98BA8}" dt="2025-09-04T15:38:29.014" v="2182" actId="20577"/>
        <pc:sldMkLst>
          <pc:docMk/>
          <pc:sldMk cId="3176678177" sldId="376"/>
        </pc:sldMkLst>
      </pc:sldChg>
      <pc:sldChg chg="modSp mod modTransition modNotesTx">
        <pc:chgData name="Horsley, Daisy" userId="5ac53ddf-cc63-4113-955b-2f95ae3c81e5" providerId="ADAL" clId="{7D71E6A8-5940-4EA0-88F1-4A76ADC98BA8}" dt="2025-09-04T15:38:39.405" v="2184" actId="20577"/>
        <pc:sldMkLst>
          <pc:docMk/>
          <pc:sldMk cId="1937213810" sldId="377"/>
        </pc:sldMkLst>
        <pc:spChg chg="mod">
          <ac:chgData name="Horsley, Daisy" userId="5ac53ddf-cc63-4113-955b-2f95ae3c81e5" providerId="ADAL" clId="{7D71E6A8-5940-4EA0-88F1-4A76ADC98BA8}" dt="2025-09-04T12:51:48.693" v="1441" actId="20577"/>
          <ac:spMkLst>
            <pc:docMk/>
            <pc:sldMk cId="1937213810" sldId="377"/>
            <ac:spMk id="2" creationId="{2BB3730E-7F51-F775-20EA-7966557B901E}"/>
          </ac:spMkLst>
        </pc:spChg>
      </pc:sldChg>
      <pc:sldChg chg="addSp modSp mod modTransition modAnim modNotesTx">
        <pc:chgData name="Horsley, Daisy" userId="5ac53ddf-cc63-4113-955b-2f95ae3c81e5" providerId="ADAL" clId="{7D71E6A8-5940-4EA0-88F1-4A76ADC98BA8}" dt="2025-09-04T15:38:47.999" v="2186" actId="20577"/>
        <pc:sldMkLst>
          <pc:docMk/>
          <pc:sldMk cId="1231862440" sldId="378"/>
        </pc:sldMkLst>
        <pc:spChg chg="mod">
          <ac:chgData name="Horsley, Daisy" userId="5ac53ddf-cc63-4113-955b-2f95ae3c81e5" providerId="ADAL" clId="{7D71E6A8-5940-4EA0-88F1-4A76ADC98BA8}" dt="2025-09-04T12:52:04.062" v="1465" actId="20577"/>
          <ac:spMkLst>
            <pc:docMk/>
            <pc:sldMk cId="1231862440" sldId="378"/>
            <ac:spMk id="2" creationId="{6AB0A5BF-6C67-40ED-3E48-33F286E49E8C}"/>
          </ac:spMkLst>
        </pc:spChg>
        <pc:spChg chg="add mod">
          <ac:chgData name="Horsley, Daisy" userId="5ac53ddf-cc63-4113-955b-2f95ae3c81e5" providerId="ADAL" clId="{7D71E6A8-5940-4EA0-88F1-4A76ADC98BA8}" dt="2025-09-04T09:29:52.321" v="222" actId="14100"/>
          <ac:spMkLst>
            <pc:docMk/>
            <pc:sldMk cId="1231862440" sldId="378"/>
            <ac:spMk id="3" creationId="{F3B4E645-128A-4D21-86C9-3245E68D5252}"/>
          </ac:spMkLst>
        </pc:spChg>
        <pc:picChg chg="add mod">
          <ac:chgData name="Horsley, Daisy" userId="5ac53ddf-cc63-4113-955b-2f95ae3c81e5" providerId="ADAL" clId="{7D71E6A8-5940-4EA0-88F1-4A76ADC98BA8}" dt="2025-09-04T12:52:37.060" v="1471" actId="14100"/>
          <ac:picMkLst>
            <pc:docMk/>
            <pc:sldMk cId="1231862440" sldId="378"/>
            <ac:picMk id="4" creationId="{E147D2D8-B963-0882-2121-15C7B3529145}"/>
          </ac:picMkLst>
        </pc:picChg>
      </pc:sldChg>
      <pc:sldChg chg="modTransition modAnim modNotesTx">
        <pc:chgData name="Horsley, Daisy" userId="5ac53ddf-cc63-4113-955b-2f95ae3c81e5" providerId="ADAL" clId="{7D71E6A8-5940-4EA0-88F1-4A76ADC98BA8}" dt="2025-09-04T15:38:52.510" v="2188" actId="20577"/>
        <pc:sldMkLst>
          <pc:docMk/>
          <pc:sldMk cId="447651925" sldId="381"/>
        </pc:sldMkLst>
      </pc:sldChg>
      <pc:sldChg chg="modSp modTransition modNotesTx">
        <pc:chgData name="Horsley, Daisy" userId="5ac53ddf-cc63-4113-955b-2f95ae3c81e5" providerId="ADAL" clId="{7D71E6A8-5940-4EA0-88F1-4A76ADC98BA8}" dt="2025-09-04T15:39:01.765" v="2190" actId="20577"/>
        <pc:sldMkLst>
          <pc:docMk/>
          <pc:sldMk cId="2402156167" sldId="382"/>
        </pc:sldMkLst>
        <pc:spChg chg="mod">
          <ac:chgData name="Horsley, Daisy" userId="5ac53ddf-cc63-4113-955b-2f95ae3c81e5" providerId="ADAL" clId="{7D71E6A8-5940-4EA0-88F1-4A76ADC98BA8}" dt="2025-09-04T12:53:38.494" v="1475" actId="114"/>
          <ac:spMkLst>
            <pc:docMk/>
            <pc:sldMk cId="2402156167" sldId="382"/>
            <ac:spMk id="18" creationId="{F1543F5D-B90F-901D-D382-64BD5EB5452F}"/>
          </ac:spMkLst>
        </pc:spChg>
      </pc:sldChg>
      <pc:sldChg chg="modSp mod modTransition modNotesTx">
        <pc:chgData name="Horsley, Daisy" userId="5ac53ddf-cc63-4113-955b-2f95ae3c81e5" providerId="ADAL" clId="{7D71E6A8-5940-4EA0-88F1-4A76ADC98BA8}" dt="2025-09-04T15:39:09.678" v="2193" actId="5793"/>
        <pc:sldMkLst>
          <pc:docMk/>
          <pc:sldMk cId="1714366291" sldId="383"/>
        </pc:sldMkLst>
        <pc:spChg chg="mod">
          <ac:chgData name="Horsley, Daisy" userId="5ac53ddf-cc63-4113-955b-2f95ae3c81e5" providerId="ADAL" clId="{7D71E6A8-5940-4EA0-88F1-4A76ADC98BA8}" dt="2025-09-04T12:54:37.643" v="1550" actId="14100"/>
          <ac:spMkLst>
            <pc:docMk/>
            <pc:sldMk cId="1714366291" sldId="383"/>
            <ac:spMk id="3" creationId="{06449B9D-244B-62F8-A531-C592F31A4555}"/>
          </ac:spMkLst>
        </pc:spChg>
      </pc:sldChg>
      <pc:sldChg chg="modSp modTransition modAnim modNotesTx">
        <pc:chgData name="Horsley, Daisy" userId="5ac53ddf-cc63-4113-955b-2f95ae3c81e5" providerId="ADAL" clId="{7D71E6A8-5940-4EA0-88F1-4A76ADC98BA8}" dt="2025-09-04T15:39:28.265" v="2202" actId="20577"/>
        <pc:sldMkLst>
          <pc:docMk/>
          <pc:sldMk cId="795992546" sldId="384"/>
        </pc:sldMkLst>
        <pc:spChg chg="mod">
          <ac:chgData name="Horsley, Daisy" userId="5ac53ddf-cc63-4113-955b-2f95ae3c81e5" providerId="ADAL" clId="{7D71E6A8-5940-4EA0-88F1-4A76ADC98BA8}" dt="2025-09-04T12:55:44.181" v="1574" actId="20577"/>
          <ac:spMkLst>
            <pc:docMk/>
            <pc:sldMk cId="795992546" sldId="384"/>
            <ac:spMk id="3" creationId="{759726CD-8CF3-C558-1AA1-06BC1F8D1BD9}"/>
          </ac:spMkLst>
        </pc:spChg>
      </pc:sldChg>
      <pc:sldChg chg="modTransition modNotesTx">
        <pc:chgData name="Horsley, Daisy" userId="5ac53ddf-cc63-4113-955b-2f95ae3c81e5" providerId="ADAL" clId="{7D71E6A8-5940-4EA0-88F1-4A76ADC98BA8}" dt="2025-09-04T15:39:33.673" v="2204" actId="20577"/>
        <pc:sldMkLst>
          <pc:docMk/>
          <pc:sldMk cId="3624077523" sldId="385"/>
        </pc:sldMkLst>
      </pc:sldChg>
      <pc:sldChg chg="addSp delSp modSp mod modTransition modAnim modNotesTx">
        <pc:chgData name="Horsley, Daisy" userId="5ac53ddf-cc63-4113-955b-2f95ae3c81e5" providerId="ADAL" clId="{7D71E6A8-5940-4EA0-88F1-4A76ADC98BA8}" dt="2025-09-04T15:40:26.431" v="2273" actId="20577"/>
        <pc:sldMkLst>
          <pc:docMk/>
          <pc:sldMk cId="3543303397" sldId="386"/>
        </pc:sldMkLst>
        <pc:spChg chg="add mod">
          <ac:chgData name="Horsley, Daisy" userId="5ac53ddf-cc63-4113-955b-2f95ae3c81e5" providerId="ADAL" clId="{7D71E6A8-5940-4EA0-88F1-4A76ADC98BA8}" dt="2025-09-04T12:57:00.526" v="1581" actId="21"/>
          <ac:spMkLst>
            <pc:docMk/>
            <pc:sldMk cId="3543303397" sldId="386"/>
            <ac:spMk id="8" creationId="{982B951A-B1E3-9A28-7642-CB79C3A0BB06}"/>
          </ac:spMkLst>
        </pc:spChg>
        <pc:spChg chg="add del">
          <ac:chgData name="Horsley, Daisy" userId="5ac53ddf-cc63-4113-955b-2f95ae3c81e5" providerId="ADAL" clId="{7D71E6A8-5940-4EA0-88F1-4A76ADC98BA8}" dt="2025-09-04T12:56:48.830" v="1579" actId="22"/>
          <ac:spMkLst>
            <pc:docMk/>
            <pc:sldMk cId="3543303397" sldId="386"/>
            <ac:spMk id="10" creationId="{969CC47C-21C5-226D-C572-6C8B8F27DF92}"/>
          </ac:spMkLst>
        </pc:spChg>
        <pc:spChg chg="add mod ord">
          <ac:chgData name="Horsley, Daisy" userId="5ac53ddf-cc63-4113-955b-2f95ae3c81e5" providerId="ADAL" clId="{7D71E6A8-5940-4EA0-88F1-4A76ADC98BA8}" dt="2025-09-04T12:59:18.440" v="1640" actId="1076"/>
          <ac:spMkLst>
            <pc:docMk/>
            <pc:sldMk cId="3543303397" sldId="386"/>
            <ac:spMk id="11" creationId="{F5822CFD-AC33-88B8-5A63-FF9134E788D5}"/>
          </ac:spMkLst>
        </pc:spChg>
        <pc:spChg chg="add mod">
          <ac:chgData name="Horsley, Daisy" userId="5ac53ddf-cc63-4113-955b-2f95ae3c81e5" providerId="ADAL" clId="{7D71E6A8-5940-4EA0-88F1-4A76ADC98BA8}" dt="2025-09-04T12:57:45.325" v="1622" actId="688"/>
          <ac:spMkLst>
            <pc:docMk/>
            <pc:sldMk cId="3543303397" sldId="386"/>
            <ac:spMk id="12" creationId="{0C2AAB89-4C0B-337C-EB89-C777C1FD81DA}"/>
          </ac:spMkLst>
        </pc:spChg>
        <pc:spChg chg="add mod">
          <ac:chgData name="Horsley, Daisy" userId="5ac53ddf-cc63-4113-955b-2f95ae3c81e5" providerId="ADAL" clId="{7D71E6A8-5940-4EA0-88F1-4A76ADC98BA8}" dt="2025-09-04T12:58:54.585" v="1634" actId="20577"/>
          <ac:spMkLst>
            <pc:docMk/>
            <pc:sldMk cId="3543303397" sldId="386"/>
            <ac:spMk id="13" creationId="{D5F7010F-FDDF-02E5-8509-F52BA5DEBF8B}"/>
          </ac:spMkLst>
        </pc:spChg>
        <pc:picChg chg="mod ord">
          <ac:chgData name="Horsley, Daisy" userId="5ac53ddf-cc63-4113-955b-2f95ae3c81e5" providerId="ADAL" clId="{7D71E6A8-5940-4EA0-88F1-4A76ADC98BA8}" dt="2025-09-04T12:59:18.440" v="1640" actId="1076"/>
          <ac:picMkLst>
            <pc:docMk/>
            <pc:sldMk cId="3543303397" sldId="386"/>
            <ac:picMk id="5" creationId="{5915BE84-D1FE-084C-4DE6-F9B09C1784C5}"/>
          </ac:picMkLst>
        </pc:picChg>
        <pc:picChg chg="mod">
          <ac:chgData name="Horsley, Daisy" userId="5ac53ddf-cc63-4113-955b-2f95ae3c81e5" providerId="ADAL" clId="{7D71E6A8-5940-4EA0-88F1-4A76ADC98BA8}" dt="2025-09-04T12:58:58.779" v="1636" actId="208"/>
          <ac:picMkLst>
            <pc:docMk/>
            <pc:sldMk cId="3543303397" sldId="386"/>
            <ac:picMk id="7" creationId="{285CF369-995C-4C07-831C-72AB8765D29A}"/>
          </ac:picMkLst>
        </pc:picChg>
      </pc:sldChg>
      <pc:sldChg chg="modSp mod modTransition modNotesTx">
        <pc:chgData name="Horsley, Daisy" userId="5ac53ddf-cc63-4113-955b-2f95ae3c81e5" providerId="ADAL" clId="{7D71E6A8-5940-4EA0-88F1-4A76ADC98BA8}" dt="2025-09-04T13:09:10.828" v="1744" actId="1076"/>
        <pc:sldMkLst>
          <pc:docMk/>
          <pc:sldMk cId="2727198156" sldId="390"/>
        </pc:sldMkLst>
        <pc:spChg chg="mod">
          <ac:chgData name="Horsley, Daisy" userId="5ac53ddf-cc63-4113-955b-2f95ae3c81e5" providerId="ADAL" clId="{7D71E6A8-5940-4EA0-88F1-4A76ADC98BA8}" dt="2025-09-04T13:08:52.995" v="1742" actId="1076"/>
          <ac:spMkLst>
            <pc:docMk/>
            <pc:sldMk cId="2727198156" sldId="390"/>
            <ac:spMk id="2" creationId="{FCAC45FD-8B9B-DAF1-31D8-6C89DA4FD63D}"/>
          </ac:spMkLst>
        </pc:spChg>
        <pc:spChg chg="mod">
          <ac:chgData name="Horsley, Daisy" userId="5ac53ddf-cc63-4113-955b-2f95ae3c81e5" providerId="ADAL" clId="{7D71E6A8-5940-4EA0-88F1-4A76ADC98BA8}" dt="2025-09-04T13:09:10.828" v="1744" actId="1076"/>
          <ac:spMkLst>
            <pc:docMk/>
            <pc:sldMk cId="2727198156" sldId="390"/>
            <ac:spMk id="3" creationId="{4F5CA711-E468-105F-D687-1F2E29A749B6}"/>
          </ac:spMkLst>
        </pc:spChg>
      </pc:sldChg>
      <pc:sldChg chg="modSp mod modTransition modNotesTx">
        <pc:chgData name="Horsley, Daisy" userId="5ac53ddf-cc63-4113-955b-2f95ae3c81e5" providerId="ADAL" clId="{7D71E6A8-5940-4EA0-88F1-4A76ADC98BA8}" dt="2025-09-04T13:05:40.604" v="1685" actId="20577"/>
        <pc:sldMkLst>
          <pc:docMk/>
          <pc:sldMk cId="1798709768" sldId="392"/>
        </pc:sldMkLst>
        <pc:spChg chg="mod">
          <ac:chgData name="Horsley, Daisy" userId="5ac53ddf-cc63-4113-955b-2f95ae3c81e5" providerId="ADAL" clId="{7D71E6A8-5940-4EA0-88F1-4A76ADC98BA8}" dt="2025-09-04T13:05:40.604" v="1685" actId="20577"/>
          <ac:spMkLst>
            <pc:docMk/>
            <pc:sldMk cId="1798709768" sldId="392"/>
            <ac:spMk id="3" creationId="{AE187ABC-907A-63F8-895F-7C85BB1E623F}"/>
          </ac:spMkLst>
        </pc:spChg>
      </pc:sldChg>
      <pc:sldChg chg="modTransition modNotesTx">
        <pc:chgData name="Horsley, Daisy" userId="5ac53ddf-cc63-4113-955b-2f95ae3c81e5" providerId="ADAL" clId="{7D71E6A8-5940-4EA0-88F1-4A76ADC98BA8}" dt="2025-09-04T09:45:19.879" v="1297"/>
        <pc:sldMkLst>
          <pc:docMk/>
          <pc:sldMk cId="3961710008" sldId="393"/>
        </pc:sldMkLst>
      </pc:sldChg>
      <pc:sldChg chg="modSp mod modTransition">
        <pc:chgData name="Horsley, Daisy" userId="5ac53ddf-cc63-4113-955b-2f95ae3c81e5" providerId="ADAL" clId="{7D71E6A8-5940-4EA0-88F1-4A76ADC98BA8}" dt="2025-09-04T10:21:34.210" v="1328" actId="207"/>
        <pc:sldMkLst>
          <pc:docMk/>
          <pc:sldMk cId="2516888279" sldId="449"/>
        </pc:sldMkLst>
        <pc:spChg chg="mod">
          <ac:chgData name="Horsley, Daisy" userId="5ac53ddf-cc63-4113-955b-2f95ae3c81e5" providerId="ADAL" clId="{7D71E6A8-5940-4EA0-88F1-4A76ADC98BA8}" dt="2025-09-04T10:21:34.210" v="1328" actId="207"/>
          <ac:spMkLst>
            <pc:docMk/>
            <pc:sldMk cId="2516888279" sldId="449"/>
            <ac:spMk id="3" creationId="{76060FDA-7429-E5A8-F943-049F298E4D4E}"/>
          </ac:spMkLst>
        </pc:spChg>
      </pc:sldChg>
      <pc:sldChg chg="modSp mod modTransition modAnim modNotesTx">
        <pc:chgData name="Horsley, Daisy" userId="5ac53ddf-cc63-4113-955b-2f95ae3c81e5" providerId="ADAL" clId="{7D71E6A8-5940-4EA0-88F1-4A76ADC98BA8}" dt="2025-09-04T12:50:12.067" v="1330"/>
        <pc:sldMkLst>
          <pc:docMk/>
          <pc:sldMk cId="3250531832" sldId="450"/>
        </pc:sldMkLst>
        <pc:spChg chg="mod">
          <ac:chgData name="Horsley, Daisy" userId="5ac53ddf-cc63-4113-955b-2f95ae3c81e5" providerId="ADAL" clId="{7D71E6A8-5940-4EA0-88F1-4A76ADC98BA8}" dt="2025-09-04T12:50:01.172" v="1329" actId="1076"/>
          <ac:spMkLst>
            <pc:docMk/>
            <pc:sldMk cId="3250531832" sldId="450"/>
            <ac:spMk id="3" creationId="{2B42D267-893D-8A1F-C1F8-9AB543A3C0EC}"/>
          </ac:spMkLst>
        </pc:spChg>
        <pc:spChg chg="mod">
          <ac:chgData name="Horsley, Daisy" userId="5ac53ddf-cc63-4113-955b-2f95ae3c81e5" providerId="ADAL" clId="{7D71E6A8-5940-4EA0-88F1-4A76ADC98BA8}" dt="2025-09-04T09:48:46.371" v="1322" actId="1076"/>
          <ac:spMkLst>
            <pc:docMk/>
            <pc:sldMk cId="3250531832" sldId="450"/>
            <ac:spMk id="11" creationId="{B4617A67-3103-FA14-84B2-14D9054520AD}"/>
          </ac:spMkLst>
        </pc:spChg>
      </pc:sldChg>
      <pc:sldChg chg="delSp modTransition modAnim modNotesTx">
        <pc:chgData name="Horsley, Daisy" userId="5ac53ddf-cc63-4113-955b-2f95ae3c81e5" providerId="ADAL" clId="{7D71E6A8-5940-4EA0-88F1-4A76ADC98BA8}" dt="2025-09-04T15:35:00.714" v="2063" actId="113"/>
        <pc:sldMkLst>
          <pc:docMk/>
          <pc:sldMk cId="294370197" sldId="451"/>
        </pc:sldMkLst>
        <pc:picChg chg="del">
          <ac:chgData name="Horsley, Daisy" userId="5ac53ddf-cc63-4113-955b-2f95ae3c81e5" providerId="ADAL" clId="{7D71E6A8-5940-4EA0-88F1-4A76ADC98BA8}" dt="2025-09-04T09:45:19.879" v="1297"/>
          <ac:picMkLst>
            <pc:docMk/>
            <pc:sldMk cId="294370197" sldId="451"/>
            <ac:picMk id="46" creationId="{F7E44CD1-2A80-BB5E-7A6C-6C5527F08B21}"/>
          </ac:picMkLst>
        </pc:picChg>
      </pc:sldChg>
      <pc:sldChg chg="modTransition">
        <pc:chgData name="Horsley, Daisy" userId="5ac53ddf-cc63-4113-955b-2f95ae3c81e5" providerId="ADAL" clId="{7D71E6A8-5940-4EA0-88F1-4A76ADC98BA8}" dt="2025-09-04T09:45:19.879" v="1297"/>
        <pc:sldMkLst>
          <pc:docMk/>
          <pc:sldMk cId="2505300204" sldId="455"/>
        </pc:sldMkLst>
      </pc:sldChg>
      <pc:sldChg chg="modTransition modNotesTx">
        <pc:chgData name="Horsley, Daisy" userId="5ac53ddf-cc63-4113-955b-2f95ae3c81e5" providerId="ADAL" clId="{7D71E6A8-5940-4EA0-88F1-4A76ADC98BA8}" dt="2025-09-04T15:39:17.369" v="2195" actId="20577"/>
        <pc:sldMkLst>
          <pc:docMk/>
          <pc:sldMk cId="4190731297" sldId="456"/>
        </pc:sldMkLst>
      </pc:sldChg>
      <pc:sldChg chg="addSp modSp mod modTransition modAnim modNotesTx">
        <pc:chgData name="Horsley, Daisy" userId="5ac53ddf-cc63-4113-955b-2f95ae3c81e5" providerId="ADAL" clId="{7D71E6A8-5940-4EA0-88F1-4A76ADC98BA8}" dt="2025-09-04T15:41:14.855" v="2299" actId="20577"/>
        <pc:sldMkLst>
          <pc:docMk/>
          <pc:sldMk cId="468151004" sldId="457"/>
        </pc:sldMkLst>
        <pc:spChg chg="add mod">
          <ac:chgData name="Horsley, Daisy" userId="5ac53ddf-cc63-4113-955b-2f95ae3c81e5" providerId="ADAL" clId="{7D71E6A8-5940-4EA0-88F1-4A76ADC98BA8}" dt="2025-09-04T13:01:04.962" v="1660" actId="207"/>
          <ac:spMkLst>
            <pc:docMk/>
            <pc:sldMk cId="468151004" sldId="457"/>
            <ac:spMk id="4" creationId="{05C1BAEC-A323-8274-89E7-3428E08324BF}"/>
          </ac:spMkLst>
        </pc:spChg>
        <pc:picChg chg="mod">
          <ac:chgData name="Horsley, Daisy" userId="5ac53ddf-cc63-4113-955b-2f95ae3c81e5" providerId="ADAL" clId="{7D71E6A8-5940-4EA0-88F1-4A76ADC98BA8}" dt="2025-09-04T13:01:37.167" v="1663" actId="1076"/>
          <ac:picMkLst>
            <pc:docMk/>
            <pc:sldMk cId="468151004" sldId="457"/>
            <ac:picMk id="11" creationId="{B15AE27E-8216-D83A-3600-D42C37C26C56}"/>
          </ac:picMkLst>
        </pc:picChg>
      </pc:sldChg>
      <pc:sldChg chg="modTransition modNotesTx">
        <pc:chgData name="Horsley, Daisy" userId="5ac53ddf-cc63-4113-955b-2f95ae3c81e5" providerId="ADAL" clId="{7D71E6A8-5940-4EA0-88F1-4A76ADC98BA8}" dt="2025-09-04T15:41:19.265" v="2301" actId="20577"/>
        <pc:sldMkLst>
          <pc:docMk/>
          <pc:sldMk cId="3881918978" sldId="459"/>
        </pc:sldMkLst>
      </pc:sldChg>
      <pc:sldChg chg="modTransition modNotesTx">
        <pc:chgData name="Horsley, Daisy" userId="5ac53ddf-cc63-4113-955b-2f95ae3c81e5" providerId="ADAL" clId="{7D71E6A8-5940-4EA0-88F1-4A76ADC98BA8}" dt="2025-09-04T15:38:07.751" v="2176" actId="20577"/>
        <pc:sldMkLst>
          <pc:docMk/>
          <pc:sldMk cId="3883412462" sldId="460"/>
        </pc:sldMkLst>
      </pc:sldChg>
      <pc:sldChg chg="modSp mod modTransition modNotesTx">
        <pc:chgData name="Horsley, Daisy" userId="5ac53ddf-cc63-4113-955b-2f95ae3c81e5" providerId="ADAL" clId="{7D71E6A8-5940-4EA0-88F1-4A76ADC98BA8}" dt="2025-09-04T15:37:06.706" v="2162" actId="20577"/>
        <pc:sldMkLst>
          <pc:docMk/>
          <pc:sldMk cId="472735872" sldId="461"/>
        </pc:sldMkLst>
        <pc:spChg chg="mod">
          <ac:chgData name="Horsley, Daisy" userId="5ac53ddf-cc63-4113-955b-2f95ae3c81e5" providerId="ADAL" clId="{7D71E6A8-5940-4EA0-88F1-4A76ADC98BA8}" dt="2025-09-04T15:36:52.419" v="2160" actId="3626"/>
          <ac:spMkLst>
            <pc:docMk/>
            <pc:sldMk cId="472735872" sldId="461"/>
            <ac:spMk id="3" creationId="{1EFDD745-5295-681B-F92D-DDA561CF6638}"/>
          </ac:spMkLst>
        </pc:spChg>
      </pc:sldChg>
      <pc:sldChg chg="modTransition modNotesTx">
        <pc:chgData name="Horsley, Daisy" userId="5ac53ddf-cc63-4113-955b-2f95ae3c81e5" providerId="ADAL" clId="{7D71E6A8-5940-4EA0-88F1-4A76ADC98BA8}" dt="2025-09-04T15:40:42.947" v="2281" actId="20577"/>
        <pc:sldMkLst>
          <pc:docMk/>
          <pc:sldMk cId="1172376489" sldId="463"/>
        </pc:sldMkLst>
      </pc:sldChg>
      <pc:sldChg chg="new del">
        <pc:chgData name="Horsley, Daisy" userId="5ac53ddf-cc63-4113-955b-2f95ae3c81e5" providerId="ADAL" clId="{7D71E6A8-5940-4EA0-88F1-4A76ADC98BA8}" dt="2025-09-04T13:02:07.959" v="1673" actId="47"/>
        <pc:sldMkLst>
          <pc:docMk/>
          <pc:sldMk cId="3051595367" sldId="464"/>
        </pc:sldMkLst>
      </pc:sldChg>
      <pc:sldChg chg="modSp new mod">
        <pc:chgData name="Horsley, Daisy" userId="5ac53ddf-cc63-4113-955b-2f95ae3c81e5" providerId="ADAL" clId="{7D71E6A8-5940-4EA0-88F1-4A76ADC98BA8}" dt="2025-09-04T13:15:35.034" v="2060" actId="20577"/>
        <pc:sldMkLst>
          <pc:docMk/>
          <pc:sldMk cId="2794257341" sldId="465"/>
        </pc:sldMkLst>
        <pc:spChg chg="mod">
          <ac:chgData name="Horsley, Daisy" userId="5ac53ddf-cc63-4113-955b-2f95ae3c81e5" providerId="ADAL" clId="{7D71E6A8-5940-4EA0-88F1-4A76ADC98BA8}" dt="2025-09-04T13:02:04.217" v="1672" actId="20577"/>
          <ac:spMkLst>
            <pc:docMk/>
            <pc:sldMk cId="2794257341" sldId="465"/>
            <ac:spMk id="2" creationId="{B6E14C14-4F78-32A1-5C3E-C95EF61F664A}"/>
          </ac:spMkLst>
        </pc:spChg>
        <pc:spChg chg="mod">
          <ac:chgData name="Horsley, Daisy" userId="5ac53ddf-cc63-4113-955b-2f95ae3c81e5" providerId="ADAL" clId="{7D71E6A8-5940-4EA0-88F1-4A76ADC98BA8}" dt="2025-09-04T13:15:35.034" v="2060" actId="20577"/>
          <ac:spMkLst>
            <pc:docMk/>
            <pc:sldMk cId="2794257341" sldId="465"/>
            <ac:spMk id="3" creationId="{7B86526C-6F49-33E4-458E-28466BA1223B}"/>
          </ac:spMkLst>
        </pc:spChg>
      </pc:sldChg>
      <pc:sldMasterChg chg="delSldLayout">
        <pc:chgData name="Horsley, Daisy" userId="5ac53ddf-cc63-4113-955b-2f95ae3c81e5" providerId="ADAL" clId="{7D71E6A8-5940-4EA0-88F1-4A76ADC98BA8}" dt="2025-09-04T09:44:41.161" v="1293" actId="47"/>
        <pc:sldMasterMkLst>
          <pc:docMk/>
          <pc:sldMasterMk cId="2215143578" sldId="2147483648"/>
        </pc:sldMasterMkLst>
        <pc:sldLayoutChg chg="del">
          <pc:chgData name="Horsley, Daisy" userId="5ac53ddf-cc63-4113-955b-2f95ae3c81e5" providerId="ADAL" clId="{7D71E6A8-5940-4EA0-88F1-4A76ADC98BA8}" dt="2025-09-04T09:44:41.161" v="1293" actId="47"/>
          <pc:sldLayoutMkLst>
            <pc:docMk/>
            <pc:sldMasterMk cId="2215143578" sldId="2147483648"/>
            <pc:sldLayoutMk cId="1429220050" sldId="2147483670"/>
          </pc:sldLayoutMkLst>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944299-672F-11EE-16BA-E31C18584DA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A68AE45-B4D7-0013-3592-80BC1DD14AB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B969F94-C859-B74E-8120-19D32CC83F4F}" type="datetimeFigureOut">
              <a:rPr lang="en-US" smtClean="0"/>
              <a:t>9/5/2025</a:t>
            </a:fld>
            <a:endParaRPr lang="en-US"/>
          </a:p>
        </p:txBody>
      </p:sp>
      <p:sp>
        <p:nvSpPr>
          <p:cNvPr id="4" name="Footer Placeholder 3">
            <a:extLst>
              <a:ext uri="{FF2B5EF4-FFF2-40B4-BE49-F238E27FC236}">
                <a16:creationId xmlns:a16="http://schemas.microsoft.com/office/drawing/2014/main" id="{A02E9E07-0643-32BA-F461-AD6FCB4DE29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9D2F9C54-3384-9C1B-B200-63D107E22E1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890668D-9747-7B40-AB07-D99BCB2AD0D3}" type="slidenum">
              <a:rPr lang="en-US" smtClean="0"/>
              <a:t>‹#›</a:t>
            </a:fld>
            <a:endParaRPr lang="en-US"/>
          </a:p>
        </p:txBody>
      </p:sp>
    </p:spTree>
    <p:extLst>
      <p:ext uri="{BB962C8B-B14F-4D97-AF65-F5344CB8AC3E}">
        <p14:creationId xmlns:p14="http://schemas.microsoft.com/office/powerpoint/2010/main" val="2436767317"/>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CF83990-A5BB-0244-AEBF-938B6F8000C9}" type="datetimeFigureOut">
              <a:rPr lang="en-US" smtClean="0"/>
              <a:t>9/5/2025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AFFFB68-4C17-3C4E-8F1F-E2E74032E6C9}" type="slidenum">
              <a:rPr lang="en-US" smtClean="0"/>
              <a:t>‹#›</a:t>
            </a:fld>
            <a:endParaRPr lang="en-US"/>
          </a:p>
        </p:txBody>
      </p:sp>
    </p:spTree>
    <p:extLst>
      <p:ext uri="{BB962C8B-B14F-4D97-AF65-F5344CB8AC3E}">
        <p14:creationId xmlns:p14="http://schemas.microsoft.com/office/powerpoint/2010/main" val="13548325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iwm.org.uk/memorials" TargetMode="Externa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iwm.org.uk/memorial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iwm.org.uk/memorial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iwm.org.uk/memorial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iwm.org.uk/memorial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iwm.org.uk/memorials"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Image 1: Birkenhead Cenotaph, The Wirral By Man </a:t>
            </a:r>
            <a:r>
              <a:rPr lang="en-GB" dirty="0" err="1"/>
              <a:t>vyi</a:t>
            </a:r>
            <a:r>
              <a:rPr lang="en-GB" dirty="0"/>
              <a:t> - Self-photographed, Public Domain, https://commons.wikimedia.org/w/index.php?curid=5064822</a:t>
            </a:r>
          </a:p>
          <a:p>
            <a:r>
              <a:rPr lang="en-GB" dirty="0"/>
              <a:t>Image 2: Blo Norton Village War Memorial, Norfolk https://historicengland.org.uk/listing/the-list/list-entry/1453319?section=comments-and-photos</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a:t>
            </a:fld>
            <a:endParaRPr lang="en-US"/>
          </a:p>
        </p:txBody>
      </p:sp>
    </p:spTree>
    <p:extLst>
      <p:ext uri="{BB962C8B-B14F-4D97-AF65-F5344CB8AC3E}">
        <p14:creationId xmlns:p14="http://schemas.microsoft.com/office/powerpoint/2010/main" val="2918077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338">
              <a:defRPr/>
            </a:pPr>
            <a:r>
              <a:rPr lang="en-GB" dirty="0"/>
              <a:t>2) List View</a:t>
            </a:r>
          </a:p>
          <a:p>
            <a:pPr defTabSz="966338">
              <a:defRPr/>
            </a:pPr>
            <a:r>
              <a:rPr lang="en-GB" dirty="0"/>
              <a:t>If you are looking for a memorial with names on it, for example, or you want to explore a memorial that you know there is a picture of, the thumbnail images are quite useful here</a:t>
            </a:r>
          </a:p>
          <a:p>
            <a:pPr defTabSz="966338">
              <a:defRPr/>
            </a:pPr>
            <a:endParaRPr lang="en-GB" dirty="0"/>
          </a:p>
          <a:p>
            <a:pPr marL="0" marR="0" lvl="0" indent="0" algn="l" defTabSz="966338" rtl="0" eaLnBrk="1" fontAlgn="auto" latinLnBrk="0" hangingPunct="1">
              <a:lnSpc>
                <a:spcPct val="100000"/>
              </a:lnSpc>
              <a:spcBef>
                <a:spcPts val="0"/>
              </a:spcBef>
              <a:spcAft>
                <a:spcPts val="0"/>
              </a:spcAft>
              <a:buClrTx/>
              <a:buSzTx/>
              <a:buFontTx/>
              <a:buNone/>
              <a:tabLst/>
              <a:defRPr/>
            </a:pPr>
            <a:r>
              <a:rPr lang="en-GB" sz="1200" dirty="0"/>
              <a:t>Image: Screenshot War Memorials Online  </a:t>
            </a:r>
            <a:r>
              <a:rPr lang="en-GB" dirty="0">
                <a:hlinkClick r:id="rId3"/>
              </a:rPr>
              <a:t>https://www.warmemorialsonline.org.uk/</a:t>
            </a:r>
            <a:endParaRPr lang="en-GB" sz="1200" dirty="0"/>
          </a:p>
          <a:p>
            <a:pPr defTabSz="966338">
              <a:defRPr/>
            </a:pPr>
            <a:endParaRPr lang="en-GB" dirty="0"/>
          </a:p>
          <a:p>
            <a:pPr defTabSz="966338">
              <a:defRPr/>
            </a:pPr>
            <a:endParaRPr lang="en-GB" cap="all" dirty="0">
              <a:solidFill>
                <a:srgbClr val="333333"/>
              </a:solidFill>
              <a:effectLst/>
              <a:latin typeface="Times New Roman"/>
              <a:cs typeface="Times New Roman"/>
            </a:endParaRPr>
          </a:p>
          <a:p>
            <a:pPr defTabSz="966338">
              <a:defRPr/>
            </a:pPr>
            <a:endParaRPr lang="en-GB" cap="all" dirty="0">
              <a:solidFill>
                <a:srgbClr val="333333"/>
              </a:solidFill>
              <a:effectLst/>
              <a:latin typeface="Times New Roman" panose="02020603050405020304" pitchFamily="18" charset="0"/>
              <a:cs typeface="Times New Roman"/>
            </a:endParaRPr>
          </a:p>
        </p:txBody>
      </p:sp>
      <p:sp>
        <p:nvSpPr>
          <p:cNvPr id="4" name="Slide Number Placeholder 3"/>
          <p:cNvSpPr>
            <a:spLocks noGrp="1"/>
          </p:cNvSpPr>
          <p:nvPr>
            <p:ph type="sldNum" sz="quarter" idx="5"/>
          </p:nvPr>
        </p:nvSpPr>
        <p:spPr/>
        <p:txBody>
          <a:bodyPr/>
          <a:lstStyle/>
          <a:p>
            <a:fld id="{1AFFFB68-4C17-3C4E-8F1F-E2E74032E6C9}" type="slidenum">
              <a:rPr lang="en-US" smtClean="0"/>
              <a:t>10</a:t>
            </a:fld>
            <a:endParaRPr lang="en-US"/>
          </a:p>
        </p:txBody>
      </p:sp>
    </p:spTree>
    <p:extLst>
      <p:ext uri="{BB962C8B-B14F-4D97-AF65-F5344CB8AC3E}">
        <p14:creationId xmlns:p14="http://schemas.microsoft.com/office/powerpoint/2010/main" val="16362162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It is important to remember that as the website relies heavily on information submitted by the public, the number and quality of the photos and the amount of information varies and the submission may be incomplete.</a:t>
            </a:r>
          </a:p>
          <a:p>
            <a:endParaRPr lang="en-GB" dirty="0"/>
          </a:p>
          <a:p>
            <a:r>
              <a:rPr lang="en-GB" dirty="0"/>
              <a:t>In this case for example we can see from the photo that there are names listed on the memorial, but we can’t make out what they are.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Screenshot War Memorials Online  </a:t>
            </a:r>
            <a:r>
              <a:rPr lang="en-GB" dirty="0">
                <a:hlinkClick r:id="rId3"/>
              </a:rPr>
              <a:t>https://www.warmemorialsonline.org.uk/</a:t>
            </a:r>
            <a:endParaRPr lang="en-GB" sz="1200" dirty="0"/>
          </a:p>
          <a:p>
            <a:r>
              <a:rPr lang="en-GB" dirty="0"/>
              <a:t>  </a:t>
            </a:r>
          </a:p>
        </p:txBody>
      </p:sp>
      <p:sp>
        <p:nvSpPr>
          <p:cNvPr id="4" name="Slide Number Placeholder 3"/>
          <p:cNvSpPr>
            <a:spLocks noGrp="1"/>
          </p:cNvSpPr>
          <p:nvPr>
            <p:ph type="sldNum" sz="quarter" idx="5"/>
          </p:nvPr>
        </p:nvSpPr>
        <p:spPr/>
        <p:txBody>
          <a:bodyPr/>
          <a:lstStyle/>
          <a:p>
            <a:fld id="{1AFFFB68-4C17-3C4E-8F1F-E2E74032E6C9}" type="slidenum">
              <a:rPr lang="en-US" smtClean="0"/>
              <a:t>11</a:t>
            </a:fld>
            <a:endParaRPr lang="en-US"/>
          </a:p>
        </p:txBody>
      </p:sp>
    </p:spTree>
    <p:extLst>
      <p:ext uri="{BB962C8B-B14F-4D97-AF65-F5344CB8AC3E}">
        <p14:creationId xmlns:p14="http://schemas.microsoft.com/office/powerpoint/2010/main" val="9868147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“Condition” tab: find out more about how well looked after your memorial is and submit a condition update if you were carrying out a Condition Survey. </a:t>
            </a:r>
          </a:p>
          <a:p>
            <a:pPr marL="171450" indent="-171450">
              <a:buFont typeface="Arial" panose="020B0604020202020204" pitchFamily="34" charset="0"/>
              <a:buChar char="•"/>
            </a:pPr>
            <a:r>
              <a:rPr lang="en-GB" dirty="0"/>
              <a:t>“Protection” tab: Many free-standing war memorials are </a:t>
            </a:r>
            <a:r>
              <a:rPr lang="en-GB" sz="1200" dirty="0"/>
              <a:t>listed on the National Heritage List for England as nationally important structures.  If your memorial is listed, you can click on the link under the “protection” tab to view the list entry. This may contain extra info about the memorial and its history.</a:t>
            </a:r>
          </a:p>
          <a:p>
            <a:pPr marL="171450" indent="-171450">
              <a:buFont typeface="Arial" panose="020B0604020202020204" pitchFamily="34" charset="0"/>
              <a:buChar char="•"/>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Image: Screenshot War Memorials Online  </a:t>
            </a:r>
            <a:r>
              <a:rPr lang="en-GB" dirty="0">
                <a:hlinkClick r:id="rId3"/>
              </a:rPr>
              <a:t>https://www.warmemorialsonline.org.uk/</a:t>
            </a:r>
            <a:endParaRPr lang="en-GB" sz="1200"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12</a:t>
            </a:fld>
            <a:endParaRPr lang="en-US"/>
          </a:p>
        </p:txBody>
      </p:sp>
    </p:spTree>
    <p:extLst>
      <p:ext uri="{BB962C8B-B14F-4D97-AF65-F5344CB8AC3E}">
        <p14:creationId xmlns:p14="http://schemas.microsoft.com/office/powerpoint/2010/main" val="4190201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“Names” tab: Information about the inscription on the memorial and sometimes a transcribed list of names.  Unfortunately, in this instance, that hasn’t been done so we have a number of options if we want to find the listed names….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Screenshot War Memorials Online  </a:t>
            </a:r>
            <a:r>
              <a:rPr lang="en-GB" dirty="0">
                <a:hlinkClick r:id="rId3"/>
              </a:rPr>
              <a:t>https://www.warmemorialsonline.org.uk/</a:t>
            </a:r>
            <a:endParaRPr lang="en-GB" sz="1200"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13</a:t>
            </a:fld>
            <a:endParaRPr lang="en-US"/>
          </a:p>
        </p:txBody>
      </p:sp>
    </p:spTree>
    <p:extLst>
      <p:ext uri="{BB962C8B-B14F-4D97-AF65-F5344CB8AC3E}">
        <p14:creationId xmlns:p14="http://schemas.microsoft.com/office/powerpoint/2010/main" val="6254852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rabicParenR"/>
            </a:pPr>
            <a:r>
              <a:rPr lang="en-GB" dirty="0"/>
              <a:t>V</a:t>
            </a:r>
            <a:r>
              <a:rPr lang="en-GB" sz="1200" dirty="0"/>
              <a:t>isit the memorial and take your own photos or write a list of the names. You could then add the information to the “Names” tab on the War Memorials Online website.</a:t>
            </a:r>
          </a:p>
          <a:p>
            <a:pPr marL="0" indent="0">
              <a:buNone/>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Screenshot War Memorials Online  </a:t>
            </a:r>
            <a:r>
              <a:rPr lang="en-GB" dirty="0">
                <a:hlinkClick r:id="rId3"/>
              </a:rPr>
              <a:t>https://www.warmemorialsonline.org.uk/</a:t>
            </a:r>
            <a:endParaRPr lang="en-GB" sz="1200" dirty="0"/>
          </a:p>
          <a:p>
            <a:pPr marL="0" indent="0">
              <a:buNone/>
            </a:pPr>
            <a:endParaRPr lang="en-GB" sz="1200" dirty="0"/>
          </a:p>
          <a:p>
            <a:endParaRPr lang="en-GB" sz="1200" dirty="0"/>
          </a:p>
          <a:p>
            <a:r>
              <a:rPr lang="en-GB" sz="1200" dirty="0"/>
              <a:t>2) See if you can find information about and / or photos of the memorial elsewhere online, for example on a local database of memorials</a:t>
            </a:r>
          </a:p>
          <a:p>
            <a:endParaRPr lang="en-GB" sz="1200" dirty="0"/>
          </a:p>
          <a:p>
            <a:r>
              <a:rPr lang="en-GB" sz="1200" dirty="0"/>
              <a:t>3) See if the names are transcribed, or the image is clearer on the Imperial War Museum’s </a:t>
            </a:r>
            <a:r>
              <a:rPr lang="en-GB" sz="1200" dirty="0">
                <a:hlinkClick r:id="rId4"/>
              </a:rPr>
              <a:t>War Memorial’s Register</a:t>
            </a:r>
            <a:endParaRPr lang="en-GB" sz="1200" dirty="0"/>
          </a:p>
          <a:p>
            <a:endParaRPr lang="en-GB" sz="1200" dirty="0"/>
          </a:p>
          <a:p>
            <a:r>
              <a:rPr lang="en-GB" sz="1200" dirty="0"/>
              <a:t>Often there is a direct link to the IWM database from War Memorials Online…..</a:t>
            </a:r>
          </a:p>
        </p:txBody>
      </p:sp>
      <p:sp>
        <p:nvSpPr>
          <p:cNvPr id="4" name="Slide Number Placeholder 3"/>
          <p:cNvSpPr>
            <a:spLocks noGrp="1"/>
          </p:cNvSpPr>
          <p:nvPr>
            <p:ph type="sldNum" sz="quarter" idx="5"/>
          </p:nvPr>
        </p:nvSpPr>
        <p:spPr/>
        <p:txBody>
          <a:bodyPr/>
          <a:lstStyle/>
          <a:p>
            <a:fld id="{1AFFFB68-4C17-3C4E-8F1F-E2E74032E6C9}" type="slidenum">
              <a:rPr lang="en-US" smtClean="0"/>
              <a:t>14</a:t>
            </a:fld>
            <a:endParaRPr lang="en-US"/>
          </a:p>
        </p:txBody>
      </p:sp>
    </p:spTree>
    <p:extLst>
      <p:ext uri="{BB962C8B-B14F-4D97-AF65-F5344CB8AC3E}">
        <p14:creationId xmlns:p14="http://schemas.microsoft.com/office/powerpoint/2010/main" val="305477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“Links” tab:  Useful links to other websites which provide more information and / or photos of the memorial. This often includes links to the war memorial entry on the War Memorials Register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Screenshot War Memorials Online  </a:t>
            </a:r>
            <a:r>
              <a:rPr lang="en-GB" dirty="0">
                <a:hlinkClick r:id="rId3"/>
              </a:rPr>
              <a:t>https://www.warmemorialsonline.org.uk/</a:t>
            </a:r>
            <a:endParaRPr lang="en-GB" sz="1200" dirty="0"/>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15</a:t>
            </a:fld>
            <a:endParaRPr lang="en-US"/>
          </a:p>
        </p:txBody>
      </p:sp>
    </p:spTree>
    <p:extLst>
      <p:ext uri="{BB962C8B-B14F-4D97-AF65-F5344CB8AC3E}">
        <p14:creationId xmlns:p14="http://schemas.microsoft.com/office/powerpoint/2010/main" val="51596312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Birkenhead Institute school on the IWM’s War Memorials Register</a:t>
            </a:r>
          </a:p>
          <a:p>
            <a:r>
              <a:rPr lang="en-GB" dirty="0"/>
              <a:t>Here we may find:</a:t>
            </a:r>
          </a:p>
          <a:p>
            <a:pPr marL="171450" indent="-171450">
              <a:buFont typeface="Arial" panose="020B0604020202020204" pitchFamily="34" charset="0"/>
              <a:buChar char="•"/>
            </a:pPr>
            <a:r>
              <a:rPr lang="en-GB" dirty="0"/>
              <a:t>Additional info about the memorial  </a:t>
            </a:r>
          </a:p>
          <a:p>
            <a:pPr marL="171450" indent="-171450">
              <a:buFont typeface="Arial" panose="020B0604020202020204" pitchFamily="34" charset="0"/>
              <a:buChar char="•"/>
            </a:pPr>
            <a:r>
              <a:rPr lang="en-GB" dirty="0"/>
              <a:t>Additional / clearer photos.</a:t>
            </a:r>
          </a:p>
          <a:p>
            <a:pPr marL="171450" indent="-171450">
              <a:buFont typeface="Arial" panose="020B0604020202020204" pitchFamily="34" charset="0"/>
              <a:buChar char="•"/>
            </a:pPr>
            <a:r>
              <a:rPr lang="en-GB" dirty="0"/>
              <a:t>A transcribed list of all names listed on the memorial</a:t>
            </a:r>
          </a:p>
          <a:p>
            <a:endParaRPr lang="en-GB" dirty="0"/>
          </a:p>
          <a:p>
            <a:r>
              <a:rPr lang="en-GB" dirty="0"/>
              <a:t>It’s important to point out here that whilst in this instance the IWM’s War Memorial Register seems to provide much more information and a better photograph, this isn’t always the case </a:t>
            </a:r>
          </a:p>
          <a:p>
            <a:endParaRPr lang="en-GB" dirty="0"/>
          </a:p>
          <a:p>
            <a:r>
              <a:rPr lang="en-GB" dirty="0"/>
              <a:t>Always check both websites for information</a:t>
            </a:r>
          </a:p>
          <a:p>
            <a:endParaRPr lang="en-GB" dirty="0"/>
          </a:p>
          <a:p>
            <a:r>
              <a:rPr lang="en-GB" dirty="0"/>
              <a:t>Image 1: </a:t>
            </a:r>
            <a:r>
              <a:rPr lang="en-GB" b="0" i="0" dirty="0">
                <a:solidFill>
                  <a:srgbClr val="333333"/>
                </a:solidFill>
                <a:effectLst/>
                <a:latin typeface="Interface"/>
              </a:rPr>
              <a:t>© (WMR-2529)</a:t>
            </a:r>
          </a:p>
          <a:p>
            <a:r>
              <a:rPr lang="en-GB" b="0" i="0" dirty="0">
                <a:solidFill>
                  <a:srgbClr val="333333"/>
                </a:solidFill>
                <a:effectLst/>
                <a:latin typeface="Interface"/>
              </a:rPr>
              <a:t>Image 2 and 3: Screenshot War Memorials Register website </a:t>
            </a:r>
            <a:r>
              <a:rPr lang="en-GB" dirty="0">
                <a:hlinkClick r:id="rId3"/>
              </a:rPr>
              <a:t>https://www.iwm.org.uk/memorials</a:t>
            </a: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16</a:t>
            </a:fld>
            <a:endParaRPr lang="en-US"/>
          </a:p>
        </p:txBody>
      </p:sp>
    </p:spTree>
    <p:extLst>
      <p:ext uri="{BB962C8B-B14F-4D97-AF65-F5344CB8AC3E}">
        <p14:creationId xmlns:p14="http://schemas.microsoft.com/office/powerpoint/2010/main" val="19440144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Even if there isn’t a link from War Memorials Online to the War Memorials Register, it is worth doing a search on the register to see if you can find your memorial there too, as you may find more useful information.</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Interface"/>
              </a:rPr>
              <a:t>Image: Screenshot War Memorials Register website </a:t>
            </a:r>
            <a:r>
              <a:rPr lang="en-GB" dirty="0">
                <a:hlinkClick r:id="rId3"/>
              </a:rPr>
              <a:t>https://www.iwm.org.uk/memorials</a:t>
            </a:r>
            <a:endParaRPr lang="en-GB" dirty="0"/>
          </a:p>
          <a:p>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17</a:t>
            </a:fld>
            <a:endParaRPr lang="en-US"/>
          </a:p>
        </p:txBody>
      </p:sp>
    </p:spTree>
    <p:extLst>
      <p:ext uri="{BB962C8B-B14F-4D97-AF65-F5344CB8AC3E}">
        <p14:creationId xmlns:p14="http://schemas.microsoft.com/office/powerpoint/2010/main" val="31656827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Like War Memorials Online you can search by name of place or, if you know it, the name of memorial and you can filter the results. You can’t search by postcode on this website.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1 and 2: </a:t>
            </a:r>
            <a:r>
              <a:rPr lang="en-GB" b="0" i="0" dirty="0">
                <a:solidFill>
                  <a:srgbClr val="333333"/>
                </a:solidFill>
                <a:effectLst/>
                <a:latin typeface="Interface"/>
              </a:rPr>
              <a:t>Screenshot War Memorials Register website </a:t>
            </a:r>
            <a:r>
              <a:rPr lang="en-GB" dirty="0">
                <a:hlinkClick r:id="rId3"/>
              </a:rPr>
              <a:t>https://www.iwm.org.uk/memorials</a:t>
            </a:r>
            <a:endParaRPr lang="en-GB"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18</a:t>
            </a:fld>
            <a:endParaRPr lang="en-US"/>
          </a:p>
        </p:txBody>
      </p:sp>
    </p:spTree>
    <p:extLst>
      <p:ext uri="{BB962C8B-B14F-4D97-AF65-F5344CB8AC3E}">
        <p14:creationId xmlns:p14="http://schemas.microsoft.com/office/powerpoint/2010/main" val="29538289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can see that the results are arranged in a grid format. </a:t>
            </a:r>
          </a:p>
          <a:p>
            <a:r>
              <a:rPr lang="en-GB" dirty="0"/>
              <a:t>No option to view as a map</a:t>
            </a:r>
          </a:p>
          <a:p>
            <a:r>
              <a:rPr lang="en-GB" dirty="0"/>
              <a:t>Click on the memorial you are focusing on and / or explore others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Interface"/>
              </a:rPr>
              <a:t>Image: Screenshot War Memorials Register website </a:t>
            </a:r>
            <a:r>
              <a:rPr lang="en-GB" dirty="0">
                <a:hlinkClick r:id="rId3"/>
              </a:rPr>
              <a:t>https://www.iwm.org.uk/memorials</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19</a:t>
            </a:fld>
            <a:endParaRPr lang="en-US"/>
          </a:p>
        </p:txBody>
      </p:sp>
    </p:spTree>
    <p:extLst>
      <p:ext uri="{BB962C8B-B14F-4D97-AF65-F5344CB8AC3E}">
        <p14:creationId xmlns:p14="http://schemas.microsoft.com/office/powerpoint/2010/main" val="10014561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a:t>
            </a:r>
            <a:r>
              <a:rPr lang="en-GB" b="0" i="0" dirty="0">
                <a:solidFill>
                  <a:srgbClr val="1F1F1F"/>
                </a:solidFill>
                <a:effectLst/>
                <a:latin typeface="Google Sans"/>
              </a:rPr>
              <a:t>©Historic England</a:t>
            </a:r>
            <a:endParaRPr lang="en-GB" sz="1200" dirty="0"/>
          </a:p>
          <a:p>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a:t>
            </a:fld>
            <a:endParaRPr lang="en-US"/>
          </a:p>
        </p:txBody>
      </p:sp>
    </p:spTree>
    <p:extLst>
      <p:ext uri="{BB962C8B-B14F-4D97-AF65-F5344CB8AC3E}">
        <p14:creationId xmlns:p14="http://schemas.microsoft.com/office/powerpoint/2010/main" val="28100790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r>
              <a:rPr lang="en-GB" dirty="0"/>
              <a:t>Image:  </a:t>
            </a:r>
            <a:r>
              <a:rPr lang="en-GB" b="0" i="0" dirty="0">
                <a:solidFill>
                  <a:srgbClr val="333333"/>
                </a:solidFill>
                <a:effectLst/>
                <a:latin typeface="Interface"/>
              </a:rPr>
              <a:t>© Historic England</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21</a:t>
            </a:fld>
            <a:endParaRPr lang="en-US"/>
          </a:p>
        </p:txBody>
      </p:sp>
    </p:spTree>
    <p:extLst>
      <p:ext uri="{BB962C8B-B14F-4D97-AF65-F5344CB8AC3E}">
        <p14:creationId xmlns:p14="http://schemas.microsoft.com/office/powerpoint/2010/main" val="41467675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333333"/>
                </a:solidFill>
                <a:effectLst/>
                <a:latin typeface="Interface"/>
              </a:rPr>
              <a:t>© Historic England</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22</a:t>
            </a:fld>
            <a:endParaRPr lang="en-US"/>
          </a:p>
        </p:txBody>
      </p:sp>
    </p:spTree>
    <p:extLst>
      <p:ext uri="{BB962C8B-B14F-4D97-AF65-F5344CB8AC3E}">
        <p14:creationId xmlns:p14="http://schemas.microsoft.com/office/powerpoint/2010/main" val="9039609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could use the Historic England how to guides listed here to support you in researching the life of a service person listed on your local memorial</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Images: </a:t>
            </a:r>
            <a:r>
              <a:rPr lang="en-GB" b="0" i="0" dirty="0">
                <a:solidFill>
                  <a:srgbClr val="333333"/>
                </a:solidFill>
                <a:effectLst/>
                <a:latin typeface="Interface"/>
              </a:rPr>
              <a:t>© Historic England</a:t>
            </a:r>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23</a:t>
            </a:fld>
            <a:endParaRPr lang="en-US"/>
          </a:p>
        </p:txBody>
      </p:sp>
    </p:spTree>
    <p:extLst>
      <p:ext uri="{BB962C8B-B14F-4D97-AF65-F5344CB8AC3E}">
        <p14:creationId xmlns:p14="http://schemas.microsoft.com/office/powerpoint/2010/main" val="30231308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a:t>
            </a:r>
            <a:r>
              <a:rPr lang="en-GB" b="0" i="0" dirty="0">
                <a:solidFill>
                  <a:srgbClr val="333333"/>
                </a:solidFill>
                <a:effectLst/>
                <a:latin typeface="Interface"/>
              </a:rPr>
              <a:t>© Historic England</a:t>
            </a:r>
            <a:endParaRPr lang="en-GB" dirty="0"/>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24</a:t>
            </a:fld>
            <a:endParaRPr lang="en-US"/>
          </a:p>
        </p:txBody>
      </p:sp>
    </p:spTree>
    <p:extLst>
      <p:ext uri="{BB962C8B-B14F-4D97-AF65-F5344CB8AC3E}">
        <p14:creationId xmlns:p14="http://schemas.microsoft.com/office/powerpoint/2010/main" val="345504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25</a:t>
            </a:fld>
            <a:endParaRPr lang="en-US"/>
          </a:p>
        </p:txBody>
      </p:sp>
    </p:spTree>
    <p:extLst>
      <p:ext uri="{BB962C8B-B14F-4D97-AF65-F5344CB8AC3E}">
        <p14:creationId xmlns:p14="http://schemas.microsoft.com/office/powerpoint/2010/main" val="40807553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War memorials of many kinds can be found in cities, towns, and villages across the UK.  The best-known example of a free-standing war memorial is probably the Cenotaph in Whitehall, London but Cenotaphs, as well as many other types of free-standing memorial, exist across the country. Many were originally built to remember those who died in WWI and were later updated with plaques after WWII. Some memorials are dedicated solely to one war.</a:t>
            </a:r>
          </a:p>
          <a:p>
            <a:endParaRPr lang="en-GB" dirty="0"/>
          </a:p>
          <a:p>
            <a:r>
              <a:rPr lang="en-GB" dirty="0"/>
              <a:t>Other memorial types include plaques, rolls of honour, and books of remembrance, often linked to specific organisations, trades, or communities—You may even have one for your school remembering former pupils who served. These too may commemorate one or both World Wars.</a:t>
            </a:r>
          </a:p>
          <a:p>
            <a:endParaRPr lang="en-GB" dirty="0"/>
          </a:p>
          <a:p>
            <a:r>
              <a:rPr lang="en-GB" dirty="0"/>
              <a:t>Finally memorial gardens, parks, and sites of remembrance offer space to reflect and remember those who fought and died. These may also feature free-standing memorials and plaques .</a:t>
            </a:r>
          </a:p>
          <a:p>
            <a:endParaRPr lang="en-GB" dirty="0"/>
          </a:p>
          <a:p>
            <a:r>
              <a:rPr lang="en-GB" dirty="0"/>
              <a:t>It is important to note that not all memorials list names, but for the purposes of this guide and for suggested future steps, we will focus on those that do.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i="0" dirty="0">
              <a:solidFill>
                <a:srgbClr val="333333"/>
              </a:solidFill>
              <a:effectLst/>
              <a:latin typeface="Interface"/>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Interface"/>
              </a:rPr>
              <a:t>Image 1: Gateshead </a:t>
            </a:r>
            <a:r>
              <a:rPr lang="en-GB" b="0" i="0" dirty="0" err="1">
                <a:solidFill>
                  <a:srgbClr val="333333"/>
                </a:solidFill>
                <a:effectLst/>
                <a:latin typeface="Interface"/>
              </a:rPr>
              <a:t>Cenotapa</a:t>
            </a:r>
            <a:r>
              <a:rPr lang="en-GB" b="0" i="0" dirty="0">
                <a:solidFill>
                  <a:srgbClr val="333333"/>
                </a:solidFill>
                <a:effectLst/>
                <a:latin typeface="Interface"/>
              </a:rPr>
              <a:t> by Oliver Dixon, CC BY-SA 2.0, https://commons.wikimedia.org/w/index.php?curid=141661331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333333"/>
                </a:solidFill>
                <a:effectLst/>
                <a:latin typeface="Interface"/>
              </a:rPr>
              <a:t>Image 2: Stockbury WW1 and WW2 Memorial Cross © John Weeks (WMR-16552)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1" i="0" dirty="0">
                <a:solidFill>
                  <a:srgbClr val="333333"/>
                </a:solidFill>
                <a:effectLst/>
                <a:latin typeface="Interface"/>
              </a:rPr>
              <a:t>Image 3: West Sussex Constabulary WW1 Roll Of Honour</a:t>
            </a:r>
            <a:r>
              <a:rPr lang="en-GB" b="0" i="0" dirty="0">
                <a:solidFill>
                  <a:srgbClr val="333333"/>
                </a:solidFill>
                <a:effectLst/>
                <a:latin typeface="Interface"/>
              </a:rPr>
              <a:t>© Police Remembrance Trust (WMR-16803)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3</a:t>
            </a:fld>
            <a:endParaRPr lang="en-US"/>
          </a:p>
        </p:txBody>
      </p:sp>
    </p:spTree>
    <p:extLst>
      <p:ext uri="{BB962C8B-B14F-4D97-AF65-F5344CB8AC3E}">
        <p14:creationId xmlns:p14="http://schemas.microsoft.com/office/powerpoint/2010/main" val="4229019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There are 2 main websites to help you find your local memorial.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first is </a:t>
            </a:r>
            <a:r>
              <a:rPr lang="en-GB" sz="1200" dirty="0"/>
              <a:t>The War Memorials Trust’s </a:t>
            </a:r>
            <a:r>
              <a:rPr lang="en-GB" sz="1200" dirty="0">
                <a:hlinkClick r:id="rId3"/>
              </a:rPr>
              <a:t>War Memorials Online</a:t>
            </a:r>
            <a:r>
              <a:rPr lang="en-GB" dirty="0"/>
              <a:t> website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the second is </a:t>
            </a:r>
            <a:r>
              <a:rPr lang="en-GB" sz="1200" dirty="0"/>
              <a:t>The Imperial War Museum’s </a:t>
            </a:r>
            <a:r>
              <a:rPr lang="en-GB" sz="1200" dirty="0">
                <a:hlinkClick r:id="rId4"/>
              </a:rPr>
              <a:t>War Memorials Register</a:t>
            </a:r>
            <a:endParaRPr lang="en-GB" sz="120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Image 1: Screenshot War Memorials Online  </a:t>
            </a:r>
            <a:r>
              <a:rPr lang="en-GB" dirty="0">
                <a:hlinkClick r:id="rId3"/>
              </a:rPr>
              <a:t>https://www.warmemorialsonline.org.uk/</a:t>
            </a:r>
            <a:endParaRPr lang="en-GB" sz="120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1200" dirty="0"/>
              <a:t>Image 2: Screenshot War Memorials Register </a:t>
            </a:r>
            <a:r>
              <a:rPr lang="en-GB" dirty="0">
                <a:hlinkClick r:id="rId4"/>
              </a:rPr>
              <a:t>https://www.iwm.org.uk/memorials</a:t>
            </a:r>
            <a:endParaRPr lang="en-GB" sz="1200" dirty="0"/>
          </a:p>
          <a:p>
            <a:endParaRPr lang="en-GB" dirty="0"/>
          </a:p>
          <a:p>
            <a:r>
              <a:rPr lang="en-GB" dirty="0"/>
              <a:t>Both are databases of war memorials across the Uk. Neither list all memorials but they both have a pretty large number and a good geographical spread. </a:t>
            </a:r>
          </a:p>
          <a:p>
            <a:endParaRPr lang="en-GB" dirty="0"/>
          </a:p>
          <a:p>
            <a:r>
              <a:rPr lang="en-GB" dirty="0"/>
              <a:t>It is also worth doing an internet search for a local database of memorials as these often contain even more detail than we’ll find here.</a:t>
            </a:r>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4</a:t>
            </a:fld>
            <a:endParaRPr lang="en-US"/>
          </a:p>
        </p:txBody>
      </p:sp>
    </p:spTree>
    <p:extLst>
      <p:ext uri="{BB962C8B-B14F-4D97-AF65-F5344CB8AC3E}">
        <p14:creationId xmlns:p14="http://schemas.microsoft.com/office/powerpoint/2010/main" val="2212010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p>
          <a:p>
            <a:r>
              <a:rPr lang="en-GB" sz="1200" dirty="0"/>
              <a:t>The War Memorials Online website was set up to help the War Memorials Trust to build a comprehensive record of all war memorials in the UK including key information about them such as their location, type, condition and what information they carry. </a:t>
            </a:r>
          </a:p>
          <a:p>
            <a:endParaRPr lang="en-GB" sz="1200" dirty="0"/>
          </a:p>
          <a:p>
            <a:r>
              <a:rPr lang="en-GB" sz="1200" dirty="0"/>
              <a:t>The website is partially populated by information held by War Memorials Trust themselves but members of the public are also invited to submit information about additional memorials as well as updates about memorials already online.</a:t>
            </a:r>
          </a:p>
          <a:p>
            <a:endParaRPr lang="en-GB" sz="1200" dirty="0"/>
          </a:p>
          <a:p>
            <a:r>
              <a:rPr lang="en-GB" sz="1200" dirty="0"/>
              <a:t>There are thought to be around 100,000 memorials across the UK and this website holds records of around 80,000 of them.</a:t>
            </a:r>
          </a:p>
          <a:p>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Screenshot War Memorials Online  </a:t>
            </a:r>
            <a:r>
              <a:rPr lang="en-GB" dirty="0">
                <a:hlinkClick r:id="rId3"/>
              </a:rPr>
              <a:t>https://www.warmemorialsonline.org.uk/</a:t>
            </a:r>
            <a:endParaRPr lang="en-GB" sz="1200" dirty="0"/>
          </a:p>
          <a:p>
            <a:endParaRPr lang="en-GB" sz="1200"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5</a:t>
            </a:fld>
            <a:endParaRPr lang="en-US"/>
          </a:p>
        </p:txBody>
      </p:sp>
    </p:spTree>
    <p:extLst>
      <p:ext uri="{BB962C8B-B14F-4D97-AF65-F5344CB8AC3E}">
        <p14:creationId xmlns:p14="http://schemas.microsoft.com/office/powerpoint/2010/main" val="1632990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War memorials online allows you to search the database.  You can search by name or keyword or location, which is useful for finding local memorials to you.</a:t>
            </a:r>
          </a:p>
          <a:p>
            <a:r>
              <a:rPr lang="en-GB" dirty="0"/>
              <a:t>Simply click on the location tab on the home page of the website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Screenshot War Memorials Online  </a:t>
            </a:r>
            <a:r>
              <a:rPr lang="en-GB" dirty="0">
                <a:hlinkClick r:id="rId3"/>
              </a:rPr>
              <a:t>https://www.warmemorialsonline.org.uk/</a:t>
            </a:r>
            <a:endParaRPr lang="en-GB" sz="1200"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6</a:t>
            </a:fld>
            <a:endParaRPr lang="en-US"/>
          </a:p>
        </p:txBody>
      </p:sp>
    </p:spTree>
    <p:extLst>
      <p:ext uri="{BB962C8B-B14F-4D97-AF65-F5344CB8AC3E}">
        <p14:creationId xmlns:p14="http://schemas.microsoft.com/office/powerpoint/2010/main" val="4274814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From here type in your postcode or the name of your city, town or village.  You can also select a radius within which the search will be made.  </a:t>
            </a:r>
          </a:p>
          <a:p>
            <a:r>
              <a:rPr lang="en-GB" dirty="0"/>
              <a:t>Once you’ve done that click on search</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Screenshot War Memorials Online  </a:t>
            </a:r>
            <a:r>
              <a:rPr lang="en-GB" dirty="0">
                <a:hlinkClick r:id="rId3"/>
              </a:rPr>
              <a:t>https://www.warmemorialsonline.org.uk/</a:t>
            </a:r>
            <a:endParaRPr lang="en-GB" sz="1200"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7</a:t>
            </a:fld>
            <a:endParaRPr lang="en-US"/>
          </a:p>
        </p:txBody>
      </p:sp>
    </p:spTree>
    <p:extLst>
      <p:ext uri="{BB962C8B-B14F-4D97-AF65-F5344CB8AC3E}">
        <p14:creationId xmlns:p14="http://schemas.microsoft.com/office/powerpoint/2010/main" val="1494161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have the option to filter your results This is helpful if you want to focus on a specific type of memorial, or a particular war.</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Screenshot War Memorials Online  </a:t>
            </a:r>
            <a:r>
              <a:rPr lang="en-GB" dirty="0">
                <a:hlinkClick r:id="rId3"/>
              </a:rPr>
              <a:t>https://www.warmemorialsonline.org.uk/</a:t>
            </a:r>
            <a:endParaRPr lang="en-GB" sz="1200" dirty="0"/>
          </a:p>
          <a:p>
            <a:endParaRPr lang="en-GB"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8</a:t>
            </a:fld>
            <a:endParaRPr lang="en-US"/>
          </a:p>
        </p:txBody>
      </p:sp>
    </p:spTree>
    <p:extLst>
      <p:ext uri="{BB962C8B-B14F-4D97-AF65-F5344CB8AC3E}">
        <p14:creationId xmlns:p14="http://schemas.microsoft.com/office/powerpoint/2010/main" val="468333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Access your results in a couple of different ways.</a:t>
            </a:r>
          </a:p>
          <a:p>
            <a:endParaRPr lang="en-GB" dirty="0"/>
          </a:p>
          <a:p>
            <a:r>
              <a:rPr lang="en-GB" dirty="0"/>
              <a:t>1) Map view.</a:t>
            </a:r>
          </a:p>
          <a:p>
            <a:r>
              <a:rPr lang="en-GB" dirty="0"/>
              <a:t>Each pin on the map represents a different memorial.  Click on any one to find out more.  You will notice that the pins are different colours.  From the key below the map, we can see that the different colours refer to the condition that the memorial is in. This information is provided by members of the public and allows the War Memorials Trust to know which memorials need care and attention.  </a:t>
            </a:r>
          </a:p>
          <a:p>
            <a:endParaRPr lang="en-GB" dirty="0"/>
          </a:p>
          <a:p>
            <a:r>
              <a:rPr lang="en-GB" dirty="0"/>
              <a:t>Towards the end of this guide you can find out about how you can help by carrying out a Condition Survey of your local memorial and submitting the information to the War Memorials Online website.</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Image: Screenshot War Memorials Online  </a:t>
            </a:r>
            <a:r>
              <a:rPr lang="en-GB" dirty="0">
                <a:hlinkClick r:id="rId3"/>
              </a:rPr>
              <a:t>https://www.warmemorialsonline.org.uk/</a:t>
            </a:r>
            <a:endParaRPr lang="en-GB" sz="1200" dirty="0"/>
          </a:p>
          <a:p>
            <a:endParaRPr lang="en-GB" dirty="0"/>
          </a:p>
        </p:txBody>
      </p:sp>
      <p:sp>
        <p:nvSpPr>
          <p:cNvPr id="4" name="Slide Number Placeholder 3"/>
          <p:cNvSpPr>
            <a:spLocks noGrp="1"/>
          </p:cNvSpPr>
          <p:nvPr>
            <p:ph type="sldNum" sz="quarter" idx="5"/>
          </p:nvPr>
        </p:nvSpPr>
        <p:spPr/>
        <p:txBody>
          <a:bodyPr/>
          <a:lstStyle/>
          <a:p>
            <a:fld id="{1AFFFB68-4C17-3C4E-8F1F-E2E74032E6C9}" type="slidenum">
              <a:rPr lang="en-US" smtClean="0"/>
              <a:t>9</a:t>
            </a:fld>
            <a:endParaRPr lang="en-US"/>
          </a:p>
        </p:txBody>
      </p:sp>
    </p:spTree>
    <p:extLst>
      <p:ext uri="{BB962C8B-B14F-4D97-AF65-F5344CB8AC3E}">
        <p14:creationId xmlns:p14="http://schemas.microsoft.com/office/powerpoint/2010/main" val="4158722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hyperlink" Target="mailto:contact@historicengland.org.uk?subject=Education%20Resources" TargetMode="External"/><Relationship Id="rId2" Type="http://schemas.openxmlformats.org/officeDocument/2006/relationships/hyperlink" Target="http://www.historicengland.org.uk/education" TargetMode="External"/><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Front Cover - Single Imag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3C63036-2AAB-6E04-89BC-E62DFBB81AC4}"/>
              </a:ext>
            </a:extLst>
          </p:cNvPr>
          <p:cNvSpPr>
            <a:spLocks noGrp="1"/>
          </p:cNvSpPr>
          <p:nvPr>
            <p:ph type="title"/>
          </p:nvPr>
        </p:nvSpPr>
        <p:spPr>
          <a:xfrm>
            <a:off x="0" y="-1404622"/>
            <a:ext cx="10515600" cy="1325563"/>
          </a:xfrm>
          <a:prstGeom prst="rect">
            <a:avLst/>
          </a:prstGeom>
        </p:spPr>
        <p:txBody>
          <a:bodyPr/>
          <a:lstStyle>
            <a:lvl1pPr>
              <a:defRPr baseline="0">
                <a:solidFill>
                  <a:srgbClr val="65B9E4"/>
                </a:solidFill>
              </a:defRPr>
            </a:lvl1pPr>
          </a:lstStyle>
          <a:p>
            <a:r>
              <a:rPr lang="en-GB" dirty="0"/>
              <a:t>Click to edit Master title style</a:t>
            </a:r>
            <a:endParaRPr lang="en-US" dirty="0"/>
          </a:p>
        </p:txBody>
      </p:sp>
      <p:grpSp>
        <p:nvGrpSpPr>
          <p:cNvPr id="7" name="Group 2">
            <a:extLst>
              <a:ext uri="{FF2B5EF4-FFF2-40B4-BE49-F238E27FC236}">
                <a16:creationId xmlns:a16="http://schemas.microsoft.com/office/drawing/2014/main" id="{369C1781-720E-1D93-58A4-0181FF076ECE}"/>
              </a:ext>
              <a:ext uri="{C183D7F6-B498-43B3-948B-1728B52AA6E4}">
                <adec:decorative xmlns:adec="http://schemas.microsoft.com/office/drawing/2017/decorative" val="1"/>
              </a:ext>
            </a:extLst>
          </p:cNvPr>
          <p:cNvGrpSpPr/>
          <p:nvPr userDrawn="1"/>
        </p:nvGrpSpPr>
        <p:grpSpPr>
          <a:xfrm>
            <a:off x="-2" y="0"/>
            <a:ext cx="4122821" cy="6858000"/>
            <a:chOff x="0" y="0"/>
            <a:chExt cx="1825933" cy="3408051"/>
          </a:xfrm>
          <a:solidFill>
            <a:srgbClr val="4884EE"/>
          </a:solidFill>
        </p:grpSpPr>
        <p:sp>
          <p:nvSpPr>
            <p:cNvPr id="8" name="Freeform 3">
              <a:extLst>
                <a:ext uri="{FF2B5EF4-FFF2-40B4-BE49-F238E27FC236}">
                  <a16:creationId xmlns:a16="http://schemas.microsoft.com/office/drawing/2014/main" id="{A3C66558-6BC5-3EAF-D9D4-3E5DD05ACF55}"/>
                </a:ext>
                <a:ext uri="{C183D7F6-B498-43B3-948B-1728B52AA6E4}">
                  <adec:decorative xmlns:adec="http://schemas.microsoft.com/office/drawing/2017/decorative" val="1"/>
                </a:ext>
              </a:extLst>
            </p:cNvPr>
            <p:cNvSpPr/>
            <p:nvPr/>
          </p:nvSpPr>
          <p:spPr>
            <a:xfrm>
              <a:off x="0" y="0"/>
              <a:ext cx="1825933" cy="3408051"/>
            </a:xfrm>
            <a:custGeom>
              <a:avLst/>
              <a:gdLst/>
              <a:ahLst/>
              <a:cxnLst/>
              <a:rect l="l" t="t" r="r" b="b"/>
              <a:pathLst>
                <a:path w="1825933" h="3408051">
                  <a:moveTo>
                    <a:pt x="0" y="0"/>
                  </a:moveTo>
                  <a:lnTo>
                    <a:pt x="1825933" y="0"/>
                  </a:lnTo>
                  <a:lnTo>
                    <a:pt x="1825933" y="3408051"/>
                  </a:lnTo>
                  <a:lnTo>
                    <a:pt x="0" y="3408051"/>
                  </a:lnTo>
                  <a:close/>
                </a:path>
              </a:pathLst>
            </a:custGeom>
            <a:grpFill/>
          </p:spPr>
          <p:txBody>
            <a:bodyPr/>
            <a:lstStyle/>
            <a:p>
              <a:endParaRPr lang="en-US" dirty="0"/>
            </a:p>
          </p:txBody>
        </p:sp>
      </p:grpSp>
      <p:sp>
        <p:nvSpPr>
          <p:cNvPr id="10" name="TextBox 9">
            <a:extLst>
              <a:ext uri="{FF2B5EF4-FFF2-40B4-BE49-F238E27FC236}">
                <a16:creationId xmlns:a16="http://schemas.microsoft.com/office/drawing/2014/main" id="{69E87A62-87CE-37A0-C03A-E79436DB79B7}"/>
              </a:ext>
            </a:extLst>
          </p:cNvPr>
          <p:cNvSpPr txBox="1"/>
          <p:nvPr userDrawn="1"/>
        </p:nvSpPr>
        <p:spPr>
          <a:xfrm>
            <a:off x="343407" y="1693087"/>
            <a:ext cx="3857005" cy="707886"/>
          </a:xfrm>
          <a:prstGeom prst="rect">
            <a:avLst/>
          </a:prstGeom>
          <a:noFill/>
        </p:spPr>
        <p:txBody>
          <a:bodyPr wrap="square" lIns="0" rIns="90000" rtlCol="0">
            <a:spAutoFit/>
          </a:bodyPr>
          <a:lstStyle/>
          <a:p>
            <a:r>
              <a:rPr lang="en-US" sz="4000" b="1" i="0" baseline="0" dirty="0">
                <a:solidFill>
                  <a:schemeClr val="bg1"/>
                </a:solidFill>
                <a:latin typeface="Arial" panose="020B0604020202020204" pitchFamily="34" charset="0"/>
              </a:rPr>
              <a:t>Education</a:t>
            </a:r>
          </a:p>
        </p:txBody>
      </p:sp>
      <p:sp>
        <p:nvSpPr>
          <p:cNvPr id="3" name="Subtitle 2">
            <a:extLst>
              <a:ext uri="{FF2B5EF4-FFF2-40B4-BE49-F238E27FC236}">
                <a16:creationId xmlns:a16="http://schemas.microsoft.com/office/drawing/2014/main" id="{22867521-F3A6-44BC-B943-55AC31C43580}"/>
              </a:ext>
            </a:extLst>
          </p:cNvPr>
          <p:cNvSpPr>
            <a:spLocks noGrp="1"/>
          </p:cNvSpPr>
          <p:nvPr>
            <p:ph type="subTitle" idx="1" hasCustomPrompt="1"/>
          </p:nvPr>
        </p:nvSpPr>
        <p:spPr>
          <a:xfrm>
            <a:off x="365709" y="2559090"/>
            <a:ext cx="3578970" cy="2410371"/>
          </a:xfrm>
          <a:prstGeom prst="rect">
            <a:avLst/>
          </a:prstGeom>
        </p:spPr>
        <p:txBody>
          <a:bodyPr lIns="0"/>
          <a:lstStyle>
            <a:lvl1pPr marL="0" marR="0" indent="0" algn="l" defTabSz="914400" rtl="0" eaLnBrk="1" fontAlgn="auto" latinLnBrk="0" hangingPunct="1">
              <a:lnSpc>
                <a:spcPct val="100000"/>
              </a:lnSpc>
              <a:spcBef>
                <a:spcPts val="1000"/>
              </a:spcBef>
              <a:spcAft>
                <a:spcPts val="0"/>
              </a:spcAft>
              <a:buClrTx/>
              <a:buSzTx/>
              <a:buFontTx/>
              <a:buNone/>
              <a:tabLst/>
              <a:defRPr sz="2400" b="1" i="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Title here</a:t>
            </a:r>
          </a:p>
        </p:txBody>
      </p:sp>
      <p:sp>
        <p:nvSpPr>
          <p:cNvPr id="11" name="Picture Placeholder 16">
            <a:extLst>
              <a:ext uri="{FF2B5EF4-FFF2-40B4-BE49-F238E27FC236}">
                <a16:creationId xmlns:a16="http://schemas.microsoft.com/office/drawing/2014/main" id="{86F0CE02-6F25-7873-FF45-05A1A8F2862A}"/>
              </a:ext>
            </a:extLst>
          </p:cNvPr>
          <p:cNvSpPr>
            <a:spLocks noGrp="1"/>
          </p:cNvSpPr>
          <p:nvPr>
            <p:ph type="pic" sz="quarter" idx="10"/>
          </p:nvPr>
        </p:nvSpPr>
        <p:spPr>
          <a:xfrm>
            <a:off x="4122819" y="0"/>
            <a:ext cx="8069181" cy="6858000"/>
          </a:xfrm>
          <a:prstGeom prst="rect">
            <a:avLst/>
          </a:prstGeom>
        </p:spPr>
        <p:txBody>
          <a:bodyPr/>
          <a:lstStyle/>
          <a:p>
            <a:endParaRPr lang="en-US" dirty="0"/>
          </a:p>
        </p:txBody>
      </p:sp>
      <p:pic>
        <p:nvPicPr>
          <p:cNvPr id="5" name="Picture 4" descr="A black background with a black square&#10;&#10;AI-generated content may be incorrect.">
            <a:extLst>
              <a:ext uri="{FF2B5EF4-FFF2-40B4-BE49-F238E27FC236}">
                <a16:creationId xmlns:a16="http://schemas.microsoft.com/office/drawing/2014/main" id="{9FA119A7-2D46-F6BE-F2EF-F213BF229750}"/>
              </a:ext>
            </a:extLst>
          </p:cNvPr>
          <p:cNvPicPr>
            <a:picLocks noChangeAspect="1"/>
          </p:cNvPicPr>
          <p:nvPr userDrawn="1"/>
        </p:nvPicPr>
        <p:blipFill>
          <a:blip r:embed="rId2"/>
          <a:stretch>
            <a:fillRect/>
          </a:stretch>
        </p:blipFill>
        <p:spPr>
          <a:xfrm>
            <a:off x="149149" y="485985"/>
            <a:ext cx="1980733" cy="921271"/>
          </a:xfrm>
          <a:prstGeom prst="rect">
            <a:avLst/>
          </a:prstGeom>
        </p:spPr>
      </p:pic>
    </p:spTree>
    <p:extLst>
      <p:ext uri="{BB962C8B-B14F-4D97-AF65-F5344CB8AC3E}">
        <p14:creationId xmlns:p14="http://schemas.microsoft.com/office/powerpoint/2010/main" val="10798977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Content-Polaroid-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4961834" cy="1099374"/>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8" y="1780413"/>
            <a:ext cx="5905354" cy="426647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13">
            <a:extLst>
              <a:ext uri="{FF2B5EF4-FFF2-40B4-BE49-F238E27FC236}">
                <a16:creationId xmlns:a16="http://schemas.microsoft.com/office/drawing/2014/main" id="{DBE7C6AD-9EF4-C8BD-F254-F9A43B87974C}"/>
              </a:ext>
              <a:ext uri="{C183D7F6-B498-43B3-948B-1728B52AA6E4}">
                <adec:decorative xmlns:adec="http://schemas.microsoft.com/office/drawing/2017/decorative" val="1"/>
              </a:ext>
            </a:extLst>
          </p:cNvPr>
          <p:cNvSpPr>
            <a:spLocks noGrp="1"/>
          </p:cNvSpPr>
          <p:nvPr>
            <p:ph type="pic" sz="quarter" idx="11" hasCustomPrompt="1"/>
          </p:nvPr>
        </p:nvSpPr>
        <p:spPr>
          <a:xfrm rot="20733588">
            <a:off x="5851663" y="42543"/>
            <a:ext cx="3533443" cy="3821993"/>
          </a:xfrm>
          <a:prstGeom prst="rect">
            <a:avLst/>
          </a:prstGeom>
          <a:blipFill>
            <a:blip r:embed="rId2"/>
            <a:stretch>
              <a:fillRect l="-412" r="-412"/>
            </a:stretch>
          </a:blipFill>
        </p:spPr>
        <p:txBody>
          <a:bodyPr/>
          <a:lstStyle/>
          <a:p>
            <a:r>
              <a:rPr lang="en-US"/>
              <a:t> </a:t>
            </a:r>
          </a:p>
        </p:txBody>
      </p:sp>
      <p:sp>
        <p:nvSpPr>
          <p:cNvPr id="3" name="Picture Placeholder 13">
            <a:extLst>
              <a:ext uri="{FF2B5EF4-FFF2-40B4-BE49-F238E27FC236}">
                <a16:creationId xmlns:a16="http://schemas.microsoft.com/office/drawing/2014/main" id="{AF10C154-B5F4-2AB9-E4DC-9B98B67E4EC8}"/>
              </a:ext>
            </a:extLst>
          </p:cNvPr>
          <p:cNvSpPr>
            <a:spLocks noGrp="1"/>
          </p:cNvSpPr>
          <p:nvPr>
            <p:ph type="pic" sz="quarter" idx="12"/>
          </p:nvPr>
        </p:nvSpPr>
        <p:spPr>
          <a:xfrm rot="20733588">
            <a:off x="6138793" y="244200"/>
            <a:ext cx="2945160" cy="2762675"/>
          </a:xfrm>
          <a:prstGeom prst="rect">
            <a:avLst/>
          </a:prstGeom>
        </p:spPr>
        <p:txBody>
          <a:bodyPr/>
          <a:lstStyle/>
          <a:p>
            <a:endParaRPr lang="en-US"/>
          </a:p>
        </p:txBody>
      </p:sp>
      <p:sp>
        <p:nvSpPr>
          <p:cNvPr id="13" name="Washi">
            <a:extLst>
              <a:ext uri="{FF2B5EF4-FFF2-40B4-BE49-F238E27FC236}">
                <a16:creationId xmlns:a16="http://schemas.microsoft.com/office/drawing/2014/main" id="{3D843452-DDC2-464B-128D-56EE03D75799}"/>
              </a:ext>
              <a:ext uri="{C183D7F6-B498-43B3-948B-1728B52AA6E4}">
                <adec:decorative xmlns:adec="http://schemas.microsoft.com/office/drawing/2017/decorative" val="1"/>
              </a:ext>
            </a:extLst>
          </p:cNvPr>
          <p:cNvSpPr>
            <a:spLocks noGrp="1"/>
          </p:cNvSpPr>
          <p:nvPr>
            <p:ph type="pic" sz="quarter" idx="26" hasCustomPrompt="1"/>
          </p:nvPr>
        </p:nvSpPr>
        <p:spPr>
          <a:xfrm>
            <a:off x="8897031" y="1148588"/>
            <a:ext cx="2836863" cy="631825"/>
          </a:xfrm>
          <a:prstGeom prst="rect">
            <a:avLst/>
          </a:prstGeom>
          <a:blipFill>
            <a:blip r:embed="rId3"/>
            <a:stretch>
              <a:fillRect/>
            </a:stretch>
          </a:blipFill>
        </p:spPr>
        <p:txBody>
          <a:bodyPr/>
          <a:lstStyle/>
          <a:p>
            <a:r>
              <a:rPr lang="en-US" dirty="0"/>
              <a:t> </a:t>
            </a:r>
          </a:p>
        </p:txBody>
      </p:sp>
      <p:sp>
        <p:nvSpPr>
          <p:cNvPr id="6" name="Text Placeholder">
            <a:extLst>
              <a:ext uri="{FF2B5EF4-FFF2-40B4-BE49-F238E27FC236}">
                <a16:creationId xmlns:a16="http://schemas.microsoft.com/office/drawing/2014/main" id="{FD7BA617-E113-D9F9-7D00-48C495758257}"/>
              </a:ext>
            </a:extLst>
          </p:cNvPr>
          <p:cNvSpPr>
            <a:spLocks noGrp="1"/>
          </p:cNvSpPr>
          <p:nvPr>
            <p:ph type="body" sz="quarter" idx="23"/>
          </p:nvPr>
        </p:nvSpPr>
        <p:spPr>
          <a:xfrm>
            <a:off x="9013845" y="1211200"/>
            <a:ext cx="260323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4" name="Picture Placeholder 13">
            <a:extLst>
              <a:ext uri="{FF2B5EF4-FFF2-40B4-BE49-F238E27FC236}">
                <a16:creationId xmlns:a16="http://schemas.microsoft.com/office/drawing/2014/main" id="{67B0742A-D5AC-E9BC-AC04-0EAB1A6EE463}"/>
              </a:ext>
              <a:ext uri="{C183D7F6-B498-43B3-948B-1728B52AA6E4}">
                <adec:decorative xmlns:adec="http://schemas.microsoft.com/office/drawing/2017/decorative" val="1"/>
              </a:ext>
            </a:extLst>
          </p:cNvPr>
          <p:cNvSpPr>
            <a:spLocks noGrp="1"/>
          </p:cNvSpPr>
          <p:nvPr>
            <p:ph type="pic" sz="quarter" idx="13" hasCustomPrompt="1"/>
          </p:nvPr>
        </p:nvSpPr>
        <p:spPr>
          <a:xfrm rot="1268507">
            <a:off x="7916434" y="2772772"/>
            <a:ext cx="3554984" cy="3845293"/>
          </a:xfrm>
          <a:prstGeom prst="rect">
            <a:avLst/>
          </a:prstGeom>
          <a:blipFill>
            <a:blip r:embed="rId2"/>
            <a:stretch>
              <a:fillRect l="-412" r="-412"/>
            </a:stretch>
          </a:blipFill>
        </p:spPr>
        <p:txBody>
          <a:bodyPr/>
          <a:lstStyle/>
          <a:p>
            <a:r>
              <a:rPr lang="en-US"/>
              <a:t> </a:t>
            </a:r>
          </a:p>
        </p:txBody>
      </p:sp>
      <p:sp>
        <p:nvSpPr>
          <p:cNvPr id="5" name="Picture Placeholder 13">
            <a:extLst>
              <a:ext uri="{FF2B5EF4-FFF2-40B4-BE49-F238E27FC236}">
                <a16:creationId xmlns:a16="http://schemas.microsoft.com/office/drawing/2014/main" id="{AECF7057-A67D-92F7-5C78-311852F7C474}"/>
              </a:ext>
            </a:extLst>
          </p:cNvPr>
          <p:cNvSpPr>
            <a:spLocks noGrp="1"/>
          </p:cNvSpPr>
          <p:nvPr>
            <p:ph type="pic" sz="quarter" idx="14"/>
          </p:nvPr>
        </p:nvSpPr>
        <p:spPr>
          <a:xfrm rot="1268507">
            <a:off x="8441820" y="3060311"/>
            <a:ext cx="2878832" cy="2764023"/>
          </a:xfrm>
          <a:prstGeom prst="rect">
            <a:avLst/>
          </a:prstGeom>
        </p:spPr>
        <p:txBody>
          <a:bodyPr/>
          <a:lstStyle/>
          <a:p>
            <a:endParaRPr lang="en-US"/>
          </a:p>
        </p:txBody>
      </p:sp>
      <p:sp>
        <p:nvSpPr>
          <p:cNvPr id="10" name="Washi">
            <a:extLst>
              <a:ext uri="{FF2B5EF4-FFF2-40B4-BE49-F238E27FC236}">
                <a16:creationId xmlns:a16="http://schemas.microsoft.com/office/drawing/2014/main" id="{EC0D0A2A-79D8-C43B-BA57-BBEFE892C5D8}"/>
              </a:ext>
              <a:ext uri="{C183D7F6-B498-43B3-948B-1728B52AA6E4}">
                <adec:decorative xmlns:adec="http://schemas.microsoft.com/office/drawing/2017/decorative" val="1"/>
              </a:ext>
            </a:extLst>
          </p:cNvPr>
          <p:cNvSpPr>
            <a:spLocks noGrp="1"/>
          </p:cNvSpPr>
          <p:nvPr>
            <p:ph type="pic" sz="quarter" idx="25" hasCustomPrompt="1"/>
          </p:nvPr>
        </p:nvSpPr>
        <p:spPr>
          <a:xfrm>
            <a:off x="6496050" y="6057900"/>
            <a:ext cx="2836863" cy="631825"/>
          </a:xfrm>
          <a:prstGeom prst="rect">
            <a:avLst/>
          </a:prstGeom>
          <a:blipFill>
            <a:blip r:embed="rId3"/>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5E7A1B5F-101B-7A92-3AEC-2AF04A484F8D}"/>
              </a:ext>
            </a:extLst>
          </p:cNvPr>
          <p:cNvSpPr>
            <a:spLocks noGrp="1"/>
          </p:cNvSpPr>
          <p:nvPr>
            <p:ph type="body" sz="quarter" idx="24"/>
          </p:nvPr>
        </p:nvSpPr>
        <p:spPr>
          <a:xfrm>
            <a:off x="6496128" y="6179553"/>
            <a:ext cx="260323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12820669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ull Page - Title+Conten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4320194"/>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0686A806-8B99-4CCF-73F4-B0B3B2E13398}"/>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3" name="Group 2">
            <a:extLst>
              <a:ext uri="{FF2B5EF4-FFF2-40B4-BE49-F238E27FC236}">
                <a16:creationId xmlns:a16="http://schemas.microsoft.com/office/drawing/2014/main" id="{D19DB756-A867-6970-B27D-6C8088C7996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CDB78576-8341-CDEB-52BF-A23029EEB7AE}"/>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A24FEE-C627-9178-2CB9-42A0686575D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6" name="Picture 5" descr="A logo with a black background&#10;&#10;AI-generated content may be incorrect.">
            <a:extLst>
              <a:ext uri="{FF2B5EF4-FFF2-40B4-BE49-F238E27FC236}">
                <a16:creationId xmlns:a16="http://schemas.microsoft.com/office/drawing/2014/main" id="{56E81F88-915F-1816-8C91-A867A1F587A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8002858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ull Page - Title+Content - no footer">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10971915"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2" name="Group 2">
            <a:extLst>
              <a:ext uri="{FF2B5EF4-FFF2-40B4-BE49-F238E27FC236}">
                <a16:creationId xmlns:a16="http://schemas.microsoft.com/office/drawing/2014/main" id="{F1826450-9BA5-EA65-DD96-DC9A29EEDF6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5B108CE3-C1DA-993E-3308-D5542984B14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A7D7CF76-EDD8-348C-EEBB-FFF14D632F8B}"/>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7716993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Full Page - Content Block Onl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BA10B67-A54C-2859-F342-DD804B0F7164}"/>
              </a:ext>
            </a:extLst>
          </p:cNvPr>
          <p:cNvSpPr>
            <a:spLocks noGrp="1"/>
          </p:cNvSpPr>
          <p:nvPr>
            <p:ph type="title"/>
          </p:nvPr>
        </p:nvSpPr>
        <p:spPr>
          <a:xfrm>
            <a:off x="166687" y="-1032572"/>
            <a:ext cx="10515600" cy="982193"/>
          </a:xfrm>
        </p:spPr>
        <p:txBody>
          <a:bodyPr/>
          <a:lstStyle>
            <a:lvl1pPr>
              <a:defRPr baseline="0">
                <a:solidFill>
                  <a:srgbClr val="4884EE"/>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539926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4" name="Group 2">
            <a:extLst>
              <a:ext uri="{FF2B5EF4-FFF2-40B4-BE49-F238E27FC236}">
                <a16:creationId xmlns:a16="http://schemas.microsoft.com/office/drawing/2014/main" id="{9D3DEBF1-A726-4119-AA69-710F4FA9620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5" name="Freeform 3">
              <a:extLst>
                <a:ext uri="{FF2B5EF4-FFF2-40B4-BE49-F238E27FC236}">
                  <a16:creationId xmlns:a16="http://schemas.microsoft.com/office/drawing/2014/main" id="{EFC81186-7EDA-2755-7C48-0FBEB4CB69F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6" name="TextBox 5">
            <a:extLst>
              <a:ext uri="{FF2B5EF4-FFF2-40B4-BE49-F238E27FC236}">
                <a16:creationId xmlns:a16="http://schemas.microsoft.com/office/drawing/2014/main" id="{C31CECC0-AE42-54C2-B744-639265443C3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8" name="Picture 7" descr="A logo with a black background&#10;&#10;AI-generated content may be incorrect.">
            <a:extLst>
              <a:ext uri="{FF2B5EF4-FFF2-40B4-BE49-F238E27FC236}">
                <a16:creationId xmlns:a16="http://schemas.microsoft.com/office/drawing/2014/main" id="{924B26B4-BDBF-FF19-CD1D-F85A62B37E92}"/>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205685579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ig-Statement">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858C5593-7A4D-F1CA-FAE6-FE2094900D82}"/>
              </a:ext>
            </a:extLst>
          </p:cNvPr>
          <p:cNvSpPr>
            <a:spLocks noGrp="1"/>
          </p:cNvSpPr>
          <p:nvPr>
            <p:ph type="title" hasCustomPrompt="1"/>
          </p:nvPr>
        </p:nvSpPr>
        <p:spPr>
          <a:xfrm>
            <a:off x="357185" y="759956"/>
            <a:ext cx="10996613" cy="710288"/>
          </a:xfrm>
          <a:prstGeom prst="rect">
            <a:avLst/>
          </a:prstGeom>
        </p:spPr>
        <p:txBody>
          <a:bodyPr lIns="0"/>
          <a:lstStyle>
            <a:lvl1pPr algn="ctr">
              <a:defRPr sz="4600" baseline="0">
                <a:solidFill>
                  <a:schemeClr val="tx1"/>
                </a:solidFill>
              </a:defRPr>
            </a:lvl1pPr>
          </a:lstStyle>
          <a:p>
            <a:r>
              <a:rPr lang="en-GB"/>
              <a:t>Click to edit – Big Statements</a:t>
            </a:r>
            <a:endParaRPr lang="en-US"/>
          </a:p>
        </p:txBody>
      </p:sp>
      <p:sp>
        <p:nvSpPr>
          <p:cNvPr id="4" name="Content Placeholder 2">
            <a:extLst>
              <a:ext uri="{FF2B5EF4-FFF2-40B4-BE49-F238E27FC236}">
                <a16:creationId xmlns:a16="http://schemas.microsoft.com/office/drawing/2014/main" id="{84AC80B6-5158-96C5-F3E2-F3233BB9C600}"/>
              </a:ext>
            </a:extLst>
          </p:cNvPr>
          <p:cNvSpPr>
            <a:spLocks noGrp="1"/>
          </p:cNvSpPr>
          <p:nvPr>
            <p:ph idx="1"/>
          </p:nvPr>
        </p:nvSpPr>
        <p:spPr>
          <a:xfrm>
            <a:off x="381885" y="2158706"/>
            <a:ext cx="10971915" cy="3631732"/>
          </a:xfrm>
          <a:prstGeom prst="rect">
            <a:avLst/>
          </a:prstGeom>
        </p:spPr>
        <p:txBody>
          <a:bodyPr lIns="0" rIns="90000"/>
          <a:lstStyle>
            <a:lvl1pPr marL="0" indent="0" algn="ctr">
              <a:buFontTx/>
              <a:buNone/>
              <a:defRPr sz="3200" b="1" i="0" baseline="0"/>
            </a:lvl1pPr>
            <a:lvl2pPr marL="457200" indent="0" algn="ctr">
              <a:buFontTx/>
              <a:buNone/>
              <a:defRPr/>
            </a:lvl2pPr>
            <a:lvl3pPr marL="914400" indent="0" algn="ctr">
              <a:buFontTx/>
              <a:buNone/>
              <a:defRPr/>
            </a:lvl3pPr>
            <a:lvl4pPr marL="1371600" indent="0" algn="ctr">
              <a:buFontTx/>
              <a:buNone/>
              <a:defRPr/>
            </a:lvl4pPr>
            <a:lvl5pPr marL="1828800" indent="0" algn="ctr">
              <a:buFontTx/>
              <a:buNone/>
              <a:defRPr/>
            </a:lvl5pPr>
          </a:lstStyle>
          <a:p>
            <a:pPr lvl="0"/>
            <a:r>
              <a:rPr lang="en-GB"/>
              <a:t>Click to edit Master text styles</a:t>
            </a:r>
          </a:p>
        </p:txBody>
      </p:sp>
      <p:sp>
        <p:nvSpPr>
          <p:cNvPr id="7" name="TextBox 6">
            <a:extLst>
              <a:ext uri="{FF2B5EF4-FFF2-40B4-BE49-F238E27FC236}">
                <a16:creationId xmlns:a16="http://schemas.microsoft.com/office/drawing/2014/main" id="{30B7D3DE-DD22-069A-F37E-A57DB023C08C}"/>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2" name="AutoShape 5">
            <a:extLst>
              <a:ext uri="{FF2B5EF4-FFF2-40B4-BE49-F238E27FC236}">
                <a16:creationId xmlns:a16="http://schemas.microsoft.com/office/drawing/2014/main" id="{8DC9ECEE-0EE8-C1DE-10B8-270F3DA5D0C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grpSp>
        <p:nvGrpSpPr>
          <p:cNvPr id="5" name="Group 2">
            <a:extLst>
              <a:ext uri="{FF2B5EF4-FFF2-40B4-BE49-F238E27FC236}">
                <a16:creationId xmlns:a16="http://schemas.microsoft.com/office/drawing/2014/main" id="{C351575D-B07A-53D8-CD9C-3745A2CEEA30}"/>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6" name="Freeform 3">
              <a:extLst>
                <a:ext uri="{FF2B5EF4-FFF2-40B4-BE49-F238E27FC236}">
                  <a16:creationId xmlns:a16="http://schemas.microsoft.com/office/drawing/2014/main" id="{942005C2-83E2-9AD6-7773-B71FC23283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9637856E-7827-55D3-D3F0-FD4A27D0696C}"/>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10" name="Picture 9" descr="A logo with a black background&#10;&#10;AI-generated content may be incorrect.">
            <a:extLst>
              <a:ext uri="{FF2B5EF4-FFF2-40B4-BE49-F238E27FC236}">
                <a16:creationId xmlns:a16="http://schemas.microsoft.com/office/drawing/2014/main" id="{1A54F164-3ED5-E48A-2960-20984DA24EFA}"/>
              </a:ext>
            </a:extLst>
          </p:cNvPr>
          <p:cNvPicPr>
            <a:picLocks noChangeAspect="1"/>
          </p:cNvPicPr>
          <p:nvPr userDrawn="1"/>
        </p:nvPicPr>
        <p:blipFill>
          <a:blip r:embed="rId4"/>
          <a:stretch>
            <a:fillRect/>
          </a:stretch>
        </p:blipFill>
        <p:spPr>
          <a:xfrm>
            <a:off x="9846207" y="6095086"/>
            <a:ext cx="1686011" cy="784191"/>
          </a:xfrm>
          <a:prstGeom prst="rect">
            <a:avLst/>
          </a:prstGeom>
        </p:spPr>
      </p:pic>
    </p:spTree>
    <p:extLst>
      <p:ext uri="{BB962C8B-B14F-4D97-AF65-F5344CB8AC3E}">
        <p14:creationId xmlns:p14="http://schemas.microsoft.com/office/powerpoint/2010/main" val="8986989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ull Page - Content Bloc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F6069-348B-8FA0-F7CB-6D53057E38A0}"/>
              </a:ext>
            </a:extLst>
          </p:cNvPr>
          <p:cNvSpPr>
            <a:spLocks noGrp="1"/>
          </p:cNvSpPr>
          <p:nvPr>
            <p:ph type="title"/>
          </p:nvPr>
        </p:nvSpPr>
        <p:spPr>
          <a:xfrm>
            <a:off x="381885" y="-1049337"/>
            <a:ext cx="10515600" cy="992187"/>
          </a:xfrm>
        </p:spPr>
        <p:txBody>
          <a:bodyPr/>
          <a:lstStyle>
            <a:lvl1pPr>
              <a:defRPr>
                <a:solidFill>
                  <a:srgbClr val="65B9E4"/>
                </a:solidFill>
              </a:defRPr>
            </a:lvl1pPr>
          </a:lstStyle>
          <a:p>
            <a:r>
              <a:rPr lang="en-GB" dirty="0"/>
              <a:t>Click to edit Master title style</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391178"/>
            <a:ext cx="10971915" cy="6002128"/>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3" name="Group 2">
            <a:extLst>
              <a:ext uri="{FF2B5EF4-FFF2-40B4-BE49-F238E27FC236}">
                <a16:creationId xmlns:a16="http://schemas.microsoft.com/office/drawing/2014/main" id="{976A976D-2FEA-80DA-B7DA-8438687B162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903749CD-59FF-036E-7539-37CD76D5ED3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E3162DB4-8B18-6F69-5E9F-C040FBC0A698}"/>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33371608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ull Page - Content Block - Full Picture">
    <p:spTree>
      <p:nvGrpSpPr>
        <p:cNvPr id="1" name=""/>
        <p:cNvGrpSpPr/>
        <p:nvPr/>
      </p:nvGrpSpPr>
      <p:grpSpPr>
        <a:xfrm>
          <a:off x="0" y="0"/>
          <a:ext cx="0" cy="0"/>
          <a:chOff x="0" y="0"/>
          <a:chExt cx="0" cy="0"/>
        </a:xfrm>
      </p:grpSpPr>
      <p:sp>
        <p:nvSpPr>
          <p:cNvPr id="4" name="Title 18">
            <a:extLst>
              <a:ext uri="{FF2B5EF4-FFF2-40B4-BE49-F238E27FC236}">
                <a16:creationId xmlns:a16="http://schemas.microsoft.com/office/drawing/2014/main" id="{69542118-A086-8DBB-1902-845F881FEC69}"/>
              </a:ext>
            </a:extLst>
          </p:cNvPr>
          <p:cNvSpPr>
            <a:spLocks noGrp="1"/>
          </p:cNvSpPr>
          <p:nvPr>
            <p:ph type="title"/>
          </p:nvPr>
        </p:nvSpPr>
        <p:spPr>
          <a:xfrm>
            <a:off x="357187" y="365126"/>
            <a:ext cx="5580905"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6" y="1411704"/>
            <a:ext cx="5324852" cy="498160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3" name="Picture Placeholder 2">
            <a:extLst>
              <a:ext uri="{FF2B5EF4-FFF2-40B4-BE49-F238E27FC236}">
                <a16:creationId xmlns:a16="http://schemas.microsoft.com/office/drawing/2014/main" id="{E24F6B04-3C74-61E5-A8E9-58BFA80B098E}"/>
              </a:ext>
            </a:extLst>
          </p:cNvPr>
          <p:cNvSpPr>
            <a:spLocks noGrp="1"/>
          </p:cNvSpPr>
          <p:nvPr>
            <p:ph type="pic" sz="quarter" idx="10"/>
          </p:nvPr>
        </p:nvSpPr>
        <p:spPr>
          <a:xfrm>
            <a:off x="6096000" y="0"/>
            <a:ext cx="6096000" cy="6858000"/>
          </a:xfrm>
          <a:prstGeom prst="rect">
            <a:avLst/>
          </a:prstGeom>
        </p:spPr>
        <p:txBody>
          <a:bodyPr/>
          <a:lstStyle/>
          <a:p>
            <a:endParaRPr lang="en-US"/>
          </a:p>
        </p:txBody>
      </p:sp>
      <p:sp>
        <p:nvSpPr>
          <p:cNvPr id="8" name="Picture Placeholder 15">
            <a:extLst>
              <a:ext uri="{FF2B5EF4-FFF2-40B4-BE49-F238E27FC236}">
                <a16:creationId xmlns:a16="http://schemas.microsoft.com/office/drawing/2014/main" id="{CFA26DAE-2F85-409A-E0CE-E0A1B04CD6A6}"/>
              </a:ext>
              <a:ext uri="{C183D7F6-B498-43B3-948B-1728B52AA6E4}">
                <adec:decorative xmlns:adec="http://schemas.microsoft.com/office/drawing/2017/decorative" val="1"/>
              </a:ext>
            </a:extLst>
          </p:cNvPr>
          <p:cNvSpPr>
            <a:spLocks noGrp="1"/>
          </p:cNvSpPr>
          <p:nvPr>
            <p:ph type="pic" sz="quarter" idx="24" hasCustomPrompt="1"/>
          </p:nvPr>
        </p:nvSpPr>
        <p:spPr>
          <a:xfrm>
            <a:off x="7321960" y="5940489"/>
            <a:ext cx="3643313" cy="579437"/>
          </a:xfrm>
          <a:prstGeom prst="rect">
            <a:avLst/>
          </a:prstGeom>
          <a:blipFill>
            <a:blip r:embed="rId2"/>
            <a:stretch>
              <a:fillRect/>
            </a:stretch>
          </a:blipFill>
        </p:spPr>
        <p:txBody>
          <a:bodyPr/>
          <a:lstStyle/>
          <a:p>
            <a:r>
              <a:rPr lang="en-US"/>
              <a:t> </a:t>
            </a:r>
          </a:p>
        </p:txBody>
      </p:sp>
      <p:sp>
        <p:nvSpPr>
          <p:cNvPr id="9" name="Text Placeholder 41">
            <a:extLst>
              <a:ext uri="{FF2B5EF4-FFF2-40B4-BE49-F238E27FC236}">
                <a16:creationId xmlns:a16="http://schemas.microsoft.com/office/drawing/2014/main" id="{69865DE0-33D3-5941-4EE3-0C94BF89268E}"/>
              </a:ext>
            </a:extLst>
          </p:cNvPr>
          <p:cNvSpPr>
            <a:spLocks noGrp="1"/>
          </p:cNvSpPr>
          <p:nvPr>
            <p:ph type="body" sz="quarter" idx="23"/>
          </p:nvPr>
        </p:nvSpPr>
        <p:spPr>
          <a:xfrm>
            <a:off x="7591526" y="6023039"/>
            <a:ext cx="2830459"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Tree>
    <p:extLst>
      <p:ext uri="{BB962C8B-B14F-4D97-AF65-F5344CB8AC3E}">
        <p14:creationId xmlns:p14="http://schemas.microsoft.com/office/powerpoint/2010/main" val="2530286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meline Page">
    <p:spTree>
      <p:nvGrpSpPr>
        <p:cNvPr id="1" name=""/>
        <p:cNvGrpSpPr/>
        <p:nvPr/>
      </p:nvGrpSpPr>
      <p:grpSpPr>
        <a:xfrm>
          <a:off x="0" y="0"/>
          <a:ext cx="0" cy="0"/>
          <a:chOff x="0" y="0"/>
          <a:chExt cx="0" cy="0"/>
        </a:xfrm>
      </p:grpSpPr>
      <p:sp>
        <p:nvSpPr>
          <p:cNvPr id="3" name="Title 18">
            <a:extLst>
              <a:ext uri="{FF2B5EF4-FFF2-40B4-BE49-F238E27FC236}">
                <a16:creationId xmlns:a16="http://schemas.microsoft.com/office/drawing/2014/main" id="{A9F01D6F-7A5D-7A07-82DF-165C6B942EE7}"/>
              </a:ext>
            </a:extLst>
          </p:cNvPr>
          <p:cNvSpPr>
            <a:spLocks noGrp="1"/>
          </p:cNvSpPr>
          <p:nvPr>
            <p:ph type="title"/>
          </p:nvPr>
        </p:nvSpPr>
        <p:spPr>
          <a:xfrm>
            <a:off x="713183" y="142007"/>
            <a:ext cx="4837111" cy="260001"/>
          </a:xfrm>
          <a:prstGeom prst="rect">
            <a:avLst/>
          </a:prstGeom>
        </p:spPr>
        <p:txBody>
          <a:bodyPr lIns="0" rIns="90000"/>
          <a:lstStyle>
            <a:lvl1pPr algn="ctr">
              <a:defRPr sz="1800" baseline="0">
                <a:solidFill>
                  <a:srgbClr val="4884EE"/>
                </a:solidFill>
              </a:defRPr>
            </a:lvl1pPr>
          </a:lstStyle>
          <a:p>
            <a:r>
              <a:rPr lang="en-GB" dirty="0"/>
              <a:t>Click to edit</a:t>
            </a:r>
            <a:endParaRPr lang="en-US" dirty="0"/>
          </a:p>
        </p:txBody>
      </p:sp>
      <p:sp>
        <p:nvSpPr>
          <p:cNvPr id="30" name="Text Placeholder 29">
            <a:extLst>
              <a:ext uri="{FF2B5EF4-FFF2-40B4-BE49-F238E27FC236}">
                <a16:creationId xmlns:a16="http://schemas.microsoft.com/office/drawing/2014/main" id="{6F3E1C4C-1657-08AF-3752-DB99B3A9D1D9}"/>
              </a:ext>
            </a:extLst>
          </p:cNvPr>
          <p:cNvSpPr>
            <a:spLocks noGrp="1"/>
          </p:cNvSpPr>
          <p:nvPr>
            <p:ph type="body" sz="quarter" idx="20"/>
          </p:nvPr>
        </p:nvSpPr>
        <p:spPr>
          <a:xfrm>
            <a:off x="713182" y="715139"/>
            <a:ext cx="4837112" cy="449262"/>
          </a:xfrm>
          <a:prstGeom prst="rect">
            <a:avLst/>
          </a:prstGeom>
        </p:spPr>
        <p:txBody>
          <a:bodyPr/>
          <a:lstStyle>
            <a:lvl1pPr algn="ctr">
              <a:defRPr sz="1800" b="1"/>
            </a:lvl1pPr>
          </a:lstStyle>
          <a:p>
            <a:pPr lvl="0"/>
            <a:r>
              <a:rPr lang="en-US" dirty="0"/>
              <a:t>Click to edit</a:t>
            </a:r>
          </a:p>
        </p:txBody>
      </p:sp>
      <p:sp>
        <p:nvSpPr>
          <p:cNvPr id="2" name="Picture Placeholder 13">
            <a:extLst>
              <a:ext uri="{FF2B5EF4-FFF2-40B4-BE49-F238E27FC236}">
                <a16:creationId xmlns:a16="http://schemas.microsoft.com/office/drawing/2014/main" id="{59B9C638-F0C7-4816-ADAB-9BC6297F0894}"/>
              </a:ext>
            </a:extLst>
          </p:cNvPr>
          <p:cNvSpPr>
            <a:spLocks noGrp="1"/>
          </p:cNvSpPr>
          <p:nvPr>
            <p:ph type="pic" sz="quarter" idx="12"/>
          </p:nvPr>
        </p:nvSpPr>
        <p:spPr>
          <a:xfrm>
            <a:off x="1243982" y="1183537"/>
            <a:ext cx="3775513" cy="4085161"/>
          </a:xfrm>
          <a:prstGeom prst="rect">
            <a:avLst/>
          </a:prstGeom>
          <a:ln w="38100" cap="sq">
            <a:solidFill>
              <a:srgbClr val="4884EE"/>
            </a:solidFill>
          </a:ln>
        </p:spPr>
        <p:txBody>
          <a:bodyPr/>
          <a:lstStyle>
            <a:lvl1pPr algn="l">
              <a:defRPr>
                <a:solidFill>
                  <a:schemeClr val="tx1"/>
                </a:solidFill>
              </a:defRPr>
            </a:lvl1pPr>
          </a:lstStyle>
          <a:p>
            <a:endParaRPr lang="en-US" dirty="0"/>
          </a:p>
        </p:txBody>
      </p:sp>
      <p:sp>
        <p:nvSpPr>
          <p:cNvPr id="28" name="Text Placeholder 3">
            <a:extLst>
              <a:ext uri="{FF2B5EF4-FFF2-40B4-BE49-F238E27FC236}">
                <a16:creationId xmlns:a16="http://schemas.microsoft.com/office/drawing/2014/main" id="{4FD5CCA4-0816-0EAE-30F9-330997DCC172}"/>
              </a:ext>
            </a:extLst>
          </p:cNvPr>
          <p:cNvSpPr>
            <a:spLocks noGrp="1"/>
          </p:cNvSpPr>
          <p:nvPr>
            <p:ph type="body" sz="half" idx="19"/>
          </p:nvPr>
        </p:nvSpPr>
        <p:spPr>
          <a:xfrm>
            <a:off x="326502"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27" name="Text Placeholder 26">
            <a:extLst>
              <a:ext uri="{FF2B5EF4-FFF2-40B4-BE49-F238E27FC236}">
                <a16:creationId xmlns:a16="http://schemas.microsoft.com/office/drawing/2014/main" id="{71AB78D4-44BE-8D7A-6700-D52C0D73AAF0}"/>
              </a:ext>
            </a:extLst>
          </p:cNvPr>
          <p:cNvSpPr>
            <a:spLocks noGrp="1"/>
          </p:cNvSpPr>
          <p:nvPr>
            <p:ph type="body" sz="quarter" idx="18"/>
          </p:nvPr>
        </p:nvSpPr>
        <p:spPr>
          <a:xfrm>
            <a:off x="6800736" y="165652"/>
            <a:ext cx="4837103" cy="267677"/>
          </a:xfrm>
          <a:prstGeom prst="rect">
            <a:avLst/>
          </a:prstGeom>
        </p:spPr>
        <p:txBody>
          <a:bodyPr lIns="0" tIns="0"/>
          <a:lstStyle>
            <a:lvl1pPr algn="ctr">
              <a:defRPr lang="en-US" sz="1800" b="1" i="0" kern="1200" baseline="0" dirty="0">
                <a:solidFill>
                  <a:srgbClr val="4884EE"/>
                </a:solidFill>
                <a:latin typeface="Arial" panose="020B0604020202020204" pitchFamily="34" charset="0"/>
                <a:ea typeface="+mj-ea"/>
                <a:cs typeface="+mj-cs"/>
              </a:defRPr>
            </a:lvl1pPr>
          </a:lstStyle>
          <a:p>
            <a:pPr lvl="0"/>
            <a:r>
              <a:rPr lang="en-GB" dirty="0"/>
              <a:t>Click to edit</a:t>
            </a:r>
            <a:endParaRPr lang="en-US" dirty="0"/>
          </a:p>
        </p:txBody>
      </p:sp>
      <p:sp>
        <p:nvSpPr>
          <p:cNvPr id="33" name="Text Placeholder 32">
            <a:extLst>
              <a:ext uri="{FF2B5EF4-FFF2-40B4-BE49-F238E27FC236}">
                <a16:creationId xmlns:a16="http://schemas.microsoft.com/office/drawing/2014/main" id="{9481F48B-D76F-FA6B-6B47-5936D5CD00F2}"/>
              </a:ext>
            </a:extLst>
          </p:cNvPr>
          <p:cNvSpPr>
            <a:spLocks noGrp="1"/>
          </p:cNvSpPr>
          <p:nvPr>
            <p:ph type="body" sz="quarter" idx="21"/>
          </p:nvPr>
        </p:nvSpPr>
        <p:spPr>
          <a:xfrm>
            <a:off x="6800736" y="715139"/>
            <a:ext cx="4837103" cy="449263"/>
          </a:xfrm>
          <a:prstGeom prst="rect">
            <a:avLst/>
          </a:prstGeom>
        </p:spPr>
        <p:txBody>
          <a:bodyPr/>
          <a:lstStyle>
            <a:lvl1pPr algn="ctr">
              <a:defRPr lang="en-GB" sz="1800" b="1" kern="1200" dirty="0" smtClean="0">
                <a:solidFill>
                  <a:schemeClr val="tx1"/>
                </a:solidFill>
                <a:latin typeface="+mn-lt"/>
                <a:ea typeface="+mn-ea"/>
                <a:cs typeface="+mn-cs"/>
              </a:defRPr>
            </a:lvl1pPr>
          </a:lstStyle>
          <a:p>
            <a:pPr lvl="0"/>
            <a:r>
              <a:rPr lang="en-GB" dirty="0"/>
              <a:t>Click to edit</a:t>
            </a:r>
            <a:endParaRPr lang="en-US" dirty="0"/>
          </a:p>
        </p:txBody>
      </p:sp>
      <p:sp>
        <p:nvSpPr>
          <p:cNvPr id="8" name="Picture Placeholder 13">
            <a:extLst>
              <a:ext uri="{FF2B5EF4-FFF2-40B4-BE49-F238E27FC236}">
                <a16:creationId xmlns:a16="http://schemas.microsoft.com/office/drawing/2014/main" id="{EC6DD91D-C862-8ACA-5535-A9F4C42D3603}"/>
              </a:ext>
            </a:extLst>
          </p:cNvPr>
          <p:cNvSpPr>
            <a:spLocks noGrp="1"/>
          </p:cNvSpPr>
          <p:nvPr>
            <p:ph type="pic" sz="quarter" idx="16"/>
          </p:nvPr>
        </p:nvSpPr>
        <p:spPr>
          <a:xfrm>
            <a:off x="7331531" y="1194646"/>
            <a:ext cx="3775513" cy="4085161"/>
          </a:xfrm>
          <a:prstGeom prst="rect">
            <a:avLst/>
          </a:prstGeom>
          <a:ln w="38100" cap="sq">
            <a:solidFill>
              <a:srgbClr val="4884EE"/>
            </a:solidFill>
          </a:ln>
        </p:spPr>
        <p:txBody>
          <a:bodyPr/>
          <a:lstStyle>
            <a:lvl1pPr>
              <a:defRPr>
                <a:solidFill>
                  <a:schemeClr val="tx1"/>
                </a:solidFill>
              </a:defRPr>
            </a:lvl1pPr>
          </a:lstStyle>
          <a:p>
            <a:endParaRPr lang="en-US" dirty="0"/>
          </a:p>
        </p:txBody>
      </p:sp>
      <p:sp>
        <p:nvSpPr>
          <p:cNvPr id="11" name="Text Placeholder 3">
            <a:extLst>
              <a:ext uri="{FF2B5EF4-FFF2-40B4-BE49-F238E27FC236}">
                <a16:creationId xmlns:a16="http://schemas.microsoft.com/office/drawing/2014/main" id="{5785154F-0EA4-256D-CB79-16180119B43C}"/>
              </a:ext>
            </a:extLst>
          </p:cNvPr>
          <p:cNvSpPr>
            <a:spLocks noGrp="1"/>
          </p:cNvSpPr>
          <p:nvPr>
            <p:ph type="body" sz="half" idx="17"/>
          </p:nvPr>
        </p:nvSpPr>
        <p:spPr>
          <a:xfrm>
            <a:off x="6414051" y="5425444"/>
            <a:ext cx="5610472" cy="1170019"/>
          </a:xfrm>
          <a:prstGeom prst="rect">
            <a:avLst/>
          </a:prstGeom>
          <a:solidFill>
            <a:schemeClr val="bg1"/>
          </a:solidFill>
        </p:spPr>
        <p:txBody>
          <a:bodyPr wrap="square" lIns="0" tIns="0" rIns="0" bIns="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cxnSp>
        <p:nvCxnSpPr>
          <p:cNvPr id="13" name="Straight Connector 12">
            <a:extLst>
              <a:ext uri="{FF2B5EF4-FFF2-40B4-BE49-F238E27FC236}">
                <a16:creationId xmlns:a16="http://schemas.microsoft.com/office/drawing/2014/main" id="{FAA7E0E7-5DA6-F4EB-0192-5AEE9092535E}"/>
              </a:ext>
            </a:extLst>
          </p:cNvPr>
          <p:cNvCxnSpPr>
            <a:cxnSpLocks/>
          </p:cNvCxnSpPr>
          <p:nvPr userDrawn="1"/>
        </p:nvCxnSpPr>
        <p:spPr>
          <a:xfrm>
            <a:off x="0" y="570323"/>
            <a:ext cx="12192000" cy="0"/>
          </a:xfrm>
          <a:prstGeom prst="line">
            <a:avLst/>
          </a:prstGeom>
          <a:ln w="15875">
            <a:solidFill>
              <a:srgbClr val="4884EE"/>
            </a:solidFill>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6F72EBA6-F59E-F096-F2DA-C54BD75E2B25}"/>
              </a:ext>
            </a:extLst>
          </p:cNvPr>
          <p:cNvPicPr>
            <a:picLocks noChangeAspect="1"/>
          </p:cNvPicPr>
          <p:nvPr userDrawn="1"/>
        </p:nvPicPr>
        <p:blipFill>
          <a:blip r:embed="rId2">
            <a:alphaModFix amt="70000"/>
          </a:blip>
          <a:srcRect/>
          <a:stretch/>
        </p:blipFill>
        <p:spPr>
          <a:xfrm flipH="1">
            <a:off x="5997840" y="213191"/>
            <a:ext cx="196317" cy="255213"/>
          </a:xfrm>
          <a:prstGeom prst="rect">
            <a:avLst/>
          </a:prstGeom>
        </p:spPr>
      </p:pic>
      <p:cxnSp>
        <p:nvCxnSpPr>
          <p:cNvPr id="19" name="Straight Connector 18" descr="Dotted Line">
            <a:extLst>
              <a:ext uri="{FF2B5EF4-FFF2-40B4-BE49-F238E27FC236}">
                <a16:creationId xmlns:a16="http://schemas.microsoft.com/office/drawing/2014/main" id="{7D055D7C-91E0-EBF4-9F57-37C2B0E02D9D}"/>
              </a:ext>
            </a:extLst>
          </p:cNvPr>
          <p:cNvCxnSpPr>
            <a:cxnSpLocks/>
          </p:cNvCxnSpPr>
          <p:nvPr userDrawn="1"/>
        </p:nvCxnSpPr>
        <p:spPr>
          <a:xfrm>
            <a:off x="6095999" y="617030"/>
            <a:ext cx="0" cy="6337120"/>
          </a:xfrm>
          <a:prstGeom prst="line">
            <a:avLst/>
          </a:prstGeom>
          <a:ln w="19050">
            <a:solidFill>
              <a:srgbClr val="A9A9A9"/>
            </a:solidFill>
            <a:prstDash val="dash"/>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78975930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Full Page - Content Block - Picture Bottom">
    <p:spTree>
      <p:nvGrpSpPr>
        <p:cNvPr id="1" name=""/>
        <p:cNvGrpSpPr/>
        <p:nvPr/>
      </p:nvGrpSpPr>
      <p:grpSpPr>
        <a:xfrm>
          <a:off x="0" y="0"/>
          <a:ext cx="0" cy="0"/>
          <a:chOff x="0" y="0"/>
          <a:chExt cx="0" cy="0"/>
        </a:xfrm>
      </p:grpSpPr>
      <p:sp>
        <p:nvSpPr>
          <p:cNvPr id="2" name="Title 18">
            <a:extLst>
              <a:ext uri="{FF2B5EF4-FFF2-40B4-BE49-F238E27FC236}">
                <a16:creationId xmlns:a16="http://schemas.microsoft.com/office/drawing/2014/main" id="{293A6F18-5388-F9FC-054F-BCCF55E217AE}"/>
              </a:ext>
            </a:extLst>
          </p:cNvPr>
          <p:cNvSpPr>
            <a:spLocks noGrp="1"/>
          </p:cNvSpPr>
          <p:nvPr>
            <p:ph type="title"/>
          </p:nvPr>
        </p:nvSpPr>
        <p:spPr>
          <a:xfrm>
            <a:off x="357187" y="365126"/>
            <a:ext cx="11420267"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414546" y="1399707"/>
            <a:ext cx="11362908" cy="192171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4" name="Picture Placeholder 3">
            <a:extLst>
              <a:ext uri="{FF2B5EF4-FFF2-40B4-BE49-F238E27FC236}">
                <a16:creationId xmlns:a16="http://schemas.microsoft.com/office/drawing/2014/main" id="{6F256E01-267D-D2C4-531F-70FF91F1090A}"/>
              </a:ext>
            </a:extLst>
          </p:cNvPr>
          <p:cNvSpPr>
            <a:spLocks noGrp="1"/>
          </p:cNvSpPr>
          <p:nvPr>
            <p:ph type="pic" sz="quarter" idx="10"/>
          </p:nvPr>
        </p:nvSpPr>
        <p:spPr>
          <a:xfrm>
            <a:off x="414338" y="3429000"/>
            <a:ext cx="11363325" cy="3119438"/>
          </a:xfrm>
          <a:prstGeom prst="rect">
            <a:avLst/>
          </a:prstGeom>
        </p:spPr>
        <p:txBody>
          <a:bodyPr/>
          <a:lstStyle/>
          <a:p>
            <a:endParaRPr lang="en-US"/>
          </a:p>
        </p:txBody>
      </p:sp>
    </p:spTree>
    <p:extLst>
      <p:ext uri="{BB962C8B-B14F-4D97-AF65-F5344CB8AC3E}">
        <p14:creationId xmlns:p14="http://schemas.microsoft.com/office/powerpoint/2010/main" val="303181878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Pic-Two-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357186" y="1948857"/>
            <a:ext cx="3775513" cy="4085161"/>
          </a:xfrm>
          <a:prstGeom prst="rect">
            <a:avLst/>
          </a:prstGeom>
          <a:ln w="50800" cap="sq">
            <a:solidFill>
              <a:srgbClr val="4884EE"/>
            </a:solidFill>
          </a:ln>
        </p:spPr>
        <p:txBody>
          <a:bodyPr/>
          <a:lstStyle/>
          <a:p>
            <a:endParaRPr lang="en-US" dirty="0"/>
          </a:p>
        </p:txBody>
      </p:sp>
      <p:sp>
        <p:nvSpPr>
          <p:cNvPr id="14" name="Text Placeholder 3">
            <a:extLst>
              <a:ext uri="{FF2B5EF4-FFF2-40B4-BE49-F238E27FC236}">
                <a16:creationId xmlns:a16="http://schemas.microsoft.com/office/drawing/2014/main" id="{B770CF50-F2D9-0FC2-CE98-BE9A43735138}"/>
              </a:ext>
            </a:extLst>
          </p:cNvPr>
          <p:cNvSpPr>
            <a:spLocks noGrp="1"/>
          </p:cNvSpPr>
          <p:nvPr>
            <p:ph type="body" sz="half" idx="16"/>
          </p:nvPr>
        </p:nvSpPr>
        <p:spPr>
          <a:xfrm>
            <a:off x="4515863" y="1988200"/>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0" name="Text Placeholder 3">
            <a:extLst>
              <a:ext uri="{FF2B5EF4-FFF2-40B4-BE49-F238E27FC236}">
                <a16:creationId xmlns:a16="http://schemas.microsoft.com/office/drawing/2014/main" id="{37EA080D-EE25-C150-E234-3CA7E62CEFD1}"/>
              </a:ext>
            </a:extLst>
          </p:cNvPr>
          <p:cNvSpPr>
            <a:spLocks noGrp="1"/>
          </p:cNvSpPr>
          <p:nvPr>
            <p:ph type="body" sz="half" idx="15"/>
          </p:nvPr>
        </p:nvSpPr>
        <p:spPr>
          <a:xfrm>
            <a:off x="4546599" y="4250787"/>
            <a:ext cx="2263258" cy="1994540"/>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4" name="Picture Placeholder 13">
            <a:extLst>
              <a:ext uri="{FF2B5EF4-FFF2-40B4-BE49-F238E27FC236}">
                <a16:creationId xmlns:a16="http://schemas.microsoft.com/office/drawing/2014/main" id="{9FE13C11-8856-F5C3-4CAA-470BB540919A}"/>
              </a:ext>
            </a:extLst>
          </p:cNvPr>
          <p:cNvSpPr>
            <a:spLocks noGrp="1"/>
          </p:cNvSpPr>
          <p:nvPr>
            <p:ph type="pic" sz="quarter" idx="17"/>
          </p:nvPr>
        </p:nvSpPr>
        <p:spPr>
          <a:xfrm>
            <a:off x="7480707" y="1927194"/>
            <a:ext cx="3775513" cy="4085161"/>
          </a:xfrm>
          <a:prstGeom prst="rect">
            <a:avLst/>
          </a:prstGeom>
          <a:ln w="50800" cap="sq">
            <a:solidFill>
              <a:srgbClr val="4884EE"/>
            </a:solidFill>
          </a:ln>
        </p:spPr>
        <p:txBody>
          <a:bodyPr/>
          <a:lstStyle/>
          <a:p>
            <a:endParaRPr lang="en-US"/>
          </a:p>
        </p:txBody>
      </p:sp>
      <p:grpSp>
        <p:nvGrpSpPr>
          <p:cNvPr id="2" name="Group 2">
            <a:extLst>
              <a:ext uri="{FF2B5EF4-FFF2-40B4-BE49-F238E27FC236}">
                <a16:creationId xmlns:a16="http://schemas.microsoft.com/office/drawing/2014/main" id="{CE129529-34BA-99B7-54D4-B9D78065D4E7}"/>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6C2A03FD-8BF9-6BEE-7278-3D3D2AC02FF2}"/>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6D92E5BA-CA9B-6914-E463-5FCB7546EBD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pic>
        <p:nvPicPr>
          <p:cNvPr id="18" name="Picture 17" descr="A blue ribbon with a black background&#10;&#10;AI-generated content may be incorrect.">
            <a:extLst>
              <a:ext uri="{FF2B5EF4-FFF2-40B4-BE49-F238E27FC236}">
                <a16:creationId xmlns:a16="http://schemas.microsoft.com/office/drawing/2014/main" id="{BE0ECC11-CA2E-60DB-0984-65E518E54910}"/>
              </a:ext>
            </a:extLst>
          </p:cNvPr>
          <p:cNvPicPr>
            <a:picLocks noChangeAspect="1"/>
          </p:cNvPicPr>
          <p:nvPr userDrawn="1"/>
        </p:nvPicPr>
        <p:blipFill>
          <a:blip r:embed="rId2"/>
          <a:stretch>
            <a:fillRect/>
          </a:stretch>
        </p:blipFill>
        <p:spPr>
          <a:xfrm rot="20944719" flipH="1">
            <a:off x="3378132" y="1010633"/>
            <a:ext cx="1892300" cy="1168400"/>
          </a:xfrm>
          <a:prstGeom prst="rect">
            <a:avLst/>
          </a:prstGeom>
        </p:spPr>
      </p:pic>
      <p:pic>
        <p:nvPicPr>
          <p:cNvPr id="23" name="Picture 22" descr="A blue ribbon with a black background&#10;&#10;AI-generated content may be incorrect.">
            <a:extLst>
              <a:ext uri="{FF2B5EF4-FFF2-40B4-BE49-F238E27FC236}">
                <a16:creationId xmlns:a16="http://schemas.microsoft.com/office/drawing/2014/main" id="{4603CC6A-A0F7-F0CF-7A4D-6D706005BDF0}"/>
              </a:ext>
            </a:extLst>
          </p:cNvPr>
          <p:cNvPicPr>
            <a:picLocks noChangeAspect="1"/>
          </p:cNvPicPr>
          <p:nvPr userDrawn="1"/>
        </p:nvPicPr>
        <p:blipFill>
          <a:blip r:embed="rId2"/>
          <a:stretch>
            <a:fillRect/>
          </a:stretch>
        </p:blipFill>
        <p:spPr>
          <a:xfrm rot="9819114" flipH="1">
            <a:off x="6155650" y="5908673"/>
            <a:ext cx="1892300" cy="1168400"/>
          </a:xfrm>
          <a:prstGeom prst="rect">
            <a:avLst/>
          </a:prstGeom>
        </p:spPr>
      </p:pic>
    </p:spTree>
    <p:extLst>
      <p:ext uri="{BB962C8B-B14F-4D97-AF65-F5344CB8AC3E}">
        <p14:creationId xmlns:p14="http://schemas.microsoft.com/office/powerpoint/2010/main" val="10058769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Page">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F383AC8C-9FEF-1752-1DF9-79280F5C56D5}"/>
              </a:ext>
            </a:extLst>
          </p:cNvPr>
          <p:cNvSpPr>
            <a:spLocks noGrp="1"/>
          </p:cNvSpPr>
          <p:nvPr>
            <p:ph type="title" hasCustomPrompt="1"/>
          </p:nvPr>
        </p:nvSpPr>
        <p:spPr>
          <a:xfrm>
            <a:off x="357187" y="365126"/>
            <a:ext cx="10996613" cy="717226"/>
          </a:xfrm>
          <a:prstGeom prst="rect">
            <a:avLst/>
          </a:prstGeom>
        </p:spPr>
        <p:txBody>
          <a:bodyPr lIns="0" rIns="90000" anchor="ctr" anchorCtr="0">
            <a:normAutofit/>
          </a:bodyPr>
          <a:lstStyle>
            <a:lvl1pPr>
              <a:lnSpc>
                <a:spcPct val="100000"/>
              </a:lnSpc>
              <a:defRPr sz="3200" b="1" i="0" baseline="0">
                <a:solidFill>
                  <a:srgbClr val="4884EE"/>
                </a:solidFill>
              </a:defRPr>
            </a:lvl1pPr>
          </a:lstStyle>
          <a:p>
            <a:r>
              <a:rPr lang="en-US" dirty="0"/>
              <a:t>Click to edit title</a:t>
            </a:r>
            <a:endParaRPr lang="en-GB" dirty="0"/>
          </a:p>
        </p:txBody>
      </p:sp>
      <p:sp>
        <p:nvSpPr>
          <p:cNvPr id="3" name="Text Placeholder 2">
            <a:extLst>
              <a:ext uri="{FF2B5EF4-FFF2-40B4-BE49-F238E27FC236}">
                <a16:creationId xmlns:a16="http://schemas.microsoft.com/office/drawing/2014/main" id="{13BF7F29-C05D-47B8-95BB-4F65B64CE2F0}"/>
              </a:ext>
            </a:extLst>
          </p:cNvPr>
          <p:cNvSpPr>
            <a:spLocks noGrp="1"/>
          </p:cNvSpPr>
          <p:nvPr>
            <p:ph type="body" sz="quarter" idx="10" hasCustomPrompt="1"/>
          </p:nvPr>
        </p:nvSpPr>
        <p:spPr>
          <a:xfrm>
            <a:off x="357188" y="1389063"/>
            <a:ext cx="10996612" cy="461962"/>
          </a:xfrm>
          <a:prstGeom prst="rect">
            <a:avLst/>
          </a:prstGeom>
        </p:spPr>
        <p:txBody>
          <a:bodyPr lIns="0"/>
          <a:lstStyle>
            <a:lvl1pPr>
              <a:defRPr sz="2400" b="1"/>
            </a:lvl1pPr>
          </a:lstStyle>
          <a:p>
            <a:pPr lvl="0"/>
            <a:r>
              <a:rPr lang="en-GB" dirty="0"/>
              <a:t>Key stage:</a:t>
            </a:r>
          </a:p>
        </p:txBody>
      </p:sp>
      <p:sp>
        <p:nvSpPr>
          <p:cNvPr id="6" name="TextBox 5">
            <a:extLst>
              <a:ext uri="{FF2B5EF4-FFF2-40B4-BE49-F238E27FC236}">
                <a16:creationId xmlns:a16="http://schemas.microsoft.com/office/drawing/2014/main" id="{D572924A-B63A-E950-7027-25979926085A}"/>
              </a:ext>
            </a:extLst>
          </p:cNvPr>
          <p:cNvSpPr txBox="1"/>
          <p:nvPr userDrawn="1"/>
        </p:nvSpPr>
        <p:spPr>
          <a:xfrm>
            <a:off x="357186" y="1861564"/>
            <a:ext cx="8229600" cy="461665"/>
          </a:xfrm>
          <a:prstGeom prst="rect">
            <a:avLst/>
          </a:prstGeom>
          <a:noFill/>
        </p:spPr>
        <p:txBody>
          <a:bodyPr wrap="square" l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400" b="1" spc="50" baseline="0" dirty="0">
                <a:solidFill>
                  <a:srgbClr val="191715"/>
                </a:solidFill>
                <a:latin typeface="Arial" panose="020B0604020202020204" pitchFamily="34" charset="0"/>
                <a:cs typeface="Arial" panose="020B0604020202020204" pitchFamily="34" charset="0"/>
              </a:rPr>
              <a:t>Curriculum links:</a:t>
            </a:r>
            <a:endParaRPr lang="en-US" sz="2400" baseline="0" dirty="0">
              <a:latin typeface="Arial" panose="020B0604020202020204" pitchFamily="34" charset="0"/>
              <a:cs typeface="Arial" panose="020B0604020202020204" pitchFamily="34" charset="0"/>
            </a:endParaRPr>
          </a:p>
        </p:txBody>
      </p:sp>
      <p:sp>
        <p:nvSpPr>
          <p:cNvPr id="13" name="Content Placeholder 2">
            <a:extLst>
              <a:ext uri="{FF2B5EF4-FFF2-40B4-BE49-F238E27FC236}">
                <a16:creationId xmlns:a16="http://schemas.microsoft.com/office/drawing/2014/main" id="{E199DACC-5A6A-BE68-0E51-6447F4EC6223}"/>
              </a:ext>
            </a:extLst>
          </p:cNvPr>
          <p:cNvSpPr>
            <a:spLocks noGrp="1"/>
          </p:cNvSpPr>
          <p:nvPr>
            <p:ph idx="1" hasCustomPrompt="1"/>
          </p:nvPr>
        </p:nvSpPr>
        <p:spPr>
          <a:xfrm>
            <a:off x="357186" y="2429353"/>
            <a:ext cx="10996613" cy="3392103"/>
          </a:xfrm>
          <a:prstGeom prst="rect">
            <a:avLst/>
          </a:prstGeom>
        </p:spPr>
        <p:txBody>
          <a:bodyPr lIns="0" rIns="90000"/>
          <a:lstStyle>
            <a:lvl1pPr marL="0" indent="0" algn="l">
              <a:buFontTx/>
              <a:buNone/>
              <a:defRPr sz="2000" b="0" i="0" baseline="0">
                <a:latin typeface="Arial" panose="020B0604020202020204" pitchFamily="34" charset="0"/>
              </a:defRPr>
            </a:lvl1pPr>
            <a:lvl2pPr marL="457200" indent="0">
              <a:buFontTx/>
              <a:buNone/>
              <a:defRPr baseline="0">
                <a:latin typeface="Arial" panose="020B0604020202020204" pitchFamily="34" charset="0"/>
              </a:defRPr>
            </a:lvl2pPr>
            <a:lvl3pPr marL="914400" indent="0" algn="l">
              <a:buFontTx/>
              <a:buNone/>
              <a:defRPr/>
            </a:lvl3pPr>
            <a:lvl4pPr marL="1371600" indent="0" algn="l">
              <a:buFontTx/>
              <a:buNone/>
              <a:defRPr/>
            </a:lvl4pPr>
            <a:lvl5pPr marL="1828800" indent="0" algn="l">
              <a:buFontTx/>
              <a:buNone/>
              <a:defRPr/>
            </a:lvl5pPr>
          </a:lstStyle>
          <a:p>
            <a:pPr lvl="0"/>
            <a:r>
              <a:rPr lang="en-GB"/>
              <a:t>Click to edit curriculum links.</a:t>
            </a:r>
          </a:p>
        </p:txBody>
      </p:sp>
      <p:sp>
        <p:nvSpPr>
          <p:cNvPr id="16" name="TextBox 15">
            <a:extLst>
              <a:ext uri="{FF2B5EF4-FFF2-40B4-BE49-F238E27FC236}">
                <a16:creationId xmlns:a16="http://schemas.microsoft.com/office/drawing/2014/main" id="{16A5A495-96CF-60C4-401B-4D1F86AF16AD}"/>
              </a:ext>
            </a:extLst>
          </p:cNvPr>
          <p:cNvSpPr txBox="1"/>
          <p:nvPr userDrawn="1"/>
        </p:nvSpPr>
        <p:spPr>
          <a:xfrm>
            <a:off x="357187" y="6213394"/>
            <a:ext cx="8801101" cy="376081"/>
          </a:xfrm>
          <a:prstGeom prst="rect">
            <a:avLst/>
          </a:prstGeom>
        </p:spPr>
        <p:txBody>
          <a:bodyPr wrap="square" lIns="0" tIns="0" rIns="0" bIns="0" rtlCol="0" anchor="t">
            <a:spAutoFit/>
          </a:bodyPr>
          <a:lstStyle/>
          <a:p>
            <a:pPr>
              <a:lnSpc>
                <a:spcPts val="3359"/>
              </a:lnSpc>
            </a:pPr>
            <a:r>
              <a:rPr lang="en-US" sz="1600" baseline="0" dirty="0">
                <a:solidFill>
                  <a:srgbClr val="737373"/>
                </a:solidFill>
                <a:latin typeface="Arial" panose="020B0604020202020204" pitchFamily="34" charset="0"/>
                <a:cs typeface="Arial" panose="020B0604020202020204" pitchFamily="34" charset="0"/>
              </a:rPr>
              <a:t>More resources at </a:t>
            </a:r>
            <a:r>
              <a:rPr lang="en-US" sz="1600" baseline="0" dirty="0">
                <a:solidFill>
                  <a:schemeClr val="bg1">
                    <a:lumMod val="50000"/>
                  </a:schemeClr>
                </a:solidFill>
                <a:latin typeface="Arial" panose="020B0604020202020204" pitchFamily="34" charset="0"/>
                <a:cs typeface="Arial" panose="020B0604020202020204" pitchFamily="34" charset="0"/>
                <a:hlinkClick r:id="rId2"/>
              </a:rPr>
              <a:t>HistoricEngland.org.uk/Education</a:t>
            </a:r>
            <a:r>
              <a:rPr lang="en-US" sz="1600" baseline="0" dirty="0">
                <a:solidFill>
                  <a:schemeClr val="bg1">
                    <a:lumMod val="50000"/>
                  </a:schemeClr>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rPr>
              <a:t>| </a:t>
            </a:r>
            <a:r>
              <a:rPr lang="en-US" sz="1600" baseline="0" dirty="0">
                <a:solidFill>
                  <a:srgbClr val="737373"/>
                </a:solidFill>
                <a:latin typeface="Arial" panose="020B0604020202020204" pitchFamily="34" charset="0"/>
                <a:cs typeface="Arial" panose="020B0604020202020204" pitchFamily="34" charset="0"/>
                <a:hlinkClick r:id="rId3"/>
              </a:rPr>
              <a:t>contact@historicengland.org.uk</a:t>
            </a:r>
            <a:endParaRPr lang="en-US" sz="1600" baseline="0" dirty="0">
              <a:solidFill>
                <a:srgbClr val="737373"/>
              </a:solidFill>
              <a:latin typeface="Arial" panose="020B0604020202020204" pitchFamily="34" charset="0"/>
              <a:cs typeface="Arial" panose="020B0604020202020204" pitchFamily="34" charset="0"/>
            </a:endParaRPr>
          </a:p>
        </p:txBody>
      </p:sp>
      <p:sp>
        <p:nvSpPr>
          <p:cNvPr id="17" name="AutoShape 5">
            <a:extLst>
              <a:ext uri="{FF2B5EF4-FFF2-40B4-BE49-F238E27FC236}">
                <a16:creationId xmlns:a16="http://schemas.microsoft.com/office/drawing/2014/main" id="{D3104B1F-1AA8-952F-2D5F-AD59684EFC27}"/>
              </a:ext>
              <a:ext uri="{C183D7F6-B498-43B3-948B-1728B52AA6E4}">
                <adec:decorative xmlns:adec="http://schemas.microsoft.com/office/drawing/2017/decorative" val="1"/>
              </a:ext>
            </a:extLst>
          </p:cNvPr>
          <p:cNvSpPr/>
          <p:nvPr userDrawn="1"/>
        </p:nvSpPr>
        <p:spPr>
          <a:xfrm flipV="1">
            <a:off x="357186" y="6102232"/>
            <a:ext cx="10996613" cy="5038"/>
          </a:xfrm>
          <a:prstGeom prst="line">
            <a:avLst/>
          </a:prstGeom>
          <a:ln w="19050" cap="rnd">
            <a:solidFill>
              <a:srgbClr val="D9D9D9"/>
            </a:solidFill>
            <a:prstDash val="solid"/>
            <a:headEnd type="none" w="sm" len="sm"/>
            <a:tailEnd type="none" w="sm" len="sm"/>
          </a:ln>
        </p:spPr>
      </p:sp>
      <p:pic>
        <p:nvPicPr>
          <p:cNvPr id="4" name="Picture 3" descr="A logo with a black background&#10;&#10;AI-generated content may be incorrect.">
            <a:extLst>
              <a:ext uri="{FF2B5EF4-FFF2-40B4-BE49-F238E27FC236}">
                <a16:creationId xmlns:a16="http://schemas.microsoft.com/office/drawing/2014/main" id="{FD7DEF28-C976-3440-94E5-C8ABB4DADD2E}"/>
              </a:ext>
            </a:extLst>
          </p:cNvPr>
          <p:cNvPicPr>
            <a:picLocks noChangeAspect="1"/>
          </p:cNvPicPr>
          <p:nvPr userDrawn="1"/>
        </p:nvPicPr>
        <p:blipFill>
          <a:blip r:embed="rId4"/>
          <a:stretch>
            <a:fillRect/>
          </a:stretch>
        </p:blipFill>
        <p:spPr>
          <a:xfrm>
            <a:off x="9846207" y="6095086"/>
            <a:ext cx="1686011" cy="784191"/>
          </a:xfrm>
          <a:prstGeom prst="rect">
            <a:avLst/>
          </a:prstGeom>
        </p:spPr>
      </p:pic>
      <p:grpSp>
        <p:nvGrpSpPr>
          <p:cNvPr id="5" name="Group 2">
            <a:extLst>
              <a:ext uri="{FF2B5EF4-FFF2-40B4-BE49-F238E27FC236}">
                <a16:creationId xmlns:a16="http://schemas.microsoft.com/office/drawing/2014/main" id="{3564714B-6354-E86E-93D2-6C8C64EED3CA}"/>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5F2B52CC-5818-4FF0-9FD9-8BA864FA89CD}"/>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8" name="TextBox 7">
            <a:extLst>
              <a:ext uri="{FF2B5EF4-FFF2-40B4-BE49-F238E27FC236}">
                <a16:creationId xmlns:a16="http://schemas.microsoft.com/office/drawing/2014/main" id="{56057C52-CC88-4DF2-2F27-B08EB5736B40}"/>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8484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Pic-Three-Tex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15" name="Polaroid 1">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357186" y="1255125"/>
            <a:ext cx="3449269" cy="3116363"/>
          </a:xfrm>
          <a:prstGeom prst="rect">
            <a:avLst/>
          </a:prstGeom>
          <a:blipFill>
            <a:blip r:embed="rId2"/>
            <a:stretch>
              <a:fillRect l="-412" r="-412"/>
            </a:stretch>
          </a:blipFill>
        </p:spPr>
        <p:txBody>
          <a:bodyPr/>
          <a:lstStyle/>
          <a:p>
            <a:r>
              <a:rPr lang="en-US" dirty="0"/>
              <a:t> </a:t>
            </a:r>
          </a:p>
        </p:txBody>
      </p:sp>
      <p:sp>
        <p:nvSpPr>
          <p:cNvPr id="16" name="Picture 1">
            <a:extLst>
              <a:ext uri="{FF2B5EF4-FFF2-40B4-BE49-F238E27FC236}">
                <a16:creationId xmlns:a16="http://schemas.microsoft.com/office/drawing/2014/main" id="{8E962C4A-7DAF-900E-E9A3-FB229FE24B09}"/>
              </a:ext>
            </a:extLst>
          </p:cNvPr>
          <p:cNvSpPr>
            <a:spLocks noGrp="1"/>
          </p:cNvSpPr>
          <p:nvPr>
            <p:ph type="pic" sz="quarter" idx="12"/>
          </p:nvPr>
        </p:nvSpPr>
        <p:spPr>
          <a:xfrm>
            <a:off x="733647" y="1411496"/>
            <a:ext cx="2860157" cy="2252620"/>
          </a:xfrm>
          <a:prstGeom prst="rect">
            <a:avLst/>
          </a:prstGeom>
        </p:spPr>
        <p:txBody>
          <a:bodyPr/>
          <a:lstStyle/>
          <a:p>
            <a:endParaRPr lang="en-US" dirty="0"/>
          </a:p>
        </p:txBody>
      </p:sp>
      <p:sp>
        <p:nvSpPr>
          <p:cNvPr id="40" name="Washi">
            <a:extLst>
              <a:ext uri="{FF2B5EF4-FFF2-40B4-BE49-F238E27FC236}">
                <a16:creationId xmlns:a16="http://schemas.microsoft.com/office/drawing/2014/main" id="{68DAFA26-B1D9-C74E-55A7-71DDCA28DD34}"/>
              </a:ext>
              <a:ext uri="{C183D7F6-B498-43B3-948B-1728B52AA6E4}">
                <adec:decorative xmlns:adec="http://schemas.microsoft.com/office/drawing/2017/decorative" val="1"/>
              </a:ext>
            </a:extLst>
          </p:cNvPr>
          <p:cNvSpPr>
            <a:spLocks noGrp="1"/>
          </p:cNvSpPr>
          <p:nvPr>
            <p:ph type="pic" sz="quarter" idx="22" hasCustomPrompt="1"/>
          </p:nvPr>
        </p:nvSpPr>
        <p:spPr>
          <a:xfrm>
            <a:off x="965507" y="3731741"/>
            <a:ext cx="2328862" cy="681038"/>
          </a:xfrm>
          <a:prstGeom prst="rect">
            <a:avLst/>
          </a:prstGeom>
          <a:blipFill>
            <a:blip r:embed="rId3"/>
            <a:stretch>
              <a:fillRect/>
            </a:stretch>
          </a:blipFill>
        </p:spPr>
        <p:txBody>
          <a:bodyPr/>
          <a:lstStyle/>
          <a:p>
            <a:r>
              <a:rPr lang="en-US" dirty="0"/>
              <a:t> </a:t>
            </a:r>
          </a:p>
        </p:txBody>
      </p:sp>
      <p:sp>
        <p:nvSpPr>
          <p:cNvPr id="42" name="Text Placeholder 1">
            <a:extLst>
              <a:ext uri="{FF2B5EF4-FFF2-40B4-BE49-F238E27FC236}">
                <a16:creationId xmlns:a16="http://schemas.microsoft.com/office/drawing/2014/main" id="{04AA8EC4-47E9-F593-B708-794FEFA65850}"/>
              </a:ext>
            </a:extLst>
          </p:cNvPr>
          <p:cNvSpPr>
            <a:spLocks noGrp="1"/>
          </p:cNvSpPr>
          <p:nvPr>
            <p:ph type="body" sz="quarter" idx="23"/>
          </p:nvPr>
        </p:nvSpPr>
        <p:spPr>
          <a:xfrm rot="21383919">
            <a:off x="1100444" y="3865091"/>
            <a:ext cx="205898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0" name="Text Placeholder 1">
            <a:extLst>
              <a:ext uri="{FF2B5EF4-FFF2-40B4-BE49-F238E27FC236}">
                <a16:creationId xmlns:a16="http://schemas.microsoft.com/office/drawing/2014/main" id="{D6D5F453-CE35-87E0-FC81-F5D5D79C5AF6}"/>
              </a:ext>
            </a:extLst>
          </p:cNvPr>
          <p:cNvSpPr>
            <a:spLocks noGrp="1"/>
          </p:cNvSpPr>
          <p:nvPr>
            <p:ph type="body" sz="half" idx="2"/>
          </p:nvPr>
        </p:nvSpPr>
        <p:spPr>
          <a:xfrm>
            <a:off x="554870" y="4542450"/>
            <a:ext cx="3251585" cy="1646477"/>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6" name="Polaroid 2">
            <a:extLst>
              <a:ext uri="{FF2B5EF4-FFF2-40B4-BE49-F238E27FC236}">
                <a16:creationId xmlns:a16="http://schemas.microsoft.com/office/drawing/2014/main" id="{0C5B97FC-AB4E-1DB1-74F5-C823905C4A26}"/>
              </a:ext>
              <a:ext uri="{C183D7F6-B498-43B3-948B-1728B52AA6E4}">
                <adec:decorative xmlns:adec="http://schemas.microsoft.com/office/drawing/2017/decorative" val="1"/>
              </a:ext>
            </a:extLst>
          </p:cNvPr>
          <p:cNvSpPr>
            <a:spLocks noGrp="1"/>
          </p:cNvSpPr>
          <p:nvPr>
            <p:ph type="pic" sz="quarter" idx="13" hasCustomPrompt="1"/>
          </p:nvPr>
        </p:nvSpPr>
        <p:spPr>
          <a:xfrm>
            <a:off x="4065654" y="1285653"/>
            <a:ext cx="3449269" cy="3116363"/>
          </a:xfrm>
          <a:prstGeom prst="rect">
            <a:avLst/>
          </a:prstGeom>
          <a:blipFill>
            <a:blip r:embed="rId2"/>
            <a:stretch>
              <a:fillRect l="-412" r="-412"/>
            </a:stretch>
          </a:blipFill>
        </p:spPr>
        <p:txBody>
          <a:bodyPr/>
          <a:lstStyle/>
          <a:p>
            <a:r>
              <a:rPr lang="en-US"/>
              <a:t> </a:t>
            </a:r>
          </a:p>
        </p:txBody>
      </p:sp>
      <p:sp>
        <p:nvSpPr>
          <p:cNvPr id="10" name="Picture 2">
            <a:extLst>
              <a:ext uri="{FF2B5EF4-FFF2-40B4-BE49-F238E27FC236}">
                <a16:creationId xmlns:a16="http://schemas.microsoft.com/office/drawing/2014/main" id="{81CDE749-F5AA-654D-BBBB-7ACE20557961}"/>
              </a:ext>
            </a:extLst>
          </p:cNvPr>
          <p:cNvSpPr>
            <a:spLocks noGrp="1"/>
          </p:cNvSpPr>
          <p:nvPr>
            <p:ph type="pic" sz="quarter" idx="14"/>
          </p:nvPr>
        </p:nvSpPr>
        <p:spPr>
          <a:xfrm>
            <a:off x="4425413" y="1433340"/>
            <a:ext cx="2860157" cy="2252620"/>
          </a:xfrm>
          <a:prstGeom prst="rect">
            <a:avLst/>
          </a:prstGeom>
        </p:spPr>
        <p:txBody>
          <a:bodyPr/>
          <a:lstStyle/>
          <a:p>
            <a:endParaRPr lang="en-US"/>
          </a:p>
        </p:txBody>
      </p:sp>
      <p:sp>
        <p:nvSpPr>
          <p:cNvPr id="43" name="Washi">
            <a:extLst>
              <a:ext uri="{FF2B5EF4-FFF2-40B4-BE49-F238E27FC236}">
                <a16:creationId xmlns:a16="http://schemas.microsoft.com/office/drawing/2014/main" id="{D1F788DE-674D-9F5F-697C-9723C3D8243A}"/>
              </a:ext>
              <a:ext uri="{C183D7F6-B498-43B3-948B-1728B52AA6E4}">
                <adec:decorative xmlns:adec="http://schemas.microsoft.com/office/drawing/2017/decorative" val="1"/>
              </a:ext>
            </a:extLst>
          </p:cNvPr>
          <p:cNvSpPr>
            <a:spLocks noGrp="1"/>
          </p:cNvSpPr>
          <p:nvPr>
            <p:ph type="pic" sz="quarter" idx="24" hasCustomPrompt="1"/>
          </p:nvPr>
        </p:nvSpPr>
        <p:spPr>
          <a:xfrm>
            <a:off x="4883450" y="3758075"/>
            <a:ext cx="2328862" cy="681038"/>
          </a:xfrm>
          <a:prstGeom prst="rect">
            <a:avLst/>
          </a:prstGeom>
          <a:blipFill>
            <a:blip r:embed="rId3"/>
            <a:stretch>
              <a:fillRect/>
            </a:stretch>
          </a:blipFill>
        </p:spPr>
        <p:txBody>
          <a:bodyPr/>
          <a:lstStyle/>
          <a:p>
            <a:r>
              <a:rPr lang="en-US"/>
              <a:t> </a:t>
            </a:r>
          </a:p>
        </p:txBody>
      </p:sp>
      <p:sp>
        <p:nvSpPr>
          <p:cNvPr id="44" name="Text Placeholder 2">
            <a:extLst>
              <a:ext uri="{FF2B5EF4-FFF2-40B4-BE49-F238E27FC236}">
                <a16:creationId xmlns:a16="http://schemas.microsoft.com/office/drawing/2014/main" id="{325C52C7-8BDD-D376-3E1E-92884E9DA81A}"/>
              </a:ext>
            </a:extLst>
          </p:cNvPr>
          <p:cNvSpPr>
            <a:spLocks noGrp="1"/>
          </p:cNvSpPr>
          <p:nvPr>
            <p:ph type="body" sz="quarter" idx="25"/>
          </p:nvPr>
        </p:nvSpPr>
        <p:spPr>
          <a:xfrm rot="21383919">
            <a:off x="5018387" y="3891425"/>
            <a:ext cx="205898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1" name="Text Placeholder 2">
            <a:extLst>
              <a:ext uri="{FF2B5EF4-FFF2-40B4-BE49-F238E27FC236}">
                <a16:creationId xmlns:a16="http://schemas.microsoft.com/office/drawing/2014/main" id="{CBA456B3-BB9F-16E3-E3F4-07C61BB5FD9E}"/>
              </a:ext>
            </a:extLst>
          </p:cNvPr>
          <p:cNvSpPr>
            <a:spLocks noGrp="1"/>
          </p:cNvSpPr>
          <p:nvPr>
            <p:ph type="body" sz="half" idx="17"/>
          </p:nvPr>
        </p:nvSpPr>
        <p:spPr>
          <a:xfrm>
            <a:off x="4255428" y="4549703"/>
            <a:ext cx="3259495"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sp>
        <p:nvSpPr>
          <p:cNvPr id="14" name="Polaroid 3">
            <a:extLst>
              <a:ext uri="{FF2B5EF4-FFF2-40B4-BE49-F238E27FC236}">
                <a16:creationId xmlns:a16="http://schemas.microsoft.com/office/drawing/2014/main" id="{FDF09B61-4E47-EA9C-608B-975D7A5BD4AB}"/>
              </a:ext>
              <a:ext uri="{C183D7F6-B498-43B3-948B-1728B52AA6E4}">
                <adec:decorative xmlns:adec="http://schemas.microsoft.com/office/drawing/2017/decorative" val="1"/>
              </a:ext>
            </a:extLst>
          </p:cNvPr>
          <p:cNvSpPr>
            <a:spLocks noGrp="1"/>
          </p:cNvSpPr>
          <p:nvPr>
            <p:ph type="pic" sz="quarter" idx="15" hasCustomPrompt="1"/>
          </p:nvPr>
        </p:nvSpPr>
        <p:spPr>
          <a:xfrm>
            <a:off x="7777224" y="1276969"/>
            <a:ext cx="3449269" cy="3116363"/>
          </a:xfrm>
          <a:prstGeom prst="rect">
            <a:avLst/>
          </a:prstGeom>
          <a:blipFill>
            <a:blip r:embed="rId2"/>
            <a:stretch>
              <a:fillRect l="-412" r="-412"/>
            </a:stretch>
          </a:blipFill>
        </p:spPr>
        <p:txBody>
          <a:bodyPr/>
          <a:lstStyle/>
          <a:p>
            <a:r>
              <a:rPr lang="en-US"/>
              <a:t> </a:t>
            </a:r>
          </a:p>
        </p:txBody>
      </p:sp>
      <p:sp>
        <p:nvSpPr>
          <p:cNvPr id="17" name="Picture 3">
            <a:extLst>
              <a:ext uri="{FF2B5EF4-FFF2-40B4-BE49-F238E27FC236}">
                <a16:creationId xmlns:a16="http://schemas.microsoft.com/office/drawing/2014/main" id="{B09CC26C-3F88-BC76-6D25-8A833EFEA479}"/>
              </a:ext>
            </a:extLst>
          </p:cNvPr>
          <p:cNvSpPr>
            <a:spLocks noGrp="1"/>
          </p:cNvSpPr>
          <p:nvPr>
            <p:ph type="pic" sz="quarter" idx="16"/>
          </p:nvPr>
        </p:nvSpPr>
        <p:spPr>
          <a:xfrm>
            <a:off x="8153685" y="1433340"/>
            <a:ext cx="2860157" cy="2252620"/>
          </a:xfrm>
          <a:prstGeom prst="rect">
            <a:avLst/>
          </a:prstGeom>
        </p:spPr>
        <p:txBody>
          <a:bodyPr/>
          <a:lstStyle/>
          <a:p>
            <a:endParaRPr lang="en-US"/>
          </a:p>
        </p:txBody>
      </p:sp>
      <p:sp>
        <p:nvSpPr>
          <p:cNvPr id="45" name="Washi 3">
            <a:extLst>
              <a:ext uri="{FF2B5EF4-FFF2-40B4-BE49-F238E27FC236}">
                <a16:creationId xmlns:a16="http://schemas.microsoft.com/office/drawing/2014/main" id="{0E7352E7-3CC4-489C-AB1C-12552E4C62F8}"/>
              </a:ext>
              <a:ext uri="{C183D7F6-B498-43B3-948B-1728B52AA6E4}">
                <adec:decorative xmlns:adec="http://schemas.microsoft.com/office/drawing/2017/decorative" val="1"/>
              </a:ext>
            </a:extLst>
          </p:cNvPr>
          <p:cNvSpPr>
            <a:spLocks noGrp="1"/>
          </p:cNvSpPr>
          <p:nvPr>
            <p:ph type="pic" sz="quarter" idx="26" hasCustomPrompt="1"/>
          </p:nvPr>
        </p:nvSpPr>
        <p:spPr>
          <a:xfrm>
            <a:off x="8362619" y="3715787"/>
            <a:ext cx="2328862" cy="681038"/>
          </a:xfrm>
          <a:prstGeom prst="rect">
            <a:avLst/>
          </a:prstGeom>
          <a:blipFill>
            <a:blip r:embed="rId3"/>
            <a:stretch>
              <a:fillRect/>
            </a:stretch>
          </a:blipFill>
        </p:spPr>
        <p:txBody>
          <a:bodyPr/>
          <a:lstStyle/>
          <a:p>
            <a:r>
              <a:rPr lang="en-US"/>
              <a:t> </a:t>
            </a:r>
          </a:p>
        </p:txBody>
      </p:sp>
      <p:sp>
        <p:nvSpPr>
          <p:cNvPr id="46" name="Text Washi 3">
            <a:extLst>
              <a:ext uri="{FF2B5EF4-FFF2-40B4-BE49-F238E27FC236}">
                <a16:creationId xmlns:a16="http://schemas.microsoft.com/office/drawing/2014/main" id="{46F6435A-4A38-0C36-BAA1-5EF431299977}"/>
              </a:ext>
            </a:extLst>
          </p:cNvPr>
          <p:cNvSpPr>
            <a:spLocks noGrp="1"/>
          </p:cNvSpPr>
          <p:nvPr>
            <p:ph type="body" sz="quarter" idx="27"/>
          </p:nvPr>
        </p:nvSpPr>
        <p:spPr>
          <a:xfrm rot="21383919">
            <a:off x="8497556" y="3849137"/>
            <a:ext cx="2058987"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2" name="Text 3">
            <a:extLst>
              <a:ext uri="{FF2B5EF4-FFF2-40B4-BE49-F238E27FC236}">
                <a16:creationId xmlns:a16="http://schemas.microsoft.com/office/drawing/2014/main" id="{2C53A28A-6631-911A-6522-1F821C55EED4}"/>
              </a:ext>
            </a:extLst>
          </p:cNvPr>
          <p:cNvSpPr>
            <a:spLocks noGrp="1"/>
          </p:cNvSpPr>
          <p:nvPr>
            <p:ph type="body" sz="half" idx="18"/>
          </p:nvPr>
        </p:nvSpPr>
        <p:spPr>
          <a:xfrm>
            <a:off x="7963896" y="4549703"/>
            <a:ext cx="3259494" cy="1639224"/>
          </a:xfrm>
          <a:prstGeom prst="rect">
            <a:avLst/>
          </a:prstGeom>
          <a:solidFill>
            <a:schemeClr val="bg1"/>
          </a:solidFill>
        </p:spPr>
        <p:txBody>
          <a:bodyPr wrap="square" lIns="180000" tIns="180000" rIns="180000" bIns="180000">
            <a:noAutofit/>
          </a:bodyPr>
          <a:lstStyle>
            <a:lvl1pPr marL="0" indent="0">
              <a:buNone/>
              <a:defRPr sz="1400" b="0" i="0" baseline="0">
                <a:solidFill>
                  <a:srgbClr val="1A1B23"/>
                </a:solidFill>
                <a:latin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a:t>
            </a:r>
          </a:p>
        </p:txBody>
      </p:sp>
      <p:grpSp>
        <p:nvGrpSpPr>
          <p:cNvPr id="2" name="Group 2">
            <a:extLst>
              <a:ext uri="{FF2B5EF4-FFF2-40B4-BE49-F238E27FC236}">
                <a16:creationId xmlns:a16="http://schemas.microsoft.com/office/drawing/2014/main" id="{4C5480B5-9975-0873-E80E-E7CF543889D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AE3D773-FC42-0210-102D-ADD6321CF1FC}"/>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8E4B5C6C-E160-9BA9-5124-F5F4BE7EC1B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31681507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ebb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C572-26AF-0076-FD55-E69E186A9DE8}"/>
              </a:ext>
            </a:extLst>
          </p:cNvPr>
          <p:cNvSpPr>
            <a:spLocks noGrp="1"/>
          </p:cNvSpPr>
          <p:nvPr>
            <p:ph type="title"/>
          </p:nvPr>
        </p:nvSpPr>
        <p:spPr>
          <a:xfrm>
            <a:off x="319494" y="-1016135"/>
            <a:ext cx="10515600" cy="913835"/>
          </a:xfrm>
        </p:spPr>
        <p:txBody>
          <a:bodyPr/>
          <a:lstStyle>
            <a:lvl1pPr>
              <a:defRPr baseline="0">
                <a:solidFill>
                  <a:srgbClr val="65B9E4"/>
                </a:solidFill>
              </a:defRPr>
            </a:lvl1pPr>
          </a:lstStyle>
          <a:p>
            <a:r>
              <a:rPr lang="en-GB" dirty="0"/>
              <a:t>Click to edit Master title style</a:t>
            </a:r>
            <a:endParaRPr lang="en-US" dirty="0"/>
          </a:p>
        </p:txBody>
      </p:sp>
      <p:sp>
        <p:nvSpPr>
          <p:cNvPr id="26" name="Picture Placeholder 25">
            <a:extLst>
              <a:ext uri="{FF2B5EF4-FFF2-40B4-BE49-F238E27FC236}">
                <a16:creationId xmlns:a16="http://schemas.microsoft.com/office/drawing/2014/main" id="{6EF481FE-D554-7D5C-11A7-101603AF9495}"/>
              </a:ext>
            </a:extLst>
          </p:cNvPr>
          <p:cNvSpPr>
            <a:spLocks noGrp="1"/>
          </p:cNvSpPr>
          <p:nvPr>
            <p:ph type="pic" sz="quarter" idx="10" hasCustomPrompt="1"/>
          </p:nvPr>
        </p:nvSpPr>
        <p:spPr>
          <a:xfrm>
            <a:off x="319494" y="308635"/>
            <a:ext cx="2444971" cy="1934836"/>
          </a:xfrm>
          <a:custGeom>
            <a:avLst/>
            <a:gdLst>
              <a:gd name="connsiteX0" fmla="*/ 2788316 w 4149725"/>
              <a:gd name="connsiteY0" fmla="*/ 381 h 3467217"/>
              <a:gd name="connsiteX1" fmla="*/ 4024737 w 4149725"/>
              <a:gd name="connsiteY1" fmla="*/ 1272374 h 3467217"/>
              <a:gd name="connsiteX2" fmla="*/ 2427276 w 4149725"/>
              <a:gd name="connsiteY2" fmla="*/ 3440737 h 3467217"/>
              <a:gd name="connsiteX3" fmla="*/ 2101551 w 4149725"/>
              <a:gd name="connsiteY3" fmla="*/ 3461487 h 3467217"/>
              <a:gd name="connsiteX4" fmla="*/ 1831999 w 4149725"/>
              <a:gd name="connsiteY4" fmla="*/ 3467217 h 3467217"/>
              <a:gd name="connsiteX5" fmla="*/ 1795576 w 4149725"/>
              <a:gd name="connsiteY5" fmla="*/ 3467217 h 3467217"/>
              <a:gd name="connsiteX6" fmla="*/ 1549345 w 4149725"/>
              <a:gd name="connsiteY6" fmla="*/ 3458882 h 3467217"/>
              <a:gd name="connsiteX7" fmla="*/ 61571 w 4149725"/>
              <a:gd name="connsiteY7" fmla="*/ 1762783 h 3467217"/>
              <a:gd name="connsiteX8" fmla="*/ 2766 w 4149725"/>
              <a:gd name="connsiteY8" fmla="*/ 1303081 h 3467217"/>
              <a:gd name="connsiteX9" fmla="*/ 0 w 4149725"/>
              <a:gd name="connsiteY9" fmla="*/ 1221180 h 3467217"/>
              <a:gd name="connsiteX10" fmla="*/ 0 w 4149725"/>
              <a:gd name="connsiteY10" fmla="*/ 1044568 h 3467217"/>
              <a:gd name="connsiteX11" fmla="*/ 5362 w 4149725"/>
              <a:gd name="connsiteY11" fmla="*/ 945509 h 3467217"/>
              <a:gd name="connsiteX12" fmla="*/ 1366367 w 4149725"/>
              <a:gd name="connsiteY12" fmla="*/ 140557 h 3467217"/>
              <a:gd name="connsiteX13" fmla="*/ 2788316 w 4149725"/>
              <a:gd name="connsiteY13" fmla="*/ 381 h 34672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149725" h="3467217">
                <a:moveTo>
                  <a:pt x="2788316" y="381"/>
                </a:moveTo>
                <a:cubicBezTo>
                  <a:pt x="3575094" y="-10601"/>
                  <a:pt x="4218058" y="211214"/>
                  <a:pt x="4024737" y="1272374"/>
                </a:cubicBezTo>
                <a:cubicBezTo>
                  <a:pt x="4300672" y="2354137"/>
                  <a:pt x="4258462" y="3292128"/>
                  <a:pt x="2427276" y="3440737"/>
                </a:cubicBezTo>
                <a:cubicBezTo>
                  <a:pt x="2312827" y="3450025"/>
                  <a:pt x="2204372" y="3456968"/>
                  <a:pt x="2101551" y="3461487"/>
                </a:cubicBezTo>
                <a:lnTo>
                  <a:pt x="1831999" y="3467217"/>
                </a:lnTo>
                <a:lnTo>
                  <a:pt x="1795576" y="3467217"/>
                </a:lnTo>
                <a:lnTo>
                  <a:pt x="1549345" y="3458882"/>
                </a:lnTo>
                <a:cubicBezTo>
                  <a:pt x="486889" y="3387486"/>
                  <a:pt x="254775" y="2879815"/>
                  <a:pt x="61571" y="1762783"/>
                </a:cubicBezTo>
                <a:cubicBezTo>
                  <a:pt x="31847" y="1590932"/>
                  <a:pt x="12190" y="1438496"/>
                  <a:pt x="2766" y="1303081"/>
                </a:cubicBezTo>
                <a:lnTo>
                  <a:pt x="0" y="1221180"/>
                </a:lnTo>
                <a:lnTo>
                  <a:pt x="0" y="1044568"/>
                </a:lnTo>
                <a:lnTo>
                  <a:pt x="5362" y="945509"/>
                </a:lnTo>
                <a:cubicBezTo>
                  <a:pt x="72622" y="322919"/>
                  <a:pt x="514286" y="226936"/>
                  <a:pt x="1366367" y="140557"/>
                </a:cubicBezTo>
                <a:cubicBezTo>
                  <a:pt x="1792408" y="97367"/>
                  <a:pt x="2316248" y="6971"/>
                  <a:pt x="2788316" y="381"/>
                </a:cubicBezTo>
                <a:close/>
              </a:path>
            </a:pathLst>
          </a:custGeom>
        </p:spPr>
        <p:txBody>
          <a:bodyPr wrap="square">
            <a:noAutofit/>
          </a:bodyPr>
          <a:lstStyle/>
          <a:p>
            <a:r>
              <a:rPr lang="en-US"/>
              <a:t> </a:t>
            </a:r>
          </a:p>
        </p:txBody>
      </p:sp>
      <p:sp>
        <p:nvSpPr>
          <p:cNvPr id="39" name="Picture Placeholder 38">
            <a:extLst>
              <a:ext uri="{FF2B5EF4-FFF2-40B4-BE49-F238E27FC236}">
                <a16:creationId xmlns:a16="http://schemas.microsoft.com/office/drawing/2014/main" id="{06F4889F-F488-9EF0-93A4-9666726685F5}"/>
              </a:ext>
            </a:extLst>
          </p:cNvPr>
          <p:cNvSpPr>
            <a:spLocks noGrp="1"/>
          </p:cNvSpPr>
          <p:nvPr>
            <p:ph type="pic" sz="quarter" idx="12" hasCustomPrompt="1"/>
          </p:nvPr>
        </p:nvSpPr>
        <p:spPr>
          <a:xfrm>
            <a:off x="3814804" y="308634"/>
            <a:ext cx="3025476" cy="2743200"/>
          </a:xfrm>
          <a:custGeom>
            <a:avLst/>
            <a:gdLst>
              <a:gd name="connsiteX0" fmla="*/ 1510826 w 3025476"/>
              <a:gd name="connsiteY0" fmla="*/ 1 h 2743200"/>
              <a:gd name="connsiteX1" fmla="*/ 2284123 w 3025476"/>
              <a:gd name="connsiteY1" fmla="*/ 178326 h 2743200"/>
              <a:gd name="connsiteX2" fmla="*/ 2793488 w 3025476"/>
              <a:gd name="connsiteY2" fmla="*/ 2372415 h 2743200"/>
              <a:gd name="connsiteX3" fmla="*/ 403525 w 3025476"/>
              <a:gd name="connsiteY3" fmla="*/ 2497667 h 2743200"/>
              <a:gd name="connsiteX4" fmla="*/ 183168 w 3025476"/>
              <a:gd name="connsiteY4" fmla="*/ 394671 h 2743200"/>
              <a:gd name="connsiteX5" fmla="*/ 1510826 w 3025476"/>
              <a:gd name="connsiteY5" fmla="*/ 1 h 274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25476" h="2743200">
                <a:moveTo>
                  <a:pt x="1510826" y="1"/>
                </a:moveTo>
                <a:cubicBezTo>
                  <a:pt x="1828822" y="-121"/>
                  <a:pt x="2120978" y="54717"/>
                  <a:pt x="2284123" y="178326"/>
                </a:cubicBezTo>
                <a:cubicBezTo>
                  <a:pt x="2719176" y="507950"/>
                  <a:pt x="3380786" y="841509"/>
                  <a:pt x="2793488" y="2372415"/>
                </a:cubicBezTo>
                <a:cubicBezTo>
                  <a:pt x="2614918" y="2862038"/>
                  <a:pt x="838578" y="2827291"/>
                  <a:pt x="403525" y="2497667"/>
                </a:cubicBezTo>
                <a:cubicBezTo>
                  <a:pt x="-31529" y="2168043"/>
                  <a:pt x="-130266" y="781227"/>
                  <a:pt x="183168" y="394671"/>
                </a:cubicBezTo>
                <a:cubicBezTo>
                  <a:pt x="379063" y="153073"/>
                  <a:pt x="980832" y="204"/>
                  <a:pt x="1510826" y="1"/>
                </a:cubicBezTo>
                <a:close/>
              </a:path>
            </a:pathLst>
          </a:custGeom>
        </p:spPr>
        <p:txBody>
          <a:bodyPr wrap="square">
            <a:noAutofit/>
          </a:bodyPr>
          <a:lstStyle/>
          <a:p>
            <a:r>
              <a:rPr lang="en-US"/>
              <a:t> </a:t>
            </a:r>
          </a:p>
        </p:txBody>
      </p:sp>
      <p:sp>
        <p:nvSpPr>
          <p:cNvPr id="32" name="Picture Placeholder 31">
            <a:extLst>
              <a:ext uri="{FF2B5EF4-FFF2-40B4-BE49-F238E27FC236}">
                <a16:creationId xmlns:a16="http://schemas.microsoft.com/office/drawing/2014/main" id="{DB1708DE-2876-9669-5DAB-51C5E2F3A7D3}"/>
              </a:ext>
            </a:extLst>
          </p:cNvPr>
          <p:cNvSpPr>
            <a:spLocks noGrp="1"/>
          </p:cNvSpPr>
          <p:nvPr>
            <p:ph type="pic" sz="quarter" idx="11" hasCustomPrompt="1"/>
          </p:nvPr>
        </p:nvSpPr>
        <p:spPr>
          <a:xfrm>
            <a:off x="7738963" y="134998"/>
            <a:ext cx="3486999" cy="2395552"/>
          </a:xfrm>
          <a:custGeom>
            <a:avLst/>
            <a:gdLst>
              <a:gd name="connsiteX0" fmla="*/ 3560583 w 4649036"/>
              <a:gd name="connsiteY0" fmla="*/ 1 h 4064878"/>
              <a:gd name="connsiteX1" fmla="*/ 4453893 w 4649036"/>
              <a:gd name="connsiteY1" fmla="*/ 3334471 h 4064878"/>
              <a:gd name="connsiteX2" fmla="*/ 227015 w 4649036"/>
              <a:gd name="connsiteY2" fmla="*/ 3388139 h 4064878"/>
              <a:gd name="connsiteX3" fmla="*/ 2376 w 4649036"/>
              <a:gd name="connsiteY3" fmla="*/ 1974758 h 4064878"/>
              <a:gd name="connsiteX4" fmla="*/ 0 w 4649036"/>
              <a:gd name="connsiteY4" fmla="*/ 1879718 h 4064878"/>
              <a:gd name="connsiteX5" fmla="*/ 0 w 4649036"/>
              <a:gd name="connsiteY5" fmla="*/ 1751537 h 4064878"/>
              <a:gd name="connsiteX6" fmla="*/ 2680 w 4649036"/>
              <a:gd name="connsiteY6" fmla="*/ 1657229 h 4064878"/>
              <a:gd name="connsiteX7" fmla="*/ 3560583 w 4649036"/>
              <a:gd name="connsiteY7" fmla="*/ 1 h 40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49036" h="4064878">
                <a:moveTo>
                  <a:pt x="3560583" y="1"/>
                </a:moveTo>
                <a:cubicBezTo>
                  <a:pt x="4577187" y="-1606"/>
                  <a:pt x="4898077" y="2906354"/>
                  <a:pt x="4453893" y="3334471"/>
                </a:cubicBezTo>
                <a:cubicBezTo>
                  <a:pt x="3894222" y="3782051"/>
                  <a:pt x="650182" y="4697659"/>
                  <a:pt x="227015" y="3388139"/>
                </a:cubicBezTo>
                <a:cubicBezTo>
                  <a:pt x="105560" y="2832619"/>
                  <a:pt x="21394" y="2366228"/>
                  <a:pt x="2376" y="1974758"/>
                </a:cubicBezTo>
                <a:lnTo>
                  <a:pt x="0" y="1879718"/>
                </a:lnTo>
                <a:lnTo>
                  <a:pt x="0" y="1751537"/>
                </a:lnTo>
                <a:lnTo>
                  <a:pt x="2680" y="1657229"/>
                </a:lnTo>
                <a:cubicBezTo>
                  <a:pt x="69985" y="507827"/>
                  <a:pt x="926555" y="123430"/>
                  <a:pt x="3560583" y="1"/>
                </a:cubicBezTo>
                <a:close/>
              </a:path>
            </a:pathLst>
          </a:custGeom>
        </p:spPr>
        <p:txBody>
          <a:bodyPr wrap="square">
            <a:noAutofit/>
          </a:bodyPr>
          <a:lstStyle/>
          <a:p>
            <a:r>
              <a:rPr lang="en-US"/>
              <a:t> </a:t>
            </a:r>
          </a:p>
        </p:txBody>
      </p:sp>
      <p:sp>
        <p:nvSpPr>
          <p:cNvPr id="44" name="Picture Placeholder 43">
            <a:extLst>
              <a:ext uri="{FF2B5EF4-FFF2-40B4-BE49-F238E27FC236}">
                <a16:creationId xmlns:a16="http://schemas.microsoft.com/office/drawing/2014/main" id="{7C0FB81A-5F99-A83C-B0CB-826458F73759}"/>
              </a:ext>
            </a:extLst>
          </p:cNvPr>
          <p:cNvSpPr>
            <a:spLocks noGrp="1"/>
          </p:cNvSpPr>
          <p:nvPr>
            <p:ph type="pic" sz="quarter" idx="13" hasCustomPrompt="1"/>
          </p:nvPr>
        </p:nvSpPr>
        <p:spPr>
          <a:xfrm>
            <a:off x="552308" y="2654405"/>
            <a:ext cx="4727624" cy="3452813"/>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48" name="Picture Placeholder 47">
            <a:extLst>
              <a:ext uri="{FF2B5EF4-FFF2-40B4-BE49-F238E27FC236}">
                <a16:creationId xmlns:a16="http://schemas.microsoft.com/office/drawing/2014/main" id="{6E6AE3BC-5F4B-E8C5-775E-9C907806C34E}"/>
              </a:ext>
            </a:extLst>
          </p:cNvPr>
          <p:cNvSpPr>
            <a:spLocks noGrp="1"/>
          </p:cNvSpPr>
          <p:nvPr>
            <p:ph type="pic" sz="quarter" idx="14" hasCustomPrompt="1"/>
          </p:nvPr>
        </p:nvSpPr>
        <p:spPr>
          <a:xfrm>
            <a:off x="6390314" y="2967038"/>
            <a:ext cx="5047470" cy="353103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grpSp>
        <p:nvGrpSpPr>
          <p:cNvPr id="3" name="Group 2">
            <a:extLst>
              <a:ext uri="{FF2B5EF4-FFF2-40B4-BE49-F238E27FC236}">
                <a16:creationId xmlns:a16="http://schemas.microsoft.com/office/drawing/2014/main" id="{1F5F3EC6-CBBA-5AA2-9715-09093A192AC8}"/>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011EAE17-7831-3205-866D-14D05FDB20C9}"/>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7EABA738-F7BE-33B4-096D-0E2BCCB9C449}"/>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749232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rint-Out">
    <p:spTree>
      <p:nvGrpSpPr>
        <p:cNvPr id="1" name=""/>
        <p:cNvGrpSpPr/>
        <p:nvPr/>
      </p:nvGrpSpPr>
      <p:grpSpPr>
        <a:xfrm>
          <a:off x="0" y="0"/>
          <a:ext cx="0" cy="0"/>
          <a:chOff x="0" y="0"/>
          <a:chExt cx="0" cy="0"/>
        </a:xfrm>
      </p:grpSpPr>
      <p:sp>
        <p:nvSpPr>
          <p:cNvPr id="13" name="Title 18">
            <a:extLst>
              <a:ext uri="{FF2B5EF4-FFF2-40B4-BE49-F238E27FC236}">
                <a16:creationId xmlns:a16="http://schemas.microsoft.com/office/drawing/2014/main" id="{6EE332A7-64A0-F7AC-66DE-349EAA89F1B5}"/>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chemeClr val="tx1"/>
                </a:solidFill>
              </a:defRPr>
            </a:lvl1pPr>
          </a:lstStyle>
          <a:p>
            <a:r>
              <a:rPr lang="en-GB"/>
              <a:t>Click to edit</a:t>
            </a:r>
            <a:endParaRPr lang="en-US"/>
          </a:p>
        </p:txBody>
      </p:sp>
      <p:grpSp>
        <p:nvGrpSpPr>
          <p:cNvPr id="5" name="Group 2">
            <a:extLst>
              <a:ext uri="{FF2B5EF4-FFF2-40B4-BE49-F238E27FC236}">
                <a16:creationId xmlns:a16="http://schemas.microsoft.com/office/drawing/2014/main" id="{55188A52-A560-F221-5934-A54112C03111}"/>
              </a:ext>
            </a:extLst>
          </p:cNvPr>
          <p:cNvGrpSpPr/>
          <p:nvPr userDrawn="1"/>
        </p:nvGrpSpPr>
        <p:grpSpPr>
          <a:xfrm rot="-5400000">
            <a:off x="8449493" y="3115493"/>
            <a:ext cx="6858000" cy="627015"/>
            <a:chOff x="0" y="0"/>
            <a:chExt cx="1993384" cy="182252"/>
          </a:xfrm>
        </p:grpSpPr>
        <p:sp>
          <p:nvSpPr>
            <p:cNvPr id="6" name="Freeform 3">
              <a:extLst>
                <a:ext uri="{FF2B5EF4-FFF2-40B4-BE49-F238E27FC236}">
                  <a16:creationId xmlns:a16="http://schemas.microsoft.com/office/drawing/2014/main" id="{A7902E11-CBD6-1C9C-F7EA-083EA2C66C6F}"/>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7" name="TextBox 4">
            <a:extLst>
              <a:ext uri="{FF2B5EF4-FFF2-40B4-BE49-F238E27FC236}">
                <a16:creationId xmlns:a16="http://schemas.microsoft.com/office/drawing/2014/main" id="{76FB1245-27FD-F4F7-82EC-8888D8CFC3C5}"/>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spTree>
    <p:extLst>
      <p:ext uri="{BB962C8B-B14F-4D97-AF65-F5344CB8AC3E}">
        <p14:creationId xmlns:p14="http://schemas.microsoft.com/office/powerpoint/2010/main" val="3415830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172728" y="170820"/>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698735" y="1073554"/>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366892" y="2098003"/>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2001749" y="1033769"/>
            <a:ext cx="8632004" cy="518209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410966" y="174661"/>
            <a:ext cx="11270751" cy="6503541"/>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716493" y="2101844"/>
            <a:ext cx="7030588" cy="3722385"/>
          </a:xfrm>
          <a:prstGeom prst="rect">
            <a:avLst/>
          </a:prstGeom>
          <a:noFill/>
          <a:ln w="57150">
            <a:solidFill>
              <a:srgbClr val="4884EE"/>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artoon 'Look' character.">
            <a:extLst>
              <a:ext uri="{FF2B5EF4-FFF2-40B4-BE49-F238E27FC236}">
                <a16:creationId xmlns:a16="http://schemas.microsoft.com/office/drawing/2014/main" id="{BD440D16-17C5-6CFE-CE15-9ED28336C965}"/>
              </a:ext>
            </a:extLst>
          </p:cNvPr>
          <p:cNvPicPr>
            <a:picLocks noChangeAspect="1"/>
          </p:cNvPicPr>
          <p:nvPr userDrawn="1"/>
        </p:nvPicPr>
        <p:blipFill>
          <a:blip r:embed="rId2"/>
          <a:stretch>
            <a:fillRect/>
          </a:stretch>
        </p:blipFill>
        <p:spPr>
          <a:xfrm>
            <a:off x="8622296" y="2263304"/>
            <a:ext cx="1045414" cy="674112"/>
          </a:xfrm>
          <a:prstGeom prst="rect">
            <a:avLst/>
          </a:prstGeom>
        </p:spPr>
      </p:pic>
      <p:pic>
        <p:nvPicPr>
          <p:cNvPr id="8" name="Picture 7" descr="A cartoon of a blue 'Infer' character">
            <a:extLst>
              <a:ext uri="{FF2B5EF4-FFF2-40B4-BE49-F238E27FC236}">
                <a16:creationId xmlns:a16="http://schemas.microsoft.com/office/drawing/2014/main" id="{4A949431-6DE4-E612-5C9E-85078F8E087D}"/>
              </a:ext>
            </a:extLst>
          </p:cNvPr>
          <p:cNvPicPr>
            <a:picLocks noChangeAspect="1"/>
          </p:cNvPicPr>
          <p:nvPr userDrawn="1"/>
        </p:nvPicPr>
        <p:blipFill>
          <a:blip r:embed="rId3"/>
          <a:stretch>
            <a:fillRect/>
          </a:stretch>
        </p:blipFill>
        <p:spPr>
          <a:xfrm>
            <a:off x="9340911" y="1266868"/>
            <a:ext cx="1211216" cy="745276"/>
          </a:xfrm>
          <a:prstGeom prst="rect">
            <a:avLst/>
          </a:prstGeom>
        </p:spPr>
      </p:pic>
      <p:pic>
        <p:nvPicPr>
          <p:cNvPr id="13" name="Picture 12" descr="A cartoon of a green 'Ask' character">
            <a:extLst>
              <a:ext uri="{FF2B5EF4-FFF2-40B4-BE49-F238E27FC236}">
                <a16:creationId xmlns:a16="http://schemas.microsoft.com/office/drawing/2014/main" id="{F88DF0E4-0E2F-A929-578E-B40CC2CDA8B9}"/>
              </a:ext>
            </a:extLst>
          </p:cNvPr>
          <p:cNvPicPr>
            <a:picLocks noChangeAspect="1"/>
          </p:cNvPicPr>
          <p:nvPr userDrawn="1"/>
        </p:nvPicPr>
        <p:blipFill>
          <a:blip r:embed="rId4"/>
          <a:stretch>
            <a:fillRect/>
          </a:stretch>
        </p:blipFill>
        <p:spPr>
          <a:xfrm>
            <a:off x="10633753" y="318346"/>
            <a:ext cx="936735" cy="1091558"/>
          </a:xfrm>
          <a:prstGeom prst="rect">
            <a:avLst/>
          </a:prstGeom>
        </p:spPr>
      </p:pic>
    </p:spTree>
    <p:extLst>
      <p:ext uri="{BB962C8B-B14F-4D97-AF65-F5344CB8AC3E}">
        <p14:creationId xmlns:p14="http://schemas.microsoft.com/office/powerpoint/2010/main" val="23814137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Infer">
    <p:spTree>
      <p:nvGrpSpPr>
        <p:cNvPr id="1" name=""/>
        <p:cNvGrpSpPr/>
        <p:nvPr/>
      </p:nvGrpSpPr>
      <p:grpSpPr>
        <a:xfrm>
          <a:off x="0" y="0"/>
          <a:ext cx="0" cy="0"/>
          <a:chOff x="0" y="0"/>
          <a:chExt cx="0" cy="0"/>
        </a:xfrm>
      </p:grpSpPr>
      <p:sp>
        <p:nvSpPr>
          <p:cNvPr id="2" name="TextBox 11">
            <a:extLst>
              <a:ext uri="{FF2B5EF4-FFF2-40B4-BE49-F238E27FC236}">
                <a16:creationId xmlns:a16="http://schemas.microsoft.com/office/drawing/2014/main" id="{628A1918-E2A7-EBB9-C28A-C2CC1463B9B0}"/>
              </a:ext>
            </a:extLst>
          </p:cNvPr>
          <p:cNvSpPr txBox="1"/>
          <p:nvPr userDrawn="1"/>
        </p:nvSpPr>
        <p:spPr>
          <a:xfrm>
            <a:off x="-49023" y="159934"/>
            <a:ext cx="5872948" cy="773225"/>
          </a:xfrm>
          <a:prstGeom prst="rect">
            <a:avLst/>
          </a:prstGeom>
        </p:spPr>
        <p:txBody>
          <a:bodyPr wrap="square" lIns="0" tIns="0" rIns="0" bIns="0" rtlCol="0" anchor="t">
            <a:spAutoFit/>
          </a:bodyPr>
          <a:lstStyle/>
          <a:p>
            <a:pPr algn="ctr">
              <a:lnSpc>
                <a:spcPts val="3639"/>
              </a:lnSpc>
            </a:pPr>
            <a:r>
              <a:rPr lang="en-US" sz="2599" dirty="0">
                <a:solidFill>
                  <a:srgbClr val="000000"/>
                </a:solidFill>
                <a:latin typeface="Source Sans Pro Bold"/>
              </a:rPr>
              <a:t>What questions do you want to ask?</a:t>
            </a:r>
          </a:p>
          <a:p>
            <a:pPr algn="ctr">
              <a:lnSpc>
                <a:spcPts val="2239"/>
              </a:lnSpc>
            </a:pPr>
            <a:endParaRPr lang="en-US" sz="2599" dirty="0">
              <a:solidFill>
                <a:srgbClr val="000000"/>
              </a:solidFill>
              <a:latin typeface="Source Sans Pro Bold"/>
            </a:endParaRPr>
          </a:p>
        </p:txBody>
      </p:sp>
      <p:sp>
        <p:nvSpPr>
          <p:cNvPr id="4" name="TextBox 12">
            <a:extLst>
              <a:ext uri="{FF2B5EF4-FFF2-40B4-BE49-F238E27FC236}">
                <a16:creationId xmlns:a16="http://schemas.microsoft.com/office/drawing/2014/main" id="{7EB986A1-83F6-37D2-BB8B-C71E4DC6F8D3}"/>
              </a:ext>
            </a:extLst>
          </p:cNvPr>
          <p:cNvSpPr txBox="1"/>
          <p:nvPr userDrawn="1"/>
        </p:nvSpPr>
        <p:spPr>
          <a:xfrm>
            <a:off x="1476984" y="1062668"/>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infer?</a:t>
            </a:r>
          </a:p>
          <a:p>
            <a:pPr algn="ctr">
              <a:lnSpc>
                <a:spcPts val="2239"/>
              </a:lnSpc>
            </a:pPr>
            <a:endParaRPr lang="en-US" sz="2599">
              <a:solidFill>
                <a:srgbClr val="000000"/>
              </a:solidFill>
              <a:latin typeface="Source Sans Pro Bold"/>
            </a:endParaRPr>
          </a:p>
        </p:txBody>
      </p:sp>
      <p:sp>
        <p:nvSpPr>
          <p:cNvPr id="3" name="TextBox 13">
            <a:extLst>
              <a:ext uri="{FF2B5EF4-FFF2-40B4-BE49-F238E27FC236}">
                <a16:creationId xmlns:a16="http://schemas.microsoft.com/office/drawing/2014/main" id="{BBB9F31F-B590-3EAD-D5AA-0FFEDA23E77D}"/>
              </a:ext>
            </a:extLst>
          </p:cNvPr>
          <p:cNvSpPr txBox="1"/>
          <p:nvPr userDrawn="1"/>
        </p:nvSpPr>
        <p:spPr>
          <a:xfrm>
            <a:off x="2145141" y="2087117"/>
            <a:ext cx="3781220" cy="727710"/>
          </a:xfrm>
          <a:prstGeom prst="rect">
            <a:avLst/>
          </a:prstGeom>
        </p:spPr>
        <p:txBody>
          <a:bodyPr lIns="0" tIns="0" rIns="0" bIns="0" rtlCol="0" anchor="t">
            <a:spAutoFit/>
          </a:bodyPr>
          <a:lstStyle/>
          <a:p>
            <a:pPr algn="ctr">
              <a:lnSpc>
                <a:spcPts val="3639"/>
              </a:lnSpc>
            </a:pPr>
            <a:r>
              <a:rPr lang="en-US" sz="2599">
                <a:solidFill>
                  <a:srgbClr val="000000"/>
                </a:solidFill>
                <a:latin typeface="Source Sans Pro Bold"/>
              </a:rPr>
              <a:t>What can you see?</a:t>
            </a:r>
          </a:p>
          <a:p>
            <a:pPr algn="ctr">
              <a:lnSpc>
                <a:spcPts val="2239"/>
              </a:lnSpc>
            </a:pPr>
            <a:endParaRPr lang="en-US" sz="2599">
              <a:solidFill>
                <a:srgbClr val="000000"/>
              </a:solidFill>
              <a:latin typeface="Source Sans Pro Bold"/>
            </a:endParaRPr>
          </a:p>
        </p:txBody>
      </p:sp>
      <p:sp>
        <p:nvSpPr>
          <p:cNvPr id="10" name="Rectangle 9">
            <a:extLst>
              <a:ext uri="{FF2B5EF4-FFF2-40B4-BE49-F238E27FC236}">
                <a16:creationId xmlns:a16="http://schemas.microsoft.com/office/drawing/2014/main" id="{BA6A9E11-F418-56A1-2859-F3281D9A9325}"/>
              </a:ext>
              <a:ext uri="{C183D7F6-B498-43B3-948B-1728B52AA6E4}">
                <adec:decorative xmlns:adec="http://schemas.microsoft.com/office/drawing/2017/decorative" val="1"/>
              </a:ext>
            </a:extLst>
          </p:cNvPr>
          <p:cNvSpPr/>
          <p:nvPr userDrawn="1"/>
        </p:nvSpPr>
        <p:spPr>
          <a:xfrm>
            <a:off x="1779998" y="1022883"/>
            <a:ext cx="8632004" cy="518209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00A662A-6637-47DD-BC6A-70B7339D6E44}"/>
              </a:ext>
              <a:ext uri="{C183D7F6-B498-43B3-948B-1728B52AA6E4}">
                <adec:decorative xmlns:adec="http://schemas.microsoft.com/office/drawing/2017/decorative" val="1"/>
              </a:ext>
            </a:extLst>
          </p:cNvPr>
          <p:cNvSpPr/>
          <p:nvPr userDrawn="1"/>
        </p:nvSpPr>
        <p:spPr>
          <a:xfrm>
            <a:off x="189215" y="163775"/>
            <a:ext cx="11270751" cy="6503541"/>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11270751"/>
                      <a:gd name="connsiteY0" fmla="*/ 0 h 6503541"/>
                      <a:gd name="connsiteX1" fmla="*/ 11270751 w 11270751"/>
                      <a:gd name="connsiteY1" fmla="*/ 0 h 6503541"/>
                      <a:gd name="connsiteX2" fmla="*/ 11270751 w 11270751"/>
                      <a:gd name="connsiteY2" fmla="*/ 6503541 h 6503541"/>
                      <a:gd name="connsiteX3" fmla="*/ 0 w 11270751"/>
                      <a:gd name="connsiteY3" fmla="*/ 6503541 h 6503541"/>
                      <a:gd name="connsiteX4" fmla="*/ 0 w 11270751"/>
                      <a:gd name="connsiteY4" fmla="*/ 0 h 65035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0751" h="6503541" extrusionOk="0">
                        <a:moveTo>
                          <a:pt x="0" y="0"/>
                        </a:moveTo>
                        <a:cubicBezTo>
                          <a:pt x="4092115" y="118645"/>
                          <a:pt x="5781703" y="116012"/>
                          <a:pt x="11270751" y="0"/>
                        </a:cubicBezTo>
                        <a:cubicBezTo>
                          <a:pt x="11137869" y="1071026"/>
                          <a:pt x="11355702" y="4371912"/>
                          <a:pt x="11270751" y="6503541"/>
                        </a:cubicBezTo>
                        <a:cubicBezTo>
                          <a:pt x="7904284" y="6638141"/>
                          <a:pt x="5425909" y="6346345"/>
                          <a:pt x="0" y="6503541"/>
                        </a:cubicBezTo>
                        <a:cubicBezTo>
                          <a:pt x="-20187" y="3551173"/>
                          <a:pt x="-152480" y="907842"/>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6D92522-9D74-AE0E-F519-9C39507E14CD}"/>
              </a:ext>
              <a:ext uri="{C183D7F6-B498-43B3-948B-1728B52AA6E4}">
                <adec:decorative xmlns:adec="http://schemas.microsoft.com/office/drawing/2017/decorative" val="1"/>
              </a:ext>
            </a:extLst>
          </p:cNvPr>
          <p:cNvSpPr/>
          <p:nvPr userDrawn="1"/>
        </p:nvSpPr>
        <p:spPr>
          <a:xfrm>
            <a:off x="2494742" y="2090958"/>
            <a:ext cx="7030588" cy="3722385"/>
          </a:xfrm>
          <a:prstGeom prst="rect">
            <a:avLst/>
          </a:prstGeom>
          <a:noFill/>
          <a:ln w="57150">
            <a:solidFill>
              <a:schemeClr val="tx1"/>
            </a:solidFill>
            <a:extLst>
              <a:ext uri="{C807C97D-BFC1-408E-A445-0C87EB9F89A2}">
                <ask:lineSketchStyleProps xmlns:ask="http://schemas.microsoft.com/office/drawing/2018/sketchyshapes" sd="1219033472">
                  <a:custGeom>
                    <a:avLst/>
                    <a:gdLst>
                      <a:gd name="connsiteX0" fmla="*/ 0 w 8632004"/>
                      <a:gd name="connsiteY0" fmla="*/ 0 h 4699210"/>
                      <a:gd name="connsiteX1" fmla="*/ 8632004 w 8632004"/>
                      <a:gd name="connsiteY1" fmla="*/ 0 h 4699210"/>
                      <a:gd name="connsiteX2" fmla="*/ 8632004 w 8632004"/>
                      <a:gd name="connsiteY2" fmla="*/ 4699210 h 4699210"/>
                      <a:gd name="connsiteX3" fmla="*/ 0 w 8632004"/>
                      <a:gd name="connsiteY3" fmla="*/ 4699210 h 4699210"/>
                      <a:gd name="connsiteX4" fmla="*/ 0 w 8632004"/>
                      <a:gd name="connsiteY4" fmla="*/ 0 h 4699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32004" h="4699210" extrusionOk="0">
                        <a:moveTo>
                          <a:pt x="0" y="0"/>
                        </a:moveTo>
                        <a:cubicBezTo>
                          <a:pt x="1768627" y="118645"/>
                          <a:pt x="5385676" y="116012"/>
                          <a:pt x="8632004" y="0"/>
                        </a:cubicBezTo>
                        <a:cubicBezTo>
                          <a:pt x="8499122" y="1950098"/>
                          <a:pt x="8716955" y="3989278"/>
                          <a:pt x="8632004" y="4699210"/>
                        </a:cubicBezTo>
                        <a:cubicBezTo>
                          <a:pt x="7704048" y="4833810"/>
                          <a:pt x="3460537" y="4542014"/>
                          <a:pt x="0" y="4699210"/>
                        </a:cubicBezTo>
                        <a:cubicBezTo>
                          <a:pt x="-20187" y="2745943"/>
                          <a:pt x="-152480" y="1142420"/>
                          <a:pt x="0" y="0"/>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
            <a:extLst>
              <a:ext uri="{FF2B5EF4-FFF2-40B4-BE49-F238E27FC236}">
                <a16:creationId xmlns:a16="http://schemas.microsoft.com/office/drawing/2014/main" id="{903C65A8-96CE-A693-4CCC-87A1DE4D5E30}"/>
              </a:ext>
            </a:extLst>
          </p:cNvPr>
          <p:cNvGrpSpPr/>
          <p:nvPr userDrawn="1"/>
        </p:nvGrpSpPr>
        <p:grpSpPr>
          <a:xfrm rot="-5400000">
            <a:off x="8449493" y="3115493"/>
            <a:ext cx="6858000" cy="627015"/>
            <a:chOff x="0" y="0"/>
            <a:chExt cx="1993384" cy="182252"/>
          </a:xfrm>
        </p:grpSpPr>
        <p:sp>
          <p:nvSpPr>
            <p:cNvPr id="7" name="Freeform 3">
              <a:extLst>
                <a:ext uri="{FF2B5EF4-FFF2-40B4-BE49-F238E27FC236}">
                  <a16:creationId xmlns:a16="http://schemas.microsoft.com/office/drawing/2014/main" id="{FFD71B93-BC37-B3F1-ED2C-88138AEBC420}"/>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solidFill>
              <a:srgbClr val="D9D9D9"/>
            </a:solidFill>
          </p:spPr>
        </p:sp>
      </p:grpSp>
      <p:sp>
        <p:nvSpPr>
          <p:cNvPr id="8" name="TextBox 4">
            <a:extLst>
              <a:ext uri="{FF2B5EF4-FFF2-40B4-BE49-F238E27FC236}">
                <a16:creationId xmlns:a16="http://schemas.microsoft.com/office/drawing/2014/main" id="{A66A6FAE-CACE-53BD-DFB0-98A6367AD30B}"/>
              </a:ext>
            </a:extLst>
          </p:cNvPr>
          <p:cNvSpPr txBox="1"/>
          <p:nvPr userDrawn="1"/>
        </p:nvSpPr>
        <p:spPr>
          <a:xfrm rot="5400000">
            <a:off x="10122260"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tx1"/>
                </a:solidFill>
                <a:latin typeface="Arial" panose="020B0604020202020204" pitchFamily="34" charset="0"/>
                <a:cs typeface="Arial" panose="020B0604020202020204" pitchFamily="34" charset="0"/>
              </a:rPr>
              <a:t>PRINT OUT</a:t>
            </a:r>
          </a:p>
        </p:txBody>
      </p:sp>
      <p:pic>
        <p:nvPicPr>
          <p:cNvPr id="5" name="Picture 4" descr="A cartoon 'Look' character.">
            <a:extLst>
              <a:ext uri="{FF2B5EF4-FFF2-40B4-BE49-F238E27FC236}">
                <a16:creationId xmlns:a16="http://schemas.microsoft.com/office/drawing/2014/main" id="{34643CF8-E249-0DE6-718D-76D0C3D7A7A8}"/>
              </a:ext>
            </a:extLst>
          </p:cNvPr>
          <p:cNvPicPr>
            <a:picLocks noChangeAspect="1"/>
          </p:cNvPicPr>
          <p:nvPr userDrawn="1"/>
        </p:nvPicPr>
        <p:blipFill>
          <a:blip r:embed="rId2">
            <a:grayscl/>
          </a:blip>
          <a:stretch>
            <a:fillRect/>
          </a:stretch>
        </p:blipFill>
        <p:spPr>
          <a:xfrm>
            <a:off x="8416474" y="2192344"/>
            <a:ext cx="1045414" cy="674112"/>
          </a:xfrm>
          <a:prstGeom prst="rect">
            <a:avLst/>
          </a:prstGeom>
        </p:spPr>
      </p:pic>
      <p:pic>
        <p:nvPicPr>
          <p:cNvPr id="9" name="Picture 8" descr="A cartoon of a blue 'Infer' character">
            <a:extLst>
              <a:ext uri="{FF2B5EF4-FFF2-40B4-BE49-F238E27FC236}">
                <a16:creationId xmlns:a16="http://schemas.microsoft.com/office/drawing/2014/main" id="{1CB3F8C3-402A-1E1B-53BB-7ED84FBB1AF4}"/>
              </a:ext>
            </a:extLst>
          </p:cNvPr>
          <p:cNvPicPr>
            <a:picLocks noChangeAspect="1"/>
          </p:cNvPicPr>
          <p:nvPr userDrawn="1"/>
        </p:nvPicPr>
        <p:blipFill>
          <a:blip r:embed="rId3">
            <a:grayscl/>
          </a:blip>
          <a:stretch>
            <a:fillRect/>
          </a:stretch>
        </p:blipFill>
        <p:spPr>
          <a:xfrm>
            <a:off x="9135089" y="1195908"/>
            <a:ext cx="1211216" cy="745276"/>
          </a:xfrm>
          <a:prstGeom prst="rect">
            <a:avLst/>
          </a:prstGeom>
        </p:spPr>
      </p:pic>
      <p:pic>
        <p:nvPicPr>
          <p:cNvPr id="13" name="Picture 12" descr="A cartoon of a green 'Ask' character">
            <a:extLst>
              <a:ext uri="{FF2B5EF4-FFF2-40B4-BE49-F238E27FC236}">
                <a16:creationId xmlns:a16="http://schemas.microsoft.com/office/drawing/2014/main" id="{5CBC12F1-F6EF-A00F-85C4-2F0DC5F05D72}"/>
              </a:ext>
            </a:extLst>
          </p:cNvPr>
          <p:cNvPicPr>
            <a:picLocks noChangeAspect="1"/>
          </p:cNvPicPr>
          <p:nvPr userDrawn="1"/>
        </p:nvPicPr>
        <p:blipFill>
          <a:blip r:embed="rId4">
            <a:grayscl/>
          </a:blip>
          <a:stretch>
            <a:fillRect/>
          </a:stretch>
        </p:blipFill>
        <p:spPr>
          <a:xfrm>
            <a:off x="10427931" y="247386"/>
            <a:ext cx="936735" cy="1091558"/>
          </a:xfrm>
          <a:prstGeom prst="rect">
            <a:avLst/>
          </a:prstGeom>
        </p:spPr>
      </p:pic>
    </p:spTree>
    <p:extLst>
      <p:ext uri="{BB962C8B-B14F-4D97-AF65-F5344CB8AC3E}">
        <p14:creationId xmlns:p14="http://schemas.microsoft.com/office/powerpoint/2010/main" val="7496915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75416AA-2391-2D1B-F0B8-BB5B910728EE}"/>
              </a:ext>
            </a:extLst>
          </p:cNvPr>
          <p:cNvSpPr>
            <a:spLocks noGrp="1"/>
          </p:cNvSpPr>
          <p:nvPr>
            <p:ph type="title"/>
          </p:nvPr>
        </p:nvSpPr>
        <p:spPr>
          <a:xfrm>
            <a:off x="319494" y="-1016135"/>
            <a:ext cx="10515600" cy="1016135"/>
          </a:xfrm>
        </p:spPr>
        <p:txBody>
          <a:bodyPr/>
          <a:lstStyle>
            <a:lvl1pPr>
              <a:defRPr baseline="0">
                <a:solidFill>
                  <a:srgbClr val="65B9E4"/>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4097064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13" name="Picture 10">
            <a:extLst>
              <a:ext uri="{FF2B5EF4-FFF2-40B4-BE49-F238E27FC236}">
                <a16:creationId xmlns:a16="http://schemas.microsoft.com/office/drawing/2014/main" id="{EC168A8E-E3C7-B41A-726B-1B6D37933446}"/>
              </a:ext>
              <a:ext uri="{C183D7F6-B498-43B3-948B-1728B52AA6E4}">
                <adec:decorative xmlns:adec="http://schemas.microsoft.com/office/drawing/2017/decorative" val="1"/>
              </a:ext>
            </a:extLst>
          </p:cNvPr>
          <p:cNvSpPr/>
          <p:nvPr userDrawn="1"/>
        </p:nvSpPr>
        <p:spPr>
          <a:xfrm rot="231877">
            <a:off x="89072" y="298489"/>
            <a:ext cx="6021134" cy="6299999"/>
          </a:xfrm>
          <a:custGeom>
            <a:avLst/>
            <a:gdLst>
              <a:gd name="connsiteX0" fmla="*/ 8808595 w 8829787"/>
              <a:gd name="connsiteY0" fmla="*/ 3482560 h 6161228"/>
              <a:gd name="connsiteX1" fmla="*/ 8829667 w 8829787"/>
              <a:gd name="connsiteY1" fmla="*/ 4542806 h 6161228"/>
              <a:gd name="connsiteX2" fmla="*/ 8664598 w 8829787"/>
              <a:gd name="connsiteY2" fmla="*/ 4860106 h 6161228"/>
              <a:gd name="connsiteX3" fmla="*/ 7252730 w 8829787"/>
              <a:gd name="connsiteY3" fmla="*/ 5161927 h 6161228"/>
              <a:gd name="connsiteX4" fmla="*/ 6732937 w 8829787"/>
              <a:gd name="connsiteY4" fmla="*/ 5270274 h 6161228"/>
              <a:gd name="connsiteX5" fmla="*/ 5805739 w 8829787"/>
              <a:gd name="connsiteY5" fmla="*/ 5440532 h 6161228"/>
              <a:gd name="connsiteX6" fmla="*/ 4801276 w 8829787"/>
              <a:gd name="connsiteY6" fmla="*/ 5564357 h 6161228"/>
              <a:gd name="connsiteX7" fmla="*/ 3284043 w 8829787"/>
              <a:gd name="connsiteY7" fmla="*/ 5734615 h 6161228"/>
              <a:gd name="connsiteX8" fmla="*/ 2525427 w 8829787"/>
              <a:gd name="connsiteY8" fmla="*/ 5827483 h 6161228"/>
              <a:gd name="connsiteX9" fmla="*/ 980098 w 8829787"/>
              <a:gd name="connsiteY9" fmla="*/ 6113827 h 6161228"/>
              <a:gd name="connsiteX10" fmla="*/ 509475 w 8829787"/>
              <a:gd name="connsiteY10" fmla="*/ 6137044 h 6161228"/>
              <a:gd name="connsiteX11" fmla="*/ 365479 w 8829787"/>
              <a:gd name="connsiteY11" fmla="*/ 6067393 h 6161228"/>
              <a:gd name="connsiteX12" fmla="*/ 235531 w 8829787"/>
              <a:gd name="connsiteY12" fmla="*/ 5781049 h 6161228"/>
              <a:gd name="connsiteX13" fmla="*/ 7243 w 8829787"/>
              <a:gd name="connsiteY13" fmla="*/ 2840221 h 6161228"/>
              <a:gd name="connsiteX14" fmla="*/ 52901 w 8829787"/>
              <a:gd name="connsiteY14" fmla="*/ 2035363 h 6161228"/>
              <a:gd name="connsiteX15" fmla="*/ 165288 w 8829787"/>
              <a:gd name="connsiteY15" fmla="*/ 1222765 h 6161228"/>
              <a:gd name="connsiteX16" fmla="*/ 368991 w 8829787"/>
              <a:gd name="connsiteY16" fmla="*/ 936422 h 6161228"/>
              <a:gd name="connsiteX17" fmla="*/ 755323 w 8829787"/>
              <a:gd name="connsiteY17" fmla="*/ 936422 h 6161228"/>
              <a:gd name="connsiteX18" fmla="*/ 1612278 w 8829787"/>
              <a:gd name="connsiteY18" fmla="*/ 874509 h 6161228"/>
              <a:gd name="connsiteX19" fmla="*/ 2286604 w 8829787"/>
              <a:gd name="connsiteY19" fmla="*/ 828075 h 6161228"/>
              <a:gd name="connsiteX20" fmla="*/ 4407919 w 8829787"/>
              <a:gd name="connsiteY20" fmla="*/ 704251 h 6161228"/>
              <a:gd name="connsiteX21" fmla="*/ 5482625 w 8829787"/>
              <a:gd name="connsiteY21" fmla="*/ 503036 h 6161228"/>
              <a:gd name="connsiteX22" fmla="*/ 6121829 w 8829787"/>
              <a:gd name="connsiteY22" fmla="*/ 371473 h 6161228"/>
              <a:gd name="connsiteX23" fmla="*/ 7010394 w 8829787"/>
              <a:gd name="connsiteY23" fmla="*/ 131563 h 6161228"/>
              <a:gd name="connsiteX24" fmla="*/ 7459944 w 8829787"/>
              <a:gd name="connsiteY24" fmla="*/ 54173 h 6161228"/>
              <a:gd name="connsiteX25" fmla="*/ 8380117 w 8829787"/>
              <a:gd name="connsiteY25" fmla="*/ 0 h 6161228"/>
              <a:gd name="connsiteX26" fmla="*/ 8538162 w 8829787"/>
              <a:gd name="connsiteY26" fmla="*/ 30956 h 6161228"/>
              <a:gd name="connsiteX27" fmla="*/ 8629477 w 8829787"/>
              <a:gd name="connsiteY27" fmla="*/ 208954 h 6161228"/>
              <a:gd name="connsiteX28" fmla="*/ 8762937 w 8829787"/>
              <a:gd name="connsiteY28" fmla="*/ 1896060 h 6161228"/>
              <a:gd name="connsiteX29" fmla="*/ 8798059 w 8829787"/>
              <a:gd name="connsiteY29" fmla="*/ 2778309 h 6161228"/>
              <a:gd name="connsiteX30" fmla="*/ 8798059 w 8829787"/>
              <a:gd name="connsiteY30" fmla="*/ 3467082 h 6161228"/>
              <a:gd name="connsiteX31" fmla="*/ 8808595 w 8829787"/>
              <a:gd name="connsiteY31" fmla="*/ 3467082 h 61612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8829787" h="6161228">
                <a:moveTo>
                  <a:pt x="8808595" y="3482560"/>
                </a:moveTo>
                <a:cubicBezTo>
                  <a:pt x="8815619" y="3830816"/>
                  <a:pt x="8822643" y="4186811"/>
                  <a:pt x="8829667" y="4542806"/>
                </a:cubicBezTo>
                <a:cubicBezTo>
                  <a:pt x="8833180" y="4705325"/>
                  <a:pt x="8759425" y="4852366"/>
                  <a:pt x="8664598" y="4860106"/>
                </a:cubicBezTo>
                <a:cubicBezTo>
                  <a:pt x="8190463" y="4906540"/>
                  <a:pt x="7719840" y="5007147"/>
                  <a:pt x="7252730" y="5161927"/>
                </a:cubicBezTo>
                <a:cubicBezTo>
                  <a:pt x="7080636" y="5216101"/>
                  <a:pt x="6905030" y="5239318"/>
                  <a:pt x="6732937" y="5270274"/>
                </a:cubicBezTo>
                <a:cubicBezTo>
                  <a:pt x="6423871" y="5332186"/>
                  <a:pt x="6114805" y="5394098"/>
                  <a:pt x="5805739" y="5440532"/>
                </a:cubicBezTo>
                <a:cubicBezTo>
                  <a:pt x="5472089" y="5494705"/>
                  <a:pt x="5134926" y="5548878"/>
                  <a:pt x="4801276" y="5564357"/>
                </a:cubicBezTo>
                <a:cubicBezTo>
                  <a:pt x="4295532" y="5595312"/>
                  <a:pt x="3786275" y="5634007"/>
                  <a:pt x="3284043" y="5734615"/>
                </a:cubicBezTo>
                <a:cubicBezTo>
                  <a:pt x="3031171" y="5781049"/>
                  <a:pt x="2778299" y="5788788"/>
                  <a:pt x="2525427" y="5827483"/>
                </a:cubicBezTo>
                <a:cubicBezTo>
                  <a:pt x="2009147" y="5904873"/>
                  <a:pt x="1492866" y="5951308"/>
                  <a:pt x="980098" y="6113827"/>
                </a:cubicBezTo>
                <a:cubicBezTo>
                  <a:pt x="825565" y="6168000"/>
                  <a:pt x="667520" y="6175739"/>
                  <a:pt x="509475" y="6137044"/>
                </a:cubicBezTo>
                <a:cubicBezTo>
                  <a:pt x="460306" y="6121566"/>
                  <a:pt x="411136" y="6098349"/>
                  <a:pt x="365479" y="6067393"/>
                </a:cubicBezTo>
                <a:cubicBezTo>
                  <a:pt x="295236" y="6013220"/>
                  <a:pt x="249579" y="5935829"/>
                  <a:pt x="235531" y="5781049"/>
                </a:cubicBezTo>
                <a:cubicBezTo>
                  <a:pt x="165288" y="4798194"/>
                  <a:pt x="88022" y="3823077"/>
                  <a:pt x="7243" y="2840221"/>
                </a:cubicBezTo>
                <a:cubicBezTo>
                  <a:pt x="-10317" y="2569355"/>
                  <a:pt x="3731" y="2290750"/>
                  <a:pt x="52901" y="2035363"/>
                </a:cubicBezTo>
                <a:cubicBezTo>
                  <a:pt x="98558" y="1772236"/>
                  <a:pt x="154752" y="1509109"/>
                  <a:pt x="165288" y="1222765"/>
                </a:cubicBezTo>
                <a:cubicBezTo>
                  <a:pt x="172313" y="1037029"/>
                  <a:pt x="253091" y="936422"/>
                  <a:pt x="368991" y="936422"/>
                </a:cubicBezTo>
                <a:cubicBezTo>
                  <a:pt x="498939" y="936422"/>
                  <a:pt x="625375" y="944161"/>
                  <a:pt x="755323" y="936422"/>
                </a:cubicBezTo>
                <a:cubicBezTo>
                  <a:pt x="1039804" y="920944"/>
                  <a:pt x="1327797" y="897726"/>
                  <a:pt x="1612278" y="874509"/>
                </a:cubicBezTo>
                <a:cubicBezTo>
                  <a:pt x="1837054" y="859031"/>
                  <a:pt x="2061829" y="820336"/>
                  <a:pt x="2286604" y="828075"/>
                </a:cubicBezTo>
                <a:cubicBezTo>
                  <a:pt x="2996050" y="843553"/>
                  <a:pt x="3701985" y="773902"/>
                  <a:pt x="4407919" y="704251"/>
                </a:cubicBezTo>
                <a:cubicBezTo>
                  <a:pt x="4766155" y="673295"/>
                  <a:pt x="5124390" y="572688"/>
                  <a:pt x="5482625" y="503036"/>
                </a:cubicBezTo>
                <a:cubicBezTo>
                  <a:pt x="5696864" y="464341"/>
                  <a:pt x="5907591" y="425646"/>
                  <a:pt x="6121829" y="371473"/>
                </a:cubicBezTo>
                <a:cubicBezTo>
                  <a:pt x="6420359" y="294083"/>
                  <a:pt x="6715377" y="208954"/>
                  <a:pt x="7010394" y="131563"/>
                </a:cubicBezTo>
                <a:cubicBezTo>
                  <a:pt x="7157902" y="92868"/>
                  <a:pt x="7308923" y="69651"/>
                  <a:pt x="7459944" y="54173"/>
                </a:cubicBezTo>
                <a:cubicBezTo>
                  <a:pt x="7765498" y="30956"/>
                  <a:pt x="8074564" y="15478"/>
                  <a:pt x="8380117" y="0"/>
                </a:cubicBezTo>
                <a:cubicBezTo>
                  <a:pt x="8432799" y="0"/>
                  <a:pt x="8485480" y="15478"/>
                  <a:pt x="8538162" y="30956"/>
                </a:cubicBezTo>
                <a:cubicBezTo>
                  <a:pt x="8583820" y="38695"/>
                  <a:pt x="8622453" y="108346"/>
                  <a:pt x="8629477" y="208954"/>
                </a:cubicBezTo>
                <a:cubicBezTo>
                  <a:pt x="8671622" y="773902"/>
                  <a:pt x="8720792" y="1331112"/>
                  <a:pt x="8762937" y="1896060"/>
                </a:cubicBezTo>
                <a:cubicBezTo>
                  <a:pt x="8784010" y="2190143"/>
                  <a:pt x="8791034" y="2484226"/>
                  <a:pt x="8798059" y="2778309"/>
                </a:cubicBezTo>
                <a:cubicBezTo>
                  <a:pt x="8805083" y="3010479"/>
                  <a:pt x="8798059" y="3234911"/>
                  <a:pt x="8798059" y="3467082"/>
                </a:cubicBezTo>
                <a:lnTo>
                  <a:pt x="8808595" y="3467082"/>
                </a:lnTo>
                <a:close/>
              </a:path>
            </a:pathLst>
          </a:custGeom>
          <a:solidFill>
            <a:srgbClr val="4884EE"/>
          </a:solidFill>
          <a:ln w="24379" cap="flat">
            <a:noFill/>
            <a:prstDash val="solid"/>
            <a:miter/>
          </a:ln>
        </p:spPr>
        <p:txBody>
          <a:bodyPr rtlCol="0" anchor="ctr"/>
          <a:lstStyle/>
          <a:p>
            <a:endParaRPr lang="en-US"/>
          </a:p>
        </p:txBody>
      </p:sp>
      <p:sp>
        <p:nvSpPr>
          <p:cNvPr id="14" name="Text Placeholder 2">
            <a:extLst>
              <a:ext uri="{FF2B5EF4-FFF2-40B4-BE49-F238E27FC236}">
                <a16:creationId xmlns:a16="http://schemas.microsoft.com/office/drawing/2014/main" id="{C7E152C8-1564-9CD4-2ABE-55064C1128DA}"/>
              </a:ext>
            </a:extLst>
          </p:cNvPr>
          <p:cNvSpPr>
            <a:spLocks noGrp="1"/>
          </p:cNvSpPr>
          <p:nvPr>
            <p:ph type="body" sz="quarter" idx="10" hasCustomPrompt="1"/>
          </p:nvPr>
        </p:nvSpPr>
        <p:spPr>
          <a:xfrm>
            <a:off x="381885" y="365126"/>
            <a:ext cx="10996612" cy="461962"/>
          </a:xfrm>
          <a:prstGeom prst="rect">
            <a:avLst/>
          </a:prstGeom>
        </p:spPr>
        <p:txBody>
          <a:bodyPr lIns="0"/>
          <a:lstStyle>
            <a:lvl1pPr>
              <a:defRPr sz="2400" b="1" baseline="0">
                <a:solidFill>
                  <a:srgbClr val="4884EE"/>
                </a:solidFill>
              </a:defRPr>
            </a:lvl1pPr>
          </a:lstStyle>
          <a:p>
            <a:pPr lvl="0"/>
            <a:r>
              <a:rPr lang="en-GB" dirty="0"/>
              <a:t>How to use this PPT</a:t>
            </a:r>
          </a:p>
        </p:txBody>
      </p:sp>
      <p:sp>
        <p:nvSpPr>
          <p:cNvPr id="15" name="Content Placeholder 2">
            <a:extLst>
              <a:ext uri="{FF2B5EF4-FFF2-40B4-BE49-F238E27FC236}">
                <a16:creationId xmlns:a16="http://schemas.microsoft.com/office/drawing/2014/main" id="{765FCCB3-3076-2340-5BC6-BD76E591FADC}"/>
              </a:ext>
            </a:extLst>
          </p:cNvPr>
          <p:cNvSpPr>
            <a:spLocks noGrp="1"/>
          </p:cNvSpPr>
          <p:nvPr>
            <p:ph idx="1" hasCustomPrompt="1"/>
          </p:nvPr>
        </p:nvSpPr>
        <p:spPr>
          <a:xfrm>
            <a:off x="381885" y="1470244"/>
            <a:ext cx="5714115"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16" name="Text Placeholder 2">
            <a:extLst>
              <a:ext uri="{FF2B5EF4-FFF2-40B4-BE49-F238E27FC236}">
                <a16:creationId xmlns:a16="http://schemas.microsoft.com/office/drawing/2014/main" id="{F3A5F7B0-87B9-D779-448F-83341593B120}"/>
              </a:ext>
            </a:extLst>
          </p:cNvPr>
          <p:cNvSpPr>
            <a:spLocks noGrp="1"/>
          </p:cNvSpPr>
          <p:nvPr>
            <p:ph type="body" sz="quarter" idx="12" hasCustomPrompt="1"/>
          </p:nvPr>
        </p:nvSpPr>
        <p:spPr>
          <a:xfrm>
            <a:off x="6477885" y="945469"/>
            <a:ext cx="5247950" cy="461962"/>
          </a:xfrm>
          <a:prstGeom prst="rect">
            <a:avLst/>
          </a:prstGeom>
        </p:spPr>
        <p:txBody>
          <a:bodyPr lIns="0"/>
          <a:lstStyle>
            <a:lvl1pPr>
              <a:defRPr sz="2400" b="1"/>
            </a:lvl1pPr>
          </a:lstStyle>
          <a:p>
            <a:r>
              <a:rPr lang="en-GB" sz="2400" b="1" dirty="0">
                <a:cs typeface="Arial"/>
              </a:rPr>
              <a:t>Accompanying Resources:</a:t>
            </a:r>
          </a:p>
        </p:txBody>
      </p:sp>
      <p:sp>
        <p:nvSpPr>
          <p:cNvPr id="17" name="Content Placeholder 2">
            <a:extLst>
              <a:ext uri="{FF2B5EF4-FFF2-40B4-BE49-F238E27FC236}">
                <a16:creationId xmlns:a16="http://schemas.microsoft.com/office/drawing/2014/main" id="{3A4F0D21-6282-06E8-999E-BB08C0F3C3DC}"/>
              </a:ext>
            </a:extLst>
          </p:cNvPr>
          <p:cNvSpPr>
            <a:spLocks noGrp="1"/>
          </p:cNvSpPr>
          <p:nvPr>
            <p:ph idx="11" hasCustomPrompt="1"/>
          </p:nvPr>
        </p:nvSpPr>
        <p:spPr>
          <a:xfrm>
            <a:off x="6477886" y="1470244"/>
            <a:ext cx="5247950"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1"/>
            <a:r>
              <a:rPr lang="en-GB" dirty="0"/>
              <a:t>Bullet level</a:t>
            </a:r>
          </a:p>
          <a:p>
            <a:pPr lvl="2"/>
            <a:r>
              <a:rPr lang="en-GB" dirty="0"/>
              <a:t>Second level</a:t>
            </a:r>
          </a:p>
        </p:txBody>
      </p:sp>
    </p:spTree>
    <p:extLst>
      <p:ext uri="{BB962C8B-B14F-4D97-AF65-F5344CB8AC3E}">
        <p14:creationId xmlns:p14="http://schemas.microsoft.com/office/powerpoint/2010/main" val="9022634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Content-Polaroid">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lvl1pPr>
            <a:lvl2pPr marL="800100" indent="-342900">
              <a:buFont typeface="Arial" panose="020B0604020202020204" pitchFamily="34" charset="0"/>
              <a:buChar char="•"/>
              <a:defRPr sz="2400"/>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15" name="Picture Placeholder 13">
            <a:extLst>
              <a:ext uri="{FF2B5EF4-FFF2-40B4-BE49-F238E27FC236}">
                <a16:creationId xmlns:a16="http://schemas.microsoft.com/office/drawing/2014/main" id="{A5EC1B8E-118E-BFBF-C139-E7D78D13583F}"/>
              </a:ext>
              <a:ext uri="{C183D7F6-B498-43B3-948B-1728B52AA6E4}">
                <adec:decorative xmlns:adec="http://schemas.microsoft.com/office/drawing/2017/decorative" val="1"/>
              </a:ext>
            </a:extLst>
          </p:cNvPr>
          <p:cNvSpPr>
            <a:spLocks noGrp="1"/>
          </p:cNvSpPr>
          <p:nvPr>
            <p:ph type="pic" sz="quarter" idx="11" hasCustomPrompt="1"/>
          </p:nvPr>
        </p:nvSpPr>
        <p:spPr>
          <a:xfrm>
            <a:off x="5814652" y="1075414"/>
            <a:ext cx="5048013" cy="5460246"/>
          </a:xfrm>
          <a:prstGeom prst="rect">
            <a:avLst/>
          </a:prstGeom>
          <a:blipFill>
            <a:blip r:embed="rId2"/>
            <a:stretch>
              <a:fillRect l="-412" r="-412"/>
            </a:stretch>
          </a:blipFill>
        </p:spPr>
        <p:txBody>
          <a:bodyPr/>
          <a:lstStyle/>
          <a:p>
            <a:r>
              <a:rPr lang="en-US"/>
              <a:t> </a:t>
            </a:r>
          </a:p>
        </p:txBody>
      </p:sp>
      <p:sp>
        <p:nvSpPr>
          <p:cNvPr id="16" name="Picture Placeholder 13">
            <a:extLst>
              <a:ext uri="{FF2B5EF4-FFF2-40B4-BE49-F238E27FC236}">
                <a16:creationId xmlns:a16="http://schemas.microsoft.com/office/drawing/2014/main" id="{8E962C4A-7DAF-900E-E9A3-FB229FE24B09}"/>
              </a:ext>
            </a:extLst>
          </p:cNvPr>
          <p:cNvSpPr>
            <a:spLocks noGrp="1"/>
          </p:cNvSpPr>
          <p:nvPr>
            <p:ph type="pic" sz="quarter" idx="12"/>
          </p:nvPr>
        </p:nvSpPr>
        <p:spPr>
          <a:xfrm>
            <a:off x="6353937" y="1386985"/>
            <a:ext cx="4151741" cy="3985115"/>
          </a:xfrm>
          <a:prstGeom prst="rect">
            <a:avLst/>
          </a:prstGeom>
        </p:spPr>
        <p:txBody>
          <a:bodyPr/>
          <a:lstStyle>
            <a:lvl1pPr algn="ctr">
              <a:defRPr/>
            </a:lvl1pPr>
          </a:lstStyle>
          <a:p>
            <a:endParaRPr lang="en-US" dirty="0"/>
          </a:p>
        </p:txBody>
      </p:sp>
      <p:sp>
        <p:nvSpPr>
          <p:cNvPr id="4" name="Text Placeholder 41">
            <a:extLst>
              <a:ext uri="{FF2B5EF4-FFF2-40B4-BE49-F238E27FC236}">
                <a16:creationId xmlns:a16="http://schemas.microsoft.com/office/drawing/2014/main" id="{1F4DD1BE-B6E0-CBE2-78DB-2ABB2921DADB}"/>
              </a:ext>
            </a:extLst>
          </p:cNvPr>
          <p:cNvSpPr>
            <a:spLocks noGrp="1"/>
          </p:cNvSpPr>
          <p:nvPr>
            <p:ph type="body" sz="quarter" idx="23"/>
          </p:nvPr>
        </p:nvSpPr>
        <p:spPr>
          <a:xfrm>
            <a:off x="7117447" y="5692944"/>
            <a:ext cx="2830459" cy="414338"/>
          </a:xfrm>
          <a:prstGeom prst="rect">
            <a:avLst/>
          </a:prstGeom>
          <a:noFill/>
        </p:spPr>
        <p:txBody>
          <a:bodyPr anchor="ctr" anchorCtr="0"/>
          <a:lstStyle>
            <a:lvl1pPr algn="ctr">
              <a:defRPr sz="1400" b="1" i="0" baseline="0">
                <a:solidFill>
                  <a:schemeClr val="tx1"/>
                </a:solidFill>
              </a:defRPr>
            </a:lvl1pPr>
          </a:lstStyle>
          <a:p>
            <a:pPr lvl="0"/>
            <a:r>
              <a:rPr lang="en-US" dirty="0"/>
              <a:t>Click to edit</a:t>
            </a:r>
          </a:p>
        </p:txBody>
      </p:sp>
      <p:grpSp>
        <p:nvGrpSpPr>
          <p:cNvPr id="2" name="Group 2">
            <a:extLst>
              <a:ext uri="{FF2B5EF4-FFF2-40B4-BE49-F238E27FC236}">
                <a16:creationId xmlns:a16="http://schemas.microsoft.com/office/drawing/2014/main" id="{08E59193-A3A0-30E6-3A8C-CFFFB8F94C45}"/>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E0D31D11-A3E5-685A-2EBE-0A650CDE66DB}"/>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5" name="TextBox 4">
            <a:extLst>
              <a:ext uri="{FF2B5EF4-FFF2-40B4-BE49-F238E27FC236}">
                <a16:creationId xmlns:a16="http://schemas.microsoft.com/office/drawing/2014/main" id="{AFC1B9C2-45DE-65B7-EF36-24FD589172B2}"/>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9554809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7" name="Picture 5">
            <a:extLst>
              <a:ext uri="{FF2B5EF4-FFF2-40B4-BE49-F238E27FC236}">
                <a16:creationId xmlns:a16="http://schemas.microsoft.com/office/drawing/2014/main" id="{B7BB9657-BC72-7070-9EFC-2C2344D5FE75}"/>
              </a:ext>
              <a:ext uri="{C183D7F6-B498-43B3-948B-1728B52AA6E4}">
                <adec:decorative xmlns:adec="http://schemas.microsoft.com/office/drawing/2017/decorative" val="1"/>
              </a:ext>
            </a:extLst>
          </p:cNvPr>
          <p:cNvSpPr/>
          <p:nvPr userDrawn="1"/>
        </p:nvSpPr>
        <p:spPr>
          <a:xfrm>
            <a:off x="78581" y="1205909"/>
            <a:ext cx="5836444" cy="533776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sz="2400"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4" name="Group 2">
            <a:extLst>
              <a:ext uri="{FF2B5EF4-FFF2-40B4-BE49-F238E27FC236}">
                <a16:creationId xmlns:a16="http://schemas.microsoft.com/office/drawing/2014/main" id="{61411962-3956-D696-848F-BA7C513EFB1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8F566FB1-C51D-AFB9-A8FA-798151421F68}"/>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E142C482-3637-0380-2BF4-0EBBA3CA7A03}"/>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6388182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Content-Blob">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4" name="Picture 4">
            <a:extLst>
              <a:ext uri="{FF2B5EF4-FFF2-40B4-BE49-F238E27FC236}">
                <a16:creationId xmlns:a16="http://schemas.microsoft.com/office/drawing/2014/main" id="{7F9051B8-6A0F-FA37-0CF4-7373DF660A74}"/>
              </a:ext>
              <a:ext uri="{C183D7F6-B498-43B3-948B-1728B52AA6E4}">
                <adec:decorative xmlns:adec="http://schemas.microsoft.com/office/drawing/2017/decorative" val="1"/>
              </a:ext>
            </a:extLst>
          </p:cNvPr>
          <p:cNvSpPr/>
          <p:nvPr userDrawn="1"/>
        </p:nvSpPr>
        <p:spPr>
          <a:xfrm>
            <a:off x="230533" y="1009291"/>
            <a:ext cx="5447342" cy="5598543"/>
          </a:xfrm>
          <a:custGeom>
            <a:avLst/>
            <a:gdLst>
              <a:gd name="connsiteX0" fmla="*/ 4570229 w 4570515"/>
              <a:gd name="connsiteY0" fmla="*/ 763192 h 2758286"/>
              <a:gd name="connsiteX1" fmla="*/ 4540684 w 4570515"/>
              <a:gd name="connsiteY1" fmla="*/ 1372800 h 2758286"/>
              <a:gd name="connsiteX2" fmla="*/ 4504322 w 4570515"/>
              <a:gd name="connsiteY2" fmla="*/ 1868676 h 2758286"/>
              <a:gd name="connsiteX3" fmla="*/ 4404325 w 4570515"/>
              <a:gd name="connsiteY3" fmla="*/ 2603390 h 2758286"/>
              <a:gd name="connsiteX4" fmla="*/ 4240694 w 4570515"/>
              <a:gd name="connsiteY4" fmla="*/ 2755792 h 2758286"/>
              <a:gd name="connsiteX5" fmla="*/ 3974793 w 4570515"/>
              <a:gd name="connsiteY5" fmla="*/ 2751243 h 2758286"/>
              <a:gd name="connsiteX6" fmla="*/ 3604350 w 4570515"/>
              <a:gd name="connsiteY6" fmla="*/ 2746694 h 2758286"/>
              <a:gd name="connsiteX7" fmla="*/ 3249816 w 4570515"/>
              <a:gd name="connsiteY7" fmla="*/ 2739870 h 2758286"/>
              <a:gd name="connsiteX8" fmla="*/ 2395298 w 4570515"/>
              <a:gd name="connsiteY8" fmla="*/ 2689827 h 2758286"/>
              <a:gd name="connsiteX9" fmla="*/ 1981674 w 4570515"/>
              <a:gd name="connsiteY9" fmla="*/ 2664806 h 2758286"/>
              <a:gd name="connsiteX10" fmla="*/ 1345331 w 4570515"/>
              <a:gd name="connsiteY10" fmla="*/ 2646609 h 2758286"/>
              <a:gd name="connsiteX11" fmla="*/ 620354 w 4570515"/>
              <a:gd name="connsiteY11" fmla="*/ 2617038 h 2758286"/>
              <a:gd name="connsiteX12" fmla="*/ 365816 w 4570515"/>
              <a:gd name="connsiteY12" fmla="*/ 2592017 h 2758286"/>
              <a:gd name="connsiteX13" fmla="*/ 190822 w 4570515"/>
              <a:gd name="connsiteY13" fmla="*/ 2551073 h 2758286"/>
              <a:gd name="connsiteX14" fmla="*/ 149914 w 4570515"/>
              <a:gd name="connsiteY14" fmla="*/ 2498756 h 2758286"/>
              <a:gd name="connsiteX15" fmla="*/ 120370 w 4570515"/>
              <a:gd name="connsiteY15" fmla="*/ 2243994 h 2758286"/>
              <a:gd name="connsiteX16" fmla="*/ 97643 w 4570515"/>
              <a:gd name="connsiteY16" fmla="*/ 1841380 h 2758286"/>
              <a:gd name="connsiteX17" fmla="*/ 79462 w 4570515"/>
              <a:gd name="connsiteY17" fmla="*/ 1507005 h 2758286"/>
              <a:gd name="connsiteX18" fmla="*/ 49917 w 4570515"/>
              <a:gd name="connsiteY18" fmla="*/ 1236321 h 2758286"/>
              <a:gd name="connsiteX19" fmla="*/ 20373 w 4570515"/>
              <a:gd name="connsiteY19" fmla="*/ 867826 h 2758286"/>
              <a:gd name="connsiteX20" fmla="*/ 2191 w 4570515"/>
              <a:gd name="connsiteY20" fmla="*/ 547099 h 2758286"/>
              <a:gd name="connsiteX21" fmla="*/ 29463 w 4570515"/>
              <a:gd name="connsiteY21" fmla="*/ 228647 h 2758286"/>
              <a:gd name="connsiteX22" fmla="*/ 47645 w 4570515"/>
              <a:gd name="connsiteY22" fmla="*/ 171781 h 2758286"/>
              <a:gd name="connsiteX23" fmla="*/ 152187 w 4570515"/>
              <a:gd name="connsiteY23" fmla="*/ 101266 h 2758286"/>
              <a:gd name="connsiteX24" fmla="*/ 527175 w 4570515"/>
              <a:gd name="connsiteY24" fmla="*/ 119463 h 2758286"/>
              <a:gd name="connsiteX25" fmla="*/ 843074 w 4570515"/>
              <a:gd name="connsiteY25" fmla="*/ 133111 h 2758286"/>
              <a:gd name="connsiteX26" fmla="*/ 1808952 w 4570515"/>
              <a:gd name="connsiteY26" fmla="*/ 117189 h 2758286"/>
              <a:gd name="connsiteX27" fmla="*/ 2358935 w 4570515"/>
              <a:gd name="connsiteY27" fmla="*/ 103541 h 2758286"/>
              <a:gd name="connsiteX28" fmla="*/ 2920281 w 4570515"/>
              <a:gd name="connsiteY28" fmla="*/ 76245 h 2758286"/>
              <a:gd name="connsiteX29" fmla="*/ 3404357 w 4570515"/>
              <a:gd name="connsiteY29" fmla="*/ 46674 h 2758286"/>
              <a:gd name="connsiteX30" fmla="*/ 3761163 w 4570515"/>
              <a:gd name="connsiteY30" fmla="*/ 8005 h 2758286"/>
              <a:gd name="connsiteX31" fmla="*/ 4479323 w 4570515"/>
              <a:gd name="connsiteY31" fmla="*/ 103541 h 2758286"/>
              <a:gd name="connsiteX32" fmla="*/ 4549775 w 4570515"/>
              <a:gd name="connsiteY32" fmla="*/ 194527 h 2758286"/>
              <a:gd name="connsiteX33" fmla="*/ 4570229 w 4570515"/>
              <a:gd name="connsiteY33" fmla="*/ 763192 h 2758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4570515" h="2758286">
                <a:moveTo>
                  <a:pt x="4570229" y="763192"/>
                </a:moveTo>
                <a:cubicBezTo>
                  <a:pt x="4572501" y="967911"/>
                  <a:pt x="4561138" y="1170356"/>
                  <a:pt x="4540684" y="1372800"/>
                </a:cubicBezTo>
                <a:cubicBezTo>
                  <a:pt x="4527048" y="1536576"/>
                  <a:pt x="4515685" y="1702626"/>
                  <a:pt x="4504322" y="1868676"/>
                </a:cubicBezTo>
                <a:cubicBezTo>
                  <a:pt x="4486140" y="2114339"/>
                  <a:pt x="4454323" y="2360002"/>
                  <a:pt x="4404325" y="2603390"/>
                </a:cubicBezTo>
                <a:cubicBezTo>
                  <a:pt x="4379326" y="2721673"/>
                  <a:pt x="4361144" y="2744419"/>
                  <a:pt x="4240694" y="2755792"/>
                </a:cubicBezTo>
                <a:cubicBezTo>
                  <a:pt x="4152060" y="2762616"/>
                  <a:pt x="4063427" y="2753518"/>
                  <a:pt x="3974793" y="2751243"/>
                </a:cubicBezTo>
                <a:cubicBezTo>
                  <a:pt x="3852070" y="2748969"/>
                  <a:pt x="3727074" y="2746694"/>
                  <a:pt x="3604350" y="2746694"/>
                </a:cubicBezTo>
                <a:cubicBezTo>
                  <a:pt x="3486172" y="2744419"/>
                  <a:pt x="3367994" y="2746694"/>
                  <a:pt x="3249816" y="2739870"/>
                </a:cubicBezTo>
                <a:cubicBezTo>
                  <a:pt x="2965734" y="2723947"/>
                  <a:pt x="2679380" y="2708025"/>
                  <a:pt x="2395298" y="2689827"/>
                </a:cubicBezTo>
                <a:cubicBezTo>
                  <a:pt x="2256666" y="2680729"/>
                  <a:pt x="2120306" y="2673905"/>
                  <a:pt x="1981674" y="2664806"/>
                </a:cubicBezTo>
                <a:cubicBezTo>
                  <a:pt x="1770317" y="2651158"/>
                  <a:pt x="1556688" y="2639785"/>
                  <a:pt x="1345331" y="2646609"/>
                </a:cubicBezTo>
                <a:cubicBezTo>
                  <a:pt x="1104429" y="2651158"/>
                  <a:pt x="861255" y="2642060"/>
                  <a:pt x="620354" y="2617038"/>
                </a:cubicBezTo>
                <a:cubicBezTo>
                  <a:pt x="536266" y="2607940"/>
                  <a:pt x="449905" y="2603390"/>
                  <a:pt x="365816" y="2592017"/>
                </a:cubicBezTo>
                <a:cubicBezTo>
                  <a:pt x="306727" y="2582918"/>
                  <a:pt x="249911" y="2566996"/>
                  <a:pt x="190822" y="2551073"/>
                </a:cubicBezTo>
                <a:cubicBezTo>
                  <a:pt x="168095" y="2544249"/>
                  <a:pt x="149914" y="2523777"/>
                  <a:pt x="149914" y="2498756"/>
                </a:cubicBezTo>
                <a:cubicBezTo>
                  <a:pt x="140823" y="2414594"/>
                  <a:pt x="127188" y="2330431"/>
                  <a:pt x="120370" y="2243994"/>
                </a:cubicBezTo>
                <a:cubicBezTo>
                  <a:pt x="111279" y="2109789"/>
                  <a:pt x="104461" y="1975585"/>
                  <a:pt x="97643" y="1841380"/>
                </a:cubicBezTo>
                <a:cubicBezTo>
                  <a:pt x="90825" y="1729922"/>
                  <a:pt x="88552" y="1618463"/>
                  <a:pt x="79462" y="1507005"/>
                </a:cubicBezTo>
                <a:cubicBezTo>
                  <a:pt x="72644" y="1416019"/>
                  <a:pt x="56735" y="1327307"/>
                  <a:pt x="49917" y="1236321"/>
                </a:cubicBezTo>
                <a:cubicBezTo>
                  <a:pt x="38554" y="1113489"/>
                  <a:pt x="29463" y="990658"/>
                  <a:pt x="20373" y="867826"/>
                </a:cubicBezTo>
                <a:cubicBezTo>
                  <a:pt x="13555" y="760917"/>
                  <a:pt x="6737" y="654008"/>
                  <a:pt x="2191" y="547099"/>
                </a:cubicBezTo>
                <a:cubicBezTo>
                  <a:pt x="-4626" y="440190"/>
                  <a:pt x="4464" y="333281"/>
                  <a:pt x="29463" y="228647"/>
                </a:cubicBezTo>
                <a:cubicBezTo>
                  <a:pt x="34009" y="208175"/>
                  <a:pt x="40827" y="189978"/>
                  <a:pt x="47645" y="171781"/>
                </a:cubicBezTo>
                <a:cubicBezTo>
                  <a:pt x="61281" y="126287"/>
                  <a:pt x="104461" y="96717"/>
                  <a:pt x="152187" y="101266"/>
                </a:cubicBezTo>
                <a:cubicBezTo>
                  <a:pt x="277183" y="108090"/>
                  <a:pt x="402179" y="114914"/>
                  <a:pt x="527175" y="119463"/>
                </a:cubicBezTo>
                <a:cubicBezTo>
                  <a:pt x="631717" y="124013"/>
                  <a:pt x="738532" y="130837"/>
                  <a:pt x="843074" y="133111"/>
                </a:cubicBezTo>
                <a:cubicBezTo>
                  <a:pt x="1165791" y="139935"/>
                  <a:pt x="1486235" y="130837"/>
                  <a:pt x="1808952" y="117189"/>
                </a:cubicBezTo>
                <a:cubicBezTo>
                  <a:pt x="1993037" y="110365"/>
                  <a:pt x="2177123" y="110365"/>
                  <a:pt x="2358935" y="103541"/>
                </a:cubicBezTo>
                <a:cubicBezTo>
                  <a:pt x="2545293" y="96717"/>
                  <a:pt x="2731650" y="87618"/>
                  <a:pt x="2920281" y="76245"/>
                </a:cubicBezTo>
                <a:cubicBezTo>
                  <a:pt x="3081640" y="67146"/>
                  <a:pt x="3242998" y="60322"/>
                  <a:pt x="3404357" y="46674"/>
                </a:cubicBezTo>
                <a:cubicBezTo>
                  <a:pt x="3522535" y="35301"/>
                  <a:pt x="3642985" y="19379"/>
                  <a:pt x="3761163" y="8005"/>
                </a:cubicBezTo>
                <a:cubicBezTo>
                  <a:pt x="4004337" y="-17016"/>
                  <a:pt x="4249784" y="17104"/>
                  <a:pt x="4479323" y="103541"/>
                </a:cubicBezTo>
                <a:cubicBezTo>
                  <a:pt x="4522503" y="119463"/>
                  <a:pt x="4547502" y="146759"/>
                  <a:pt x="4549775" y="194527"/>
                </a:cubicBezTo>
                <a:cubicBezTo>
                  <a:pt x="4554320" y="365127"/>
                  <a:pt x="4561138" y="531177"/>
                  <a:pt x="4570229" y="763192"/>
                </a:cubicBezTo>
                <a:close/>
              </a:path>
            </a:pathLst>
          </a:custGeom>
          <a:solidFill>
            <a:srgbClr val="4884EE">
              <a:alpha val="75000"/>
            </a:srgbClr>
          </a:solidFill>
          <a:ln w="22699" cap="flat">
            <a:noFill/>
            <a:prstDash val="solid"/>
            <a:miter/>
          </a:ln>
        </p:spPr>
        <p:txBody>
          <a:bodyPr rtlCol="0" anchor="ctr"/>
          <a:lstStyle/>
          <a:p>
            <a:endParaRPr lang="en-US"/>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81885" y="1470244"/>
            <a:ext cx="5022887" cy="5022630"/>
          </a:xfrm>
          <a:prstGeom prst="rect">
            <a:avLst/>
          </a:prstGeom>
        </p:spPr>
        <p:txBody>
          <a:bodyPr lIns="0" rIns="90000"/>
          <a:lstStyle>
            <a:lvl1pPr marL="0" indent="0">
              <a:buFontTx/>
              <a:buNone/>
              <a:defRPr b="0" i="0" baseline="0">
                <a:solidFill>
                  <a:schemeClr val="bg1"/>
                </a:solidFill>
              </a:defRPr>
            </a:lvl1pPr>
            <a:lvl2pPr marL="800100" indent="-342900">
              <a:buFont typeface="Arial" panose="020B0604020202020204" pitchFamily="34" charset="0"/>
              <a:buChar char="•"/>
              <a:defRPr>
                <a:solidFill>
                  <a:schemeClr val="bg1"/>
                </a:solidFill>
              </a:defRPr>
            </a:lvl2pPr>
            <a:lvl3pPr marL="1257300" indent="-342900">
              <a:buFont typeface="Arial" panose="020B0604020202020204" pitchFamily="34" charset="0"/>
              <a:buChar char="•"/>
              <a:defRPr>
                <a:solidFill>
                  <a:schemeClr val="bg1"/>
                </a:solidFill>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sp>
        <p:nvSpPr>
          <p:cNvPr id="6" name="Content Placeholder 2">
            <a:extLst>
              <a:ext uri="{FF2B5EF4-FFF2-40B4-BE49-F238E27FC236}">
                <a16:creationId xmlns:a16="http://schemas.microsoft.com/office/drawing/2014/main" id="{613C50CF-7625-3423-D7C1-AB8CCED37FEC}"/>
              </a:ext>
            </a:extLst>
          </p:cNvPr>
          <p:cNvSpPr>
            <a:spLocks noGrp="1"/>
          </p:cNvSpPr>
          <p:nvPr>
            <p:ph idx="10" hasCustomPrompt="1"/>
          </p:nvPr>
        </p:nvSpPr>
        <p:spPr>
          <a:xfrm>
            <a:off x="6096000" y="1470244"/>
            <a:ext cx="5022887" cy="5022630"/>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grpSp>
        <p:nvGrpSpPr>
          <p:cNvPr id="7" name="Group 2">
            <a:extLst>
              <a:ext uri="{FF2B5EF4-FFF2-40B4-BE49-F238E27FC236}">
                <a16:creationId xmlns:a16="http://schemas.microsoft.com/office/drawing/2014/main" id="{9D231B6F-0207-B4E6-7EFC-2FD85D553AC9}"/>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8" name="Freeform 3">
              <a:extLst>
                <a:ext uri="{FF2B5EF4-FFF2-40B4-BE49-F238E27FC236}">
                  <a16:creationId xmlns:a16="http://schemas.microsoft.com/office/drawing/2014/main" id="{609CF6F6-8160-B80F-7645-3A9747E8670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55EB3331-8CBC-F8E3-17F2-B2A834697C0F}"/>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704715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Content-Pebble-Lef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243816" y="1178981"/>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38651" y="5669571"/>
            <a:ext cx="3643313" cy="579437"/>
          </a:xfrm>
          <a:prstGeom prst="rect">
            <a:avLst/>
          </a:prstGeom>
          <a:blipFill>
            <a:blip r:embed="rId2"/>
            <a:stretch>
              <a:fillRect/>
            </a:stretch>
          </a:blipFill>
        </p:spPr>
        <p:txBody>
          <a:bodyPr/>
          <a:lstStyle/>
          <a:p>
            <a:r>
              <a:rPr lang="en-US" dirty="0"/>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1008217" y="5752121"/>
            <a:ext cx="2830459"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5213534" y="1065876"/>
            <a:ext cx="5905354" cy="5183131"/>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dirty="0"/>
              <a:t>Click to edit text</a:t>
            </a:r>
          </a:p>
          <a:p>
            <a:pPr lvl="1"/>
            <a:r>
              <a:rPr lang="en-GB" dirty="0"/>
              <a:t>Bullet level</a:t>
            </a:r>
          </a:p>
          <a:p>
            <a:pPr lvl="2"/>
            <a:r>
              <a:rPr lang="en-GB" dirty="0"/>
              <a:t>Second level</a:t>
            </a:r>
          </a:p>
        </p:txBody>
      </p:sp>
      <p:grpSp>
        <p:nvGrpSpPr>
          <p:cNvPr id="3" name="Group 2">
            <a:extLst>
              <a:ext uri="{FF2B5EF4-FFF2-40B4-BE49-F238E27FC236}">
                <a16:creationId xmlns:a16="http://schemas.microsoft.com/office/drawing/2014/main" id="{0503B040-1762-EED1-1DC4-312810611D3B}"/>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4" name="Freeform 3">
              <a:extLst>
                <a:ext uri="{FF2B5EF4-FFF2-40B4-BE49-F238E27FC236}">
                  <a16:creationId xmlns:a16="http://schemas.microsoft.com/office/drawing/2014/main" id="{273B2B6A-C5EE-4C70-6F4C-DCD259163917}"/>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9" name="TextBox 8">
            <a:extLst>
              <a:ext uri="{FF2B5EF4-FFF2-40B4-BE49-F238E27FC236}">
                <a16:creationId xmlns:a16="http://schemas.microsoft.com/office/drawing/2014/main" id="{F93F2869-0204-4F99-45CD-EBC0CFD46F35}"/>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378239352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Content-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 uri="{C183D7F6-B498-43B3-948B-1728B52AA6E4}">
                <adec:decorative xmlns:adec="http://schemas.microsoft.com/office/drawing/2017/decorative" val="0"/>
              </a:ext>
            </a:extLst>
          </p:cNvPr>
          <p:cNvSpPr>
            <a:spLocks noGrp="1"/>
          </p:cNvSpPr>
          <p:nvPr>
            <p:ph type="title"/>
          </p:nvPr>
        </p:nvSpPr>
        <p:spPr>
          <a:xfrm>
            <a:off x="357187" y="365126"/>
            <a:ext cx="10996613"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2"/>
            <a:ext cx="5905354" cy="4383786"/>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2" name="Picture Placeholder 47">
            <a:extLst>
              <a:ext uri="{FF2B5EF4-FFF2-40B4-BE49-F238E27FC236}">
                <a16:creationId xmlns:a16="http://schemas.microsoft.com/office/drawing/2014/main" id="{E6E49DD5-550C-9257-424C-6F84C1CE75D4}"/>
              </a:ext>
            </a:extLst>
          </p:cNvPr>
          <p:cNvSpPr>
            <a:spLocks noGrp="1"/>
          </p:cNvSpPr>
          <p:nvPr>
            <p:ph type="pic" sz="quarter" idx="14" hasCustomPrompt="1"/>
          </p:nvPr>
        </p:nvSpPr>
        <p:spPr>
          <a:xfrm>
            <a:off x="6583284" y="1075414"/>
            <a:ext cx="4632984" cy="4093986"/>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6" name="Picture Placeholder 15">
            <a:extLst>
              <a:ext uri="{FF2B5EF4-FFF2-40B4-BE49-F238E27FC236}">
                <a16:creationId xmlns:a16="http://schemas.microsoft.com/office/drawing/2014/main" id="{1F06F181-EF0F-68FA-60E5-D566B1226EF8}"/>
              </a:ext>
              <a:ext uri="{C183D7F6-B498-43B3-948B-1728B52AA6E4}">
                <adec:decorative xmlns:adec="http://schemas.microsoft.com/office/drawing/2017/decorative" val="1"/>
              </a:ext>
            </a:extLst>
          </p:cNvPr>
          <p:cNvSpPr>
            <a:spLocks noGrp="1"/>
          </p:cNvSpPr>
          <p:nvPr>
            <p:ph type="pic" sz="quarter" idx="24" hasCustomPrompt="1"/>
          </p:nvPr>
        </p:nvSpPr>
        <p:spPr>
          <a:xfrm>
            <a:off x="7078120" y="5589969"/>
            <a:ext cx="3643313" cy="579437"/>
          </a:xfrm>
          <a:prstGeom prst="rect">
            <a:avLst/>
          </a:prstGeom>
          <a:blipFill>
            <a:blip r:embed="rId2"/>
            <a:stretch>
              <a:fillRect/>
            </a:stretch>
          </a:blipFill>
        </p:spPr>
        <p:txBody>
          <a:bodyPr/>
          <a:lstStyle/>
          <a:p>
            <a:r>
              <a:rPr lang="en-US"/>
              <a:t> </a:t>
            </a:r>
          </a:p>
        </p:txBody>
      </p:sp>
      <p:sp>
        <p:nvSpPr>
          <p:cNvPr id="8" name="Text Placeholder 41">
            <a:extLst>
              <a:ext uri="{FF2B5EF4-FFF2-40B4-BE49-F238E27FC236}">
                <a16:creationId xmlns:a16="http://schemas.microsoft.com/office/drawing/2014/main" id="{CD5E8960-9ED3-2081-B390-CBF38C392AC5}"/>
              </a:ext>
            </a:extLst>
          </p:cNvPr>
          <p:cNvSpPr>
            <a:spLocks noGrp="1"/>
          </p:cNvSpPr>
          <p:nvPr>
            <p:ph type="body" sz="quarter" idx="23"/>
          </p:nvPr>
        </p:nvSpPr>
        <p:spPr>
          <a:xfrm>
            <a:off x="7347686" y="5672519"/>
            <a:ext cx="2830459"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grpSp>
        <p:nvGrpSpPr>
          <p:cNvPr id="6" name="Group 2">
            <a:extLst>
              <a:ext uri="{FF2B5EF4-FFF2-40B4-BE49-F238E27FC236}">
                <a16:creationId xmlns:a16="http://schemas.microsoft.com/office/drawing/2014/main" id="{930154C0-CE23-B266-B4D5-7062B5CC160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7" name="Freeform 3">
              <a:extLst>
                <a:ext uri="{FF2B5EF4-FFF2-40B4-BE49-F238E27FC236}">
                  <a16:creationId xmlns:a16="http://schemas.microsoft.com/office/drawing/2014/main" id="{FFB0111E-893D-1FEE-76E1-8B9D971F8E54}"/>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solidFill>
                  <a:schemeClr val="tx1"/>
                </a:solidFill>
              </a:endParaRPr>
            </a:p>
          </p:txBody>
        </p:sp>
      </p:grpSp>
      <p:sp>
        <p:nvSpPr>
          <p:cNvPr id="9" name="TextBox 8">
            <a:extLst>
              <a:ext uri="{FF2B5EF4-FFF2-40B4-BE49-F238E27FC236}">
                <a16:creationId xmlns:a16="http://schemas.microsoft.com/office/drawing/2014/main" id="{5C313C51-2B40-6279-B57F-288FE344E38E}"/>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249194951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Content-2-Pebble-Right">
    <p:spTree>
      <p:nvGrpSpPr>
        <p:cNvPr id="1" name=""/>
        <p:cNvGrpSpPr/>
        <p:nvPr/>
      </p:nvGrpSpPr>
      <p:grpSpPr>
        <a:xfrm>
          <a:off x="0" y="0"/>
          <a:ext cx="0" cy="0"/>
          <a:chOff x="0" y="0"/>
          <a:chExt cx="0" cy="0"/>
        </a:xfrm>
      </p:grpSpPr>
      <p:sp>
        <p:nvSpPr>
          <p:cNvPr id="19" name="Title 18">
            <a:extLst>
              <a:ext uri="{FF2B5EF4-FFF2-40B4-BE49-F238E27FC236}">
                <a16:creationId xmlns:a16="http://schemas.microsoft.com/office/drawing/2014/main" id="{0ECA9B9A-3111-4A58-2F7B-030E6944C48B}"/>
              </a:ext>
            </a:extLst>
          </p:cNvPr>
          <p:cNvSpPr>
            <a:spLocks noGrp="1"/>
          </p:cNvSpPr>
          <p:nvPr>
            <p:ph type="title"/>
          </p:nvPr>
        </p:nvSpPr>
        <p:spPr>
          <a:xfrm>
            <a:off x="357188" y="365126"/>
            <a:ext cx="6819952" cy="710288"/>
          </a:xfrm>
          <a:prstGeom prst="rect">
            <a:avLst/>
          </a:prstGeom>
        </p:spPr>
        <p:txBody>
          <a:bodyPr lIns="0" rIns="90000"/>
          <a:lstStyle>
            <a:lvl1pPr>
              <a:defRPr sz="3200" baseline="0">
                <a:solidFill>
                  <a:srgbClr val="4884EE"/>
                </a:solidFill>
              </a:defRPr>
            </a:lvl1pPr>
          </a:lstStyle>
          <a:p>
            <a:r>
              <a:rPr lang="en-GB" dirty="0"/>
              <a:t>Click to edit</a:t>
            </a:r>
            <a:endParaRPr lang="en-US" dirty="0"/>
          </a:p>
        </p:txBody>
      </p:sp>
      <p:sp>
        <p:nvSpPr>
          <p:cNvPr id="23" name="Content Placeholder 2">
            <a:extLst>
              <a:ext uri="{FF2B5EF4-FFF2-40B4-BE49-F238E27FC236}">
                <a16:creationId xmlns:a16="http://schemas.microsoft.com/office/drawing/2014/main" id="{2D4FEF29-A892-E704-608B-3048DF120735}"/>
              </a:ext>
            </a:extLst>
          </p:cNvPr>
          <p:cNvSpPr>
            <a:spLocks noGrp="1"/>
          </p:cNvSpPr>
          <p:nvPr>
            <p:ph idx="1" hasCustomPrompt="1"/>
          </p:nvPr>
        </p:nvSpPr>
        <p:spPr>
          <a:xfrm>
            <a:off x="357187" y="1080311"/>
            <a:ext cx="5905354" cy="5308613"/>
          </a:xfrm>
          <a:prstGeom prst="rect">
            <a:avLst/>
          </a:prstGeom>
        </p:spPr>
        <p:txBody>
          <a:bodyPr lIns="0" rIns="90000"/>
          <a:lstStyle>
            <a:lvl1pPr marL="0" indent="0">
              <a:buFontTx/>
              <a:buNone/>
              <a:defRPr b="0" i="0" baseline="0"/>
            </a:lvl1pPr>
            <a:lvl2pPr marL="800100" indent="-342900">
              <a:buFont typeface="Arial" panose="020B0604020202020204" pitchFamily="34" charset="0"/>
              <a:buChar char="•"/>
              <a:defRPr/>
            </a:lvl2pPr>
            <a:lvl3pPr marL="1257300" indent="-342900">
              <a:buFont typeface="Arial" panose="020B0604020202020204" pitchFamily="34" charset="0"/>
              <a:buChar char="•"/>
              <a:defRPr/>
            </a:lvl3pPr>
            <a:lvl4pPr marL="1371600" indent="0">
              <a:buFontTx/>
              <a:buNone/>
              <a:defRPr/>
            </a:lvl4pPr>
            <a:lvl5pPr marL="1828800" indent="0">
              <a:buFontTx/>
              <a:buNone/>
              <a:defRPr/>
            </a:lvl5pPr>
          </a:lstStyle>
          <a:p>
            <a:pPr lvl="0"/>
            <a:r>
              <a:rPr lang="en-GB"/>
              <a:t>Click to edit text</a:t>
            </a:r>
          </a:p>
          <a:p>
            <a:pPr lvl="1"/>
            <a:r>
              <a:rPr lang="en-GB"/>
              <a:t>Bullet level</a:t>
            </a:r>
          </a:p>
          <a:p>
            <a:pPr lvl="2"/>
            <a:r>
              <a:rPr lang="en-GB"/>
              <a:t>Second level</a:t>
            </a:r>
          </a:p>
        </p:txBody>
      </p:sp>
      <p:sp>
        <p:nvSpPr>
          <p:cNvPr id="7" name="Picture Placeholder 43">
            <a:extLst>
              <a:ext uri="{FF2B5EF4-FFF2-40B4-BE49-F238E27FC236}">
                <a16:creationId xmlns:a16="http://schemas.microsoft.com/office/drawing/2014/main" id="{119E02C8-E0FD-C021-53C9-50A98870C034}"/>
              </a:ext>
            </a:extLst>
          </p:cNvPr>
          <p:cNvSpPr>
            <a:spLocks noGrp="1"/>
          </p:cNvSpPr>
          <p:nvPr>
            <p:ph type="pic" sz="quarter" idx="13" hasCustomPrompt="1"/>
          </p:nvPr>
        </p:nvSpPr>
        <p:spPr>
          <a:xfrm>
            <a:off x="7152453" y="127931"/>
            <a:ext cx="4204166" cy="3070506"/>
          </a:xfrm>
          <a:custGeom>
            <a:avLst/>
            <a:gdLst>
              <a:gd name="connsiteX0" fmla="*/ 1284154 w 4727624"/>
              <a:gd name="connsiteY0" fmla="*/ 0 h 3452813"/>
              <a:gd name="connsiteX1" fmla="*/ 1298461 w 4727624"/>
              <a:gd name="connsiteY1" fmla="*/ 0 h 3452813"/>
              <a:gd name="connsiteX2" fmla="*/ 1376680 w 4727624"/>
              <a:gd name="connsiteY2" fmla="*/ 1055 h 3452813"/>
              <a:gd name="connsiteX3" fmla="*/ 4719748 w 4727624"/>
              <a:gd name="connsiteY3" fmla="*/ 1626257 h 3452813"/>
              <a:gd name="connsiteX4" fmla="*/ 4727624 w 4727624"/>
              <a:gd name="connsiteY4" fmla="*/ 1715565 h 3452813"/>
              <a:gd name="connsiteX5" fmla="*/ 4727624 w 4727624"/>
              <a:gd name="connsiteY5" fmla="*/ 1715588 h 3452813"/>
              <a:gd name="connsiteX6" fmla="*/ 4710061 w 4727624"/>
              <a:gd name="connsiteY6" fmla="*/ 1892018 h 3452813"/>
              <a:gd name="connsiteX7" fmla="*/ 2399224 w 4727624"/>
              <a:gd name="connsiteY7" fmla="*/ 3448684 h 3452813"/>
              <a:gd name="connsiteX8" fmla="*/ 38925 w 4727624"/>
              <a:gd name="connsiteY8" fmla="*/ 2130247 h 3452813"/>
              <a:gd name="connsiteX9" fmla="*/ 1208378 w 4727624"/>
              <a:gd name="connsiteY9" fmla="*/ 3735 h 34528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727624" h="3452813">
                <a:moveTo>
                  <a:pt x="1284154" y="0"/>
                </a:moveTo>
                <a:lnTo>
                  <a:pt x="1298461" y="0"/>
                </a:lnTo>
                <a:lnTo>
                  <a:pt x="1376680" y="1055"/>
                </a:lnTo>
                <a:cubicBezTo>
                  <a:pt x="2289869" y="36882"/>
                  <a:pt x="4568831" y="767049"/>
                  <a:pt x="4719748" y="1626257"/>
                </a:cubicBezTo>
                <a:lnTo>
                  <a:pt x="4727624" y="1715565"/>
                </a:lnTo>
                <a:lnTo>
                  <a:pt x="4727624" y="1715588"/>
                </a:lnTo>
                <a:lnTo>
                  <a:pt x="4710061" y="1892018"/>
                </a:lnTo>
                <a:cubicBezTo>
                  <a:pt x="4537247" y="2758608"/>
                  <a:pt x="3131834" y="3383892"/>
                  <a:pt x="2399224" y="3448684"/>
                </a:cubicBezTo>
                <a:cubicBezTo>
                  <a:pt x="1617774" y="3517796"/>
                  <a:pt x="237399" y="2704405"/>
                  <a:pt x="38925" y="2130247"/>
                </a:cubicBezTo>
                <a:cubicBezTo>
                  <a:pt x="-159549" y="1556089"/>
                  <a:pt x="426928" y="72847"/>
                  <a:pt x="1208378" y="3735"/>
                </a:cubicBezTo>
                <a:close/>
              </a:path>
            </a:pathLst>
          </a:custGeom>
        </p:spPr>
        <p:txBody>
          <a:bodyPr wrap="square">
            <a:noAutofit/>
          </a:bodyPr>
          <a:lstStyle/>
          <a:p>
            <a:r>
              <a:rPr lang="en-US"/>
              <a:t> </a:t>
            </a:r>
          </a:p>
        </p:txBody>
      </p:sp>
      <p:sp>
        <p:nvSpPr>
          <p:cNvPr id="10" name="Washi">
            <a:extLst>
              <a:ext uri="{FF2B5EF4-FFF2-40B4-BE49-F238E27FC236}">
                <a16:creationId xmlns:a16="http://schemas.microsoft.com/office/drawing/2014/main" id="{39C52D04-F408-5642-E06A-3FDED0B51852}"/>
              </a:ext>
              <a:ext uri="{C183D7F6-B498-43B3-948B-1728B52AA6E4}">
                <adec:decorative xmlns:adec="http://schemas.microsoft.com/office/drawing/2017/decorative" val="1"/>
              </a:ext>
            </a:extLst>
          </p:cNvPr>
          <p:cNvSpPr>
            <a:spLocks noGrp="1"/>
          </p:cNvSpPr>
          <p:nvPr>
            <p:ph type="pic" sz="quarter" idx="24" hasCustomPrompt="1"/>
          </p:nvPr>
        </p:nvSpPr>
        <p:spPr>
          <a:xfrm>
            <a:off x="7177139" y="2630017"/>
            <a:ext cx="2223218" cy="579437"/>
          </a:xfrm>
          <a:prstGeom prst="rect">
            <a:avLst/>
          </a:prstGeom>
          <a:blipFill>
            <a:blip r:embed="rId2"/>
            <a:stretch>
              <a:fillRect/>
            </a:stretch>
          </a:blipFill>
        </p:spPr>
        <p:txBody>
          <a:bodyPr/>
          <a:lstStyle/>
          <a:p>
            <a:r>
              <a:rPr lang="en-US"/>
              <a:t> </a:t>
            </a:r>
          </a:p>
        </p:txBody>
      </p:sp>
      <p:sp>
        <p:nvSpPr>
          <p:cNvPr id="14" name="Text Placeholder 41">
            <a:extLst>
              <a:ext uri="{FF2B5EF4-FFF2-40B4-BE49-F238E27FC236}">
                <a16:creationId xmlns:a16="http://schemas.microsoft.com/office/drawing/2014/main" id="{6E098A6C-30D9-2247-8DF2-5E5C9D8A4AA0}"/>
              </a:ext>
            </a:extLst>
          </p:cNvPr>
          <p:cNvSpPr>
            <a:spLocks noGrp="1"/>
          </p:cNvSpPr>
          <p:nvPr>
            <p:ph type="body" sz="quarter" idx="23"/>
          </p:nvPr>
        </p:nvSpPr>
        <p:spPr>
          <a:xfrm>
            <a:off x="7232224" y="2701550"/>
            <a:ext cx="2021945"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sp>
        <p:nvSpPr>
          <p:cNvPr id="9" name="Picture Placeholder 47">
            <a:extLst>
              <a:ext uri="{FF2B5EF4-FFF2-40B4-BE49-F238E27FC236}">
                <a16:creationId xmlns:a16="http://schemas.microsoft.com/office/drawing/2014/main" id="{FFE1C230-603A-EEEC-B599-2DE9E313C8A2}"/>
              </a:ext>
            </a:extLst>
          </p:cNvPr>
          <p:cNvSpPr>
            <a:spLocks noGrp="1"/>
          </p:cNvSpPr>
          <p:nvPr>
            <p:ph type="pic" sz="quarter" idx="14" hasCustomPrompt="1"/>
          </p:nvPr>
        </p:nvSpPr>
        <p:spPr>
          <a:xfrm>
            <a:off x="6352998" y="3355905"/>
            <a:ext cx="4823228" cy="3374164"/>
          </a:xfrm>
          <a:custGeom>
            <a:avLst/>
            <a:gdLst>
              <a:gd name="connsiteX0" fmla="*/ 2020018 w 5047470"/>
              <a:gd name="connsiteY0" fmla="*/ 0 h 3531036"/>
              <a:gd name="connsiteX1" fmla="*/ 2024920 w 5047470"/>
              <a:gd name="connsiteY1" fmla="*/ 0 h 3531036"/>
              <a:gd name="connsiteX2" fmla="*/ 2275186 w 5047470"/>
              <a:gd name="connsiteY2" fmla="*/ 5334 h 3531036"/>
              <a:gd name="connsiteX3" fmla="*/ 4233310 w 5047470"/>
              <a:gd name="connsiteY3" fmla="*/ 509457 h 3531036"/>
              <a:gd name="connsiteX4" fmla="*/ 4741974 w 5047470"/>
              <a:gd name="connsiteY4" fmla="*/ 3216818 h 3531036"/>
              <a:gd name="connsiteX5" fmla="*/ 286933 w 5047470"/>
              <a:gd name="connsiteY5" fmla="*/ 3216818 h 3531036"/>
              <a:gd name="connsiteX6" fmla="*/ 827495 w 5047470"/>
              <a:gd name="connsiteY6" fmla="*/ 245214 h 3531036"/>
              <a:gd name="connsiteX7" fmla="*/ 1777462 w 5047470"/>
              <a:gd name="connsiteY7" fmla="*/ 6800 h 3531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47470" h="3531036">
                <a:moveTo>
                  <a:pt x="2020018" y="0"/>
                </a:moveTo>
                <a:lnTo>
                  <a:pt x="2024920" y="0"/>
                </a:lnTo>
                <a:lnTo>
                  <a:pt x="2275186" y="5334"/>
                </a:lnTo>
                <a:cubicBezTo>
                  <a:pt x="3042689" y="39314"/>
                  <a:pt x="3866328" y="230869"/>
                  <a:pt x="4233310" y="509457"/>
                </a:cubicBezTo>
                <a:cubicBezTo>
                  <a:pt x="4885723" y="1004725"/>
                  <a:pt x="5399704" y="2765591"/>
                  <a:pt x="4741974" y="3216818"/>
                </a:cubicBezTo>
                <a:cubicBezTo>
                  <a:pt x="4084245" y="3668045"/>
                  <a:pt x="918081" y="3602215"/>
                  <a:pt x="286933" y="3216818"/>
                </a:cubicBezTo>
                <a:cubicBezTo>
                  <a:pt x="-344215" y="2831420"/>
                  <a:pt x="169766" y="696441"/>
                  <a:pt x="827495" y="245214"/>
                </a:cubicBezTo>
                <a:cubicBezTo>
                  <a:pt x="1033036" y="104205"/>
                  <a:pt x="1379001" y="28766"/>
                  <a:pt x="1777462" y="6800"/>
                </a:cubicBezTo>
                <a:close/>
              </a:path>
            </a:pathLst>
          </a:custGeom>
        </p:spPr>
        <p:txBody>
          <a:bodyPr wrap="square">
            <a:noAutofit/>
          </a:bodyPr>
          <a:lstStyle/>
          <a:p>
            <a:r>
              <a:rPr lang="en-US"/>
              <a:t> </a:t>
            </a:r>
          </a:p>
        </p:txBody>
      </p:sp>
      <p:sp>
        <p:nvSpPr>
          <p:cNvPr id="15" name="Washi">
            <a:extLst>
              <a:ext uri="{FF2B5EF4-FFF2-40B4-BE49-F238E27FC236}">
                <a16:creationId xmlns:a16="http://schemas.microsoft.com/office/drawing/2014/main" id="{E3B1B4E7-928C-1AD7-05F2-BB41C3FEB1C2}"/>
              </a:ext>
              <a:ext uri="{C183D7F6-B498-43B3-948B-1728B52AA6E4}">
                <adec:decorative xmlns:adec="http://schemas.microsoft.com/office/drawing/2017/decorative" val="1"/>
              </a:ext>
            </a:extLst>
          </p:cNvPr>
          <p:cNvSpPr>
            <a:spLocks noGrp="1"/>
          </p:cNvSpPr>
          <p:nvPr>
            <p:ph type="pic" sz="quarter" idx="25" hasCustomPrompt="1"/>
          </p:nvPr>
        </p:nvSpPr>
        <p:spPr>
          <a:xfrm>
            <a:off x="9178952" y="6110222"/>
            <a:ext cx="2223218" cy="579437"/>
          </a:xfrm>
          <a:prstGeom prst="rect">
            <a:avLst/>
          </a:prstGeom>
          <a:blipFill>
            <a:blip r:embed="rId2"/>
            <a:stretch>
              <a:fillRect/>
            </a:stretch>
          </a:blipFill>
        </p:spPr>
        <p:txBody>
          <a:bodyPr/>
          <a:lstStyle/>
          <a:p>
            <a:r>
              <a:rPr lang="en-US"/>
              <a:t> </a:t>
            </a:r>
          </a:p>
        </p:txBody>
      </p:sp>
      <p:sp>
        <p:nvSpPr>
          <p:cNvPr id="17" name="Text Placeholder 41">
            <a:extLst>
              <a:ext uri="{FF2B5EF4-FFF2-40B4-BE49-F238E27FC236}">
                <a16:creationId xmlns:a16="http://schemas.microsoft.com/office/drawing/2014/main" id="{5B1AC22B-BC52-1F39-7611-60030CB14398}"/>
              </a:ext>
            </a:extLst>
          </p:cNvPr>
          <p:cNvSpPr>
            <a:spLocks noGrp="1"/>
          </p:cNvSpPr>
          <p:nvPr>
            <p:ph type="body" sz="quarter" idx="26"/>
          </p:nvPr>
        </p:nvSpPr>
        <p:spPr>
          <a:xfrm>
            <a:off x="9234037" y="6181755"/>
            <a:ext cx="2021945" cy="414338"/>
          </a:xfrm>
          <a:prstGeom prst="rect">
            <a:avLst/>
          </a:prstGeom>
          <a:noFill/>
        </p:spPr>
        <p:txBody>
          <a:bodyPr anchor="ctr" anchorCtr="0"/>
          <a:lstStyle>
            <a:lvl1pPr algn="ctr">
              <a:defRPr sz="1400" b="1" i="0" baseline="0">
                <a:solidFill>
                  <a:schemeClr val="bg1"/>
                </a:solidFill>
              </a:defRPr>
            </a:lvl1pPr>
          </a:lstStyle>
          <a:p>
            <a:pPr lvl="0"/>
            <a:r>
              <a:rPr lang="en-US" dirty="0"/>
              <a:t>Click to edit</a:t>
            </a:r>
          </a:p>
        </p:txBody>
      </p:sp>
      <p:grpSp>
        <p:nvGrpSpPr>
          <p:cNvPr id="2" name="Group 2">
            <a:extLst>
              <a:ext uri="{FF2B5EF4-FFF2-40B4-BE49-F238E27FC236}">
                <a16:creationId xmlns:a16="http://schemas.microsoft.com/office/drawing/2014/main" id="{5C1445B4-CD16-6767-7330-FFA43F5E50BF}"/>
              </a:ext>
              <a:ext uri="{C183D7F6-B498-43B3-948B-1728B52AA6E4}">
                <adec:decorative xmlns:adec="http://schemas.microsoft.com/office/drawing/2017/decorative" val="1"/>
              </a:ext>
            </a:extLst>
          </p:cNvPr>
          <p:cNvGrpSpPr/>
          <p:nvPr userDrawn="1"/>
        </p:nvGrpSpPr>
        <p:grpSpPr>
          <a:xfrm rot="-5400000">
            <a:off x="8446659" y="3101506"/>
            <a:ext cx="6857998" cy="654989"/>
            <a:chOff x="0" y="0"/>
            <a:chExt cx="1993384" cy="182252"/>
          </a:xfrm>
          <a:solidFill>
            <a:srgbClr val="4884EE"/>
          </a:solidFill>
        </p:grpSpPr>
        <p:sp>
          <p:nvSpPr>
            <p:cNvPr id="3" name="Freeform 3">
              <a:extLst>
                <a:ext uri="{FF2B5EF4-FFF2-40B4-BE49-F238E27FC236}">
                  <a16:creationId xmlns:a16="http://schemas.microsoft.com/office/drawing/2014/main" id="{4B7E7EB0-9694-1F3F-7AE3-263218AEC693}"/>
                </a:ext>
              </a:extLst>
            </p:cNvPr>
            <p:cNvSpPr/>
            <p:nvPr/>
          </p:nvSpPr>
          <p:spPr>
            <a:xfrm>
              <a:off x="0" y="0"/>
              <a:ext cx="1993384" cy="182252"/>
            </a:xfrm>
            <a:custGeom>
              <a:avLst/>
              <a:gdLst/>
              <a:ahLst/>
              <a:cxnLst/>
              <a:rect l="l" t="t" r="r" b="b"/>
              <a:pathLst>
                <a:path w="1993384" h="182252">
                  <a:moveTo>
                    <a:pt x="0" y="0"/>
                  </a:moveTo>
                  <a:lnTo>
                    <a:pt x="1993384" y="0"/>
                  </a:lnTo>
                  <a:lnTo>
                    <a:pt x="1993384" y="182252"/>
                  </a:lnTo>
                  <a:lnTo>
                    <a:pt x="0" y="182252"/>
                  </a:lnTo>
                  <a:close/>
                </a:path>
              </a:pathLst>
            </a:custGeom>
            <a:grpFill/>
          </p:spPr>
          <p:txBody>
            <a:bodyPr/>
            <a:lstStyle/>
            <a:p>
              <a:endParaRPr lang="en-US" dirty="0"/>
            </a:p>
          </p:txBody>
        </p:sp>
      </p:grpSp>
      <p:sp>
        <p:nvSpPr>
          <p:cNvPr id="4" name="TextBox 3">
            <a:extLst>
              <a:ext uri="{FF2B5EF4-FFF2-40B4-BE49-F238E27FC236}">
                <a16:creationId xmlns:a16="http://schemas.microsoft.com/office/drawing/2014/main" id="{F327BDEE-44C2-F0E8-8180-C63F57963304}"/>
              </a:ext>
            </a:extLst>
          </p:cNvPr>
          <p:cNvSpPr txBox="1"/>
          <p:nvPr userDrawn="1"/>
        </p:nvSpPr>
        <p:spPr>
          <a:xfrm rot="5400000">
            <a:off x="10144562" y="2020216"/>
            <a:ext cx="3665406" cy="654988"/>
          </a:xfrm>
          <a:prstGeom prst="rect">
            <a:avLst/>
          </a:prstGeom>
        </p:spPr>
        <p:txBody>
          <a:bodyPr wrap="square" lIns="0" tIns="0" rIns="0" bIns="0" rtlCol="0" anchor="t">
            <a:spAutoFit/>
          </a:bodyPr>
          <a:lstStyle/>
          <a:p>
            <a:pPr algn="ctr">
              <a:lnSpc>
                <a:spcPts val="5880"/>
              </a:lnSpc>
            </a:pPr>
            <a:r>
              <a:rPr lang="en-US" sz="3000" baseline="0" dirty="0">
                <a:solidFill>
                  <a:schemeClr val="bg1"/>
                </a:solidFill>
                <a:latin typeface="Arial" panose="020B0604020202020204" pitchFamily="34" charset="0"/>
                <a:cs typeface="Arial" panose="020B0604020202020204" pitchFamily="34" charset="0"/>
              </a:rPr>
              <a:t>Education Resources</a:t>
            </a:r>
          </a:p>
        </p:txBody>
      </p:sp>
    </p:spTree>
    <p:extLst>
      <p:ext uri="{BB962C8B-B14F-4D97-AF65-F5344CB8AC3E}">
        <p14:creationId xmlns:p14="http://schemas.microsoft.com/office/powerpoint/2010/main" val="1155489928"/>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53358D3-0AB5-6620-A638-0B4A1EB1ED92}"/>
              </a:ext>
            </a:extLst>
          </p:cNvPr>
          <p:cNvSpPr>
            <a:spLocks noGrp="1"/>
          </p:cNvSpPr>
          <p:nvPr>
            <p:ph type="title"/>
          </p:nvPr>
        </p:nvSpPr>
        <p:spPr>
          <a:xfrm>
            <a:off x="838200" y="-1027907"/>
            <a:ext cx="10515600" cy="1027907"/>
          </a:xfrm>
          <a:prstGeom prst="rect">
            <a:avLst/>
          </a:prstGeom>
        </p:spPr>
        <p:txBody>
          <a:bodyPr vert="horz" lIns="91440" tIns="45720" rIns="91440" bIns="45720" rtlCol="0" anchor="ctr">
            <a:normAutofit/>
          </a:bodyPr>
          <a:lstStyle/>
          <a:p>
            <a:r>
              <a:rPr lang="en-GB" dirty="0"/>
              <a:t>Click to edit Master title style</a:t>
            </a:r>
            <a:endParaRPr lang="en-US" dirty="0"/>
          </a:p>
        </p:txBody>
      </p:sp>
    </p:spTree>
    <p:extLst>
      <p:ext uri="{BB962C8B-B14F-4D97-AF65-F5344CB8AC3E}">
        <p14:creationId xmlns:p14="http://schemas.microsoft.com/office/powerpoint/2010/main" val="2215143578"/>
      </p:ext>
    </p:extLst>
  </p:cSld>
  <p:clrMap bg1="lt1" tx1="dk1" bg2="lt2" tx2="dk2" accent1="accent1" accent2="accent2" accent3="accent3" accent4="accent4" accent5="accent5" accent6="accent6" hlink="hlink" folHlink="folHlink"/>
  <p:sldLayoutIdLst>
    <p:sldLayoutId id="2147483689" r:id="rId1"/>
    <p:sldLayoutId id="2147483661" r:id="rId2"/>
    <p:sldLayoutId id="2147483691" r:id="rId3"/>
    <p:sldLayoutId id="2147483650" r:id="rId4"/>
    <p:sldLayoutId id="2147483683" r:id="rId5"/>
    <p:sldLayoutId id="2147483684" r:id="rId6"/>
    <p:sldLayoutId id="2147483673" r:id="rId7"/>
    <p:sldLayoutId id="2147483677" r:id="rId8"/>
    <p:sldLayoutId id="2147483679" r:id="rId9"/>
    <p:sldLayoutId id="2147483680" r:id="rId10"/>
    <p:sldLayoutId id="2147483666" r:id="rId11"/>
    <p:sldLayoutId id="2147483685" r:id="rId12"/>
    <p:sldLayoutId id="2147483667" r:id="rId13"/>
    <p:sldLayoutId id="2147483675" r:id="rId14"/>
    <p:sldLayoutId id="2147483671" r:id="rId15"/>
    <p:sldLayoutId id="2147483681" r:id="rId16"/>
    <p:sldLayoutId id="2147483672" r:id="rId17"/>
    <p:sldLayoutId id="2147483678" r:id="rId18"/>
    <p:sldLayoutId id="2147483664" r:id="rId19"/>
    <p:sldLayoutId id="2147483663" r:id="rId20"/>
    <p:sldLayoutId id="2147483660" r:id="rId21"/>
    <p:sldLayoutId id="2147483692" r:id="rId22"/>
    <p:sldLayoutId id="2147483682" r:id="rId23"/>
    <p:sldLayoutId id="2147483693" r:id="rId24"/>
    <p:sldLayoutId id="2147483690" r:id="rId25"/>
  </p:sldLayoutIdLst>
  <p:txStyles>
    <p:titleStyle>
      <a:lvl1pPr algn="l" defTabSz="914400" rtl="0" eaLnBrk="1" latinLnBrk="0" hangingPunct="1">
        <a:lnSpc>
          <a:spcPct val="90000"/>
        </a:lnSpc>
        <a:spcBef>
          <a:spcPct val="0"/>
        </a:spcBef>
        <a:buNone/>
        <a:defRPr sz="2600" b="1" i="0" kern="1200" baseline="0">
          <a:solidFill>
            <a:srgbClr val="597F32"/>
          </a:solidFill>
          <a:latin typeface="Arial" panose="020B0604020202020204" pitchFamily="34" charset="0"/>
          <a:ea typeface="+mj-ea"/>
          <a:cs typeface="+mj-cs"/>
        </a:defRPr>
      </a:lvl1pPr>
    </p:titleStyle>
    <p:bodyStyle>
      <a:lvl1pPr marL="0" indent="0" algn="l" defTabSz="914400" rtl="0" eaLnBrk="1" latinLnBrk="0" hangingPunct="1">
        <a:lnSpc>
          <a:spcPct val="100000"/>
        </a:lnSpc>
        <a:spcBef>
          <a:spcPts val="1000"/>
        </a:spcBef>
        <a:buFontTx/>
        <a:buNone/>
        <a:defRPr sz="2800" kern="120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2.xml"/><Relationship Id="rId1" Type="http://schemas.openxmlformats.org/officeDocument/2006/relationships/tags" Target="../tags/tag5.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2.xml"/><Relationship Id="rId1" Type="http://schemas.openxmlformats.org/officeDocument/2006/relationships/tags" Target="../tags/tag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2.xml"/><Relationship Id="rId1" Type="http://schemas.openxmlformats.org/officeDocument/2006/relationships/tags" Target="../tags/tag7.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2.xml"/><Relationship Id="rId1" Type="http://schemas.openxmlformats.org/officeDocument/2006/relationships/tags" Target="../tags/tag8.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hyperlink" Target="http://www.iwm.org.uk/memorials"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2.xml"/><Relationship Id="rId1" Type="http://schemas.openxmlformats.org/officeDocument/2006/relationships/tags" Target="../tags/tag9.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notesSlide" Target="../notesSlides/notesSlide16.xml"/><Relationship Id="rId7" Type="http://schemas.openxmlformats.org/officeDocument/2006/relationships/image" Target="../media/image36.svg"/><Relationship Id="rId2" Type="http://schemas.openxmlformats.org/officeDocument/2006/relationships/slideLayout" Target="../slideLayouts/slideLayout12.xml"/><Relationship Id="rId1" Type="http://schemas.openxmlformats.org/officeDocument/2006/relationships/tags" Target="../tags/tag10.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6.xml"/><Relationship Id="rId1" Type="http://schemas.openxmlformats.org/officeDocument/2006/relationships/tags" Target="../tags/tag1.xml"/><Relationship Id="rId5" Type="http://schemas.openxmlformats.org/officeDocument/2006/relationships/hyperlink" Target="https://historicengland.org.uk/education/schools-resources/teaching-activities/how-to-war-memorials" TargetMode="External"/><Relationship Id="rId4" Type="http://schemas.openxmlformats.org/officeDocument/2006/relationships/image" Target="../media/image12.jpeg"/></Relationships>
</file>

<file path=ppt/slides/_rels/slide20.xml.rels><?xml version="1.0" encoding="UTF-8" standalone="yes"?>
<Relationships xmlns="http://schemas.openxmlformats.org/package/2006/relationships"><Relationship Id="rId3" Type="http://schemas.openxmlformats.org/officeDocument/2006/relationships/hyperlink" Target="https://www.iwm.org.uk/memorials" TargetMode="External"/><Relationship Id="rId2" Type="http://schemas.openxmlformats.org/officeDocument/2006/relationships/hyperlink" Target="https://www.warmemorialsonline.org.uk/" TargetMode="Externa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3" Type="http://schemas.openxmlformats.org/officeDocument/2006/relationships/hyperlink" Target="https://www.learnaboutwarmemorials.org/" TargetMode="External"/><Relationship Id="rId2" Type="http://schemas.openxmlformats.org/officeDocument/2006/relationships/notesSlide" Target="../notesSlides/notesSlide20.xml"/><Relationship Id="rId1" Type="http://schemas.openxmlformats.org/officeDocument/2006/relationships/slideLayout" Target="../slideLayouts/slideLayout16.xml"/><Relationship Id="rId5" Type="http://schemas.openxmlformats.org/officeDocument/2006/relationships/image" Target="../media/image42.jpeg"/><Relationship Id="rId4" Type="http://schemas.openxmlformats.org/officeDocument/2006/relationships/hyperlink" Target="https://www.warmemorials.org/" TargetMode="External"/></Relationships>
</file>

<file path=ppt/slides/_rels/slide22.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doing-a-condition-survey-with-your-class-guidance-for-teachers/" TargetMode="External"/><Relationship Id="rId2" Type="http://schemas.openxmlformats.org/officeDocument/2006/relationships/notesSlide" Target="../notesSlides/notesSlide21.xml"/><Relationship Id="rId1" Type="http://schemas.openxmlformats.org/officeDocument/2006/relationships/slideLayout" Target="../slideLayouts/slideLayout16.xml"/><Relationship Id="rId5" Type="http://schemas.openxmlformats.org/officeDocument/2006/relationships/image" Target="../media/image43.png"/><Relationship Id="rId4" Type="http://schemas.openxmlformats.org/officeDocument/2006/relationships/hyperlink" Target="https://vimeo.com/343393241?share=copy"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historicengland.org.uk/education/schools-resources/teaching-activities/how-to-war-memorials" TargetMode="External"/><Relationship Id="rId2" Type="http://schemas.openxmlformats.org/officeDocument/2006/relationships/notesSlide" Target="../notesSlides/notesSlide22.xml"/><Relationship Id="rId1" Type="http://schemas.openxmlformats.org/officeDocument/2006/relationships/slideLayout" Target="../slideLayouts/slideLayout10.xml"/><Relationship Id="rId5" Type="http://schemas.openxmlformats.org/officeDocument/2006/relationships/image" Target="../media/image45.jpeg"/><Relationship Id="rId4" Type="http://schemas.openxmlformats.org/officeDocument/2006/relationships/image" Target="../media/image44.jpe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hyperlink" Target="http://www.historicengland.org.uk/education" TargetMode="External"/><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0.xml"/><Relationship Id="rId1" Type="http://schemas.openxmlformats.org/officeDocument/2006/relationships/tags" Target="../tags/tag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hyperlink" Target="https://www.warmemorialsonline.org.uk/" TargetMode="External"/><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hyperlink" Target="https://www.iwm.org.uk/memorials"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2.xml"/><Relationship Id="rId1" Type="http://schemas.openxmlformats.org/officeDocument/2006/relationships/tags" Target="../tags/tag4.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24.sv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4.sv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5858-0352-C876-A106-8D183743680C}"/>
              </a:ext>
            </a:extLst>
          </p:cNvPr>
          <p:cNvSpPr>
            <a:spLocks noGrp="1"/>
          </p:cNvSpPr>
          <p:nvPr>
            <p:ph type="title"/>
          </p:nvPr>
        </p:nvSpPr>
        <p:spPr/>
        <p:txBody>
          <a:bodyPr>
            <a:normAutofit/>
          </a:bodyPr>
          <a:lstStyle/>
          <a:p>
            <a:r>
              <a:rPr lang="en-GB"/>
              <a:t>How to find your local war memorial</a:t>
            </a:r>
            <a:br>
              <a:rPr lang="en-GB"/>
            </a:br>
            <a:endParaRPr lang="en-GB"/>
          </a:p>
        </p:txBody>
      </p:sp>
      <p:sp>
        <p:nvSpPr>
          <p:cNvPr id="3" name="Subtitle 2">
            <a:extLst>
              <a:ext uri="{FF2B5EF4-FFF2-40B4-BE49-F238E27FC236}">
                <a16:creationId xmlns:a16="http://schemas.microsoft.com/office/drawing/2014/main" id="{36B66B27-63B8-9D46-41FF-BAA6D59AFECC}"/>
              </a:ext>
            </a:extLst>
          </p:cNvPr>
          <p:cNvSpPr>
            <a:spLocks noGrp="1"/>
          </p:cNvSpPr>
          <p:nvPr>
            <p:ph type="subTitle" idx="1"/>
          </p:nvPr>
        </p:nvSpPr>
        <p:spPr/>
        <p:txBody>
          <a:bodyPr/>
          <a:lstStyle/>
          <a:p>
            <a:r>
              <a:rPr lang="en-GB"/>
              <a:t>How to…..</a:t>
            </a:r>
          </a:p>
          <a:p>
            <a:endParaRPr lang="en-GB"/>
          </a:p>
          <a:p>
            <a:r>
              <a:rPr lang="en-GB"/>
              <a:t>Find your local war memorial</a:t>
            </a:r>
          </a:p>
        </p:txBody>
      </p:sp>
      <p:pic>
        <p:nvPicPr>
          <p:cNvPr id="10" name="Picture Placeholder 9" descr="A large stone cenotaph and a stone cross war memorial">
            <a:extLst>
              <a:ext uri="{FF2B5EF4-FFF2-40B4-BE49-F238E27FC236}">
                <a16:creationId xmlns:a16="http://schemas.microsoft.com/office/drawing/2014/main" id="{8321B2AA-F288-7E4B-133F-BE017002B493}"/>
              </a:ext>
            </a:extLst>
          </p:cNvPr>
          <p:cNvPicPr>
            <a:picLocks noGrp="1" noChangeAspect="1"/>
          </p:cNvPicPr>
          <p:nvPr>
            <p:ph type="pic" sz="quarter" idx="10"/>
          </p:nvPr>
        </p:nvPicPr>
        <p:blipFill>
          <a:blip r:embed="rId3"/>
          <a:srcRect l="4187" r="4187"/>
          <a:stretch>
            <a:fillRect/>
          </a:stretch>
        </p:blipFill>
        <p:spPr/>
      </p:pic>
    </p:spTree>
    <p:extLst>
      <p:ext uri="{BB962C8B-B14F-4D97-AF65-F5344CB8AC3E}">
        <p14:creationId xmlns:p14="http://schemas.microsoft.com/office/powerpoint/2010/main" val="28196995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D307C0-03BC-8405-019B-F1BF3CE0CB2B}"/>
              </a:ext>
            </a:extLst>
          </p:cNvPr>
          <p:cNvSpPr>
            <a:spLocks noGrp="1"/>
          </p:cNvSpPr>
          <p:nvPr>
            <p:ph type="title"/>
          </p:nvPr>
        </p:nvSpPr>
        <p:spPr>
          <a:xfrm>
            <a:off x="304024" y="198081"/>
            <a:ext cx="10996613" cy="710288"/>
          </a:xfrm>
        </p:spPr>
        <p:txBody>
          <a:bodyPr/>
          <a:lstStyle/>
          <a:p>
            <a:r>
              <a:rPr lang="en-GB" dirty="0"/>
              <a:t>View results as a list </a:t>
            </a:r>
          </a:p>
        </p:txBody>
      </p:sp>
      <p:pic>
        <p:nvPicPr>
          <p:cNvPr id="9" name="Content Placeholder 8" descr="A screenshot of a List View of war memorials">
            <a:extLst>
              <a:ext uri="{FF2B5EF4-FFF2-40B4-BE49-F238E27FC236}">
                <a16:creationId xmlns:a16="http://schemas.microsoft.com/office/drawing/2014/main" id="{BE45DFEA-FFC7-15E5-2EBC-5D006286472D}"/>
              </a:ext>
            </a:extLst>
          </p:cNvPr>
          <p:cNvPicPr>
            <a:picLocks noGrp="1" noChangeAspect="1"/>
          </p:cNvPicPr>
          <p:nvPr>
            <p:ph idx="1"/>
          </p:nvPr>
        </p:nvPicPr>
        <p:blipFill>
          <a:blip r:embed="rId4"/>
          <a:stretch>
            <a:fillRect/>
          </a:stretch>
        </p:blipFill>
        <p:spPr>
          <a:xfrm>
            <a:off x="2562447" y="882597"/>
            <a:ext cx="7570396" cy="5860953"/>
          </a:xfrm>
          <a:ln w="38100">
            <a:solidFill>
              <a:srgbClr val="4884EE"/>
            </a:solidFill>
          </a:ln>
        </p:spPr>
      </p:pic>
      <p:sp>
        <p:nvSpPr>
          <p:cNvPr id="3" name="Picture 5">
            <a:extLst>
              <a:ext uri="{FF2B5EF4-FFF2-40B4-BE49-F238E27FC236}">
                <a16:creationId xmlns:a16="http://schemas.microsoft.com/office/drawing/2014/main" id="{2945B174-0EDE-041F-6EF9-A03AFD51D7DB}"/>
              </a:ext>
              <a:ext uri="{C183D7F6-B498-43B3-948B-1728B52AA6E4}">
                <adec:decorative xmlns:adec="http://schemas.microsoft.com/office/drawing/2017/decorative" val="1"/>
              </a:ext>
            </a:extLst>
          </p:cNvPr>
          <p:cNvSpPr/>
          <p:nvPr/>
        </p:nvSpPr>
        <p:spPr>
          <a:xfrm rot="21105519">
            <a:off x="507024" y="4007644"/>
            <a:ext cx="2455742" cy="1395679"/>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pPr algn="ctr"/>
            <a:r>
              <a:rPr lang="en-US" sz="2400" dirty="0">
                <a:solidFill>
                  <a:schemeClr val="bg1"/>
                </a:solidFill>
              </a:rPr>
              <a:t>Click on a title to find out more</a:t>
            </a:r>
          </a:p>
        </p:txBody>
      </p:sp>
      <p:sp>
        <p:nvSpPr>
          <p:cNvPr id="14" name="Oval 13">
            <a:extLst>
              <a:ext uri="{FF2B5EF4-FFF2-40B4-BE49-F238E27FC236}">
                <a16:creationId xmlns:a16="http://schemas.microsoft.com/office/drawing/2014/main" id="{ADD6ECD4-5827-E953-225E-905E65A4B96A}"/>
              </a:ext>
              <a:ext uri="{C183D7F6-B498-43B3-948B-1728B52AA6E4}">
                <adec:decorative xmlns:adec="http://schemas.microsoft.com/office/drawing/2017/decorative" val="1"/>
              </a:ext>
            </a:extLst>
          </p:cNvPr>
          <p:cNvSpPr/>
          <p:nvPr/>
        </p:nvSpPr>
        <p:spPr>
          <a:xfrm>
            <a:off x="2201285" y="2655655"/>
            <a:ext cx="4316481" cy="1183189"/>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447651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44E4C-4D9A-5086-5278-9985E8F5AE3F}"/>
              </a:ext>
            </a:extLst>
          </p:cNvPr>
          <p:cNvSpPr>
            <a:spLocks noGrp="1"/>
          </p:cNvSpPr>
          <p:nvPr>
            <p:ph type="title"/>
          </p:nvPr>
        </p:nvSpPr>
        <p:spPr>
          <a:xfrm>
            <a:off x="203848" y="159264"/>
            <a:ext cx="10996613" cy="710288"/>
          </a:xfrm>
        </p:spPr>
        <p:txBody>
          <a:bodyPr/>
          <a:lstStyle/>
          <a:p>
            <a:r>
              <a:rPr lang="en-GB"/>
              <a:t>Birkenhead Institute School, WW2 Memorial</a:t>
            </a:r>
          </a:p>
        </p:txBody>
      </p:sp>
      <p:pic>
        <p:nvPicPr>
          <p:cNvPr id="4" name="Picture 3" descr="A screenshot showing details of a war memorial">
            <a:extLst>
              <a:ext uri="{FF2B5EF4-FFF2-40B4-BE49-F238E27FC236}">
                <a16:creationId xmlns:a16="http://schemas.microsoft.com/office/drawing/2014/main" id="{9955A3EE-235E-F081-83AC-C0A0CC76D54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84928" y="1075414"/>
            <a:ext cx="7137829" cy="5447912"/>
          </a:xfrm>
          <a:prstGeom prst="rect">
            <a:avLst/>
          </a:prstGeom>
          <a:ln w="57150">
            <a:solidFill>
              <a:srgbClr val="4884EE"/>
            </a:solidFill>
          </a:ln>
        </p:spPr>
      </p:pic>
      <p:sp>
        <p:nvSpPr>
          <p:cNvPr id="3" name="Content Placeholder 2">
            <a:extLst>
              <a:ext uri="{FF2B5EF4-FFF2-40B4-BE49-F238E27FC236}">
                <a16:creationId xmlns:a16="http://schemas.microsoft.com/office/drawing/2014/main" id="{DB849DBC-09E4-D811-0B6B-800016D20114}"/>
              </a:ext>
            </a:extLst>
          </p:cNvPr>
          <p:cNvSpPr>
            <a:spLocks noGrp="1"/>
          </p:cNvSpPr>
          <p:nvPr>
            <p:ph idx="1"/>
          </p:nvPr>
        </p:nvSpPr>
        <p:spPr>
          <a:xfrm>
            <a:off x="91129" y="1857592"/>
            <a:ext cx="1579117" cy="710288"/>
          </a:xfrm>
        </p:spPr>
        <p:txBody>
          <a:bodyPr/>
          <a:lstStyle/>
          <a:p>
            <a:r>
              <a:rPr lang="en-GB"/>
              <a:t>Images</a:t>
            </a:r>
          </a:p>
        </p:txBody>
      </p:sp>
      <p:pic>
        <p:nvPicPr>
          <p:cNvPr id="6" name="Arrow">
            <a:extLst>
              <a:ext uri="{FF2B5EF4-FFF2-40B4-BE49-F238E27FC236}">
                <a16:creationId xmlns:a16="http://schemas.microsoft.com/office/drawing/2014/main" id="{A5078FB4-7BB8-837B-8AB0-C636CFA13451}"/>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9975">
            <a:off x="1246125" y="2000197"/>
            <a:ext cx="1152706" cy="428677"/>
          </a:xfrm>
          <a:prstGeom prst="rect">
            <a:avLst/>
          </a:prstGeom>
        </p:spPr>
      </p:pic>
      <p:pic>
        <p:nvPicPr>
          <p:cNvPr id="7" name="Arrow">
            <a:extLst>
              <a:ext uri="{FF2B5EF4-FFF2-40B4-BE49-F238E27FC236}">
                <a16:creationId xmlns:a16="http://schemas.microsoft.com/office/drawing/2014/main" id="{EA88630E-C80D-E57D-5B59-951A6E25A88A}"/>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9729769">
            <a:off x="8736694" y="1807813"/>
            <a:ext cx="1117301" cy="428677"/>
          </a:xfrm>
          <a:prstGeom prst="rect">
            <a:avLst/>
          </a:prstGeom>
        </p:spPr>
      </p:pic>
      <p:sp>
        <p:nvSpPr>
          <p:cNvPr id="8" name="Content Placeholder 2">
            <a:extLst>
              <a:ext uri="{FF2B5EF4-FFF2-40B4-BE49-F238E27FC236}">
                <a16:creationId xmlns:a16="http://schemas.microsoft.com/office/drawing/2014/main" id="{65F57134-4ECB-2F35-DFD0-52E987AE3817}"/>
              </a:ext>
            </a:extLst>
          </p:cNvPr>
          <p:cNvSpPr txBox="1">
            <a:spLocks/>
          </p:cNvSpPr>
          <p:nvPr/>
        </p:nvSpPr>
        <p:spPr>
          <a:xfrm>
            <a:off x="9698934" y="1502448"/>
            <a:ext cx="1579117" cy="710288"/>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a:t>Current Location</a:t>
            </a:r>
          </a:p>
        </p:txBody>
      </p:sp>
      <p:pic>
        <p:nvPicPr>
          <p:cNvPr id="10" name="Arrow">
            <a:extLst>
              <a:ext uri="{FF2B5EF4-FFF2-40B4-BE49-F238E27FC236}">
                <a16:creationId xmlns:a16="http://schemas.microsoft.com/office/drawing/2014/main" id="{6F013569-7D87-B9E7-DEDC-EA0A4142A007}"/>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09975">
            <a:off x="4015158" y="5217718"/>
            <a:ext cx="1152706" cy="428677"/>
          </a:xfrm>
          <a:prstGeom prst="rect">
            <a:avLst/>
          </a:prstGeom>
        </p:spPr>
      </p:pic>
      <p:sp>
        <p:nvSpPr>
          <p:cNvPr id="5" name="Content Placeholder 2">
            <a:extLst>
              <a:ext uri="{FF2B5EF4-FFF2-40B4-BE49-F238E27FC236}">
                <a16:creationId xmlns:a16="http://schemas.microsoft.com/office/drawing/2014/main" id="{A6EAC102-4796-AFA8-C4DA-EFE9F39F97B1}"/>
              </a:ext>
            </a:extLst>
          </p:cNvPr>
          <p:cNvSpPr txBox="1">
            <a:spLocks/>
          </p:cNvSpPr>
          <p:nvPr/>
        </p:nvSpPr>
        <p:spPr>
          <a:xfrm>
            <a:off x="9237438" y="3934977"/>
            <a:ext cx="2272075" cy="2275226"/>
          </a:xfrm>
          <a:prstGeom prst="rect">
            <a:avLst/>
          </a:prstGeom>
        </p:spPr>
        <p:txBody>
          <a:bodyPr lIns="0" rIns="90000"/>
          <a:lstStyle>
            <a:lvl1pPr marL="0" indent="0" algn="l" defTabSz="914400" rtl="0" eaLnBrk="1" latinLnBrk="0" hangingPunct="1">
              <a:lnSpc>
                <a:spcPct val="100000"/>
              </a:lnSpc>
              <a:spcBef>
                <a:spcPts val="1000"/>
              </a:spcBef>
              <a:buFontTx/>
              <a:buNone/>
              <a:defRPr sz="2800" b="0" i="0" kern="1200" baseline="0">
                <a:solidFill>
                  <a:schemeClr val="tx1"/>
                </a:solidFill>
                <a:latin typeface="+mn-lt"/>
                <a:ea typeface="+mn-ea"/>
                <a:cs typeface="+mn-cs"/>
              </a:defRPr>
            </a:lvl1pPr>
            <a:lvl2pPr marL="800100" indent="-342900" algn="l" defTabSz="914400" rtl="0" eaLnBrk="1" latinLnBrk="0" hangingPunct="1">
              <a:lnSpc>
                <a:spcPct val="100000"/>
              </a:lnSpc>
              <a:spcBef>
                <a:spcPts val="500"/>
              </a:spcBef>
              <a:buFont typeface="Arial" panose="020B0604020202020204" pitchFamily="34" charset="0"/>
              <a:buChar char="•"/>
              <a:defRPr sz="2400" kern="1200">
                <a:solidFill>
                  <a:schemeClr val="tx1"/>
                </a:solidFill>
                <a:latin typeface="+mn-lt"/>
                <a:ea typeface="+mn-ea"/>
                <a:cs typeface="+mn-cs"/>
              </a:defRPr>
            </a:lvl2pPr>
            <a:lvl3pPr marL="1257300" indent="-3429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3716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4pPr>
            <a:lvl5pPr marL="1828800" indent="0" algn="l" defTabSz="914400" rtl="0" eaLnBrk="1" latinLnBrk="0" hangingPunct="1">
              <a:lnSpc>
                <a:spcPct val="100000"/>
              </a:lnSpc>
              <a:spcBef>
                <a:spcPts val="500"/>
              </a:spcBef>
              <a:buFontTx/>
              <a:buNone/>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GB" sz="2400"/>
              <a:t>Information about the history of the memorial – who, when, where, why etc</a:t>
            </a:r>
          </a:p>
        </p:txBody>
      </p:sp>
      <p:pic>
        <p:nvPicPr>
          <p:cNvPr id="12" name="Arrow">
            <a:extLst>
              <a:ext uri="{FF2B5EF4-FFF2-40B4-BE49-F238E27FC236}">
                <a16:creationId xmlns:a16="http://schemas.microsoft.com/office/drawing/2014/main" id="{F719F496-0A7E-1BD6-61BA-924AFC54612C}"/>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8072700">
            <a:off x="8663153" y="5541555"/>
            <a:ext cx="852973" cy="428677"/>
          </a:xfrm>
          <a:prstGeom prst="rect">
            <a:avLst/>
          </a:prstGeom>
        </p:spPr>
      </p:pic>
      <p:sp>
        <p:nvSpPr>
          <p:cNvPr id="18" name="Picture 5" descr="Decorative shape">
            <a:extLst>
              <a:ext uri="{FF2B5EF4-FFF2-40B4-BE49-F238E27FC236}">
                <a16:creationId xmlns:a16="http://schemas.microsoft.com/office/drawing/2014/main" id="{F1543F5D-B90F-901D-D382-64BD5EB5452F}"/>
              </a:ext>
            </a:extLst>
          </p:cNvPr>
          <p:cNvSpPr/>
          <p:nvPr/>
        </p:nvSpPr>
        <p:spPr>
          <a:xfrm>
            <a:off x="226449" y="3405251"/>
            <a:ext cx="3785965" cy="3133188"/>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pPr algn="ctr"/>
            <a:r>
              <a:rPr lang="en-GB" i="1" dirty="0">
                <a:solidFill>
                  <a:schemeClr val="bg1"/>
                </a:solidFill>
              </a:rPr>
              <a:t>Memorial plaque sited on main staircase. Installed in Birkenhead Library; previously at Birkenhead, Merseyside until closed in 1980s and moved to Town Hall; originally at </a:t>
            </a:r>
            <a:r>
              <a:rPr lang="en-GB" b="1" i="1" dirty="0">
                <a:solidFill>
                  <a:schemeClr val="bg1"/>
                </a:solidFill>
              </a:rPr>
              <a:t>Birkenhead Institute School, Whetstone Road, Birkenhead</a:t>
            </a:r>
            <a:r>
              <a:rPr lang="en-GB" i="1" dirty="0">
                <a:solidFill>
                  <a:schemeClr val="bg1"/>
                </a:solidFill>
              </a:rPr>
              <a:t>, </a:t>
            </a:r>
            <a:r>
              <a:rPr lang="en-GB" b="1" i="1" dirty="0">
                <a:solidFill>
                  <a:schemeClr val="bg1"/>
                </a:solidFill>
              </a:rPr>
              <a:t>Merseyside </a:t>
            </a:r>
            <a:r>
              <a:rPr lang="en-GB" i="1" dirty="0">
                <a:solidFill>
                  <a:schemeClr val="bg1"/>
                </a:solidFill>
              </a:rPr>
              <a:t>until School moved to Bidston in 1960s/1970s. Institute School, Tollemache Road, Bidston.</a:t>
            </a:r>
          </a:p>
        </p:txBody>
      </p:sp>
    </p:spTree>
    <p:custDataLst>
      <p:tags r:id="rId1"/>
    </p:custDataLst>
    <p:extLst>
      <p:ext uri="{BB962C8B-B14F-4D97-AF65-F5344CB8AC3E}">
        <p14:creationId xmlns:p14="http://schemas.microsoft.com/office/powerpoint/2010/main" val="2402156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additive="base">
                                        <p:cTn id="21" dur="500" fill="hold"/>
                                        <p:tgtEl>
                                          <p:spTgt spid="8"/>
                                        </p:tgtEl>
                                        <p:attrNameLst>
                                          <p:attrName>ppt_x</p:attrName>
                                        </p:attrNameLst>
                                      </p:cBhvr>
                                      <p:tavLst>
                                        <p:tav tm="0">
                                          <p:val>
                                            <p:strVal val="#ppt_x"/>
                                          </p:val>
                                        </p:tav>
                                        <p:tav tm="100000">
                                          <p:val>
                                            <p:strVal val="#ppt_x"/>
                                          </p:val>
                                        </p:tav>
                                      </p:tavLst>
                                    </p:anim>
                                    <p:anim calcmode="lin" valueType="num">
                                      <p:cBhvr additive="base">
                                        <p:cTn id="2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p:bldP spid="5" grpId="0"/>
      <p:bldP spid="18"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43D3-5A5C-28B4-9EDC-C71E0858C115}"/>
              </a:ext>
            </a:extLst>
          </p:cNvPr>
          <p:cNvSpPr>
            <a:spLocks noGrp="1"/>
          </p:cNvSpPr>
          <p:nvPr>
            <p:ph type="title"/>
          </p:nvPr>
        </p:nvSpPr>
        <p:spPr/>
        <p:txBody>
          <a:bodyPr/>
          <a:lstStyle/>
          <a:p>
            <a:r>
              <a:rPr lang="en-GB"/>
              <a:t>Scroll down to find out more</a:t>
            </a:r>
          </a:p>
        </p:txBody>
      </p:sp>
      <p:pic>
        <p:nvPicPr>
          <p:cNvPr id="4" name="Picture 3" descr="A screenshot of a website showing tabs to find out more about a war memorial">
            <a:extLst>
              <a:ext uri="{FF2B5EF4-FFF2-40B4-BE49-F238E27FC236}">
                <a16:creationId xmlns:a16="http://schemas.microsoft.com/office/drawing/2014/main" id="{98EFFCBC-A9ED-32E8-E41A-415F9825ED8F}"/>
              </a:ext>
            </a:extLst>
          </p:cNvPr>
          <p:cNvPicPr>
            <a:picLocks noChangeAspect="1"/>
          </p:cNvPicPr>
          <p:nvPr/>
        </p:nvPicPr>
        <p:blipFill>
          <a:blip r:embed="rId4"/>
          <a:stretch>
            <a:fillRect/>
          </a:stretch>
        </p:blipFill>
        <p:spPr>
          <a:xfrm>
            <a:off x="573978" y="3206290"/>
            <a:ext cx="10563029" cy="3286584"/>
          </a:xfrm>
          <a:prstGeom prst="rect">
            <a:avLst/>
          </a:prstGeom>
          <a:ln w="57150">
            <a:solidFill>
              <a:srgbClr val="4884EE"/>
            </a:solidFill>
          </a:ln>
        </p:spPr>
      </p:pic>
      <p:sp>
        <p:nvSpPr>
          <p:cNvPr id="5" name="Content Placeholder 2">
            <a:extLst>
              <a:ext uri="{FF2B5EF4-FFF2-40B4-BE49-F238E27FC236}">
                <a16:creationId xmlns:a16="http://schemas.microsoft.com/office/drawing/2014/main" id="{E8A7568D-3563-8619-6B0F-914AA56E735C}"/>
              </a:ext>
            </a:extLst>
          </p:cNvPr>
          <p:cNvSpPr txBox="1">
            <a:spLocks/>
          </p:cNvSpPr>
          <p:nvPr/>
        </p:nvSpPr>
        <p:spPr>
          <a:xfrm>
            <a:off x="453153" y="1147603"/>
            <a:ext cx="4409410" cy="1571533"/>
          </a:xfrm>
          <a:prstGeom prst="rect">
            <a:avLst/>
          </a:prstGeom>
          <a:ln w="38100">
            <a:solidFill>
              <a:srgbClr val="4884EE"/>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2800" dirty="0"/>
              <a:t>Details of the condition of the memorial and the surrounding area</a:t>
            </a:r>
          </a:p>
        </p:txBody>
      </p:sp>
      <p:pic>
        <p:nvPicPr>
          <p:cNvPr id="6" name="Arrow" descr="Arrow">
            <a:extLst>
              <a:ext uri="{FF2B5EF4-FFF2-40B4-BE49-F238E27FC236}">
                <a16:creationId xmlns:a16="http://schemas.microsoft.com/office/drawing/2014/main" id="{FD9DD1D2-FE43-0E69-5D30-2169971DD32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7490625">
            <a:off x="1746612" y="2791743"/>
            <a:ext cx="1046982" cy="577880"/>
          </a:xfrm>
          <a:prstGeom prst="rect">
            <a:avLst/>
          </a:prstGeom>
        </p:spPr>
      </p:pic>
      <p:sp>
        <p:nvSpPr>
          <p:cNvPr id="3" name="Content Placeholder 2">
            <a:extLst>
              <a:ext uri="{FF2B5EF4-FFF2-40B4-BE49-F238E27FC236}">
                <a16:creationId xmlns:a16="http://schemas.microsoft.com/office/drawing/2014/main" id="{06449B9D-244B-62F8-A531-C592F31A4555}"/>
              </a:ext>
            </a:extLst>
          </p:cNvPr>
          <p:cNvSpPr txBox="1">
            <a:spLocks/>
          </p:cNvSpPr>
          <p:nvPr/>
        </p:nvSpPr>
        <p:spPr>
          <a:xfrm>
            <a:off x="6478772" y="215902"/>
            <a:ext cx="4764915" cy="2503233"/>
          </a:xfrm>
          <a:prstGeom prst="rect">
            <a:avLst/>
          </a:prstGeom>
          <a:ln w="38100">
            <a:solidFill>
              <a:srgbClr val="4884EE"/>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None/>
            </a:pPr>
            <a:r>
              <a:rPr lang="en-GB" sz="2200" dirty="0"/>
              <a:t>Many free-standing war memorials are listed on the National Heritage List for England as nationally important structures. Click </a:t>
            </a:r>
            <a:r>
              <a:rPr lang="en-GB" sz="2200"/>
              <a:t>on the PROTECTION </a:t>
            </a:r>
            <a:r>
              <a:rPr lang="en-GB" sz="2200" dirty="0"/>
              <a:t>tab to see if the memorial is listed.  If so, click on the link to view the list entry.</a:t>
            </a:r>
          </a:p>
        </p:txBody>
      </p:sp>
      <p:pic>
        <p:nvPicPr>
          <p:cNvPr id="9" name="Arrow" descr="Arrow">
            <a:extLst>
              <a:ext uri="{FF2B5EF4-FFF2-40B4-BE49-F238E27FC236}">
                <a16:creationId xmlns:a16="http://schemas.microsoft.com/office/drawing/2014/main" id="{2469D206-8B71-BC3E-206D-EE4F52799B8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6831572">
            <a:off x="9541322" y="2616516"/>
            <a:ext cx="1279186" cy="428677"/>
          </a:xfrm>
          <a:prstGeom prst="rect">
            <a:avLst/>
          </a:prstGeom>
        </p:spPr>
      </p:pic>
    </p:spTree>
    <p:custDataLst>
      <p:tags r:id="rId1"/>
    </p:custDataLst>
    <p:extLst>
      <p:ext uri="{BB962C8B-B14F-4D97-AF65-F5344CB8AC3E}">
        <p14:creationId xmlns:p14="http://schemas.microsoft.com/office/powerpoint/2010/main" val="1714366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ppt_x"/>
                                          </p:val>
                                        </p:tav>
                                        <p:tav tm="100000">
                                          <p:val>
                                            <p:strVal val="#ppt_x"/>
                                          </p:val>
                                        </p:tav>
                                      </p:tavLst>
                                    </p:anim>
                                    <p:anim calcmode="lin" valueType="num">
                                      <p:cBhvr additive="base">
                                        <p:cTn id="2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243D3-5A5C-28B4-9EDC-C71E0858C115}"/>
              </a:ext>
            </a:extLst>
          </p:cNvPr>
          <p:cNvSpPr>
            <a:spLocks noGrp="1"/>
          </p:cNvSpPr>
          <p:nvPr>
            <p:ph type="title"/>
          </p:nvPr>
        </p:nvSpPr>
        <p:spPr/>
        <p:txBody>
          <a:bodyPr/>
          <a:lstStyle/>
          <a:p>
            <a:r>
              <a:rPr lang="en-GB" dirty="0"/>
              <a:t>Scroll down to find out more </a:t>
            </a:r>
            <a:r>
              <a:rPr lang="en-GB" dirty="0">
                <a:solidFill>
                  <a:schemeClr val="bg1"/>
                </a:solidFill>
              </a:rPr>
              <a:t>1</a:t>
            </a:r>
          </a:p>
        </p:txBody>
      </p:sp>
      <p:pic>
        <p:nvPicPr>
          <p:cNvPr id="11" name="Picture 10" descr="A screenshot of a website showing tabs to find out more about a war memorial">
            <a:extLst>
              <a:ext uri="{FF2B5EF4-FFF2-40B4-BE49-F238E27FC236}">
                <a16:creationId xmlns:a16="http://schemas.microsoft.com/office/drawing/2014/main" id="{AB95A7EB-3CE9-8FE2-7247-07D10C9F0A1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580153" y="3234689"/>
            <a:ext cx="10550680" cy="3242171"/>
          </a:xfrm>
          <a:prstGeom prst="rect">
            <a:avLst/>
          </a:prstGeom>
          <a:ln w="57150">
            <a:solidFill>
              <a:srgbClr val="4884EE"/>
            </a:solidFill>
          </a:ln>
        </p:spPr>
      </p:pic>
      <p:sp>
        <p:nvSpPr>
          <p:cNvPr id="13" name="Content Placeholder 2">
            <a:extLst>
              <a:ext uri="{FF2B5EF4-FFF2-40B4-BE49-F238E27FC236}">
                <a16:creationId xmlns:a16="http://schemas.microsoft.com/office/drawing/2014/main" id="{33F4B5E8-A15F-90A8-43DB-60D84A0E7B7F}"/>
              </a:ext>
            </a:extLst>
          </p:cNvPr>
          <p:cNvSpPr txBox="1">
            <a:spLocks/>
          </p:cNvSpPr>
          <p:nvPr/>
        </p:nvSpPr>
        <p:spPr>
          <a:xfrm>
            <a:off x="5105400" y="1147603"/>
            <a:ext cx="6037782" cy="1571533"/>
          </a:xfrm>
          <a:prstGeom prst="rect">
            <a:avLst/>
          </a:prstGeom>
          <a:ln w="38100">
            <a:solidFill>
              <a:srgbClr val="4884EE"/>
            </a:solidFill>
          </a:ln>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 typeface="Arial" panose="020B0604020202020204" pitchFamily="34" charset="0"/>
              <a:buNone/>
            </a:pPr>
            <a:r>
              <a:rPr lang="en-GB" sz="2800"/>
              <a:t>Details of the names written on the memorial. In this instance the names haven’t been transcribed so……</a:t>
            </a:r>
          </a:p>
        </p:txBody>
      </p:sp>
      <p:pic>
        <p:nvPicPr>
          <p:cNvPr id="12" name="Arrow" descr="Arrow">
            <a:extLst>
              <a:ext uri="{FF2B5EF4-FFF2-40B4-BE49-F238E27FC236}">
                <a16:creationId xmlns:a16="http://schemas.microsoft.com/office/drawing/2014/main" id="{E8571580-7EF8-4A99-66FA-78820C66626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867907">
            <a:off x="7012250" y="2865323"/>
            <a:ext cx="1152706" cy="428677"/>
          </a:xfrm>
          <a:prstGeom prst="rect">
            <a:avLst/>
          </a:prstGeom>
        </p:spPr>
      </p:pic>
    </p:spTree>
    <p:custDataLst>
      <p:tags r:id="rId1"/>
    </p:custDataLst>
    <p:extLst>
      <p:ext uri="{BB962C8B-B14F-4D97-AF65-F5344CB8AC3E}">
        <p14:creationId xmlns:p14="http://schemas.microsoft.com/office/powerpoint/2010/main" val="419073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679A-825A-444C-E416-4BF3F7BB2BC1}"/>
              </a:ext>
            </a:extLst>
          </p:cNvPr>
          <p:cNvSpPr>
            <a:spLocks noGrp="1"/>
          </p:cNvSpPr>
          <p:nvPr>
            <p:ph type="title"/>
          </p:nvPr>
        </p:nvSpPr>
        <p:spPr/>
        <p:txBody>
          <a:bodyPr>
            <a:normAutofit fontScale="90000"/>
          </a:bodyPr>
          <a:lstStyle/>
          <a:p>
            <a:r>
              <a:rPr lang="en-GB" sz="3200" b="1"/>
              <a:t>What if there are names on the memorial but they aren’</a:t>
            </a:r>
            <a:r>
              <a:rPr lang="en-GB"/>
              <a:t>t clear </a:t>
            </a:r>
            <a:r>
              <a:rPr lang="en-GB" sz="3200" b="1"/>
              <a:t>on War Memorials Online?</a:t>
            </a:r>
            <a:endParaRPr lang="en-GB"/>
          </a:p>
        </p:txBody>
      </p:sp>
      <p:sp>
        <p:nvSpPr>
          <p:cNvPr id="3" name="Content Placeholder 2">
            <a:extLst>
              <a:ext uri="{FF2B5EF4-FFF2-40B4-BE49-F238E27FC236}">
                <a16:creationId xmlns:a16="http://schemas.microsoft.com/office/drawing/2014/main" id="{759726CD-8CF3-C558-1AA1-06BC1F8D1BD9}"/>
              </a:ext>
            </a:extLst>
          </p:cNvPr>
          <p:cNvSpPr>
            <a:spLocks noGrp="1"/>
          </p:cNvSpPr>
          <p:nvPr>
            <p:ph idx="1"/>
          </p:nvPr>
        </p:nvSpPr>
        <p:spPr>
          <a:xfrm>
            <a:off x="357187" y="1431041"/>
            <a:ext cx="5022887" cy="5022630"/>
          </a:xfrm>
        </p:spPr>
        <p:txBody>
          <a:bodyPr/>
          <a:lstStyle/>
          <a:p>
            <a:r>
              <a:rPr lang="en-GB" sz="2000" b="1" dirty="0"/>
              <a:t>Visit the memorial and take your own photos or write a list of the names.</a:t>
            </a:r>
          </a:p>
          <a:p>
            <a:pPr marL="342900" indent="-342900">
              <a:buFont typeface="Arial" panose="020B0604020202020204" pitchFamily="34" charset="0"/>
              <a:buChar char="•"/>
            </a:pPr>
            <a:r>
              <a:rPr lang="en-GB" sz="2000" dirty="0"/>
              <a:t>You could then add them to the War Memorials Online database.</a:t>
            </a:r>
          </a:p>
          <a:p>
            <a:endParaRPr lang="en-GB" sz="2000" b="1" dirty="0"/>
          </a:p>
          <a:p>
            <a:r>
              <a:rPr lang="en-GB" sz="2000" b="1" dirty="0"/>
              <a:t>See if your memorial is featured elsewhere online, for example on a local database of memorials.</a:t>
            </a:r>
          </a:p>
          <a:p>
            <a:pPr marL="342900" indent="-342900">
              <a:buFont typeface="Arial" panose="020B0604020202020204" pitchFamily="34" charset="0"/>
              <a:buChar char="•"/>
            </a:pPr>
            <a:endParaRPr lang="en-GB" sz="2000" dirty="0"/>
          </a:p>
          <a:p>
            <a:r>
              <a:rPr lang="en-GB" sz="2000" b="1" dirty="0"/>
              <a:t>Try the Imperial War Museum’s </a:t>
            </a:r>
            <a:r>
              <a:rPr lang="en-GB" sz="2000" b="1" dirty="0">
                <a:solidFill>
                  <a:srgbClr val="4884EE"/>
                </a:solidFill>
                <a:hlinkClick r:id="rId3">
                  <a:extLst>
                    <a:ext uri="{A12FA001-AC4F-418D-AE19-62706E023703}">
                      <ahyp:hlinkClr xmlns:ahyp="http://schemas.microsoft.com/office/drawing/2018/hyperlinkcolor" val="tx"/>
                    </a:ext>
                  </a:extLst>
                </a:hlinkClick>
              </a:rPr>
              <a:t>War Memorial’s Register</a:t>
            </a:r>
            <a:endParaRPr lang="en-GB" sz="2000" dirty="0">
              <a:solidFill>
                <a:srgbClr val="4884EE"/>
              </a:solidFill>
            </a:endParaRPr>
          </a:p>
          <a:p>
            <a:pPr marL="342900" indent="-342900">
              <a:buFont typeface="Arial" panose="020B0604020202020204" pitchFamily="34" charset="0"/>
              <a:buChar char="•"/>
            </a:pPr>
            <a:r>
              <a:rPr lang="en-GB" sz="2000" dirty="0"/>
              <a:t>Often there is a direct link to the IWM database from War Memorials Online, under the LINKS tab…..</a:t>
            </a:r>
          </a:p>
          <a:p>
            <a:endParaRPr lang="en-GB" dirty="0"/>
          </a:p>
        </p:txBody>
      </p:sp>
      <p:sp>
        <p:nvSpPr>
          <p:cNvPr id="4" name="Picture Placeholder 3">
            <a:extLst>
              <a:ext uri="{FF2B5EF4-FFF2-40B4-BE49-F238E27FC236}">
                <a16:creationId xmlns:a16="http://schemas.microsoft.com/office/drawing/2014/main" id="{C0DA5BD7-20C1-2F86-7390-CE07CA39871A}"/>
              </a:ext>
            </a:extLst>
          </p:cNvPr>
          <p:cNvSpPr>
            <a:spLocks noGrp="1"/>
          </p:cNvSpPr>
          <p:nvPr>
            <p:ph type="pic" sz="quarter" idx="11"/>
          </p:nvPr>
        </p:nvSpPr>
        <p:spPr/>
        <p:txBody>
          <a:bodyPr/>
          <a:lstStyle/>
          <a:p>
            <a:endParaRPr lang="en-GB"/>
          </a:p>
        </p:txBody>
      </p:sp>
      <p:pic>
        <p:nvPicPr>
          <p:cNvPr id="8" name="Picture Placeholder 7" descr="A war memorial plaque with a list of names">
            <a:extLst>
              <a:ext uri="{FF2B5EF4-FFF2-40B4-BE49-F238E27FC236}">
                <a16:creationId xmlns:a16="http://schemas.microsoft.com/office/drawing/2014/main" id="{2BB859C1-2E94-3FDD-2B66-2144B5588657}"/>
              </a:ext>
            </a:extLst>
          </p:cNvPr>
          <p:cNvPicPr>
            <a:picLocks noGrp="1" noChangeAspect="1"/>
          </p:cNvPicPr>
          <p:nvPr>
            <p:ph type="pic" sz="quarter" idx="12"/>
          </p:nvPr>
        </p:nvPicPr>
        <p:blipFill>
          <a:blip r:embed="rId4"/>
          <a:srcRect l="4862" t="-116" r="16876" b="116"/>
          <a:stretch/>
        </p:blipFill>
        <p:spPr>
          <a:xfrm>
            <a:off x="6353937" y="1386985"/>
            <a:ext cx="4151741" cy="3985115"/>
          </a:xfrm>
        </p:spPr>
      </p:pic>
      <p:sp>
        <p:nvSpPr>
          <p:cNvPr id="5" name="Picture 9">
            <a:extLst>
              <a:ext uri="{FF2B5EF4-FFF2-40B4-BE49-F238E27FC236}">
                <a16:creationId xmlns:a16="http://schemas.microsoft.com/office/drawing/2014/main" id="{34A652D4-B0DE-62A4-D580-6B050EE81980}"/>
              </a:ext>
              <a:ext uri="{C183D7F6-B498-43B3-948B-1728B52AA6E4}">
                <adec:decorative xmlns:adec="http://schemas.microsoft.com/office/drawing/2017/decorative" val="1"/>
              </a:ext>
            </a:extLst>
          </p:cNvPr>
          <p:cNvSpPr/>
          <p:nvPr/>
        </p:nvSpPr>
        <p:spPr>
          <a:xfrm rot="10800000" flipV="1">
            <a:off x="6734894" y="5471015"/>
            <a:ext cx="3389825" cy="751985"/>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4884EE"/>
          </a:solidFill>
          <a:ln w="9257" cap="flat">
            <a:noFill/>
            <a:prstDash val="solid"/>
            <a:miter/>
          </a:ln>
        </p:spPr>
        <p:txBody>
          <a:bodyPr rtlCol="0" anchor="ctr"/>
          <a:lstStyle/>
          <a:p>
            <a:endParaRPr lang="en-US"/>
          </a:p>
        </p:txBody>
      </p:sp>
      <p:sp>
        <p:nvSpPr>
          <p:cNvPr id="6" name="Text Placeholder 5">
            <a:extLst>
              <a:ext uri="{FF2B5EF4-FFF2-40B4-BE49-F238E27FC236}">
                <a16:creationId xmlns:a16="http://schemas.microsoft.com/office/drawing/2014/main" id="{820AB174-F382-9863-A01F-5EFA6FA149A1}"/>
              </a:ext>
            </a:extLst>
          </p:cNvPr>
          <p:cNvSpPr>
            <a:spLocks noGrp="1"/>
          </p:cNvSpPr>
          <p:nvPr>
            <p:ph type="body" sz="quarter" idx="23"/>
          </p:nvPr>
        </p:nvSpPr>
        <p:spPr>
          <a:xfrm>
            <a:off x="7014576" y="5658272"/>
            <a:ext cx="2830459" cy="414338"/>
          </a:xfrm>
        </p:spPr>
        <p:txBody>
          <a:bodyPr/>
          <a:lstStyle/>
          <a:p>
            <a:r>
              <a:rPr lang="en-GB" dirty="0">
                <a:solidFill>
                  <a:schemeClr val="bg1"/>
                </a:solidFill>
              </a:rPr>
              <a:t>Birkenhead Institute School Memorial</a:t>
            </a:r>
          </a:p>
        </p:txBody>
      </p:sp>
    </p:spTree>
    <p:extLst>
      <p:ext uri="{BB962C8B-B14F-4D97-AF65-F5344CB8AC3E}">
        <p14:creationId xmlns:p14="http://schemas.microsoft.com/office/powerpoint/2010/main" val="795992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 calcmode="lin" valueType="num">
                                      <p:cBhvr additive="base">
                                        <p:cTn id="1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 calcmode="lin" valueType="num">
                                      <p:cBhvr additive="base">
                                        <p:cTn id="2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3FF89-D5A2-7D32-976F-BFAB98A17C35}"/>
              </a:ext>
            </a:extLst>
          </p:cNvPr>
          <p:cNvSpPr>
            <a:spLocks noGrp="1"/>
          </p:cNvSpPr>
          <p:nvPr>
            <p:ph type="title"/>
          </p:nvPr>
        </p:nvSpPr>
        <p:spPr/>
        <p:txBody>
          <a:bodyPr>
            <a:normAutofit fontScale="90000"/>
          </a:bodyPr>
          <a:lstStyle/>
          <a:p>
            <a:r>
              <a:rPr lang="en-GB"/>
              <a:t>Links to the Imperial War Museum War Memorial’s Register</a:t>
            </a:r>
          </a:p>
        </p:txBody>
      </p:sp>
      <p:pic>
        <p:nvPicPr>
          <p:cNvPr id="4" name="Picture 3" descr="A screenshot of a  website showing a link to another website">
            <a:extLst>
              <a:ext uri="{FF2B5EF4-FFF2-40B4-BE49-F238E27FC236}">
                <a16:creationId xmlns:a16="http://schemas.microsoft.com/office/drawing/2014/main" id="{FBCD3CFB-CA7A-38E5-543F-4457A7FB02AB}"/>
              </a:ext>
            </a:extLst>
          </p:cNvPr>
          <p:cNvPicPr>
            <a:picLocks noChangeAspect="1"/>
          </p:cNvPicPr>
          <p:nvPr/>
        </p:nvPicPr>
        <p:blipFill>
          <a:blip r:embed="rId4" cstate="email">
            <a:extLst>
              <a:ext uri="{28A0092B-C50C-407E-A947-70E740481C1C}">
                <a14:useLocalDpi xmlns:a14="http://schemas.microsoft.com/office/drawing/2010/main"/>
              </a:ext>
            </a:extLst>
          </a:blip>
          <a:srcRect t="5559"/>
          <a:stretch/>
        </p:blipFill>
        <p:spPr>
          <a:xfrm>
            <a:off x="1524000" y="2240256"/>
            <a:ext cx="9144000" cy="3615155"/>
          </a:xfrm>
          <a:prstGeom prst="rect">
            <a:avLst/>
          </a:prstGeom>
          <a:ln w="57150">
            <a:solidFill>
              <a:srgbClr val="4884EE"/>
            </a:solidFill>
          </a:ln>
        </p:spPr>
      </p:pic>
      <p:pic>
        <p:nvPicPr>
          <p:cNvPr id="5" name="Arrow" descr="Arrow">
            <a:extLst>
              <a:ext uri="{FF2B5EF4-FFF2-40B4-BE49-F238E27FC236}">
                <a16:creationId xmlns:a16="http://schemas.microsoft.com/office/drawing/2014/main" id="{53FBD218-EEF7-33BC-6888-A0B6A25C4D9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408714">
            <a:off x="5893170" y="1731823"/>
            <a:ext cx="1152706" cy="428677"/>
          </a:xfrm>
          <a:prstGeom prst="rect">
            <a:avLst/>
          </a:prstGeom>
        </p:spPr>
      </p:pic>
      <p:sp>
        <p:nvSpPr>
          <p:cNvPr id="6" name="Oval 5">
            <a:extLst>
              <a:ext uri="{FF2B5EF4-FFF2-40B4-BE49-F238E27FC236}">
                <a16:creationId xmlns:a16="http://schemas.microsoft.com/office/drawing/2014/main" id="{996ABB62-A34C-0FD2-3DCB-67631AC2C85A}"/>
              </a:ext>
              <a:ext uri="{C183D7F6-B498-43B3-948B-1728B52AA6E4}">
                <adec:decorative xmlns:adec="http://schemas.microsoft.com/office/drawing/2017/decorative" val="1"/>
              </a:ext>
            </a:extLst>
          </p:cNvPr>
          <p:cNvSpPr/>
          <p:nvPr/>
        </p:nvSpPr>
        <p:spPr>
          <a:xfrm>
            <a:off x="2759119" y="3464684"/>
            <a:ext cx="3710404" cy="852433"/>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624077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05D786-05C2-0579-3C87-4FF320990ECD}"/>
              </a:ext>
            </a:extLst>
          </p:cNvPr>
          <p:cNvSpPr>
            <a:spLocks noGrp="1"/>
          </p:cNvSpPr>
          <p:nvPr>
            <p:ph type="title"/>
          </p:nvPr>
        </p:nvSpPr>
        <p:spPr>
          <a:xfrm>
            <a:off x="357187" y="365126"/>
            <a:ext cx="5148689" cy="710288"/>
          </a:xfrm>
        </p:spPr>
        <p:txBody>
          <a:bodyPr>
            <a:normAutofit fontScale="90000"/>
          </a:bodyPr>
          <a:lstStyle/>
          <a:p>
            <a:r>
              <a:rPr lang="en-GB" dirty="0"/>
              <a:t>Imperial War Museum’s War Memorials Register</a:t>
            </a:r>
          </a:p>
        </p:txBody>
      </p:sp>
      <p:pic>
        <p:nvPicPr>
          <p:cNvPr id="4" name="Picture 3" descr="A war memorial plaque showing a list of names&#10;">
            <a:extLst>
              <a:ext uri="{FF2B5EF4-FFF2-40B4-BE49-F238E27FC236}">
                <a16:creationId xmlns:a16="http://schemas.microsoft.com/office/drawing/2014/main" id="{B724A8B9-2033-EC6D-3DBD-6448D71E6E8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03798" y="1567265"/>
            <a:ext cx="4824536" cy="4608512"/>
          </a:xfrm>
          <a:prstGeom prst="rect">
            <a:avLst/>
          </a:prstGeom>
          <a:ln w="57150">
            <a:solidFill>
              <a:srgbClr val="4884EE"/>
            </a:solidFill>
          </a:ln>
        </p:spPr>
      </p:pic>
      <p:pic>
        <p:nvPicPr>
          <p:cNvPr id="6" name="Picture 5" descr="A screenshot from a website providing more details about a war memorial">
            <a:extLst>
              <a:ext uri="{FF2B5EF4-FFF2-40B4-BE49-F238E27FC236}">
                <a16:creationId xmlns:a16="http://schemas.microsoft.com/office/drawing/2014/main" id="{80641CE7-432C-0260-8CA1-744EDCFC1738}"/>
              </a:ext>
            </a:extLst>
          </p:cNvPr>
          <p:cNvPicPr>
            <a:picLocks noChangeAspect="1"/>
          </p:cNvPicPr>
          <p:nvPr/>
        </p:nvPicPr>
        <p:blipFill>
          <a:blip r:embed="rId5"/>
          <a:srcRect l="37329"/>
          <a:stretch/>
        </p:blipFill>
        <p:spPr>
          <a:xfrm>
            <a:off x="5878799" y="1357973"/>
            <a:ext cx="4824536" cy="4927842"/>
          </a:xfrm>
          <a:prstGeom prst="rect">
            <a:avLst/>
          </a:prstGeom>
          <a:ln w="57150">
            <a:solidFill>
              <a:srgbClr val="00A5E1"/>
            </a:solidFill>
          </a:ln>
        </p:spPr>
      </p:pic>
      <p:pic>
        <p:nvPicPr>
          <p:cNvPr id="7" name="Arrow" descr="Arrow">
            <a:extLst>
              <a:ext uri="{FF2B5EF4-FFF2-40B4-BE49-F238E27FC236}">
                <a16:creationId xmlns:a16="http://schemas.microsoft.com/office/drawing/2014/main" id="{285CF369-995C-4C07-831C-72AB8765D29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6422100">
            <a:off x="7340933" y="5271134"/>
            <a:ext cx="1152706" cy="428677"/>
          </a:xfrm>
          <a:prstGeom prst="rect">
            <a:avLst/>
          </a:prstGeom>
        </p:spPr>
      </p:pic>
      <p:sp>
        <p:nvSpPr>
          <p:cNvPr id="8" name="TextBox 7">
            <a:extLst>
              <a:ext uri="{FF2B5EF4-FFF2-40B4-BE49-F238E27FC236}">
                <a16:creationId xmlns:a16="http://schemas.microsoft.com/office/drawing/2014/main" id="{982B951A-B1E3-9A28-7642-CB79C3A0BB06}"/>
              </a:ext>
            </a:extLst>
          </p:cNvPr>
          <p:cNvSpPr txBox="1"/>
          <p:nvPr/>
        </p:nvSpPr>
        <p:spPr>
          <a:xfrm>
            <a:off x="8712042" y="2076486"/>
            <a:ext cx="2169318" cy="369332"/>
          </a:xfrm>
          <a:prstGeom prst="rect">
            <a:avLst/>
          </a:prstGeom>
          <a:noFill/>
        </p:spPr>
        <p:txBody>
          <a:bodyPr wrap="square">
            <a:spAutoFit/>
          </a:bodyPr>
          <a:lstStyle/>
          <a:p>
            <a:endParaRPr lang="en-GB" dirty="0"/>
          </a:p>
        </p:txBody>
      </p:sp>
      <p:sp>
        <p:nvSpPr>
          <p:cNvPr id="12" name="Picture 5" descr="Decorative shape">
            <a:extLst>
              <a:ext uri="{FF2B5EF4-FFF2-40B4-BE49-F238E27FC236}">
                <a16:creationId xmlns:a16="http://schemas.microsoft.com/office/drawing/2014/main" id="{0C2AAB89-4C0B-337C-EB89-C777C1FD81DA}"/>
              </a:ext>
            </a:extLst>
          </p:cNvPr>
          <p:cNvSpPr/>
          <p:nvPr/>
        </p:nvSpPr>
        <p:spPr>
          <a:xfrm rot="20335280">
            <a:off x="0" y="1793085"/>
            <a:ext cx="2100191" cy="710288"/>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pPr algn="ctr"/>
            <a:r>
              <a:rPr lang="en-GB" dirty="0">
                <a:solidFill>
                  <a:schemeClr val="bg1"/>
                </a:solidFill>
              </a:rPr>
              <a:t>A clearer photo</a:t>
            </a:r>
          </a:p>
        </p:txBody>
      </p:sp>
      <p:sp>
        <p:nvSpPr>
          <p:cNvPr id="13" name="Picture 5" descr="Decorative shape">
            <a:extLst>
              <a:ext uri="{FF2B5EF4-FFF2-40B4-BE49-F238E27FC236}">
                <a16:creationId xmlns:a16="http://schemas.microsoft.com/office/drawing/2014/main" id="{D5F7010F-FDDF-02E5-8509-F52BA5DEBF8B}"/>
              </a:ext>
            </a:extLst>
          </p:cNvPr>
          <p:cNvSpPr/>
          <p:nvPr/>
        </p:nvSpPr>
        <p:spPr>
          <a:xfrm>
            <a:off x="8291067" y="3598224"/>
            <a:ext cx="2100191" cy="1651630"/>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pPr algn="ctr"/>
            <a:r>
              <a:rPr lang="en-GB" sz="2000" dirty="0">
                <a:solidFill>
                  <a:schemeClr val="bg1"/>
                </a:solidFill>
              </a:rPr>
              <a:t>A transcribed list of all names listed on the memorial</a:t>
            </a:r>
          </a:p>
        </p:txBody>
      </p:sp>
      <p:pic>
        <p:nvPicPr>
          <p:cNvPr id="5" name="Picture 4">
            <a:extLst>
              <a:ext uri="{FF2B5EF4-FFF2-40B4-BE49-F238E27FC236}">
                <a16:creationId xmlns:a16="http://schemas.microsoft.com/office/drawing/2014/main" id="{5915BE84-D1FE-084C-4DE6-F9B09C1784C5}"/>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5442053" y="575144"/>
            <a:ext cx="5847924" cy="6046159"/>
          </a:xfrm>
          <a:prstGeom prst="rect">
            <a:avLst/>
          </a:prstGeom>
          <a:ln w="38100">
            <a:solidFill>
              <a:srgbClr val="4884EE"/>
            </a:solidFill>
          </a:ln>
        </p:spPr>
      </p:pic>
      <p:sp>
        <p:nvSpPr>
          <p:cNvPr id="11" name="Picture 5" descr="Decorative shape">
            <a:extLst>
              <a:ext uri="{FF2B5EF4-FFF2-40B4-BE49-F238E27FC236}">
                <a16:creationId xmlns:a16="http://schemas.microsoft.com/office/drawing/2014/main" id="{F5822CFD-AC33-88B8-5A63-FF9134E788D5}"/>
              </a:ext>
            </a:extLst>
          </p:cNvPr>
          <p:cNvSpPr/>
          <p:nvPr/>
        </p:nvSpPr>
        <p:spPr>
          <a:xfrm>
            <a:off x="9395526" y="1558881"/>
            <a:ext cx="2100191" cy="1427959"/>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pPr algn="ctr"/>
            <a:r>
              <a:rPr lang="en-GB" dirty="0">
                <a:solidFill>
                  <a:schemeClr val="bg1"/>
                </a:solidFill>
              </a:rPr>
              <a:t>Additional info about the memorial </a:t>
            </a:r>
          </a:p>
        </p:txBody>
      </p:sp>
    </p:spTree>
    <p:custDataLst>
      <p:tags r:id="rId1"/>
    </p:custDataLst>
    <p:extLst>
      <p:ext uri="{BB962C8B-B14F-4D97-AF65-F5344CB8AC3E}">
        <p14:creationId xmlns:p14="http://schemas.microsoft.com/office/powerpoint/2010/main" val="3543303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gtEl>
                                        <p:attrNameLst>
                                          <p:attrName>ppt_x</p:attrName>
                                        </p:attrNameLst>
                                      </p:cBhvr>
                                      <p:tavLst>
                                        <p:tav tm="0">
                                          <p:val>
                                            <p:strVal val="ppt_x"/>
                                          </p:val>
                                        </p:tav>
                                        <p:tav tm="100000">
                                          <p:val>
                                            <p:strVal val="ppt_x"/>
                                          </p:val>
                                        </p:tav>
                                      </p:tavLst>
                                    </p:anim>
                                    <p:anim calcmode="lin" valueType="num">
                                      <p:cBhvr additive="base">
                                        <p:cTn id="7" dur="500"/>
                                        <p:tgtEl>
                                          <p:spTgt spid="5"/>
                                        </p:tgtEl>
                                        <p:attrNameLst>
                                          <p:attrName>ppt_y</p:attrName>
                                        </p:attrNameLst>
                                      </p:cBhvr>
                                      <p:tavLst>
                                        <p:tav tm="0">
                                          <p:val>
                                            <p:strVal val="ppt_y"/>
                                          </p:val>
                                        </p:tav>
                                        <p:tav tm="100000">
                                          <p:val>
                                            <p:strVal val="1+ppt_h/2"/>
                                          </p:val>
                                        </p:tav>
                                      </p:tavLst>
                                    </p:anim>
                                    <p:set>
                                      <p:cBhvr>
                                        <p:cTn id="8" dur="1" fill="hold">
                                          <p:stCondLst>
                                            <p:cond delay="499"/>
                                          </p:stCondLst>
                                        </p:cTn>
                                        <p:tgtEl>
                                          <p:spTgt spid="5"/>
                                        </p:tgtEl>
                                        <p:attrNameLst>
                                          <p:attrName>style.visibility</p:attrName>
                                        </p:attrNameLst>
                                      </p:cBhvr>
                                      <p:to>
                                        <p:strVal val="hidden"/>
                                      </p:to>
                                    </p:set>
                                  </p:childTnLst>
                                </p:cTn>
                              </p:par>
                              <p:par>
                                <p:cTn id="9" presetID="2" presetClass="exit" presetSubtype="4" fill="hold" grpId="0" nodeType="withEffect">
                                  <p:stCondLst>
                                    <p:cond delay="0"/>
                                  </p:stCondLst>
                                  <p:childTnLst>
                                    <p:anim calcmode="lin" valueType="num">
                                      <p:cBhvr additive="base">
                                        <p:cTn id="10" dur="500"/>
                                        <p:tgtEl>
                                          <p:spTgt spid="11"/>
                                        </p:tgtEl>
                                        <p:attrNameLst>
                                          <p:attrName>ppt_x</p:attrName>
                                        </p:attrNameLst>
                                      </p:cBhvr>
                                      <p:tavLst>
                                        <p:tav tm="0">
                                          <p:val>
                                            <p:strVal val="ppt_x"/>
                                          </p:val>
                                        </p:tav>
                                        <p:tav tm="100000">
                                          <p:val>
                                            <p:strVal val="ppt_x"/>
                                          </p:val>
                                        </p:tav>
                                      </p:tavLst>
                                    </p:anim>
                                    <p:anim calcmode="lin" valueType="num">
                                      <p:cBhvr additive="base">
                                        <p:cTn id="11" dur="500"/>
                                        <p:tgtEl>
                                          <p:spTgt spid="11"/>
                                        </p:tgtEl>
                                        <p:attrNameLst>
                                          <p:attrName>ppt_y</p:attrName>
                                        </p:attrNameLst>
                                      </p:cBhvr>
                                      <p:tavLst>
                                        <p:tav tm="0">
                                          <p:val>
                                            <p:strVal val="ppt_y"/>
                                          </p:val>
                                        </p:tav>
                                        <p:tav tm="100000">
                                          <p:val>
                                            <p:strVal val="1+ppt_h/2"/>
                                          </p:val>
                                        </p:tav>
                                      </p:tavLst>
                                    </p:anim>
                                    <p:set>
                                      <p:cBhvr>
                                        <p:cTn id="1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F2DD-9BAA-402E-C1E8-B84886566398}"/>
              </a:ext>
            </a:extLst>
          </p:cNvPr>
          <p:cNvSpPr>
            <a:spLocks noGrp="1"/>
          </p:cNvSpPr>
          <p:nvPr>
            <p:ph type="title"/>
          </p:nvPr>
        </p:nvSpPr>
        <p:spPr/>
        <p:txBody>
          <a:bodyPr/>
          <a:lstStyle/>
          <a:p>
            <a:r>
              <a:rPr lang="en-GB" dirty="0"/>
              <a:t>War Memorials Register</a:t>
            </a:r>
          </a:p>
        </p:txBody>
      </p:sp>
      <p:sp>
        <p:nvSpPr>
          <p:cNvPr id="3" name="Content Placeholder 2">
            <a:extLst>
              <a:ext uri="{FF2B5EF4-FFF2-40B4-BE49-F238E27FC236}">
                <a16:creationId xmlns:a16="http://schemas.microsoft.com/office/drawing/2014/main" id="{085B83BF-9D24-3D3C-60CD-AEDBE0FF23E5}"/>
              </a:ext>
            </a:extLst>
          </p:cNvPr>
          <p:cNvSpPr>
            <a:spLocks noGrp="1"/>
          </p:cNvSpPr>
          <p:nvPr>
            <p:ph idx="1"/>
          </p:nvPr>
        </p:nvSpPr>
        <p:spPr/>
        <p:txBody>
          <a:bodyPr/>
          <a:lstStyle/>
          <a:p>
            <a:r>
              <a:rPr lang="en-GB" dirty="0"/>
              <a:t>The War Memorials Register is a national database maintained by the Imperial War Museum.</a:t>
            </a:r>
          </a:p>
          <a:p>
            <a:endParaRPr lang="en-GB" dirty="0"/>
          </a:p>
          <a:p>
            <a:r>
              <a:rPr lang="en-GB" dirty="0"/>
              <a:t>It includes details of memorials commemorating members of the armed forces, civilians and animals from all conflicts, and those who died in service.</a:t>
            </a:r>
          </a:p>
          <a:p>
            <a:endParaRPr lang="en-GB" dirty="0"/>
          </a:p>
        </p:txBody>
      </p:sp>
      <p:pic>
        <p:nvPicPr>
          <p:cNvPr id="7" name="Picture Placeholder 6" descr="A screen shot of the War Memorial Register with an image of a war memorial">
            <a:extLst>
              <a:ext uri="{FF2B5EF4-FFF2-40B4-BE49-F238E27FC236}">
                <a16:creationId xmlns:a16="http://schemas.microsoft.com/office/drawing/2014/main" id="{AD3B5F8A-A379-7A0C-1BF1-234E7BC68413}"/>
              </a:ext>
            </a:extLst>
          </p:cNvPr>
          <p:cNvPicPr>
            <a:picLocks noGrp="1" noChangeAspect="1"/>
          </p:cNvPicPr>
          <p:nvPr>
            <p:ph type="pic" sz="quarter" idx="10"/>
          </p:nvPr>
        </p:nvPicPr>
        <p:blipFill>
          <a:blip r:embed="rId3"/>
          <a:srcRect t="183" b="18878"/>
          <a:stretch>
            <a:fillRect/>
          </a:stretch>
        </p:blipFill>
        <p:spPr>
          <a:xfrm>
            <a:off x="6096000" y="0"/>
            <a:ext cx="6096000" cy="6858000"/>
          </a:xfrm>
        </p:spPr>
      </p:pic>
    </p:spTree>
    <p:extLst>
      <p:ext uri="{BB962C8B-B14F-4D97-AF65-F5344CB8AC3E}">
        <p14:creationId xmlns:p14="http://schemas.microsoft.com/office/powerpoint/2010/main" val="11723764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A1FBE1-41F2-2EF6-202E-60400856A235}"/>
              </a:ext>
            </a:extLst>
          </p:cNvPr>
          <p:cNvSpPr>
            <a:spLocks noGrp="1"/>
          </p:cNvSpPr>
          <p:nvPr>
            <p:ph type="title"/>
          </p:nvPr>
        </p:nvSpPr>
        <p:spPr/>
        <p:txBody>
          <a:bodyPr>
            <a:normAutofit fontScale="90000"/>
          </a:bodyPr>
          <a:lstStyle/>
          <a:p>
            <a:r>
              <a:rPr lang="en-GB" dirty="0"/>
              <a:t>Searching the Imperial War Museum’s War Memorials Register </a:t>
            </a:r>
          </a:p>
        </p:txBody>
      </p:sp>
      <p:pic>
        <p:nvPicPr>
          <p:cNvPr id="9" name="Picture 8" descr="A screenshot showing search on War Memorials Register website">
            <a:extLst>
              <a:ext uri="{FF2B5EF4-FFF2-40B4-BE49-F238E27FC236}">
                <a16:creationId xmlns:a16="http://schemas.microsoft.com/office/drawing/2014/main" id="{C067AB38-960F-989E-E4F0-285CEA9B4E3B}"/>
              </a:ext>
            </a:extLst>
          </p:cNvPr>
          <p:cNvPicPr>
            <a:picLocks noChangeAspect="1"/>
          </p:cNvPicPr>
          <p:nvPr/>
        </p:nvPicPr>
        <p:blipFill>
          <a:blip r:embed="rId3"/>
          <a:stretch>
            <a:fillRect/>
          </a:stretch>
        </p:blipFill>
        <p:spPr>
          <a:xfrm>
            <a:off x="689523" y="1133154"/>
            <a:ext cx="8964276" cy="4591691"/>
          </a:xfrm>
          <a:prstGeom prst="rect">
            <a:avLst/>
          </a:prstGeom>
          <a:ln w="28575">
            <a:solidFill>
              <a:srgbClr val="4884EE"/>
            </a:solidFill>
          </a:ln>
        </p:spPr>
      </p:pic>
      <p:pic>
        <p:nvPicPr>
          <p:cNvPr id="11" name="Picture 10" descr="A screenshot showing search 'filters' on War Memorials Register website">
            <a:extLst>
              <a:ext uri="{FF2B5EF4-FFF2-40B4-BE49-F238E27FC236}">
                <a16:creationId xmlns:a16="http://schemas.microsoft.com/office/drawing/2014/main" id="{B15AE27E-8216-D83A-3600-D42C37C26C56}"/>
              </a:ext>
            </a:extLst>
          </p:cNvPr>
          <p:cNvPicPr>
            <a:picLocks noChangeAspect="1"/>
          </p:cNvPicPr>
          <p:nvPr/>
        </p:nvPicPr>
        <p:blipFill>
          <a:blip r:embed="rId4"/>
          <a:stretch>
            <a:fillRect/>
          </a:stretch>
        </p:blipFill>
        <p:spPr>
          <a:xfrm>
            <a:off x="2881122" y="3310217"/>
            <a:ext cx="8348947" cy="3201357"/>
          </a:xfrm>
          <a:prstGeom prst="rect">
            <a:avLst/>
          </a:prstGeom>
          <a:ln w="38100">
            <a:solidFill>
              <a:srgbClr val="4884EE"/>
            </a:solidFill>
          </a:ln>
        </p:spPr>
      </p:pic>
      <p:sp>
        <p:nvSpPr>
          <p:cNvPr id="4" name="TextBox 3">
            <a:extLst>
              <a:ext uri="{FF2B5EF4-FFF2-40B4-BE49-F238E27FC236}">
                <a16:creationId xmlns:a16="http://schemas.microsoft.com/office/drawing/2014/main" id="{05C1BAEC-A323-8274-89E7-3428E08324BF}"/>
              </a:ext>
            </a:extLst>
          </p:cNvPr>
          <p:cNvSpPr txBox="1"/>
          <p:nvPr/>
        </p:nvSpPr>
        <p:spPr>
          <a:xfrm>
            <a:off x="2779784" y="2760415"/>
            <a:ext cx="6151418" cy="523220"/>
          </a:xfrm>
          <a:prstGeom prst="rect">
            <a:avLst/>
          </a:prstGeom>
          <a:noFill/>
        </p:spPr>
        <p:txBody>
          <a:bodyPr wrap="square">
            <a:spAutoFit/>
          </a:bodyPr>
          <a:lstStyle/>
          <a:p>
            <a:r>
              <a:rPr lang="en-GB" sz="2800" dirty="0">
                <a:solidFill>
                  <a:srgbClr val="4786ED"/>
                </a:solidFill>
              </a:rPr>
              <a:t>Filter the results if required:</a:t>
            </a:r>
          </a:p>
        </p:txBody>
      </p:sp>
    </p:spTree>
    <p:extLst>
      <p:ext uri="{BB962C8B-B14F-4D97-AF65-F5344CB8AC3E}">
        <p14:creationId xmlns:p14="http://schemas.microsoft.com/office/powerpoint/2010/main" val="46815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5D0B3E-C178-DFDD-E94A-71AA2C935BBA}"/>
              </a:ext>
            </a:extLst>
          </p:cNvPr>
          <p:cNvSpPr>
            <a:spLocks noGrp="1"/>
          </p:cNvSpPr>
          <p:nvPr>
            <p:ph type="title"/>
          </p:nvPr>
        </p:nvSpPr>
        <p:spPr/>
        <p:txBody>
          <a:bodyPr/>
          <a:lstStyle/>
          <a:p>
            <a:r>
              <a:rPr lang="en-GB" dirty="0"/>
              <a:t>Results</a:t>
            </a:r>
          </a:p>
        </p:txBody>
      </p:sp>
      <p:sp>
        <p:nvSpPr>
          <p:cNvPr id="3" name="Content Placeholder 2">
            <a:extLst>
              <a:ext uri="{FF2B5EF4-FFF2-40B4-BE49-F238E27FC236}">
                <a16:creationId xmlns:a16="http://schemas.microsoft.com/office/drawing/2014/main" id="{DF112F29-4E68-DA5A-9502-30CF7B0B797A}"/>
              </a:ext>
            </a:extLst>
          </p:cNvPr>
          <p:cNvSpPr>
            <a:spLocks noGrp="1"/>
          </p:cNvSpPr>
          <p:nvPr>
            <p:ph idx="1"/>
          </p:nvPr>
        </p:nvSpPr>
        <p:spPr>
          <a:xfrm>
            <a:off x="381886" y="1411704"/>
            <a:ext cx="3085214" cy="4981601"/>
          </a:xfrm>
        </p:spPr>
        <p:txBody>
          <a:bodyPr/>
          <a:lstStyle/>
          <a:p>
            <a:r>
              <a:rPr lang="en-GB" dirty="0"/>
              <a:t>Arranged in a grid rather than on a map</a:t>
            </a:r>
          </a:p>
        </p:txBody>
      </p:sp>
      <p:pic>
        <p:nvPicPr>
          <p:cNvPr id="8" name="Picture Placeholder 7" descr="A screenshot of thumbnail images of different war memorials in Birkenhead">
            <a:extLst>
              <a:ext uri="{FF2B5EF4-FFF2-40B4-BE49-F238E27FC236}">
                <a16:creationId xmlns:a16="http://schemas.microsoft.com/office/drawing/2014/main" id="{C37BABA7-FEE2-D135-44B8-DB79A8385A6F}"/>
              </a:ext>
            </a:extLst>
          </p:cNvPr>
          <p:cNvPicPr>
            <a:picLocks noGrp="1" noChangeAspect="1"/>
          </p:cNvPicPr>
          <p:nvPr>
            <p:ph type="pic" sz="quarter" idx="10"/>
          </p:nvPr>
        </p:nvPicPr>
        <p:blipFill>
          <a:blip r:embed="rId3"/>
          <a:srcRect l="-471" r="87"/>
          <a:stretch>
            <a:fillRect/>
          </a:stretch>
        </p:blipFill>
        <p:spPr>
          <a:xfrm>
            <a:off x="3973623" y="0"/>
            <a:ext cx="8356600" cy="6858000"/>
          </a:xfrm>
          <a:ln w="28575">
            <a:noFill/>
          </a:ln>
        </p:spPr>
      </p:pic>
    </p:spTree>
    <p:extLst>
      <p:ext uri="{BB962C8B-B14F-4D97-AF65-F5344CB8AC3E}">
        <p14:creationId xmlns:p14="http://schemas.microsoft.com/office/powerpoint/2010/main" val="38819189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D7BC8-AB43-BD2D-2886-DAC4E03554FA}"/>
              </a:ext>
            </a:extLst>
          </p:cNvPr>
          <p:cNvSpPr>
            <a:spLocks noGrp="1"/>
          </p:cNvSpPr>
          <p:nvPr>
            <p:ph type="title"/>
          </p:nvPr>
        </p:nvSpPr>
        <p:spPr>
          <a:xfrm>
            <a:off x="160495" y="190776"/>
            <a:ext cx="5580905" cy="710288"/>
          </a:xfrm>
        </p:spPr>
        <p:txBody>
          <a:bodyPr>
            <a:normAutofit fontScale="90000"/>
          </a:bodyPr>
          <a:lstStyle/>
          <a:p>
            <a:r>
              <a:rPr lang="en-GB" dirty="0"/>
              <a:t>How to find your local war memorial</a:t>
            </a:r>
          </a:p>
        </p:txBody>
      </p:sp>
      <p:sp>
        <p:nvSpPr>
          <p:cNvPr id="3" name="Content Placeholder 2">
            <a:extLst>
              <a:ext uri="{FF2B5EF4-FFF2-40B4-BE49-F238E27FC236}">
                <a16:creationId xmlns:a16="http://schemas.microsoft.com/office/drawing/2014/main" id="{2B42D267-893D-8A1F-C1F8-9AB543A3C0EC}"/>
              </a:ext>
            </a:extLst>
          </p:cNvPr>
          <p:cNvSpPr>
            <a:spLocks noGrp="1"/>
          </p:cNvSpPr>
          <p:nvPr>
            <p:ph idx="1"/>
          </p:nvPr>
        </p:nvSpPr>
        <p:spPr>
          <a:xfrm>
            <a:off x="160494" y="1065582"/>
            <a:ext cx="5324852" cy="4981601"/>
          </a:xfrm>
        </p:spPr>
        <p:txBody>
          <a:bodyPr/>
          <a:lstStyle/>
          <a:p>
            <a:pPr>
              <a:spcAft>
                <a:spcPts val="600"/>
              </a:spcAft>
            </a:pPr>
            <a:r>
              <a:rPr lang="en-GB" sz="2400" dirty="0"/>
              <a:t>This guide will:</a:t>
            </a:r>
            <a:endParaRPr lang="en-GB" sz="1100" dirty="0"/>
          </a:p>
          <a:p>
            <a:pPr marL="457200" indent="-457200">
              <a:buFont typeface="Arial" panose="020B0604020202020204" pitchFamily="34" charset="0"/>
              <a:buChar char="•"/>
            </a:pPr>
            <a:r>
              <a:rPr lang="en-GB" sz="2400" dirty="0"/>
              <a:t>Provide information about different types of war memorial</a:t>
            </a:r>
          </a:p>
          <a:p>
            <a:pPr>
              <a:spcBef>
                <a:spcPts val="600"/>
              </a:spcBef>
            </a:pPr>
            <a:endParaRPr lang="en-GB" sz="1100" dirty="0"/>
          </a:p>
          <a:p>
            <a:pPr marL="457200" indent="-457200">
              <a:buFont typeface="Arial" panose="020B0604020202020204" pitchFamily="34" charset="0"/>
              <a:buChar char="•"/>
            </a:pPr>
            <a:r>
              <a:rPr lang="en-GB" sz="2400" dirty="0"/>
              <a:t>Showcase websites that help you to locate your nearest war memorial</a:t>
            </a:r>
          </a:p>
          <a:p>
            <a:pPr>
              <a:spcBef>
                <a:spcPts val="600"/>
              </a:spcBef>
            </a:pPr>
            <a:endParaRPr lang="en-GB" sz="1100" dirty="0"/>
          </a:p>
          <a:p>
            <a:pPr marL="457200" indent="-457200">
              <a:buFont typeface="Arial" panose="020B0604020202020204" pitchFamily="34" charset="0"/>
              <a:buChar char="•"/>
            </a:pPr>
            <a:r>
              <a:rPr lang="en-GB" sz="2400" dirty="0"/>
              <a:t>Suggest ideas for additional activities and next steps</a:t>
            </a:r>
          </a:p>
          <a:p>
            <a:pPr marL="457200" indent="-457200">
              <a:buFont typeface="Arial" panose="020B0604020202020204" pitchFamily="34" charset="0"/>
              <a:buChar char="•"/>
            </a:pPr>
            <a:endParaRPr lang="en-GB" sz="2400" dirty="0"/>
          </a:p>
          <a:p>
            <a:endParaRPr lang="en-GB" dirty="0"/>
          </a:p>
        </p:txBody>
      </p:sp>
      <p:pic>
        <p:nvPicPr>
          <p:cNvPr id="8" name="Picture Placeholder 7" descr="A group of young people looking at a war memorial">
            <a:extLst>
              <a:ext uri="{FF2B5EF4-FFF2-40B4-BE49-F238E27FC236}">
                <a16:creationId xmlns:a16="http://schemas.microsoft.com/office/drawing/2014/main" id="{610820A5-569B-387C-4281-DB8841722D64}"/>
              </a:ext>
            </a:extLst>
          </p:cNvPr>
          <p:cNvPicPr>
            <a:picLocks noGrp="1" noChangeAspect="1"/>
          </p:cNvPicPr>
          <p:nvPr>
            <p:ph type="pic" sz="quarter" idx="10"/>
          </p:nvPr>
        </p:nvPicPr>
        <p:blipFill>
          <a:blip r:embed="rId4"/>
          <a:srcRect l="16806" r="16806"/>
          <a:stretch/>
        </p:blipFill>
        <p:spPr/>
      </p:pic>
      <p:sp>
        <p:nvSpPr>
          <p:cNvPr id="11" name="Picture 5">
            <a:extLst>
              <a:ext uri="{FF2B5EF4-FFF2-40B4-BE49-F238E27FC236}">
                <a16:creationId xmlns:a16="http://schemas.microsoft.com/office/drawing/2014/main" id="{B4617A67-3103-FA14-84B2-14D9054520AD}"/>
              </a:ext>
              <a:ext uri="{C183D7F6-B498-43B3-948B-1728B52AA6E4}">
                <adec:decorative xmlns:adec="http://schemas.microsoft.com/office/drawing/2017/decorative" val="1"/>
              </a:ext>
            </a:extLst>
          </p:cNvPr>
          <p:cNvSpPr/>
          <p:nvPr/>
        </p:nvSpPr>
        <p:spPr>
          <a:xfrm>
            <a:off x="160494" y="5250293"/>
            <a:ext cx="5580905" cy="1318476"/>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pPr algn="ctr">
              <a:lnSpc>
                <a:spcPct val="115000"/>
              </a:lnSpc>
              <a:spcAft>
                <a:spcPts val="1000"/>
              </a:spcAft>
              <a:buNone/>
            </a:pPr>
            <a:r>
              <a:rPr lang="en-GB" sz="2200" b="1" dirty="0">
                <a:solidFill>
                  <a:schemeClr val="bg1"/>
                </a:solidFill>
                <a:ea typeface="Aptos" panose="020B0004020202020204" pitchFamily="34" charset="0"/>
                <a:cs typeface="Times New Roman" panose="02020603050405020304" pitchFamily="18" charset="0"/>
              </a:rPr>
              <a:t>This is the first guide in the series:                  </a:t>
            </a:r>
            <a:r>
              <a:rPr lang="en-GB" sz="2200" b="1" i="1" dirty="0">
                <a:solidFill>
                  <a:schemeClr val="bg1"/>
                </a:solidFill>
                <a:ea typeface="Aptos" panose="020B000402020202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How to investigate your local                    war memorial</a:t>
            </a:r>
            <a:endParaRPr lang="en-GB" sz="2200" i="1" dirty="0">
              <a:solidFill>
                <a:schemeClr val="bg1"/>
              </a:solidFill>
              <a:ea typeface="Aptos" panose="020B0004020202020204" pitchFamily="34"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3250531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E14C14-4F78-32A1-5C3E-C95EF61F664A}"/>
              </a:ext>
            </a:extLst>
          </p:cNvPr>
          <p:cNvSpPr>
            <a:spLocks noGrp="1"/>
          </p:cNvSpPr>
          <p:nvPr>
            <p:ph type="title"/>
          </p:nvPr>
        </p:nvSpPr>
        <p:spPr/>
        <p:txBody>
          <a:bodyPr/>
          <a:lstStyle/>
          <a:p>
            <a:r>
              <a:rPr lang="en-GB" dirty="0"/>
              <a:t>Summary</a:t>
            </a:r>
          </a:p>
        </p:txBody>
      </p:sp>
      <p:sp>
        <p:nvSpPr>
          <p:cNvPr id="3" name="Content Placeholder 2">
            <a:extLst>
              <a:ext uri="{FF2B5EF4-FFF2-40B4-BE49-F238E27FC236}">
                <a16:creationId xmlns:a16="http://schemas.microsoft.com/office/drawing/2014/main" id="{7B86526C-6F49-33E4-458E-28466BA1223B}"/>
              </a:ext>
            </a:extLst>
          </p:cNvPr>
          <p:cNvSpPr>
            <a:spLocks noGrp="1"/>
          </p:cNvSpPr>
          <p:nvPr>
            <p:ph idx="1"/>
          </p:nvPr>
        </p:nvSpPr>
        <p:spPr/>
        <p:txBody>
          <a:bodyPr/>
          <a:lstStyle/>
          <a:p>
            <a:r>
              <a:rPr lang="en-GB" dirty="0"/>
              <a:t>Websites like The War Memorials Trust’s </a:t>
            </a:r>
            <a:r>
              <a:rPr lang="en-GB" dirty="0">
                <a:solidFill>
                  <a:srgbClr val="4786ED"/>
                </a:solidFill>
                <a:hlinkClick r:id="rId2">
                  <a:extLst>
                    <a:ext uri="{A12FA001-AC4F-418D-AE19-62706E023703}">
                      <ahyp:hlinkClr xmlns:ahyp="http://schemas.microsoft.com/office/drawing/2018/hyperlinkcolor" val="tx"/>
                    </a:ext>
                  </a:extLst>
                </a:hlinkClick>
              </a:rPr>
              <a:t>War Memorials Online</a:t>
            </a:r>
            <a:r>
              <a:rPr lang="en-GB" dirty="0"/>
              <a:t> website and the Imperial War Museum’s </a:t>
            </a:r>
            <a:r>
              <a:rPr lang="en-GB" dirty="0">
                <a:solidFill>
                  <a:srgbClr val="4786ED"/>
                </a:solidFill>
                <a:hlinkClick r:id="rId3">
                  <a:extLst>
                    <a:ext uri="{A12FA001-AC4F-418D-AE19-62706E023703}">
                      <ahyp:hlinkClr xmlns:ahyp="http://schemas.microsoft.com/office/drawing/2018/hyperlinkcolor" val="tx"/>
                    </a:ext>
                  </a:extLst>
                </a:hlinkClick>
              </a:rPr>
              <a:t>War </a:t>
            </a:r>
            <a:r>
              <a:rPr lang="en-GB">
                <a:solidFill>
                  <a:srgbClr val="4786ED"/>
                </a:solidFill>
                <a:hlinkClick r:id="rId3">
                  <a:extLst>
                    <a:ext uri="{A12FA001-AC4F-418D-AE19-62706E023703}">
                      <ahyp:hlinkClr xmlns:ahyp="http://schemas.microsoft.com/office/drawing/2018/hyperlinkcolor" val="tx"/>
                    </a:ext>
                  </a:extLst>
                </a:hlinkClick>
              </a:rPr>
              <a:t>Memorials Register</a:t>
            </a:r>
            <a:r>
              <a:rPr lang="en-GB" dirty="0">
                <a:solidFill>
                  <a:srgbClr val="4786ED"/>
                </a:solidFill>
              </a:rPr>
              <a:t> </a:t>
            </a:r>
            <a:r>
              <a:rPr lang="en-GB"/>
              <a:t>help </a:t>
            </a:r>
            <a:r>
              <a:rPr lang="en-GB" dirty="0"/>
              <a:t>you to locate and learn about local memorials.</a:t>
            </a:r>
          </a:p>
          <a:p>
            <a:endParaRPr lang="en-GB" b="1" dirty="0"/>
          </a:p>
          <a:p>
            <a:r>
              <a:rPr lang="en-GB" dirty="0"/>
              <a:t>Once you have found a local war memorial the “Next Steps” on the following slides will help you to explore your local memorial, and the names listed on it, in more depth.</a:t>
            </a:r>
          </a:p>
          <a:p>
            <a:endParaRPr lang="en-GB" dirty="0"/>
          </a:p>
        </p:txBody>
      </p:sp>
    </p:spTree>
    <p:extLst>
      <p:ext uri="{BB962C8B-B14F-4D97-AF65-F5344CB8AC3E}">
        <p14:creationId xmlns:p14="http://schemas.microsoft.com/office/powerpoint/2010/main" val="27942573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07236-C85D-DFCB-BE19-5517A3525D00}"/>
              </a:ext>
            </a:extLst>
          </p:cNvPr>
          <p:cNvSpPr>
            <a:spLocks noGrp="1"/>
          </p:cNvSpPr>
          <p:nvPr>
            <p:ph type="title"/>
          </p:nvPr>
        </p:nvSpPr>
        <p:spPr/>
        <p:txBody>
          <a:bodyPr>
            <a:normAutofit fontScale="90000"/>
          </a:bodyPr>
          <a:lstStyle/>
          <a:p>
            <a:r>
              <a:rPr lang="en-GB"/>
              <a:t>Next Steps: Find out more about the different types of war memorials in your area</a:t>
            </a:r>
          </a:p>
        </p:txBody>
      </p:sp>
      <p:sp>
        <p:nvSpPr>
          <p:cNvPr id="3" name="Content Placeholder 2">
            <a:extLst>
              <a:ext uri="{FF2B5EF4-FFF2-40B4-BE49-F238E27FC236}">
                <a16:creationId xmlns:a16="http://schemas.microsoft.com/office/drawing/2014/main" id="{AE187ABC-907A-63F8-895F-7C85BB1E623F}"/>
              </a:ext>
            </a:extLst>
          </p:cNvPr>
          <p:cNvSpPr>
            <a:spLocks noGrp="1"/>
          </p:cNvSpPr>
          <p:nvPr>
            <p:ph idx="1"/>
          </p:nvPr>
        </p:nvSpPr>
        <p:spPr>
          <a:xfrm>
            <a:off x="381886" y="1411705"/>
            <a:ext cx="5714114" cy="3321070"/>
          </a:xfrm>
        </p:spPr>
        <p:txBody>
          <a:bodyPr/>
          <a:lstStyle/>
          <a:p>
            <a:r>
              <a:rPr lang="en-GB" sz="2400" dirty="0"/>
              <a:t>Use War Memorials Online to find out about other war memorials in your area.</a:t>
            </a:r>
          </a:p>
          <a:p>
            <a:endParaRPr lang="en-GB" sz="2400" dirty="0"/>
          </a:p>
          <a:p>
            <a:r>
              <a:rPr lang="en-GB" sz="2400" dirty="0"/>
              <a:t>Explore different types of memorials, and their features, using the learning resources on The War Memorial’s Trust learning website, </a:t>
            </a:r>
            <a:r>
              <a:rPr lang="en-GB" sz="2400" dirty="0">
                <a:solidFill>
                  <a:srgbClr val="4786ED"/>
                </a:solidFill>
                <a:hlinkClick r:id="rId3">
                  <a:extLst>
                    <a:ext uri="{A12FA001-AC4F-418D-AE19-62706E023703}">
                      <ahyp:hlinkClr xmlns:ahyp="http://schemas.microsoft.com/office/drawing/2018/hyperlinkcolor" val="tx"/>
                    </a:ext>
                  </a:extLst>
                </a:hlinkClick>
              </a:rPr>
              <a:t>Learn About War Memorials</a:t>
            </a:r>
            <a:endParaRPr lang="en-GB" sz="2400" dirty="0">
              <a:solidFill>
                <a:srgbClr val="4786ED"/>
              </a:solidFill>
            </a:endParaRPr>
          </a:p>
          <a:p>
            <a:endParaRPr lang="en-GB" dirty="0"/>
          </a:p>
        </p:txBody>
      </p:sp>
      <p:sp>
        <p:nvSpPr>
          <p:cNvPr id="11" name="Picture 5" descr="Decorative shape">
            <a:extLst>
              <a:ext uri="{FF2B5EF4-FFF2-40B4-BE49-F238E27FC236}">
                <a16:creationId xmlns:a16="http://schemas.microsoft.com/office/drawing/2014/main" id="{52B45456-7D39-A66B-FCE7-6DD309C967E7}"/>
              </a:ext>
            </a:extLst>
          </p:cNvPr>
          <p:cNvSpPr/>
          <p:nvPr/>
        </p:nvSpPr>
        <p:spPr>
          <a:xfrm>
            <a:off x="826459" y="4870734"/>
            <a:ext cx="4256163" cy="1690951"/>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r>
              <a:rPr lang="en-GB" sz="2200" b="0" i="0" dirty="0">
                <a:solidFill>
                  <a:schemeClr val="bg1"/>
                </a:solidFill>
                <a:effectLst/>
              </a:rPr>
              <a:t>The </a:t>
            </a:r>
            <a:r>
              <a:rPr lang="en-GB" sz="2200" b="0" i="0" dirty="0">
                <a:solidFill>
                  <a:schemeClr val="bg1"/>
                </a:solidFill>
                <a:effectLst/>
                <a:hlinkClick r:id="rId4">
                  <a:extLst>
                    <a:ext uri="{A12FA001-AC4F-418D-AE19-62706E023703}">
                      <ahyp:hlinkClr xmlns:ahyp="http://schemas.microsoft.com/office/drawing/2018/hyperlinkcolor" val="tx"/>
                    </a:ext>
                  </a:extLst>
                </a:hlinkClick>
              </a:rPr>
              <a:t>War Memorials Trust</a:t>
            </a:r>
            <a:r>
              <a:rPr lang="en-GB" sz="2200" b="0" i="0" dirty="0">
                <a:solidFill>
                  <a:schemeClr val="bg1"/>
                </a:solidFill>
                <a:effectLst/>
              </a:rPr>
              <a:t> is </a:t>
            </a:r>
            <a:r>
              <a:rPr lang="en-GB" sz="2200" dirty="0">
                <a:solidFill>
                  <a:schemeClr val="bg1"/>
                </a:solidFill>
              </a:rPr>
              <a:t>a UK charity dedicated to the preservation and conservation of war memorials</a:t>
            </a:r>
            <a:r>
              <a:rPr lang="en-GB" sz="2200" b="0" i="0" dirty="0">
                <a:solidFill>
                  <a:schemeClr val="bg1"/>
                </a:solidFill>
                <a:effectLst/>
              </a:rPr>
              <a:t>.</a:t>
            </a:r>
            <a:endParaRPr lang="en-US" sz="2200" dirty="0">
              <a:solidFill>
                <a:schemeClr val="bg1"/>
              </a:solidFill>
            </a:endParaRPr>
          </a:p>
        </p:txBody>
      </p:sp>
      <p:pic>
        <p:nvPicPr>
          <p:cNvPr id="8" name="Picture Placeholder 7" descr="A child sitting at a table with pictures of memorials on it&#10;&#10;">
            <a:extLst>
              <a:ext uri="{FF2B5EF4-FFF2-40B4-BE49-F238E27FC236}">
                <a16:creationId xmlns:a16="http://schemas.microsoft.com/office/drawing/2014/main" id="{D2C131D8-87B4-872C-296A-DB72950631AA}"/>
              </a:ext>
            </a:extLst>
          </p:cNvPr>
          <p:cNvPicPr>
            <a:picLocks noGrp="1" noChangeAspect="1"/>
          </p:cNvPicPr>
          <p:nvPr>
            <p:ph type="pic" sz="quarter" idx="10"/>
          </p:nvPr>
        </p:nvPicPr>
        <p:blipFill>
          <a:blip r:embed="rId5"/>
          <a:srcRect l="1375" r="1375"/>
          <a:stretch/>
        </p:blipFill>
        <p:spPr/>
      </p:pic>
      <p:sp>
        <p:nvSpPr>
          <p:cNvPr id="6" name="Picture Placeholder 5">
            <a:extLst>
              <a:ext uri="{FF2B5EF4-FFF2-40B4-BE49-F238E27FC236}">
                <a16:creationId xmlns:a16="http://schemas.microsoft.com/office/drawing/2014/main" id="{78A62313-7830-FD46-DA73-038595503FDD}"/>
              </a:ext>
            </a:extLst>
          </p:cNvPr>
          <p:cNvSpPr>
            <a:spLocks noGrp="1"/>
          </p:cNvSpPr>
          <p:nvPr>
            <p:ph type="pic" sz="quarter" idx="24"/>
          </p:nvPr>
        </p:nvSpPr>
        <p:spPr/>
        <p:txBody>
          <a:bodyPr/>
          <a:lstStyle/>
          <a:p>
            <a:endParaRPr lang="en-GB"/>
          </a:p>
        </p:txBody>
      </p:sp>
      <p:sp>
        <p:nvSpPr>
          <p:cNvPr id="5" name="Text Placeholder 4">
            <a:extLst>
              <a:ext uri="{FF2B5EF4-FFF2-40B4-BE49-F238E27FC236}">
                <a16:creationId xmlns:a16="http://schemas.microsoft.com/office/drawing/2014/main" id="{003E6574-B6C0-A551-4681-4482C64D7412}"/>
              </a:ext>
            </a:extLst>
          </p:cNvPr>
          <p:cNvSpPr>
            <a:spLocks noGrp="1"/>
          </p:cNvSpPr>
          <p:nvPr>
            <p:ph type="body" sz="quarter" idx="23"/>
          </p:nvPr>
        </p:nvSpPr>
        <p:spPr>
          <a:xfrm>
            <a:off x="7435780" y="6023039"/>
            <a:ext cx="3529493" cy="414338"/>
          </a:xfrm>
        </p:spPr>
        <p:txBody>
          <a:bodyPr/>
          <a:lstStyle/>
          <a:p>
            <a:r>
              <a:rPr lang="en-GB" dirty="0"/>
              <a:t>Young people exploring the features of different types of war memorial</a:t>
            </a:r>
          </a:p>
        </p:txBody>
      </p:sp>
    </p:spTree>
    <p:extLst>
      <p:ext uri="{BB962C8B-B14F-4D97-AF65-F5344CB8AC3E}">
        <p14:creationId xmlns:p14="http://schemas.microsoft.com/office/powerpoint/2010/main" val="17987097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C45FD-8B9B-DAF1-31D8-6C89DA4FD63D}"/>
              </a:ext>
            </a:extLst>
          </p:cNvPr>
          <p:cNvSpPr>
            <a:spLocks noGrp="1"/>
          </p:cNvSpPr>
          <p:nvPr>
            <p:ph type="title"/>
          </p:nvPr>
        </p:nvSpPr>
        <p:spPr>
          <a:xfrm>
            <a:off x="312331" y="210747"/>
            <a:ext cx="5580905" cy="710288"/>
          </a:xfrm>
        </p:spPr>
        <p:txBody>
          <a:bodyPr>
            <a:normAutofit fontScale="90000"/>
          </a:bodyPr>
          <a:lstStyle/>
          <a:p>
            <a:r>
              <a:rPr lang="en-GB" dirty="0"/>
              <a:t>Next Steps: Carry out a Condition Survey</a:t>
            </a:r>
          </a:p>
        </p:txBody>
      </p:sp>
      <p:sp>
        <p:nvSpPr>
          <p:cNvPr id="3" name="Content Placeholder 2">
            <a:extLst>
              <a:ext uri="{FF2B5EF4-FFF2-40B4-BE49-F238E27FC236}">
                <a16:creationId xmlns:a16="http://schemas.microsoft.com/office/drawing/2014/main" id="{4F5CA711-E468-105F-D687-1F2E29A749B6}"/>
              </a:ext>
            </a:extLst>
          </p:cNvPr>
          <p:cNvSpPr>
            <a:spLocks noGrp="1"/>
          </p:cNvSpPr>
          <p:nvPr>
            <p:ph idx="1"/>
          </p:nvPr>
        </p:nvSpPr>
        <p:spPr>
          <a:xfrm>
            <a:off x="289902" y="1248606"/>
            <a:ext cx="5625761" cy="4981601"/>
          </a:xfrm>
        </p:spPr>
        <p:txBody>
          <a:bodyPr/>
          <a:lstStyle/>
          <a:p>
            <a:r>
              <a:rPr lang="en-GB" sz="2200" b="1" dirty="0"/>
              <a:t>War Memorial Condition Surveys</a:t>
            </a:r>
            <a:r>
              <a:rPr lang="en-GB" sz="2200" dirty="0"/>
              <a:t> help the War Memorials Trust to know about the condition of memorials across the UK and to find out which memorials need attention.</a:t>
            </a:r>
          </a:p>
          <a:p>
            <a:endParaRPr lang="en-GB" sz="1100" dirty="0"/>
          </a:p>
          <a:p>
            <a:r>
              <a:rPr lang="en-GB" sz="2200" dirty="0"/>
              <a:t>Carrying out a Condition Survey with young people helps them to </a:t>
            </a:r>
            <a:r>
              <a:rPr lang="en-GB" sz="2200" dirty="0">
                <a:solidFill>
                  <a:srgbClr val="000000"/>
                </a:solidFill>
              </a:rPr>
              <a:t>understand the lasting</a:t>
            </a:r>
            <a:r>
              <a:rPr lang="en-GB" sz="2200" b="0" i="0" dirty="0">
                <a:solidFill>
                  <a:srgbClr val="000000"/>
                </a:solidFill>
                <a:effectLst/>
              </a:rPr>
              <a:t> impact of war on their community.  </a:t>
            </a:r>
            <a:endParaRPr lang="en-GB" sz="2200" dirty="0">
              <a:solidFill>
                <a:srgbClr val="000000"/>
              </a:solidFill>
            </a:endParaRPr>
          </a:p>
          <a:p>
            <a:pPr marL="342900" indent="-342900">
              <a:buFont typeface="Arial" panose="020B0604020202020204" pitchFamily="34" charset="0"/>
              <a:buChar char="•"/>
            </a:pPr>
            <a:r>
              <a:rPr lang="en-GB" sz="2200" dirty="0">
                <a:solidFill>
                  <a:srgbClr val="000000"/>
                </a:solidFill>
              </a:rPr>
              <a:t>Find out more about Condition Surveys, including an e-learning guide, on the </a:t>
            </a:r>
            <a:r>
              <a:rPr lang="en-GB" sz="2200" dirty="0">
                <a:solidFill>
                  <a:srgbClr val="4786ED"/>
                </a:solidFill>
                <a:hlinkClick r:id="rId3">
                  <a:extLst>
                    <a:ext uri="{A12FA001-AC4F-418D-AE19-62706E023703}">
                      <ahyp:hlinkClr xmlns:ahyp="http://schemas.microsoft.com/office/drawing/2018/hyperlinkcolor" val="tx"/>
                    </a:ext>
                  </a:extLst>
                </a:hlinkClick>
              </a:rPr>
              <a:t>Historic England website </a:t>
            </a:r>
            <a:endParaRPr lang="en-GB" sz="2200" dirty="0">
              <a:solidFill>
                <a:srgbClr val="4786ED"/>
              </a:solidFill>
            </a:endParaRPr>
          </a:p>
          <a:p>
            <a:pPr marL="342900" indent="-342900">
              <a:buFont typeface="Arial" panose="020B0604020202020204" pitchFamily="34" charset="0"/>
              <a:buChar char="•"/>
            </a:pPr>
            <a:r>
              <a:rPr lang="en-GB" sz="2200" dirty="0"/>
              <a:t>Learn how Moorhouse Primary School in Rochdale carried out a Condition Survey of their local memorial, in this </a:t>
            </a:r>
            <a:r>
              <a:rPr lang="en-GB" sz="2200" dirty="0">
                <a:solidFill>
                  <a:srgbClr val="4884EE"/>
                </a:solidFill>
                <a:hlinkClick r:id="rId4">
                  <a:extLst>
                    <a:ext uri="{A12FA001-AC4F-418D-AE19-62706E023703}">
                      <ahyp:hlinkClr xmlns:ahyp="http://schemas.microsoft.com/office/drawing/2018/hyperlinkcolor" val="tx"/>
                    </a:ext>
                  </a:extLst>
                </a:hlinkClick>
              </a:rPr>
              <a:t>short film</a:t>
            </a:r>
            <a:r>
              <a:rPr lang="en-GB" sz="2200" dirty="0">
                <a:solidFill>
                  <a:srgbClr val="4884EE"/>
                </a:solidFill>
              </a:rPr>
              <a:t>.</a:t>
            </a:r>
          </a:p>
        </p:txBody>
      </p:sp>
      <p:pic>
        <p:nvPicPr>
          <p:cNvPr id="10" name="Picture Placeholder 9" descr="A person looking at a worksheet with a group of children. There is a war memorial behind them">
            <a:extLst>
              <a:ext uri="{FF2B5EF4-FFF2-40B4-BE49-F238E27FC236}">
                <a16:creationId xmlns:a16="http://schemas.microsoft.com/office/drawing/2014/main" id="{8A682C8B-1939-9324-CB5B-767AAEF40C34}"/>
              </a:ext>
            </a:extLst>
          </p:cNvPr>
          <p:cNvPicPr>
            <a:picLocks noGrp="1" noChangeAspect="1"/>
          </p:cNvPicPr>
          <p:nvPr>
            <p:ph type="pic" sz="quarter" idx="10"/>
          </p:nvPr>
        </p:nvPicPr>
        <p:blipFill>
          <a:blip r:embed="rId5"/>
          <a:srcRect l="17331" r="17331"/>
          <a:stretch/>
        </p:blipFill>
        <p:spPr/>
      </p:pic>
      <p:sp>
        <p:nvSpPr>
          <p:cNvPr id="5" name="Picture Placeholder 4">
            <a:extLst>
              <a:ext uri="{FF2B5EF4-FFF2-40B4-BE49-F238E27FC236}">
                <a16:creationId xmlns:a16="http://schemas.microsoft.com/office/drawing/2014/main" id="{E045306D-87F3-F1A3-93F4-073DF948DD37}"/>
              </a:ext>
            </a:extLst>
          </p:cNvPr>
          <p:cNvSpPr>
            <a:spLocks noGrp="1"/>
          </p:cNvSpPr>
          <p:nvPr>
            <p:ph type="pic" sz="quarter" idx="24"/>
          </p:nvPr>
        </p:nvSpPr>
        <p:spPr/>
        <p:txBody>
          <a:bodyPr/>
          <a:lstStyle/>
          <a:p>
            <a:endParaRPr lang="en-GB"/>
          </a:p>
        </p:txBody>
      </p:sp>
      <p:sp>
        <p:nvSpPr>
          <p:cNvPr id="6" name="Text Placeholder 5">
            <a:extLst>
              <a:ext uri="{FF2B5EF4-FFF2-40B4-BE49-F238E27FC236}">
                <a16:creationId xmlns:a16="http://schemas.microsoft.com/office/drawing/2014/main" id="{F076B3DA-622C-8758-16F2-B6F88931669B}"/>
              </a:ext>
            </a:extLst>
          </p:cNvPr>
          <p:cNvSpPr>
            <a:spLocks noGrp="1"/>
          </p:cNvSpPr>
          <p:nvPr>
            <p:ph type="body" sz="quarter" idx="23"/>
          </p:nvPr>
        </p:nvSpPr>
        <p:spPr>
          <a:xfrm>
            <a:off x="7455877" y="6023039"/>
            <a:ext cx="3396343" cy="414338"/>
          </a:xfrm>
        </p:spPr>
        <p:txBody>
          <a:bodyPr/>
          <a:lstStyle/>
          <a:p>
            <a:r>
              <a:rPr lang="en-GB" i="0" dirty="0">
                <a:effectLst/>
              </a:rPr>
              <a:t>Children doing a Condition Survey of a war memorial</a:t>
            </a:r>
            <a:endParaRPr lang="en-GB" dirty="0"/>
          </a:p>
        </p:txBody>
      </p:sp>
    </p:spTree>
    <p:extLst>
      <p:ext uri="{BB962C8B-B14F-4D97-AF65-F5344CB8AC3E}">
        <p14:creationId xmlns:p14="http://schemas.microsoft.com/office/powerpoint/2010/main" val="272719815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073F2-E273-BDE2-ADE2-491FC311E8BA}"/>
              </a:ext>
            </a:extLst>
          </p:cNvPr>
          <p:cNvSpPr>
            <a:spLocks noGrp="1"/>
          </p:cNvSpPr>
          <p:nvPr>
            <p:ph type="title"/>
          </p:nvPr>
        </p:nvSpPr>
        <p:spPr/>
        <p:txBody>
          <a:bodyPr>
            <a:normAutofit fontScale="90000"/>
          </a:bodyPr>
          <a:lstStyle/>
          <a:p>
            <a:r>
              <a:rPr lang="en-GB"/>
              <a:t>Next steps: Research your local service person</a:t>
            </a:r>
          </a:p>
        </p:txBody>
      </p:sp>
      <p:sp>
        <p:nvSpPr>
          <p:cNvPr id="3" name="Content Placeholder 2">
            <a:extLst>
              <a:ext uri="{FF2B5EF4-FFF2-40B4-BE49-F238E27FC236}">
                <a16:creationId xmlns:a16="http://schemas.microsoft.com/office/drawing/2014/main" id="{76060FDA-7429-E5A8-F943-049F298E4D4E}"/>
              </a:ext>
            </a:extLst>
          </p:cNvPr>
          <p:cNvSpPr>
            <a:spLocks noGrp="1"/>
          </p:cNvSpPr>
          <p:nvPr>
            <p:ph idx="1"/>
          </p:nvPr>
        </p:nvSpPr>
        <p:spPr>
          <a:xfrm>
            <a:off x="357188" y="1780413"/>
            <a:ext cx="4961834" cy="4909312"/>
          </a:xfrm>
        </p:spPr>
        <p:txBody>
          <a:bodyPr/>
          <a:lstStyle/>
          <a:p>
            <a:r>
              <a:rPr lang="en-GB" sz="2400" dirty="0"/>
              <a:t>Use the following guides on our ‘</a:t>
            </a:r>
            <a:r>
              <a:rPr lang="en-GB" sz="2400" dirty="0">
                <a:hlinkClick r:id="rId3"/>
              </a:rPr>
              <a:t>How to investigate your local war memorial</a:t>
            </a:r>
            <a:r>
              <a:rPr lang="en-GB" sz="2400" dirty="0"/>
              <a:t>’ page to find out more about the people listed on your local war memorial:</a:t>
            </a:r>
          </a:p>
          <a:p>
            <a:endParaRPr lang="en-GB" sz="2400" dirty="0"/>
          </a:p>
          <a:p>
            <a:pPr marL="457200" indent="-457200">
              <a:buClr>
                <a:schemeClr val="tx1"/>
              </a:buClr>
              <a:buFont typeface="Arial" panose="020B0604020202020204" pitchFamily="34" charset="0"/>
              <a:buChar char="•"/>
            </a:pPr>
            <a:r>
              <a:rPr lang="en-GB" sz="2400" dirty="0"/>
              <a:t>How to research a local serviceperson using the Commonwealth War Graves Commission website</a:t>
            </a:r>
            <a:endParaRPr lang="en-GB" sz="2400" dirty="0">
              <a:solidFill>
                <a:srgbClr val="4884EE"/>
              </a:solidFill>
            </a:endParaRPr>
          </a:p>
          <a:p>
            <a:pPr marL="342900" indent="-342900">
              <a:buClr>
                <a:schemeClr val="tx1"/>
              </a:buClr>
              <a:buFont typeface="Arial" panose="020B0604020202020204" pitchFamily="34" charset="0"/>
              <a:buChar char="•"/>
            </a:pPr>
            <a:r>
              <a:rPr lang="en-GB" sz="2400" dirty="0"/>
              <a:t>How to find out more about your local serviceperson</a:t>
            </a:r>
          </a:p>
          <a:p>
            <a:r>
              <a:rPr lang="en-GB" sz="2400" dirty="0">
                <a:solidFill>
                  <a:srgbClr val="4884EE"/>
                </a:solidFill>
              </a:rPr>
              <a:t> </a:t>
            </a:r>
          </a:p>
        </p:txBody>
      </p:sp>
      <p:sp>
        <p:nvSpPr>
          <p:cNvPr id="6" name="Picture Placeholder 5">
            <a:extLst>
              <a:ext uri="{FF2B5EF4-FFF2-40B4-BE49-F238E27FC236}">
                <a16:creationId xmlns:a16="http://schemas.microsoft.com/office/drawing/2014/main" id="{674D4E38-2278-06F8-43F8-409D97560DE7}"/>
              </a:ext>
            </a:extLst>
          </p:cNvPr>
          <p:cNvSpPr>
            <a:spLocks noGrp="1"/>
          </p:cNvSpPr>
          <p:nvPr>
            <p:ph type="pic" sz="quarter" idx="11"/>
          </p:nvPr>
        </p:nvSpPr>
        <p:spPr/>
        <p:txBody>
          <a:bodyPr/>
          <a:lstStyle/>
          <a:p>
            <a:endParaRPr lang="en-GB"/>
          </a:p>
        </p:txBody>
      </p:sp>
      <p:pic>
        <p:nvPicPr>
          <p:cNvPr id="13" name="Picture Placeholder 12" descr="Young people looking at information about a soldier and maps">
            <a:extLst>
              <a:ext uri="{FF2B5EF4-FFF2-40B4-BE49-F238E27FC236}">
                <a16:creationId xmlns:a16="http://schemas.microsoft.com/office/drawing/2014/main" id="{AE85F1B4-A538-CD57-92B9-0B9234ACD42F}"/>
              </a:ext>
            </a:extLst>
          </p:cNvPr>
          <p:cNvPicPr>
            <a:picLocks noGrp="1" noChangeAspect="1"/>
          </p:cNvPicPr>
          <p:nvPr>
            <p:ph type="pic" sz="quarter" idx="12"/>
          </p:nvPr>
        </p:nvPicPr>
        <p:blipFill>
          <a:blip r:embed="rId4"/>
          <a:srcRect l="17337" r="17337"/>
          <a:stretch/>
        </p:blipFill>
        <p:spPr/>
      </p:pic>
      <p:sp>
        <p:nvSpPr>
          <p:cNvPr id="12" name="Picture Placeholder 11">
            <a:extLst>
              <a:ext uri="{FF2B5EF4-FFF2-40B4-BE49-F238E27FC236}">
                <a16:creationId xmlns:a16="http://schemas.microsoft.com/office/drawing/2014/main" id="{62681B57-9C20-4532-80E7-67B9A39CEF9F}"/>
              </a:ext>
            </a:extLst>
          </p:cNvPr>
          <p:cNvSpPr>
            <a:spLocks noGrp="1"/>
          </p:cNvSpPr>
          <p:nvPr>
            <p:ph type="pic" sz="quarter" idx="26"/>
          </p:nvPr>
        </p:nvSpPr>
        <p:spPr/>
        <p:txBody>
          <a:bodyPr/>
          <a:lstStyle/>
          <a:p>
            <a:endParaRPr lang="en-GB"/>
          </a:p>
        </p:txBody>
      </p:sp>
      <p:sp>
        <p:nvSpPr>
          <p:cNvPr id="7" name="Text Placeholder 6">
            <a:extLst>
              <a:ext uri="{FF2B5EF4-FFF2-40B4-BE49-F238E27FC236}">
                <a16:creationId xmlns:a16="http://schemas.microsoft.com/office/drawing/2014/main" id="{3842D9EF-CF69-4C74-3F73-F91B3CF66A6E}"/>
              </a:ext>
            </a:extLst>
          </p:cNvPr>
          <p:cNvSpPr>
            <a:spLocks noGrp="1"/>
          </p:cNvSpPr>
          <p:nvPr>
            <p:ph type="body" sz="quarter" idx="23"/>
          </p:nvPr>
        </p:nvSpPr>
        <p:spPr/>
        <p:txBody>
          <a:bodyPr/>
          <a:lstStyle/>
          <a:p>
            <a:r>
              <a:rPr lang="en-GB" dirty="0"/>
              <a:t>Pupil research</a:t>
            </a:r>
          </a:p>
        </p:txBody>
      </p:sp>
      <p:sp>
        <p:nvSpPr>
          <p:cNvPr id="9" name="Picture Placeholder 8">
            <a:extLst>
              <a:ext uri="{FF2B5EF4-FFF2-40B4-BE49-F238E27FC236}">
                <a16:creationId xmlns:a16="http://schemas.microsoft.com/office/drawing/2014/main" id="{564A23C9-FAC1-583C-4AC1-A119CB376BED}"/>
              </a:ext>
            </a:extLst>
          </p:cNvPr>
          <p:cNvSpPr>
            <a:spLocks noGrp="1"/>
          </p:cNvSpPr>
          <p:nvPr>
            <p:ph type="pic" sz="quarter" idx="13"/>
          </p:nvPr>
        </p:nvSpPr>
        <p:spPr/>
        <p:txBody>
          <a:bodyPr/>
          <a:lstStyle/>
          <a:p>
            <a:endParaRPr lang="en-GB"/>
          </a:p>
        </p:txBody>
      </p:sp>
      <p:pic>
        <p:nvPicPr>
          <p:cNvPr id="15" name="Picture Placeholder 14" descr="A group of young people looking at maps">
            <a:extLst>
              <a:ext uri="{FF2B5EF4-FFF2-40B4-BE49-F238E27FC236}">
                <a16:creationId xmlns:a16="http://schemas.microsoft.com/office/drawing/2014/main" id="{DB68E153-5D47-E681-F674-A042FDDA9462}"/>
              </a:ext>
            </a:extLst>
          </p:cNvPr>
          <p:cNvPicPr>
            <a:picLocks noGrp="1" noChangeAspect="1"/>
          </p:cNvPicPr>
          <p:nvPr>
            <p:ph type="pic" sz="quarter" idx="14"/>
          </p:nvPr>
        </p:nvPicPr>
        <p:blipFill>
          <a:blip r:embed="rId5"/>
          <a:srcRect t="13989" b="13989"/>
          <a:stretch/>
        </p:blipFill>
        <p:spPr/>
      </p:pic>
      <p:sp>
        <p:nvSpPr>
          <p:cNvPr id="11" name="Picture Placeholder 10">
            <a:extLst>
              <a:ext uri="{FF2B5EF4-FFF2-40B4-BE49-F238E27FC236}">
                <a16:creationId xmlns:a16="http://schemas.microsoft.com/office/drawing/2014/main" id="{3394BAEB-EE55-BAC1-FFF9-976D3488A840}"/>
              </a:ext>
            </a:extLst>
          </p:cNvPr>
          <p:cNvSpPr>
            <a:spLocks noGrp="1"/>
          </p:cNvSpPr>
          <p:nvPr>
            <p:ph type="pic" sz="quarter" idx="25"/>
          </p:nvPr>
        </p:nvSpPr>
        <p:spPr/>
        <p:txBody>
          <a:bodyPr/>
          <a:lstStyle/>
          <a:p>
            <a:endParaRPr lang="en-GB"/>
          </a:p>
        </p:txBody>
      </p:sp>
      <p:sp>
        <p:nvSpPr>
          <p:cNvPr id="10" name="Text Placeholder 9">
            <a:extLst>
              <a:ext uri="{FF2B5EF4-FFF2-40B4-BE49-F238E27FC236}">
                <a16:creationId xmlns:a16="http://schemas.microsoft.com/office/drawing/2014/main" id="{2693542E-6E97-97A3-FB89-A8436CDC4647}"/>
              </a:ext>
            </a:extLst>
          </p:cNvPr>
          <p:cNvSpPr>
            <a:spLocks noGrp="1"/>
          </p:cNvSpPr>
          <p:nvPr>
            <p:ph type="body" sz="quarter" idx="24"/>
          </p:nvPr>
        </p:nvSpPr>
        <p:spPr/>
        <p:txBody>
          <a:bodyPr/>
          <a:lstStyle/>
          <a:p>
            <a:r>
              <a:rPr lang="en-GB" dirty="0"/>
              <a:t>Pupil research</a:t>
            </a:r>
          </a:p>
        </p:txBody>
      </p:sp>
    </p:spTree>
    <p:extLst>
      <p:ext uri="{BB962C8B-B14F-4D97-AF65-F5344CB8AC3E}">
        <p14:creationId xmlns:p14="http://schemas.microsoft.com/office/powerpoint/2010/main" val="25168882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663E98-6425-1115-16D4-C01C40AB6585}"/>
              </a:ext>
            </a:extLst>
          </p:cNvPr>
          <p:cNvSpPr>
            <a:spLocks noGrp="1"/>
          </p:cNvSpPr>
          <p:nvPr>
            <p:ph type="title"/>
          </p:nvPr>
        </p:nvSpPr>
        <p:spPr>
          <a:xfrm>
            <a:off x="229160" y="1396484"/>
            <a:ext cx="5580905" cy="710288"/>
          </a:xfrm>
        </p:spPr>
        <p:txBody>
          <a:bodyPr>
            <a:normAutofit fontScale="90000"/>
          </a:bodyPr>
          <a:lstStyle/>
          <a:p>
            <a:r>
              <a:rPr lang="en-GB" dirty="0"/>
              <a:t>Next Steps: Remember the people listed on your memorial</a:t>
            </a:r>
          </a:p>
        </p:txBody>
      </p:sp>
      <p:sp>
        <p:nvSpPr>
          <p:cNvPr id="3" name="Content Placeholder 2">
            <a:extLst>
              <a:ext uri="{FF2B5EF4-FFF2-40B4-BE49-F238E27FC236}">
                <a16:creationId xmlns:a16="http://schemas.microsoft.com/office/drawing/2014/main" id="{404C0439-52AF-934E-E3E8-64E26873C9E1}"/>
              </a:ext>
            </a:extLst>
          </p:cNvPr>
          <p:cNvSpPr>
            <a:spLocks noGrp="1"/>
          </p:cNvSpPr>
          <p:nvPr>
            <p:ph idx="1"/>
          </p:nvPr>
        </p:nvSpPr>
        <p:spPr>
          <a:xfrm>
            <a:off x="229160" y="2463918"/>
            <a:ext cx="5324852" cy="3034812"/>
          </a:xfrm>
        </p:spPr>
        <p:txBody>
          <a:bodyPr/>
          <a:lstStyle/>
          <a:p>
            <a:r>
              <a:rPr lang="en-GB" sz="2400" dirty="0"/>
              <a:t>Commemorate the people listed on your memorial by holding a remembrance service.</a:t>
            </a:r>
          </a:p>
          <a:p>
            <a:endParaRPr lang="en-GB" sz="2400" dirty="0"/>
          </a:p>
          <a:p>
            <a:endParaRPr lang="en-GB" dirty="0"/>
          </a:p>
        </p:txBody>
      </p:sp>
      <p:pic>
        <p:nvPicPr>
          <p:cNvPr id="8" name="Picture Placeholder 7" descr="A child holding a drawing of a red poppy. There is writing on the inside of the poppy&#10;&#10;">
            <a:extLst>
              <a:ext uri="{FF2B5EF4-FFF2-40B4-BE49-F238E27FC236}">
                <a16:creationId xmlns:a16="http://schemas.microsoft.com/office/drawing/2014/main" id="{E4B649A7-7FEF-9432-3B2B-05F06543DA89}"/>
              </a:ext>
            </a:extLst>
          </p:cNvPr>
          <p:cNvPicPr>
            <a:picLocks noGrp="1" noChangeAspect="1"/>
          </p:cNvPicPr>
          <p:nvPr>
            <p:ph type="pic" sz="quarter" idx="10"/>
          </p:nvPr>
        </p:nvPicPr>
        <p:blipFill>
          <a:blip r:embed="rId3"/>
          <a:srcRect l="7109" r="7109"/>
          <a:stretch>
            <a:fillRect/>
          </a:stretch>
        </p:blipFill>
        <p:spPr/>
      </p:pic>
      <p:sp>
        <p:nvSpPr>
          <p:cNvPr id="4" name="Picture 9">
            <a:extLst>
              <a:ext uri="{FF2B5EF4-FFF2-40B4-BE49-F238E27FC236}">
                <a16:creationId xmlns:a16="http://schemas.microsoft.com/office/drawing/2014/main" id="{462A2301-83A9-83D2-CBA5-E194DF668EA1}"/>
              </a:ext>
              <a:ext uri="{C183D7F6-B498-43B3-948B-1728B52AA6E4}">
                <adec:decorative xmlns:adec="http://schemas.microsoft.com/office/drawing/2017/decorative" val="1"/>
              </a:ext>
            </a:extLst>
          </p:cNvPr>
          <p:cNvSpPr/>
          <p:nvPr/>
        </p:nvSpPr>
        <p:spPr>
          <a:xfrm rot="10800000" flipV="1">
            <a:off x="9144000" y="6073809"/>
            <a:ext cx="2968530" cy="735453"/>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4884EE"/>
          </a:solidFill>
          <a:ln w="9257" cap="flat">
            <a:noFill/>
            <a:prstDash val="solid"/>
            <a:miter/>
          </a:ln>
        </p:spPr>
        <p:txBody>
          <a:bodyPr rtlCol="0" anchor="ctr"/>
          <a:lstStyle/>
          <a:p>
            <a:endParaRPr lang="en-US"/>
          </a:p>
        </p:txBody>
      </p:sp>
      <p:sp>
        <p:nvSpPr>
          <p:cNvPr id="7" name="Text Placeholder 6">
            <a:extLst>
              <a:ext uri="{FF2B5EF4-FFF2-40B4-BE49-F238E27FC236}">
                <a16:creationId xmlns:a16="http://schemas.microsoft.com/office/drawing/2014/main" id="{55ADFC0A-44EB-EC15-8C4F-4E9CB10F2D27}"/>
              </a:ext>
            </a:extLst>
          </p:cNvPr>
          <p:cNvSpPr txBox="1">
            <a:spLocks/>
          </p:cNvSpPr>
          <p:nvPr/>
        </p:nvSpPr>
        <p:spPr>
          <a:xfrm>
            <a:off x="9326646" y="6234367"/>
            <a:ext cx="2603237" cy="414338"/>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solidFill>
                  <a:schemeClr val="bg1"/>
                </a:solidFill>
              </a:rPr>
              <a:t>“I Remember You” project</a:t>
            </a:r>
          </a:p>
        </p:txBody>
      </p:sp>
    </p:spTree>
    <p:extLst>
      <p:ext uri="{BB962C8B-B14F-4D97-AF65-F5344CB8AC3E}">
        <p14:creationId xmlns:p14="http://schemas.microsoft.com/office/powerpoint/2010/main" val="39617100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BB48FF-431B-BA4E-1EB6-8786554410D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24E1EE7-5194-68AB-190B-D404EC47F671}"/>
              </a:ext>
            </a:extLst>
          </p:cNvPr>
          <p:cNvSpPr>
            <a:spLocks noGrp="1"/>
          </p:cNvSpPr>
          <p:nvPr>
            <p:ph type="title"/>
          </p:nvPr>
        </p:nvSpPr>
        <p:spPr>
          <a:xfrm>
            <a:off x="761224" y="487103"/>
            <a:ext cx="10996613" cy="710288"/>
          </a:xfrm>
        </p:spPr>
        <p:txBody>
          <a:bodyPr/>
          <a:lstStyle/>
          <a:p>
            <a:r>
              <a:rPr lang="en-GB" dirty="0"/>
              <a:t>Find more resources on the Historic England Website</a:t>
            </a:r>
          </a:p>
        </p:txBody>
      </p:sp>
      <p:sp>
        <p:nvSpPr>
          <p:cNvPr id="3" name="Content Placeholder 2">
            <a:extLst>
              <a:ext uri="{FF2B5EF4-FFF2-40B4-BE49-F238E27FC236}">
                <a16:creationId xmlns:a16="http://schemas.microsoft.com/office/drawing/2014/main" id="{CFAC368A-1AAB-C5F0-D8ED-B5092D01B806}"/>
              </a:ext>
            </a:extLst>
          </p:cNvPr>
          <p:cNvSpPr>
            <a:spLocks noGrp="1"/>
          </p:cNvSpPr>
          <p:nvPr>
            <p:ph idx="1"/>
          </p:nvPr>
        </p:nvSpPr>
        <p:spPr>
          <a:xfrm>
            <a:off x="159192" y="5394544"/>
            <a:ext cx="10971915" cy="1260256"/>
          </a:xfrm>
        </p:spPr>
        <p:txBody>
          <a:bodyPr/>
          <a:lstStyle/>
          <a:p>
            <a:pPr algn="ctr"/>
            <a:r>
              <a:rPr lang="en-GB" sz="4400" dirty="0">
                <a:solidFill>
                  <a:srgbClr val="4884EE"/>
                </a:solidFill>
                <a:hlinkClick r:id="rId3">
                  <a:extLst>
                    <a:ext uri="{A12FA001-AC4F-418D-AE19-62706E023703}">
                      <ahyp:hlinkClr xmlns:ahyp="http://schemas.microsoft.com/office/drawing/2018/hyperlinkcolor" val="tx"/>
                    </a:ext>
                  </a:extLst>
                </a:hlinkClick>
              </a:rPr>
              <a:t>www.historicengland.org.uk/education</a:t>
            </a:r>
            <a:r>
              <a:rPr lang="en-GB" sz="4400" dirty="0">
                <a:solidFill>
                  <a:srgbClr val="4884EE"/>
                </a:solidFill>
              </a:rPr>
              <a:t> </a:t>
            </a:r>
          </a:p>
        </p:txBody>
      </p:sp>
      <p:pic>
        <p:nvPicPr>
          <p:cNvPr id="4" name="Picture 3" descr="Historic England Logo">
            <a:hlinkClick r:id="rId3"/>
            <a:extLst>
              <a:ext uri="{FF2B5EF4-FFF2-40B4-BE49-F238E27FC236}">
                <a16:creationId xmlns:a16="http://schemas.microsoft.com/office/drawing/2014/main" id="{EBB5A5DF-6E28-2938-0D80-91B31015C0E4}"/>
              </a:ext>
            </a:extLst>
          </p:cNvPr>
          <p:cNvPicPr>
            <a:picLocks noChangeAspect="1"/>
          </p:cNvPicPr>
          <p:nvPr/>
        </p:nvPicPr>
        <p:blipFill>
          <a:blip r:embed="rId4"/>
          <a:srcRect b="4667"/>
          <a:stretch/>
        </p:blipFill>
        <p:spPr>
          <a:xfrm>
            <a:off x="1320799" y="1319369"/>
            <a:ext cx="8648700" cy="3831219"/>
          </a:xfrm>
          <a:prstGeom prst="rect">
            <a:avLst/>
          </a:prstGeom>
        </p:spPr>
      </p:pic>
    </p:spTree>
    <p:extLst>
      <p:ext uri="{BB962C8B-B14F-4D97-AF65-F5344CB8AC3E}">
        <p14:creationId xmlns:p14="http://schemas.microsoft.com/office/powerpoint/2010/main" val="25053002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5417B-89E0-9F57-AD7D-9DCEC9C2D475}"/>
              </a:ext>
            </a:extLst>
          </p:cNvPr>
          <p:cNvSpPr>
            <a:spLocks noGrp="1"/>
          </p:cNvSpPr>
          <p:nvPr>
            <p:ph type="title"/>
          </p:nvPr>
        </p:nvSpPr>
        <p:spPr/>
        <p:txBody>
          <a:bodyPr/>
          <a:lstStyle/>
          <a:p>
            <a:r>
              <a:rPr lang="en-GB"/>
              <a:t>Types of War Memorial</a:t>
            </a:r>
          </a:p>
        </p:txBody>
      </p:sp>
      <p:pic>
        <p:nvPicPr>
          <p:cNvPr id="19" name="Picture 18" descr="A stone cenotaph">
            <a:extLst>
              <a:ext uri="{FF2B5EF4-FFF2-40B4-BE49-F238E27FC236}">
                <a16:creationId xmlns:a16="http://schemas.microsoft.com/office/drawing/2014/main" id="{D50ACE4B-8A16-2E89-24FA-A9869B42CFCF}"/>
              </a:ext>
              <a:ext uri="{C183D7F6-B498-43B3-948B-1728B52AA6E4}">
                <adec:decorative xmlns:adec="http://schemas.microsoft.com/office/drawing/2017/decorative" val="0"/>
              </a:ext>
            </a:extLst>
          </p:cNvPr>
          <p:cNvPicPr>
            <a:picLocks noChangeAspect="1"/>
          </p:cNvPicPr>
          <p:nvPr/>
        </p:nvPicPr>
        <p:blipFill>
          <a:blip r:embed="rId4"/>
          <a:stretch>
            <a:fillRect/>
          </a:stretch>
        </p:blipFill>
        <p:spPr>
          <a:xfrm>
            <a:off x="7150654" y="-711459"/>
            <a:ext cx="4911302" cy="5204912"/>
          </a:xfrm>
          <a:prstGeom prst="rect">
            <a:avLst/>
          </a:prstGeom>
        </p:spPr>
      </p:pic>
      <p:sp>
        <p:nvSpPr>
          <p:cNvPr id="4" name="Picture Placeholder 3">
            <a:extLst>
              <a:ext uri="{FF2B5EF4-FFF2-40B4-BE49-F238E27FC236}">
                <a16:creationId xmlns:a16="http://schemas.microsoft.com/office/drawing/2014/main" id="{2E8511E6-D63D-0BDA-839D-15A6EFBC5630}"/>
              </a:ext>
              <a:ext uri="{C183D7F6-B498-43B3-948B-1728B52AA6E4}">
                <adec:decorative xmlns:adec="http://schemas.microsoft.com/office/drawing/2017/decorative" val="1"/>
              </a:ext>
            </a:extLst>
          </p:cNvPr>
          <p:cNvSpPr>
            <a:spLocks noGrp="1"/>
          </p:cNvSpPr>
          <p:nvPr>
            <p:ph type="pic" sz="quarter" idx="11"/>
          </p:nvPr>
        </p:nvSpPr>
        <p:spPr>
          <a:xfrm rot="20733588">
            <a:off x="4623805" y="1791235"/>
            <a:ext cx="3366031" cy="3702311"/>
          </a:xfrm>
        </p:spPr>
        <p:txBody>
          <a:bodyPr/>
          <a:lstStyle/>
          <a:p>
            <a:endParaRPr lang="en-GB" dirty="0"/>
          </a:p>
        </p:txBody>
      </p:sp>
      <p:sp>
        <p:nvSpPr>
          <p:cNvPr id="3" name="Content Placeholder 2">
            <a:extLst>
              <a:ext uri="{FF2B5EF4-FFF2-40B4-BE49-F238E27FC236}">
                <a16:creationId xmlns:a16="http://schemas.microsoft.com/office/drawing/2014/main" id="{4487E81B-5313-B059-D662-68635DF7A69D}"/>
              </a:ext>
              <a:ext uri="{C183D7F6-B498-43B3-948B-1728B52AA6E4}">
                <adec:decorative xmlns:adec="http://schemas.microsoft.com/office/drawing/2017/decorative" val="1"/>
              </a:ext>
            </a:extLst>
          </p:cNvPr>
          <p:cNvSpPr>
            <a:spLocks noGrp="1"/>
          </p:cNvSpPr>
          <p:nvPr>
            <p:ph idx="1"/>
          </p:nvPr>
        </p:nvSpPr>
        <p:spPr>
          <a:xfrm>
            <a:off x="357188" y="1780413"/>
            <a:ext cx="4049712" cy="4266470"/>
          </a:xfrm>
        </p:spPr>
        <p:txBody>
          <a:bodyPr/>
          <a:lstStyle/>
          <a:p>
            <a:r>
              <a:rPr lang="en-GB" dirty="0"/>
              <a:t>Free standing war memorials</a:t>
            </a:r>
          </a:p>
          <a:p>
            <a:endParaRPr lang="en-GB" dirty="0"/>
          </a:p>
          <a:p>
            <a:r>
              <a:rPr lang="en-GB" dirty="0"/>
              <a:t>Plaques, rolls of honour, books of remembrance. </a:t>
            </a:r>
          </a:p>
          <a:p>
            <a:endParaRPr lang="en-GB" dirty="0"/>
          </a:p>
          <a:p>
            <a:r>
              <a:rPr lang="en-GB" dirty="0"/>
              <a:t>Memorial gardens and sites of remembrance </a:t>
            </a:r>
          </a:p>
          <a:p>
            <a:endParaRPr lang="en-GB" sz="2400" dirty="0"/>
          </a:p>
          <a:p>
            <a:endParaRPr lang="en-GB" dirty="0"/>
          </a:p>
        </p:txBody>
      </p:sp>
      <p:pic>
        <p:nvPicPr>
          <p:cNvPr id="17" name="Picture Placeholder 16">
            <a:extLst>
              <a:ext uri="{FF2B5EF4-FFF2-40B4-BE49-F238E27FC236}">
                <a16:creationId xmlns:a16="http://schemas.microsoft.com/office/drawing/2014/main" id="{A2CD6323-8277-6B54-ED00-79064C13866F}"/>
              </a:ext>
              <a:ext uri="{C183D7F6-B498-43B3-948B-1728B52AA6E4}">
                <adec:decorative xmlns:adec="http://schemas.microsoft.com/office/drawing/2017/decorative" val="1"/>
              </a:ext>
            </a:extLst>
          </p:cNvPr>
          <p:cNvPicPr>
            <a:picLocks noGrp="1" noChangeAspect="1"/>
          </p:cNvPicPr>
          <p:nvPr>
            <p:ph type="pic" sz="quarter" idx="12"/>
          </p:nvPr>
        </p:nvPicPr>
        <p:blipFill>
          <a:blip r:embed="rId5"/>
          <a:srcRect t="14825" b="14825"/>
          <a:stretch>
            <a:fillRect/>
          </a:stretch>
        </p:blipFill>
        <p:spPr>
          <a:xfrm rot="20733588">
            <a:off x="4952767" y="2150100"/>
            <a:ext cx="2757529" cy="2586670"/>
          </a:xfrm>
        </p:spPr>
      </p:pic>
      <p:pic>
        <p:nvPicPr>
          <p:cNvPr id="15" name="Picture Placeholder 14">
            <a:extLst>
              <a:ext uri="{FF2B5EF4-FFF2-40B4-BE49-F238E27FC236}">
                <a16:creationId xmlns:a16="http://schemas.microsoft.com/office/drawing/2014/main" id="{98977EA4-5143-2B2A-4C11-A4B0FD259F87}"/>
              </a:ext>
              <a:ext uri="{C183D7F6-B498-43B3-948B-1728B52AA6E4}">
                <adec:decorative xmlns:adec="http://schemas.microsoft.com/office/drawing/2017/decorative" val="1"/>
              </a:ext>
            </a:extLst>
          </p:cNvPr>
          <p:cNvPicPr>
            <a:picLocks noGrp="1" noChangeAspect="1"/>
          </p:cNvPicPr>
          <p:nvPr>
            <p:ph type="pic" sz="quarter" idx="14"/>
          </p:nvPr>
        </p:nvPicPr>
        <p:blipFill>
          <a:blip r:embed="rId6"/>
          <a:srcRect t="14169" b="14169"/>
          <a:stretch>
            <a:fillRect/>
          </a:stretch>
        </p:blipFill>
        <p:spPr>
          <a:xfrm rot="1268507">
            <a:off x="8533769" y="3271568"/>
            <a:ext cx="2878832" cy="2764023"/>
          </a:xfrm>
        </p:spPr>
      </p:pic>
      <p:sp>
        <p:nvSpPr>
          <p:cNvPr id="10" name="Picture Placeholder 9">
            <a:extLst>
              <a:ext uri="{FF2B5EF4-FFF2-40B4-BE49-F238E27FC236}">
                <a16:creationId xmlns:a16="http://schemas.microsoft.com/office/drawing/2014/main" id="{C0413D69-3683-BF9E-FA47-6A8AF3D5C0DF}"/>
              </a:ext>
              <a:ext uri="{C183D7F6-B498-43B3-948B-1728B52AA6E4}">
                <adec:decorative xmlns:adec="http://schemas.microsoft.com/office/drawing/2017/decorative" val="1"/>
              </a:ext>
            </a:extLst>
          </p:cNvPr>
          <p:cNvSpPr>
            <a:spLocks noGrp="1"/>
          </p:cNvSpPr>
          <p:nvPr>
            <p:ph type="pic" sz="quarter" idx="25"/>
          </p:nvPr>
        </p:nvSpPr>
        <p:spPr>
          <a:xfrm rot="1313858">
            <a:off x="7709091" y="5942751"/>
            <a:ext cx="2836863" cy="631825"/>
          </a:xfrm>
        </p:spPr>
        <p:txBody>
          <a:bodyPr/>
          <a:lstStyle/>
          <a:p>
            <a:endParaRPr lang="en-GB"/>
          </a:p>
        </p:txBody>
      </p:sp>
      <p:sp>
        <p:nvSpPr>
          <p:cNvPr id="11" name="Text Placeholder 10">
            <a:extLst>
              <a:ext uri="{FF2B5EF4-FFF2-40B4-BE49-F238E27FC236}">
                <a16:creationId xmlns:a16="http://schemas.microsoft.com/office/drawing/2014/main" id="{9A6C9DB8-616E-1C43-8ECF-A11D0B1D7B24}"/>
              </a:ext>
              <a:ext uri="{C183D7F6-B498-43B3-948B-1728B52AA6E4}">
                <adec:decorative xmlns:adec="http://schemas.microsoft.com/office/drawing/2017/decorative" val="1"/>
              </a:ext>
            </a:extLst>
          </p:cNvPr>
          <p:cNvSpPr>
            <a:spLocks noGrp="1"/>
          </p:cNvSpPr>
          <p:nvPr>
            <p:ph type="body" sz="quarter" idx="24"/>
          </p:nvPr>
        </p:nvSpPr>
        <p:spPr>
          <a:xfrm rot="1313858">
            <a:off x="7709169" y="6064404"/>
            <a:ext cx="2603237" cy="414338"/>
          </a:xfrm>
        </p:spPr>
        <p:txBody>
          <a:bodyPr/>
          <a:lstStyle/>
          <a:p>
            <a:r>
              <a:rPr lang="en-GB" b="1" i="0">
                <a:solidFill>
                  <a:srgbClr val="333333"/>
                </a:solidFill>
                <a:effectLst/>
                <a:latin typeface="Interface"/>
              </a:rPr>
              <a:t>West Sussex Constabulary WW1 Roll Of Honour</a:t>
            </a:r>
          </a:p>
        </p:txBody>
      </p:sp>
      <p:grpSp>
        <p:nvGrpSpPr>
          <p:cNvPr id="22" name="Washi">
            <a:extLst>
              <a:ext uri="{FF2B5EF4-FFF2-40B4-BE49-F238E27FC236}">
                <a16:creationId xmlns:a16="http://schemas.microsoft.com/office/drawing/2014/main" id="{45E65DA2-DB53-61ED-09C5-830B514D0417}"/>
              </a:ext>
              <a:ext uri="{C183D7F6-B498-43B3-948B-1728B52AA6E4}">
                <adec:decorative xmlns:adec="http://schemas.microsoft.com/office/drawing/2017/decorative" val="1"/>
              </a:ext>
            </a:extLst>
          </p:cNvPr>
          <p:cNvGrpSpPr/>
          <p:nvPr/>
        </p:nvGrpSpPr>
        <p:grpSpPr>
          <a:xfrm rot="20756983">
            <a:off x="5421096" y="4806467"/>
            <a:ext cx="2751761" cy="548526"/>
            <a:chOff x="7229093" y="392172"/>
            <a:chExt cx="1699655" cy="548526"/>
          </a:xfrm>
          <a:solidFill>
            <a:srgbClr val="4884EE"/>
          </a:solidFill>
        </p:grpSpPr>
        <p:sp>
          <p:nvSpPr>
            <p:cNvPr id="23" name="Picture 9">
              <a:extLst>
                <a:ext uri="{FF2B5EF4-FFF2-40B4-BE49-F238E27FC236}">
                  <a16:creationId xmlns:a16="http://schemas.microsoft.com/office/drawing/2014/main" id="{C3E1210D-6126-0531-7E01-C12726647044}"/>
                </a:ext>
                <a:ext uri="{C183D7F6-B498-43B3-948B-1728B52AA6E4}">
                  <adec:decorative xmlns:adec="http://schemas.microsoft.com/office/drawing/2017/decorative" val="1"/>
                </a:ext>
              </a:extLst>
            </p:cNvPr>
            <p:cNvSpPr/>
            <p:nvPr/>
          </p:nvSpPr>
          <p:spPr>
            <a:xfrm rot="10800000" flipV="1">
              <a:off x="7229093" y="392172"/>
              <a:ext cx="1699655" cy="54852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grpFill/>
            <a:ln w="9257" cap="flat">
              <a:noFill/>
              <a:prstDash val="solid"/>
              <a:miter/>
            </a:ln>
          </p:spPr>
          <p:txBody>
            <a:bodyPr rtlCol="0" anchor="ctr"/>
            <a:lstStyle/>
            <a:p>
              <a:endParaRPr lang="en-US"/>
            </a:p>
          </p:txBody>
        </p:sp>
        <p:sp>
          <p:nvSpPr>
            <p:cNvPr id="24" name="Text Placeholder">
              <a:extLst>
                <a:ext uri="{FF2B5EF4-FFF2-40B4-BE49-F238E27FC236}">
                  <a16:creationId xmlns:a16="http://schemas.microsoft.com/office/drawing/2014/main" id="{A0925AB6-5C43-2681-665D-3EDE851D77A1}"/>
                </a:ext>
              </a:extLst>
            </p:cNvPr>
            <p:cNvSpPr txBox="1">
              <a:spLocks/>
            </p:cNvSpPr>
            <p:nvPr/>
          </p:nvSpPr>
          <p:spPr>
            <a:xfrm rot="21571406">
              <a:off x="7299090" y="482689"/>
              <a:ext cx="1457889" cy="293377"/>
            </a:xfrm>
            <a:prstGeom prst="rect">
              <a:avLst/>
            </a:prstGeom>
            <a:grp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dirty="0">
                  <a:solidFill>
                    <a:schemeClr val="bg1"/>
                  </a:solidFill>
                  <a:effectLst/>
                </a:rPr>
                <a:t>Stockbury WW1 and WW2 Memorial Cross </a:t>
              </a:r>
              <a:endParaRPr lang="en-GB" dirty="0">
                <a:solidFill>
                  <a:schemeClr val="bg1"/>
                </a:solidFill>
              </a:endParaRPr>
            </a:p>
          </p:txBody>
        </p:sp>
      </p:grpSp>
      <p:sp>
        <p:nvSpPr>
          <p:cNvPr id="8" name="Picture Placeholder 7">
            <a:extLst>
              <a:ext uri="{FF2B5EF4-FFF2-40B4-BE49-F238E27FC236}">
                <a16:creationId xmlns:a16="http://schemas.microsoft.com/office/drawing/2014/main" id="{E5408953-A9E3-98A3-A8E3-EEB32C4C9B0A}"/>
              </a:ext>
              <a:ext uri="{C183D7F6-B498-43B3-948B-1728B52AA6E4}">
                <adec:decorative xmlns:adec="http://schemas.microsoft.com/office/drawing/2017/decorative" val="1"/>
              </a:ext>
            </a:extLst>
          </p:cNvPr>
          <p:cNvSpPr>
            <a:spLocks noGrp="1"/>
          </p:cNvSpPr>
          <p:nvPr>
            <p:ph type="pic" sz="quarter" idx="13"/>
          </p:nvPr>
        </p:nvSpPr>
        <p:spPr>
          <a:xfrm rot="1268507">
            <a:off x="8041854" y="2945818"/>
            <a:ext cx="3554984" cy="3845293"/>
          </a:xfrm>
        </p:spPr>
        <p:txBody>
          <a:bodyPr/>
          <a:lstStyle/>
          <a:p>
            <a:endParaRPr lang="en-GB"/>
          </a:p>
        </p:txBody>
      </p:sp>
      <p:sp>
        <p:nvSpPr>
          <p:cNvPr id="25" name="Picture 9">
            <a:extLst>
              <a:ext uri="{FF2B5EF4-FFF2-40B4-BE49-F238E27FC236}">
                <a16:creationId xmlns:a16="http://schemas.microsoft.com/office/drawing/2014/main" id="{DC9E9B3C-E716-416C-2BE8-B7C1279D980B}"/>
              </a:ext>
              <a:ext uri="{C183D7F6-B498-43B3-948B-1728B52AA6E4}">
                <adec:decorative xmlns:adec="http://schemas.microsoft.com/office/drawing/2017/decorative" val="1"/>
              </a:ext>
            </a:extLst>
          </p:cNvPr>
          <p:cNvSpPr/>
          <p:nvPr/>
        </p:nvSpPr>
        <p:spPr>
          <a:xfrm rot="12209890" flipV="1">
            <a:off x="7881652" y="5957137"/>
            <a:ext cx="2751761" cy="669787"/>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4884EE"/>
          </a:solidFill>
          <a:ln w="9257" cap="flat">
            <a:noFill/>
            <a:prstDash val="solid"/>
            <a:miter/>
          </a:ln>
        </p:spPr>
        <p:txBody>
          <a:bodyPr rtlCol="0" anchor="ctr"/>
          <a:lstStyle/>
          <a:p>
            <a:endParaRPr lang="en-US"/>
          </a:p>
        </p:txBody>
      </p:sp>
      <p:sp>
        <p:nvSpPr>
          <p:cNvPr id="26" name="Text Placeholder">
            <a:extLst>
              <a:ext uri="{FF2B5EF4-FFF2-40B4-BE49-F238E27FC236}">
                <a16:creationId xmlns:a16="http://schemas.microsoft.com/office/drawing/2014/main" id="{26386A13-DDCC-4B60-9EFB-E884DCB80E07}"/>
              </a:ext>
              <a:ext uri="{C183D7F6-B498-43B3-948B-1728B52AA6E4}">
                <adec:decorative xmlns:adec="http://schemas.microsoft.com/office/drawing/2017/decorative" val="1"/>
              </a:ext>
            </a:extLst>
          </p:cNvPr>
          <p:cNvSpPr txBox="1">
            <a:spLocks/>
          </p:cNvSpPr>
          <p:nvPr/>
        </p:nvSpPr>
        <p:spPr>
          <a:xfrm rot="1401275">
            <a:off x="8179665" y="6067647"/>
            <a:ext cx="2154235" cy="415291"/>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dirty="0">
                <a:solidFill>
                  <a:schemeClr val="bg1"/>
                </a:solidFill>
                <a:effectLst/>
              </a:rPr>
              <a:t>West Sussex Constabulary WW1 Roll Of Honour</a:t>
            </a:r>
            <a:endParaRPr lang="en-GB" dirty="0">
              <a:solidFill>
                <a:schemeClr val="bg1"/>
              </a:solidFill>
            </a:endParaRPr>
          </a:p>
        </p:txBody>
      </p:sp>
      <p:sp>
        <p:nvSpPr>
          <p:cNvPr id="28" name="Picture 9">
            <a:extLst>
              <a:ext uri="{FF2B5EF4-FFF2-40B4-BE49-F238E27FC236}">
                <a16:creationId xmlns:a16="http://schemas.microsoft.com/office/drawing/2014/main" id="{A958D876-962C-3B37-2048-8200DCE28045}"/>
              </a:ext>
              <a:ext uri="{C183D7F6-B498-43B3-948B-1728B52AA6E4}">
                <adec:decorative xmlns:adec="http://schemas.microsoft.com/office/drawing/2017/decorative" val="1"/>
              </a:ext>
            </a:extLst>
          </p:cNvPr>
          <p:cNvSpPr/>
          <p:nvPr/>
        </p:nvSpPr>
        <p:spPr>
          <a:xfrm rot="10800000" flipV="1">
            <a:off x="10561436" y="2462046"/>
            <a:ext cx="1449179" cy="687486"/>
          </a:xfrm>
          <a:custGeom>
            <a:avLst/>
            <a:gdLst>
              <a:gd name="connsiteX0" fmla="*/ -9 w 1699655"/>
              <a:gd name="connsiteY0" fmla="*/ 403590 h 548526"/>
              <a:gd name="connsiteX1" fmla="*/ -9 w 1699655"/>
              <a:gd name="connsiteY1" fmla="*/ 389709 h 548526"/>
              <a:gd name="connsiteX2" fmla="*/ 1104 w 1699655"/>
              <a:gd name="connsiteY2" fmla="*/ 380087 h 548526"/>
              <a:gd name="connsiteX3" fmla="*/ 7926 w 1699655"/>
              <a:gd name="connsiteY3" fmla="*/ 329422 h 548526"/>
              <a:gd name="connsiteX4" fmla="*/ 11222 w 1699655"/>
              <a:gd name="connsiteY4" fmla="*/ 277199 h 548526"/>
              <a:gd name="connsiteX5" fmla="*/ 11446 w 1699655"/>
              <a:gd name="connsiteY5" fmla="*/ 220084 h 548526"/>
              <a:gd name="connsiteX6" fmla="*/ 11182 w 1699655"/>
              <a:gd name="connsiteY6" fmla="*/ 186012 h 548526"/>
              <a:gd name="connsiteX7" fmla="*/ 9699 w 1699655"/>
              <a:gd name="connsiteY7" fmla="*/ 147904 h 548526"/>
              <a:gd name="connsiteX8" fmla="*/ 9976 w 1699655"/>
              <a:gd name="connsiteY8" fmla="*/ 113839 h 548526"/>
              <a:gd name="connsiteX9" fmla="*/ 10220 w 1699655"/>
              <a:gd name="connsiteY9" fmla="*/ 94610 h 548526"/>
              <a:gd name="connsiteX10" fmla="*/ 14590 w 1699655"/>
              <a:gd name="connsiteY10" fmla="*/ 61770 h 548526"/>
              <a:gd name="connsiteX11" fmla="*/ 23468 w 1699655"/>
              <a:gd name="connsiteY11" fmla="*/ 30906 h 548526"/>
              <a:gd name="connsiteX12" fmla="*/ 64400 w 1699655"/>
              <a:gd name="connsiteY12" fmla="*/ 3623 h 548526"/>
              <a:gd name="connsiteX13" fmla="*/ 108191 w 1699655"/>
              <a:gd name="connsiteY13" fmla="*/ 567 h 548526"/>
              <a:gd name="connsiteX14" fmla="*/ 160737 w 1699655"/>
              <a:gd name="connsiteY14" fmla="*/ 331 h 548526"/>
              <a:gd name="connsiteX15" fmla="*/ 202044 w 1699655"/>
              <a:gd name="connsiteY15" fmla="*/ 2 h 548526"/>
              <a:gd name="connsiteX16" fmla="*/ 284962 w 1699655"/>
              <a:gd name="connsiteY16" fmla="*/ 2240 h 548526"/>
              <a:gd name="connsiteX17" fmla="*/ 367036 w 1699655"/>
              <a:gd name="connsiteY17" fmla="*/ 4722 h 548526"/>
              <a:gd name="connsiteX18" fmla="*/ 440739 w 1699655"/>
              <a:gd name="connsiteY18" fmla="*/ 6632 h 548526"/>
              <a:gd name="connsiteX19" fmla="*/ 509287 w 1699655"/>
              <a:gd name="connsiteY19" fmla="*/ 7917 h 548526"/>
              <a:gd name="connsiteX20" fmla="*/ 585402 w 1699655"/>
              <a:gd name="connsiteY20" fmla="*/ 9781 h 548526"/>
              <a:gd name="connsiteX21" fmla="*/ 666797 w 1699655"/>
              <a:gd name="connsiteY21" fmla="*/ 10992 h 548526"/>
              <a:gd name="connsiteX22" fmla="*/ 760254 w 1699655"/>
              <a:gd name="connsiteY22" fmla="*/ 11743 h 548526"/>
              <a:gd name="connsiteX23" fmla="*/ 825181 w 1699655"/>
              <a:gd name="connsiteY23" fmla="*/ 12935 h 548526"/>
              <a:gd name="connsiteX24" fmla="*/ 912996 w 1699655"/>
              <a:gd name="connsiteY24" fmla="*/ 14212 h 548526"/>
              <a:gd name="connsiteX25" fmla="*/ 975968 w 1699655"/>
              <a:gd name="connsiteY25" fmla="*/ 14811 h 548526"/>
              <a:gd name="connsiteX26" fmla="*/ 1071801 w 1699655"/>
              <a:gd name="connsiteY26" fmla="*/ 16128 h 548526"/>
              <a:gd name="connsiteX27" fmla="*/ 1150714 w 1699655"/>
              <a:gd name="connsiteY27" fmla="*/ 18011 h 548526"/>
              <a:gd name="connsiteX28" fmla="*/ 1216730 w 1699655"/>
              <a:gd name="connsiteY28" fmla="*/ 20494 h 548526"/>
              <a:gd name="connsiteX29" fmla="*/ 1294721 w 1699655"/>
              <a:gd name="connsiteY29" fmla="*/ 23681 h 548526"/>
              <a:gd name="connsiteX30" fmla="*/ 1347453 w 1699655"/>
              <a:gd name="connsiteY30" fmla="*/ 26355 h 548526"/>
              <a:gd name="connsiteX31" fmla="*/ 1426458 w 1699655"/>
              <a:gd name="connsiteY31" fmla="*/ 31222 h 548526"/>
              <a:gd name="connsiteX32" fmla="*/ 1477926 w 1699655"/>
              <a:gd name="connsiteY32" fmla="*/ 34363 h 548526"/>
              <a:gd name="connsiteX33" fmla="*/ 1551092 w 1699655"/>
              <a:gd name="connsiteY33" fmla="*/ 42686 h 548526"/>
              <a:gd name="connsiteX34" fmla="*/ 1639618 w 1699655"/>
              <a:gd name="connsiteY34" fmla="*/ 69250 h 548526"/>
              <a:gd name="connsiteX35" fmla="*/ 1686289 w 1699655"/>
              <a:gd name="connsiteY35" fmla="*/ 111725 h 548526"/>
              <a:gd name="connsiteX36" fmla="*/ 1693918 w 1699655"/>
              <a:gd name="connsiteY36" fmla="*/ 144084 h 548526"/>
              <a:gd name="connsiteX37" fmla="*/ 1697516 w 1699655"/>
              <a:gd name="connsiteY37" fmla="*/ 206374 h 548526"/>
              <a:gd name="connsiteX38" fmla="*/ 1695579 w 1699655"/>
              <a:gd name="connsiteY38" fmla="*/ 249530 h 548526"/>
              <a:gd name="connsiteX39" fmla="*/ 1695320 w 1699655"/>
              <a:gd name="connsiteY39" fmla="*/ 300315 h 548526"/>
              <a:gd name="connsiteX40" fmla="*/ 1699223 w 1699655"/>
              <a:gd name="connsiteY40" fmla="*/ 359118 h 548526"/>
              <a:gd name="connsiteX41" fmla="*/ 1695966 w 1699655"/>
              <a:gd name="connsiteY41" fmla="*/ 409387 h 548526"/>
              <a:gd name="connsiteX42" fmla="*/ 1684960 w 1699655"/>
              <a:gd name="connsiteY42" fmla="*/ 464706 h 548526"/>
              <a:gd name="connsiteX43" fmla="*/ 1663152 w 1699655"/>
              <a:gd name="connsiteY43" fmla="*/ 516431 h 548526"/>
              <a:gd name="connsiteX44" fmla="*/ 1638834 w 1699655"/>
              <a:gd name="connsiteY44" fmla="*/ 533860 h 548526"/>
              <a:gd name="connsiteX45" fmla="*/ 1618935 w 1699655"/>
              <a:gd name="connsiteY45" fmla="*/ 538386 h 548526"/>
              <a:gd name="connsiteX46" fmla="*/ 1563758 w 1699655"/>
              <a:gd name="connsiteY46" fmla="*/ 543418 h 548526"/>
              <a:gd name="connsiteX47" fmla="*/ 1496220 w 1699655"/>
              <a:gd name="connsiteY47" fmla="*/ 546579 h 548526"/>
              <a:gd name="connsiteX48" fmla="*/ 1411227 w 1699655"/>
              <a:gd name="connsiteY48" fmla="*/ 547944 h 548526"/>
              <a:gd name="connsiteX49" fmla="*/ 1355479 w 1699655"/>
              <a:gd name="connsiteY49" fmla="*/ 548441 h 548526"/>
              <a:gd name="connsiteX50" fmla="*/ 1185032 w 1699655"/>
              <a:gd name="connsiteY50" fmla="*/ 547344 h 548526"/>
              <a:gd name="connsiteX51" fmla="*/ 1120972 w 1699655"/>
              <a:gd name="connsiteY51" fmla="*/ 545492 h 548526"/>
              <a:gd name="connsiteX52" fmla="*/ 1061385 w 1699655"/>
              <a:gd name="connsiteY52" fmla="*/ 543040 h 548526"/>
              <a:gd name="connsiteX53" fmla="*/ 1003690 w 1699655"/>
              <a:gd name="connsiteY53" fmla="*/ 541722 h 548526"/>
              <a:gd name="connsiteX54" fmla="*/ 929095 w 1699655"/>
              <a:gd name="connsiteY54" fmla="*/ 540976 h 548526"/>
              <a:gd name="connsiteX55" fmla="*/ 899850 w 1699655"/>
              <a:gd name="connsiteY55" fmla="*/ 540229 h 548526"/>
              <a:gd name="connsiteX56" fmla="*/ 852312 w 1699655"/>
              <a:gd name="connsiteY56" fmla="*/ 537833 h 548526"/>
              <a:gd name="connsiteX57" fmla="*/ 826352 w 1699655"/>
              <a:gd name="connsiteY57" fmla="*/ 536478 h 548526"/>
              <a:gd name="connsiteX58" fmla="*/ 770866 w 1699655"/>
              <a:gd name="connsiteY58" fmla="*/ 533418 h 548526"/>
              <a:gd name="connsiteX59" fmla="*/ 732927 w 1699655"/>
              <a:gd name="connsiteY59" fmla="*/ 531445 h 548526"/>
              <a:gd name="connsiteX60" fmla="*/ 677838 w 1699655"/>
              <a:gd name="connsiteY60" fmla="*/ 528376 h 548526"/>
              <a:gd name="connsiteX61" fmla="*/ 641105 w 1699655"/>
              <a:gd name="connsiteY61" fmla="*/ 526394 h 548526"/>
              <a:gd name="connsiteX62" fmla="*/ 591256 w 1699655"/>
              <a:gd name="connsiteY62" fmla="*/ 523344 h 548526"/>
              <a:gd name="connsiteX63" fmla="*/ 558959 w 1699655"/>
              <a:gd name="connsiteY63" fmla="*/ 521371 h 548526"/>
              <a:gd name="connsiteX64" fmla="*/ 509524 w 1699655"/>
              <a:gd name="connsiteY64" fmla="*/ 518330 h 548526"/>
              <a:gd name="connsiteX65" fmla="*/ 474011 w 1699655"/>
              <a:gd name="connsiteY65" fmla="*/ 516302 h 548526"/>
              <a:gd name="connsiteX66" fmla="*/ 427358 w 1699655"/>
              <a:gd name="connsiteY66" fmla="*/ 513343 h 548526"/>
              <a:gd name="connsiteX67" fmla="*/ 391838 w 1699655"/>
              <a:gd name="connsiteY67" fmla="*/ 511260 h 548526"/>
              <a:gd name="connsiteX68" fmla="*/ 331397 w 1699655"/>
              <a:gd name="connsiteY68" fmla="*/ 506330 h 548526"/>
              <a:gd name="connsiteX69" fmla="*/ 283986 w 1699655"/>
              <a:gd name="connsiteY69" fmla="*/ 500790 h 548526"/>
              <a:gd name="connsiteX70" fmla="*/ 225324 w 1699655"/>
              <a:gd name="connsiteY70" fmla="*/ 496182 h 548526"/>
              <a:gd name="connsiteX71" fmla="*/ 208068 w 1699655"/>
              <a:gd name="connsiteY71" fmla="*/ 496182 h 548526"/>
              <a:gd name="connsiteX72" fmla="*/ 192539 w 1699655"/>
              <a:gd name="connsiteY72" fmla="*/ 495168 h 548526"/>
              <a:gd name="connsiteX73" fmla="*/ 161112 w 1699655"/>
              <a:gd name="connsiteY73" fmla="*/ 489242 h 548526"/>
              <a:gd name="connsiteX74" fmla="*/ 117281 w 1699655"/>
              <a:gd name="connsiteY74" fmla="*/ 479674 h 548526"/>
              <a:gd name="connsiteX75" fmla="*/ 81972 w 1699655"/>
              <a:gd name="connsiteY75" fmla="*/ 466282 h 548526"/>
              <a:gd name="connsiteX76" fmla="*/ 26243 w 1699655"/>
              <a:gd name="connsiteY76" fmla="*/ 440254 h 548526"/>
              <a:gd name="connsiteX77" fmla="*/ 20970 w 1699655"/>
              <a:gd name="connsiteY77" fmla="*/ 436890 h 548526"/>
              <a:gd name="connsiteX78" fmla="*/ 2119 w 1699655"/>
              <a:gd name="connsiteY78" fmla="*/ 414401 h 548526"/>
              <a:gd name="connsiteX79" fmla="*/ -9 w 1699655"/>
              <a:gd name="connsiteY79" fmla="*/ 403590 h 5485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1699655" h="548526">
                <a:moveTo>
                  <a:pt x="-9" y="403590"/>
                </a:moveTo>
                <a:lnTo>
                  <a:pt x="-9" y="389709"/>
                </a:lnTo>
                <a:cubicBezTo>
                  <a:pt x="353" y="386502"/>
                  <a:pt x="649" y="383294"/>
                  <a:pt x="1104" y="380087"/>
                </a:cubicBezTo>
                <a:cubicBezTo>
                  <a:pt x="3411" y="363192"/>
                  <a:pt x="6258" y="346344"/>
                  <a:pt x="7926" y="329422"/>
                </a:cubicBezTo>
                <a:cubicBezTo>
                  <a:pt x="9653" y="312048"/>
                  <a:pt x="10681" y="294619"/>
                  <a:pt x="11222" y="277199"/>
                </a:cubicBezTo>
                <a:cubicBezTo>
                  <a:pt x="11789" y="258176"/>
                  <a:pt x="11460" y="239122"/>
                  <a:pt x="11446" y="220084"/>
                </a:cubicBezTo>
                <a:cubicBezTo>
                  <a:pt x="11446" y="208731"/>
                  <a:pt x="11446" y="197365"/>
                  <a:pt x="11182" y="186012"/>
                </a:cubicBezTo>
                <a:cubicBezTo>
                  <a:pt x="10846" y="173309"/>
                  <a:pt x="9930" y="160613"/>
                  <a:pt x="9699" y="147904"/>
                </a:cubicBezTo>
                <a:cubicBezTo>
                  <a:pt x="9488" y="136544"/>
                  <a:pt x="9865" y="125192"/>
                  <a:pt x="9976" y="113839"/>
                </a:cubicBezTo>
                <a:cubicBezTo>
                  <a:pt x="10029" y="107432"/>
                  <a:pt x="9580" y="100985"/>
                  <a:pt x="10220" y="94610"/>
                </a:cubicBezTo>
                <a:cubicBezTo>
                  <a:pt x="11321" y="83640"/>
                  <a:pt x="13120" y="72715"/>
                  <a:pt x="14590" y="61770"/>
                </a:cubicBezTo>
                <a:cubicBezTo>
                  <a:pt x="15875" y="51073"/>
                  <a:pt x="18872" y="40651"/>
                  <a:pt x="23468" y="30906"/>
                </a:cubicBezTo>
                <a:cubicBezTo>
                  <a:pt x="31176" y="15090"/>
                  <a:pt x="46824" y="4661"/>
                  <a:pt x="64400" y="3623"/>
                </a:cubicBezTo>
                <a:cubicBezTo>
                  <a:pt x="78861" y="1865"/>
                  <a:pt x="93559" y="989"/>
                  <a:pt x="108191" y="567"/>
                </a:cubicBezTo>
                <a:cubicBezTo>
                  <a:pt x="125685" y="34"/>
                  <a:pt x="143225" y="423"/>
                  <a:pt x="160737" y="331"/>
                </a:cubicBezTo>
                <a:cubicBezTo>
                  <a:pt x="174513" y="264"/>
                  <a:pt x="188282" y="-262"/>
                  <a:pt x="202044" y="2"/>
                </a:cubicBezTo>
                <a:cubicBezTo>
                  <a:pt x="229688" y="534"/>
                  <a:pt x="257318" y="1437"/>
                  <a:pt x="284962" y="2240"/>
                </a:cubicBezTo>
                <a:cubicBezTo>
                  <a:pt x="312322" y="3037"/>
                  <a:pt x="339669" y="3939"/>
                  <a:pt x="367036" y="4722"/>
                </a:cubicBezTo>
                <a:cubicBezTo>
                  <a:pt x="391595" y="5421"/>
                  <a:pt x="416162" y="6057"/>
                  <a:pt x="440739" y="6632"/>
                </a:cubicBezTo>
                <a:cubicBezTo>
                  <a:pt x="463577" y="7139"/>
                  <a:pt x="486442" y="7416"/>
                  <a:pt x="509287" y="7917"/>
                </a:cubicBezTo>
                <a:cubicBezTo>
                  <a:pt x="534670" y="8463"/>
                  <a:pt x="560039" y="9273"/>
                  <a:pt x="585402" y="9781"/>
                </a:cubicBezTo>
                <a:cubicBezTo>
                  <a:pt x="612528" y="10307"/>
                  <a:pt x="639659" y="10711"/>
                  <a:pt x="666797" y="10992"/>
                </a:cubicBezTo>
                <a:cubicBezTo>
                  <a:pt x="697941" y="11321"/>
                  <a:pt x="729098" y="11387"/>
                  <a:pt x="760254" y="11743"/>
                </a:cubicBezTo>
                <a:cubicBezTo>
                  <a:pt x="781899" y="11986"/>
                  <a:pt x="803532" y="12579"/>
                  <a:pt x="825181" y="12935"/>
                </a:cubicBezTo>
                <a:cubicBezTo>
                  <a:pt x="854453" y="13408"/>
                  <a:pt x="883715" y="13834"/>
                  <a:pt x="912996" y="14212"/>
                </a:cubicBezTo>
                <a:cubicBezTo>
                  <a:pt x="933975" y="14482"/>
                  <a:pt x="954972" y="14554"/>
                  <a:pt x="975968" y="14811"/>
                </a:cubicBezTo>
                <a:cubicBezTo>
                  <a:pt x="1007906" y="15194"/>
                  <a:pt x="1039863" y="15569"/>
                  <a:pt x="1071801" y="16128"/>
                </a:cubicBezTo>
                <a:cubicBezTo>
                  <a:pt x="1098102" y="16602"/>
                  <a:pt x="1124413" y="17230"/>
                  <a:pt x="1150714" y="18011"/>
                </a:cubicBezTo>
                <a:cubicBezTo>
                  <a:pt x="1172735" y="18670"/>
                  <a:pt x="1194728" y="19625"/>
                  <a:pt x="1216730" y="20494"/>
                </a:cubicBezTo>
                <a:cubicBezTo>
                  <a:pt x="1242727" y="21522"/>
                  <a:pt x="1268724" y="22536"/>
                  <a:pt x="1294721" y="23681"/>
                </a:cubicBezTo>
                <a:cubicBezTo>
                  <a:pt x="1312295" y="24458"/>
                  <a:pt x="1329879" y="25350"/>
                  <a:pt x="1347453" y="26355"/>
                </a:cubicBezTo>
                <a:cubicBezTo>
                  <a:pt x="1373819" y="27890"/>
                  <a:pt x="1400111" y="29595"/>
                  <a:pt x="1426458" y="31222"/>
                </a:cubicBezTo>
                <a:cubicBezTo>
                  <a:pt x="1443590" y="32283"/>
                  <a:pt x="1460749" y="33330"/>
                  <a:pt x="1477926" y="34363"/>
                </a:cubicBezTo>
                <a:cubicBezTo>
                  <a:pt x="1502447" y="35838"/>
                  <a:pt x="1526866" y="38616"/>
                  <a:pt x="1551092" y="42686"/>
                </a:cubicBezTo>
                <a:cubicBezTo>
                  <a:pt x="1581665" y="47497"/>
                  <a:pt x="1611444" y="56432"/>
                  <a:pt x="1639618" y="69250"/>
                </a:cubicBezTo>
                <a:cubicBezTo>
                  <a:pt x="1661205" y="79339"/>
                  <a:pt x="1677848" y="92714"/>
                  <a:pt x="1686289" y="111725"/>
                </a:cubicBezTo>
                <a:cubicBezTo>
                  <a:pt x="1690745" y="121969"/>
                  <a:pt x="1693337" y="132929"/>
                  <a:pt x="1693918" y="144084"/>
                </a:cubicBezTo>
                <a:cubicBezTo>
                  <a:pt x="1695237" y="164854"/>
                  <a:pt x="1697045" y="185603"/>
                  <a:pt x="1697516" y="206374"/>
                </a:cubicBezTo>
                <a:cubicBezTo>
                  <a:pt x="1697830" y="220743"/>
                  <a:pt x="1695911" y="235137"/>
                  <a:pt x="1695579" y="249530"/>
                </a:cubicBezTo>
                <a:cubicBezTo>
                  <a:pt x="1695182" y="266452"/>
                  <a:pt x="1695643" y="283384"/>
                  <a:pt x="1695320" y="300315"/>
                </a:cubicBezTo>
                <a:cubicBezTo>
                  <a:pt x="1694961" y="320002"/>
                  <a:pt x="1697645" y="339533"/>
                  <a:pt x="1699223" y="359118"/>
                </a:cubicBezTo>
                <a:cubicBezTo>
                  <a:pt x="1700339" y="375939"/>
                  <a:pt x="1699250" y="392843"/>
                  <a:pt x="1695966" y="409387"/>
                </a:cubicBezTo>
                <a:cubicBezTo>
                  <a:pt x="1692562" y="427830"/>
                  <a:pt x="1688900" y="446263"/>
                  <a:pt x="1684960" y="464706"/>
                </a:cubicBezTo>
                <a:cubicBezTo>
                  <a:pt x="1681030" y="483168"/>
                  <a:pt x="1673632" y="500716"/>
                  <a:pt x="1663152" y="516431"/>
                </a:cubicBezTo>
                <a:cubicBezTo>
                  <a:pt x="1657432" y="525003"/>
                  <a:pt x="1648788" y="531197"/>
                  <a:pt x="1638834" y="533860"/>
                </a:cubicBezTo>
                <a:cubicBezTo>
                  <a:pt x="1632339" y="535943"/>
                  <a:pt x="1625688" y="537455"/>
                  <a:pt x="1618935" y="538386"/>
                </a:cubicBezTo>
                <a:cubicBezTo>
                  <a:pt x="1600595" y="540423"/>
                  <a:pt x="1582200" y="542229"/>
                  <a:pt x="1563758" y="543418"/>
                </a:cubicBezTo>
                <a:cubicBezTo>
                  <a:pt x="1541276" y="544874"/>
                  <a:pt x="1518767" y="545934"/>
                  <a:pt x="1496220" y="546579"/>
                </a:cubicBezTo>
                <a:cubicBezTo>
                  <a:pt x="1467871" y="547363"/>
                  <a:pt x="1439567" y="547566"/>
                  <a:pt x="1411227" y="547944"/>
                </a:cubicBezTo>
                <a:cubicBezTo>
                  <a:pt x="1392647" y="548192"/>
                  <a:pt x="1374059" y="548524"/>
                  <a:pt x="1355479" y="548441"/>
                </a:cubicBezTo>
                <a:cubicBezTo>
                  <a:pt x="1298669" y="548202"/>
                  <a:pt x="1241851" y="547833"/>
                  <a:pt x="1185032" y="547344"/>
                </a:cubicBezTo>
                <a:cubicBezTo>
                  <a:pt x="1163666" y="547132"/>
                  <a:pt x="1142310" y="546257"/>
                  <a:pt x="1120972" y="545492"/>
                </a:cubicBezTo>
                <a:cubicBezTo>
                  <a:pt x="1101110" y="544782"/>
                  <a:pt x="1081257" y="543694"/>
                  <a:pt x="1061385" y="543040"/>
                </a:cubicBezTo>
                <a:cubicBezTo>
                  <a:pt x="1042178" y="542413"/>
                  <a:pt x="1022934" y="542026"/>
                  <a:pt x="1003690" y="541722"/>
                </a:cubicBezTo>
                <a:cubicBezTo>
                  <a:pt x="978837" y="541372"/>
                  <a:pt x="953966" y="541270"/>
                  <a:pt x="929095" y="540976"/>
                </a:cubicBezTo>
                <a:cubicBezTo>
                  <a:pt x="919343" y="540856"/>
                  <a:pt x="909592" y="540644"/>
                  <a:pt x="899850" y="540229"/>
                </a:cubicBezTo>
                <a:cubicBezTo>
                  <a:pt x="884001" y="539565"/>
                  <a:pt x="868162" y="538644"/>
                  <a:pt x="852312" y="537833"/>
                </a:cubicBezTo>
                <a:cubicBezTo>
                  <a:pt x="843650" y="537390"/>
                  <a:pt x="834997" y="536939"/>
                  <a:pt x="826352" y="536478"/>
                </a:cubicBezTo>
                <a:cubicBezTo>
                  <a:pt x="807852" y="535473"/>
                  <a:pt x="789357" y="534450"/>
                  <a:pt x="770866" y="533418"/>
                </a:cubicBezTo>
                <a:cubicBezTo>
                  <a:pt x="758218" y="532763"/>
                  <a:pt x="745576" y="532100"/>
                  <a:pt x="732927" y="531445"/>
                </a:cubicBezTo>
                <a:cubicBezTo>
                  <a:pt x="714564" y="530441"/>
                  <a:pt x="696201" y="529418"/>
                  <a:pt x="677838" y="528376"/>
                </a:cubicBezTo>
                <a:cubicBezTo>
                  <a:pt x="665591" y="527713"/>
                  <a:pt x="653345" y="527095"/>
                  <a:pt x="641105" y="526394"/>
                </a:cubicBezTo>
                <a:cubicBezTo>
                  <a:pt x="624482" y="525418"/>
                  <a:pt x="607865" y="524358"/>
                  <a:pt x="591256" y="523344"/>
                </a:cubicBezTo>
                <a:lnTo>
                  <a:pt x="558959" y="521371"/>
                </a:lnTo>
                <a:cubicBezTo>
                  <a:pt x="542481" y="520357"/>
                  <a:pt x="526003" y="519307"/>
                  <a:pt x="509524" y="518330"/>
                </a:cubicBezTo>
                <a:cubicBezTo>
                  <a:pt x="497661" y="517620"/>
                  <a:pt x="485836" y="517012"/>
                  <a:pt x="474011" y="516302"/>
                </a:cubicBezTo>
                <a:cubicBezTo>
                  <a:pt x="458456" y="515344"/>
                  <a:pt x="442907" y="514293"/>
                  <a:pt x="427358" y="513343"/>
                </a:cubicBezTo>
                <a:cubicBezTo>
                  <a:pt x="415494" y="512606"/>
                  <a:pt x="403630" y="512145"/>
                  <a:pt x="391838" y="511260"/>
                </a:cubicBezTo>
                <a:cubicBezTo>
                  <a:pt x="371676" y="509767"/>
                  <a:pt x="351507" y="508237"/>
                  <a:pt x="331397" y="506330"/>
                </a:cubicBezTo>
                <a:cubicBezTo>
                  <a:pt x="315538" y="504836"/>
                  <a:pt x="299666" y="503131"/>
                  <a:pt x="283986" y="500790"/>
                </a:cubicBezTo>
                <a:cubicBezTo>
                  <a:pt x="264640" y="497269"/>
                  <a:pt x="244984" y="495721"/>
                  <a:pt x="225324" y="496182"/>
                </a:cubicBezTo>
                <a:cubicBezTo>
                  <a:pt x="219604" y="496486"/>
                  <a:pt x="213817" y="496348"/>
                  <a:pt x="208068" y="496182"/>
                </a:cubicBezTo>
                <a:cubicBezTo>
                  <a:pt x="202875" y="496191"/>
                  <a:pt x="197687" y="495850"/>
                  <a:pt x="192539" y="495168"/>
                </a:cubicBezTo>
                <a:cubicBezTo>
                  <a:pt x="181994" y="493454"/>
                  <a:pt x="171540" y="491389"/>
                  <a:pt x="161112" y="489242"/>
                </a:cubicBezTo>
                <a:cubicBezTo>
                  <a:pt x="146434" y="486228"/>
                  <a:pt x="131492" y="483711"/>
                  <a:pt x="117281" y="479674"/>
                </a:cubicBezTo>
                <a:cubicBezTo>
                  <a:pt x="105210" y="476043"/>
                  <a:pt x="93411" y="471573"/>
                  <a:pt x="81972" y="466282"/>
                </a:cubicBezTo>
                <a:cubicBezTo>
                  <a:pt x="63154" y="457950"/>
                  <a:pt x="44778" y="449010"/>
                  <a:pt x="26243" y="440254"/>
                </a:cubicBezTo>
                <a:cubicBezTo>
                  <a:pt x="24368" y="439332"/>
                  <a:pt x="22599" y="438208"/>
                  <a:pt x="20970" y="436890"/>
                </a:cubicBezTo>
                <a:cubicBezTo>
                  <a:pt x="12685" y="430447"/>
                  <a:pt x="4315" y="424005"/>
                  <a:pt x="2119" y="414401"/>
                </a:cubicBezTo>
                <a:cubicBezTo>
                  <a:pt x="1236" y="410834"/>
                  <a:pt x="676" y="407212"/>
                  <a:pt x="-9" y="403590"/>
                </a:cubicBezTo>
                <a:close/>
              </a:path>
            </a:pathLst>
          </a:custGeom>
          <a:solidFill>
            <a:srgbClr val="4884EE"/>
          </a:solidFill>
          <a:ln w="9257" cap="flat">
            <a:noFill/>
            <a:prstDash val="solid"/>
            <a:miter/>
          </a:ln>
        </p:spPr>
        <p:txBody>
          <a:bodyPr rtlCol="0" anchor="ctr"/>
          <a:lstStyle/>
          <a:p>
            <a:endParaRPr lang="en-US"/>
          </a:p>
        </p:txBody>
      </p:sp>
      <p:sp>
        <p:nvSpPr>
          <p:cNvPr id="27" name="Text Placeholder">
            <a:extLst>
              <a:ext uri="{FF2B5EF4-FFF2-40B4-BE49-F238E27FC236}">
                <a16:creationId xmlns:a16="http://schemas.microsoft.com/office/drawing/2014/main" id="{FFB2449F-83C3-977D-4281-793C8995BF27}"/>
              </a:ext>
              <a:ext uri="{C183D7F6-B498-43B3-948B-1728B52AA6E4}">
                <adec:decorative xmlns:adec="http://schemas.microsoft.com/office/drawing/2017/decorative" val="1"/>
              </a:ext>
            </a:extLst>
          </p:cNvPr>
          <p:cNvSpPr txBox="1">
            <a:spLocks/>
          </p:cNvSpPr>
          <p:nvPr/>
        </p:nvSpPr>
        <p:spPr>
          <a:xfrm>
            <a:off x="10587108" y="2731751"/>
            <a:ext cx="1449177" cy="227347"/>
          </a:xfrm>
          <a:prstGeom prst="rect">
            <a:avLst/>
          </a:prstGeom>
          <a:noFill/>
        </p:spPr>
        <p:txBody>
          <a:bodyPr anchor="ctr" anchorCtr="0"/>
          <a:lstStyle>
            <a:lvl1pPr marL="0" indent="0" algn="ctr" defTabSz="914400" rtl="0" eaLnBrk="1" latinLnBrk="0" hangingPunct="1">
              <a:lnSpc>
                <a:spcPct val="100000"/>
              </a:lnSpc>
              <a:spcBef>
                <a:spcPts val="1000"/>
              </a:spcBef>
              <a:buFontTx/>
              <a:buNone/>
              <a:defRPr sz="1400" b="1" i="0" kern="1200" baseline="0">
                <a:solidFill>
                  <a:schemeClr val="tx1"/>
                </a:solidFill>
                <a:latin typeface="+mn-lt"/>
                <a:ea typeface="+mn-ea"/>
                <a:cs typeface="+mn-cs"/>
              </a:defRPr>
            </a:lvl1pPr>
            <a:lvl2pPr marL="457200" indent="0" algn="l" defTabSz="914400" rtl="0" eaLnBrk="1" latinLnBrk="0" hangingPunct="1">
              <a:lnSpc>
                <a:spcPct val="100000"/>
              </a:lnSpc>
              <a:spcBef>
                <a:spcPts val="500"/>
              </a:spcBef>
              <a:buFontTx/>
              <a:buNone/>
              <a:defRPr sz="2400" kern="1200">
                <a:solidFill>
                  <a:schemeClr val="tx1"/>
                </a:solidFill>
                <a:latin typeface="+mn-lt"/>
                <a:ea typeface="+mn-ea"/>
                <a:cs typeface="+mn-cs"/>
              </a:defRPr>
            </a:lvl2pPr>
            <a:lvl3pPr marL="1143000" indent="-228600" algn="l" defTabSz="914400" rtl="0" eaLnBrk="1" latinLnBrk="0" hangingPunct="1">
              <a:lnSpc>
                <a:spcPct val="10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0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1" i="0" dirty="0">
                <a:solidFill>
                  <a:schemeClr val="bg1"/>
                </a:solidFill>
                <a:effectLst/>
              </a:rPr>
              <a:t>Gateshead Cenotaph</a:t>
            </a:r>
            <a:endParaRPr lang="en-GB" dirty="0">
              <a:solidFill>
                <a:schemeClr val="bg1"/>
              </a:solidFill>
            </a:endParaRPr>
          </a:p>
        </p:txBody>
      </p:sp>
    </p:spTree>
    <p:custDataLst>
      <p:tags r:id="rId1"/>
    </p:custDataLst>
    <p:extLst>
      <p:ext uri="{BB962C8B-B14F-4D97-AF65-F5344CB8AC3E}">
        <p14:creationId xmlns:p14="http://schemas.microsoft.com/office/powerpoint/2010/main" val="294370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B24DC-487E-570D-0272-62F0FE2EB465}"/>
              </a:ext>
            </a:extLst>
          </p:cNvPr>
          <p:cNvSpPr>
            <a:spLocks noGrp="1"/>
          </p:cNvSpPr>
          <p:nvPr>
            <p:ph type="title"/>
          </p:nvPr>
        </p:nvSpPr>
        <p:spPr/>
        <p:txBody>
          <a:bodyPr/>
          <a:lstStyle/>
          <a:p>
            <a:r>
              <a:rPr lang="en-GB" dirty="0"/>
              <a:t>Finding your local war memorial</a:t>
            </a:r>
          </a:p>
        </p:txBody>
      </p:sp>
      <p:sp>
        <p:nvSpPr>
          <p:cNvPr id="3" name="Content Placeholder 2">
            <a:extLst>
              <a:ext uri="{FF2B5EF4-FFF2-40B4-BE49-F238E27FC236}">
                <a16:creationId xmlns:a16="http://schemas.microsoft.com/office/drawing/2014/main" id="{1EFDD745-5295-681B-F92D-DDA561CF6638}"/>
              </a:ext>
            </a:extLst>
          </p:cNvPr>
          <p:cNvSpPr>
            <a:spLocks noGrp="1"/>
          </p:cNvSpPr>
          <p:nvPr>
            <p:ph idx="1"/>
          </p:nvPr>
        </p:nvSpPr>
        <p:spPr>
          <a:xfrm>
            <a:off x="345736" y="1670309"/>
            <a:ext cx="5905354" cy="4266470"/>
          </a:xfrm>
        </p:spPr>
        <p:txBody>
          <a:bodyPr/>
          <a:lstStyle/>
          <a:p>
            <a:r>
              <a:rPr lang="en-GB" dirty="0"/>
              <a:t>Most are listed on:</a:t>
            </a:r>
          </a:p>
          <a:p>
            <a:endParaRPr lang="en-GB" sz="800" dirty="0"/>
          </a:p>
          <a:p>
            <a:pPr marL="457200" indent="-457200">
              <a:buFont typeface="Arial" panose="020B0604020202020204" pitchFamily="34" charset="0"/>
              <a:buChar char="•"/>
            </a:pPr>
            <a:r>
              <a:rPr lang="en-GB" dirty="0"/>
              <a:t>The War Memorials Trust’s </a:t>
            </a:r>
            <a:r>
              <a:rPr lang="en-GB" dirty="0">
                <a:solidFill>
                  <a:srgbClr val="4786ED"/>
                </a:solidFill>
                <a:hlinkClick r:id="rId3">
                  <a:extLst>
                    <a:ext uri="{A12FA001-AC4F-418D-AE19-62706E023703}">
                      <ahyp:hlinkClr xmlns:ahyp="http://schemas.microsoft.com/office/drawing/2018/hyperlinkcolor" val="tx"/>
                    </a:ext>
                  </a:extLst>
                </a:hlinkClick>
              </a:rPr>
              <a:t>War Memorials Online</a:t>
            </a:r>
            <a:r>
              <a:rPr lang="en-GB" dirty="0"/>
              <a:t> website</a:t>
            </a:r>
          </a:p>
          <a:p>
            <a:endParaRPr lang="en-GB" sz="800" dirty="0"/>
          </a:p>
          <a:p>
            <a:pPr marL="457200" indent="-457200">
              <a:buFont typeface="Arial" panose="020B0604020202020204" pitchFamily="34" charset="0"/>
              <a:buChar char="•"/>
            </a:pPr>
            <a:r>
              <a:rPr lang="en-GB" dirty="0"/>
              <a:t>The Imperial War Museum’s </a:t>
            </a:r>
            <a:r>
              <a:rPr lang="en-GB" dirty="0">
                <a:solidFill>
                  <a:srgbClr val="4786ED"/>
                </a:solidFill>
                <a:hlinkClick r:id="rId4">
                  <a:extLst>
                    <a:ext uri="{A12FA001-AC4F-418D-AE19-62706E023703}">
                      <ahyp:hlinkClr xmlns:ahyp="http://schemas.microsoft.com/office/drawing/2018/hyperlinkcolor" val="tx"/>
                    </a:ext>
                  </a:extLst>
                </a:hlinkClick>
              </a:rPr>
              <a:t>War Memorials Register</a:t>
            </a:r>
            <a:endParaRPr lang="en-GB" dirty="0">
              <a:solidFill>
                <a:srgbClr val="4786ED"/>
              </a:solidFill>
            </a:endParaRPr>
          </a:p>
          <a:p>
            <a:endParaRPr lang="en-GB" dirty="0"/>
          </a:p>
        </p:txBody>
      </p:sp>
      <p:sp>
        <p:nvSpPr>
          <p:cNvPr id="4" name="Picture Placeholder 3">
            <a:extLst>
              <a:ext uri="{FF2B5EF4-FFF2-40B4-BE49-F238E27FC236}">
                <a16:creationId xmlns:a16="http://schemas.microsoft.com/office/drawing/2014/main" id="{5D3611AB-E398-6BF6-05DB-F2141C9DD7C2}"/>
              </a:ext>
            </a:extLst>
          </p:cNvPr>
          <p:cNvSpPr>
            <a:spLocks noGrp="1"/>
          </p:cNvSpPr>
          <p:nvPr>
            <p:ph type="pic" sz="quarter" idx="11"/>
          </p:nvPr>
        </p:nvSpPr>
        <p:spPr/>
        <p:txBody>
          <a:bodyPr/>
          <a:lstStyle/>
          <a:p>
            <a:endParaRPr lang="en-GB"/>
          </a:p>
        </p:txBody>
      </p:sp>
      <p:pic>
        <p:nvPicPr>
          <p:cNvPr id="13" name="Picture Placeholder 12" descr="A young child touching a memorial">
            <a:extLst>
              <a:ext uri="{FF2B5EF4-FFF2-40B4-BE49-F238E27FC236}">
                <a16:creationId xmlns:a16="http://schemas.microsoft.com/office/drawing/2014/main" id="{92BBFDF7-34DF-B46A-4E8D-9306866E0B88}"/>
              </a:ext>
            </a:extLst>
          </p:cNvPr>
          <p:cNvPicPr>
            <a:picLocks noGrp="1" noChangeAspect="1"/>
          </p:cNvPicPr>
          <p:nvPr>
            <p:ph type="pic" sz="quarter" idx="12"/>
          </p:nvPr>
        </p:nvPicPr>
        <p:blipFill>
          <a:blip r:embed="rId5"/>
          <a:srcRect l="-1374" t="242" r="1374" b="16380"/>
          <a:stretch>
            <a:fillRect/>
          </a:stretch>
        </p:blipFill>
        <p:spPr>
          <a:xfrm rot="20733588">
            <a:off x="6027628" y="241119"/>
            <a:ext cx="2945160" cy="2762675"/>
          </a:xfrm>
        </p:spPr>
      </p:pic>
      <p:sp>
        <p:nvSpPr>
          <p:cNvPr id="8" name="Picture Placeholder 7">
            <a:extLst>
              <a:ext uri="{FF2B5EF4-FFF2-40B4-BE49-F238E27FC236}">
                <a16:creationId xmlns:a16="http://schemas.microsoft.com/office/drawing/2014/main" id="{E2520990-B58F-3AC9-C797-B7059FD87B78}"/>
              </a:ext>
            </a:extLst>
          </p:cNvPr>
          <p:cNvSpPr>
            <a:spLocks noGrp="1"/>
          </p:cNvSpPr>
          <p:nvPr>
            <p:ph type="pic" sz="quarter" idx="13"/>
          </p:nvPr>
        </p:nvSpPr>
        <p:spPr/>
        <p:txBody>
          <a:bodyPr/>
          <a:lstStyle/>
          <a:p>
            <a:endParaRPr lang="en-GB"/>
          </a:p>
        </p:txBody>
      </p:sp>
      <p:pic>
        <p:nvPicPr>
          <p:cNvPr id="17" name="Picture Placeholder 16" descr="A monument with people around it">
            <a:extLst>
              <a:ext uri="{FF2B5EF4-FFF2-40B4-BE49-F238E27FC236}">
                <a16:creationId xmlns:a16="http://schemas.microsoft.com/office/drawing/2014/main" id="{66E62350-FBF5-CC53-4BEB-C0C5B885DB0E}"/>
              </a:ext>
            </a:extLst>
          </p:cNvPr>
          <p:cNvPicPr>
            <a:picLocks noGrp="1" noChangeAspect="1"/>
          </p:cNvPicPr>
          <p:nvPr>
            <p:ph type="pic" sz="quarter" idx="14"/>
          </p:nvPr>
        </p:nvPicPr>
        <p:blipFill>
          <a:blip r:embed="rId6"/>
          <a:srcRect l="3488" r="3488"/>
          <a:stretch>
            <a:fillRect/>
          </a:stretch>
        </p:blipFill>
        <p:spPr/>
      </p:pic>
      <p:sp>
        <p:nvSpPr>
          <p:cNvPr id="18" name="Picture 5">
            <a:extLst>
              <a:ext uri="{FF2B5EF4-FFF2-40B4-BE49-F238E27FC236}">
                <a16:creationId xmlns:a16="http://schemas.microsoft.com/office/drawing/2014/main" id="{7671289C-76AA-26BA-AF76-4145F5A44BE3}"/>
              </a:ext>
              <a:ext uri="{C183D7F6-B498-43B3-948B-1728B52AA6E4}">
                <adec:decorative xmlns:adec="http://schemas.microsoft.com/office/drawing/2017/decorative" val="1"/>
              </a:ext>
            </a:extLst>
          </p:cNvPr>
          <p:cNvSpPr/>
          <p:nvPr/>
        </p:nvSpPr>
        <p:spPr>
          <a:xfrm>
            <a:off x="679095" y="4848595"/>
            <a:ext cx="5010571" cy="1677295"/>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noFill/>
            <a:prstDash val="solid"/>
            <a:miter/>
          </a:ln>
        </p:spPr>
        <p:txBody>
          <a:bodyPr rtlCol="0" anchor="ctr"/>
          <a:lstStyle/>
          <a:p>
            <a:pPr algn="ctr"/>
            <a:r>
              <a:rPr lang="en-US" sz="2800" dirty="0">
                <a:solidFill>
                  <a:schemeClr val="bg1"/>
                </a:solidFill>
              </a:rPr>
              <a:t>You may also find local lists of war memorials online</a:t>
            </a:r>
          </a:p>
        </p:txBody>
      </p:sp>
    </p:spTree>
    <p:extLst>
      <p:ext uri="{BB962C8B-B14F-4D97-AF65-F5344CB8AC3E}">
        <p14:creationId xmlns:p14="http://schemas.microsoft.com/office/powerpoint/2010/main" val="472735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EF1C07-0FD4-B3B3-0829-639499C3B91D}"/>
              </a:ext>
            </a:extLst>
          </p:cNvPr>
          <p:cNvSpPr>
            <a:spLocks noGrp="1"/>
          </p:cNvSpPr>
          <p:nvPr>
            <p:ph type="title"/>
          </p:nvPr>
        </p:nvSpPr>
        <p:spPr/>
        <p:txBody>
          <a:bodyPr/>
          <a:lstStyle/>
          <a:p>
            <a:r>
              <a:rPr lang="en-GB" dirty="0"/>
              <a:t>War Memorials Online</a:t>
            </a:r>
          </a:p>
        </p:txBody>
      </p:sp>
      <p:sp>
        <p:nvSpPr>
          <p:cNvPr id="3" name="Content Placeholder 2">
            <a:extLst>
              <a:ext uri="{FF2B5EF4-FFF2-40B4-BE49-F238E27FC236}">
                <a16:creationId xmlns:a16="http://schemas.microsoft.com/office/drawing/2014/main" id="{7E564B01-1A67-E1A4-7C08-EEAF5E8E97A6}"/>
              </a:ext>
            </a:extLst>
          </p:cNvPr>
          <p:cNvSpPr>
            <a:spLocks noGrp="1"/>
          </p:cNvSpPr>
          <p:nvPr>
            <p:ph idx="1"/>
          </p:nvPr>
        </p:nvSpPr>
        <p:spPr/>
        <p:txBody>
          <a:bodyPr/>
          <a:lstStyle/>
          <a:p>
            <a:r>
              <a:rPr lang="en-GB" sz="2000" dirty="0"/>
              <a:t>War Memorials Online is a website that was set up to help The War Memorials Trust to build a complete record of all war memorials in the UK. </a:t>
            </a:r>
          </a:p>
          <a:p>
            <a:endParaRPr lang="en-GB" sz="2000" dirty="0"/>
          </a:p>
          <a:p>
            <a:r>
              <a:rPr lang="en-GB" sz="2000" dirty="0"/>
              <a:t>Members of the public are invited to submit updates about memorials already listed on the website, or to add information about ones they know about that are not already listed.</a:t>
            </a:r>
          </a:p>
          <a:p>
            <a:endParaRPr lang="en-GB" sz="2000" dirty="0"/>
          </a:p>
          <a:p>
            <a:r>
              <a:rPr lang="en-GB" sz="2000" dirty="0"/>
              <a:t>The website holds records of around 80,000 war memorials across the UK</a:t>
            </a:r>
          </a:p>
        </p:txBody>
      </p:sp>
      <p:pic>
        <p:nvPicPr>
          <p:cNvPr id="7" name="Picture Placeholder 7" descr="A child touching a stone war memorial&#10;&#10;">
            <a:extLst>
              <a:ext uri="{FF2B5EF4-FFF2-40B4-BE49-F238E27FC236}">
                <a16:creationId xmlns:a16="http://schemas.microsoft.com/office/drawing/2014/main" id="{DEF600A0-D380-9219-B295-8E5EC026EE04}"/>
              </a:ext>
            </a:extLst>
          </p:cNvPr>
          <p:cNvPicPr>
            <a:picLocks noGrp="1" noChangeAspect="1"/>
          </p:cNvPicPr>
          <p:nvPr>
            <p:ph type="pic" sz="quarter" idx="10"/>
          </p:nvPr>
        </p:nvPicPr>
        <p:blipFill>
          <a:blip r:embed="rId3"/>
          <a:srcRect l="3911" r="24924"/>
          <a:stretch>
            <a:fillRect/>
          </a:stretch>
        </p:blipFill>
        <p:spPr>
          <a:xfrm>
            <a:off x="6096000" y="0"/>
            <a:ext cx="6096000" cy="6858000"/>
          </a:xfrm>
        </p:spPr>
      </p:pic>
    </p:spTree>
    <p:extLst>
      <p:ext uri="{BB962C8B-B14F-4D97-AF65-F5344CB8AC3E}">
        <p14:creationId xmlns:p14="http://schemas.microsoft.com/office/powerpoint/2010/main" val="38834124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1C7624-26BC-650B-319D-3C068E1850D5}"/>
              </a:ext>
            </a:extLst>
          </p:cNvPr>
          <p:cNvSpPr>
            <a:spLocks noGrp="1"/>
          </p:cNvSpPr>
          <p:nvPr>
            <p:ph type="title"/>
          </p:nvPr>
        </p:nvSpPr>
        <p:spPr/>
        <p:txBody>
          <a:bodyPr/>
          <a:lstStyle/>
          <a:p>
            <a:r>
              <a:rPr lang="en-GB"/>
              <a:t>Carry out a location search on War Memorials Online</a:t>
            </a:r>
          </a:p>
        </p:txBody>
      </p:sp>
      <p:pic>
        <p:nvPicPr>
          <p:cNvPr id="4" name="Picture 2" descr="A screenshot of a website with an arrow pointing to a tab marked location search">
            <a:extLst>
              <a:ext uri="{FF2B5EF4-FFF2-40B4-BE49-F238E27FC236}">
                <a16:creationId xmlns:a16="http://schemas.microsoft.com/office/drawing/2014/main" id="{5A1B8108-2D04-24CC-4301-234074AE8206}"/>
              </a:ext>
            </a:extLst>
          </p:cNvPr>
          <p:cNvPicPr>
            <a:picLocks noChangeAspect="1" noChangeArrowheads="1"/>
          </p:cNvPicPr>
          <p:nvPr/>
        </p:nvPicPr>
        <p:blipFill rotWithShape="1">
          <a:blip r:embed="rId4" cstate="email">
            <a:extLst>
              <a:ext uri="{28A0092B-C50C-407E-A947-70E740481C1C}">
                <a14:useLocalDpi xmlns:a14="http://schemas.microsoft.com/office/drawing/2010/main"/>
              </a:ext>
            </a:extLst>
          </a:blip>
          <a:srcRect t="9517"/>
          <a:stretch/>
        </p:blipFill>
        <p:spPr bwMode="auto">
          <a:xfrm>
            <a:off x="381885" y="1470244"/>
            <a:ext cx="10515600" cy="4713108"/>
          </a:xfrm>
          <a:prstGeom prst="rect">
            <a:avLst/>
          </a:prstGeom>
          <a:noFill/>
          <a:ln w="57150">
            <a:solidFill>
              <a:srgbClr val="4884EE"/>
            </a:solidFill>
            <a:miter lim="800000"/>
            <a:headEnd/>
            <a:tailEnd/>
          </a:ln>
          <a:extLst>
            <a:ext uri="{909E8E84-426E-40DD-AFC4-6F175D3DCCD1}">
              <a14:hiddenFill xmlns:a14="http://schemas.microsoft.com/office/drawing/2010/main">
                <a:solidFill>
                  <a:schemeClr val="accent1"/>
                </a:solidFill>
              </a14:hiddenFill>
            </a:ext>
          </a:extLst>
        </p:spPr>
      </p:pic>
      <p:pic>
        <p:nvPicPr>
          <p:cNvPr id="11" name="Arrow" descr="Arrow">
            <a:extLst>
              <a:ext uri="{FF2B5EF4-FFF2-40B4-BE49-F238E27FC236}">
                <a16:creationId xmlns:a16="http://schemas.microsoft.com/office/drawing/2014/main" id="{616466F2-4D2D-B4FB-38D9-3FBD3C07EB3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724790">
            <a:off x="5864044" y="2595022"/>
            <a:ext cx="2491834" cy="674110"/>
          </a:xfrm>
          <a:prstGeom prst="rect">
            <a:avLst/>
          </a:prstGeom>
        </p:spPr>
      </p:pic>
    </p:spTree>
    <p:custDataLst>
      <p:tags r:id="rId1"/>
    </p:custDataLst>
    <p:extLst>
      <p:ext uri="{BB962C8B-B14F-4D97-AF65-F5344CB8AC3E}">
        <p14:creationId xmlns:p14="http://schemas.microsoft.com/office/powerpoint/2010/main" val="1621356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AA70A5-8B20-439A-6BD1-7A2A64174C1D}"/>
              </a:ext>
            </a:extLst>
          </p:cNvPr>
          <p:cNvSpPr>
            <a:spLocks noGrp="1"/>
          </p:cNvSpPr>
          <p:nvPr>
            <p:ph type="title"/>
          </p:nvPr>
        </p:nvSpPr>
        <p:spPr>
          <a:xfrm>
            <a:off x="381885" y="338366"/>
            <a:ext cx="10996613" cy="1105118"/>
          </a:xfrm>
        </p:spPr>
        <p:txBody>
          <a:bodyPr>
            <a:normAutofit/>
          </a:bodyPr>
          <a:lstStyle/>
          <a:p>
            <a:r>
              <a:rPr lang="en-GB" sz="3200"/>
              <a:t>Type in place or postcode and select distance from that place by using the drop-down box.   Press search.</a:t>
            </a:r>
            <a:endParaRPr lang="en-GB"/>
          </a:p>
        </p:txBody>
      </p:sp>
      <p:pic>
        <p:nvPicPr>
          <p:cNvPr id="5" name="Picture 4" descr="A screenshot of a website showing a location search for war memorials ">
            <a:extLst>
              <a:ext uri="{FF2B5EF4-FFF2-40B4-BE49-F238E27FC236}">
                <a16:creationId xmlns:a16="http://schemas.microsoft.com/office/drawing/2014/main" id="{427B2EDE-7116-914E-0220-0A69E9C7895F}"/>
              </a:ext>
            </a:extLst>
          </p:cNvPr>
          <p:cNvPicPr>
            <a:picLocks noChangeAspect="1"/>
          </p:cNvPicPr>
          <p:nvPr/>
        </p:nvPicPr>
        <p:blipFill>
          <a:blip r:embed="rId4"/>
          <a:stretch>
            <a:fillRect/>
          </a:stretch>
        </p:blipFill>
        <p:spPr>
          <a:xfrm>
            <a:off x="797894" y="2174512"/>
            <a:ext cx="10164594" cy="3259100"/>
          </a:xfrm>
          <a:prstGeom prst="rect">
            <a:avLst/>
          </a:prstGeom>
          <a:ln w="57150">
            <a:solidFill>
              <a:srgbClr val="4884EE"/>
            </a:solidFill>
          </a:ln>
        </p:spPr>
      </p:pic>
      <p:sp>
        <p:nvSpPr>
          <p:cNvPr id="7" name="Oval 6" descr="A screenshot of a website showing a location search for war memorials.">
            <a:extLst>
              <a:ext uri="{FF2B5EF4-FFF2-40B4-BE49-F238E27FC236}">
                <a16:creationId xmlns:a16="http://schemas.microsoft.com/office/drawing/2014/main" id="{76E10DD8-7BFF-CB76-F754-1091C117AEAB}"/>
              </a:ext>
            </a:extLst>
          </p:cNvPr>
          <p:cNvSpPr/>
          <p:nvPr/>
        </p:nvSpPr>
        <p:spPr>
          <a:xfrm>
            <a:off x="649995" y="3966072"/>
            <a:ext cx="2853369" cy="903383"/>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Arrow" descr="Arrow">
            <a:extLst>
              <a:ext uri="{FF2B5EF4-FFF2-40B4-BE49-F238E27FC236}">
                <a16:creationId xmlns:a16="http://schemas.microsoft.com/office/drawing/2014/main" id="{829908E6-4440-AAF6-731E-460BE28A9F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565188">
            <a:off x="7545469" y="2425674"/>
            <a:ext cx="2816115" cy="674110"/>
          </a:xfrm>
          <a:prstGeom prst="rect">
            <a:avLst/>
          </a:prstGeom>
        </p:spPr>
      </p:pic>
      <p:sp>
        <p:nvSpPr>
          <p:cNvPr id="10" name="Oval 9">
            <a:extLst>
              <a:ext uri="{FF2B5EF4-FFF2-40B4-BE49-F238E27FC236}">
                <a16:creationId xmlns:a16="http://schemas.microsoft.com/office/drawing/2014/main" id="{D79D2A8D-31E3-1E7C-A412-297E3BE459A9}"/>
              </a:ext>
              <a:ext uri="{C183D7F6-B498-43B3-948B-1728B52AA6E4}">
                <adec:decorative xmlns:adec="http://schemas.microsoft.com/office/drawing/2017/decorative" val="1"/>
              </a:ext>
            </a:extLst>
          </p:cNvPr>
          <p:cNvSpPr/>
          <p:nvPr/>
        </p:nvSpPr>
        <p:spPr>
          <a:xfrm>
            <a:off x="7552690" y="3966071"/>
            <a:ext cx="1981200" cy="903383"/>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custDataLst>
      <p:tags r:id="rId1"/>
    </p:custDataLst>
    <p:extLst>
      <p:ext uri="{BB962C8B-B14F-4D97-AF65-F5344CB8AC3E}">
        <p14:creationId xmlns:p14="http://schemas.microsoft.com/office/powerpoint/2010/main" val="317667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3730E-7F51-F775-20EA-7966557B901E}"/>
              </a:ext>
            </a:extLst>
          </p:cNvPr>
          <p:cNvSpPr>
            <a:spLocks noGrp="1"/>
          </p:cNvSpPr>
          <p:nvPr>
            <p:ph type="title"/>
          </p:nvPr>
        </p:nvSpPr>
        <p:spPr>
          <a:xfrm>
            <a:off x="200025" y="194742"/>
            <a:ext cx="10996613" cy="710288"/>
          </a:xfrm>
        </p:spPr>
        <p:txBody>
          <a:bodyPr>
            <a:normAutofit fontScale="90000"/>
          </a:bodyPr>
          <a:lstStyle/>
          <a:p>
            <a:r>
              <a:rPr lang="en-GB" dirty="0"/>
              <a:t>F</a:t>
            </a:r>
            <a:r>
              <a:rPr lang="en-GB" sz="3200" dirty="0"/>
              <a:t>ilter results to focus on a specific type of memorial, or a particular war, if required.</a:t>
            </a:r>
            <a:endParaRPr lang="en-GB" dirty="0"/>
          </a:p>
        </p:txBody>
      </p:sp>
      <p:pic>
        <p:nvPicPr>
          <p:cNvPr id="9" name="Picture 8" descr="A screenshot of a website showing filters for searching for war memorials">
            <a:extLst>
              <a:ext uri="{FF2B5EF4-FFF2-40B4-BE49-F238E27FC236}">
                <a16:creationId xmlns:a16="http://schemas.microsoft.com/office/drawing/2014/main" id="{2D501147-27C4-208B-1F0D-5E001DE1017E}"/>
              </a:ext>
            </a:extLst>
          </p:cNvPr>
          <p:cNvPicPr>
            <a:picLocks noChangeAspect="1"/>
          </p:cNvPicPr>
          <p:nvPr/>
        </p:nvPicPr>
        <p:blipFill>
          <a:blip r:embed="rId3"/>
          <a:stretch>
            <a:fillRect/>
          </a:stretch>
        </p:blipFill>
        <p:spPr>
          <a:xfrm>
            <a:off x="1317833" y="1075414"/>
            <a:ext cx="9100018" cy="5525644"/>
          </a:xfrm>
          <a:prstGeom prst="rect">
            <a:avLst/>
          </a:prstGeom>
          <a:solidFill>
            <a:srgbClr val="4884EE"/>
          </a:solidFill>
          <a:ln w="57150">
            <a:solidFill>
              <a:srgbClr val="4884EE"/>
            </a:solidFill>
          </a:ln>
        </p:spPr>
      </p:pic>
      <p:pic>
        <p:nvPicPr>
          <p:cNvPr id="10" name="Arrow" descr="Arrow">
            <a:extLst>
              <a:ext uri="{FF2B5EF4-FFF2-40B4-BE49-F238E27FC236}">
                <a16:creationId xmlns:a16="http://schemas.microsoft.com/office/drawing/2014/main" id="{BD1FA3FF-CBEC-B6D0-2106-D7D2DC60AA3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565188">
            <a:off x="7672019" y="4594455"/>
            <a:ext cx="2491834" cy="674110"/>
          </a:xfrm>
          <a:prstGeom prst="rect">
            <a:avLst/>
          </a:prstGeom>
        </p:spPr>
      </p:pic>
      <p:sp>
        <p:nvSpPr>
          <p:cNvPr id="11" name="Oval 10">
            <a:extLst>
              <a:ext uri="{FF2B5EF4-FFF2-40B4-BE49-F238E27FC236}">
                <a16:creationId xmlns:a16="http://schemas.microsoft.com/office/drawing/2014/main" id="{3A1BD6C6-4C2C-3F9D-0EE8-5284A304908E}"/>
              </a:ext>
              <a:ext uri="{C183D7F6-B498-43B3-948B-1728B52AA6E4}">
                <adec:decorative xmlns:adec="http://schemas.microsoft.com/office/drawing/2017/decorative" val="1"/>
              </a:ext>
            </a:extLst>
          </p:cNvPr>
          <p:cNvSpPr/>
          <p:nvPr/>
        </p:nvSpPr>
        <p:spPr>
          <a:xfrm>
            <a:off x="6861821" y="4623141"/>
            <a:ext cx="1981200" cy="903383"/>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Oval 11">
            <a:extLst>
              <a:ext uri="{FF2B5EF4-FFF2-40B4-BE49-F238E27FC236}">
                <a16:creationId xmlns:a16="http://schemas.microsoft.com/office/drawing/2014/main" id="{882B8DD0-CA11-4FAF-40A1-5167034F09B2}"/>
              </a:ext>
              <a:ext uri="{C183D7F6-B498-43B3-948B-1728B52AA6E4}">
                <adec:decorative xmlns:adec="http://schemas.microsoft.com/office/drawing/2017/decorative" val="1"/>
              </a:ext>
            </a:extLst>
          </p:cNvPr>
          <p:cNvSpPr/>
          <p:nvPr/>
        </p:nvSpPr>
        <p:spPr>
          <a:xfrm>
            <a:off x="1140271" y="2641585"/>
            <a:ext cx="1981200" cy="903383"/>
          </a:xfrm>
          <a:prstGeom prst="ellipse">
            <a:avLst/>
          </a:prstGeom>
          <a:noFill/>
          <a:ln w="76200">
            <a:solidFill>
              <a:srgbClr val="4884E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9372138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B0A5BF-6C67-40ED-3E48-33F286E49E8C}"/>
              </a:ext>
            </a:extLst>
          </p:cNvPr>
          <p:cNvSpPr>
            <a:spLocks noGrp="1"/>
          </p:cNvSpPr>
          <p:nvPr>
            <p:ph type="title"/>
          </p:nvPr>
        </p:nvSpPr>
        <p:spPr>
          <a:xfrm>
            <a:off x="209366" y="109944"/>
            <a:ext cx="10996613" cy="710288"/>
          </a:xfrm>
        </p:spPr>
        <p:txBody>
          <a:bodyPr/>
          <a:lstStyle/>
          <a:p>
            <a:r>
              <a:rPr lang="en-GB" dirty="0"/>
              <a:t>View results as a map</a:t>
            </a:r>
          </a:p>
        </p:txBody>
      </p:sp>
      <p:pic>
        <p:nvPicPr>
          <p:cNvPr id="9" name="Content Placeholder 8" descr="A map of a city showing the location of war memorials">
            <a:extLst>
              <a:ext uri="{FF2B5EF4-FFF2-40B4-BE49-F238E27FC236}">
                <a16:creationId xmlns:a16="http://schemas.microsoft.com/office/drawing/2014/main" id="{A60B5318-7008-D795-5FA7-F9C72233D5BF}"/>
              </a:ext>
            </a:extLst>
          </p:cNvPr>
          <p:cNvPicPr>
            <a:picLocks noGrp="1" noChangeAspect="1"/>
          </p:cNvPicPr>
          <p:nvPr>
            <p:ph idx="1"/>
          </p:nvPr>
        </p:nvPicPr>
        <p:blipFill>
          <a:blip r:embed="rId3"/>
          <a:stretch>
            <a:fillRect/>
          </a:stretch>
        </p:blipFill>
        <p:spPr>
          <a:xfrm>
            <a:off x="1765006" y="979721"/>
            <a:ext cx="7885334" cy="5666108"/>
          </a:xfrm>
          <a:solidFill>
            <a:srgbClr val="4884EE"/>
          </a:solidFill>
          <a:ln w="38100">
            <a:solidFill>
              <a:srgbClr val="4884EE"/>
            </a:solidFill>
          </a:ln>
        </p:spPr>
      </p:pic>
      <p:sp>
        <p:nvSpPr>
          <p:cNvPr id="10" name="Picture 5">
            <a:extLst>
              <a:ext uri="{FF2B5EF4-FFF2-40B4-BE49-F238E27FC236}">
                <a16:creationId xmlns:a16="http://schemas.microsoft.com/office/drawing/2014/main" id="{3DC1C4AA-3EC2-3DFC-36E0-DF8C812BA0D5}"/>
              </a:ext>
              <a:ext uri="{C183D7F6-B498-43B3-948B-1728B52AA6E4}">
                <adec:decorative xmlns:adec="http://schemas.microsoft.com/office/drawing/2017/decorative" val="1"/>
              </a:ext>
            </a:extLst>
          </p:cNvPr>
          <p:cNvSpPr/>
          <p:nvPr/>
        </p:nvSpPr>
        <p:spPr>
          <a:xfrm rot="21105519">
            <a:off x="87350" y="3981575"/>
            <a:ext cx="2455742" cy="1395679"/>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solidFill>
              <a:srgbClr val="4884EE"/>
            </a:solidFill>
            <a:prstDash val="solid"/>
            <a:miter/>
          </a:ln>
        </p:spPr>
        <p:txBody>
          <a:bodyPr rtlCol="0" anchor="ctr"/>
          <a:lstStyle/>
          <a:p>
            <a:pPr algn="ctr"/>
            <a:r>
              <a:rPr lang="en-US" sz="2400" dirty="0">
                <a:solidFill>
                  <a:schemeClr val="bg1"/>
                </a:solidFill>
              </a:rPr>
              <a:t>Click on a pin to find out more</a:t>
            </a:r>
          </a:p>
        </p:txBody>
      </p:sp>
      <p:sp>
        <p:nvSpPr>
          <p:cNvPr id="3" name="Picture 5">
            <a:extLst>
              <a:ext uri="{FF2B5EF4-FFF2-40B4-BE49-F238E27FC236}">
                <a16:creationId xmlns:a16="http://schemas.microsoft.com/office/drawing/2014/main" id="{F3B4E645-128A-4D21-86C9-3245E68D5252}"/>
              </a:ext>
              <a:ext uri="{C183D7F6-B498-43B3-948B-1728B52AA6E4}">
                <adec:decorative xmlns:adec="http://schemas.microsoft.com/office/drawing/2017/decorative" val="1"/>
              </a:ext>
            </a:extLst>
          </p:cNvPr>
          <p:cNvSpPr/>
          <p:nvPr/>
        </p:nvSpPr>
        <p:spPr>
          <a:xfrm rot="21105519">
            <a:off x="7680841" y="1203939"/>
            <a:ext cx="3563527" cy="1714303"/>
          </a:xfrm>
          <a:custGeom>
            <a:avLst/>
            <a:gdLst>
              <a:gd name="connsiteX0" fmla="*/ 2014951 w 4369304"/>
              <a:gd name="connsiteY0" fmla="*/ 4041708 h 4114026"/>
              <a:gd name="connsiteX1" fmla="*/ 1431807 w 4369304"/>
              <a:gd name="connsiteY1" fmla="*/ 4043255 h 4114026"/>
              <a:gd name="connsiteX2" fmla="*/ 1024998 w 4369304"/>
              <a:gd name="connsiteY2" fmla="*/ 4092757 h 4114026"/>
              <a:gd name="connsiteX3" fmla="*/ 817727 w 4369304"/>
              <a:gd name="connsiteY3" fmla="*/ 4111319 h 4114026"/>
              <a:gd name="connsiteX4" fmla="*/ 398544 w 4369304"/>
              <a:gd name="connsiteY4" fmla="*/ 4109773 h 4114026"/>
              <a:gd name="connsiteX5" fmla="*/ 185085 w 4369304"/>
              <a:gd name="connsiteY5" fmla="*/ 4077287 h 4114026"/>
              <a:gd name="connsiteX6" fmla="*/ 117026 w 4369304"/>
              <a:gd name="connsiteY6" fmla="*/ 3995301 h 4114026"/>
              <a:gd name="connsiteX7" fmla="*/ 70622 w 4369304"/>
              <a:gd name="connsiteY7" fmla="*/ 3767904 h 4114026"/>
              <a:gd name="connsiteX8" fmla="*/ 30405 w 4369304"/>
              <a:gd name="connsiteY8" fmla="*/ 3340955 h 4114026"/>
              <a:gd name="connsiteX9" fmla="*/ 1016 w 4369304"/>
              <a:gd name="connsiteY9" fmla="*/ 2784065 h 4114026"/>
              <a:gd name="connsiteX10" fmla="*/ 2563 w 4369304"/>
              <a:gd name="connsiteY10" fmla="*/ 2357115 h 4114026"/>
              <a:gd name="connsiteX11" fmla="*/ 18031 w 4369304"/>
              <a:gd name="connsiteY11" fmla="*/ 1815694 h 4114026"/>
              <a:gd name="connsiteX12" fmla="*/ 21124 w 4369304"/>
              <a:gd name="connsiteY12" fmla="*/ 1418136 h 4114026"/>
              <a:gd name="connsiteX13" fmla="*/ 47420 w 4369304"/>
              <a:gd name="connsiteY13" fmla="*/ 969530 h 4114026"/>
              <a:gd name="connsiteX14" fmla="*/ 155696 w 4369304"/>
              <a:gd name="connsiteY14" fmla="*/ 308997 h 4114026"/>
              <a:gd name="connsiteX15" fmla="*/ 233036 w 4369304"/>
              <a:gd name="connsiteY15" fmla="*/ 194525 h 4114026"/>
              <a:gd name="connsiteX16" fmla="*/ 429480 w 4369304"/>
              <a:gd name="connsiteY16" fmla="*/ 140383 h 4114026"/>
              <a:gd name="connsiteX17" fmla="*/ 605815 w 4369304"/>
              <a:gd name="connsiteY17" fmla="*/ 101710 h 4114026"/>
              <a:gd name="connsiteX18" fmla="*/ 943018 w 4369304"/>
              <a:gd name="connsiteY18" fmla="*/ 61490 h 4114026"/>
              <a:gd name="connsiteX19" fmla="*/ 1526162 w 4369304"/>
              <a:gd name="connsiteY19" fmla="*/ 93975 h 4114026"/>
              <a:gd name="connsiteX20" fmla="*/ 1833975 w 4369304"/>
              <a:gd name="connsiteY20" fmla="*/ 128007 h 4114026"/>
              <a:gd name="connsiteX21" fmla="*/ 2621297 w 4369304"/>
              <a:gd name="connsiteY21" fmla="*/ 118726 h 4114026"/>
              <a:gd name="connsiteX22" fmla="*/ 3040480 w 4369304"/>
              <a:gd name="connsiteY22" fmla="*/ 90881 h 4114026"/>
              <a:gd name="connsiteX23" fmla="*/ 3309624 w 4369304"/>
              <a:gd name="connsiteY23" fmla="*/ 53755 h 4114026"/>
              <a:gd name="connsiteX24" fmla="*/ 3736541 w 4369304"/>
              <a:gd name="connsiteY24" fmla="*/ 25911 h 4114026"/>
              <a:gd name="connsiteX25" fmla="*/ 4089211 w 4369304"/>
              <a:gd name="connsiteY25" fmla="*/ 1160 h 4114026"/>
              <a:gd name="connsiteX26" fmla="*/ 4158817 w 4369304"/>
              <a:gd name="connsiteY26" fmla="*/ 10442 h 4114026"/>
              <a:gd name="connsiteX27" fmla="*/ 4231517 w 4369304"/>
              <a:gd name="connsiteY27" fmla="*/ 120273 h 4114026"/>
              <a:gd name="connsiteX28" fmla="*/ 4260906 w 4369304"/>
              <a:gd name="connsiteY28" fmla="*/ 287340 h 4114026"/>
              <a:gd name="connsiteX29" fmla="*/ 4327419 w 4369304"/>
              <a:gd name="connsiteY29" fmla="*/ 650865 h 4114026"/>
              <a:gd name="connsiteX30" fmla="*/ 4367636 w 4369304"/>
              <a:gd name="connsiteY30" fmla="*/ 1071627 h 4114026"/>
              <a:gd name="connsiteX31" fmla="*/ 4362995 w 4369304"/>
              <a:gd name="connsiteY31" fmla="*/ 1305212 h 4114026"/>
              <a:gd name="connsiteX32" fmla="*/ 4347527 w 4369304"/>
              <a:gd name="connsiteY32" fmla="*/ 1792490 h 4114026"/>
              <a:gd name="connsiteX33" fmla="*/ 4332059 w 4369304"/>
              <a:gd name="connsiteY33" fmla="*/ 2171485 h 4114026"/>
              <a:gd name="connsiteX34" fmla="*/ 4328966 w 4369304"/>
              <a:gd name="connsiteY34" fmla="*/ 2760861 h 4114026"/>
              <a:gd name="connsiteX35" fmla="*/ 4305764 w 4369304"/>
              <a:gd name="connsiteY35" fmla="*/ 3384268 h 4114026"/>
              <a:gd name="connsiteX36" fmla="*/ 4285655 w 4369304"/>
              <a:gd name="connsiteY36" fmla="*/ 3628681 h 4114026"/>
              <a:gd name="connsiteX37" fmla="*/ 4256266 w 4369304"/>
              <a:gd name="connsiteY37" fmla="*/ 3795748 h 4114026"/>
              <a:gd name="connsiteX38" fmla="*/ 4177379 w 4369304"/>
              <a:gd name="connsiteY38" fmla="*/ 3885470 h 4114026"/>
              <a:gd name="connsiteX39" fmla="*/ 3540097 w 4369304"/>
              <a:gd name="connsiteY39" fmla="*/ 3934971 h 4114026"/>
              <a:gd name="connsiteX40" fmla="*/ 3236924 w 4369304"/>
              <a:gd name="connsiteY40" fmla="*/ 3973644 h 4114026"/>
              <a:gd name="connsiteX41" fmla="*/ 3111633 w 4369304"/>
              <a:gd name="connsiteY41" fmla="*/ 3987566 h 4114026"/>
              <a:gd name="connsiteX42" fmla="*/ 2861051 w 4369304"/>
              <a:gd name="connsiteY42" fmla="*/ 4030880 h 4114026"/>
              <a:gd name="connsiteX43" fmla="*/ 2621297 w 4369304"/>
              <a:gd name="connsiteY43" fmla="*/ 4061818 h 4114026"/>
              <a:gd name="connsiteX44" fmla="*/ 2016498 w 4369304"/>
              <a:gd name="connsiteY44" fmla="*/ 4050990 h 4114026"/>
              <a:gd name="connsiteX45" fmla="*/ 2014951 w 4369304"/>
              <a:gd name="connsiteY45" fmla="*/ 4041708 h 4114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4369304" h="4114026">
                <a:moveTo>
                  <a:pt x="2014951" y="4041708"/>
                </a:moveTo>
                <a:cubicBezTo>
                  <a:pt x="1820054" y="4041708"/>
                  <a:pt x="1626704" y="4035521"/>
                  <a:pt x="1431807" y="4043255"/>
                </a:cubicBezTo>
                <a:cubicBezTo>
                  <a:pt x="1295689" y="4049443"/>
                  <a:pt x="1161117" y="4075740"/>
                  <a:pt x="1024998" y="4092757"/>
                </a:cubicBezTo>
                <a:cubicBezTo>
                  <a:pt x="955392" y="4100491"/>
                  <a:pt x="887333" y="4111319"/>
                  <a:pt x="817727" y="4111319"/>
                </a:cubicBezTo>
                <a:cubicBezTo>
                  <a:pt x="678515" y="4114413"/>
                  <a:pt x="537756" y="4115960"/>
                  <a:pt x="398544" y="4109773"/>
                </a:cubicBezTo>
                <a:cubicBezTo>
                  <a:pt x="327391" y="4106679"/>
                  <a:pt x="256238" y="4088116"/>
                  <a:pt x="185085" y="4077287"/>
                </a:cubicBezTo>
                <a:cubicBezTo>
                  <a:pt x="152603" y="4071100"/>
                  <a:pt x="132494" y="4041708"/>
                  <a:pt x="117026" y="3995301"/>
                </a:cubicBezTo>
                <a:cubicBezTo>
                  <a:pt x="92277" y="3921049"/>
                  <a:pt x="76809" y="3845250"/>
                  <a:pt x="70622" y="3767904"/>
                </a:cubicBezTo>
                <a:cubicBezTo>
                  <a:pt x="56701" y="3625587"/>
                  <a:pt x="44326" y="3483271"/>
                  <a:pt x="30405" y="3340955"/>
                </a:cubicBezTo>
                <a:cubicBezTo>
                  <a:pt x="11844" y="3156872"/>
                  <a:pt x="2563" y="2969695"/>
                  <a:pt x="1016" y="2784065"/>
                </a:cubicBezTo>
                <a:cubicBezTo>
                  <a:pt x="-531" y="2641748"/>
                  <a:pt x="-531" y="2499432"/>
                  <a:pt x="2563" y="2357115"/>
                </a:cubicBezTo>
                <a:cubicBezTo>
                  <a:pt x="5656" y="2176126"/>
                  <a:pt x="13390" y="1996684"/>
                  <a:pt x="18031" y="1815694"/>
                </a:cubicBezTo>
                <a:cubicBezTo>
                  <a:pt x="21124" y="1682659"/>
                  <a:pt x="21124" y="1551171"/>
                  <a:pt x="21124" y="1418136"/>
                </a:cubicBezTo>
                <a:cubicBezTo>
                  <a:pt x="21124" y="1266539"/>
                  <a:pt x="36592" y="1119581"/>
                  <a:pt x="47420" y="969530"/>
                </a:cubicBezTo>
                <a:cubicBezTo>
                  <a:pt x="64435" y="740587"/>
                  <a:pt x="106199" y="524018"/>
                  <a:pt x="155696" y="308997"/>
                </a:cubicBezTo>
                <a:cubicBezTo>
                  <a:pt x="169617" y="247120"/>
                  <a:pt x="192819" y="209994"/>
                  <a:pt x="233036" y="194525"/>
                </a:cubicBezTo>
                <a:cubicBezTo>
                  <a:pt x="296455" y="168227"/>
                  <a:pt x="362967" y="149664"/>
                  <a:pt x="429480" y="140383"/>
                </a:cubicBezTo>
                <a:cubicBezTo>
                  <a:pt x="489805" y="131101"/>
                  <a:pt x="548584" y="118726"/>
                  <a:pt x="605815" y="101710"/>
                </a:cubicBezTo>
                <a:cubicBezTo>
                  <a:pt x="715638" y="67678"/>
                  <a:pt x="830101" y="55302"/>
                  <a:pt x="943018" y="61490"/>
                </a:cubicBezTo>
                <a:cubicBezTo>
                  <a:pt x="1137915" y="70771"/>
                  <a:pt x="1331265" y="80053"/>
                  <a:pt x="1526162" y="93975"/>
                </a:cubicBezTo>
                <a:cubicBezTo>
                  <a:pt x="1628251" y="101710"/>
                  <a:pt x="1730340" y="126460"/>
                  <a:pt x="1833975" y="128007"/>
                </a:cubicBezTo>
                <a:cubicBezTo>
                  <a:pt x="2096932" y="131101"/>
                  <a:pt x="2358341" y="126460"/>
                  <a:pt x="2621297" y="118726"/>
                </a:cubicBezTo>
                <a:cubicBezTo>
                  <a:pt x="2760509" y="115632"/>
                  <a:pt x="2901268" y="103257"/>
                  <a:pt x="3040480" y="90881"/>
                </a:cubicBezTo>
                <a:cubicBezTo>
                  <a:pt x="3130195" y="83147"/>
                  <a:pt x="3219909" y="69225"/>
                  <a:pt x="3309624" y="53755"/>
                </a:cubicBezTo>
                <a:cubicBezTo>
                  <a:pt x="3451929" y="29005"/>
                  <a:pt x="3594235" y="27458"/>
                  <a:pt x="3736541" y="25911"/>
                </a:cubicBezTo>
                <a:cubicBezTo>
                  <a:pt x="3854098" y="24364"/>
                  <a:pt x="3971654" y="25911"/>
                  <a:pt x="4089211" y="1160"/>
                </a:cubicBezTo>
                <a:cubicBezTo>
                  <a:pt x="4112413" y="-1934"/>
                  <a:pt x="4137162" y="1160"/>
                  <a:pt x="4158817" y="10442"/>
                </a:cubicBezTo>
                <a:cubicBezTo>
                  <a:pt x="4194394" y="24364"/>
                  <a:pt x="4220689" y="61490"/>
                  <a:pt x="4231517" y="120273"/>
                </a:cubicBezTo>
                <a:cubicBezTo>
                  <a:pt x="4242345" y="175962"/>
                  <a:pt x="4250079" y="231651"/>
                  <a:pt x="4260906" y="287340"/>
                </a:cubicBezTo>
                <a:cubicBezTo>
                  <a:pt x="4282562" y="407999"/>
                  <a:pt x="4310404" y="527112"/>
                  <a:pt x="4327419" y="650865"/>
                </a:cubicBezTo>
                <a:cubicBezTo>
                  <a:pt x="4345980" y="790088"/>
                  <a:pt x="4358355" y="930858"/>
                  <a:pt x="4367636" y="1071627"/>
                </a:cubicBezTo>
                <a:cubicBezTo>
                  <a:pt x="4372276" y="1148973"/>
                  <a:pt x="4366089" y="1227866"/>
                  <a:pt x="4362995" y="1305212"/>
                </a:cubicBezTo>
                <a:cubicBezTo>
                  <a:pt x="4358355" y="1467638"/>
                  <a:pt x="4353714" y="1630064"/>
                  <a:pt x="4347527" y="1792490"/>
                </a:cubicBezTo>
                <a:cubicBezTo>
                  <a:pt x="4342887" y="1919338"/>
                  <a:pt x="4333606" y="2044638"/>
                  <a:pt x="4332059" y="2171485"/>
                </a:cubicBezTo>
                <a:cubicBezTo>
                  <a:pt x="4328966" y="2367944"/>
                  <a:pt x="4325872" y="2564402"/>
                  <a:pt x="4328966" y="2760861"/>
                </a:cubicBezTo>
                <a:cubicBezTo>
                  <a:pt x="4333606" y="2969695"/>
                  <a:pt x="4325872" y="3176981"/>
                  <a:pt x="4305764" y="3384268"/>
                </a:cubicBezTo>
                <a:cubicBezTo>
                  <a:pt x="4298030" y="3464708"/>
                  <a:pt x="4294936" y="3548242"/>
                  <a:pt x="4285655" y="3628681"/>
                </a:cubicBezTo>
                <a:cubicBezTo>
                  <a:pt x="4277921" y="3684370"/>
                  <a:pt x="4268640" y="3740059"/>
                  <a:pt x="4256266" y="3795748"/>
                </a:cubicBezTo>
                <a:cubicBezTo>
                  <a:pt x="4243891" y="3854531"/>
                  <a:pt x="4217596" y="3880829"/>
                  <a:pt x="4177379" y="3885470"/>
                </a:cubicBezTo>
                <a:cubicBezTo>
                  <a:pt x="3965467" y="3908673"/>
                  <a:pt x="3752009" y="3924143"/>
                  <a:pt x="3540097" y="3934971"/>
                </a:cubicBezTo>
                <a:cubicBezTo>
                  <a:pt x="3439555" y="3939612"/>
                  <a:pt x="3337466" y="3961269"/>
                  <a:pt x="3236924" y="3973644"/>
                </a:cubicBezTo>
                <a:cubicBezTo>
                  <a:pt x="3195160" y="3978285"/>
                  <a:pt x="3153397" y="3979831"/>
                  <a:pt x="3111633" y="3987566"/>
                </a:cubicBezTo>
                <a:cubicBezTo>
                  <a:pt x="3028106" y="4001489"/>
                  <a:pt x="2944578" y="4018504"/>
                  <a:pt x="2861051" y="4030880"/>
                </a:cubicBezTo>
                <a:cubicBezTo>
                  <a:pt x="2780618" y="4043255"/>
                  <a:pt x="2700184" y="4060271"/>
                  <a:pt x="2621297" y="4061818"/>
                </a:cubicBezTo>
                <a:cubicBezTo>
                  <a:pt x="2420213" y="4061818"/>
                  <a:pt x="2217582" y="4054084"/>
                  <a:pt x="2016498" y="4050990"/>
                </a:cubicBezTo>
                <a:lnTo>
                  <a:pt x="2014951" y="4041708"/>
                </a:lnTo>
                <a:close/>
              </a:path>
            </a:pathLst>
          </a:custGeom>
          <a:solidFill>
            <a:srgbClr val="4884EE"/>
          </a:solidFill>
          <a:ln w="15449" cap="flat">
            <a:solidFill>
              <a:srgbClr val="4884EE"/>
            </a:solidFill>
            <a:prstDash val="solid"/>
            <a:miter/>
          </a:ln>
        </p:spPr>
        <p:txBody>
          <a:bodyPr rtlCol="0" anchor="ctr"/>
          <a:lstStyle/>
          <a:p>
            <a:pPr algn="ctr"/>
            <a:r>
              <a:rPr lang="en-US" sz="2400" dirty="0">
                <a:solidFill>
                  <a:schemeClr val="bg1"/>
                </a:solidFill>
              </a:rPr>
              <a:t>Different coloured pins represent the condition that each memorial is in.</a:t>
            </a:r>
          </a:p>
        </p:txBody>
      </p:sp>
      <p:pic>
        <p:nvPicPr>
          <p:cNvPr id="4" name="Arrow" descr="Arrow">
            <a:extLst>
              <a:ext uri="{FF2B5EF4-FFF2-40B4-BE49-F238E27FC236}">
                <a16:creationId xmlns:a16="http://schemas.microsoft.com/office/drawing/2014/main" id="{E147D2D8-B963-0882-2121-15C7B352914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6310267">
            <a:off x="8334644" y="4326334"/>
            <a:ext cx="3337375" cy="674110"/>
          </a:xfrm>
          <a:prstGeom prst="rect">
            <a:avLst/>
          </a:prstGeom>
        </p:spPr>
      </p:pic>
    </p:spTree>
    <p:extLst>
      <p:ext uri="{BB962C8B-B14F-4D97-AF65-F5344CB8AC3E}">
        <p14:creationId xmlns:p14="http://schemas.microsoft.com/office/powerpoint/2010/main" val="1231862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3.2|10.5"/>
</p:tagLst>
</file>

<file path=ppt/tags/tag10.xml><?xml version="1.0" encoding="utf-8"?>
<p:tagLst xmlns:a="http://schemas.openxmlformats.org/drawingml/2006/main" xmlns:r="http://schemas.openxmlformats.org/officeDocument/2006/relationships" xmlns:p="http://schemas.openxmlformats.org/presentationml/2006/main">
  <p:tag name="TIMING" val="|46.1"/>
</p:tagLst>
</file>

<file path=ppt/tags/tag2.xml><?xml version="1.0" encoding="utf-8"?>
<p:tagLst xmlns:a="http://schemas.openxmlformats.org/drawingml/2006/main" xmlns:r="http://schemas.openxmlformats.org/officeDocument/2006/relationships" xmlns:p="http://schemas.openxmlformats.org/presentationml/2006/main">
  <p:tag name="TIMING" val="|9.5|22|15.9"/>
</p:tagLst>
</file>

<file path=ppt/tags/tag3.xml><?xml version="1.0" encoding="utf-8"?>
<p:tagLst xmlns:a="http://schemas.openxmlformats.org/drawingml/2006/main" xmlns:r="http://schemas.openxmlformats.org/officeDocument/2006/relationships" xmlns:p="http://schemas.openxmlformats.org/presentationml/2006/main">
  <p:tag name="TIMING" val="|20.6"/>
</p:tagLst>
</file>

<file path=ppt/tags/tag4.xml><?xml version="1.0" encoding="utf-8"?>
<p:tagLst xmlns:a="http://schemas.openxmlformats.org/drawingml/2006/main" xmlns:r="http://schemas.openxmlformats.org/officeDocument/2006/relationships" xmlns:p="http://schemas.openxmlformats.org/presentationml/2006/main">
  <p:tag name="TIMING" val="|12.4|1.1|1"/>
</p:tagLst>
</file>

<file path=ppt/tags/tag5.xml><?xml version="1.0" encoding="utf-8"?>
<p:tagLst xmlns:a="http://schemas.openxmlformats.org/drawingml/2006/main" xmlns:r="http://schemas.openxmlformats.org/officeDocument/2006/relationships" xmlns:p="http://schemas.openxmlformats.org/presentationml/2006/main">
  <p:tag name="TIMING" val="|24.2"/>
</p:tagLst>
</file>

<file path=ppt/tags/tag6.xml><?xml version="1.0" encoding="utf-8"?>
<p:tagLst xmlns:a="http://schemas.openxmlformats.org/drawingml/2006/main" xmlns:r="http://schemas.openxmlformats.org/officeDocument/2006/relationships" xmlns:p="http://schemas.openxmlformats.org/presentationml/2006/main">
  <p:tag name="TIMING" val="|8.9|2.2|2.9|4.9"/>
</p:tagLst>
</file>

<file path=ppt/tags/tag7.xml><?xml version="1.0" encoding="utf-8"?>
<p:tagLst xmlns:a="http://schemas.openxmlformats.org/drawingml/2006/main" xmlns:r="http://schemas.openxmlformats.org/officeDocument/2006/relationships" xmlns:p="http://schemas.openxmlformats.org/presentationml/2006/main">
  <p:tag name="TIMING" val="|26.3|1.1"/>
</p:tagLst>
</file>

<file path=ppt/tags/tag8.xml><?xml version="1.0" encoding="utf-8"?>
<p:tagLst xmlns:a="http://schemas.openxmlformats.org/drawingml/2006/main" xmlns:r="http://schemas.openxmlformats.org/officeDocument/2006/relationships" xmlns:p="http://schemas.openxmlformats.org/presentationml/2006/main">
  <p:tag name="TIMING" val="|29.7|0.7|2.4|1.1"/>
</p:tagLst>
</file>

<file path=ppt/tags/tag9.xml><?xml version="1.0" encoding="utf-8"?>
<p:tagLst xmlns:a="http://schemas.openxmlformats.org/drawingml/2006/main" xmlns:r="http://schemas.openxmlformats.org/officeDocument/2006/relationships" xmlns:p="http://schemas.openxmlformats.org/presentationml/2006/main">
  <p:tag name="TIMING" val="|4.9"/>
</p:tagLst>
</file>

<file path=ppt/theme/theme1.xml><?xml version="1.0" encoding="utf-8"?>
<a:theme xmlns:a="http://schemas.openxmlformats.org/drawingml/2006/main" name="Office Theme">
  <a:themeElements>
    <a:clrScheme name="HistoricEngland-Colours">
      <a:dk1>
        <a:srgbClr val="000000"/>
      </a:dk1>
      <a:lt1>
        <a:srgbClr val="FFFFFF"/>
      </a:lt1>
      <a:dk2>
        <a:srgbClr val="1F497D"/>
      </a:dk2>
      <a:lt2>
        <a:srgbClr val="EEECE1"/>
      </a:lt2>
      <a:accent1>
        <a:srgbClr val="65B9E3"/>
      </a:accent1>
      <a:accent2>
        <a:srgbClr val="F192B3"/>
      </a:accent2>
      <a:accent3>
        <a:srgbClr val="7FB5A9"/>
      </a:accent3>
      <a:accent4>
        <a:srgbClr val="F5C946"/>
      </a:accent4>
      <a:accent5>
        <a:srgbClr val="A761FF"/>
      </a:accent5>
      <a:accent6>
        <a:srgbClr val="F18C5C"/>
      </a:accent6>
      <a:hlink>
        <a:srgbClr val="32A2DB"/>
      </a:hlink>
      <a:folHlink>
        <a:srgbClr val="80008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E6E8938743425438F2EDCFC960B8DB1" ma:contentTypeVersion="15" ma:contentTypeDescription="Create a new document." ma:contentTypeScope="" ma:versionID="b874dd9b998a3b814aeccda84769c1ef">
  <xsd:schema xmlns:xsd="http://www.w3.org/2001/XMLSchema" xmlns:xs="http://www.w3.org/2001/XMLSchema" xmlns:p="http://schemas.microsoft.com/office/2006/metadata/properties" xmlns:ns3="3cb168fb-557d-4aff-aaa1-591c64e5f6f0" xmlns:ns4="be30f734-6a04-496a-ba73-5e5e8d7e44d2" targetNamespace="http://schemas.microsoft.com/office/2006/metadata/properties" ma:root="true" ma:fieldsID="bc6165daa2a6fe768080225ad7a2e212" ns3:_="" ns4:_="">
    <xsd:import namespace="3cb168fb-557d-4aff-aaa1-591c64e5f6f0"/>
    <xsd:import namespace="be30f734-6a04-496a-ba73-5e5e8d7e44d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OCR" minOccurs="0"/>
                <xsd:element ref="ns4:MediaServiceGenerationTime" minOccurs="0"/>
                <xsd:element ref="ns4:MediaServiceEventHashCode" minOccurs="0"/>
                <xsd:element ref="ns4:MediaServiceAutoKeyPoints" minOccurs="0"/>
                <xsd:element ref="ns4:MediaServiceKeyPoints" minOccurs="0"/>
                <xsd:element ref="ns4:MediaServiceDateTaken" minOccurs="0"/>
                <xsd:element ref="ns4:MediaServiceLocation" minOccurs="0"/>
                <xsd:element ref="ns4:MediaLengthInSeconds" minOccurs="0"/>
                <xsd:element ref="ns4:_activit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cb168fb-557d-4aff-aaa1-591c64e5f6f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e30f734-6a04-496a-ba73-5e5e8d7e44d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DateTaken" ma:index="19" nillable="true" ma:displayName="MediaServiceDateTaken" ma:hidden="true" ma:internalName="MediaServiceDateTaken" ma:readOnly="true">
      <xsd:simpleType>
        <xsd:restriction base="dms:Text"/>
      </xsd:simple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Length (seconds)" ma:internalName="MediaLengthInSeconds" ma:readOnly="true">
      <xsd:simpleType>
        <xsd:restriction base="dms:Unknown"/>
      </xsd:simpleType>
    </xsd:element>
    <xsd:element name="_activity" ma:index="22" nillable="true" ma:displayName="_activity" ma:hidden="true" ma:internalName="_activity">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cb168fb-557d-4aff-aaa1-591c64e5f6f0">
      <UserInfo>
        <DisplayName>Horsley, Daisy</DisplayName>
        <AccountId>21</AccountId>
        <AccountType/>
      </UserInfo>
      <UserInfo>
        <DisplayName>Angel, Victoria</DisplayName>
        <AccountId>24</AccountId>
        <AccountType/>
      </UserInfo>
    </SharedWithUsers>
    <_activity xmlns="be30f734-6a04-496a-ba73-5e5e8d7e44d2" xsi:nil="true"/>
  </documentManagement>
</p:properties>
</file>

<file path=customXml/itemProps1.xml><?xml version="1.0" encoding="utf-8"?>
<ds:datastoreItem xmlns:ds="http://schemas.openxmlformats.org/officeDocument/2006/customXml" ds:itemID="{C904DFA7-9813-4078-BFF1-CD3E0309C09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cb168fb-557d-4aff-aaa1-591c64e5f6f0"/>
    <ds:schemaRef ds:uri="be30f734-6a04-496a-ba73-5e5e8d7e44d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921F565-DE58-4D2E-B103-5CB618AE7BD9}">
  <ds:schemaRefs>
    <ds:schemaRef ds:uri="http://schemas.microsoft.com/sharepoint/v3/contenttype/forms"/>
  </ds:schemaRefs>
</ds:datastoreItem>
</file>

<file path=customXml/itemProps3.xml><?xml version="1.0" encoding="utf-8"?>
<ds:datastoreItem xmlns:ds="http://schemas.openxmlformats.org/officeDocument/2006/customXml" ds:itemID="{116D2E43-4F90-40BF-B410-9AF81C15F411}">
  <ds:schemaRefs>
    <ds:schemaRef ds:uri="http://purl.org/dc/elements/1.1/"/>
    <ds:schemaRef ds:uri="http://www.w3.org/XML/1998/namespace"/>
    <ds:schemaRef ds:uri="http://schemas.microsoft.com/office/2006/documentManagement/types"/>
    <ds:schemaRef ds:uri="http://purl.org/dc/dcmitype/"/>
    <ds:schemaRef ds:uri="http://purl.org/dc/terms/"/>
    <ds:schemaRef ds:uri="3cb168fb-557d-4aff-aaa1-591c64e5f6f0"/>
    <ds:schemaRef ds:uri="http://schemas.openxmlformats.org/package/2006/metadata/core-properties"/>
    <ds:schemaRef ds:uri="http://schemas.microsoft.com/office/infopath/2007/PartnerControls"/>
    <ds:schemaRef ds:uri="be30f734-6a04-496a-ba73-5e5e8d7e44d2"/>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6925</TotalTime>
  <Words>2735</Words>
  <Application>Microsoft Office PowerPoint</Application>
  <PresentationFormat>Widescreen</PresentationFormat>
  <Paragraphs>247</Paragraphs>
  <Slides>25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Aptos</vt:lpstr>
      <vt:lpstr>Arial</vt:lpstr>
      <vt:lpstr>Calibri</vt:lpstr>
      <vt:lpstr>Google Sans</vt:lpstr>
      <vt:lpstr>Interface</vt:lpstr>
      <vt:lpstr>Source Sans Pro Bold</vt:lpstr>
      <vt:lpstr>Times New Roman</vt:lpstr>
      <vt:lpstr>Office Theme</vt:lpstr>
      <vt:lpstr>How to find your local war memorial </vt:lpstr>
      <vt:lpstr>How to find your local war memorial</vt:lpstr>
      <vt:lpstr>Types of War Memorial</vt:lpstr>
      <vt:lpstr>Finding your local war memorial</vt:lpstr>
      <vt:lpstr>War Memorials Online</vt:lpstr>
      <vt:lpstr>Carry out a location search on War Memorials Online</vt:lpstr>
      <vt:lpstr>Type in place or postcode and select distance from that place by using the drop-down box.   Press search.</vt:lpstr>
      <vt:lpstr>Filter results to focus on a specific type of memorial, or a particular war, if required.</vt:lpstr>
      <vt:lpstr>View results as a map</vt:lpstr>
      <vt:lpstr>View results as a list </vt:lpstr>
      <vt:lpstr>Birkenhead Institute School, WW2 Memorial</vt:lpstr>
      <vt:lpstr>Scroll down to find out more</vt:lpstr>
      <vt:lpstr>Scroll down to find out more 1</vt:lpstr>
      <vt:lpstr>What if there are names on the memorial but they aren’t clear on War Memorials Online?</vt:lpstr>
      <vt:lpstr>Links to the Imperial War Museum War Memorial’s Register</vt:lpstr>
      <vt:lpstr>Imperial War Museum’s War Memorials Register</vt:lpstr>
      <vt:lpstr>War Memorials Register</vt:lpstr>
      <vt:lpstr>Searching the Imperial War Museum’s War Memorials Register </vt:lpstr>
      <vt:lpstr>Results</vt:lpstr>
      <vt:lpstr>Summary</vt:lpstr>
      <vt:lpstr>Next Steps: Find out more about the different types of war memorials in your area</vt:lpstr>
      <vt:lpstr>Next Steps: Carry out a Condition Survey</vt:lpstr>
      <vt:lpstr>Next steps: Research your local service person</vt:lpstr>
      <vt:lpstr>Next Steps: Remember the people listed on your memorial</vt:lpstr>
      <vt:lpstr>Find more resources on the Historic England Website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Cheese, Emily-Ann</dc:creator>
  <cp:lastModifiedBy>McHarg, Catherine</cp:lastModifiedBy>
  <cp:revision>18</cp:revision>
  <dcterms:created xsi:type="dcterms:W3CDTF">2022-11-29T11:24:41Z</dcterms:created>
  <dcterms:modified xsi:type="dcterms:W3CDTF">2025-09-05T13:11:36Z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0x010100AE6E8938743425438F2EDCFC960B8DB1</vt:lpwstr>
  </property>
  <property fmtid="{D5CDD505-2E9C-101B-9397-08002B2CF9AE}" pid="3" name="MediaServiceImageTags">
    <vt:lpwstr/>
  </property>
</Properties>
</file>