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4EE"/>
    <a:srgbClr val="F2B8AE"/>
    <a:srgbClr val="F9BB24"/>
    <a:srgbClr val="F25244"/>
    <a:srgbClr val="BBEBA0"/>
    <a:srgbClr val="CFA6EC"/>
    <a:srgbClr val="65DCB3"/>
    <a:srgbClr val="B6E8F9"/>
    <a:srgbClr val="1A8646"/>
    <a:srgbClr val="E5D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DB945-3E11-41E1-A136-E8E1A5EA4317}" v="2" dt="2025-10-13T13:57:20.117"/>
    <p1510:client id="{41587861-200C-4714-8E92-5A3D86696B11}" v="36" dt="2025-10-13T13:19:51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110"/>
        <p:guide pos="3749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41587861-200C-4714-8E92-5A3D86696B11}"/>
    <pc:docChg chg="undo custSel modSld">
      <pc:chgData name="McHarg, Catherine" userId="88b8f76c-9ae3-4745-88eb-fe0667a22af5" providerId="ADAL" clId="{41587861-200C-4714-8E92-5A3D86696B11}" dt="2025-10-13T13:19:51.250" v="1244" actId="20577"/>
      <pc:docMkLst>
        <pc:docMk/>
      </pc:docMkLst>
      <pc:sldChg chg="modSp mod">
        <pc:chgData name="McHarg, Catherine" userId="88b8f76c-9ae3-4745-88eb-fe0667a22af5" providerId="ADAL" clId="{41587861-200C-4714-8E92-5A3D86696B11}" dt="2025-10-13T12:42:23.676" v="312" actId="962"/>
        <pc:sldMkLst>
          <pc:docMk/>
          <pc:sldMk cId="2168147968" sldId="362"/>
        </pc:sldMkLst>
        <pc:picChg chg="mod">
          <ac:chgData name="McHarg, Catherine" userId="88b8f76c-9ae3-4745-88eb-fe0667a22af5" providerId="ADAL" clId="{41587861-200C-4714-8E92-5A3D86696B11}" dt="2025-10-13T12:42:23.676" v="312" actId="962"/>
          <ac:picMkLst>
            <pc:docMk/>
            <pc:sldMk cId="2168147968" sldId="362"/>
            <ac:picMk id="12" creationId="{DA4A79FE-3D3C-5727-9CC5-D09FC291BD83}"/>
          </ac:picMkLst>
        </pc:picChg>
      </pc:sldChg>
      <pc:sldChg chg="addSp delSp modSp mod modAnim">
        <pc:chgData name="McHarg, Catherine" userId="88b8f76c-9ae3-4745-88eb-fe0667a22af5" providerId="ADAL" clId="{41587861-200C-4714-8E92-5A3D86696B11}" dt="2025-10-13T12:43:47.650" v="330"/>
        <pc:sldMkLst>
          <pc:docMk/>
          <pc:sldMk cId="3448827385" sldId="364"/>
        </pc:sldMkLst>
        <pc:spChg chg="add del mod">
          <ac:chgData name="McHarg, Catherine" userId="88b8f76c-9ae3-4745-88eb-fe0667a22af5" providerId="ADAL" clId="{41587861-200C-4714-8E92-5A3D86696B11}" dt="2025-10-13T12:41:01.331" v="10" actId="478"/>
          <ac:spMkLst>
            <pc:docMk/>
            <pc:sldMk cId="3448827385" sldId="364"/>
            <ac:spMk id="12" creationId="{BDB353E9-6406-3859-F475-AF2AE2467EE8}"/>
          </ac:spMkLst>
        </pc:spChg>
        <pc:spChg chg="mod topLvl">
          <ac:chgData name="McHarg, Catherine" userId="88b8f76c-9ae3-4745-88eb-fe0667a22af5" providerId="ADAL" clId="{41587861-200C-4714-8E92-5A3D86696B11}" dt="2025-10-13T12:43:42.599" v="328" actId="164"/>
          <ac:spMkLst>
            <pc:docMk/>
            <pc:sldMk cId="3448827385" sldId="364"/>
            <ac:spMk id="16" creationId="{9D011AA2-6097-9DED-FB7F-BB82AD2B4C38}"/>
          </ac:spMkLst>
        </pc:spChg>
        <pc:grpChg chg="add del mod">
          <ac:chgData name="McHarg, Catherine" userId="88b8f76c-9ae3-4745-88eb-fe0667a22af5" providerId="ADAL" clId="{41587861-200C-4714-8E92-5A3D86696B11}" dt="2025-10-13T12:42:50.358" v="316" actId="165"/>
          <ac:grpSpMkLst>
            <pc:docMk/>
            <pc:sldMk cId="3448827385" sldId="364"/>
            <ac:grpSpMk id="15" creationId="{AF2C6CEC-D157-D5C2-7ABD-274A094D8311}"/>
          </ac:grpSpMkLst>
        </pc:grpChg>
        <pc:grpChg chg="add mod">
          <ac:chgData name="McHarg, Catherine" userId="88b8f76c-9ae3-4745-88eb-fe0667a22af5" providerId="ADAL" clId="{41587861-200C-4714-8E92-5A3D86696B11}" dt="2025-10-13T12:43:44.359" v="329" actId="962"/>
          <ac:grpSpMkLst>
            <pc:docMk/>
            <pc:sldMk cId="3448827385" sldId="364"/>
            <ac:grpSpMk id="18" creationId="{E9052A05-B6E7-55B5-1767-03EB779E7BCA}"/>
          </ac:grpSpMkLst>
        </pc:grpChg>
        <pc:picChg chg="add del mod">
          <ac:chgData name="McHarg, Catherine" userId="88b8f76c-9ae3-4745-88eb-fe0667a22af5" providerId="ADAL" clId="{41587861-200C-4714-8E92-5A3D86696B11}" dt="2025-10-13T12:42:30.753" v="314" actId="962"/>
          <ac:picMkLst>
            <pc:docMk/>
            <pc:sldMk cId="3448827385" sldId="364"/>
            <ac:picMk id="10" creationId="{AAC11736-7D0B-7989-158B-6C3A3E2C3430}"/>
          </ac:picMkLst>
        </pc:picChg>
        <pc:picChg chg="add mod">
          <ac:chgData name="McHarg, Catherine" userId="88b8f76c-9ae3-4745-88eb-fe0667a22af5" providerId="ADAL" clId="{41587861-200C-4714-8E92-5A3D86696B11}" dt="2025-10-13T12:40:59.393" v="9" actId="931"/>
          <ac:picMkLst>
            <pc:docMk/>
            <pc:sldMk cId="3448827385" sldId="364"/>
            <ac:picMk id="14" creationId="{66D0C236-E0AE-6C0F-F896-93185356E0DB}"/>
          </ac:picMkLst>
        </pc:picChg>
        <pc:picChg chg="mod topLvl">
          <ac:chgData name="McHarg, Catherine" userId="88b8f76c-9ae3-4745-88eb-fe0667a22af5" providerId="ADAL" clId="{41587861-200C-4714-8E92-5A3D86696B11}" dt="2025-10-13T12:43:42.599" v="328" actId="164"/>
          <ac:picMkLst>
            <pc:docMk/>
            <pc:sldMk cId="3448827385" sldId="364"/>
            <ac:picMk id="17" creationId="{3F47217D-ED05-EA69-C8EE-0666A6776857}"/>
          </ac:picMkLst>
        </pc:picChg>
      </pc:sldChg>
      <pc:sldChg chg="addSp delSp modSp mod modAnim chgLayout">
        <pc:chgData name="McHarg, Catherine" userId="88b8f76c-9ae3-4745-88eb-fe0667a22af5" providerId="ADAL" clId="{41587861-200C-4714-8E92-5A3D86696B11}" dt="2025-10-13T13:19:51.250" v="1244" actId="20577"/>
        <pc:sldMkLst>
          <pc:docMk/>
          <pc:sldMk cId="3080067602" sldId="365"/>
        </pc:sldMkLst>
        <pc:spChg chg="mod ord">
          <ac:chgData name="McHarg, Catherine" userId="88b8f76c-9ae3-4745-88eb-fe0667a22af5" providerId="ADAL" clId="{41587861-200C-4714-8E92-5A3D86696B11}" dt="2025-10-13T12:52:42.586" v="334" actId="700"/>
          <ac:spMkLst>
            <pc:docMk/>
            <pc:sldMk cId="3080067602" sldId="365"/>
            <ac:spMk id="2" creationId="{C6931E9F-C0AF-BC92-01B4-4A5F74DBDEBE}"/>
          </ac:spMkLst>
        </pc:spChg>
        <pc:spChg chg="mod">
          <ac:chgData name="McHarg, Catherine" userId="88b8f76c-9ae3-4745-88eb-fe0667a22af5" providerId="ADAL" clId="{41587861-200C-4714-8E92-5A3D86696B11}" dt="2025-10-13T13:19:51.250" v="1244" actId="20577"/>
          <ac:spMkLst>
            <pc:docMk/>
            <pc:sldMk cId="3080067602" sldId="365"/>
            <ac:spMk id="4" creationId="{63905233-1292-BA96-C6B3-C5D340E7F268}"/>
          </ac:spMkLst>
        </pc:spChg>
        <pc:spChg chg="add del mod">
          <ac:chgData name="McHarg, Catherine" userId="88b8f76c-9ae3-4745-88eb-fe0667a22af5" providerId="ADAL" clId="{41587861-200C-4714-8E92-5A3D86696B11}" dt="2025-10-13T12:52:42.586" v="334" actId="700"/>
          <ac:spMkLst>
            <pc:docMk/>
            <pc:sldMk cId="3080067602" sldId="365"/>
            <ac:spMk id="5" creationId="{2FAAF216-CAF9-81ED-8168-FC7E9DDE3DB5}"/>
          </ac:spMkLst>
        </pc:spChg>
        <pc:spChg chg="add del mod ord">
          <ac:chgData name="McHarg, Catherine" userId="88b8f76c-9ae3-4745-88eb-fe0667a22af5" providerId="ADAL" clId="{41587861-200C-4714-8E92-5A3D86696B11}" dt="2025-10-13T12:52:48.567" v="335" actId="931"/>
          <ac:spMkLst>
            <pc:docMk/>
            <pc:sldMk cId="3080067602" sldId="365"/>
            <ac:spMk id="8" creationId="{836F7A08-9C67-44B5-29B2-65B60B6D83AE}"/>
          </ac:spMkLst>
        </pc:spChg>
        <pc:spChg chg="mod">
          <ac:chgData name="McHarg, Catherine" userId="88b8f76c-9ae3-4745-88eb-fe0667a22af5" providerId="ADAL" clId="{41587861-200C-4714-8E92-5A3D86696B11}" dt="2025-10-13T12:54:53.813" v="359" actId="14100"/>
          <ac:spMkLst>
            <pc:docMk/>
            <pc:sldMk cId="3080067602" sldId="365"/>
            <ac:spMk id="12" creationId="{FADD9C26-CBD6-9D25-3B3B-D251DE4B8616}"/>
          </ac:spMkLst>
        </pc:spChg>
        <pc:grpChg chg="add mod">
          <ac:chgData name="McHarg, Catherine" userId="88b8f76c-9ae3-4745-88eb-fe0667a22af5" providerId="ADAL" clId="{41587861-200C-4714-8E92-5A3D86696B11}" dt="2025-10-13T12:55:09.314" v="362" actId="1076"/>
          <ac:grpSpMkLst>
            <pc:docMk/>
            <pc:sldMk cId="3080067602" sldId="365"/>
            <ac:grpSpMk id="11" creationId="{6BE5076A-1FE5-BE6E-50EB-1242AAA1BD93}"/>
          </ac:grpSpMkLst>
        </pc:grpChg>
        <pc:picChg chg="del">
          <ac:chgData name="McHarg, Catherine" userId="88b8f76c-9ae3-4745-88eb-fe0667a22af5" providerId="ADAL" clId="{41587861-200C-4714-8E92-5A3D86696B11}" dt="2025-10-13T12:52:27.977" v="331" actId="478"/>
          <ac:picMkLst>
            <pc:docMk/>
            <pc:sldMk cId="3080067602" sldId="365"/>
            <ac:picMk id="6" creationId="{C3276194-C9AF-AD84-A4A4-FFE733DB614B}"/>
          </ac:picMkLst>
        </pc:picChg>
        <pc:picChg chg="del">
          <ac:chgData name="McHarg, Catherine" userId="88b8f76c-9ae3-4745-88eb-fe0667a22af5" providerId="ADAL" clId="{41587861-200C-4714-8E92-5A3D86696B11}" dt="2025-10-13T12:52:34.549" v="333" actId="478"/>
          <ac:picMkLst>
            <pc:docMk/>
            <pc:sldMk cId="3080067602" sldId="365"/>
            <ac:picMk id="7" creationId="{EAE7AD30-5151-92E0-4331-D42B4CDA3BC3}"/>
          </ac:picMkLst>
        </pc:picChg>
        <pc:picChg chg="add mod">
          <ac:chgData name="McHarg, Catherine" userId="88b8f76c-9ae3-4745-88eb-fe0667a22af5" providerId="ADAL" clId="{41587861-200C-4714-8E92-5A3D86696B11}" dt="2025-10-13T13:19:16.545" v="1239" actId="962"/>
          <ac:picMkLst>
            <pc:docMk/>
            <pc:sldMk cId="3080067602" sldId="365"/>
            <ac:picMk id="10" creationId="{8C98FDA3-4246-1C80-A433-024B0D2A2663}"/>
          </ac:picMkLst>
        </pc:picChg>
        <pc:picChg chg="mod">
          <ac:chgData name="McHarg, Catherine" userId="88b8f76c-9ae3-4745-88eb-fe0667a22af5" providerId="ADAL" clId="{41587861-200C-4714-8E92-5A3D86696B11}" dt="2025-10-13T12:54:33.382" v="355"/>
          <ac:picMkLst>
            <pc:docMk/>
            <pc:sldMk cId="3080067602" sldId="365"/>
            <ac:picMk id="13" creationId="{11C1FA46-E32E-9790-75E2-A83A65C4AC05}"/>
          </ac:picMkLst>
        </pc:picChg>
      </pc:sldChg>
      <pc:sldChg chg="addSp delSp modSp mod modAnim chgLayout">
        <pc:chgData name="McHarg, Catherine" userId="88b8f76c-9ae3-4745-88eb-fe0667a22af5" providerId="ADAL" clId="{41587861-200C-4714-8E92-5A3D86696B11}" dt="2025-10-13T13:14:58.691" v="575" actId="962"/>
        <pc:sldMkLst>
          <pc:docMk/>
          <pc:sldMk cId="4153278886" sldId="366"/>
        </pc:sldMkLst>
        <pc:spChg chg="mod ord">
          <ac:chgData name="McHarg, Catherine" userId="88b8f76c-9ae3-4745-88eb-fe0667a22af5" providerId="ADAL" clId="{41587861-200C-4714-8E92-5A3D86696B11}" dt="2025-10-13T12:56:25.354" v="377" actId="20577"/>
          <ac:spMkLst>
            <pc:docMk/>
            <pc:sldMk cId="4153278886" sldId="366"/>
            <ac:spMk id="2" creationId="{951EAA55-4D51-6ACC-DF78-4E89138E7259}"/>
          </ac:spMkLst>
        </pc:spChg>
        <pc:spChg chg="add del mod">
          <ac:chgData name="McHarg, Catherine" userId="88b8f76c-9ae3-4745-88eb-fe0667a22af5" providerId="ADAL" clId="{41587861-200C-4714-8E92-5A3D86696B11}" dt="2025-10-13T12:55:46.573" v="366" actId="700"/>
          <ac:spMkLst>
            <pc:docMk/>
            <pc:sldMk cId="4153278886" sldId="366"/>
            <ac:spMk id="5" creationId="{58C40E14-A657-7850-1EB5-558C89738DA7}"/>
          </ac:spMkLst>
        </pc:spChg>
        <pc:spChg chg="add del mod ord">
          <ac:chgData name="McHarg, Catherine" userId="88b8f76c-9ae3-4745-88eb-fe0667a22af5" providerId="ADAL" clId="{41587861-200C-4714-8E92-5A3D86696B11}" dt="2025-10-13T12:56:34.396" v="378" actId="931"/>
          <ac:spMkLst>
            <pc:docMk/>
            <pc:sldMk cId="4153278886" sldId="366"/>
            <ac:spMk id="8" creationId="{9F4E1F9B-066C-C746-A5BD-CB9E309E2C00}"/>
          </ac:spMkLst>
        </pc:spChg>
        <pc:spChg chg="mod topLvl">
          <ac:chgData name="McHarg, Catherine" userId="88b8f76c-9ae3-4745-88eb-fe0667a22af5" providerId="ADAL" clId="{41587861-200C-4714-8E92-5A3D86696B11}" dt="2025-10-13T12:57:38.573" v="390" actId="164"/>
          <ac:spMkLst>
            <pc:docMk/>
            <pc:sldMk cId="4153278886" sldId="366"/>
            <ac:spMk id="12" creationId="{F8E1BC95-3154-3C0D-EF95-BE83F21988BC}"/>
          </ac:spMkLst>
        </pc:spChg>
        <pc:spChg chg="mod">
          <ac:chgData name="McHarg, Catherine" userId="88b8f76c-9ae3-4745-88eb-fe0667a22af5" providerId="ADAL" clId="{41587861-200C-4714-8E92-5A3D86696B11}" dt="2025-10-13T12:58:23.044" v="398" actId="14100"/>
          <ac:spMkLst>
            <pc:docMk/>
            <pc:sldMk cId="4153278886" sldId="366"/>
            <ac:spMk id="16" creationId="{98B29011-D2B9-0863-0A2C-E9251125B401}"/>
          </ac:spMkLst>
        </pc:spChg>
        <pc:grpChg chg="add del mod">
          <ac:chgData name="McHarg, Catherine" userId="88b8f76c-9ae3-4745-88eb-fe0667a22af5" providerId="ADAL" clId="{41587861-200C-4714-8E92-5A3D86696B11}" dt="2025-10-13T12:56:49.687" v="382" actId="165"/>
          <ac:grpSpMkLst>
            <pc:docMk/>
            <pc:sldMk cId="4153278886" sldId="366"/>
            <ac:grpSpMk id="11" creationId="{F8648ADB-FB18-941A-404A-CDE274253B6F}"/>
          </ac:grpSpMkLst>
        </pc:grpChg>
        <pc:grpChg chg="add mod">
          <ac:chgData name="McHarg, Catherine" userId="88b8f76c-9ae3-4745-88eb-fe0667a22af5" providerId="ADAL" clId="{41587861-200C-4714-8E92-5A3D86696B11}" dt="2025-10-13T12:57:40.143" v="391" actId="962"/>
          <ac:grpSpMkLst>
            <pc:docMk/>
            <pc:sldMk cId="4153278886" sldId="366"/>
            <ac:grpSpMk id="14" creationId="{852BA7E5-9404-5F5D-2D6A-15633540D9B9}"/>
          </ac:grpSpMkLst>
        </pc:grpChg>
        <pc:grpChg chg="add mod">
          <ac:chgData name="McHarg, Catherine" userId="88b8f76c-9ae3-4745-88eb-fe0667a22af5" providerId="ADAL" clId="{41587861-200C-4714-8E92-5A3D86696B11}" dt="2025-10-13T12:58:00.565" v="394" actId="1076"/>
          <ac:grpSpMkLst>
            <pc:docMk/>
            <pc:sldMk cId="4153278886" sldId="366"/>
            <ac:grpSpMk id="15" creationId="{0181C641-D2FC-E5B8-0032-3F7A76BD47C6}"/>
          </ac:grpSpMkLst>
        </pc:grpChg>
        <pc:picChg chg="del">
          <ac:chgData name="McHarg, Catherine" userId="88b8f76c-9ae3-4745-88eb-fe0667a22af5" providerId="ADAL" clId="{41587861-200C-4714-8E92-5A3D86696B11}" dt="2025-10-13T12:55:35.184" v="363" actId="478"/>
          <ac:picMkLst>
            <pc:docMk/>
            <pc:sldMk cId="4153278886" sldId="366"/>
            <ac:picMk id="6" creationId="{7E95E30D-7636-A1D7-0480-CA9FAA09BED4}"/>
          </ac:picMkLst>
        </pc:picChg>
        <pc:picChg chg="del">
          <ac:chgData name="McHarg, Catherine" userId="88b8f76c-9ae3-4745-88eb-fe0667a22af5" providerId="ADAL" clId="{41587861-200C-4714-8E92-5A3D86696B11}" dt="2025-10-13T12:55:41.146" v="365" actId="478"/>
          <ac:picMkLst>
            <pc:docMk/>
            <pc:sldMk cId="4153278886" sldId="366"/>
            <ac:picMk id="7" creationId="{6DEE8E61-297C-F043-8FC0-E5EE6E7DA0F8}"/>
          </ac:picMkLst>
        </pc:picChg>
        <pc:picChg chg="add mod">
          <ac:chgData name="McHarg, Catherine" userId="88b8f76c-9ae3-4745-88eb-fe0667a22af5" providerId="ADAL" clId="{41587861-200C-4714-8E92-5A3D86696B11}" dt="2025-10-13T13:14:58.691" v="575" actId="962"/>
          <ac:picMkLst>
            <pc:docMk/>
            <pc:sldMk cId="4153278886" sldId="366"/>
            <ac:picMk id="10" creationId="{3E982B23-F817-E600-234F-4E2FA0395CF0}"/>
          </ac:picMkLst>
        </pc:picChg>
        <pc:picChg chg="mod topLvl">
          <ac:chgData name="McHarg, Catherine" userId="88b8f76c-9ae3-4745-88eb-fe0667a22af5" providerId="ADAL" clId="{41587861-200C-4714-8E92-5A3D86696B11}" dt="2025-10-13T12:57:38.573" v="390" actId="164"/>
          <ac:picMkLst>
            <pc:docMk/>
            <pc:sldMk cId="4153278886" sldId="366"/>
            <ac:picMk id="13" creationId="{CE56C23A-A6A3-932D-C81E-F7C38E1C26FA}"/>
          </ac:picMkLst>
        </pc:picChg>
        <pc:picChg chg="mod">
          <ac:chgData name="McHarg, Catherine" userId="88b8f76c-9ae3-4745-88eb-fe0667a22af5" providerId="ADAL" clId="{41587861-200C-4714-8E92-5A3D86696B11}" dt="2025-10-13T12:58:25.986" v="399" actId="1076"/>
          <ac:picMkLst>
            <pc:docMk/>
            <pc:sldMk cId="4153278886" sldId="366"/>
            <ac:picMk id="17" creationId="{61BAF8D7-4E91-3820-9D72-4C284F420CB8}"/>
          </ac:picMkLst>
        </pc:picChg>
      </pc:sldChg>
      <pc:sldChg chg="addSp delSp modSp mod delAnim modAnim chgLayout">
        <pc:chgData name="McHarg, Catherine" userId="88b8f76c-9ae3-4745-88eb-fe0667a22af5" providerId="ADAL" clId="{41587861-200C-4714-8E92-5A3D86696B11}" dt="2025-10-13T13:16:05.101" v="797" actId="962"/>
        <pc:sldMkLst>
          <pc:docMk/>
          <pc:sldMk cId="2941859521" sldId="367"/>
        </pc:sldMkLst>
        <pc:spChg chg="mod ord">
          <ac:chgData name="McHarg, Catherine" userId="88b8f76c-9ae3-4745-88eb-fe0667a22af5" providerId="ADAL" clId="{41587861-200C-4714-8E92-5A3D86696B11}" dt="2025-10-13T13:05:06.013" v="407" actId="700"/>
          <ac:spMkLst>
            <pc:docMk/>
            <pc:sldMk cId="2941859521" sldId="367"/>
            <ac:spMk id="2" creationId="{F9A33FF5-7A94-AD1E-B3A6-19710F324234}"/>
          </ac:spMkLst>
        </pc:spChg>
        <pc:spChg chg="add del mod">
          <ac:chgData name="McHarg, Catherine" userId="88b8f76c-9ae3-4745-88eb-fe0667a22af5" providerId="ADAL" clId="{41587861-200C-4714-8E92-5A3D86696B11}" dt="2025-10-13T13:05:06.013" v="407" actId="700"/>
          <ac:spMkLst>
            <pc:docMk/>
            <pc:sldMk cId="2941859521" sldId="367"/>
            <ac:spMk id="5" creationId="{57BE79DA-2253-137C-229C-C905E76326C4}"/>
          </ac:spMkLst>
        </pc:spChg>
        <pc:spChg chg="add del mod ord">
          <ac:chgData name="McHarg, Catherine" userId="88b8f76c-9ae3-4745-88eb-fe0667a22af5" providerId="ADAL" clId="{41587861-200C-4714-8E92-5A3D86696B11}" dt="2025-10-13T13:05:13.007" v="408" actId="931"/>
          <ac:spMkLst>
            <pc:docMk/>
            <pc:sldMk cId="2941859521" sldId="367"/>
            <ac:spMk id="8" creationId="{52D2DBFA-2E3B-30E5-0441-A3F6C1D1760A}"/>
          </ac:spMkLst>
        </pc:spChg>
        <pc:spChg chg="mod">
          <ac:chgData name="McHarg, Catherine" userId="88b8f76c-9ae3-4745-88eb-fe0667a22af5" providerId="ADAL" clId="{41587861-200C-4714-8E92-5A3D86696B11}" dt="2025-10-13T13:05:41.243" v="414" actId="14100"/>
          <ac:spMkLst>
            <pc:docMk/>
            <pc:sldMk cId="2941859521" sldId="367"/>
            <ac:spMk id="12" creationId="{DA8817D9-F5FD-C44B-D491-451853BD2D1B}"/>
          </ac:spMkLst>
        </pc:spChg>
        <pc:grpChg chg="add mod">
          <ac:chgData name="McHarg, Catherine" userId="88b8f76c-9ae3-4745-88eb-fe0667a22af5" providerId="ADAL" clId="{41587861-200C-4714-8E92-5A3D86696B11}" dt="2025-10-13T13:05:31.205" v="412" actId="196"/>
          <ac:grpSpMkLst>
            <pc:docMk/>
            <pc:sldMk cId="2941859521" sldId="367"/>
            <ac:grpSpMk id="11" creationId="{8CECC9B1-0022-1BD7-29A6-32357EC59D98}"/>
          </ac:grpSpMkLst>
        </pc:grpChg>
        <pc:picChg chg="del mod">
          <ac:chgData name="McHarg, Catherine" userId="88b8f76c-9ae3-4745-88eb-fe0667a22af5" providerId="ADAL" clId="{41587861-200C-4714-8E92-5A3D86696B11}" dt="2025-10-13T13:04:56.923" v="404" actId="478"/>
          <ac:picMkLst>
            <pc:docMk/>
            <pc:sldMk cId="2941859521" sldId="367"/>
            <ac:picMk id="6" creationId="{9383AD12-873D-7BF0-7356-9B6692BC8ADE}"/>
          </ac:picMkLst>
        </pc:picChg>
        <pc:picChg chg="del">
          <ac:chgData name="McHarg, Catherine" userId="88b8f76c-9ae3-4745-88eb-fe0667a22af5" providerId="ADAL" clId="{41587861-200C-4714-8E92-5A3D86696B11}" dt="2025-10-13T13:05:01.633" v="406" actId="478"/>
          <ac:picMkLst>
            <pc:docMk/>
            <pc:sldMk cId="2941859521" sldId="367"/>
            <ac:picMk id="7" creationId="{B9DD90E2-A9C8-334D-6DDC-B2441096838C}"/>
          </ac:picMkLst>
        </pc:picChg>
        <pc:picChg chg="add mod">
          <ac:chgData name="McHarg, Catherine" userId="88b8f76c-9ae3-4745-88eb-fe0667a22af5" providerId="ADAL" clId="{41587861-200C-4714-8E92-5A3D86696B11}" dt="2025-10-13T13:16:05.101" v="797" actId="962"/>
          <ac:picMkLst>
            <pc:docMk/>
            <pc:sldMk cId="2941859521" sldId="367"/>
            <ac:picMk id="10" creationId="{2E8DFB35-8B86-DA42-2EED-5CB8BF01EA2B}"/>
          </ac:picMkLst>
        </pc:picChg>
        <pc:picChg chg="mod">
          <ac:chgData name="McHarg, Catherine" userId="88b8f76c-9ae3-4745-88eb-fe0667a22af5" providerId="ADAL" clId="{41587861-200C-4714-8E92-5A3D86696B11}" dt="2025-10-13T13:05:21.912" v="411"/>
          <ac:picMkLst>
            <pc:docMk/>
            <pc:sldMk cId="2941859521" sldId="367"/>
            <ac:picMk id="13" creationId="{347E75CE-9D26-2F1C-B4EF-0D93372125AB}"/>
          </ac:picMkLst>
        </pc:picChg>
      </pc:sldChg>
      <pc:sldChg chg="addSp delSp modSp mod modAnim chgLayout">
        <pc:chgData name="McHarg, Catherine" userId="88b8f76c-9ae3-4745-88eb-fe0667a22af5" providerId="ADAL" clId="{41587861-200C-4714-8E92-5A3D86696B11}" dt="2025-10-13T13:16:26.561" v="869" actId="962"/>
        <pc:sldMkLst>
          <pc:docMk/>
          <pc:sldMk cId="895565374" sldId="368"/>
        </pc:sldMkLst>
        <pc:spChg chg="mod ord">
          <ac:chgData name="McHarg, Catherine" userId="88b8f76c-9ae3-4745-88eb-fe0667a22af5" providerId="ADAL" clId="{41587861-200C-4714-8E92-5A3D86696B11}" dt="2025-10-13T13:06:47.786" v="419" actId="700"/>
          <ac:spMkLst>
            <pc:docMk/>
            <pc:sldMk cId="895565374" sldId="368"/>
            <ac:spMk id="2" creationId="{C2D3E587-EB2C-281C-8DD2-5DB4369947D8}"/>
          </ac:spMkLst>
        </pc:spChg>
        <pc:spChg chg="add del mod">
          <ac:chgData name="McHarg, Catherine" userId="88b8f76c-9ae3-4745-88eb-fe0667a22af5" providerId="ADAL" clId="{41587861-200C-4714-8E92-5A3D86696B11}" dt="2025-10-13T13:06:47.786" v="419" actId="700"/>
          <ac:spMkLst>
            <pc:docMk/>
            <pc:sldMk cId="895565374" sldId="368"/>
            <ac:spMk id="5" creationId="{544674CC-C65C-F7F1-B6ED-B39E3F730603}"/>
          </ac:spMkLst>
        </pc:spChg>
        <pc:spChg chg="del">
          <ac:chgData name="McHarg, Catherine" userId="88b8f76c-9ae3-4745-88eb-fe0667a22af5" providerId="ADAL" clId="{41587861-200C-4714-8E92-5A3D86696B11}" dt="2025-10-13T13:06:42.829" v="418" actId="478"/>
          <ac:spMkLst>
            <pc:docMk/>
            <pc:sldMk cId="895565374" sldId="368"/>
            <ac:spMk id="7" creationId="{C41D9BE4-D5F7-A946-BCF1-118DFD2B92B2}"/>
          </ac:spMkLst>
        </pc:spChg>
        <pc:spChg chg="add del mod ord">
          <ac:chgData name="McHarg, Catherine" userId="88b8f76c-9ae3-4745-88eb-fe0667a22af5" providerId="ADAL" clId="{41587861-200C-4714-8E92-5A3D86696B11}" dt="2025-10-13T13:06:53.371" v="420" actId="931"/>
          <ac:spMkLst>
            <pc:docMk/>
            <pc:sldMk cId="895565374" sldId="368"/>
            <ac:spMk id="8" creationId="{4411826B-541D-9FA3-2195-70576CADEE35}"/>
          </ac:spMkLst>
        </pc:spChg>
        <pc:spChg chg="mod">
          <ac:chgData name="McHarg, Catherine" userId="88b8f76c-9ae3-4745-88eb-fe0667a22af5" providerId="ADAL" clId="{41587861-200C-4714-8E92-5A3D86696B11}" dt="2025-10-13T13:07:19.033" v="427" actId="14100"/>
          <ac:spMkLst>
            <pc:docMk/>
            <pc:sldMk cId="895565374" sldId="368"/>
            <ac:spMk id="12" creationId="{A59C052C-7100-BB76-6E8E-18B058F066B4}"/>
          </ac:spMkLst>
        </pc:spChg>
        <pc:grpChg chg="add mod">
          <ac:chgData name="McHarg, Catherine" userId="88b8f76c-9ae3-4745-88eb-fe0667a22af5" providerId="ADAL" clId="{41587861-200C-4714-8E92-5A3D86696B11}" dt="2025-10-13T13:07:10.058" v="425" actId="1076"/>
          <ac:grpSpMkLst>
            <pc:docMk/>
            <pc:sldMk cId="895565374" sldId="368"/>
            <ac:grpSpMk id="11" creationId="{33BE738C-25E5-F7C3-A0F8-A672FBBDB20A}"/>
          </ac:grpSpMkLst>
        </pc:grpChg>
        <pc:picChg chg="del">
          <ac:chgData name="McHarg, Catherine" userId="88b8f76c-9ae3-4745-88eb-fe0667a22af5" providerId="ADAL" clId="{41587861-200C-4714-8E92-5A3D86696B11}" dt="2025-10-13T13:06:37.953" v="416" actId="478"/>
          <ac:picMkLst>
            <pc:docMk/>
            <pc:sldMk cId="895565374" sldId="368"/>
            <ac:picMk id="6" creationId="{D45A10C5-BC76-722B-8763-2FCBD4D89298}"/>
          </ac:picMkLst>
        </pc:picChg>
        <pc:picChg chg="add mod">
          <ac:chgData name="McHarg, Catherine" userId="88b8f76c-9ae3-4745-88eb-fe0667a22af5" providerId="ADAL" clId="{41587861-200C-4714-8E92-5A3D86696B11}" dt="2025-10-13T13:16:26.561" v="869" actId="962"/>
          <ac:picMkLst>
            <pc:docMk/>
            <pc:sldMk cId="895565374" sldId="368"/>
            <ac:picMk id="10" creationId="{4664F0D7-7B3D-5489-5215-82A9C25BAFF8}"/>
          </ac:picMkLst>
        </pc:picChg>
        <pc:picChg chg="mod">
          <ac:chgData name="McHarg, Catherine" userId="88b8f76c-9ae3-4745-88eb-fe0667a22af5" providerId="ADAL" clId="{41587861-200C-4714-8E92-5A3D86696B11}" dt="2025-10-13T13:07:23.394" v="428" actId="1076"/>
          <ac:picMkLst>
            <pc:docMk/>
            <pc:sldMk cId="895565374" sldId="368"/>
            <ac:picMk id="13" creationId="{13D10611-5FF3-BB05-080E-6DA46FA8A73E}"/>
          </ac:picMkLst>
        </pc:picChg>
      </pc:sldChg>
      <pc:sldChg chg="addSp delSp modSp mod modAnim chgLayout">
        <pc:chgData name="McHarg, Catherine" userId="88b8f76c-9ae3-4745-88eb-fe0667a22af5" providerId="ADAL" clId="{41587861-200C-4714-8E92-5A3D86696B11}" dt="2025-10-13T13:17:00.707" v="1067" actId="962"/>
        <pc:sldMkLst>
          <pc:docMk/>
          <pc:sldMk cId="2592077618" sldId="369"/>
        </pc:sldMkLst>
        <pc:spChg chg="mod ord">
          <ac:chgData name="McHarg, Catherine" userId="88b8f76c-9ae3-4745-88eb-fe0667a22af5" providerId="ADAL" clId="{41587861-200C-4714-8E92-5A3D86696B11}" dt="2025-10-13T13:08:29.139" v="436" actId="700"/>
          <ac:spMkLst>
            <pc:docMk/>
            <pc:sldMk cId="2592077618" sldId="369"/>
            <ac:spMk id="2" creationId="{D0F561E2-CC18-927A-A697-9858AF115C03}"/>
          </ac:spMkLst>
        </pc:spChg>
        <pc:spChg chg="mod">
          <ac:chgData name="McHarg, Catherine" userId="88b8f76c-9ae3-4745-88eb-fe0667a22af5" providerId="ADAL" clId="{41587861-200C-4714-8E92-5A3D86696B11}" dt="2025-10-13T13:08:01.659" v="431" actId="1076"/>
          <ac:spMkLst>
            <pc:docMk/>
            <pc:sldMk cId="2592077618" sldId="369"/>
            <ac:spMk id="4" creationId="{CF2DF2E4-52F8-6AD8-3723-E7A733F90FCA}"/>
          </ac:spMkLst>
        </pc:spChg>
        <pc:spChg chg="add del mod">
          <ac:chgData name="McHarg, Catherine" userId="88b8f76c-9ae3-4745-88eb-fe0667a22af5" providerId="ADAL" clId="{41587861-200C-4714-8E92-5A3D86696B11}" dt="2025-10-13T13:08:29.139" v="436" actId="700"/>
          <ac:spMkLst>
            <pc:docMk/>
            <pc:sldMk cId="2592077618" sldId="369"/>
            <ac:spMk id="5" creationId="{19A9175A-E675-CD06-2022-BE6EE573E75D}"/>
          </ac:spMkLst>
        </pc:spChg>
        <pc:spChg chg="add del mod ord">
          <ac:chgData name="McHarg, Catherine" userId="88b8f76c-9ae3-4745-88eb-fe0667a22af5" providerId="ADAL" clId="{41587861-200C-4714-8E92-5A3D86696B11}" dt="2025-10-13T13:08:38.600" v="437" actId="931"/>
          <ac:spMkLst>
            <pc:docMk/>
            <pc:sldMk cId="2592077618" sldId="369"/>
            <ac:spMk id="6" creationId="{8E5905CC-63B4-C431-3E86-03F1364C4C6D}"/>
          </ac:spMkLst>
        </pc:spChg>
        <pc:spChg chg="add mod">
          <ac:chgData name="McHarg, Catherine" userId="88b8f76c-9ae3-4745-88eb-fe0667a22af5" providerId="ADAL" clId="{41587861-200C-4714-8E92-5A3D86696B11}" dt="2025-10-13T13:10:39.145" v="452" actId="164"/>
          <ac:spMkLst>
            <pc:docMk/>
            <pc:sldMk cId="2592077618" sldId="369"/>
            <ac:spMk id="9" creationId="{634778AF-BA11-471F-6F70-E1EDD5329CC2}"/>
          </ac:spMkLst>
        </pc:spChg>
        <pc:spChg chg="del">
          <ac:chgData name="McHarg, Catherine" userId="88b8f76c-9ae3-4745-88eb-fe0667a22af5" providerId="ADAL" clId="{41587861-200C-4714-8E92-5A3D86696B11}" dt="2025-10-13T13:08:09.333" v="433" actId="478"/>
          <ac:spMkLst>
            <pc:docMk/>
            <pc:sldMk cId="2592077618" sldId="369"/>
            <ac:spMk id="11" creationId="{19111583-E725-04D3-7AF0-30D565AF46E8}"/>
          </ac:spMkLst>
        </pc:spChg>
        <pc:spChg chg="mod">
          <ac:chgData name="McHarg, Catherine" userId="88b8f76c-9ae3-4745-88eb-fe0667a22af5" providerId="ADAL" clId="{41587861-200C-4714-8E92-5A3D86696B11}" dt="2025-10-13T13:10:39.145" v="452" actId="164"/>
          <ac:spMkLst>
            <pc:docMk/>
            <pc:sldMk cId="2592077618" sldId="369"/>
            <ac:spMk id="13" creationId="{F76E51BF-8831-BF5E-DF1D-32F975A253D5}"/>
          </ac:spMkLst>
        </pc:spChg>
        <pc:spChg chg="mod">
          <ac:chgData name="McHarg, Catherine" userId="88b8f76c-9ae3-4745-88eb-fe0667a22af5" providerId="ADAL" clId="{41587861-200C-4714-8E92-5A3D86696B11}" dt="2025-10-13T13:11:29.703" v="458" actId="14100"/>
          <ac:spMkLst>
            <pc:docMk/>
            <pc:sldMk cId="2592077618" sldId="369"/>
            <ac:spMk id="16" creationId="{C4CBE316-19B1-2DA6-CC1C-B55CFA30869A}"/>
          </ac:spMkLst>
        </pc:spChg>
        <pc:grpChg chg="add mod">
          <ac:chgData name="McHarg, Catherine" userId="88b8f76c-9ae3-4745-88eb-fe0667a22af5" providerId="ADAL" clId="{41587861-200C-4714-8E92-5A3D86696B11}" dt="2025-10-13T13:11:04.341" v="454" actId="1076"/>
          <ac:grpSpMkLst>
            <pc:docMk/>
            <pc:sldMk cId="2592077618" sldId="369"/>
            <ac:grpSpMk id="14" creationId="{627C8DF7-6F34-1530-C79D-4E18E8F53069}"/>
          </ac:grpSpMkLst>
        </pc:grpChg>
        <pc:grpChg chg="add mod">
          <ac:chgData name="McHarg, Catherine" userId="88b8f76c-9ae3-4745-88eb-fe0667a22af5" providerId="ADAL" clId="{41587861-200C-4714-8E92-5A3D86696B11}" dt="2025-10-13T13:11:23.205" v="456" actId="1076"/>
          <ac:grpSpMkLst>
            <pc:docMk/>
            <pc:sldMk cId="2592077618" sldId="369"/>
            <ac:grpSpMk id="15" creationId="{C2185528-0C5F-27B7-ABD4-C6086B9EAD78}"/>
          </ac:grpSpMkLst>
        </pc:grpChg>
        <pc:picChg chg="add mod">
          <ac:chgData name="McHarg, Catherine" userId="88b8f76c-9ae3-4745-88eb-fe0667a22af5" providerId="ADAL" clId="{41587861-200C-4714-8E92-5A3D86696B11}" dt="2025-10-13T13:17:00.707" v="1067" actId="962"/>
          <ac:picMkLst>
            <pc:docMk/>
            <pc:sldMk cId="2592077618" sldId="369"/>
            <ac:picMk id="8" creationId="{F1C2A1BF-ABF9-9870-D3C6-3EEBAEC73A37}"/>
          </ac:picMkLst>
        </pc:picChg>
        <pc:picChg chg="del">
          <ac:chgData name="McHarg, Catherine" userId="88b8f76c-9ae3-4745-88eb-fe0667a22af5" providerId="ADAL" clId="{41587861-200C-4714-8E92-5A3D86696B11}" dt="2025-10-13T13:07:52.457" v="429" actId="478"/>
          <ac:picMkLst>
            <pc:docMk/>
            <pc:sldMk cId="2592077618" sldId="369"/>
            <ac:picMk id="10" creationId="{A350446C-5D76-CCEC-0AFC-BD6FEBBE2100}"/>
          </ac:picMkLst>
        </pc:picChg>
        <pc:picChg chg="del mod">
          <ac:chgData name="McHarg, Catherine" userId="88b8f76c-9ae3-4745-88eb-fe0667a22af5" providerId="ADAL" clId="{41587861-200C-4714-8E92-5A3D86696B11}" dt="2025-10-13T13:10:10.699" v="448" actId="478"/>
          <ac:picMkLst>
            <pc:docMk/>
            <pc:sldMk cId="2592077618" sldId="369"/>
            <ac:picMk id="12" creationId="{79112E97-A128-EF41-586A-4FBE9711F656}"/>
          </ac:picMkLst>
        </pc:picChg>
        <pc:picChg chg="mod">
          <ac:chgData name="McHarg, Catherine" userId="88b8f76c-9ae3-4745-88eb-fe0667a22af5" providerId="ADAL" clId="{41587861-200C-4714-8E92-5A3D86696B11}" dt="2025-10-13T13:11:16.379" v="455"/>
          <ac:picMkLst>
            <pc:docMk/>
            <pc:sldMk cId="2592077618" sldId="369"/>
            <ac:picMk id="17" creationId="{680CDE9D-196C-A9DE-4DCB-4E67662E852F}"/>
          </ac:picMkLst>
        </pc:picChg>
      </pc:sldChg>
      <pc:sldChg chg="addSp delSp modSp mod delAnim modAnim chgLayout">
        <pc:chgData name="McHarg, Catherine" userId="88b8f76c-9ae3-4745-88eb-fe0667a22af5" providerId="ADAL" clId="{41587861-200C-4714-8E92-5A3D86696B11}" dt="2025-10-13T13:17:32.114" v="1177" actId="962"/>
        <pc:sldMkLst>
          <pc:docMk/>
          <pc:sldMk cId="3682536736" sldId="370"/>
        </pc:sldMkLst>
        <pc:spChg chg="mod ord">
          <ac:chgData name="McHarg, Catherine" userId="88b8f76c-9ae3-4745-88eb-fe0667a22af5" providerId="ADAL" clId="{41587861-200C-4714-8E92-5A3D86696B11}" dt="2025-10-13T13:12:56.836" v="465" actId="700"/>
          <ac:spMkLst>
            <pc:docMk/>
            <pc:sldMk cId="3682536736" sldId="370"/>
            <ac:spMk id="2" creationId="{A08E4F1D-E5F1-00FE-1CEA-74642AFC0A58}"/>
          </ac:spMkLst>
        </pc:spChg>
        <pc:spChg chg="add del mod">
          <ac:chgData name="McHarg, Catherine" userId="88b8f76c-9ae3-4745-88eb-fe0667a22af5" providerId="ADAL" clId="{41587861-200C-4714-8E92-5A3D86696B11}" dt="2025-10-13T13:12:56.836" v="465" actId="700"/>
          <ac:spMkLst>
            <pc:docMk/>
            <pc:sldMk cId="3682536736" sldId="370"/>
            <ac:spMk id="5" creationId="{DA3DB7CB-C79A-61BE-1D50-13E666430B50}"/>
          </ac:spMkLst>
        </pc:spChg>
        <pc:spChg chg="add del mod ord">
          <ac:chgData name="McHarg, Catherine" userId="88b8f76c-9ae3-4745-88eb-fe0667a22af5" providerId="ADAL" clId="{41587861-200C-4714-8E92-5A3D86696B11}" dt="2025-10-13T13:13:01.906" v="466" actId="931"/>
          <ac:spMkLst>
            <pc:docMk/>
            <pc:sldMk cId="3682536736" sldId="370"/>
            <ac:spMk id="9" creationId="{CCF8AF96-C98B-8076-875F-6F3F97ACE42A}"/>
          </ac:spMkLst>
        </pc:spChg>
        <pc:spChg chg="mod">
          <ac:chgData name="McHarg, Catherine" userId="88b8f76c-9ae3-4745-88eb-fe0667a22af5" providerId="ADAL" clId="{41587861-200C-4714-8E92-5A3D86696B11}" dt="2025-10-13T13:13:24.148" v="469"/>
          <ac:spMkLst>
            <pc:docMk/>
            <pc:sldMk cId="3682536736" sldId="370"/>
            <ac:spMk id="13" creationId="{89A097B6-F097-DED2-7F79-3CAC496C642F}"/>
          </ac:spMkLst>
        </pc:spChg>
        <pc:grpChg chg="add mod">
          <ac:chgData name="McHarg, Catherine" userId="88b8f76c-9ae3-4745-88eb-fe0667a22af5" providerId="ADAL" clId="{41587861-200C-4714-8E92-5A3D86696B11}" dt="2025-10-13T13:13:34.995" v="470" actId="1076"/>
          <ac:grpSpMkLst>
            <pc:docMk/>
            <pc:sldMk cId="3682536736" sldId="370"/>
            <ac:grpSpMk id="12" creationId="{EA361CF1-EB49-D982-F916-74564891316E}"/>
          </ac:grpSpMkLst>
        </pc:grpChg>
        <pc:picChg chg="del">
          <ac:chgData name="McHarg, Catherine" userId="88b8f76c-9ae3-4745-88eb-fe0667a22af5" providerId="ADAL" clId="{41587861-200C-4714-8E92-5A3D86696B11}" dt="2025-10-13T13:12:16.813" v="460" actId="478"/>
          <ac:picMkLst>
            <pc:docMk/>
            <pc:sldMk cId="3682536736" sldId="370"/>
            <ac:picMk id="6" creationId="{4943151D-88B6-7C57-72E5-E725EDBA7E52}"/>
          </ac:picMkLst>
        </pc:picChg>
        <pc:picChg chg="del">
          <ac:chgData name="McHarg, Catherine" userId="88b8f76c-9ae3-4745-88eb-fe0667a22af5" providerId="ADAL" clId="{41587861-200C-4714-8E92-5A3D86696B11}" dt="2025-10-13T13:12:52.138" v="464" actId="478"/>
          <ac:picMkLst>
            <pc:docMk/>
            <pc:sldMk cId="3682536736" sldId="370"/>
            <ac:picMk id="7" creationId="{FA65D764-0DD1-C9D3-7409-13B99EFD2B09}"/>
          </ac:picMkLst>
        </pc:picChg>
        <pc:picChg chg="del">
          <ac:chgData name="McHarg, Catherine" userId="88b8f76c-9ae3-4745-88eb-fe0667a22af5" providerId="ADAL" clId="{41587861-200C-4714-8E92-5A3D86696B11}" dt="2025-10-13T13:12:47.058" v="462" actId="478"/>
          <ac:picMkLst>
            <pc:docMk/>
            <pc:sldMk cId="3682536736" sldId="370"/>
            <ac:picMk id="8" creationId="{5762E441-967F-6DE3-3CC3-7310768BAD28}"/>
          </ac:picMkLst>
        </pc:picChg>
        <pc:picChg chg="add mod">
          <ac:chgData name="McHarg, Catherine" userId="88b8f76c-9ae3-4745-88eb-fe0667a22af5" providerId="ADAL" clId="{41587861-200C-4714-8E92-5A3D86696B11}" dt="2025-10-13T13:17:32.114" v="1177" actId="962"/>
          <ac:picMkLst>
            <pc:docMk/>
            <pc:sldMk cId="3682536736" sldId="370"/>
            <ac:picMk id="11" creationId="{76405850-963D-458A-C11A-DD722E060CA7}"/>
          </ac:picMkLst>
        </pc:picChg>
        <pc:picChg chg="mod">
          <ac:chgData name="McHarg, Catherine" userId="88b8f76c-9ae3-4745-88eb-fe0667a22af5" providerId="ADAL" clId="{41587861-200C-4714-8E92-5A3D86696B11}" dt="2025-10-13T13:13:40.083" v="471" actId="1076"/>
          <ac:picMkLst>
            <pc:docMk/>
            <pc:sldMk cId="3682536736" sldId="370"/>
            <ac:picMk id="14" creationId="{B621C7DE-C90C-7491-BE5D-A95081DA7B8A}"/>
          </ac:picMkLst>
        </pc:picChg>
      </pc:sldChg>
      <pc:sldChg chg="modSp mod">
        <pc:chgData name="McHarg, Catherine" userId="88b8f76c-9ae3-4745-88eb-fe0667a22af5" providerId="ADAL" clId="{41587861-200C-4714-8E92-5A3D86696B11}" dt="2025-10-13T13:17:55.369" v="1237" actId="962"/>
        <pc:sldMkLst>
          <pc:docMk/>
          <pc:sldMk cId="2994481410" sldId="371"/>
        </pc:sldMkLst>
        <pc:picChg chg="mod">
          <ac:chgData name="McHarg, Catherine" userId="88b8f76c-9ae3-4745-88eb-fe0667a22af5" providerId="ADAL" clId="{41587861-200C-4714-8E92-5A3D86696B11}" dt="2025-10-13T13:17:55.369" v="1237" actId="962"/>
          <ac:picMkLst>
            <pc:docMk/>
            <pc:sldMk cId="2994481410" sldId="371"/>
            <ac:picMk id="7" creationId="{B75FBD71-D2DE-4857-1495-FFF52D726C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43407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>
                <a:solidFill>
                  <a:schemeClr val="bg1"/>
                </a:solidFill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FA119A7-2D46-F6BE-F2EF-F213BF229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9" y="485985"/>
            <a:ext cx="1980733" cy="9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9DB756-A867-6970-B27D-6C8088C79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DB78576-8341-CDEB-52BF-A23029EEB7AE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A24FEE-C627-9178-2CB9-42A0686575D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E81F88-915F-1816-8C91-A867A1F58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F1826450-9BA5-EA65-DD96-DC9A29EED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B108CE3-C1DA-993E-3308-D5542984B14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7D7CF76-EDD8-348C-EEBB-FFF14D632F8B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D3DEBF1-A726-4119-AA69-710F4FA96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FC81186-7EDA-2755-7C48-0FBEB4CB69F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1CECC0-AE42-54C2-B744-639265443C3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24B26B4-BDBF-FF19-CD1D-F85A62B37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351575D-B07A-53D8-CD9C-3745A2CE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42005C2-83E2-9AD6-7773-B71FC23283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37856E-7827-55D3-D3F0-FD4A27D0696C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A54F164-3ED5-E48A-2960-20984DA24E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A976D-2FEA-80DA-B7DA-8438687B1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03749CD-59FF-036E-7539-37CD76D5ED3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162DB4-8B18-6F69-5E9F-C040FBC0A698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CFA26DAE-2F85-409A-E0CE-E0A1B04CD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21960" y="594048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69865DE0-33D3-5941-4EE3-0C94BF8926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1526" y="602303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4884EE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4884EE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488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 flipH="1">
            <a:off x="5997840" y="213191"/>
            <a:ext cx="196317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617030"/>
            <a:ext cx="0" cy="6337120"/>
          </a:xfrm>
          <a:prstGeom prst="line">
            <a:avLst/>
          </a:prstGeom>
          <a:ln w="19050">
            <a:solidFill>
              <a:srgbClr val="A9A9A9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6" y="1948857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3" y="1988200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9" y="4250787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7" y="1927194"/>
            <a:ext cx="3775513" cy="4085161"/>
          </a:xfrm>
          <a:prstGeom prst="rect">
            <a:avLst/>
          </a:prstGeom>
          <a:ln w="50800" cap="sq">
            <a:solidFill>
              <a:srgbClr val="4884EE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129529-34BA-99B7-54D4-B9D78065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2A03FD-8BF9-6BEE-7278-3D3D2AC02FF2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92E5BA-CA9B-6914-E463-5FCB7546EBD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17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BE0ECC11-CA2E-60DB-0984-65E518E5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44719" flipH="1">
            <a:off x="3378132" y="1010633"/>
            <a:ext cx="1892300" cy="1168400"/>
          </a:xfrm>
          <a:prstGeom prst="rect">
            <a:avLst/>
          </a:prstGeom>
        </p:spPr>
      </p:pic>
      <p:pic>
        <p:nvPicPr>
          <p:cNvPr id="23" name="Picture 22" descr="A blue ribbon with a black background&#10;&#10;AI-generated content may be incorrect.">
            <a:extLst>
              <a:ext uri="{FF2B5EF4-FFF2-40B4-BE49-F238E27FC236}">
                <a16:creationId xmlns:a16="http://schemas.microsoft.com/office/drawing/2014/main" id="{4603CC6A-A0F7-F0CF-7A4D-6D706005B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819114" flipH="1">
            <a:off x="6155650" y="5908673"/>
            <a:ext cx="1892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5480B5-9975-0873-E80E-E7CF54388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AE3D773-FC42-0210-102D-ADD6321CF1F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4B5C6C-E160-9BA9-5124-F5F4BE7EC1B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4884EE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D7DEF28-C976-3440-94E5-C8ABB4DAD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6207" y="6095086"/>
            <a:ext cx="1686011" cy="784191"/>
          </a:xfrm>
          <a:prstGeom prst="rect">
            <a:avLst/>
          </a:prstGeom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3564714B-6354-E86E-93D2-6C8C64EE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5F2B52CC-5818-4FF0-9FD9-8BA864FA89CD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057C52-CC88-4DF2-2F27-B08EB5736B40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5F3EC6-CBBA-5AA2-9715-09093A192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11EAE17-7831-3205-866D-14D05FDB20C9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ABA738-F7BE-33B4-096D-0E2BCCB9C449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415830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4884EE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'Look' character.">
            <a:extLst>
              <a:ext uri="{FF2B5EF4-FFF2-40B4-BE49-F238E27FC236}">
                <a16:creationId xmlns:a16="http://schemas.microsoft.com/office/drawing/2014/main" id="{BD440D16-17C5-6CFE-CE15-9ED28336C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2296" y="2263304"/>
            <a:ext cx="1045414" cy="674112"/>
          </a:xfrm>
          <a:prstGeom prst="rect">
            <a:avLst/>
          </a:prstGeom>
        </p:spPr>
      </p:pic>
      <p:pic>
        <p:nvPicPr>
          <p:cNvPr id="8" name="Picture 7" descr="A cartoon of a blue 'Infer' character">
            <a:extLst>
              <a:ext uri="{FF2B5EF4-FFF2-40B4-BE49-F238E27FC236}">
                <a16:creationId xmlns:a16="http://schemas.microsoft.com/office/drawing/2014/main" id="{4A949431-6DE4-E612-5C9E-85078F8E0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911" y="126686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F88DF0E4-0E2F-A929-578E-B40CC2CDA8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3753" y="31834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-49023" y="159934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476984" y="1062668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145141" y="2087117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9998" y="1022883"/>
            <a:ext cx="8632004" cy="518209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215" y="163775"/>
            <a:ext cx="11270751" cy="6503541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94742" y="2090958"/>
            <a:ext cx="7030588" cy="3722385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03C65A8-96CE-A693-4CCC-87A1DE4D5E30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D71B93-BC37-B3F1-ED2C-88138AEBC420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A66A6FAE-CACE-53BD-DFB0-98A6367AD30B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  <p:pic>
        <p:nvPicPr>
          <p:cNvPr id="5" name="Picture 4" descr="A cartoon 'Look' character.">
            <a:extLst>
              <a:ext uri="{FF2B5EF4-FFF2-40B4-BE49-F238E27FC236}">
                <a16:creationId xmlns:a16="http://schemas.microsoft.com/office/drawing/2014/main" id="{34643CF8-E249-0DE6-718D-76D0C3D7A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8416474" y="2192344"/>
            <a:ext cx="1045414" cy="674112"/>
          </a:xfrm>
          <a:prstGeom prst="rect">
            <a:avLst/>
          </a:prstGeom>
        </p:spPr>
      </p:pic>
      <p:pic>
        <p:nvPicPr>
          <p:cNvPr id="9" name="Picture 8" descr="A cartoon of a blue 'Infer' character">
            <a:extLst>
              <a:ext uri="{FF2B5EF4-FFF2-40B4-BE49-F238E27FC236}">
                <a16:creationId xmlns:a16="http://schemas.microsoft.com/office/drawing/2014/main" id="{1CB3F8C3-402A-1E1B-53BB-7ED84FBB1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9135089" y="1195908"/>
            <a:ext cx="1211216" cy="745276"/>
          </a:xfrm>
          <a:prstGeom prst="rect">
            <a:avLst/>
          </a:prstGeom>
        </p:spPr>
      </p:pic>
      <p:pic>
        <p:nvPicPr>
          <p:cNvPr id="13" name="Picture 12" descr="A cartoon of a green 'Ask' character">
            <a:extLst>
              <a:ext uri="{FF2B5EF4-FFF2-40B4-BE49-F238E27FC236}">
                <a16:creationId xmlns:a16="http://schemas.microsoft.com/office/drawing/2014/main" id="{5CBC12F1-F6EF-A00F-85C4-2F0DC5F05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10427931" y="247386"/>
            <a:ext cx="9367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65B9E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4884EE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4884EE"/>
                </a:solidFill>
              </a:defRPr>
            </a:lvl1pPr>
          </a:lstStyle>
          <a:p>
            <a:pPr lvl="0"/>
            <a:r>
              <a:rPr lang="en-GB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4884EE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1411962-3956-D696-848F-BA7C513EF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F566FB1-C51D-AFB9-A8FA-798151421F68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42C482-3637-0380-2BF4-0EBBA3CA7A03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3B040-1762-EED1-1DC4-312810611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73B2B6A-C5EE-4C70-6F4C-DCD25916391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2869-0204-4F99-45CD-EBC0CFD46F35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30154C0-CE23-B266-B4D5-7062B5CC1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FB0111E-893D-1FEE-76E1-8B9D971F8E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313C51-2B40-6279-B57F-288FE344E38E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1445B4-CD16-6767-7330-FFA43F5E5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46659" y="3101506"/>
            <a:ext cx="6857998" cy="654989"/>
            <a:chOff x="0" y="0"/>
            <a:chExt cx="1993384" cy="182252"/>
          </a:xfrm>
          <a:solidFill>
            <a:srgbClr val="4884EE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7E7EB0-9694-1F3F-7AE3-263218AEC693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27BDEE-44C2-F0E8-8180-C63F57963304}"/>
              </a:ext>
            </a:extLst>
          </p:cNvPr>
          <p:cNvSpPr txBox="1"/>
          <p:nvPr userDrawn="1"/>
        </p:nvSpPr>
        <p:spPr>
          <a:xfrm rot="5400000">
            <a:off x="10144562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4884EE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73" r:id="rId6"/>
    <p:sldLayoutId id="2147483677" r:id="rId7"/>
    <p:sldLayoutId id="2147483679" r:id="rId8"/>
    <p:sldLayoutId id="2147483680" r:id="rId9"/>
    <p:sldLayoutId id="2147483666" r:id="rId10"/>
    <p:sldLayoutId id="2147483685" r:id="rId11"/>
    <p:sldLayoutId id="2147483667" r:id="rId12"/>
    <p:sldLayoutId id="2147483675" r:id="rId13"/>
    <p:sldLayoutId id="2147483671" r:id="rId14"/>
    <p:sldLayoutId id="2147483681" r:id="rId15"/>
    <p:sldLayoutId id="2147483672" r:id="rId16"/>
    <p:sldLayoutId id="2147483678" r:id="rId17"/>
    <p:sldLayoutId id="2147483664" r:id="rId18"/>
    <p:sldLayoutId id="2147483663" r:id="rId19"/>
    <p:sldLayoutId id="2147483660" r:id="rId20"/>
    <p:sldLayoutId id="2147483692" r:id="rId21"/>
    <p:sldLayoutId id="2147483682" r:id="rId22"/>
    <p:sldLayoutId id="2147483693" r:id="rId23"/>
    <p:sldLayoutId id="214748369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aps.nls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istoricengland.org.uk/education/schools-resources/archive-education-resources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nls.uk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A1BF-E123-6CBD-37BF-939303D6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find and use old maps on the National Library of Scotland website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2A949-1560-3D54-9F16-F717FCBBB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How to find and use old maps on the National Library of Scotland website</a:t>
            </a:r>
          </a:p>
          <a:p>
            <a:r>
              <a:rPr lang="en-GB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https://maps.nls.uk/</a:t>
            </a:r>
            <a:r>
              <a:rPr lang="en-GB" sz="1800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12" name="Picture Placeholder 11" descr="A screenshot of the National Library of Scotland Maps homepage with images representing the different types of maps available">
            <a:extLst>
              <a:ext uri="{FF2B5EF4-FFF2-40B4-BE49-F238E27FC236}">
                <a16:creationId xmlns:a16="http://schemas.microsoft.com/office/drawing/2014/main" id="{DA4A79FE-3D3C-5727-9CC5-D09FC291BD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/>
        </p:blipFill>
        <p:spPr>
          <a:xfrm>
            <a:off x="4243718" y="466725"/>
            <a:ext cx="7948282" cy="5924550"/>
          </a:xfrm>
        </p:spPr>
      </p:pic>
    </p:spTree>
    <p:extLst>
      <p:ext uri="{BB962C8B-B14F-4D97-AF65-F5344CB8AC3E}">
        <p14:creationId xmlns:p14="http://schemas.microsoft.com/office/powerpoint/2010/main" val="21681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3E57-41DB-04FA-BB8D-4B841732F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7422-97AB-CCFA-F621-F034EC63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/>
          <a:lstStyle/>
          <a:p>
            <a:r>
              <a:rPr lang="en-GB"/>
              <a:t>Have fun exploring your area.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00BD1-8C43-04C8-6065-586B02E03816}"/>
              </a:ext>
            </a:extLst>
          </p:cNvPr>
          <p:cNvSpPr txBox="1"/>
          <p:nvPr/>
        </p:nvSpPr>
        <p:spPr>
          <a:xfrm>
            <a:off x="357187" y="1069848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What has changed?  What is still the same? </a:t>
            </a:r>
          </a:p>
        </p:txBody>
      </p:sp>
      <p:grpSp>
        <p:nvGrpSpPr>
          <p:cNvPr id="5" name="Group 4" descr="Change over time">
            <a:extLst>
              <a:ext uri="{FF2B5EF4-FFF2-40B4-BE49-F238E27FC236}">
                <a16:creationId xmlns:a16="http://schemas.microsoft.com/office/drawing/2014/main" id="{E5EA471F-40B6-D252-650A-EF8E009AA87D}"/>
              </a:ext>
            </a:extLst>
          </p:cNvPr>
          <p:cNvGrpSpPr/>
          <p:nvPr/>
        </p:nvGrpSpPr>
        <p:grpSpPr>
          <a:xfrm>
            <a:off x="555327" y="2554749"/>
            <a:ext cx="4364145" cy="2916936"/>
            <a:chOff x="-48177" y="934338"/>
            <a:chExt cx="3421519" cy="2103601"/>
          </a:xfrm>
        </p:grpSpPr>
        <p:pic>
          <p:nvPicPr>
            <p:cNvPr id="6" name="Change over time">
              <a:extLst>
                <a:ext uri="{FF2B5EF4-FFF2-40B4-BE49-F238E27FC236}">
                  <a16:creationId xmlns:a16="http://schemas.microsoft.com/office/drawing/2014/main" id="{CF6F7CD8-4938-5610-D1F8-AA42E9775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-48177" y="934338"/>
              <a:ext cx="3421519" cy="2103601"/>
            </a:xfrm>
            <a:prstGeom prst="rect">
              <a:avLst/>
            </a:prstGeom>
          </p:spPr>
        </p:pic>
        <p:sp>
          <p:nvSpPr>
            <p:cNvPr id="7" name="Text">
              <a:extLst>
                <a:ext uri="{FF2B5EF4-FFF2-40B4-BE49-F238E27FC236}">
                  <a16:creationId xmlns:a16="http://schemas.microsoft.com/office/drawing/2014/main" id="{992DBDF3-8245-C0AF-16C6-87E3154EB3BD}"/>
                </a:ext>
              </a:extLst>
            </p:cNvPr>
            <p:cNvSpPr txBox="1"/>
            <p:nvPr/>
          </p:nvSpPr>
          <p:spPr>
            <a:xfrm>
              <a:off x="853805" y="1560146"/>
              <a:ext cx="1918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/>
                <a:t>Change</a:t>
              </a:r>
            </a:p>
            <a:p>
              <a:pPr algn="ctr"/>
              <a:r>
                <a:rPr lang="en-US" sz="2000" b="1"/>
                <a:t>over time</a:t>
              </a:r>
            </a:p>
          </p:txBody>
        </p:sp>
      </p:grpSp>
      <p:grpSp>
        <p:nvGrpSpPr>
          <p:cNvPr id="8" name="Group 7" descr="Similarities and differences">
            <a:extLst>
              <a:ext uri="{FF2B5EF4-FFF2-40B4-BE49-F238E27FC236}">
                <a16:creationId xmlns:a16="http://schemas.microsoft.com/office/drawing/2014/main" id="{571FE352-58AF-F095-4F82-2F2B38C2FB6F}"/>
              </a:ext>
            </a:extLst>
          </p:cNvPr>
          <p:cNvGrpSpPr/>
          <p:nvPr/>
        </p:nvGrpSpPr>
        <p:grpSpPr>
          <a:xfrm>
            <a:off x="5855492" y="2414016"/>
            <a:ext cx="3965163" cy="2464043"/>
            <a:chOff x="8586449" y="2694787"/>
            <a:chExt cx="3133974" cy="1929499"/>
          </a:xfrm>
        </p:grpSpPr>
        <p:pic>
          <p:nvPicPr>
            <p:cNvPr id="9" name="Similarities and Differences">
              <a:extLst>
                <a:ext uri="{FF2B5EF4-FFF2-40B4-BE49-F238E27FC236}">
                  <a16:creationId xmlns:a16="http://schemas.microsoft.com/office/drawing/2014/main" id="{7FFC02B4-3C85-17F9-924C-CFF73BB00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586449" y="2694787"/>
              <a:ext cx="3133974" cy="1929499"/>
            </a:xfrm>
            <a:prstGeom prst="rect">
              <a:avLst/>
            </a:prstGeom>
          </p:spPr>
        </p:pic>
        <p:sp>
          <p:nvSpPr>
            <p:cNvPr id="10" name="Text">
              <a:extLst>
                <a:ext uri="{FF2B5EF4-FFF2-40B4-BE49-F238E27FC236}">
                  <a16:creationId xmlns:a16="http://schemas.microsoft.com/office/drawing/2014/main" id="{09463A03-30AE-112D-A49D-12BE8873787A}"/>
                </a:ext>
              </a:extLst>
            </p:cNvPr>
            <p:cNvSpPr txBox="1"/>
            <p:nvPr/>
          </p:nvSpPr>
          <p:spPr>
            <a:xfrm>
              <a:off x="9008204" y="3377985"/>
              <a:ext cx="2283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/>
                <a:t>Similarities &amp;</a:t>
              </a:r>
            </a:p>
            <a:p>
              <a:pPr algn="ctr"/>
              <a:r>
                <a:rPr lang="en-US" sz="2000" b="1"/>
                <a:t>differences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71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3595-4AC9-3EC6-1BE3-1E817B02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F67F-26C1-2443-6D35-A88CE176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>
            <a:normAutofit fontScale="90000"/>
          </a:bodyPr>
          <a:lstStyle/>
          <a:p>
            <a:r>
              <a:rPr lang="en-GB"/>
              <a:t>Find out more about Historic England’s old map and aerial photo collections in our </a:t>
            </a:r>
            <a:r>
              <a:rPr lang="en-GB">
                <a:hlinkClick r:id="rId2"/>
              </a:rPr>
              <a:t>Archive Resource Packs</a:t>
            </a:r>
            <a:endParaRPr lang="en-GB"/>
          </a:p>
        </p:txBody>
      </p:sp>
      <p:pic>
        <p:nvPicPr>
          <p:cNvPr id="6" name="Content Placeholder 5" descr="A map of the united kingdom with colourful pins showing where we have maps&#10;&#10;">
            <a:extLst>
              <a:ext uri="{FF2B5EF4-FFF2-40B4-BE49-F238E27FC236}">
                <a16:creationId xmlns:a16="http://schemas.microsoft.com/office/drawing/2014/main" id="{7742B1CE-CDAC-442E-B6AA-9868904C3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789" r="11740"/>
          <a:stretch>
            <a:fillRect/>
          </a:stretch>
        </p:blipFill>
        <p:spPr>
          <a:xfrm>
            <a:off x="3666744" y="3429000"/>
            <a:ext cx="4992624" cy="3410712"/>
          </a:xfrm>
        </p:spPr>
      </p:pic>
      <p:pic>
        <p:nvPicPr>
          <p:cNvPr id="4" name="Picture 3" descr="Archive Education Resources page screenshot">
            <a:extLst>
              <a:ext uri="{FF2B5EF4-FFF2-40B4-BE49-F238E27FC236}">
                <a16:creationId xmlns:a16="http://schemas.microsoft.com/office/drawing/2014/main" id="{C4ED8F25-9482-42B1-58CF-556F1647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47" t="11067" r="850" b="19606"/>
          <a:stretch>
            <a:fillRect/>
          </a:stretch>
        </p:blipFill>
        <p:spPr>
          <a:xfrm>
            <a:off x="3666744" y="1060517"/>
            <a:ext cx="4992624" cy="23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A1AF-7DF3-6CA2-9660-2EB96CC8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Find the NLS website</a:t>
            </a:r>
          </a:p>
        </p:txBody>
      </p:sp>
      <p:pic>
        <p:nvPicPr>
          <p:cNvPr id="10" name="Content Placeholder 9" descr="A screenshot of the National Library of Scotland Maps homepage with images representing the different types of maps available">
            <a:extLst>
              <a:ext uri="{FF2B5EF4-FFF2-40B4-BE49-F238E27FC236}">
                <a16:creationId xmlns:a16="http://schemas.microsoft.com/office/drawing/2014/main" id="{AAC11736-7D0B-7989-158B-6C3A3E2C3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906" y="1470025"/>
            <a:ext cx="6738575" cy="5022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4CFFAB-77D5-4E15-302C-28817A21BA21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Go to: </a:t>
            </a:r>
            <a:r>
              <a:rPr lang="en-GB">
                <a:hlinkClick r:id="rId3"/>
              </a:rPr>
              <a:t>https://maps.nls.uk/</a:t>
            </a:r>
            <a:r>
              <a:rPr lang="en-GB"/>
              <a:t>  then select  ‘Map Finder – with Marker Pin’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052A05-B6E7-55B5-1767-03EB779E7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17" y="1748945"/>
            <a:ext cx="4147032" cy="2300540"/>
            <a:chOff x="763217" y="1748945"/>
            <a:chExt cx="4147032" cy="23005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011AA2-6097-9DED-FB7F-BB82AD2B4C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379430" y="1748945"/>
              <a:ext cx="2530819" cy="2300540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Arrow">
              <a:extLst>
                <a:ext uri="{FF2B5EF4-FFF2-40B4-BE49-F238E27FC236}">
                  <a16:creationId xmlns:a16="http://schemas.microsoft.com/office/drawing/2014/main" id="{3F47217D-ED05-EA69-C8EE-0666A67768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763217" y="282102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8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16A50-1FDE-C8AA-94DE-CF3C09F7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1E9F-C0AF-BC92-01B4-4A5F74DB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a modern placename in the Search box </a:t>
            </a:r>
          </a:p>
        </p:txBody>
      </p:sp>
      <p:pic>
        <p:nvPicPr>
          <p:cNvPr id="10" name="Content Placeholder 9" descr="A screenshot of a map of the UK and part of europe with the Placename Search Box highlighted">
            <a:extLst>
              <a:ext uri="{FF2B5EF4-FFF2-40B4-BE49-F238E27FC236}">
                <a16:creationId xmlns:a16="http://schemas.microsoft.com/office/drawing/2014/main" id="{8C98FDA3-4246-1C80-A433-024B0D2A2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373" y="1607185"/>
            <a:ext cx="6978239" cy="5022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05233-1292-BA96-C6B3-C5D340E7F268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Choose the correct place from the dropdown menu when it appears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E5076A-1FE5-BE6E-50EB-1242AAA1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1437" y="2547765"/>
            <a:ext cx="3369872" cy="698356"/>
            <a:chOff x="763217" y="2529477"/>
            <a:chExt cx="3369872" cy="6983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DD9C26-CBD6-9D25-3B3B-D251DE4B86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379431" y="2529477"/>
              <a:ext cx="1753658" cy="698356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rrow">
              <a:extLst>
                <a:ext uri="{FF2B5EF4-FFF2-40B4-BE49-F238E27FC236}">
                  <a16:creationId xmlns:a16="http://schemas.microsoft.com/office/drawing/2014/main" id="{11C1FA46-E32E-9790-75E2-A83A65C4AC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763217" y="282102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0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88CD-8783-1FCD-FFB2-8C919648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AA55-4D51-6ACC-DF78-4E89138E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When you click on a place a marker will appear </a:t>
            </a:r>
          </a:p>
        </p:txBody>
      </p:sp>
      <p:pic>
        <p:nvPicPr>
          <p:cNvPr id="10" name="Content Placeholder 9" descr="A map of a Nottingham with a blue place-marker in Sneinton">
            <a:extLst>
              <a:ext uri="{FF2B5EF4-FFF2-40B4-BE49-F238E27FC236}">
                <a16:creationId xmlns:a16="http://schemas.microsoft.com/office/drawing/2014/main" id="{3E982B23-F817-E600-234F-4E2FA0395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328" y="1470025"/>
            <a:ext cx="7895732" cy="5022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0D742E-1922-333C-C5E5-399A918E3B2F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Then click on ‘Side by Side’ at the top of the page </a:t>
            </a:r>
          </a:p>
          <a:p>
            <a:r>
              <a:rPr lang="en-GB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2BA7E5-9404-5F5D-2D6A-15633540D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5471" y="3893734"/>
            <a:ext cx="2127486" cy="469014"/>
            <a:chOff x="7205471" y="3893734"/>
            <a:chExt cx="2127486" cy="4690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E1BC95-3154-3C0D-EF95-BE83F21988B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205471" y="3893734"/>
              <a:ext cx="512581" cy="449018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rrow">
              <a:extLst>
                <a:ext uri="{FF2B5EF4-FFF2-40B4-BE49-F238E27FC236}">
                  <a16:creationId xmlns:a16="http://schemas.microsoft.com/office/drawing/2014/main" id="{CE56C23A-A6A3-932D-C81E-F7C38E1C26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322046" flipH="1">
              <a:off x="7717089" y="4046320"/>
              <a:ext cx="1615868" cy="31642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1C641-D2FC-E5B8-0032-3F7A76BD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210014" y="1420446"/>
            <a:ext cx="2506386" cy="501146"/>
            <a:chOff x="1571840" y="2653576"/>
            <a:chExt cx="2506386" cy="5011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8B29011-D2B9-0863-0A2C-E9251125B40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192240" y="2653576"/>
              <a:ext cx="885986" cy="345032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Arrow">
              <a:extLst>
                <a:ext uri="{FF2B5EF4-FFF2-40B4-BE49-F238E27FC236}">
                  <a16:creationId xmlns:a16="http://schemas.microsoft.com/office/drawing/2014/main" id="{61BAF8D7-4E91-3820-9D72-4C284F420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1571840" y="283829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2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BDB6-0D65-346E-4002-09B23F10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3FF5-7A94-AD1E-B3A6-19710F32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page will be split in two, a marker appears on both sides </a:t>
            </a:r>
          </a:p>
        </p:txBody>
      </p:sp>
      <p:pic>
        <p:nvPicPr>
          <p:cNvPr id="10" name="Content Placeholder 9" descr="A screenshot of an old map and a modern satellite image side-by-side. A drop-down list of different old maps is highlighted.">
            <a:extLst>
              <a:ext uri="{FF2B5EF4-FFF2-40B4-BE49-F238E27FC236}">
                <a16:creationId xmlns:a16="http://schemas.microsoft.com/office/drawing/2014/main" id="{2E8DFB35-8B86-DA42-2EED-5CB8BF01E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18" y="1547473"/>
            <a:ext cx="10764752" cy="486795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CD301-D824-F9E2-B7FD-97BCE11A6046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 get an even better map, change the old map to a Six-Inch map on the drop-down menu</a:t>
            </a:r>
          </a:p>
          <a:p>
            <a:r>
              <a:rPr lang="en-GB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ECC9B1-0022-1BD7-29A6-32357EC59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5759" y="2547765"/>
            <a:ext cx="3685550" cy="607975"/>
            <a:chOff x="763217" y="2529477"/>
            <a:chExt cx="3685550" cy="6079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8817D9-F5FD-C44B-D491-451853BD2D1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2379432" y="2529477"/>
              <a:ext cx="2069335" cy="405747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rrow">
              <a:extLst>
                <a:ext uri="{FF2B5EF4-FFF2-40B4-BE49-F238E27FC236}">
                  <a16:creationId xmlns:a16="http://schemas.microsoft.com/office/drawing/2014/main" id="{347E75CE-9D26-2F1C-B4EF-0D93372125A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763217" y="282102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8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27A6-420E-0945-C6AD-D50FD85B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E587-EB2C-281C-8DD2-5DB43699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your mouse or the + - icons to zoom in and out </a:t>
            </a:r>
          </a:p>
        </p:txBody>
      </p:sp>
      <p:pic>
        <p:nvPicPr>
          <p:cNvPr id="10" name="Content Placeholder 9" descr="A screenshot of an old map and a modern satellite image side-by-side. The zoom buttons are highlighted.">
            <a:extLst>
              <a:ext uri="{FF2B5EF4-FFF2-40B4-BE49-F238E27FC236}">
                <a16:creationId xmlns:a16="http://schemas.microsoft.com/office/drawing/2014/main" id="{4664F0D7-7B3D-5489-5215-82A9C25BA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02" y="1547473"/>
            <a:ext cx="10631384" cy="486795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DD8D6-5FF3-87EB-1EEB-0F728A629219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curser should appear on both sides of the screen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E738C-25E5-F7C3-A0F8-A672FBBD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66344" y="2218581"/>
            <a:ext cx="2320300" cy="607975"/>
            <a:chOff x="1712205" y="2529477"/>
            <a:chExt cx="2320300" cy="6079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9C052C-7100-BB76-6E8E-18B058F066B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328417" y="2529477"/>
              <a:ext cx="704088" cy="488043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Arrow">
              <a:extLst>
                <a:ext uri="{FF2B5EF4-FFF2-40B4-BE49-F238E27FC236}">
                  <a16:creationId xmlns:a16="http://schemas.microsoft.com/office/drawing/2014/main" id="{13D10611-5FF3-BB05-080E-6DA46FA8A7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1712205" y="282102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5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083E-02D0-9682-5908-FDF1D2181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61E2-CC18-927A-A697-9858AF1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prefer, you can use the swipe function</a:t>
            </a:r>
          </a:p>
        </p:txBody>
      </p:sp>
      <p:pic>
        <p:nvPicPr>
          <p:cNvPr id="8" name="Content Placeholder 7" descr="A screenshot of an old map and a modern satellite image side-by-side. The 'Swipe ON' button is highlighted and two blue arrows show you have the swipe function worksa">
            <a:extLst>
              <a:ext uri="{FF2B5EF4-FFF2-40B4-BE49-F238E27FC236}">
                <a16:creationId xmlns:a16="http://schemas.microsoft.com/office/drawing/2014/main" id="{F1C2A1BF-ABF9-9870-D3C6-3EEBAEC73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294" y="1470025"/>
            <a:ext cx="10623800" cy="5022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DF2E4-52F8-6AD8-3723-E7A733F90FCA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Click the ‘Swipe ON’ button at the top of the page</a:t>
            </a:r>
          </a:p>
          <a:p>
            <a:r>
              <a:rPr lang="en-GB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C8DF7-6F34-1530-C79D-4E18E8F53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6225" y="3820256"/>
            <a:ext cx="1610511" cy="322388"/>
            <a:chOff x="9391327" y="291974"/>
            <a:chExt cx="1610511" cy="32238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76E51BF-8831-BF5E-DF1D-32F975A25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391327" y="291974"/>
              <a:ext cx="534186" cy="322388"/>
            </a:xfrm>
            <a:prstGeom prst="rightArrow">
              <a:avLst/>
            </a:prstGeom>
            <a:ln w="34925">
              <a:solidFill>
                <a:srgbClr val="4884E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34778AF-BA11-471F-6F70-E1EDD5329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>
              <a:off x="10467652" y="291974"/>
              <a:ext cx="534186" cy="322388"/>
            </a:xfrm>
            <a:prstGeom prst="rightArrow">
              <a:avLst/>
            </a:prstGeom>
            <a:ln w="34925">
              <a:solidFill>
                <a:srgbClr val="4884E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185528-0C5F-27B7-ABD4-C6086B9E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775700" y="1670180"/>
            <a:ext cx="2320300" cy="512563"/>
            <a:chOff x="1712205" y="2624889"/>
            <a:chExt cx="2320300" cy="5125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CBE316-19B1-2DA6-CC1C-B55CFA3086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328417" y="2624889"/>
              <a:ext cx="704088" cy="322389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Arrow">
              <a:extLst>
                <a:ext uri="{FF2B5EF4-FFF2-40B4-BE49-F238E27FC236}">
                  <a16:creationId xmlns:a16="http://schemas.microsoft.com/office/drawing/2014/main" id="{680CDE9D-196C-A9DE-4DCB-4E67662E85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1712205" y="2821024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0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5AE0-319A-10E1-0140-C3DC181F2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4F1D-E5F1-00FE-1CEA-74642AFC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To find the date of the old map, click ‘map key’</a:t>
            </a:r>
          </a:p>
        </p:txBody>
      </p:sp>
      <p:pic>
        <p:nvPicPr>
          <p:cNvPr id="11" name="Content Placeholder 10" descr="A screenshot of an old map and a modern satellite image side-by-side. A pop-up box showing an old map key is highlighted">
            <a:extLst>
              <a:ext uri="{FF2B5EF4-FFF2-40B4-BE49-F238E27FC236}">
                <a16:creationId xmlns:a16="http://schemas.microsoft.com/office/drawing/2014/main" id="{76405850-963D-458A-C11A-DD722E06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248" y="1470025"/>
            <a:ext cx="10585892" cy="50228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A29E9-113E-1A4E-C0CC-EAABD5CE60D3}"/>
              </a:ext>
            </a:extLst>
          </p:cNvPr>
          <p:cNvSpPr txBox="1"/>
          <p:nvPr/>
        </p:nvSpPr>
        <p:spPr>
          <a:xfrm>
            <a:off x="365760" y="1097280"/>
            <a:ext cx="1106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It is at the bottom of the page on the left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361CF1-EB49-D982-F916-745648913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825602" y="6236592"/>
            <a:ext cx="2320300" cy="447551"/>
            <a:chOff x="1712205" y="2624889"/>
            <a:chExt cx="2320300" cy="4475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A097B6-F097-DED2-7F79-3CAC496C64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328417" y="2624889"/>
              <a:ext cx="704088" cy="322389"/>
            </a:xfrm>
            <a:prstGeom prst="ellipse">
              <a:avLst/>
            </a:prstGeom>
            <a:noFill/>
            <a:ln w="38100">
              <a:solidFill>
                <a:srgbClr val="4884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Arrow">
              <a:extLst>
                <a:ext uri="{FF2B5EF4-FFF2-40B4-BE49-F238E27FC236}">
                  <a16:creationId xmlns:a16="http://schemas.microsoft.com/office/drawing/2014/main" id="{B621C7DE-C90C-7491-BE5D-A95081DA7B8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277954">
              <a:off x="1712205" y="2756012"/>
              <a:ext cx="1615868" cy="316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5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AC379-35D6-FF2F-5E7C-F929D9112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D8E1-8951-61E5-F442-5222585A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291974"/>
            <a:ext cx="10996613" cy="710288"/>
          </a:xfrm>
        </p:spPr>
        <p:txBody>
          <a:bodyPr/>
          <a:lstStyle/>
          <a:p>
            <a:r>
              <a:rPr lang="en-GB"/>
              <a:t>Zoom in to the bottom of the page and find the date</a:t>
            </a:r>
          </a:p>
        </p:txBody>
      </p:sp>
      <p:pic>
        <p:nvPicPr>
          <p:cNvPr id="7" name="Content Placeholder 6" descr="The old key zoomed in to show the date of the old map">
            <a:extLst>
              <a:ext uri="{FF2B5EF4-FFF2-40B4-BE49-F238E27FC236}">
                <a16:creationId xmlns:a16="http://schemas.microsoft.com/office/drawing/2014/main" id="{B75FBD71-D2DE-4857-1495-FFF52D726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053" y="2138057"/>
            <a:ext cx="4791744" cy="43725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ABF1E-AB26-F89A-8EF8-C10DFA4C103E}"/>
              </a:ext>
            </a:extLst>
          </p:cNvPr>
          <p:cNvSpPr txBox="1"/>
          <p:nvPr/>
        </p:nvSpPr>
        <p:spPr>
          <a:xfrm>
            <a:off x="365760" y="1097280"/>
            <a:ext cx="1106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This map was published in October 1897</a:t>
            </a:r>
          </a:p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48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B8FA9C4496643A3364BAD06B7A8E6" ma:contentTypeVersion="19" ma:contentTypeDescription="Create a new document." ma:contentTypeScope="" ma:versionID="e5da3c74af5ad60fe8165a76a752bcce">
  <xsd:schema xmlns:xsd="http://www.w3.org/2001/XMLSchema" xmlns:xs="http://www.w3.org/2001/XMLSchema" xmlns:p="http://schemas.microsoft.com/office/2006/metadata/properties" xmlns:ns3="889b6155-cf3c-45bb-b42b-07061d98ac44" xmlns:ns4="202ec51b-5f43-4cc0-b714-70aa5cb8cc5b" targetNamespace="http://schemas.microsoft.com/office/2006/metadata/properties" ma:root="true" ma:fieldsID="bcfb5bd084a63b484adf1b7cdc94601f" ns3:_="" ns4:_="">
    <xsd:import namespace="889b6155-cf3c-45bb-b42b-07061d98ac44"/>
    <xsd:import namespace="202ec51b-5f43-4cc0-b714-70aa5cb8cc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b6155-cf3c-45bb-b42b-07061d98ac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ec51b-5f43-4cc0-b714-70aa5cb8c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89b6155-cf3c-45bb-b42b-07061d98ac44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202ec51b-5f43-4cc0-b714-70aa5cb8cc5b" xsi:nil="true"/>
  </documentManagement>
</p:properties>
</file>

<file path=customXml/itemProps1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6F6A11-D517-43CD-AB55-A46B50CD7C22}">
  <ds:schemaRefs>
    <ds:schemaRef ds:uri="202ec51b-5f43-4cc0-b714-70aa5cb8cc5b"/>
    <ds:schemaRef ds:uri="889b6155-cf3c-45bb-b42b-07061d98ac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6D2E43-4F90-40BF-B410-9AF81C15F411}">
  <ds:schemaRefs>
    <ds:schemaRef ds:uri="202ec51b-5f43-4cc0-b714-70aa5cb8cc5b"/>
    <ds:schemaRef ds:uri="889b6155-cf3c-45bb-b42b-07061d98ac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Source Sans Pro Bold</vt:lpstr>
      <vt:lpstr>Office Theme</vt:lpstr>
      <vt:lpstr>How to find and use old maps on the National Library of Scotland website </vt:lpstr>
      <vt:lpstr>Find the NLS website</vt:lpstr>
      <vt:lpstr>Type a modern placename in the Search box </vt:lpstr>
      <vt:lpstr>When you click on a place a marker will appear </vt:lpstr>
      <vt:lpstr>The page will be split in two, a marker appears on both sides </vt:lpstr>
      <vt:lpstr>Use your mouse or the + - icons to zoom in and out </vt:lpstr>
      <vt:lpstr>If you prefer, you can use the swipe function</vt:lpstr>
      <vt:lpstr>To find the date of the old map, click ‘map key’</vt:lpstr>
      <vt:lpstr>Zoom in to the bottom of the page and find the date</vt:lpstr>
      <vt:lpstr>Have fun exploring your area. </vt:lpstr>
      <vt:lpstr>Find out more about Historic England’s old map and aerial photo collections in our Archive Resource Packs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1</cp:revision>
  <dcterms:created xsi:type="dcterms:W3CDTF">2022-11-29T11:24:41Z</dcterms:created>
  <dcterms:modified xsi:type="dcterms:W3CDTF">2025-10-13T13:57:37Z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0x010100D67B8FA9C4496643A3364BAD06B7A8E6</vt:lpwstr>
  </property>
  <property fmtid="{D5CDD505-2E9C-101B-9397-08002B2CF9AE}" pid="3" name="MediaServiceImageTags">
    <vt:lpwstr/>
  </property>
</Properties>
</file>