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362" r:id="rId5"/>
    <p:sldId id="365" r:id="rId6"/>
    <p:sldId id="375" r:id="rId7"/>
    <p:sldId id="367" r:id="rId8"/>
    <p:sldId id="377" r:id="rId9"/>
    <p:sldId id="368" r:id="rId10"/>
    <p:sldId id="378" r:id="rId11"/>
    <p:sldId id="369" r:id="rId12"/>
    <p:sldId id="370" r:id="rId13"/>
    <p:sldId id="371" r:id="rId14"/>
    <p:sldId id="379" r:id="rId15"/>
    <p:sldId id="372" r:id="rId16"/>
    <p:sldId id="373" r:id="rId17"/>
    <p:sldId id="37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10" userDrawn="1">
          <p15:clr>
            <a:srgbClr val="A4A3A4"/>
          </p15:clr>
        </p15:guide>
        <p15:guide id="2" pos="374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4D45330-EABD-1F74-15E5-8736CA539639}" name="McHarg, Catherine" initials="CM" userId="S::Catherine.McHarg@HistoricEngland.org.uk::88b8f76c-9ae3-4745-88eb-fe0667a22af5" providerId="AD"/>
  <p188:author id="{6B2C52B3-00A7-7B8C-C890-E6C05AC322EC}" name="Lam, Angela" initials="LA" userId="S::angela.lam@historicengland.org.uk::46b424b5-1ebe-420a-bf15-40e751be50ea" providerId="AD"/>
  <p188:author id="{71CCA5FC-BAB7-42BA-D553-FEC0ECCDA5E2}" name="Dale, Ismail" initials="ID" userId="S::Ismail.Dale@historicengland.org.uk::af985239-6e60-43f2-b1ee-4ab77fc94c1e" providerId="AD"/>
  <p188:author id="{B41FC8FF-5477-433A-DD58-11F5029A4DC4}" name="McHarg, Catherine" initials="MC" userId="S::catherine.mcharg@historicengland.org.uk::88b8f76c-9ae3-4745-88eb-fe0667a22af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ese, Emily-Ann" initials="CE" lastIdx="5" clrIdx="0">
    <p:extLst>
      <p:ext uri="{19B8F6BF-5375-455C-9EA6-DF929625EA0E}">
        <p15:presenceInfo xmlns:p15="http://schemas.microsoft.com/office/powerpoint/2012/main" userId="S::Emily-Ann.Cheese@historicengland.org.uk::876ce6bc-6da5-4efb-a3e9-dc8197e35ef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84EE"/>
    <a:srgbClr val="F2B8AE"/>
    <a:srgbClr val="F9BB24"/>
    <a:srgbClr val="F25244"/>
    <a:srgbClr val="BBEBA0"/>
    <a:srgbClr val="CFA6EC"/>
    <a:srgbClr val="65DCB3"/>
    <a:srgbClr val="B6E8F9"/>
    <a:srgbClr val="1A8646"/>
    <a:srgbClr val="E5DB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299DBB-3C54-4D18-8CC1-C2F32BD4D6A2}" v="177" dt="2025-10-13T12:15:22.0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>
        <p:guide orient="horz" pos="4110"/>
        <p:guide pos="374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cHarg, Catherine" userId="88b8f76c-9ae3-4745-88eb-fe0667a22af5" providerId="ADAL" clId="{51299DBB-3C54-4D18-8CC1-C2F32BD4D6A2}"/>
    <pc:docChg chg="undo custSel addSld delSld modSld">
      <pc:chgData name="McHarg, Catherine" userId="88b8f76c-9ae3-4745-88eb-fe0667a22af5" providerId="ADAL" clId="{51299DBB-3C54-4D18-8CC1-C2F32BD4D6A2}" dt="2025-10-13T12:15:32.663" v="1650" actId="13244"/>
      <pc:docMkLst>
        <pc:docMk/>
      </pc:docMkLst>
      <pc:sldChg chg="addSp delSp modSp mod">
        <pc:chgData name="McHarg, Catherine" userId="88b8f76c-9ae3-4745-88eb-fe0667a22af5" providerId="ADAL" clId="{51299DBB-3C54-4D18-8CC1-C2F32BD4D6A2}" dt="2025-10-13T10:35:15.481" v="71" actId="962"/>
        <pc:sldMkLst>
          <pc:docMk/>
          <pc:sldMk cId="2246347177" sldId="362"/>
        </pc:sldMkLst>
        <pc:spChg chg="add del mod">
          <ac:chgData name="McHarg, Catherine" userId="88b8f76c-9ae3-4745-88eb-fe0667a22af5" providerId="ADAL" clId="{51299DBB-3C54-4D18-8CC1-C2F32BD4D6A2}" dt="2025-10-13T10:34:42.182" v="1" actId="931"/>
          <ac:spMkLst>
            <pc:docMk/>
            <pc:sldMk cId="2246347177" sldId="362"/>
            <ac:spMk id="5" creationId="{3E1A5E5B-7DDD-CBB8-0C5A-1D4E4ACF516A}"/>
          </ac:spMkLst>
        </pc:spChg>
        <pc:picChg chg="del">
          <ac:chgData name="McHarg, Catherine" userId="88b8f76c-9ae3-4745-88eb-fe0667a22af5" providerId="ADAL" clId="{51299DBB-3C54-4D18-8CC1-C2F32BD4D6A2}" dt="2025-10-13T10:34:37.220" v="0" actId="478"/>
          <ac:picMkLst>
            <pc:docMk/>
            <pc:sldMk cId="2246347177" sldId="362"/>
            <ac:picMk id="6" creationId="{0636810D-C1D9-72B3-5217-67483BED64B0}"/>
          </ac:picMkLst>
        </pc:picChg>
        <pc:picChg chg="add mod">
          <ac:chgData name="McHarg, Catherine" userId="88b8f76c-9ae3-4745-88eb-fe0667a22af5" providerId="ADAL" clId="{51299DBB-3C54-4D18-8CC1-C2F32BD4D6A2}" dt="2025-10-13T10:35:15.481" v="71" actId="962"/>
          <ac:picMkLst>
            <pc:docMk/>
            <pc:sldMk cId="2246347177" sldId="362"/>
            <ac:picMk id="8" creationId="{5B91F7AF-8001-5949-5A8F-54992235F802}"/>
          </ac:picMkLst>
        </pc:picChg>
      </pc:sldChg>
      <pc:sldChg chg="addSp delSp modSp mod delAnim modAnim chgLayout">
        <pc:chgData name="McHarg, Catherine" userId="88b8f76c-9ae3-4745-88eb-fe0667a22af5" providerId="ADAL" clId="{51299DBB-3C54-4D18-8CC1-C2F32BD4D6A2}" dt="2025-10-13T11:50:02.342" v="1098" actId="1076"/>
        <pc:sldMkLst>
          <pc:docMk/>
          <pc:sldMk cId="3080067602" sldId="365"/>
        </pc:sldMkLst>
        <pc:spChg chg="mod ord">
          <ac:chgData name="McHarg, Catherine" userId="88b8f76c-9ae3-4745-88eb-fe0667a22af5" providerId="ADAL" clId="{51299DBB-3C54-4D18-8CC1-C2F32BD4D6A2}" dt="2025-10-13T11:05:48.623" v="741" actId="700"/>
          <ac:spMkLst>
            <pc:docMk/>
            <pc:sldMk cId="3080067602" sldId="365"/>
            <ac:spMk id="2" creationId="{C6931E9F-C0AF-BC92-01B4-4A5F74DBDEBE}"/>
          </ac:spMkLst>
        </pc:spChg>
        <pc:spChg chg="add mod">
          <ac:chgData name="McHarg, Catherine" userId="88b8f76c-9ae3-4745-88eb-fe0667a22af5" providerId="ADAL" clId="{51299DBB-3C54-4D18-8CC1-C2F32BD4D6A2}" dt="2025-10-13T10:49:32.249" v="373" actId="164"/>
          <ac:spMkLst>
            <pc:docMk/>
            <pc:sldMk cId="3080067602" sldId="365"/>
            <ac:spMk id="3" creationId="{8F777351-D56D-95DB-0026-D104711EE634}"/>
          </ac:spMkLst>
        </pc:spChg>
        <pc:spChg chg="mod">
          <ac:chgData name="McHarg, Catherine" userId="88b8f76c-9ae3-4745-88eb-fe0667a22af5" providerId="ADAL" clId="{51299DBB-3C54-4D18-8CC1-C2F32BD4D6A2}" dt="2025-10-13T11:05:55.433" v="742" actId="1076"/>
          <ac:spMkLst>
            <pc:docMk/>
            <pc:sldMk cId="3080067602" sldId="365"/>
            <ac:spMk id="4" creationId="{63905233-1292-BA96-C6B3-C5D340E7F268}"/>
          </ac:spMkLst>
        </pc:spChg>
        <pc:grpChg chg="add mod">
          <ac:chgData name="McHarg, Catherine" userId="88b8f76c-9ae3-4745-88eb-fe0667a22af5" providerId="ADAL" clId="{51299DBB-3C54-4D18-8CC1-C2F32BD4D6A2}" dt="2025-10-13T11:50:02.342" v="1098" actId="1076"/>
          <ac:grpSpMkLst>
            <pc:docMk/>
            <pc:sldMk cId="3080067602" sldId="365"/>
            <ac:grpSpMk id="6" creationId="{044EF5E4-554F-45B6-AA08-93575748A069}"/>
          </ac:grpSpMkLst>
        </pc:grpChg>
        <pc:picChg chg="add mod">
          <ac:chgData name="McHarg, Catherine" userId="88b8f76c-9ae3-4745-88eb-fe0667a22af5" providerId="ADAL" clId="{51299DBB-3C54-4D18-8CC1-C2F32BD4D6A2}" dt="2025-10-13T10:49:32.249" v="373" actId="164"/>
          <ac:picMkLst>
            <pc:docMk/>
            <pc:sldMk cId="3080067602" sldId="365"/>
            <ac:picMk id="5" creationId="{D5B25BB3-C933-4F65-4B4B-EBEC2F4DC894}"/>
          </ac:picMkLst>
        </pc:picChg>
        <pc:picChg chg="mod ord">
          <ac:chgData name="McHarg, Catherine" userId="88b8f76c-9ae3-4745-88eb-fe0667a22af5" providerId="ADAL" clId="{51299DBB-3C54-4D18-8CC1-C2F32BD4D6A2}" dt="2025-10-13T11:49:57.876" v="1097" actId="14100"/>
          <ac:picMkLst>
            <pc:docMk/>
            <pc:sldMk cId="3080067602" sldId="365"/>
            <ac:picMk id="9" creationId="{95A9A2F3-611B-9FF9-8687-ED25F19A26D8}"/>
          </ac:picMkLst>
        </pc:picChg>
        <pc:picChg chg="del">
          <ac:chgData name="McHarg, Catherine" userId="88b8f76c-9ae3-4745-88eb-fe0667a22af5" providerId="ADAL" clId="{51299DBB-3C54-4D18-8CC1-C2F32BD4D6A2}" dt="2025-10-13T10:45:55.022" v="319" actId="478"/>
          <ac:picMkLst>
            <pc:docMk/>
            <pc:sldMk cId="3080067602" sldId="365"/>
            <ac:picMk id="10" creationId="{2E9AD8A0-D80A-D447-D9E1-A2A8C43761A3}"/>
          </ac:picMkLst>
        </pc:picChg>
      </pc:sldChg>
      <pc:sldChg chg="addSp delSp modSp mod delAnim modAnim chgLayout">
        <pc:chgData name="McHarg, Catherine" userId="88b8f76c-9ae3-4745-88eb-fe0667a22af5" providerId="ADAL" clId="{51299DBB-3C54-4D18-8CC1-C2F32BD4D6A2}" dt="2025-10-13T12:14:21.812" v="1614" actId="207"/>
        <pc:sldMkLst>
          <pc:docMk/>
          <pc:sldMk cId="2768550803" sldId="367"/>
        </pc:sldMkLst>
        <pc:spChg chg="mod ord">
          <ac:chgData name="McHarg, Catherine" userId="88b8f76c-9ae3-4745-88eb-fe0667a22af5" providerId="ADAL" clId="{51299DBB-3C54-4D18-8CC1-C2F32BD4D6A2}" dt="2025-10-13T12:14:21.812" v="1614" actId="207"/>
          <ac:spMkLst>
            <pc:docMk/>
            <pc:sldMk cId="2768550803" sldId="367"/>
            <ac:spMk id="2" creationId="{6AE8F074-1D3D-EA1C-D473-A0B84A6C884B}"/>
          </ac:spMkLst>
        </pc:spChg>
        <pc:spChg chg="add mod">
          <ac:chgData name="McHarg, Catherine" userId="88b8f76c-9ae3-4745-88eb-fe0667a22af5" providerId="ADAL" clId="{51299DBB-3C54-4D18-8CC1-C2F32BD4D6A2}" dt="2025-10-13T11:23:45.988" v="861" actId="14100"/>
          <ac:spMkLst>
            <pc:docMk/>
            <pc:sldMk cId="2768550803" sldId="367"/>
            <ac:spMk id="3" creationId="{BA1DF2E1-686F-3C9F-F060-37486B8EF9B8}"/>
          </ac:spMkLst>
        </pc:spChg>
        <pc:spChg chg="del">
          <ac:chgData name="McHarg, Catherine" userId="88b8f76c-9ae3-4745-88eb-fe0667a22af5" providerId="ADAL" clId="{51299DBB-3C54-4D18-8CC1-C2F32BD4D6A2}" dt="2025-10-13T10:54:15.134" v="407" actId="478"/>
          <ac:spMkLst>
            <pc:docMk/>
            <pc:sldMk cId="2768550803" sldId="367"/>
            <ac:spMk id="4" creationId="{C4D9F2E6-B536-39F7-9D04-4CF219E182C4}"/>
          </ac:spMkLst>
        </pc:spChg>
        <pc:spChg chg="add del mod">
          <ac:chgData name="McHarg, Catherine" userId="88b8f76c-9ae3-4745-88eb-fe0667a22af5" providerId="ADAL" clId="{51299DBB-3C54-4D18-8CC1-C2F32BD4D6A2}" dt="2025-10-13T11:00:50.363" v="447" actId="931"/>
          <ac:spMkLst>
            <pc:docMk/>
            <pc:sldMk cId="2768550803" sldId="367"/>
            <ac:spMk id="11" creationId="{B3939437-2FB1-67A7-E8EC-B2394C8C36DF}"/>
          </ac:spMkLst>
        </pc:spChg>
        <pc:grpChg chg="add mod">
          <ac:chgData name="McHarg, Catherine" userId="88b8f76c-9ae3-4745-88eb-fe0667a22af5" providerId="ADAL" clId="{51299DBB-3C54-4D18-8CC1-C2F32BD4D6A2}" dt="2025-10-13T11:23:38.688" v="860" actId="1076"/>
          <ac:grpSpMkLst>
            <pc:docMk/>
            <pc:sldMk cId="2768550803" sldId="367"/>
            <ac:grpSpMk id="9" creationId="{7CA2389D-0DC6-FE75-A3B0-9576A7794A44}"/>
          </ac:grpSpMkLst>
        </pc:grpChg>
        <pc:picChg chg="del">
          <ac:chgData name="McHarg, Catherine" userId="88b8f76c-9ae3-4745-88eb-fe0667a22af5" providerId="ADAL" clId="{51299DBB-3C54-4D18-8CC1-C2F32BD4D6A2}" dt="2025-10-13T10:52:26.992" v="397" actId="478"/>
          <ac:picMkLst>
            <pc:docMk/>
            <pc:sldMk cId="2768550803" sldId="367"/>
            <ac:picMk id="5" creationId="{DEE158F8-B8A5-34C6-AA13-909D33A90ED6}"/>
          </ac:picMkLst>
        </pc:picChg>
        <pc:picChg chg="del mod modCrop">
          <ac:chgData name="McHarg, Catherine" userId="88b8f76c-9ae3-4745-88eb-fe0667a22af5" providerId="ADAL" clId="{51299DBB-3C54-4D18-8CC1-C2F32BD4D6A2}" dt="2025-10-13T11:00:41.333" v="446" actId="478"/>
          <ac:picMkLst>
            <pc:docMk/>
            <pc:sldMk cId="2768550803" sldId="367"/>
            <ac:picMk id="6" creationId="{69E70DC8-E705-CA6A-E09E-6CFE183EC490}"/>
          </ac:picMkLst>
        </pc:picChg>
        <pc:picChg chg="del">
          <ac:chgData name="McHarg, Catherine" userId="88b8f76c-9ae3-4745-88eb-fe0667a22af5" providerId="ADAL" clId="{51299DBB-3C54-4D18-8CC1-C2F32BD4D6A2}" dt="2025-10-13T10:53:08.285" v="399" actId="478"/>
          <ac:picMkLst>
            <pc:docMk/>
            <pc:sldMk cId="2768550803" sldId="367"/>
            <ac:picMk id="7" creationId="{3993DF75-4D71-AE0E-01B3-8E7CE14FE4AE}"/>
          </ac:picMkLst>
        </pc:picChg>
        <pc:picChg chg="add mod">
          <ac:chgData name="McHarg, Catherine" userId="88b8f76c-9ae3-4745-88eb-fe0667a22af5" providerId="ADAL" clId="{51299DBB-3C54-4D18-8CC1-C2F32BD4D6A2}" dt="2025-10-13T10:53:40.695" v="405" actId="1076"/>
          <ac:picMkLst>
            <pc:docMk/>
            <pc:sldMk cId="2768550803" sldId="367"/>
            <ac:picMk id="8" creationId="{A6A62233-9575-B215-A0B0-F9D70D2FA963}"/>
          </ac:picMkLst>
        </pc:picChg>
        <pc:picChg chg="add mod ord">
          <ac:chgData name="McHarg, Catherine" userId="88b8f76c-9ae3-4745-88eb-fe0667a22af5" providerId="ADAL" clId="{51299DBB-3C54-4D18-8CC1-C2F32BD4D6A2}" dt="2025-10-13T11:23:33.299" v="859" actId="14100"/>
          <ac:picMkLst>
            <pc:docMk/>
            <pc:sldMk cId="2768550803" sldId="367"/>
            <ac:picMk id="13" creationId="{436D306C-3C8D-BD25-3B83-E5655DD79763}"/>
          </ac:picMkLst>
        </pc:picChg>
      </pc:sldChg>
      <pc:sldChg chg="addSp delSp modSp mod delAnim chgLayout">
        <pc:chgData name="McHarg, Catherine" userId="88b8f76c-9ae3-4745-88eb-fe0667a22af5" providerId="ADAL" clId="{51299DBB-3C54-4D18-8CC1-C2F32BD4D6A2}" dt="2025-10-13T12:14:34.970" v="1620" actId="207"/>
        <pc:sldMkLst>
          <pc:docMk/>
          <pc:sldMk cId="2711524723" sldId="368"/>
        </pc:sldMkLst>
        <pc:spChg chg="mod ord">
          <ac:chgData name="McHarg, Catherine" userId="88b8f76c-9ae3-4745-88eb-fe0667a22af5" providerId="ADAL" clId="{51299DBB-3C54-4D18-8CC1-C2F32BD4D6A2}" dt="2025-10-13T12:14:34.970" v="1620" actId="207"/>
          <ac:spMkLst>
            <pc:docMk/>
            <pc:sldMk cId="2711524723" sldId="368"/>
            <ac:spMk id="2" creationId="{F9609F21-DAF2-5DBD-55D6-776A7F012734}"/>
          </ac:spMkLst>
        </pc:spChg>
        <pc:spChg chg="mod">
          <ac:chgData name="McHarg, Catherine" userId="88b8f76c-9ae3-4745-88eb-fe0667a22af5" providerId="ADAL" clId="{51299DBB-3C54-4D18-8CC1-C2F32BD4D6A2}" dt="2025-10-13T11:12:22.557" v="818" actId="20577"/>
          <ac:spMkLst>
            <pc:docMk/>
            <pc:sldMk cId="2711524723" sldId="368"/>
            <ac:spMk id="4" creationId="{E4405969-14FE-CCEF-CCC1-CE2F075F4A6A}"/>
          </ac:spMkLst>
        </pc:spChg>
        <pc:spChg chg="add del mod">
          <ac:chgData name="McHarg, Catherine" userId="88b8f76c-9ae3-4745-88eb-fe0667a22af5" providerId="ADAL" clId="{51299DBB-3C54-4D18-8CC1-C2F32BD4D6A2}" dt="2025-10-13T11:10:18.079" v="753" actId="478"/>
          <ac:spMkLst>
            <pc:docMk/>
            <pc:sldMk cId="2711524723" sldId="368"/>
            <ac:spMk id="5" creationId="{90EB2DA5-2322-DCF8-BEBF-17D5F624617B}"/>
          </ac:spMkLst>
        </pc:spChg>
        <pc:spChg chg="add del mod ord">
          <ac:chgData name="McHarg, Catherine" userId="88b8f76c-9ae3-4745-88eb-fe0667a22af5" providerId="ADAL" clId="{51299DBB-3C54-4D18-8CC1-C2F32BD4D6A2}" dt="2025-10-13T11:10:59.506" v="756" actId="931"/>
          <ac:spMkLst>
            <pc:docMk/>
            <pc:sldMk cId="2711524723" sldId="368"/>
            <ac:spMk id="6" creationId="{64051399-1535-C8FF-4EDF-0D9667DA2E4A}"/>
          </ac:spMkLst>
        </pc:spChg>
        <pc:spChg chg="add del mod">
          <ac:chgData name="McHarg, Catherine" userId="88b8f76c-9ae3-4745-88eb-fe0667a22af5" providerId="ADAL" clId="{51299DBB-3C54-4D18-8CC1-C2F32BD4D6A2}" dt="2025-10-13T12:03:41.412" v="1392" actId="478"/>
          <ac:spMkLst>
            <pc:docMk/>
            <pc:sldMk cId="2711524723" sldId="368"/>
            <ac:spMk id="9" creationId="{75B246A5-7694-07E8-DE6E-E318D1163552}"/>
          </ac:spMkLst>
        </pc:spChg>
        <pc:spChg chg="add del mod">
          <ac:chgData name="McHarg, Catherine" userId="88b8f76c-9ae3-4745-88eb-fe0667a22af5" providerId="ADAL" clId="{51299DBB-3C54-4D18-8CC1-C2F32BD4D6A2}" dt="2025-10-13T12:03:47.809" v="1393" actId="700"/>
          <ac:spMkLst>
            <pc:docMk/>
            <pc:sldMk cId="2711524723" sldId="368"/>
            <ac:spMk id="15" creationId="{6C56525D-DF40-799A-F173-DF7A53167E3C}"/>
          </ac:spMkLst>
        </pc:spChg>
        <pc:spChg chg="add del mod ord">
          <ac:chgData name="McHarg, Catherine" userId="88b8f76c-9ae3-4745-88eb-fe0667a22af5" providerId="ADAL" clId="{51299DBB-3C54-4D18-8CC1-C2F32BD4D6A2}" dt="2025-10-13T12:04:01.806" v="1394" actId="931"/>
          <ac:spMkLst>
            <pc:docMk/>
            <pc:sldMk cId="2711524723" sldId="368"/>
            <ac:spMk id="16" creationId="{D3918BA6-533E-2CB3-24C0-D1D9362296C1}"/>
          </ac:spMkLst>
        </pc:spChg>
        <pc:spChg chg="add mod">
          <ac:chgData name="McHarg, Catherine" userId="88b8f76c-9ae3-4745-88eb-fe0667a22af5" providerId="ADAL" clId="{51299DBB-3C54-4D18-8CC1-C2F32BD4D6A2}" dt="2025-10-13T12:13:27.737" v="1608" actId="164"/>
          <ac:spMkLst>
            <pc:docMk/>
            <pc:sldMk cId="2711524723" sldId="368"/>
            <ac:spMk id="19" creationId="{D3A35805-200A-6778-3516-C99BE852CD2E}"/>
          </ac:spMkLst>
        </pc:spChg>
        <pc:grpChg chg="del">
          <ac:chgData name="McHarg, Catherine" userId="88b8f76c-9ae3-4745-88eb-fe0667a22af5" providerId="ADAL" clId="{51299DBB-3C54-4D18-8CC1-C2F32BD4D6A2}" dt="2025-10-13T11:10:45.021" v="754" actId="478"/>
          <ac:grpSpMkLst>
            <pc:docMk/>
            <pc:sldMk cId="2711524723" sldId="368"/>
            <ac:grpSpMk id="14" creationId="{9AF2C4B9-4C70-647A-B4AC-CC74397483A9}"/>
          </ac:grpSpMkLst>
        </pc:grpChg>
        <pc:grpChg chg="add mod">
          <ac:chgData name="McHarg, Catherine" userId="88b8f76c-9ae3-4745-88eb-fe0667a22af5" providerId="ADAL" clId="{51299DBB-3C54-4D18-8CC1-C2F32BD4D6A2}" dt="2025-10-13T12:13:29.220" v="1609" actId="962"/>
          <ac:grpSpMkLst>
            <pc:docMk/>
            <pc:sldMk cId="2711524723" sldId="368"/>
            <ac:grpSpMk id="21" creationId="{3F2D81ED-D204-319D-0737-2F3B9240BAE2}"/>
          </ac:grpSpMkLst>
        </pc:grpChg>
        <pc:picChg chg="add del mod ord modCrop">
          <ac:chgData name="McHarg, Catherine" userId="88b8f76c-9ae3-4745-88eb-fe0667a22af5" providerId="ADAL" clId="{51299DBB-3C54-4D18-8CC1-C2F32BD4D6A2}" dt="2025-10-13T12:03:36.515" v="1390" actId="478"/>
          <ac:picMkLst>
            <pc:docMk/>
            <pc:sldMk cId="2711524723" sldId="368"/>
            <ac:picMk id="8" creationId="{1DC61541-F8A1-E94F-1029-79DAF7170954}"/>
          </ac:picMkLst>
        </pc:picChg>
        <pc:picChg chg="del">
          <ac:chgData name="McHarg, Catherine" userId="88b8f76c-9ae3-4745-88eb-fe0667a22af5" providerId="ADAL" clId="{51299DBB-3C54-4D18-8CC1-C2F32BD4D6A2}" dt="2025-10-13T11:10:10.893" v="752" actId="478"/>
          <ac:picMkLst>
            <pc:docMk/>
            <pc:sldMk cId="2711524723" sldId="368"/>
            <ac:picMk id="11" creationId="{18730AD5-FF10-EE19-6B22-3BA292714B78}"/>
          </ac:picMkLst>
        </pc:picChg>
        <pc:picChg chg="add mod">
          <ac:chgData name="McHarg, Catherine" userId="88b8f76c-9ae3-4745-88eb-fe0667a22af5" providerId="ADAL" clId="{51299DBB-3C54-4D18-8CC1-C2F32BD4D6A2}" dt="2025-10-13T12:11:24.989" v="1607" actId="962"/>
          <ac:picMkLst>
            <pc:docMk/>
            <pc:sldMk cId="2711524723" sldId="368"/>
            <ac:picMk id="18" creationId="{D4B6C910-AFF0-9835-B58F-4E44FE04C8B6}"/>
          </ac:picMkLst>
        </pc:picChg>
        <pc:picChg chg="add mod">
          <ac:chgData name="McHarg, Catherine" userId="88b8f76c-9ae3-4745-88eb-fe0667a22af5" providerId="ADAL" clId="{51299DBB-3C54-4D18-8CC1-C2F32BD4D6A2}" dt="2025-10-13T12:13:27.737" v="1608" actId="164"/>
          <ac:picMkLst>
            <pc:docMk/>
            <pc:sldMk cId="2711524723" sldId="368"/>
            <ac:picMk id="20" creationId="{530ECF5D-8C63-5049-082F-FD6B59FDD701}"/>
          </ac:picMkLst>
        </pc:picChg>
      </pc:sldChg>
      <pc:sldChg chg="addSp delSp modSp mod delAnim modAnim chgLayout">
        <pc:chgData name="McHarg, Catherine" userId="88b8f76c-9ae3-4745-88eb-fe0667a22af5" providerId="ADAL" clId="{51299DBB-3C54-4D18-8CC1-C2F32BD4D6A2}" dt="2025-10-13T11:53:53.623" v="1201" actId="962"/>
        <pc:sldMkLst>
          <pc:docMk/>
          <pc:sldMk cId="1520043415" sldId="369"/>
        </pc:sldMkLst>
        <pc:spChg chg="mod ord">
          <ac:chgData name="McHarg, Catherine" userId="88b8f76c-9ae3-4745-88eb-fe0667a22af5" providerId="ADAL" clId="{51299DBB-3C54-4D18-8CC1-C2F32BD4D6A2}" dt="2025-10-13T11:22:43.940" v="852" actId="700"/>
          <ac:spMkLst>
            <pc:docMk/>
            <pc:sldMk cId="1520043415" sldId="369"/>
            <ac:spMk id="2" creationId="{B02ADCCE-08C2-FA15-FB2D-6321A1E7AF51}"/>
          </ac:spMkLst>
        </pc:spChg>
        <pc:spChg chg="add del mod">
          <ac:chgData name="McHarg, Catherine" userId="88b8f76c-9ae3-4745-88eb-fe0667a22af5" providerId="ADAL" clId="{51299DBB-3C54-4D18-8CC1-C2F32BD4D6A2}" dt="2025-10-13T11:22:43.940" v="852" actId="700"/>
          <ac:spMkLst>
            <pc:docMk/>
            <pc:sldMk cId="1520043415" sldId="369"/>
            <ac:spMk id="5" creationId="{81E1C077-30D9-32AE-97CF-DBD79F3DABCB}"/>
          </ac:spMkLst>
        </pc:spChg>
        <pc:spChg chg="add del mod ord">
          <ac:chgData name="McHarg, Catherine" userId="88b8f76c-9ae3-4745-88eb-fe0667a22af5" providerId="ADAL" clId="{51299DBB-3C54-4D18-8CC1-C2F32BD4D6A2}" dt="2025-10-13T11:22:52.347" v="853" actId="931"/>
          <ac:spMkLst>
            <pc:docMk/>
            <pc:sldMk cId="1520043415" sldId="369"/>
            <ac:spMk id="6" creationId="{CBC76563-2853-4E85-BA89-BFE43F75435C}"/>
          </ac:spMkLst>
        </pc:spChg>
        <pc:spChg chg="add mod">
          <ac:chgData name="McHarg, Catherine" userId="88b8f76c-9ae3-4745-88eb-fe0667a22af5" providerId="ADAL" clId="{51299DBB-3C54-4D18-8CC1-C2F32BD4D6A2}" dt="2025-10-13T11:28:53.722" v="899" actId="164"/>
          <ac:spMkLst>
            <pc:docMk/>
            <pc:sldMk cId="1520043415" sldId="369"/>
            <ac:spMk id="9" creationId="{EBFE1953-A190-0971-979C-1DEEA714CA8E}"/>
          </ac:spMkLst>
        </pc:spChg>
        <pc:spChg chg="del">
          <ac:chgData name="McHarg, Catherine" userId="88b8f76c-9ae3-4745-88eb-fe0667a22af5" providerId="ADAL" clId="{51299DBB-3C54-4D18-8CC1-C2F32BD4D6A2}" dt="2025-10-13T11:22:41.082" v="851" actId="478"/>
          <ac:spMkLst>
            <pc:docMk/>
            <pc:sldMk cId="1520043415" sldId="369"/>
            <ac:spMk id="12" creationId="{5F0E1D4E-AB3D-FFE5-8F57-E15E552C6D14}"/>
          </ac:spMkLst>
        </pc:spChg>
        <pc:spChg chg="add mod">
          <ac:chgData name="McHarg, Catherine" userId="88b8f76c-9ae3-4745-88eb-fe0667a22af5" providerId="ADAL" clId="{51299DBB-3C54-4D18-8CC1-C2F32BD4D6A2}" dt="2025-10-13T11:28:07.064" v="894" actId="164"/>
          <ac:spMkLst>
            <pc:docMk/>
            <pc:sldMk cId="1520043415" sldId="369"/>
            <ac:spMk id="13" creationId="{3B4287C3-F1B3-84E2-6C95-6FA7C97D8DFD}"/>
          </ac:spMkLst>
        </pc:spChg>
        <pc:grpChg chg="add mod">
          <ac:chgData name="McHarg, Catherine" userId="88b8f76c-9ae3-4745-88eb-fe0667a22af5" providerId="ADAL" clId="{51299DBB-3C54-4D18-8CC1-C2F32BD4D6A2}" dt="2025-10-13T11:28:13.357" v="895" actId="962"/>
          <ac:grpSpMkLst>
            <pc:docMk/>
            <pc:sldMk cId="1520043415" sldId="369"/>
            <ac:grpSpMk id="15" creationId="{562CCA36-B466-D1ED-04DD-0AF48826A2DD}"/>
          </ac:grpSpMkLst>
        </pc:grpChg>
        <pc:grpChg chg="add mod">
          <ac:chgData name="McHarg, Catherine" userId="88b8f76c-9ae3-4745-88eb-fe0667a22af5" providerId="ADAL" clId="{51299DBB-3C54-4D18-8CC1-C2F32BD4D6A2}" dt="2025-10-13T11:28:54.843" v="900" actId="962"/>
          <ac:grpSpMkLst>
            <pc:docMk/>
            <pc:sldMk cId="1520043415" sldId="369"/>
            <ac:grpSpMk id="17" creationId="{29F1D3DA-D0B2-2217-728A-3DB3584C7F4A}"/>
          </ac:grpSpMkLst>
        </pc:grpChg>
        <pc:picChg chg="add mod">
          <ac:chgData name="McHarg, Catherine" userId="88b8f76c-9ae3-4745-88eb-fe0667a22af5" providerId="ADAL" clId="{51299DBB-3C54-4D18-8CC1-C2F32BD4D6A2}" dt="2025-10-13T11:53:53.623" v="1201" actId="962"/>
          <ac:picMkLst>
            <pc:docMk/>
            <pc:sldMk cId="1520043415" sldId="369"/>
            <ac:picMk id="8" creationId="{FB0543D9-62BA-E17C-F96D-A5BD3045CB5B}"/>
          </ac:picMkLst>
        </pc:picChg>
        <pc:picChg chg="del mod modCrop">
          <ac:chgData name="McHarg, Catherine" userId="88b8f76c-9ae3-4745-88eb-fe0667a22af5" providerId="ADAL" clId="{51299DBB-3C54-4D18-8CC1-C2F32BD4D6A2}" dt="2025-10-13T11:22:33.244" v="848" actId="478"/>
          <ac:picMkLst>
            <pc:docMk/>
            <pc:sldMk cId="1520043415" sldId="369"/>
            <ac:picMk id="10" creationId="{1E0C1B7C-DB10-A2CD-A1E2-C10A2F2EA9FF}"/>
          </ac:picMkLst>
        </pc:picChg>
        <pc:picChg chg="del">
          <ac:chgData name="McHarg, Catherine" userId="88b8f76c-9ae3-4745-88eb-fe0667a22af5" providerId="ADAL" clId="{51299DBB-3C54-4D18-8CC1-C2F32BD4D6A2}" dt="2025-10-13T11:22:39.738" v="850" actId="478"/>
          <ac:picMkLst>
            <pc:docMk/>
            <pc:sldMk cId="1520043415" sldId="369"/>
            <ac:picMk id="11" creationId="{17A8D7DE-16C8-8A9B-2D7C-F5A89A9D0A2F}"/>
          </ac:picMkLst>
        </pc:picChg>
        <pc:picChg chg="add mod">
          <ac:chgData name="McHarg, Catherine" userId="88b8f76c-9ae3-4745-88eb-fe0667a22af5" providerId="ADAL" clId="{51299DBB-3C54-4D18-8CC1-C2F32BD4D6A2}" dt="2025-10-13T11:28:07.064" v="894" actId="164"/>
          <ac:picMkLst>
            <pc:docMk/>
            <pc:sldMk cId="1520043415" sldId="369"/>
            <ac:picMk id="14" creationId="{D9B9A096-D245-EE1D-4D0F-97D0246A39FE}"/>
          </ac:picMkLst>
        </pc:picChg>
        <pc:picChg chg="add mod">
          <ac:chgData name="McHarg, Catherine" userId="88b8f76c-9ae3-4745-88eb-fe0667a22af5" providerId="ADAL" clId="{51299DBB-3C54-4D18-8CC1-C2F32BD4D6A2}" dt="2025-10-13T11:28:53.722" v="899" actId="164"/>
          <ac:picMkLst>
            <pc:docMk/>
            <pc:sldMk cId="1520043415" sldId="369"/>
            <ac:picMk id="16" creationId="{B35AE776-2559-34A9-E587-80E0E6B4A48B}"/>
          </ac:picMkLst>
        </pc:picChg>
      </pc:sldChg>
      <pc:sldChg chg="addSp delSp modSp mod delAnim modAnim chgLayout">
        <pc:chgData name="McHarg, Catherine" userId="88b8f76c-9ae3-4745-88eb-fe0667a22af5" providerId="ADAL" clId="{51299DBB-3C54-4D18-8CC1-C2F32BD4D6A2}" dt="2025-10-13T12:13:54.476" v="1611" actId="962"/>
        <pc:sldMkLst>
          <pc:docMk/>
          <pc:sldMk cId="2325313067" sldId="370"/>
        </pc:sldMkLst>
        <pc:spChg chg="mod ord">
          <ac:chgData name="McHarg, Catherine" userId="88b8f76c-9ae3-4745-88eb-fe0667a22af5" providerId="ADAL" clId="{51299DBB-3C54-4D18-8CC1-C2F32BD4D6A2}" dt="2025-10-13T11:29:59.695" v="909" actId="700"/>
          <ac:spMkLst>
            <pc:docMk/>
            <pc:sldMk cId="2325313067" sldId="370"/>
            <ac:spMk id="2" creationId="{0CDA4120-B475-C94B-6176-28DC23AC766C}"/>
          </ac:spMkLst>
        </pc:spChg>
        <pc:spChg chg="add del mod">
          <ac:chgData name="McHarg, Catherine" userId="88b8f76c-9ae3-4745-88eb-fe0667a22af5" providerId="ADAL" clId="{51299DBB-3C54-4D18-8CC1-C2F32BD4D6A2}" dt="2025-10-13T11:29:59.695" v="909" actId="700"/>
          <ac:spMkLst>
            <pc:docMk/>
            <pc:sldMk cId="2325313067" sldId="370"/>
            <ac:spMk id="5" creationId="{078C494D-D901-737D-5F5A-A321F98AADBB}"/>
          </ac:spMkLst>
        </pc:spChg>
        <pc:spChg chg="add del mod ord">
          <ac:chgData name="McHarg, Catherine" userId="88b8f76c-9ae3-4745-88eb-fe0667a22af5" providerId="ADAL" clId="{51299DBB-3C54-4D18-8CC1-C2F32BD4D6A2}" dt="2025-10-13T11:30:09.869" v="910" actId="931"/>
          <ac:spMkLst>
            <pc:docMk/>
            <pc:sldMk cId="2325313067" sldId="370"/>
            <ac:spMk id="9" creationId="{576C39AD-B669-B595-55EC-7EB801BF7258}"/>
          </ac:spMkLst>
        </pc:spChg>
        <pc:spChg chg="add mod">
          <ac:chgData name="McHarg, Catherine" userId="88b8f76c-9ae3-4745-88eb-fe0667a22af5" providerId="ADAL" clId="{51299DBB-3C54-4D18-8CC1-C2F32BD4D6A2}" dt="2025-10-13T11:34:18.900" v="931" actId="164"/>
          <ac:spMkLst>
            <pc:docMk/>
            <pc:sldMk cId="2325313067" sldId="370"/>
            <ac:spMk id="12" creationId="{3E4EE58D-CE33-ECFC-581D-82BCA80944D3}"/>
          </ac:spMkLst>
        </pc:spChg>
        <pc:grpChg chg="add mod">
          <ac:chgData name="McHarg, Catherine" userId="88b8f76c-9ae3-4745-88eb-fe0667a22af5" providerId="ADAL" clId="{51299DBB-3C54-4D18-8CC1-C2F32BD4D6A2}" dt="2025-10-13T11:34:24.570" v="932" actId="962"/>
          <ac:grpSpMkLst>
            <pc:docMk/>
            <pc:sldMk cId="2325313067" sldId="370"/>
            <ac:grpSpMk id="14" creationId="{815A8E1C-CE7E-90C5-F67D-2AD6E743A3FB}"/>
          </ac:grpSpMkLst>
        </pc:grpChg>
        <pc:grpChg chg="add mod">
          <ac:chgData name="McHarg, Catherine" userId="88b8f76c-9ae3-4745-88eb-fe0667a22af5" providerId="ADAL" clId="{51299DBB-3C54-4D18-8CC1-C2F32BD4D6A2}" dt="2025-10-13T11:35:51.419" v="946" actId="962"/>
          <ac:grpSpMkLst>
            <pc:docMk/>
            <pc:sldMk cId="2325313067" sldId="370"/>
            <ac:grpSpMk id="17" creationId="{2DFCA287-68A5-CFC4-36A3-57A393745680}"/>
          </ac:grpSpMkLst>
        </pc:grpChg>
        <pc:picChg chg="del mod modCrop">
          <ac:chgData name="McHarg, Catherine" userId="88b8f76c-9ae3-4745-88eb-fe0667a22af5" providerId="ADAL" clId="{51299DBB-3C54-4D18-8CC1-C2F32BD4D6A2}" dt="2025-10-13T11:29:50.126" v="905" actId="478"/>
          <ac:picMkLst>
            <pc:docMk/>
            <pc:sldMk cId="2325313067" sldId="370"/>
            <ac:picMk id="6" creationId="{95B91A70-25F4-1E4E-55C5-C8E565DA75CF}"/>
          </ac:picMkLst>
        </pc:picChg>
        <pc:picChg chg="del">
          <ac:chgData name="McHarg, Catherine" userId="88b8f76c-9ae3-4745-88eb-fe0667a22af5" providerId="ADAL" clId="{51299DBB-3C54-4D18-8CC1-C2F32BD4D6A2}" dt="2025-10-13T11:29:55.662" v="907" actId="478"/>
          <ac:picMkLst>
            <pc:docMk/>
            <pc:sldMk cId="2325313067" sldId="370"/>
            <ac:picMk id="7" creationId="{F824A374-3024-5033-EC60-6CAF0882F7C4}"/>
          </ac:picMkLst>
        </pc:picChg>
        <pc:picChg chg="del">
          <ac:chgData name="McHarg, Catherine" userId="88b8f76c-9ae3-4745-88eb-fe0667a22af5" providerId="ADAL" clId="{51299DBB-3C54-4D18-8CC1-C2F32BD4D6A2}" dt="2025-10-13T11:29:57.129" v="908" actId="478"/>
          <ac:picMkLst>
            <pc:docMk/>
            <pc:sldMk cId="2325313067" sldId="370"/>
            <ac:picMk id="8" creationId="{7AA4FEE6-AA96-F271-8A06-BD05134F8FBF}"/>
          </ac:picMkLst>
        </pc:picChg>
        <pc:picChg chg="add mod">
          <ac:chgData name="McHarg, Catherine" userId="88b8f76c-9ae3-4745-88eb-fe0667a22af5" providerId="ADAL" clId="{51299DBB-3C54-4D18-8CC1-C2F32BD4D6A2}" dt="2025-10-13T12:13:54.476" v="1611" actId="962"/>
          <ac:picMkLst>
            <pc:docMk/>
            <pc:sldMk cId="2325313067" sldId="370"/>
            <ac:picMk id="11" creationId="{E0C51FFB-0C4D-DF83-3C43-622BE49A6412}"/>
          </ac:picMkLst>
        </pc:picChg>
        <pc:picChg chg="add mod">
          <ac:chgData name="McHarg, Catherine" userId="88b8f76c-9ae3-4745-88eb-fe0667a22af5" providerId="ADAL" clId="{51299DBB-3C54-4D18-8CC1-C2F32BD4D6A2}" dt="2025-10-13T11:34:18.900" v="931" actId="164"/>
          <ac:picMkLst>
            <pc:docMk/>
            <pc:sldMk cId="2325313067" sldId="370"/>
            <ac:picMk id="13" creationId="{06AA1D5E-85C7-5250-D8C5-CDFFB0A6E7A0}"/>
          </ac:picMkLst>
        </pc:picChg>
        <pc:picChg chg="add mod">
          <ac:chgData name="McHarg, Catherine" userId="88b8f76c-9ae3-4745-88eb-fe0667a22af5" providerId="ADAL" clId="{51299DBB-3C54-4D18-8CC1-C2F32BD4D6A2}" dt="2025-10-13T11:35:21.525" v="942" actId="164"/>
          <ac:picMkLst>
            <pc:docMk/>
            <pc:sldMk cId="2325313067" sldId="370"/>
            <ac:picMk id="15" creationId="{E16B9951-0556-70FE-85B8-1DE3F9D01792}"/>
          </ac:picMkLst>
        </pc:picChg>
        <pc:picChg chg="add mod">
          <ac:chgData name="McHarg, Catherine" userId="88b8f76c-9ae3-4745-88eb-fe0667a22af5" providerId="ADAL" clId="{51299DBB-3C54-4D18-8CC1-C2F32BD4D6A2}" dt="2025-10-13T11:35:21.525" v="942" actId="164"/>
          <ac:picMkLst>
            <pc:docMk/>
            <pc:sldMk cId="2325313067" sldId="370"/>
            <ac:picMk id="16" creationId="{6F9A2689-1EC2-4D49-94C1-2A79D02828B0}"/>
          </ac:picMkLst>
        </pc:picChg>
      </pc:sldChg>
      <pc:sldChg chg="addSp delSp modSp mod delAnim modAnim">
        <pc:chgData name="McHarg, Catherine" userId="88b8f76c-9ae3-4745-88eb-fe0667a22af5" providerId="ADAL" clId="{51299DBB-3C54-4D18-8CC1-C2F32BD4D6A2}" dt="2025-10-13T11:54:32.272" v="1205" actId="962"/>
        <pc:sldMkLst>
          <pc:docMk/>
          <pc:sldMk cId="920375376" sldId="371"/>
        </pc:sldMkLst>
        <pc:spChg chg="del mod">
          <ac:chgData name="McHarg, Catherine" userId="88b8f76c-9ae3-4745-88eb-fe0667a22af5" providerId="ADAL" clId="{51299DBB-3C54-4D18-8CC1-C2F32BD4D6A2}" dt="2025-10-13T11:40:11.716" v="966"/>
          <ac:spMkLst>
            <pc:docMk/>
            <pc:sldMk cId="920375376" sldId="371"/>
            <ac:spMk id="4" creationId="{F20E4608-F6F5-37FB-23C6-5205AECAA2A7}"/>
          </ac:spMkLst>
        </pc:spChg>
        <pc:spChg chg="add del mod">
          <ac:chgData name="McHarg, Catherine" userId="88b8f76c-9ae3-4745-88eb-fe0667a22af5" providerId="ADAL" clId="{51299DBB-3C54-4D18-8CC1-C2F32BD4D6A2}" dt="2025-10-13T11:39:30.300" v="960" actId="931"/>
          <ac:spMkLst>
            <pc:docMk/>
            <pc:sldMk cId="920375376" sldId="371"/>
            <ac:spMk id="5" creationId="{1C38B874-6658-D385-6854-F7631D6F3030}"/>
          </ac:spMkLst>
        </pc:spChg>
        <pc:spChg chg="add mod">
          <ac:chgData name="McHarg, Catherine" userId="88b8f76c-9ae3-4745-88eb-fe0667a22af5" providerId="ADAL" clId="{51299DBB-3C54-4D18-8CC1-C2F32BD4D6A2}" dt="2025-10-13T11:41:47.233" v="993" actId="164"/>
          <ac:spMkLst>
            <pc:docMk/>
            <pc:sldMk cId="920375376" sldId="371"/>
            <ac:spMk id="9" creationId="{CE4294B0-893E-805B-6774-E2B12BEE83B5}"/>
          </ac:spMkLst>
        </pc:spChg>
        <pc:grpChg chg="add mod">
          <ac:chgData name="McHarg, Catherine" userId="88b8f76c-9ae3-4745-88eb-fe0667a22af5" providerId="ADAL" clId="{51299DBB-3C54-4D18-8CC1-C2F32BD4D6A2}" dt="2025-10-13T11:41:58.751" v="994" actId="962"/>
          <ac:grpSpMkLst>
            <pc:docMk/>
            <pc:sldMk cId="920375376" sldId="371"/>
            <ac:grpSpMk id="12" creationId="{ACE5A875-FE1F-1A90-1D53-0D2070C6DBDB}"/>
          </ac:grpSpMkLst>
        </pc:grpChg>
        <pc:picChg chg="add mod">
          <ac:chgData name="McHarg, Catherine" userId="88b8f76c-9ae3-4745-88eb-fe0667a22af5" providerId="ADAL" clId="{51299DBB-3C54-4D18-8CC1-C2F32BD4D6A2}" dt="2025-10-13T11:54:32.272" v="1205" actId="962"/>
          <ac:picMkLst>
            <pc:docMk/>
            <pc:sldMk cId="920375376" sldId="371"/>
            <ac:picMk id="7" creationId="{5A69AA67-5E2D-AA89-957F-C16F601A4616}"/>
          </ac:picMkLst>
        </pc:picChg>
        <pc:picChg chg="del">
          <ac:chgData name="McHarg, Catherine" userId="88b8f76c-9ae3-4745-88eb-fe0667a22af5" providerId="ADAL" clId="{51299DBB-3C54-4D18-8CC1-C2F32BD4D6A2}" dt="2025-10-13T11:39:22.337" v="959" actId="478"/>
          <ac:picMkLst>
            <pc:docMk/>
            <pc:sldMk cId="920375376" sldId="371"/>
            <ac:picMk id="8" creationId="{5201DB59-C585-66CA-6C8E-80E24D1D5CDA}"/>
          </ac:picMkLst>
        </pc:picChg>
        <pc:picChg chg="del">
          <ac:chgData name="McHarg, Catherine" userId="88b8f76c-9ae3-4745-88eb-fe0667a22af5" providerId="ADAL" clId="{51299DBB-3C54-4D18-8CC1-C2F32BD4D6A2}" dt="2025-10-13T11:38:31.968" v="958" actId="478"/>
          <ac:picMkLst>
            <pc:docMk/>
            <pc:sldMk cId="920375376" sldId="371"/>
            <ac:picMk id="10" creationId="{7E6614B3-9A71-9D90-BF11-C678F0C3637F}"/>
          </ac:picMkLst>
        </pc:picChg>
        <pc:picChg chg="add mod">
          <ac:chgData name="McHarg, Catherine" userId="88b8f76c-9ae3-4745-88eb-fe0667a22af5" providerId="ADAL" clId="{51299DBB-3C54-4D18-8CC1-C2F32BD4D6A2}" dt="2025-10-13T11:41:47.233" v="993" actId="164"/>
          <ac:picMkLst>
            <pc:docMk/>
            <pc:sldMk cId="920375376" sldId="371"/>
            <ac:picMk id="11" creationId="{D182A0C2-F33B-659B-7AFD-618C5941F982}"/>
          </ac:picMkLst>
        </pc:picChg>
      </pc:sldChg>
      <pc:sldChg chg="addSp delSp modSp mod delAnim chgLayout">
        <pc:chgData name="McHarg, Catherine" userId="88b8f76c-9ae3-4745-88eb-fe0667a22af5" providerId="ADAL" clId="{51299DBB-3C54-4D18-8CC1-C2F32BD4D6A2}" dt="2025-10-13T11:55:19.893" v="1389" actId="962"/>
        <pc:sldMkLst>
          <pc:docMk/>
          <pc:sldMk cId="252503880" sldId="372"/>
        </pc:sldMkLst>
        <pc:spChg chg="mod ord">
          <ac:chgData name="McHarg, Catherine" userId="88b8f76c-9ae3-4745-88eb-fe0667a22af5" providerId="ADAL" clId="{51299DBB-3C54-4D18-8CC1-C2F32BD4D6A2}" dt="2025-10-13T11:46:54.938" v="1074" actId="700"/>
          <ac:spMkLst>
            <pc:docMk/>
            <pc:sldMk cId="252503880" sldId="372"/>
            <ac:spMk id="2" creationId="{B394C6A0-BC0C-4A90-C2E2-AAFDAF8215DB}"/>
          </ac:spMkLst>
        </pc:spChg>
        <pc:spChg chg="add del mod">
          <ac:chgData name="McHarg, Catherine" userId="88b8f76c-9ae3-4745-88eb-fe0667a22af5" providerId="ADAL" clId="{51299DBB-3C54-4D18-8CC1-C2F32BD4D6A2}" dt="2025-10-13T11:46:54.938" v="1074" actId="700"/>
          <ac:spMkLst>
            <pc:docMk/>
            <pc:sldMk cId="252503880" sldId="372"/>
            <ac:spMk id="5" creationId="{D5290F65-4DF7-A017-0397-AB5BF8D48BEE}"/>
          </ac:spMkLst>
        </pc:spChg>
        <pc:spChg chg="add del mod ord">
          <ac:chgData name="McHarg, Catherine" userId="88b8f76c-9ae3-4745-88eb-fe0667a22af5" providerId="ADAL" clId="{51299DBB-3C54-4D18-8CC1-C2F32BD4D6A2}" dt="2025-10-13T11:47:02.501" v="1075" actId="931"/>
          <ac:spMkLst>
            <pc:docMk/>
            <pc:sldMk cId="252503880" sldId="372"/>
            <ac:spMk id="6" creationId="{448BFB0B-313C-D45E-C241-78B0CC514842}"/>
          </ac:spMkLst>
        </pc:spChg>
        <pc:spChg chg="add mod">
          <ac:chgData name="McHarg, Catherine" userId="88b8f76c-9ae3-4745-88eb-fe0667a22af5" providerId="ADAL" clId="{51299DBB-3C54-4D18-8CC1-C2F32BD4D6A2}" dt="2025-10-13T11:49:28.581" v="1095" actId="164"/>
          <ac:spMkLst>
            <pc:docMk/>
            <pc:sldMk cId="252503880" sldId="372"/>
            <ac:spMk id="9" creationId="{093A72DD-BEA1-AD8C-2ABC-C6AF7CDB4545}"/>
          </ac:spMkLst>
        </pc:spChg>
        <pc:grpChg chg="add mod">
          <ac:chgData name="McHarg, Catherine" userId="88b8f76c-9ae3-4745-88eb-fe0667a22af5" providerId="ADAL" clId="{51299DBB-3C54-4D18-8CC1-C2F32BD4D6A2}" dt="2025-10-13T11:49:33.516" v="1096" actId="962"/>
          <ac:grpSpMkLst>
            <pc:docMk/>
            <pc:sldMk cId="252503880" sldId="372"/>
            <ac:grpSpMk id="11" creationId="{4DCE6148-8D32-2301-64D2-2086A0A7C0D3}"/>
          </ac:grpSpMkLst>
        </pc:grpChg>
        <pc:picChg chg="add mod">
          <ac:chgData name="McHarg, Catherine" userId="88b8f76c-9ae3-4745-88eb-fe0667a22af5" providerId="ADAL" clId="{51299DBB-3C54-4D18-8CC1-C2F32BD4D6A2}" dt="2025-10-13T11:55:19.893" v="1389" actId="962"/>
          <ac:picMkLst>
            <pc:docMk/>
            <pc:sldMk cId="252503880" sldId="372"/>
            <ac:picMk id="8" creationId="{1B603AB6-793E-D120-37DF-47EC3106547F}"/>
          </ac:picMkLst>
        </pc:picChg>
        <pc:picChg chg="add mod">
          <ac:chgData name="McHarg, Catherine" userId="88b8f76c-9ae3-4745-88eb-fe0667a22af5" providerId="ADAL" clId="{51299DBB-3C54-4D18-8CC1-C2F32BD4D6A2}" dt="2025-10-13T11:49:28.581" v="1095" actId="164"/>
          <ac:picMkLst>
            <pc:docMk/>
            <pc:sldMk cId="252503880" sldId="372"/>
            <ac:picMk id="10" creationId="{F39F9BA5-1BCF-3887-5493-525293903D0C}"/>
          </ac:picMkLst>
        </pc:picChg>
        <pc:picChg chg="del">
          <ac:chgData name="McHarg, Catherine" userId="88b8f76c-9ae3-4745-88eb-fe0667a22af5" providerId="ADAL" clId="{51299DBB-3C54-4D18-8CC1-C2F32BD4D6A2}" dt="2025-10-13T11:46:38.145" v="1070" actId="478"/>
          <ac:picMkLst>
            <pc:docMk/>
            <pc:sldMk cId="252503880" sldId="372"/>
            <ac:picMk id="14" creationId="{3B863D25-50BC-4A7B-FF9C-CA34EA4D59FB}"/>
          </ac:picMkLst>
        </pc:picChg>
        <pc:picChg chg="del mod">
          <ac:chgData name="McHarg, Catherine" userId="88b8f76c-9ae3-4745-88eb-fe0667a22af5" providerId="ADAL" clId="{51299DBB-3C54-4D18-8CC1-C2F32BD4D6A2}" dt="2025-10-13T11:46:44.104" v="1071" actId="478"/>
          <ac:picMkLst>
            <pc:docMk/>
            <pc:sldMk cId="252503880" sldId="372"/>
            <ac:picMk id="19" creationId="{5B319051-50A5-E486-34FD-4D1A84D2B2AB}"/>
          </ac:picMkLst>
        </pc:picChg>
        <pc:picChg chg="del">
          <ac:chgData name="McHarg, Catherine" userId="88b8f76c-9ae3-4745-88eb-fe0667a22af5" providerId="ADAL" clId="{51299DBB-3C54-4D18-8CC1-C2F32BD4D6A2}" dt="2025-10-13T11:46:50.086" v="1073" actId="478"/>
          <ac:picMkLst>
            <pc:docMk/>
            <pc:sldMk cId="252503880" sldId="372"/>
            <ac:picMk id="20" creationId="{569EF8EA-6A8F-FB6B-D8CC-A4260CAD8DE1}"/>
          </ac:picMkLst>
        </pc:picChg>
      </pc:sldChg>
      <pc:sldChg chg="addSp delSp modSp mod modAnim chgLayout">
        <pc:chgData name="McHarg, Catherine" userId="88b8f76c-9ae3-4745-88eb-fe0667a22af5" providerId="ADAL" clId="{51299DBB-3C54-4D18-8CC1-C2F32BD4D6A2}" dt="2025-10-13T12:15:32.663" v="1650" actId="13244"/>
        <pc:sldMkLst>
          <pc:docMk/>
          <pc:sldMk cId="3471314251" sldId="375"/>
        </pc:sldMkLst>
        <pc:spChg chg="mod ord">
          <ac:chgData name="McHarg, Catherine" userId="88b8f76c-9ae3-4745-88eb-fe0667a22af5" providerId="ADAL" clId="{51299DBB-3C54-4D18-8CC1-C2F32BD4D6A2}" dt="2025-10-13T11:06:05.539" v="744" actId="700"/>
          <ac:spMkLst>
            <pc:docMk/>
            <pc:sldMk cId="3471314251" sldId="375"/>
            <ac:spMk id="2" creationId="{431C2A1A-26B0-E708-5D92-0B1193415217}"/>
          </ac:spMkLst>
        </pc:spChg>
        <pc:spChg chg="add mod">
          <ac:chgData name="McHarg, Catherine" userId="88b8f76c-9ae3-4745-88eb-fe0667a22af5" providerId="ADAL" clId="{51299DBB-3C54-4D18-8CC1-C2F32BD4D6A2}" dt="2025-10-13T11:51:30.553" v="1106" actId="14100"/>
          <ac:spMkLst>
            <pc:docMk/>
            <pc:sldMk cId="3471314251" sldId="375"/>
            <ac:spMk id="3" creationId="{B1B1C93E-2E7C-3799-B3D5-54E88A378246}"/>
          </ac:spMkLst>
        </pc:spChg>
        <pc:spChg chg="mod ord">
          <ac:chgData name="McHarg, Catherine" userId="88b8f76c-9ae3-4745-88eb-fe0667a22af5" providerId="ADAL" clId="{51299DBB-3C54-4D18-8CC1-C2F32BD4D6A2}" dt="2025-10-13T12:15:32.663" v="1650" actId="13244"/>
          <ac:spMkLst>
            <pc:docMk/>
            <pc:sldMk cId="3471314251" sldId="375"/>
            <ac:spMk id="4" creationId="{D9735FA8-A1FB-9E62-3AE7-1E06AD636032}"/>
          </ac:spMkLst>
        </pc:spChg>
        <pc:spChg chg="add mod">
          <ac:chgData name="McHarg, Catherine" userId="88b8f76c-9ae3-4745-88eb-fe0667a22af5" providerId="ADAL" clId="{51299DBB-3C54-4D18-8CC1-C2F32BD4D6A2}" dt="2025-10-13T10:48:37.063" v="361" actId="164"/>
          <ac:spMkLst>
            <pc:docMk/>
            <pc:sldMk cId="3471314251" sldId="375"/>
            <ac:spMk id="5" creationId="{47E4DBEE-6C0F-09C7-FC93-4AF1777B55BC}"/>
          </ac:spMkLst>
        </pc:spChg>
        <pc:spChg chg="mod">
          <ac:chgData name="McHarg, Catherine" userId="88b8f76c-9ae3-4745-88eb-fe0667a22af5" providerId="ADAL" clId="{51299DBB-3C54-4D18-8CC1-C2F32BD4D6A2}" dt="2025-10-13T10:43:35.867" v="315" actId="1076"/>
          <ac:spMkLst>
            <pc:docMk/>
            <pc:sldMk cId="3471314251" sldId="375"/>
            <ac:spMk id="8" creationId="{63223A67-04D4-07BB-8D4F-3DD2D0C7952F}"/>
          </ac:spMkLst>
        </pc:spChg>
        <pc:grpChg chg="add mod">
          <ac:chgData name="McHarg, Catherine" userId="88b8f76c-9ae3-4745-88eb-fe0667a22af5" providerId="ADAL" clId="{51299DBB-3C54-4D18-8CC1-C2F32BD4D6A2}" dt="2025-10-13T11:51:52.973" v="1108" actId="962"/>
          <ac:grpSpMkLst>
            <pc:docMk/>
            <pc:sldMk cId="3471314251" sldId="375"/>
            <ac:grpSpMk id="11" creationId="{483AD098-5D63-5F57-C421-5D307FFE38A9}"/>
          </ac:grpSpMkLst>
        </pc:grpChg>
        <pc:grpChg chg="add mod">
          <ac:chgData name="McHarg, Catherine" userId="88b8f76c-9ae3-4745-88eb-fe0667a22af5" providerId="ADAL" clId="{51299DBB-3C54-4D18-8CC1-C2F32BD4D6A2}" dt="2025-10-13T11:06:16.568" v="746" actId="1076"/>
          <ac:grpSpMkLst>
            <pc:docMk/>
            <pc:sldMk cId="3471314251" sldId="375"/>
            <ac:grpSpMk id="12" creationId="{220083F4-039C-B6CC-073C-108CA147F58B}"/>
          </ac:grpSpMkLst>
        </pc:grpChg>
        <pc:picChg chg="mod ord modCrop">
          <ac:chgData name="McHarg, Catherine" userId="88b8f76c-9ae3-4745-88eb-fe0667a22af5" providerId="ADAL" clId="{51299DBB-3C54-4D18-8CC1-C2F32BD4D6A2}" dt="2025-10-13T11:52:35.159" v="1199" actId="962"/>
          <ac:picMkLst>
            <pc:docMk/>
            <pc:sldMk cId="3471314251" sldId="375"/>
            <ac:picMk id="6" creationId="{10F96737-FD03-A9E0-E0A3-8C2B41909075}"/>
          </ac:picMkLst>
        </pc:picChg>
        <pc:picChg chg="del">
          <ac:chgData name="McHarg, Catherine" userId="88b8f76c-9ae3-4745-88eb-fe0667a22af5" providerId="ADAL" clId="{51299DBB-3C54-4D18-8CC1-C2F32BD4D6A2}" dt="2025-10-13T10:46:42.063" v="333" actId="478"/>
          <ac:picMkLst>
            <pc:docMk/>
            <pc:sldMk cId="3471314251" sldId="375"/>
            <ac:picMk id="7" creationId="{2BDE342B-AA1D-BE6C-EB50-7D9D9EED5747}"/>
          </ac:picMkLst>
        </pc:picChg>
        <pc:picChg chg="add mod">
          <ac:chgData name="McHarg, Catherine" userId="88b8f76c-9ae3-4745-88eb-fe0667a22af5" providerId="ADAL" clId="{51299DBB-3C54-4D18-8CC1-C2F32BD4D6A2}" dt="2025-10-13T11:50:54.953" v="1103" actId="1076"/>
          <ac:picMkLst>
            <pc:docMk/>
            <pc:sldMk cId="3471314251" sldId="375"/>
            <ac:picMk id="9" creationId="{A3850C53-B94B-DD27-DF42-7588CFD95583}"/>
          </ac:picMkLst>
        </pc:picChg>
        <pc:picChg chg="add mod">
          <ac:chgData name="McHarg, Catherine" userId="88b8f76c-9ae3-4745-88eb-fe0667a22af5" providerId="ADAL" clId="{51299DBB-3C54-4D18-8CC1-C2F32BD4D6A2}" dt="2025-10-13T11:51:37.244" v="1107" actId="1076"/>
          <ac:picMkLst>
            <pc:docMk/>
            <pc:sldMk cId="3471314251" sldId="375"/>
            <ac:picMk id="10" creationId="{9E931EA2-68EB-2F19-29D5-9D259F7F5562}"/>
          </ac:picMkLst>
        </pc:picChg>
      </pc:sldChg>
      <pc:sldChg chg="addSp delSp modSp add mod delAnim modAnim chgLayout">
        <pc:chgData name="McHarg, Catherine" userId="88b8f76c-9ae3-4745-88eb-fe0667a22af5" providerId="ADAL" clId="{51299DBB-3C54-4D18-8CC1-C2F32BD4D6A2}" dt="2025-10-13T12:14:27.617" v="1617" actId="207"/>
        <pc:sldMkLst>
          <pc:docMk/>
          <pc:sldMk cId="1042515372" sldId="377"/>
        </pc:sldMkLst>
        <pc:spChg chg="mod ord">
          <ac:chgData name="McHarg, Catherine" userId="88b8f76c-9ae3-4745-88eb-fe0667a22af5" providerId="ADAL" clId="{51299DBB-3C54-4D18-8CC1-C2F32BD4D6A2}" dt="2025-10-13T12:14:27.617" v="1617" actId="207"/>
          <ac:spMkLst>
            <pc:docMk/>
            <pc:sldMk cId="1042515372" sldId="377"/>
            <ac:spMk id="2" creationId="{01AC3AD0-AB79-B985-8972-ED30837EF07E}"/>
          </ac:spMkLst>
        </pc:spChg>
        <pc:spChg chg="mod">
          <ac:chgData name="McHarg, Catherine" userId="88b8f76c-9ae3-4745-88eb-fe0667a22af5" providerId="ADAL" clId="{51299DBB-3C54-4D18-8CC1-C2F32BD4D6A2}" dt="2025-10-13T11:03:16.570" v="735" actId="20577"/>
          <ac:spMkLst>
            <pc:docMk/>
            <pc:sldMk cId="1042515372" sldId="377"/>
            <ac:spMk id="4" creationId="{C0F25004-158D-89A2-2B5D-D95B91F95A3D}"/>
          </ac:spMkLst>
        </pc:spChg>
        <pc:spChg chg="add del mod">
          <ac:chgData name="McHarg, Catherine" userId="88b8f76c-9ae3-4745-88eb-fe0667a22af5" providerId="ADAL" clId="{51299DBB-3C54-4D18-8CC1-C2F32BD4D6A2}" dt="2025-10-13T10:56:12.975" v="419" actId="931"/>
          <ac:spMkLst>
            <pc:docMk/>
            <pc:sldMk cId="1042515372" sldId="377"/>
            <ac:spMk id="8" creationId="{10322F1B-859E-5565-0484-CDEDF7F323A8}"/>
          </ac:spMkLst>
        </pc:spChg>
        <pc:spChg chg="mod topLvl">
          <ac:chgData name="McHarg, Catherine" userId="88b8f76c-9ae3-4745-88eb-fe0667a22af5" providerId="ADAL" clId="{51299DBB-3C54-4D18-8CC1-C2F32BD4D6A2}" dt="2025-10-13T10:59:00.426" v="443" actId="164"/>
          <ac:spMkLst>
            <pc:docMk/>
            <pc:sldMk cId="1042515372" sldId="377"/>
            <ac:spMk id="12" creationId="{36B49A71-45CD-3E93-3E94-1162CBA9051B}"/>
          </ac:spMkLst>
        </pc:spChg>
        <pc:grpChg chg="add del mod">
          <ac:chgData name="McHarg, Catherine" userId="88b8f76c-9ae3-4745-88eb-fe0667a22af5" providerId="ADAL" clId="{51299DBB-3C54-4D18-8CC1-C2F32BD4D6A2}" dt="2025-10-13T10:57:11.515" v="425" actId="165"/>
          <ac:grpSpMkLst>
            <pc:docMk/>
            <pc:sldMk cId="1042515372" sldId="377"/>
            <ac:grpSpMk id="11" creationId="{396E8272-983C-13C8-39CB-E7D028B31DB8}"/>
          </ac:grpSpMkLst>
        </pc:grpChg>
        <pc:grpChg chg="add mod">
          <ac:chgData name="McHarg, Catherine" userId="88b8f76c-9ae3-4745-88eb-fe0667a22af5" providerId="ADAL" clId="{51299DBB-3C54-4D18-8CC1-C2F32BD4D6A2}" dt="2025-10-13T10:59:02.863" v="444" actId="962"/>
          <ac:grpSpMkLst>
            <pc:docMk/>
            <pc:sldMk cId="1042515372" sldId="377"/>
            <ac:grpSpMk id="17" creationId="{27D8A445-5F97-1228-B66C-0526FBDC1422}"/>
          </ac:grpSpMkLst>
        </pc:grpChg>
        <pc:picChg chg="del">
          <ac:chgData name="McHarg, Catherine" userId="88b8f76c-9ae3-4745-88eb-fe0667a22af5" providerId="ADAL" clId="{51299DBB-3C54-4D18-8CC1-C2F32BD4D6A2}" dt="2025-10-13T10:55:24.269" v="414" actId="478"/>
          <ac:picMkLst>
            <pc:docMk/>
            <pc:sldMk cId="1042515372" sldId="377"/>
            <ac:picMk id="5" creationId="{BE9941CF-1B32-AD88-7FD9-F8E279C033DA}"/>
          </ac:picMkLst>
        </pc:picChg>
        <pc:picChg chg="del">
          <ac:chgData name="McHarg, Catherine" userId="88b8f76c-9ae3-4745-88eb-fe0667a22af5" providerId="ADAL" clId="{51299DBB-3C54-4D18-8CC1-C2F32BD4D6A2}" dt="2025-10-13T10:55:26.273" v="415" actId="478"/>
          <ac:picMkLst>
            <pc:docMk/>
            <pc:sldMk cId="1042515372" sldId="377"/>
            <ac:picMk id="6" creationId="{66048813-3AC1-34E5-B985-3F87CC7AAD18}"/>
          </ac:picMkLst>
        </pc:picChg>
        <pc:picChg chg="del">
          <ac:chgData name="McHarg, Catherine" userId="88b8f76c-9ae3-4745-88eb-fe0667a22af5" providerId="ADAL" clId="{51299DBB-3C54-4D18-8CC1-C2F32BD4D6A2}" dt="2025-10-13T10:55:32.156" v="416" actId="478"/>
          <ac:picMkLst>
            <pc:docMk/>
            <pc:sldMk cId="1042515372" sldId="377"/>
            <ac:picMk id="7" creationId="{806C19AB-5D41-4348-DDC6-363DD887ACEC}"/>
          </ac:picMkLst>
        </pc:picChg>
        <pc:picChg chg="add mod ord">
          <ac:chgData name="McHarg, Catherine" userId="88b8f76c-9ae3-4745-88eb-fe0667a22af5" providerId="ADAL" clId="{51299DBB-3C54-4D18-8CC1-C2F32BD4D6A2}" dt="2025-10-13T11:06:26.016" v="748" actId="700"/>
          <ac:picMkLst>
            <pc:docMk/>
            <pc:sldMk cId="1042515372" sldId="377"/>
            <ac:picMk id="10" creationId="{93EF3982-4405-7C83-7ABF-A3F72916F075}"/>
          </ac:picMkLst>
        </pc:picChg>
        <pc:picChg chg="del mod topLvl">
          <ac:chgData name="McHarg, Catherine" userId="88b8f76c-9ae3-4745-88eb-fe0667a22af5" providerId="ADAL" clId="{51299DBB-3C54-4D18-8CC1-C2F32BD4D6A2}" dt="2025-10-13T10:58:50.439" v="441" actId="478"/>
          <ac:picMkLst>
            <pc:docMk/>
            <pc:sldMk cId="1042515372" sldId="377"/>
            <ac:picMk id="13" creationId="{453298BC-FEE4-F89B-2648-93A74A14F6C3}"/>
          </ac:picMkLst>
        </pc:picChg>
        <pc:picChg chg="add mod">
          <ac:chgData name="McHarg, Catherine" userId="88b8f76c-9ae3-4745-88eb-fe0667a22af5" providerId="ADAL" clId="{51299DBB-3C54-4D18-8CC1-C2F32BD4D6A2}" dt="2025-10-13T10:59:00.426" v="443" actId="164"/>
          <ac:picMkLst>
            <pc:docMk/>
            <pc:sldMk cId="1042515372" sldId="377"/>
            <ac:picMk id="14" creationId="{FE5B06B8-7AFB-981A-CC37-DBBF6135DE38}"/>
          </ac:picMkLst>
        </pc:picChg>
        <pc:cxnChg chg="add del">
          <ac:chgData name="McHarg, Catherine" userId="88b8f76c-9ae3-4745-88eb-fe0667a22af5" providerId="ADAL" clId="{51299DBB-3C54-4D18-8CC1-C2F32BD4D6A2}" dt="2025-10-13T10:58:02.524" v="434" actId="478"/>
          <ac:cxnSpMkLst>
            <pc:docMk/>
            <pc:sldMk cId="1042515372" sldId="377"/>
            <ac:cxnSpMk id="16" creationId="{F26DD569-A883-FC37-246C-6C8F33A2EDE3}"/>
          </ac:cxnSpMkLst>
        </pc:cxnChg>
      </pc:sldChg>
      <pc:sldChg chg="addSp delSp modSp add del mod">
        <pc:chgData name="McHarg, Catherine" userId="88b8f76c-9ae3-4745-88eb-fe0667a22af5" providerId="ADAL" clId="{51299DBB-3C54-4D18-8CC1-C2F32BD4D6A2}" dt="2025-10-13T10:56:30.789" v="422" actId="2696"/>
        <pc:sldMkLst>
          <pc:docMk/>
          <pc:sldMk cId="363400232" sldId="378"/>
        </pc:sldMkLst>
        <pc:spChg chg="add mod">
          <ac:chgData name="McHarg, Catherine" userId="88b8f76c-9ae3-4745-88eb-fe0667a22af5" providerId="ADAL" clId="{51299DBB-3C54-4D18-8CC1-C2F32BD4D6A2}" dt="2025-10-13T10:54:44.002" v="413" actId="1076"/>
          <ac:spMkLst>
            <pc:docMk/>
            <pc:sldMk cId="363400232" sldId="378"/>
            <ac:spMk id="11" creationId="{8A5B8029-DA9C-BD43-5EFD-926C521F15CB}"/>
          </ac:spMkLst>
        </pc:spChg>
        <pc:grpChg chg="del">
          <ac:chgData name="McHarg, Catherine" userId="88b8f76c-9ae3-4745-88eb-fe0667a22af5" providerId="ADAL" clId="{51299DBB-3C54-4D18-8CC1-C2F32BD4D6A2}" dt="2025-10-13T10:52:50.678" v="398" actId="478"/>
          <ac:grpSpMkLst>
            <pc:docMk/>
            <pc:sldMk cId="363400232" sldId="378"/>
            <ac:grpSpMk id="9" creationId="{CE20262F-8F5C-DCB2-7DC5-082823DBD937}"/>
          </ac:grpSpMkLst>
        </pc:grpChg>
        <pc:picChg chg="mod">
          <ac:chgData name="McHarg, Catherine" userId="88b8f76c-9ae3-4745-88eb-fe0667a22af5" providerId="ADAL" clId="{51299DBB-3C54-4D18-8CC1-C2F32BD4D6A2}" dt="2025-10-13T10:54:24.765" v="408" actId="1076"/>
          <ac:picMkLst>
            <pc:docMk/>
            <pc:sldMk cId="363400232" sldId="378"/>
            <ac:picMk id="5" creationId="{B064CA89-15DD-7605-58FE-7073E5827D50}"/>
          </ac:picMkLst>
        </pc:picChg>
        <pc:picChg chg="del">
          <ac:chgData name="McHarg, Catherine" userId="88b8f76c-9ae3-4745-88eb-fe0667a22af5" providerId="ADAL" clId="{51299DBB-3C54-4D18-8CC1-C2F32BD4D6A2}" dt="2025-10-13T10:54:26.165" v="409" actId="478"/>
          <ac:picMkLst>
            <pc:docMk/>
            <pc:sldMk cId="363400232" sldId="378"/>
            <ac:picMk id="6" creationId="{168382B6-5BD4-36A9-F24F-E57D34D5938E}"/>
          </ac:picMkLst>
        </pc:picChg>
        <pc:picChg chg="add del">
          <ac:chgData name="McHarg, Catherine" userId="88b8f76c-9ae3-4745-88eb-fe0667a22af5" providerId="ADAL" clId="{51299DBB-3C54-4D18-8CC1-C2F32BD4D6A2}" dt="2025-10-13T10:54:43.412" v="412" actId="478"/>
          <ac:picMkLst>
            <pc:docMk/>
            <pc:sldMk cId="363400232" sldId="378"/>
            <ac:picMk id="7" creationId="{DBECA7F4-B5D9-D724-87BD-38CBCD5A23D9}"/>
          </ac:picMkLst>
        </pc:picChg>
      </pc:sldChg>
      <pc:sldChg chg="addSp delSp modSp add mod addAnim delAnim modAnim chgLayout">
        <pc:chgData name="McHarg, Catherine" userId="88b8f76c-9ae3-4745-88eb-fe0667a22af5" providerId="ADAL" clId="{51299DBB-3C54-4D18-8CC1-C2F32BD4D6A2}" dt="2025-10-13T12:14:41.907" v="1623" actId="207"/>
        <pc:sldMkLst>
          <pc:docMk/>
          <pc:sldMk cId="3218208837" sldId="378"/>
        </pc:sldMkLst>
        <pc:spChg chg="mod ord">
          <ac:chgData name="McHarg, Catherine" userId="88b8f76c-9ae3-4745-88eb-fe0667a22af5" providerId="ADAL" clId="{51299DBB-3C54-4D18-8CC1-C2F32BD4D6A2}" dt="2025-10-13T12:14:41.907" v="1623" actId="207"/>
          <ac:spMkLst>
            <pc:docMk/>
            <pc:sldMk cId="3218208837" sldId="378"/>
            <ac:spMk id="2" creationId="{590315EF-FEED-E613-9D99-86444CA56663}"/>
          </ac:spMkLst>
        </pc:spChg>
        <pc:spChg chg="add del mod">
          <ac:chgData name="McHarg, Catherine" userId="88b8f76c-9ae3-4745-88eb-fe0667a22af5" providerId="ADAL" clId="{51299DBB-3C54-4D18-8CC1-C2F32BD4D6A2}" dt="2025-10-13T11:09:58.262" v="751" actId="478"/>
          <ac:spMkLst>
            <pc:docMk/>
            <pc:sldMk cId="3218208837" sldId="378"/>
            <ac:spMk id="5" creationId="{324C4B7A-20CF-2F11-3615-F0DCB5138AD6}"/>
          </ac:spMkLst>
        </pc:spChg>
        <pc:spChg chg="add del mod">
          <ac:chgData name="McHarg, Catherine" userId="88b8f76c-9ae3-4745-88eb-fe0667a22af5" providerId="ADAL" clId="{51299DBB-3C54-4D18-8CC1-C2F32BD4D6A2}" dt="2025-10-13T11:15:56.234" v="844" actId="931"/>
          <ac:spMkLst>
            <pc:docMk/>
            <pc:sldMk cId="3218208837" sldId="378"/>
            <ac:spMk id="7" creationId="{56B57C6E-0BCE-D20A-C997-FA750D372987}"/>
          </ac:spMkLst>
        </pc:spChg>
        <pc:spChg chg="add del mod">
          <ac:chgData name="McHarg, Catherine" userId="88b8f76c-9ae3-4745-88eb-fe0667a22af5" providerId="ADAL" clId="{51299DBB-3C54-4D18-8CC1-C2F32BD4D6A2}" dt="2025-10-13T12:10:19.083" v="1501" actId="931"/>
          <ac:spMkLst>
            <pc:docMk/>
            <pc:sldMk cId="3218208837" sldId="378"/>
            <ac:spMk id="15" creationId="{6FE47B54-2041-05EF-AAAB-35279330BC9A}"/>
          </ac:spMkLst>
        </pc:spChg>
        <pc:spChg chg="mod">
          <ac:chgData name="McHarg, Catherine" userId="88b8f76c-9ae3-4745-88eb-fe0667a22af5" providerId="ADAL" clId="{51299DBB-3C54-4D18-8CC1-C2F32BD4D6A2}" dt="2025-10-13T12:10:42.749" v="1505" actId="14100"/>
          <ac:spMkLst>
            <pc:docMk/>
            <pc:sldMk cId="3218208837" sldId="378"/>
            <ac:spMk id="19" creationId="{A72323B6-04ED-F914-D469-8CFDB128DA84}"/>
          </ac:spMkLst>
        </pc:spChg>
        <pc:grpChg chg="add del">
          <ac:chgData name="McHarg, Catherine" userId="88b8f76c-9ae3-4745-88eb-fe0667a22af5" providerId="ADAL" clId="{51299DBB-3C54-4D18-8CC1-C2F32BD4D6A2}" dt="2025-10-13T11:15:41.850" v="842" actId="478"/>
          <ac:grpSpMkLst>
            <pc:docMk/>
            <pc:sldMk cId="3218208837" sldId="378"/>
            <ac:grpSpMk id="14" creationId="{F7A5C449-5AC4-50D4-EDC4-E4F5D2D6EBCC}"/>
          </ac:grpSpMkLst>
        </pc:grpChg>
        <pc:grpChg chg="add mod">
          <ac:chgData name="McHarg, Catherine" userId="88b8f76c-9ae3-4745-88eb-fe0667a22af5" providerId="ADAL" clId="{51299DBB-3C54-4D18-8CC1-C2F32BD4D6A2}" dt="2025-10-13T12:10:34.533" v="1503" actId="1076"/>
          <ac:grpSpMkLst>
            <pc:docMk/>
            <pc:sldMk cId="3218208837" sldId="378"/>
            <ac:grpSpMk id="18" creationId="{C6D9DA77-6367-4235-8CB6-C3C3EF386426}"/>
          </ac:grpSpMkLst>
        </pc:grpChg>
        <pc:picChg chg="add del mod">
          <ac:chgData name="McHarg, Catherine" userId="88b8f76c-9ae3-4745-88eb-fe0667a22af5" providerId="ADAL" clId="{51299DBB-3C54-4D18-8CC1-C2F32BD4D6A2}" dt="2025-10-13T12:10:12.147" v="1500" actId="478"/>
          <ac:picMkLst>
            <pc:docMk/>
            <pc:sldMk cId="3218208837" sldId="378"/>
            <ac:picMk id="9" creationId="{4C3E0BAC-8899-7FAD-07DF-55BC2B699111}"/>
          </ac:picMkLst>
        </pc:picChg>
        <pc:picChg chg="add del mod ord">
          <ac:chgData name="McHarg, Catherine" userId="88b8f76c-9ae3-4745-88eb-fe0667a22af5" providerId="ADAL" clId="{51299DBB-3C54-4D18-8CC1-C2F32BD4D6A2}" dt="2025-10-13T11:15:48.168" v="843" actId="478"/>
          <ac:picMkLst>
            <pc:docMk/>
            <pc:sldMk cId="3218208837" sldId="378"/>
            <ac:picMk id="11" creationId="{557288D1-5753-DD1E-441A-7E5E9D1B1CB9}"/>
          </ac:picMkLst>
        </pc:picChg>
        <pc:picChg chg="add mod">
          <ac:chgData name="McHarg, Catherine" userId="88b8f76c-9ae3-4745-88eb-fe0667a22af5" providerId="ADAL" clId="{51299DBB-3C54-4D18-8CC1-C2F32BD4D6A2}" dt="2025-10-13T12:11:19.395" v="1603" actId="962"/>
          <ac:picMkLst>
            <pc:docMk/>
            <pc:sldMk cId="3218208837" sldId="378"/>
            <ac:picMk id="17" creationId="{AEE8601B-C387-A3D4-1BD7-4078C140274E}"/>
          </ac:picMkLst>
        </pc:picChg>
        <pc:picChg chg="mod">
          <ac:chgData name="McHarg, Catherine" userId="88b8f76c-9ae3-4745-88eb-fe0667a22af5" providerId="ADAL" clId="{51299DBB-3C54-4D18-8CC1-C2F32BD4D6A2}" dt="2025-10-13T12:10:31.256" v="1502"/>
          <ac:picMkLst>
            <pc:docMk/>
            <pc:sldMk cId="3218208837" sldId="378"/>
            <ac:picMk id="20" creationId="{0C1D07FA-1F03-1029-41FC-49369573193B}"/>
          </ac:picMkLst>
        </pc:picChg>
      </pc:sldChg>
      <pc:sldChg chg="addSp delSp modSp add mod delAnim">
        <pc:chgData name="McHarg, Catherine" userId="88b8f76c-9ae3-4745-88eb-fe0667a22af5" providerId="ADAL" clId="{51299DBB-3C54-4D18-8CC1-C2F32BD4D6A2}" dt="2025-10-13T12:15:22.081" v="1649" actId="20577"/>
        <pc:sldMkLst>
          <pc:docMk/>
          <pc:sldMk cId="980879301" sldId="379"/>
        </pc:sldMkLst>
        <pc:spChg chg="mod">
          <ac:chgData name="McHarg, Catherine" userId="88b8f76c-9ae3-4745-88eb-fe0667a22af5" providerId="ADAL" clId="{51299DBB-3C54-4D18-8CC1-C2F32BD4D6A2}" dt="2025-10-13T12:15:22.081" v="1649" actId="20577"/>
          <ac:spMkLst>
            <pc:docMk/>
            <pc:sldMk cId="980879301" sldId="379"/>
            <ac:spMk id="2" creationId="{E9CE792F-9DCD-567C-7D37-A8990A5F1C6E}"/>
          </ac:spMkLst>
        </pc:spChg>
        <pc:spChg chg="del mod">
          <ac:chgData name="McHarg, Catherine" userId="88b8f76c-9ae3-4745-88eb-fe0667a22af5" providerId="ADAL" clId="{51299DBB-3C54-4D18-8CC1-C2F32BD4D6A2}" dt="2025-10-13T11:43:33.044" v="1065"/>
          <ac:spMkLst>
            <pc:docMk/>
            <pc:sldMk cId="980879301" sldId="379"/>
            <ac:spMk id="4" creationId="{D10E6849-E38F-9CA5-B4C0-04E99E26459C}"/>
          </ac:spMkLst>
        </pc:spChg>
        <pc:spChg chg="add del mod">
          <ac:chgData name="McHarg, Catherine" userId="88b8f76c-9ae3-4745-88eb-fe0667a22af5" providerId="ADAL" clId="{51299DBB-3C54-4D18-8CC1-C2F32BD4D6A2}" dt="2025-10-13T11:37:51.224" v="954" actId="478"/>
          <ac:spMkLst>
            <pc:docMk/>
            <pc:sldMk cId="980879301" sldId="379"/>
            <ac:spMk id="5" creationId="{C39D44B3-3643-9E17-CDFB-4384BBDA4723}"/>
          </ac:spMkLst>
        </pc:spChg>
        <pc:spChg chg="add del mod">
          <ac:chgData name="McHarg, Catherine" userId="88b8f76c-9ae3-4745-88eb-fe0667a22af5" providerId="ADAL" clId="{51299DBB-3C54-4D18-8CC1-C2F32BD4D6A2}" dt="2025-10-13T11:40:17.220" v="967" actId="931"/>
          <ac:spMkLst>
            <pc:docMk/>
            <pc:sldMk cId="980879301" sldId="379"/>
            <ac:spMk id="7" creationId="{E9662016-7C1B-B74A-9992-8D927A6D111B}"/>
          </ac:spMkLst>
        </pc:spChg>
        <pc:picChg chg="add del mod">
          <ac:chgData name="McHarg, Catherine" userId="88b8f76c-9ae3-4745-88eb-fe0667a22af5" providerId="ADAL" clId="{51299DBB-3C54-4D18-8CC1-C2F32BD4D6A2}" dt="2025-10-13T11:38:25.062" v="956" actId="478"/>
          <ac:picMkLst>
            <pc:docMk/>
            <pc:sldMk cId="980879301" sldId="379"/>
            <ac:picMk id="8" creationId="{2DCE7337-2377-AEB5-B674-3F373C3FEF02}"/>
          </ac:picMkLst>
        </pc:picChg>
        <pc:picChg chg="del mod">
          <ac:chgData name="McHarg, Catherine" userId="88b8f76c-9ae3-4745-88eb-fe0667a22af5" providerId="ADAL" clId="{51299DBB-3C54-4D18-8CC1-C2F32BD4D6A2}" dt="2025-10-13T11:38:29.161" v="957" actId="478"/>
          <ac:picMkLst>
            <pc:docMk/>
            <pc:sldMk cId="980879301" sldId="379"/>
            <ac:picMk id="10" creationId="{C29676F7-D7FA-8426-04BA-DCC18522417F}"/>
          </ac:picMkLst>
        </pc:picChg>
        <pc:picChg chg="add mod">
          <ac:chgData name="McHarg, Catherine" userId="88b8f76c-9ae3-4745-88eb-fe0667a22af5" providerId="ADAL" clId="{51299DBB-3C54-4D18-8CC1-C2F32BD4D6A2}" dt="2025-10-13T11:55:06.374" v="1361" actId="962"/>
          <ac:picMkLst>
            <pc:docMk/>
            <pc:sldMk cId="980879301" sldId="379"/>
            <ac:picMk id="11" creationId="{43173110-B449-FF98-FA52-398DA37EDD5E}"/>
          </ac:picMkLst>
        </pc:picChg>
      </pc:sldChg>
      <pc:sldChg chg="add del">
        <pc:chgData name="McHarg, Catherine" userId="88b8f76c-9ae3-4745-88eb-fe0667a22af5" providerId="ADAL" clId="{51299DBB-3C54-4D18-8CC1-C2F32BD4D6A2}" dt="2025-10-13T11:37:03.532" v="950" actId="2890"/>
        <pc:sldMkLst>
          <pc:docMk/>
          <pc:sldMk cId="2982665950" sldId="379"/>
        </pc:sldMkLst>
      </pc:sldChg>
      <pc:sldChg chg="add del">
        <pc:chgData name="McHarg, Catherine" userId="88b8f76c-9ae3-4745-88eb-fe0667a22af5" providerId="ADAL" clId="{51299DBB-3C54-4D18-8CC1-C2F32BD4D6A2}" dt="2025-10-13T11:48:36.737" v="1080" actId="47"/>
        <pc:sldMkLst>
          <pc:docMk/>
          <pc:sldMk cId="1627441238" sldId="38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1944299-672F-11EE-16BA-E31C18584D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68AE45-B4D7-0013-3592-80BC1DD14AB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69F94-C859-B74E-8120-19D32CC83F4F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2E9E07-0643-32BA-F461-AD6FCB4DE29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2F9C54-3384-9C1B-B200-63D107E22E1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90668D-9747-7B40-AB07-D99BCB2AD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76731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F83990-A5BB-0244-AEBF-938B6F8000C9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FFB68-4C17-3C4E-8F1F-E2E74032E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832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@historicengland.org.uk?subject=Education%20Resources" TargetMode="External"/><Relationship Id="rId2" Type="http://schemas.openxmlformats.org/officeDocument/2006/relationships/hyperlink" Target="http://www.historicengland.org.uk/education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@historicengland.org.uk?subject=Education%20Resources" TargetMode="External"/><Relationship Id="rId2" Type="http://schemas.openxmlformats.org/officeDocument/2006/relationships/hyperlink" Target="http://www.historicengland.org.uk/education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@historicengland.org.uk?subject=Education%20Resources" TargetMode="External"/><Relationship Id="rId2" Type="http://schemas.openxmlformats.org/officeDocument/2006/relationships/hyperlink" Target="http://www.historicengland.org.uk/education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@historicengland.org.uk?subject=Education%20Resources" TargetMode="External"/><Relationship Id="rId2" Type="http://schemas.openxmlformats.org/officeDocument/2006/relationships/hyperlink" Target="http://www.historicengland.org.uk/education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ront Cover -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C63036-2AAB-6E04-89BC-E62DFBB81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404622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65B9E4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grpSp>
        <p:nvGrpSpPr>
          <p:cNvPr id="7" name="Group 2">
            <a:extLst>
              <a:ext uri="{FF2B5EF4-FFF2-40B4-BE49-F238E27FC236}">
                <a16:creationId xmlns:a16="http://schemas.microsoft.com/office/drawing/2014/main" id="{369C1781-720E-1D93-58A4-0181FF076E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2" y="0"/>
            <a:ext cx="4122821" cy="6858000"/>
            <a:chOff x="0" y="0"/>
            <a:chExt cx="1825933" cy="3408051"/>
          </a:xfrm>
          <a:solidFill>
            <a:srgbClr val="4884EE"/>
          </a:solidFill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A3C66558-6BC5-3EAF-D9D4-3E5DD05ACF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825933" cy="3408051"/>
            </a:xfrm>
            <a:custGeom>
              <a:avLst/>
              <a:gdLst/>
              <a:ahLst/>
              <a:cxnLst/>
              <a:rect l="l" t="t" r="r" b="b"/>
              <a:pathLst>
                <a:path w="1825933" h="3408051">
                  <a:moveTo>
                    <a:pt x="0" y="0"/>
                  </a:moveTo>
                  <a:lnTo>
                    <a:pt x="1825933" y="0"/>
                  </a:lnTo>
                  <a:lnTo>
                    <a:pt x="1825933" y="3408051"/>
                  </a:lnTo>
                  <a:lnTo>
                    <a:pt x="0" y="3408051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9E87A62-87CE-37A0-C03A-E79436DB79B7}"/>
              </a:ext>
            </a:extLst>
          </p:cNvPr>
          <p:cNvSpPr txBox="1"/>
          <p:nvPr userDrawn="1"/>
        </p:nvSpPr>
        <p:spPr>
          <a:xfrm>
            <a:off x="343407" y="1693087"/>
            <a:ext cx="3857005" cy="707886"/>
          </a:xfrm>
          <a:prstGeom prst="rect">
            <a:avLst/>
          </a:prstGeom>
          <a:noFill/>
        </p:spPr>
        <p:txBody>
          <a:bodyPr wrap="square" lIns="0" rIns="90000" rtlCol="0">
            <a:spAutoFit/>
          </a:bodyPr>
          <a:lstStyle/>
          <a:p>
            <a:r>
              <a:rPr lang="en-US" sz="4000" b="1" i="0" baseline="0">
                <a:solidFill>
                  <a:schemeClr val="bg1"/>
                </a:solidFill>
                <a:latin typeface="Arial" panose="020B0604020202020204" pitchFamily="34" charset="0"/>
              </a:rPr>
              <a:t>Education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867521-F3A6-44BC-B943-55AC31C435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709" y="2559090"/>
            <a:ext cx="3578970" cy="2410371"/>
          </a:xfrm>
          <a:prstGeom prst="rect">
            <a:avLst/>
          </a:prstGeo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Title here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86F0CE02-6F25-7873-FF45-05A1A8F286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2819" y="0"/>
            <a:ext cx="8069181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5" name="Picture 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9FA119A7-2D46-F6BE-F2EF-F213BF2297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9149" y="485985"/>
            <a:ext cx="1980733" cy="92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897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- Title+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0ECA9B9A-3111-4A58-2F7B-030E6944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10996613" cy="710288"/>
          </a:xfrm>
          <a:prstGeom prst="rect">
            <a:avLst/>
          </a:prstGeom>
        </p:spPr>
        <p:txBody>
          <a:bodyPr lIns="0"/>
          <a:lstStyle>
            <a:lvl1pPr>
              <a:defRPr sz="3200" baseline="0">
                <a:solidFill>
                  <a:srgbClr val="4884EE"/>
                </a:solidFill>
              </a:defRPr>
            </a:lvl1pPr>
          </a:lstStyle>
          <a:p>
            <a:r>
              <a:rPr lang="en-GB"/>
              <a:t>Click to edit</a:t>
            </a:r>
            <a:endParaRPr lang="en-US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885" y="1470244"/>
            <a:ext cx="10971915" cy="4320194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  <a:p>
            <a:pPr lvl="1"/>
            <a:r>
              <a:rPr lang="en-GB"/>
              <a:t>Bullet level</a:t>
            </a:r>
          </a:p>
          <a:p>
            <a:pPr lvl="2"/>
            <a:r>
              <a:rPr lang="en-GB"/>
              <a:t>Second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B7D3DE-DD22-069A-F37E-A57DB023C08C}"/>
              </a:ext>
            </a:extLst>
          </p:cNvPr>
          <p:cNvSpPr txBox="1"/>
          <p:nvPr userDrawn="1"/>
        </p:nvSpPr>
        <p:spPr>
          <a:xfrm>
            <a:off x="357187" y="6213394"/>
            <a:ext cx="8801101" cy="376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16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resources at </a:t>
            </a:r>
            <a:r>
              <a:rPr lang="en-US" sz="16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HistoricEngland.org.uk/Education</a:t>
            </a:r>
            <a:r>
              <a:rPr lang="en-US" sz="16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16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contact@historicengland.org.uk</a:t>
            </a:r>
            <a:endParaRPr lang="en-US" sz="1600" baseline="0">
              <a:solidFill>
                <a:srgbClr val="7373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5">
            <a:extLst>
              <a:ext uri="{FF2B5EF4-FFF2-40B4-BE49-F238E27FC236}">
                <a16:creationId xmlns:a16="http://schemas.microsoft.com/office/drawing/2014/main" id="{0686A806-8B99-4CCF-73F4-B0B3B2E133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357186" y="6102232"/>
            <a:ext cx="10996613" cy="5038"/>
          </a:xfrm>
          <a:prstGeom prst="line">
            <a:avLst/>
          </a:prstGeom>
          <a:ln w="19050" cap="rnd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19DB756-A867-6970-B27D-6C8088C799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46659" y="3101506"/>
            <a:ext cx="6857998" cy="654989"/>
            <a:chOff x="0" y="0"/>
            <a:chExt cx="1993384" cy="182252"/>
          </a:xfrm>
          <a:solidFill>
            <a:srgbClr val="4884EE"/>
          </a:solidFill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CDB78576-8341-CDEB-52BF-A23029EEB7AE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3A24FEE-C627-9178-2CB9-42A0686575D0}"/>
              </a:ext>
            </a:extLst>
          </p:cNvPr>
          <p:cNvSpPr txBox="1"/>
          <p:nvPr userDrawn="1"/>
        </p:nvSpPr>
        <p:spPr>
          <a:xfrm rot="5400000">
            <a:off x="10144562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  <p:pic>
        <p:nvPicPr>
          <p:cNvPr id="6" name="Picture 5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56E81F88-915F-1816-8C91-A867A1F587A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46207" y="6095086"/>
            <a:ext cx="1686011" cy="78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0285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age - Title+Content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0ECA9B9A-3111-4A58-2F7B-030E6944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10996613" cy="710288"/>
          </a:xfrm>
          <a:prstGeom prst="rect">
            <a:avLst/>
          </a:prstGeom>
        </p:spPr>
        <p:txBody>
          <a:bodyPr lIns="0"/>
          <a:lstStyle>
            <a:lvl1pPr>
              <a:defRPr sz="3200" baseline="0">
                <a:solidFill>
                  <a:srgbClr val="4884EE"/>
                </a:solidFill>
              </a:defRPr>
            </a:lvl1pPr>
          </a:lstStyle>
          <a:p>
            <a:r>
              <a:rPr lang="en-GB"/>
              <a:t>Click to edit</a:t>
            </a:r>
            <a:endParaRPr lang="en-US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885" y="1470244"/>
            <a:ext cx="10971915" cy="5022630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  <a:p>
            <a:pPr lvl="1"/>
            <a:r>
              <a:rPr lang="en-GB"/>
              <a:t>Bullet level</a:t>
            </a:r>
          </a:p>
          <a:p>
            <a:pPr lvl="2"/>
            <a:r>
              <a:rPr lang="en-GB"/>
              <a:t>Second level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F1826450-9BA5-EA65-DD96-DC9A29EED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46659" y="3101506"/>
            <a:ext cx="6857998" cy="654989"/>
            <a:chOff x="0" y="0"/>
            <a:chExt cx="1993384" cy="182252"/>
          </a:xfrm>
          <a:solidFill>
            <a:srgbClr val="4884EE"/>
          </a:solidFill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5B108CE3-C1DA-993E-3308-D5542984B142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A7D7CF76-EDD8-348C-EEBB-FFF14D632F8B}"/>
              </a:ext>
            </a:extLst>
          </p:cNvPr>
          <p:cNvSpPr txBox="1"/>
          <p:nvPr userDrawn="1"/>
        </p:nvSpPr>
        <p:spPr>
          <a:xfrm rot="5400000">
            <a:off x="10144562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</p:spTree>
    <p:extLst>
      <p:ext uri="{BB962C8B-B14F-4D97-AF65-F5344CB8AC3E}">
        <p14:creationId xmlns:p14="http://schemas.microsoft.com/office/powerpoint/2010/main" val="7716993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- Content Block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BA10B67-A54C-2859-F342-DD804B0F7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7" y="-1032572"/>
            <a:ext cx="10515600" cy="982193"/>
          </a:xfrm>
        </p:spPr>
        <p:txBody>
          <a:bodyPr/>
          <a:lstStyle>
            <a:lvl1pPr>
              <a:defRPr baseline="0">
                <a:solidFill>
                  <a:srgbClr val="4884EE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885" y="391178"/>
            <a:ext cx="10971915" cy="5399260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  <a:p>
            <a:pPr lvl="1"/>
            <a:r>
              <a:rPr lang="en-GB"/>
              <a:t>Bullet level</a:t>
            </a:r>
          </a:p>
          <a:p>
            <a:pPr lvl="2"/>
            <a:r>
              <a:rPr lang="en-GB"/>
              <a:t>Second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B7D3DE-DD22-069A-F37E-A57DB023C08C}"/>
              </a:ext>
            </a:extLst>
          </p:cNvPr>
          <p:cNvSpPr txBox="1"/>
          <p:nvPr userDrawn="1"/>
        </p:nvSpPr>
        <p:spPr>
          <a:xfrm>
            <a:off x="357187" y="6213394"/>
            <a:ext cx="8801101" cy="376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16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resources at </a:t>
            </a:r>
            <a:r>
              <a:rPr lang="en-US" sz="16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HistoricEngland.org.uk/Education</a:t>
            </a:r>
            <a:r>
              <a:rPr lang="en-US" sz="16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16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contact@historicengland.org.uk</a:t>
            </a:r>
            <a:endParaRPr lang="en-US" sz="1600" baseline="0">
              <a:solidFill>
                <a:srgbClr val="7373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5">
            <a:extLst>
              <a:ext uri="{FF2B5EF4-FFF2-40B4-BE49-F238E27FC236}">
                <a16:creationId xmlns:a16="http://schemas.microsoft.com/office/drawing/2014/main" id="{8DC9ECEE-0EE8-C1DE-10B8-270F3DA5D0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357186" y="6102232"/>
            <a:ext cx="10996613" cy="5038"/>
          </a:xfrm>
          <a:prstGeom prst="line">
            <a:avLst/>
          </a:prstGeom>
          <a:ln w="19050" cap="rnd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9D3DEBF1-A726-4119-AA69-710F4FA96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46659" y="3101506"/>
            <a:ext cx="6857998" cy="654989"/>
            <a:chOff x="0" y="0"/>
            <a:chExt cx="1993384" cy="182252"/>
          </a:xfrm>
          <a:solidFill>
            <a:srgbClr val="4884EE"/>
          </a:solidFill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EFC81186-7EDA-2755-7C48-0FBEB4CB69F0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31CECC0-AE42-54C2-B744-639265443C39}"/>
              </a:ext>
            </a:extLst>
          </p:cNvPr>
          <p:cNvSpPr txBox="1"/>
          <p:nvPr userDrawn="1"/>
        </p:nvSpPr>
        <p:spPr>
          <a:xfrm rot="5400000">
            <a:off x="10144562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  <p:pic>
        <p:nvPicPr>
          <p:cNvPr id="8" name="Picture 7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924B26B4-BDBF-FF19-CD1D-F85A62B37E9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46207" y="6095086"/>
            <a:ext cx="1686011" cy="78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855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-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8">
            <a:extLst>
              <a:ext uri="{FF2B5EF4-FFF2-40B4-BE49-F238E27FC236}">
                <a16:creationId xmlns:a16="http://schemas.microsoft.com/office/drawing/2014/main" id="{858C5593-7A4D-F1CA-FAE6-FE2094900D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185" y="759956"/>
            <a:ext cx="10996613" cy="710288"/>
          </a:xfrm>
          <a:prstGeom prst="rect">
            <a:avLst/>
          </a:prstGeom>
        </p:spPr>
        <p:txBody>
          <a:bodyPr lIns="0"/>
          <a:lstStyle>
            <a:lvl1pPr algn="ctr">
              <a:defRPr sz="460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– Big Statements</a:t>
            </a: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4AC80B6-5158-96C5-F3E2-F3233BB9C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885" y="2158706"/>
            <a:ext cx="10971915" cy="3631732"/>
          </a:xfrm>
          <a:prstGeom prst="rect">
            <a:avLst/>
          </a:prstGeom>
        </p:spPr>
        <p:txBody>
          <a:bodyPr lIns="0" rIns="90000"/>
          <a:lstStyle>
            <a:lvl1pPr marL="0" indent="0" algn="ctr">
              <a:buFontTx/>
              <a:buNone/>
              <a:defRPr sz="3200" b="1" i="0" baseline="0"/>
            </a:lvl1pPr>
            <a:lvl2pPr marL="457200" indent="0" algn="ctr">
              <a:buFontTx/>
              <a:buNone/>
              <a:defRPr/>
            </a:lvl2pPr>
            <a:lvl3pPr marL="914400" indent="0" algn="ctr">
              <a:buFontTx/>
              <a:buNone/>
              <a:defRPr/>
            </a:lvl3pPr>
            <a:lvl4pPr marL="1371600" indent="0" algn="ctr">
              <a:buFontTx/>
              <a:buNone/>
              <a:defRPr/>
            </a:lvl4pPr>
            <a:lvl5pPr marL="1828800" indent="0" algn="ctr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B7D3DE-DD22-069A-F37E-A57DB023C08C}"/>
              </a:ext>
            </a:extLst>
          </p:cNvPr>
          <p:cNvSpPr txBox="1"/>
          <p:nvPr userDrawn="1"/>
        </p:nvSpPr>
        <p:spPr>
          <a:xfrm>
            <a:off x="357187" y="6213394"/>
            <a:ext cx="8801101" cy="376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16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resources at </a:t>
            </a:r>
            <a:r>
              <a:rPr lang="en-US" sz="16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HistoricEngland.org.uk/Education</a:t>
            </a:r>
            <a:r>
              <a:rPr lang="en-US" sz="16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16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contact@historicengland.org.uk</a:t>
            </a:r>
            <a:endParaRPr lang="en-US" sz="1600" baseline="0">
              <a:solidFill>
                <a:srgbClr val="7373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5">
            <a:extLst>
              <a:ext uri="{FF2B5EF4-FFF2-40B4-BE49-F238E27FC236}">
                <a16:creationId xmlns:a16="http://schemas.microsoft.com/office/drawing/2014/main" id="{8DC9ECEE-0EE8-C1DE-10B8-270F3DA5D0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357186" y="6102232"/>
            <a:ext cx="10996613" cy="5038"/>
          </a:xfrm>
          <a:prstGeom prst="line">
            <a:avLst/>
          </a:prstGeom>
          <a:ln w="19050" cap="rnd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C351575D-B07A-53D8-CD9C-3745A2CEE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46659" y="3101506"/>
            <a:ext cx="6857998" cy="654989"/>
            <a:chOff x="0" y="0"/>
            <a:chExt cx="1993384" cy="182252"/>
          </a:xfrm>
          <a:solidFill>
            <a:srgbClr val="4884EE"/>
          </a:solidFill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942005C2-83E2-9AD6-7773-B71FC23283C9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637856E-7827-55D3-D3F0-FD4A27D0696C}"/>
              </a:ext>
            </a:extLst>
          </p:cNvPr>
          <p:cNvSpPr txBox="1"/>
          <p:nvPr userDrawn="1"/>
        </p:nvSpPr>
        <p:spPr>
          <a:xfrm rot="5400000">
            <a:off x="10144562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  <p:pic>
        <p:nvPicPr>
          <p:cNvPr id="10" name="Picture 9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1A54F164-3ED5-E48A-2960-20984DA24EF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46207" y="6095086"/>
            <a:ext cx="1686011" cy="78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6989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- Conten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F6069-348B-8FA0-F7CB-6D53057E3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885" y="-1049337"/>
            <a:ext cx="10515600" cy="992187"/>
          </a:xfrm>
        </p:spPr>
        <p:txBody>
          <a:bodyPr/>
          <a:lstStyle>
            <a:lvl1pPr>
              <a:defRPr>
                <a:solidFill>
                  <a:srgbClr val="65B9E4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885" y="391178"/>
            <a:ext cx="10971915" cy="6002128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  <a:p>
            <a:pPr lvl="1"/>
            <a:r>
              <a:rPr lang="en-GB"/>
              <a:t>Bullet level</a:t>
            </a:r>
          </a:p>
          <a:p>
            <a:pPr lvl="2"/>
            <a:r>
              <a:rPr lang="en-GB"/>
              <a:t>Second level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76A976D-2FEA-80DA-B7DA-8438687B1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46659" y="3101506"/>
            <a:ext cx="6857998" cy="654989"/>
            <a:chOff x="0" y="0"/>
            <a:chExt cx="1993384" cy="182252"/>
          </a:xfrm>
          <a:solidFill>
            <a:srgbClr val="4884EE"/>
          </a:solidFill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903749CD-59FF-036E-7539-37CD76D5ED3C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3162DB4-8B18-6F69-5E9F-C040FBC0A698}"/>
              </a:ext>
            </a:extLst>
          </p:cNvPr>
          <p:cNvSpPr txBox="1"/>
          <p:nvPr userDrawn="1"/>
        </p:nvSpPr>
        <p:spPr>
          <a:xfrm rot="5400000">
            <a:off x="10144562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</p:spTree>
    <p:extLst>
      <p:ext uri="{BB962C8B-B14F-4D97-AF65-F5344CB8AC3E}">
        <p14:creationId xmlns:p14="http://schemas.microsoft.com/office/powerpoint/2010/main" val="23337160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- Content Block - 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8">
            <a:extLst>
              <a:ext uri="{FF2B5EF4-FFF2-40B4-BE49-F238E27FC236}">
                <a16:creationId xmlns:a16="http://schemas.microsoft.com/office/drawing/2014/main" id="{69542118-A086-8DBB-1902-845F881FE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5580905" cy="710288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>
                <a:solidFill>
                  <a:srgbClr val="4884EE"/>
                </a:solidFill>
              </a:defRPr>
            </a:lvl1pPr>
          </a:lstStyle>
          <a:p>
            <a:r>
              <a:rPr lang="en-GB"/>
              <a:t>Click to edit</a:t>
            </a:r>
            <a:endParaRPr lang="en-US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886" y="1411704"/>
            <a:ext cx="5324852" cy="4981601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  <a:p>
            <a:pPr lvl="1"/>
            <a:r>
              <a:rPr lang="en-GB"/>
              <a:t>Bullet level</a:t>
            </a:r>
          </a:p>
          <a:p>
            <a:pPr lvl="2"/>
            <a:r>
              <a:rPr lang="en-GB"/>
              <a:t>Second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4F6B04-3C74-61E5-A8E9-58BFA80B09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15">
            <a:extLst>
              <a:ext uri="{FF2B5EF4-FFF2-40B4-BE49-F238E27FC236}">
                <a16:creationId xmlns:a16="http://schemas.microsoft.com/office/drawing/2014/main" id="{CFA26DAE-2F85-409A-E0CE-E0A1B04CD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321960" y="5940489"/>
            <a:ext cx="3643313" cy="57943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9" name="Text Placeholder 41">
            <a:extLst>
              <a:ext uri="{FF2B5EF4-FFF2-40B4-BE49-F238E27FC236}">
                <a16:creationId xmlns:a16="http://schemas.microsoft.com/office/drawing/2014/main" id="{69865DE0-33D3-5941-4EE3-0C94BF8926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591526" y="6023039"/>
            <a:ext cx="2830459" cy="414338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14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530286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8">
            <a:extLst>
              <a:ext uri="{FF2B5EF4-FFF2-40B4-BE49-F238E27FC236}">
                <a16:creationId xmlns:a16="http://schemas.microsoft.com/office/drawing/2014/main" id="{A9F01D6F-7A5D-7A07-82DF-165C6B942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183" y="142007"/>
            <a:ext cx="4837111" cy="260001"/>
          </a:xfrm>
          <a:prstGeom prst="rect">
            <a:avLst/>
          </a:prstGeom>
        </p:spPr>
        <p:txBody>
          <a:bodyPr lIns="0" rIns="90000"/>
          <a:lstStyle>
            <a:lvl1pPr algn="ctr">
              <a:defRPr sz="1800" baseline="0">
                <a:solidFill>
                  <a:srgbClr val="4884EE"/>
                </a:solidFill>
              </a:defRPr>
            </a:lvl1pPr>
          </a:lstStyle>
          <a:p>
            <a:r>
              <a:rPr lang="en-GB"/>
              <a:t>Click to edit</a:t>
            </a:r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6F3E1C4C-1657-08AF-3752-DB99B3A9D1D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3182" y="715139"/>
            <a:ext cx="4837112" cy="449262"/>
          </a:xfrm>
          <a:prstGeom prst="rect">
            <a:avLst/>
          </a:prstGeom>
        </p:spPr>
        <p:txBody>
          <a:bodyPr/>
          <a:lstStyle>
            <a:lvl1pPr algn="ctr">
              <a:defRPr sz="1800" b="1"/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59B9C638-F0C7-4816-ADAB-9BC6297F089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43982" y="1183537"/>
            <a:ext cx="3775513" cy="4085161"/>
          </a:xfrm>
          <a:prstGeom prst="rect">
            <a:avLst/>
          </a:prstGeom>
          <a:ln w="38100" cap="sq">
            <a:solidFill>
              <a:srgbClr val="4884EE"/>
            </a:solidFill>
          </a:ln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4FD5CCA4-0816-0EAE-30F9-330997DCC172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326502" y="5425444"/>
            <a:ext cx="5610472" cy="117001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1400" b="0" i="0" baseline="0">
                <a:solidFill>
                  <a:srgbClr val="1A1B23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71AB78D4-44BE-8D7A-6700-D52C0D73AAF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00736" y="165652"/>
            <a:ext cx="4837103" cy="267677"/>
          </a:xfrm>
          <a:prstGeom prst="rect">
            <a:avLst/>
          </a:prstGeom>
        </p:spPr>
        <p:txBody>
          <a:bodyPr lIns="0" tIns="0"/>
          <a:lstStyle>
            <a:lvl1pPr algn="ctr">
              <a:defRPr lang="en-US" sz="1800" b="1" i="0" kern="1200" baseline="0" dirty="0">
                <a:solidFill>
                  <a:srgbClr val="4884EE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Click to edit</a:t>
            </a:r>
            <a:endParaRPr lang="en-US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9481F48B-D76F-FA6B-6B47-5936D5CD00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800736" y="715139"/>
            <a:ext cx="4837103" cy="449263"/>
          </a:xfrm>
          <a:prstGeom prst="rect">
            <a:avLst/>
          </a:prstGeom>
        </p:spPr>
        <p:txBody>
          <a:bodyPr/>
          <a:lstStyle>
            <a:lvl1pPr algn="ctr">
              <a:defRPr lang="en-GB" sz="18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Click to edit</a:t>
            </a:r>
            <a:endParaRPr lang="en-US"/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EC6DD91D-C862-8ACA-5535-A9F4C42D360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31531" y="1194646"/>
            <a:ext cx="3775513" cy="4085161"/>
          </a:xfrm>
          <a:prstGeom prst="rect">
            <a:avLst/>
          </a:prstGeom>
          <a:ln w="38100" cap="sq">
            <a:solidFill>
              <a:srgbClr val="4884EE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785154F-0EA4-256D-CB79-16180119B43C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6414051" y="5425444"/>
            <a:ext cx="5610472" cy="117001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1400" b="0" i="0" baseline="0">
                <a:solidFill>
                  <a:srgbClr val="1A1B23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A7E0E7-5DA6-F4EB-0192-5AEE9092535E}"/>
              </a:ext>
            </a:extLst>
          </p:cNvPr>
          <p:cNvCxnSpPr>
            <a:cxnSpLocks/>
          </p:cNvCxnSpPr>
          <p:nvPr userDrawn="1"/>
        </p:nvCxnSpPr>
        <p:spPr>
          <a:xfrm>
            <a:off x="0" y="570323"/>
            <a:ext cx="12192000" cy="0"/>
          </a:xfrm>
          <a:prstGeom prst="line">
            <a:avLst/>
          </a:prstGeom>
          <a:ln w="15875">
            <a:solidFill>
              <a:srgbClr val="4884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6F72EBA6-F59E-F096-F2DA-C54BD75E2B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rcRect/>
          <a:stretch/>
        </p:blipFill>
        <p:spPr>
          <a:xfrm flipH="1">
            <a:off x="5997840" y="213191"/>
            <a:ext cx="196317" cy="255213"/>
          </a:xfrm>
          <a:prstGeom prst="rect">
            <a:avLst/>
          </a:prstGeom>
        </p:spPr>
      </p:pic>
      <p:cxnSp>
        <p:nvCxnSpPr>
          <p:cNvPr id="19" name="Straight Connector 18" descr="Dotted Line">
            <a:extLst>
              <a:ext uri="{FF2B5EF4-FFF2-40B4-BE49-F238E27FC236}">
                <a16:creationId xmlns:a16="http://schemas.microsoft.com/office/drawing/2014/main" id="{7D055D7C-91E0-EBF4-9F57-37C2B0E02D9D}"/>
              </a:ext>
            </a:extLst>
          </p:cNvPr>
          <p:cNvCxnSpPr>
            <a:cxnSpLocks/>
          </p:cNvCxnSpPr>
          <p:nvPr userDrawn="1"/>
        </p:nvCxnSpPr>
        <p:spPr>
          <a:xfrm>
            <a:off x="6095999" y="617030"/>
            <a:ext cx="0" cy="6337120"/>
          </a:xfrm>
          <a:prstGeom prst="line">
            <a:avLst/>
          </a:prstGeom>
          <a:ln w="19050">
            <a:solidFill>
              <a:srgbClr val="A9A9A9"/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97593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- Content Block - Pictur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8">
            <a:extLst>
              <a:ext uri="{FF2B5EF4-FFF2-40B4-BE49-F238E27FC236}">
                <a16:creationId xmlns:a16="http://schemas.microsoft.com/office/drawing/2014/main" id="{293A6F18-5388-F9FC-054F-BCCF55E21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11420267" cy="710288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>
                <a:solidFill>
                  <a:srgbClr val="4884EE"/>
                </a:solidFill>
              </a:defRPr>
            </a:lvl1pPr>
          </a:lstStyle>
          <a:p>
            <a:r>
              <a:rPr lang="en-GB"/>
              <a:t>Click to edit</a:t>
            </a:r>
            <a:endParaRPr lang="en-US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4546" y="1399707"/>
            <a:ext cx="11362908" cy="1921716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  <a:p>
            <a:pPr lvl="1"/>
            <a:r>
              <a:rPr lang="en-GB"/>
              <a:t>Bullet level</a:t>
            </a:r>
          </a:p>
          <a:p>
            <a:pPr lvl="2"/>
            <a:r>
              <a:rPr lang="en-GB"/>
              <a:t>Second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F256E01-267D-D2C4-531F-70FF91F1090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4338" y="3429000"/>
            <a:ext cx="11363325" cy="31194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8187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Pic-Two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0ECA9B9A-3111-4A58-2F7B-030E6944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10996613" cy="710288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>
                <a:solidFill>
                  <a:srgbClr val="4884EE"/>
                </a:solidFill>
              </a:defRPr>
            </a:lvl1pPr>
          </a:lstStyle>
          <a:p>
            <a:r>
              <a:rPr lang="en-GB"/>
              <a:t>Click to edit</a:t>
            </a:r>
            <a:endParaRPr lang="en-US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8E962C4A-7DAF-900E-E9A3-FB229FE24B0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57186" y="1948857"/>
            <a:ext cx="3775513" cy="4085161"/>
          </a:xfrm>
          <a:prstGeom prst="rect">
            <a:avLst/>
          </a:prstGeom>
          <a:ln w="50800" cap="sq">
            <a:solidFill>
              <a:srgbClr val="4884EE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B770CF50-F2D9-0FC2-CE98-BE9A43735138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4515863" y="1988200"/>
            <a:ext cx="2263258" cy="1994540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80000" rIns="180000" bIns="180000">
            <a:noAutofit/>
          </a:bodyPr>
          <a:lstStyle>
            <a:lvl1pPr marL="0" indent="0">
              <a:buNone/>
              <a:defRPr sz="1400" b="0" i="0" baseline="0">
                <a:solidFill>
                  <a:srgbClr val="1A1B23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A080D-EE25-C150-E234-3CA7E62CEFD1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546599" y="4250787"/>
            <a:ext cx="2263258" cy="1994540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80000" rIns="180000" bIns="180000">
            <a:noAutofit/>
          </a:bodyPr>
          <a:lstStyle>
            <a:lvl1pPr marL="0" indent="0">
              <a:buNone/>
              <a:defRPr sz="1400" b="0" i="0" baseline="0">
                <a:solidFill>
                  <a:srgbClr val="1A1B23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4" name="Picture Placeholder 13">
            <a:extLst>
              <a:ext uri="{FF2B5EF4-FFF2-40B4-BE49-F238E27FC236}">
                <a16:creationId xmlns:a16="http://schemas.microsoft.com/office/drawing/2014/main" id="{9FE13C11-8856-F5C3-4CAA-470BB540919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480707" y="1927194"/>
            <a:ext cx="3775513" cy="4085161"/>
          </a:xfrm>
          <a:prstGeom prst="rect">
            <a:avLst/>
          </a:prstGeom>
          <a:ln w="50800" cap="sq">
            <a:solidFill>
              <a:srgbClr val="4884EE"/>
            </a:solidFill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CE129529-34BA-99B7-54D4-B9D78065D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46659" y="3101506"/>
            <a:ext cx="6857998" cy="654989"/>
            <a:chOff x="0" y="0"/>
            <a:chExt cx="1993384" cy="182252"/>
          </a:xfrm>
          <a:solidFill>
            <a:srgbClr val="4884EE"/>
          </a:solidFill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6C2A03FD-8BF9-6BEE-7278-3D3D2AC02FF2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D92E5BA-CA9B-6914-E463-5FCB7546EBD2}"/>
              </a:ext>
            </a:extLst>
          </p:cNvPr>
          <p:cNvSpPr txBox="1"/>
          <p:nvPr userDrawn="1"/>
        </p:nvSpPr>
        <p:spPr>
          <a:xfrm rot="5400000">
            <a:off x="10144562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  <p:pic>
        <p:nvPicPr>
          <p:cNvPr id="18" name="Picture 17" descr="A blue ribbon with a black background&#10;&#10;AI-generated content may be incorrect.">
            <a:extLst>
              <a:ext uri="{FF2B5EF4-FFF2-40B4-BE49-F238E27FC236}">
                <a16:creationId xmlns:a16="http://schemas.microsoft.com/office/drawing/2014/main" id="{BE0ECC11-CA2E-60DB-0984-65E518E549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944719" flipH="1">
            <a:off x="3378132" y="1010633"/>
            <a:ext cx="1892300" cy="1168400"/>
          </a:xfrm>
          <a:prstGeom prst="rect">
            <a:avLst/>
          </a:prstGeom>
        </p:spPr>
      </p:pic>
      <p:pic>
        <p:nvPicPr>
          <p:cNvPr id="23" name="Picture 22" descr="A blue ribbon with a black background&#10;&#10;AI-generated content may be incorrect.">
            <a:extLst>
              <a:ext uri="{FF2B5EF4-FFF2-40B4-BE49-F238E27FC236}">
                <a16:creationId xmlns:a16="http://schemas.microsoft.com/office/drawing/2014/main" id="{4603CC6A-A0F7-F0CF-7A4D-6D706005BD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9819114" flipH="1">
            <a:off x="6155650" y="5908673"/>
            <a:ext cx="1892300" cy="11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8769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Pic-Three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0ECA9B9A-3111-4A58-2F7B-030E6944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10996613" cy="710288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>
                <a:solidFill>
                  <a:srgbClr val="4884EE"/>
                </a:solidFill>
              </a:defRPr>
            </a:lvl1pPr>
          </a:lstStyle>
          <a:p>
            <a:r>
              <a:rPr lang="en-GB"/>
              <a:t>Click to edit</a:t>
            </a:r>
            <a:endParaRPr lang="en-US"/>
          </a:p>
        </p:txBody>
      </p:sp>
      <p:sp>
        <p:nvSpPr>
          <p:cNvPr id="15" name="Polaroid 1">
            <a:extLst>
              <a:ext uri="{FF2B5EF4-FFF2-40B4-BE49-F238E27FC236}">
                <a16:creationId xmlns:a16="http://schemas.microsoft.com/office/drawing/2014/main" id="{A5EC1B8E-118E-BFBF-C139-E7D78D135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7186" y="1255125"/>
            <a:ext cx="3449269" cy="3116363"/>
          </a:xfrm>
          <a:prstGeom prst="rect">
            <a:avLst/>
          </a:prstGeom>
          <a:blipFill>
            <a:blip r:embed="rId2"/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6" name="Picture 1">
            <a:extLst>
              <a:ext uri="{FF2B5EF4-FFF2-40B4-BE49-F238E27FC236}">
                <a16:creationId xmlns:a16="http://schemas.microsoft.com/office/drawing/2014/main" id="{8E962C4A-7DAF-900E-E9A3-FB229FE24B0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33647" y="1411496"/>
            <a:ext cx="2860157" cy="22526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0" name="Washi">
            <a:extLst>
              <a:ext uri="{FF2B5EF4-FFF2-40B4-BE49-F238E27FC236}">
                <a16:creationId xmlns:a16="http://schemas.microsoft.com/office/drawing/2014/main" id="{68DAFA26-B1D9-C74E-55A7-71DDCA28D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65507" y="3731741"/>
            <a:ext cx="2328862" cy="68103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2" name="Text Placeholder 1">
            <a:extLst>
              <a:ext uri="{FF2B5EF4-FFF2-40B4-BE49-F238E27FC236}">
                <a16:creationId xmlns:a16="http://schemas.microsoft.com/office/drawing/2014/main" id="{04AA8EC4-47E9-F593-B708-794FEFA6585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 rot="21383919">
            <a:off x="1100444" y="3865091"/>
            <a:ext cx="2058987" cy="414338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14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D6D5F453-CE35-87E0-FC81-F5D5D79C5A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4870" y="4542450"/>
            <a:ext cx="3251585" cy="1646477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80000" rIns="180000" bIns="180000">
            <a:noAutofit/>
          </a:bodyPr>
          <a:lstStyle>
            <a:lvl1pPr marL="0" indent="0">
              <a:buNone/>
              <a:defRPr sz="1400" b="0" i="0" baseline="0">
                <a:solidFill>
                  <a:srgbClr val="1A1B23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6" name="Polaroid 2">
            <a:extLst>
              <a:ext uri="{FF2B5EF4-FFF2-40B4-BE49-F238E27FC236}">
                <a16:creationId xmlns:a16="http://schemas.microsoft.com/office/drawing/2014/main" id="{0C5B97FC-AB4E-1DB1-74F5-C823905C4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65654" y="1285653"/>
            <a:ext cx="3449269" cy="3116363"/>
          </a:xfrm>
          <a:prstGeom prst="rect">
            <a:avLst/>
          </a:prstGeom>
          <a:blipFill>
            <a:blip r:embed="rId2"/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0" name="Picture 2">
            <a:extLst>
              <a:ext uri="{FF2B5EF4-FFF2-40B4-BE49-F238E27FC236}">
                <a16:creationId xmlns:a16="http://schemas.microsoft.com/office/drawing/2014/main" id="{81CDE749-F5AA-654D-BBBB-7ACE2055796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25413" y="1433340"/>
            <a:ext cx="2860157" cy="22526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3" name="Washi">
            <a:extLst>
              <a:ext uri="{FF2B5EF4-FFF2-40B4-BE49-F238E27FC236}">
                <a16:creationId xmlns:a16="http://schemas.microsoft.com/office/drawing/2014/main" id="{D1F788DE-674D-9F5F-697C-9723C3D82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883450" y="3758075"/>
            <a:ext cx="2328862" cy="68103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325C52C7-8BDD-D376-3E1E-92884E9DA81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 rot="21383919">
            <a:off x="5018387" y="3891425"/>
            <a:ext cx="2058987" cy="414338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14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CBA456B3-BB9F-16E3-E3F4-07C61BB5FD9E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4255428" y="4549703"/>
            <a:ext cx="3259495" cy="1639224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80000" rIns="180000" bIns="180000">
            <a:noAutofit/>
          </a:bodyPr>
          <a:lstStyle>
            <a:lvl1pPr marL="0" indent="0">
              <a:buNone/>
              <a:defRPr sz="1400" b="0" i="0" baseline="0">
                <a:solidFill>
                  <a:srgbClr val="1A1B23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14" name="Polaroid 3">
            <a:extLst>
              <a:ext uri="{FF2B5EF4-FFF2-40B4-BE49-F238E27FC236}">
                <a16:creationId xmlns:a16="http://schemas.microsoft.com/office/drawing/2014/main" id="{FDF09B61-4E47-EA9C-608B-975D7A5BD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777224" y="1276969"/>
            <a:ext cx="3449269" cy="3116363"/>
          </a:xfrm>
          <a:prstGeom prst="rect">
            <a:avLst/>
          </a:prstGeom>
          <a:blipFill>
            <a:blip r:embed="rId2"/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7" name="Picture 3">
            <a:extLst>
              <a:ext uri="{FF2B5EF4-FFF2-40B4-BE49-F238E27FC236}">
                <a16:creationId xmlns:a16="http://schemas.microsoft.com/office/drawing/2014/main" id="{B09CC26C-3F88-BC76-6D25-8A833EFEA47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53685" y="1433340"/>
            <a:ext cx="2860157" cy="22526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5" name="Washi 3">
            <a:extLst>
              <a:ext uri="{FF2B5EF4-FFF2-40B4-BE49-F238E27FC236}">
                <a16:creationId xmlns:a16="http://schemas.microsoft.com/office/drawing/2014/main" id="{0E7352E7-3CC4-489C-AB1C-12552E4C6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362619" y="3715787"/>
            <a:ext cx="2328862" cy="68103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6" name="Text Washi 3">
            <a:extLst>
              <a:ext uri="{FF2B5EF4-FFF2-40B4-BE49-F238E27FC236}">
                <a16:creationId xmlns:a16="http://schemas.microsoft.com/office/drawing/2014/main" id="{46F6435A-4A38-0C36-BAA1-5EF43129997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 rot="21383919">
            <a:off x="8497556" y="3849137"/>
            <a:ext cx="2058987" cy="414338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14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2" name="Text 3">
            <a:extLst>
              <a:ext uri="{FF2B5EF4-FFF2-40B4-BE49-F238E27FC236}">
                <a16:creationId xmlns:a16="http://schemas.microsoft.com/office/drawing/2014/main" id="{2C53A28A-6631-911A-6522-1F821C55EED4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7963896" y="4549703"/>
            <a:ext cx="3259494" cy="1639224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80000" rIns="180000" bIns="180000">
            <a:noAutofit/>
          </a:bodyPr>
          <a:lstStyle>
            <a:lvl1pPr marL="0" indent="0">
              <a:buNone/>
              <a:defRPr sz="1400" b="0" i="0" baseline="0">
                <a:solidFill>
                  <a:srgbClr val="1A1B23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4C5480B5-9975-0873-E80E-E7CF543889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46659" y="3101506"/>
            <a:ext cx="6857998" cy="654989"/>
            <a:chOff x="0" y="0"/>
            <a:chExt cx="1993384" cy="182252"/>
          </a:xfrm>
          <a:solidFill>
            <a:srgbClr val="4884EE"/>
          </a:solidFill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EAE3D773-FC42-0210-102D-ADD6321CF1FC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E4B5C6C-E160-9BA9-5124-F5F4BE7EC1BE}"/>
              </a:ext>
            </a:extLst>
          </p:cNvPr>
          <p:cNvSpPr txBox="1"/>
          <p:nvPr userDrawn="1"/>
        </p:nvSpPr>
        <p:spPr>
          <a:xfrm rot="5400000">
            <a:off x="10144562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</p:spTree>
    <p:extLst>
      <p:ext uri="{BB962C8B-B14F-4D97-AF65-F5344CB8AC3E}">
        <p14:creationId xmlns:p14="http://schemas.microsoft.com/office/powerpoint/2010/main" val="3316815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>
            <a:extLst>
              <a:ext uri="{FF2B5EF4-FFF2-40B4-BE49-F238E27FC236}">
                <a16:creationId xmlns:a16="http://schemas.microsoft.com/office/drawing/2014/main" id="{F383AC8C-9FEF-1752-1DF9-79280F5C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187" y="365126"/>
            <a:ext cx="10996613" cy="717226"/>
          </a:xfrm>
          <a:prstGeom prst="rect">
            <a:avLst/>
          </a:prstGeom>
        </p:spPr>
        <p:txBody>
          <a:bodyPr lIns="0" rIns="90000" anchor="ctr" anchorCtr="0">
            <a:normAutofit/>
          </a:bodyPr>
          <a:lstStyle>
            <a:lvl1pPr>
              <a:lnSpc>
                <a:spcPct val="100000"/>
              </a:lnSpc>
              <a:defRPr sz="3200" b="1" i="0" baseline="0">
                <a:solidFill>
                  <a:srgbClr val="4884EE"/>
                </a:solidFill>
              </a:defRPr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BF7F29-C05D-47B8-95BB-4F65B64CE2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7188" y="1389063"/>
            <a:ext cx="10996612" cy="461962"/>
          </a:xfrm>
          <a:prstGeom prst="rect">
            <a:avLst/>
          </a:prstGeom>
        </p:spPr>
        <p:txBody>
          <a:bodyPr lIns="0"/>
          <a:lstStyle>
            <a:lvl1pPr>
              <a:defRPr sz="2400" b="1"/>
            </a:lvl1pPr>
          </a:lstStyle>
          <a:p>
            <a:pPr lvl="0"/>
            <a:r>
              <a:rPr lang="en-GB"/>
              <a:t>Key stage: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72924A-B63A-E950-7027-25979926085A}"/>
              </a:ext>
            </a:extLst>
          </p:cNvPr>
          <p:cNvSpPr txBox="1"/>
          <p:nvPr userDrawn="1"/>
        </p:nvSpPr>
        <p:spPr>
          <a:xfrm>
            <a:off x="357186" y="1861564"/>
            <a:ext cx="8229600" cy="4616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spc="50" baseline="0">
                <a:solidFill>
                  <a:srgbClr val="1917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links:</a:t>
            </a:r>
            <a:endParaRPr lang="en-US" sz="2400" baseline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199DACC-5A6A-BE68-0E51-6447F4EC622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7186" y="2429353"/>
            <a:ext cx="10996613" cy="3392103"/>
          </a:xfrm>
          <a:prstGeom prst="rect">
            <a:avLst/>
          </a:prstGeom>
        </p:spPr>
        <p:txBody>
          <a:bodyPr lIns="0" rIns="90000"/>
          <a:lstStyle>
            <a:lvl1pPr marL="0" indent="0" algn="l">
              <a:buFontTx/>
              <a:buNone/>
              <a:defRPr sz="2000" b="0" i="0" baseline="0">
                <a:latin typeface="Arial" panose="020B0604020202020204" pitchFamily="34" charset="0"/>
              </a:defRPr>
            </a:lvl1pPr>
            <a:lvl2pPr marL="457200" indent="0">
              <a:buFontTx/>
              <a:buNone/>
              <a:defRPr baseline="0">
                <a:latin typeface="Arial" panose="020B0604020202020204" pitchFamily="34" charset="0"/>
              </a:defRPr>
            </a:lvl2pPr>
            <a:lvl3pPr marL="914400" indent="0" algn="l">
              <a:buFontTx/>
              <a:buNone/>
              <a:defRPr/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en-GB"/>
              <a:t>Click to edit curriculum links.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A5A495-96CF-60C4-401B-4D1F86AF16AD}"/>
              </a:ext>
            </a:extLst>
          </p:cNvPr>
          <p:cNvSpPr txBox="1"/>
          <p:nvPr userDrawn="1"/>
        </p:nvSpPr>
        <p:spPr>
          <a:xfrm>
            <a:off x="357187" y="6213394"/>
            <a:ext cx="8801101" cy="376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16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resources at </a:t>
            </a:r>
            <a:r>
              <a:rPr lang="en-US" sz="16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HistoricEngland.org.uk/Education</a:t>
            </a:r>
            <a:r>
              <a:rPr lang="en-US" sz="16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16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contact@historicengland.org.uk</a:t>
            </a:r>
            <a:endParaRPr lang="en-US" sz="1600" baseline="0">
              <a:solidFill>
                <a:srgbClr val="7373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utoShape 5">
            <a:extLst>
              <a:ext uri="{FF2B5EF4-FFF2-40B4-BE49-F238E27FC236}">
                <a16:creationId xmlns:a16="http://schemas.microsoft.com/office/drawing/2014/main" id="{D3104B1F-1AA8-952F-2D5F-AD59684EFC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357186" y="6102232"/>
            <a:ext cx="10996613" cy="5038"/>
          </a:xfrm>
          <a:prstGeom prst="line">
            <a:avLst/>
          </a:prstGeom>
          <a:ln w="19050" cap="rnd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4" name="Picture 3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FD7DEF28-C976-3440-94E5-C8ABB4DADD2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46207" y="6095086"/>
            <a:ext cx="1686011" cy="784191"/>
          </a:xfrm>
          <a:prstGeom prst="rect">
            <a:avLst/>
          </a:prstGeom>
        </p:spPr>
      </p:pic>
      <p:grpSp>
        <p:nvGrpSpPr>
          <p:cNvPr id="5" name="Group 2">
            <a:extLst>
              <a:ext uri="{FF2B5EF4-FFF2-40B4-BE49-F238E27FC236}">
                <a16:creationId xmlns:a16="http://schemas.microsoft.com/office/drawing/2014/main" id="{3564714B-6354-E86E-93D2-6C8C64EED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46659" y="3101506"/>
            <a:ext cx="6857998" cy="654989"/>
            <a:chOff x="0" y="0"/>
            <a:chExt cx="1993384" cy="182252"/>
          </a:xfrm>
          <a:solidFill>
            <a:srgbClr val="4884EE"/>
          </a:solidFill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5F2B52CC-5818-4FF0-9FD9-8BA864FA89CD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6057C52-CC88-4DF2-2F27-B08EB5736B40}"/>
              </a:ext>
            </a:extLst>
          </p:cNvPr>
          <p:cNvSpPr txBox="1"/>
          <p:nvPr userDrawn="1"/>
        </p:nvSpPr>
        <p:spPr>
          <a:xfrm rot="5400000">
            <a:off x="10144562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</p:spTree>
    <p:extLst>
      <p:ext uri="{BB962C8B-B14F-4D97-AF65-F5344CB8AC3E}">
        <p14:creationId xmlns:p14="http://schemas.microsoft.com/office/powerpoint/2010/main" val="1158484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8C572-26AF-0076-FD55-E69E186A9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494" y="-1016135"/>
            <a:ext cx="10515600" cy="913835"/>
          </a:xfrm>
        </p:spPr>
        <p:txBody>
          <a:bodyPr/>
          <a:lstStyle>
            <a:lvl1pPr>
              <a:defRPr baseline="0">
                <a:solidFill>
                  <a:srgbClr val="65B9E4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6EF481FE-D554-7D5C-11A7-101603AF949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19494" y="308635"/>
            <a:ext cx="2444971" cy="1934836"/>
          </a:xfrm>
          <a:custGeom>
            <a:avLst/>
            <a:gdLst>
              <a:gd name="connsiteX0" fmla="*/ 2788316 w 4149725"/>
              <a:gd name="connsiteY0" fmla="*/ 381 h 3467217"/>
              <a:gd name="connsiteX1" fmla="*/ 4024737 w 4149725"/>
              <a:gd name="connsiteY1" fmla="*/ 1272374 h 3467217"/>
              <a:gd name="connsiteX2" fmla="*/ 2427276 w 4149725"/>
              <a:gd name="connsiteY2" fmla="*/ 3440737 h 3467217"/>
              <a:gd name="connsiteX3" fmla="*/ 2101551 w 4149725"/>
              <a:gd name="connsiteY3" fmla="*/ 3461487 h 3467217"/>
              <a:gd name="connsiteX4" fmla="*/ 1831999 w 4149725"/>
              <a:gd name="connsiteY4" fmla="*/ 3467217 h 3467217"/>
              <a:gd name="connsiteX5" fmla="*/ 1795576 w 4149725"/>
              <a:gd name="connsiteY5" fmla="*/ 3467217 h 3467217"/>
              <a:gd name="connsiteX6" fmla="*/ 1549345 w 4149725"/>
              <a:gd name="connsiteY6" fmla="*/ 3458882 h 3467217"/>
              <a:gd name="connsiteX7" fmla="*/ 61571 w 4149725"/>
              <a:gd name="connsiteY7" fmla="*/ 1762783 h 3467217"/>
              <a:gd name="connsiteX8" fmla="*/ 2766 w 4149725"/>
              <a:gd name="connsiteY8" fmla="*/ 1303081 h 3467217"/>
              <a:gd name="connsiteX9" fmla="*/ 0 w 4149725"/>
              <a:gd name="connsiteY9" fmla="*/ 1221180 h 3467217"/>
              <a:gd name="connsiteX10" fmla="*/ 0 w 4149725"/>
              <a:gd name="connsiteY10" fmla="*/ 1044568 h 3467217"/>
              <a:gd name="connsiteX11" fmla="*/ 5362 w 4149725"/>
              <a:gd name="connsiteY11" fmla="*/ 945509 h 3467217"/>
              <a:gd name="connsiteX12" fmla="*/ 1366367 w 4149725"/>
              <a:gd name="connsiteY12" fmla="*/ 140557 h 3467217"/>
              <a:gd name="connsiteX13" fmla="*/ 2788316 w 4149725"/>
              <a:gd name="connsiteY13" fmla="*/ 381 h 3467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149725" h="3467217">
                <a:moveTo>
                  <a:pt x="2788316" y="381"/>
                </a:moveTo>
                <a:cubicBezTo>
                  <a:pt x="3575094" y="-10601"/>
                  <a:pt x="4218058" y="211214"/>
                  <a:pt x="4024737" y="1272374"/>
                </a:cubicBezTo>
                <a:cubicBezTo>
                  <a:pt x="4300672" y="2354137"/>
                  <a:pt x="4258462" y="3292128"/>
                  <a:pt x="2427276" y="3440737"/>
                </a:cubicBezTo>
                <a:cubicBezTo>
                  <a:pt x="2312827" y="3450025"/>
                  <a:pt x="2204372" y="3456968"/>
                  <a:pt x="2101551" y="3461487"/>
                </a:cubicBezTo>
                <a:lnTo>
                  <a:pt x="1831999" y="3467217"/>
                </a:lnTo>
                <a:lnTo>
                  <a:pt x="1795576" y="3467217"/>
                </a:lnTo>
                <a:lnTo>
                  <a:pt x="1549345" y="3458882"/>
                </a:lnTo>
                <a:cubicBezTo>
                  <a:pt x="486889" y="3387486"/>
                  <a:pt x="254775" y="2879815"/>
                  <a:pt x="61571" y="1762783"/>
                </a:cubicBezTo>
                <a:cubicBezTo>
                  <a:pt x="31847" y="1590932"/>
                  <a:pt x="12190" y="1438496"/>
                  <a:pt x="2766" y="1303081"/>
                </a:cubicBezTo>
                <a:lnTo>
                  <a:pt x="0" y="1221180"/>
                </a:lnTo>
                <a:lnTo>
                  <a:pt x="0" y="1044568"/>
                </a:lnTo>
                <a:lnTo>
                  <a:pt x="5362" y="945509"/>
                </a:lnTo>
                <a:cubicBezTo>
                  <a:pt x="72622" y="322919"/>
                  <a:pt x="514286" y="226936"/>
                  <a:pt x="1366367" y="140557"/>
                </a:cubicBezTo>
                <a:cubicBezTo>
                  <a:pt x="1792408" y="97367"/>
                  <a:pt x="2316248" y="6971"/>
                  <a:pt x="2788316" y="38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 </a:t>
            </a: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06F4889F-F488-9EF0-93A4-9666726685F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814804" y="308634"/>
            <a:ext cx="3025476" cy="2743200"/>
          </a:xfrm>
          <a:custGeom>
            <a:avLst/>
            <a:gdLst>
              <a:gd name="connsiteX0" fmla="*/ 1510826 w 3025476"/>
              <a:gd name="connsiteY0" fmla="*/ 1 h 2743200"/>
              <a:gd name="connsiteX1" fmla="*/ 2284123 w 3025476"/>
              <a:gd name="connsiteY1" fmla="*/ 178326 h 2743200"/>
              <a:gd name="connsiteX2" fmla="*/ 2793488 w 3025476"/>
              <a:gd name="connsiteY2" fmla="*/ 2372415 h 2743200"/>
              <a:gd name="connsiteX3" fmla="*/ 403525 w 3025476"/>
              <a:gd name="connsiteY3" fmla="*/ 2497667 h 2743200"/>
              <a:gd name="connsiteX4" fmla="*/ 183168 w 3025476"/>
              <a:gd name="connsiteY4" fmla="*/ 394671 h 2743200"/>
              <a:gd name="connsiteX5" fmla="*/ 1510826 w 3025476"/>
              <a:gd name="connsiteY5" fmla="*/ 1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25476" h="2743200">
                <a:moveTo>
                  <a:pt x="1510826" y="1"/>
                </a:moveTo>
                <a:cubicBezTo>
                  <a:pt x="1828822" y="-121"/>
                  <a:pt x="2120978" y="54717"/>
                  <a:pt x="2284123" y="178326"/>
                </a:cubicBezTo>
                <a:cubicBezTo>
                  <a:pt x="2719176" y="507950"/>
                  <a:pt x="3380786" y="841509"/>
                  <a:pt x="2793488" y="2372415"/>
                </a:cubicBezTo>
                <a:cubicBezTo>
                  <a:pt x="2614918" y="2862038"/>
                  <a:pt x="838578" y="2827291"/>
                  <a:pt x="403525" y="2497667"/>
                </a:cubicBezTo>
                <a:cubicBezTo>
                  <a:pt x="-31529" y="2168043"/>
                  <a:pt x="-130266" y="781227"/>
                  <a:pt x="183168" y="394671"/>
                </a:cubicBezTo>
                <a:cubicBezTo>
                  <a:pt x="379063" y="153073"/>
                  <a:pt x="980832" y="204"/>
                  <a:pt x="1510826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 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DB1708DE-2876-9669-5DAB-51C5E2F3A7D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38963" y="134998"/>
            <a:ext cx="3486999" cy="2395552"/>
          </a:xfrm>
          <a:custGeom>
            <a:avLst/>
            <a:gdLst>
              <a:gd name="connsiteX0" fmla="*/ 3560583 w 4649036"/>
              <a:gd name="connsiteY0" fmla="*/ 1 h 4064878"/>
              <a:gd name="connsiteX1" fmla="*/ 4453893 w 4649036"/>
              <a:gd name="connsiteY1" fmla="*/ 3334471 h 4064878"/>
              <a:gd name="connsiteX2" fmla="*/ 227015 w 4649036"/>
              <a:gd name="connsiteY2" fmla="*/ 3388139 h 4064878"/>
              <a:gd name="connsiteX3" fmla="*/ 2376 w 4649036"/>
              <a:gd name="connsiteY3" fmla="*/ 1974758 h 4064878"/>
              <a:gd name="connsiteX4" fmla="*/ 0 w 4649036"/>
              <a:gd name="connsiteY4" fmla="*/ 1879718 h 4064878"/>
              <a:gd name="connsiteX5" fmla="*/ 0 w 4649036"/>
              <a:gd name="connsiteY5" fmla="*/ 1751537 h 4064878"/>
              <a:gd name="connsiteX6" fmla="*/ 2680 w 4649036"/>
              <a:gd name="connsiteY6" fmla="*/ 1657229 h 4064878"/>
              <a:gd name="connsiteX7" fmla="*/ 3560583 w 4649036"/>
              <a:gd name="connsiteY7" fmla="*/ 1 h 4064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49036" h="4064878">
                <a:moveTo>
                  <a:pt x="3560583" y="1"/>
                </a:moveTo>
                <a:cubicBezTo>
                  <a:pt x="4577187" y="-1606"/>
                  <a:pt x="4898077" y="2906354"/>
                  <a:pt x="4453893" y="3334471"/>
                </a:cubicBezTo>
                <a:cubicBezTo>
                  <a:pt x="3894222" y="3782051"/>
                  <a:pt x="650182" y="4697659"/>
                  <a:pt x="227015" y="3388139"/>
                </a:cubicBezTo>
                <a:cubicBezTo>
                  <a:pt x="105560" y="2832619"/>
                  <a:pt x="21394" y="2366228"/>
                  <a:pt x="2376" y="1974758"/>
                </a:cubicBezTo>
                <a:lnTo>
                  <a:pt x="0" y="1879718"/>
                </a:lnTo>
                <a:lnTo>
                  <a:pt x="0" y="1751537"/>
                </a:lnTo>
                <a:lnTo>
                  <a:pt x="2680" y="1657229"/>
                </a:lnTo>
                <a:cubicBezTo>
                  <a:pt x="69985" y="507827"/>
                  <a:pt x="926555" y="123430"/>
                  <a:pt x="3560583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 </a:t>
            </a:r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7C0FB81A-5F99-A83C-B0CB-826458F7375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2308" y="2654405"/>
            <a:ext cx="4727624" cy="3452813"/>
          </a:xfrm>
          <a:custGeom>
            <a:avLst/>
            <a:gdLst>
              <a:gd name="connsiteX0" fmla="*/ 1284154 w 4727624"/>
              <a:gd name="connsiteY0" fmla="*/ 0 h 3452813"/>
              <a:gd name="connsiteX1" fmla="*/ 1298461 w 4727624"/>
              <a:gd name="connsiteY1" fmla="*/ 0 h 3452813"/>
              <a:gd name="connsiteX2" fmla="*/ 1376680 w 4727624"/>
              <a:gd name="connsiteY2" fmla="*/ 1055 h 3452813"/>
              <a:gd name="connsiteX3" fmla="*/ 4719748 w 4727624"/>
              <a:gd name="connsiteY3" fmla="*/ 1626257 h 3452813"/>
              <a:gd name="connsiteX4" fmla="*/ 4727624 w 4727624"/>
              <a:gd name="connsiteY4" fmla="*/ 1715565 h 3452813"/>
              <a:gd name="connsiteX5" fmla="*/ 4727624 w 4727624"/>
              <a:gd name="connsiteY5" fmla="*/ 1715588 h 3452813"/>
              <a:gd name="connsiteX6" fmla="*/ 4710061 w 4727624"/>
              <a:gd name="connsiteY6" fmla="*/ 1892018 h 3452813"/>
              <a:gd name="connsiteX7" fmla="*/ 2399224 w 4727624"/>
              <a:gd name="connsiteY7" fmla="*/ 3448684 h 3452813"/>
              <a:gd name="connsiteX8" fmla="*/ 38925 w 4727624"/>
              <a:gd name="connsiteY8" fmla="*/ 2130247 h 3452813"/>
              <a:gd name="connsiteX9" fmla="*/ 1208378 w 4727624"/>
              <a:gd name="connsiteY9" fmla="*/ 3735 h 3452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27624" h="3452813">
                <a:moveTo>
                  <a:pt x="1284154" y="0"/>
                </a:moveTo>
                <a:lnTo>
                  <a:pt x="1298461" y="0"/>
                </a:lnTo>
                <a:lnTo>
                  <a:pt x="1376680" y="1055"/>
                </a:lnTo>
                <a:cubicBezTo>
                  <a:pt x="2289869" y="36882"/>
                  <a:pt x="4568831" y="767049"/>
                  <a:pt x="4719748" y="1626257"/>
                </a:cubicBezTo>
                <a:lnTo>
                  <a:pt x="4727624" y="1715565"/>
                </a:lnTo>
                <a:lnTo>
                  <a:pt x="4727624" y="1715588"/>
                </a:lnTo>
                <a:lnTo>
                  <a:pt x="4710061" y="1892018"/>
                </a:lnTo>
                <a:cubicBezTo>
                  <a:pt x="4537247" y="2758608"/>
                  <a:pt x="3131834" y="3383892"/>
                  <a:pt x="2399224" y="3448684"/>
                </a:cubicBezTo>
                <a:cubicBezTo>
                  <a:pt x="1617774" y="3517796"/>
                  <a:pt x="237399" y="2704405"/>
                  <a:pt x="38925" y="2130247"/>
                </a:cubicBezTo>
                <a:cubicBezTo>
                  <a:pt x="-159549" y="1556089"/>
                  <a:pt x="426928" y="72847"/>
                  <a:pt x="1208378" y="37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 </a:t>
            </a:r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6E6AE3BC-5F4B-E8C5-775E-9C907806C34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90314" y="2967038"/>
            <a:ext cx="5047470" cy="3531036"/>
          </a:xfrm>
          <a:custGeom>
            <a:avLst/>
            <a:gdLst>
              <a:gd name="connsiteX0" fmla="*/ 2020018 w 5047470"/>
              <a:gd name="connsiteY0" fmla="*/ 0 h 3531036"/>
              <a:gd name="connsiteX1" fmla="*/ 2024920 w 5047470"/>
              <a:gd name="connsiteY1" fmla="*/ 0 h 3531036"/>
              <a:gd name="connsiteX2" fmla="*/ 2275186 w 5047470"/>
              <a:gd name="connsiteY2" fmla="*/ 5334 h 3531036"/>
              <a:gd name="connsiteX3" fmla="*/ 4233310 w 5047470"/>
              <a:gd name="connsiteY3" fmla="*/ 509457 h 3531036"/>
              <a:gd name="connsiteX4" fmla="*/ 4741974 w 5047470"/>
              <a:gd name="connsiteY4" fmla="*/ 3216818 h 3531036"/>
              <a:gd name="connsiteX5" fmla="*/ 286933 w 5047470"/>
              <a:gd name="connsiteY5" fmla="*/ 3216818 h 3531036"/>
              <a:gd name="connsiteX6" fmla="*/ 827495 w 5047470"/>
              <a:gd name="connsiteY6" fmla="*/ 245214 h 3531036"/>
              <a:gd name="connsiteX7" fmla="*/ 1777462 w 5047470"/>
              <a:gd name="connsiteY7" fmla="*/ 6800 h 353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47470" h="3531036">
                <a:moveTo>
                  <a:pt x="2020018" y="0"/>
                </a:moveTo>
                <a:lnTo>
                  <a:pt x="2024920" y="0"/>
                </a:lnTo>
                <a:lnTo>
                  <a:pt x="2275186" y="5334"/>
                </a:lnTo>
                <a:cubicBezTo>
                  <a:pt x="3042689" y="39314"/>
                  <a:pt x="3866328" y="230869"/>
                  <a:pt x="4233310" y="509457"/>
                </a:cubicBezTo>
                <a:cubicBezTo>
                  <a:pt x="4885723" y="1004725"/>
                  <a:pt x="5399704" y="2765591"/>
                  <a:pt x="4741974" y="3216818"/>
                </a:cubicBezTo>
                <a:cubicBezTo>
                  <a:pt x="4084245" y="3668045"/>
                  <a:pt x="918081" y="3602215"/>
                  <a:pt x="286933" y="3216818"/>
                </a:cubicBezTo>
                <a:cubicBezTo>
                  <a:pt x="-344215" y="2831420"/>
                  <a:pt x="169766" y="696441"/>
                  <a:pt x="827495" y="245214"/>
                </a:cubicBezTo>
                <a:cubicBezTo>
                  <a:pt x="1033036" y="104205"/>
                  <a:pt x="1379001" y="28766"/>
                  <a:pt x="1777462" y="68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F5F3EC6-CBBA-5AA2-9715-09093A192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46659" y="3101506"/>
            <a:ext cx="6857998" cy="654989"/>
            <a:chOff x="0" y="0"/>
            <a:chExt cx="1993384" cy="182252"/>
          </a:xfrm>
          <a:solidFill>
            <a:srgbClr val="4884EE"/>
          </a:solidFill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011EAE17-7831-3205-866D-14D05FDB20C9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EABA738-F7BE-33B4-096D-0E2BCCB9C449}"/>
              </a:ext>
            </a:extLst>
          </p:cNvPr>
          <p:cNvSpPr txBox="1"/>
          <p:nvPr userDrawn="1"/>
        </p:nvSpPr>
        <p:spPr>
          <a:xfrm rot="5400000">
            <a:off x="10144562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</p:spTree>
    <p:extLst>
      <p:ext uri="{BB962C8B-B14F-4D97-AF65-F5344CB8AC3E}">
        <p14:creationId xmlns:p14="http://schemas.microsoft.com/office/powerpoint/2010/main" val="29749232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int-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8">
            <a:extLst>
              <a:ext uri="{FF2B5EF4-FFF2-40B4-BE49-F238E27FC236}">
                <a16:creationId xmlns:a16="http://schemas.microsoft.com/office/drawing/2014/main" id="{6EE332A7-64A0-F7AC-66DE-349EAA89F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10996613" cy="710288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</a:t>
            </a:r>
            <a:endParaRPr lang="en-US"/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55188A52-A560-F221-5934-A54112C03111}"/>
              </a:ext>
            </a:extLst>
          </p:cNvPr>
          <p:cNvGrpSpPr/>
          <p:nvPr userDrawn="1"/>
        </p:nvGrpSpPr>
        <p:grpSpPr>
          <a:xfrm rot="-5400000">
            <a:off x="8449493" y="3115493"/>
            <a:ext cx="6858000" cy="627015"/>
            <a:chOff x="0" y="0"/>
            <a:chExt cx="1993384" cy="182252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A7902E11-CBD6-1C9C-F7EA-083EA2C66C6F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sp>
        <p:nvSpPr>
          <p:cNvPr id="7" name="TextBox 4">
            <a:extLst>
              <a:ext uri="{FF2B5EF4-FFF2-40B4-BE49-F238E27FC236}">
                <a16:creationId xmlns:a16="http://schemas.microsoft.com/office/drawing/2014/main" id="{76FB1245-27FD-F4F7-82EC-8888D8CFC3C5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PRINT OUT</a:t>
            </a:r>
          </a:p>
        </p:txBody>
      </p:sp>
    </p:spTree>
    <p:extLst>
      <p:ext uri="{BB962C8B-B14F-4D97-AF65-F5344CB8AC3E}">
        <p14:creationId xmlns:p14="http://schemas.microsoft.com/office/powerpoint/2010/main" val="34158302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f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>
            <a:extLst>
              <a:ext uri="{FF2B5EF4-FFF2-40B4-BE49-F238E27FC236}">
                <a16:creationId xmlns:a16="http://schemas.microsoft.com/office/drawing/2014/main" id="{628A1918-E2A7-EBB9-C28A-C2CC1463B9B0}"/>
              </a:ext>
            </a:extLst>
          </p:cNvPr>
          <p:cNvSpPr txBox="1"/>
          <p:nvPr userDrawn="1"/>
        </p:nvSpPr>
        <p:spPr>
          <a:xfrm>
            <a:off x="172728" y="170820"/>
            <a:ext cx="5872948" cy="7732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000000"/>
                </a:solidFill>
                <a:latin typeface="Source Sans Pro Bold"/>
              </a:rPr>
              <a:t>What questions do you want to ask?</a:t>
            </a:r>
          </a:p>
          <a:p>
            <a:pPr algn="ctr">
              <a:lnSpc>
                <a:spcPts val="2239"/>
              </a:lnSpc>
            </a:pPr>
            <a:endParaRPr lang="en-US" sz="2599">
              <a:solidFill>
                <a:srgbClr val="000000"/>
              </a:solidFill>
              <a:latin typeface="Source Sans Pro Bold"/>
            </a:endParaRPr>
          </a:p>
        </p:txBody>
      </p:sp>
      <p:sp>
        <p:nvSpPr>
          <p:cNvPr id="4" name="TextBox 12">
            <a:extLst>
              <a:ext uri="{FF2B5EF4-FFF2-40B4-BE49-F238E27FC236}">
                <a16:creationId xmlns:a16="http://schemas.microsoft.com/office/drawing/2014/main" id="{7EB986A1-83F6-37D2-BB8B-C71E4DC6F8D3}"/>
              </a:ext>
            </a:extLst>
          </p:cNvPr>
          <p:cNvSpPr txBox="1"/>
          <p:nvPr userDrawn="1"/>
        </p:nvSpPr>
        <p:spPr>
          <a:xfrm>
            <a:off x="1698735" y="1073554"/>
            <a:ext cx="3781220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000000"/>
                </a:solidFill>
                <a:latin typeface="Source Sans Pro Bold"/>
              </a:rPr>
              <a:t>What can you infer?</a:t>
            </a:r>
          </a:p>
          <a:p>
            <a:pPr algn="ctr">
              <a:lnSpc>
                <a:spcPts val="2239"/>
              </a:lnSpc>
            </a:pPr>
            <a:endParaRPr lang="en-US" sz="2599">
              <a:solidFill>
                <a:srgbClr val="000000"/>
              </a:solidFill>
              <a:latin typeface="Source Sans Pro Bold"/>
            </a:endParaRPr>
          </a:p>
        </p:txBody>
      </p:sp>
      <p:sp>
        <p:nvSpPr>
          <p:cNvPr id="3" name="TextBox 13">
            <a:extLst>
              <a:ext uri="{FF2B5EF4-FFF2-40B4-BE49-F238E27FC236}">
                <a16:creationId xmlns:a16="http://schemas.microsoft.com/office/drawing/2014/main" id="{BBB9F31F-B590-3EAD-D5AA-0FFEDA23E77D}"/>
              </a:ext>
            </a:extLst>
          </p:cNvPr>
          <p:cNvSpPr txBox="1"/>
          <p:nvPr userDrawn="1"/>
        </p:nvSpPr>
        <p:spPr>
          <a:xfrm>
            <a:off x="2366892" y="2098003"/>
            <a:ext cx="3781220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000000"/>
                </a:solidFill>
                <a:latin typeface="Source Sans Pro Bold"/>
              </a:rPr>
              <a:t>What can you see?</a:t>
            </a:r>
          </a:p>
          <a:p>
            <a:pPr algn="ctr">
              <a:lnSpc>
                <a:spcPts val="2239"/>
              </a:lnSpc>
            </a:pPr>
            <a:endParaRPr lang="en-US" sz="2599">
              <a:solidFill>
                <a:srgbClr val="000000"/>
              </a:solidFill>
              <a:latin typeface="Source Sans Pro Bold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A6A9E11-F418-56A1-2859-F3281D9A9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001749" y="1033769"/>
            <a:ext cx="8632004" cy="5182095"/>
          </a:xfrm>
          <a:prstGeom prst="rect">
            <a:avLst/>
          </a:prstGeom>
          <a:noFill/>
          <a:ln w="57150">
            <a:solidFill>
              <a:srgbClr val="4884EE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632004"/>
                      <a:gd name="connsiteY0" fmla="*/ 0 h 4699210"/>
                      <a:gd name="connsiteX1" fmla="*/ 8632004 w 8632004"/>
                      <a:gd name="connsiteY1" fmla="*/ 0 h 4699210"/>
                      <a:gd name="connsiteX2" fmla="*/ 8632004 w 8632004"/>
                      <a:gd name="connsiteY2" fmla="*/ 4699210 h 4699210"/>
                      <a:gd name="connsiteX3" fmla="*/ 0 w 8632004"/>
                      <a:gd name="connsiteY3" fmla="*/ 4699210 h 4699210"/>
                      <a:gd name="connsiteX4" fmla="*/ 0 w 8632004"/>
                      <a:gd name="connsiteY4" fmla="*/ 0 h 4699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32004" h="4699210" extrusionOk="0">
                        <a:moveTo>
                          <a:pt x="0" y="0"/>
                        </a:moveTo>
                        <a:cubicBezTo>
                          <a:pt x="1768627" y="118645"/>
                          <a:pt x="5385676" y="116012"/>
                          <a:pt x="8632004" y="0"/>
                        </a:cubicBezTo>
                        <a:cubicBezTo>
                          <a:pt x="8499122" y="1950098"/>
                          <a:pt x="8716955" y="3989278"/>
                          <a:pt x="8632004" y="4699210"/>
                        </a:cubicBezTo>
                        <a:cubicBezTo>
                          <a:pt x="7704048" y="4833810"/>
                          <a:pt x="3460537" y="4542014"/>
                          <a:pt x="0" y="4699210"/>
                        </a:cubicBezTo>
                        <a:cubicBezTo>
                          <a:pt x="-20187" y="2745943"/>
                          <a:pt x="-152480" y="114242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0A662A-6637-47DD-BC6A-70B7339D6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10966" y="174661"/>
            <a:ext cx="11270751" cy="6503541"/>
          </a:xfrm>
          <a:prstGeom prst="rect">
            <a:avLst/>
          </a:prstGeom>
          <a:noFill/>
          <a:ln w="57150">
            <a:solidFill>
              <a:srgbClr val="4884EE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270751"/>
                      <a:gd name="connsiteY0" fmla="*/ 0 h 6503541"/>
                      <a:gd name="connsiteX1" fmla="*/ 11270751 w 11270751"/>
                      <a:gd name="connsiteY1" fmla="*/ 0 h 6503541"/>
                      <a:gd name="connsiteX2" fmla="*/ 11270751 w 11270751"/>
                      <a:gd name="connsiteY2" fmla="*/ 6503541 h 6503541"/>
                      <a:gd name="connsiteX3" fmla="*/ 0 w 11270751"/>
                      <a:gd name="connsiteY3" fmla="*/ 6503541 h 6503541"/>
                      <a:gd name="connsiteX4" fmla="*/ 0 w 11270751"/>
                      <a:gd name="connsiteY4" fmla="*/ 0 h 65035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270751" h="6503541" extrusionOk="0">
                        <a:moveTo>
                          <a:pt x="0" y="0"/>
                        </a:moveTo>
                        <a:cubicBezTo>
                          <a:pt x="4092115" y="118645"/>
                          <a:pt x="5781703" y="116012"/>
                          <a:pt x="11270751" y="0"/>
                        </a:cubicBezTo>
                        <a:cubicBezTo>
                          <a:pt x="11137869" y="1071026"/>
                          <a:pt x="11355702" y="4371912"/>
                          <a:pt x="11270751" y="6503541"/>
                        </a:cubicBezTo>
                        <a:cubicBezTo>
                          <a:pt x="7904284" y="6638141"/>
                          <a:pt x="5425909" y="6346345"/>
                          <a:pt x="0" y="6503541"/>
                        </a:cubicBezTo>
                        <a:cubicBezTo>
                          <a:pt x="-20187" y="3551173"/>
                          <a:pt x="-152480" y="90784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D92522-9D74-AE0E-F519-9C39507E14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16493" y="2101844"/>
            <a:ext cx="7030588" cy="3722385"/>
          </a:xfrm>
          <a:prstGeom prst="rect">
            <a:avLst/>
          </a:prstGeom>
          <a:noFill/>
          <a:ln w="57150">
            <a:solidFill>
              <a:srgbClr val="4884EE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632004"/>
                      <a:gd name="connsiteY0" fmla="*/ 0 h 4699210"/>
                      <a:gd name="connsiteX1" fmla="*/ 8632004 w 8632004"/>
                      <a:gd name="connsiteY1" fmla="*/ 0 h 4699210"/>
                      <a:gd name="connsiteX2" fmla="*/ 8632004 w 8632004"/>
                      <a:gd name="connsiteY2" fmla="*/ 4699210 h 4699210"/>
                      <a:gd name="connsiteX3" fmla="*/ 0 w 8632004"/>
                      <a:gd name="connsiteY3" fmla="*/ 4699210 h 4699210"/>
                      <a:gd name="connsiteX4" fmla="*/ 0 w 8632004"/>
                      <a:gd name="connsiteY4" fmla="*/ 0 h 4699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32004" h="4699210" extrusionOk="0">
                        <a:moveTo>
                          <a:pt x="0" y="0"/>
                        </a:moveTo>
                        <a:cubicBezTo>
                          <a:pt x="1768627" y="118645"/>
                          <a:pt x="5385676" y="116012"/>
                          <a:pt x="8632004" y="0"/>
                        </a:cubicBezTo>
                        <a:cubicBezTo>
                          <a:pt x="8499122" y="1950098"/>
                          <a:pt x="8716955" y="3989278"/>
                          <a:pt x="8632004" y="4699210"/>
                        </a:cubicBezTo>
                        <a:cubicBezTo>
                          <a:pt x="7704048" y="4833810"/>
                          <a:pt x="3460537" y="4542014"/>
                          <a:pt x="0" y="4699210"/>
                        </a:cubicBezTo>
                        <a:cubicBezTo>
                          <a:pt x="-20187" y="2745943"/>
                          <a:pt x="-152480" y="114242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artoon 'Look' character.">
            <a:extLst>
              <a:ext uri="{FF2B5EF4-FFF2-40B4-BE49-F238E27FC236}">
                <a16:creationId xmlns:a16="http://schemas.microsoft.com/office/drawing/2014/main" id="{BD440D16-17C5-6CFE-CE15-9ED28336C9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22296" y="2263304"/>
            <a:ext cx="1045414" cy="674112"/>
          </a:xfrm>
          <a:prstGeom prst="rect">
            <a:avLst/>
          </a:prstGeom>
        </p:spPr>
      </p:pic>
      <p:pic>
        <p:nvPicPr>
          <p:cNvPr id="8" name="Picture 7" descr="A cartoon of a blue 'Infer' character">
            <a:extLst>
              <a:ext uri="{FF2B5EF4-FFF2-40B4-BE49-F238E27FC236}">
                <a16:creationId xmlns:a16="http://schemas.microsoft.com/office/drawing/2014/main" id="{4A949431-6DE4-E612-5C9E-85078F8E08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40911" y="1266868"/>
            <a:ext cx="1211216" cy="745276"/>
          </a:xfrm>
          <a:prstGeom prst="rect">
            <a:avLst/>
          </a:prstGeom>
        </p:spPr>
      </p:pic>
      <p:pic>
        <p:nvPicPr>
          <p:cNvPr id="13" name="Picture 12" descr="A cartoon of a green 'Ask' character">
            <a:extLst>
              <a:ext uri="{FF2B5EF4-FFF2-40B4-BE49-F238E27FC236}">
                <a16:creationId xmlns:a16="http://schemas.microsoft.com/office/drawing/2014/main" id="{F88DF0E4-0E2F-A929-578E-B40CC2CDA8B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33753" y="318346"/>
            <a:ext cx="936735" cy="109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4137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f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>
            <a:extLst>
              <a:ext uri="{FF2B5EF4-FFF2-40B4-BE49-F238E27FC236}">
                <a16:creationId xmlns:a16="http://schemas.microsoft.com/office/drawing/2014/main" id="{628A1918-E2A7-EBB9-C28A-C2CC1463B9B0}"/>
              </a:ext>
            </a:extLst>
          </p:cNvPr>
          <p:cNvSpPr txBox="1"/>
          <p:nvPr userDrawn="1"/>
        </p:nvSpPr>
        <p:spPr>
          <a:xfrm>
            <a:off x="-49023" y="159934"/>
            <a:ext cx="5872948" cy="7732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000000"/>
                </a:solidFill>
                <a:latin typeface="Source Sans Pro Bold"/>
              </a:rPr>
              <a:t>What questions do you want to ask?</a:t>
            </a:r>
          </a:p>
          <a:p>
            <a:pPr algn="ctr">
              <a:lnSpc>
                <a:spcPts val="2239"/>
              </a:lnSpc>
            </a:pPr>
            <a:endParaRPr lang="en-US" sz="2599">
              <a:solidFill>
                <a:srgbClr val="000000"/>
              </a:solidFill>
              <a:latin typeface="Source Sans Pro Bold"/>
            </a:endParaRPr>
          </a:p>
        </p:txBody>
      </p:sp>
      <p:sp>
        <p:nvSpPr>
          <p:cNvPr id="4" name="TextBox 12">
            <a:extLst>
              <a:ext uri="{FF2B5EF4-FFF2-40B4-BE49-F238E27FC236}">
                <a16:creationId xmlns:a16="http://schemas.microsoft.com/office/drawing/2014/main" id="{7EB986A1-83F6-37D2-BB8B-C71E4DC6F8D3}"/>
              </a:ext>
            </a:extLst>
          </p:cNvPr>
          <p:cNvSpPr txBox="1"/>
          <p:nvPr userDrawn="1"/>
        </p:nvSpPr>
        <p:spPr>
          <a:xfrm>
            <a:off x="1476984" y="1062668"/>
            <a:ext cx="3781220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000000"/>
                </a:solidFill>
                <a:latin typeface="Source Sans Pro Bold"/>
              </a:rPr>
              <a:t>What can you infer?</a:t>
            </a:r>
          </a:p>
          <a:p>
            <a:pPr algn="ctr">
              <a:lnSpc>
                <a:spcPts val="2239"/>
              </a:lnSpc>
            </a:pPr>
            <a:endParaRPr lang="en-US" sz="2599">
              <a:solidFill>
                <a:srgbClr val="000000"/>
              </a:solidFill>
              <a:latin typeface="Source Sans Pro Bold"/>
            </a:endParaRPr>
          </a:p>
        </p:txBody>
      </p:sp>
      <p:sp>
        <p:nvSpPr>
          <p:cNvPr id="3" name="TextBox 13">
            <a:extLst>
              <a:ext uri="{FF2B5EF4-FFF2-40B4-BE49-F238E27FC236}">
                <a16:creationId xmlns:a16="http://schemas.microsoft.com/office/drawing/2014/main" id="{BBB9F31F-B590-3EAD-D5AA-0FFEDA23E77D}"/>
              </a:ext>
            </a:extLst>
          </p:cNvPr>
          <p:cNvSpPr txBox="1"/>
          <p:nvPr userDrawn="1"/>
        </p:nvSpPr>
        <p:spPr>
          <a:xfrm>
            <a:off x="2145141" y="2087117"/>
            <a:ext cx="3781220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000000"/>
                </a:solidFill>
                <a:latin typeface="Source Sans Pro Bold"/>
              </a:rPr>
              <a:t>What can you see?</a:t>
            </a:r>
          </a:p>
          <a:p>
            <a:pPr algn="ctr">
              <a:lnSpc>
                <a:spcPts val="2239"/>
              </a:lnSpc>
            </a:pPr>
            <a:endParaRPr lang="en-US" sz="2599">
              <a:solidFill>
                <a:srgbClr val="000000"/>
              </a:solidFill>
              <a:latin typeface="Source Sans Pro Bold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A6A9E11-F418-56A1-2859-F3281D9A9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79998" y="1022883"/>
            <a:ext cx="8632004" cy="5182095"/>
          </a:xfrm>
          <a:prstGeom prst="rect">
            <a:avLst/>
          </a:pr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632004"/>
                      <a:gd name="connsiteY0" fmla="*/ 0 h 4699210"/>
                      <a:gd name="connsiteX1" fmla="*/ 8632004 w 8632004"/>
                      <a:gd name="connsiteY1" fmla="*/ 0 h 4699210"/>
                      <a:gd name="connsiteX2" fmla="*/ 8632004 w 8632004"/>
                      <a:gd name="connsiteY2" fmla="*/ 4699210 h 4699210"/>
                      <a:gd name="connsiteX3" fmla="*/ 0 w 8632004"/>
                      <a:gd name="connsiteY3" fmla="*/ 4699210 h 4699210"/>
                      <a:gd name="connsiteX4" fmla="*/ 0 w 8632004"/>
                      <a:gd name="connsiteY4" fmla="*/ 0 h 4699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32004" h="4699210" extrusionOk="0">
                        <a:moveTo>
                          <a:pt x="0" y="0"/>
                        </a:moveTo>
                        <a:cubicBezTo>
                          <a:pt x="1768627" y="118645"/>
                          <a:pt x="5385676" y="116012"/>
                          <a:pt x="8632004" y="0"/>
                        </a:cubicBezTo>
                        <a:cubicBezTo>
                          <a:pt x="8499122" y="1950098"/>
                          <a:pt x="8716955" y="3989278"/>
                          <a:pt x="8632004" y="4699210"/>
                        </a:cubicBezTo>
                        <a:cubicBezTo>
                          <a:pt x="7704048" y="4833810"/>
                          <a:pt x="3460537" y="4542014"/>
                          <a:pt x="0" y="4699210"/>
                        </a:cubicBezTo>
                        <a:cubicBezTo>
                          <a:pt x="-20187" y="2745943"/>
                          <a:pt x="-152480" y="114242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0A662A-6637-47DD-BC6A-70B7339D6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9215" y="163775"/>
            <a:ext cx="11270751" cy="6503541"/>
          </a:xfrm>
          <a:prstGeom prst="rect">
            <a:avLst/>
          </a:pr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270751"/>
                      <a:gd name="connsiteY0" fmla="*/ 0 h 6503541"/>
                      <a:gd name="connsiteX1" fmla="*/ 11270751 w 11270751"/>
                      <a:gd name="connsiteY1" fmla="*/ 0 h 6503541"/>
                      <a:gd name="connsiteX2" fmla="*/ 11270751 w 11270751"/>
                      <a:gd name="connsiteY2" fmla="*/ 6503541 h 6503541"/>
                      <a:gd name="connsiteX3" fmla="*/ 0 w 11270751"/>
                      <a:gd name="connsiteY3" fmla="*/ 6503541 h 6503541"/>
                      <a:gd name="connsiteX4" fmla="*/ 0 w 11270751"/>
                      <a:gd name="connsiteY4" fmla="*/ 0 h 65035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270751" h="6503541" extrusionOk="0">
                        <a:moveTo>
                          <a:pt x="0" y="0"/>
                        </a:moveTo>
                        <a:cubicBezTo>
                          <a:pt x="4092115" y="118645"/>
                          <a:pt x="5781703" y="116012"/>
                          <a:pt x="11270751" y="0"/>
                        </a:cubicBezTo>
                        <a:cubicBezTo>
                          <a:pt x="11137869" y="1071026"/>
                          <a:pt x="11355702" y="4371912"/>
                          <a:pt x="11270751" y="6503541"/>
                        </a:cubicBezTo>
                        <a:cubicBezTo>
                          <a:pt x="7904284" y="6638141"/>
                          <a:pt x="5425909" y="6346345"/>
                          <a:pt x="0" y="6503541"/>
                        </a:cubicBezTo>
                        <a:cubicBezTo>
                          <a:pt x="-20187" y="3551173"/>
                          <a:pt x="-152480" y="90784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D92522-9D74-AE0E-F519-9C39507E14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494742" y="2090958"/>
            <a:ext cx="7030588" cy="3722385"/>
          </a:xfrm>
          <a:prstGeom prst="rect">
            <a:avLst/>
          </a:pr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632004"/>
                      <a:gd name="connsiteY0" fmla="*/ 0 h 4699210"/>
                      <a:gd name="connsiteX1" fmla="*/ 8632004 w 8632004"/>
                      <a:gd name="connsiteY1" fmla="*/ 0 h 4699210"/>
                      <a:gd name="connsiteX2" fmla="*/ 8632004 w 8632004"/>
                      <a:gd name="connsiteY2" fmla="*/ 4699210 h 4699210"/>
                      <a:gd name="connsiteX3" fmla="*/ 0 w 8632004"/>
                      <a:gd name="connsiteY3" fmla="*/ 4699210 h 4699210"/>
                      <a:gd name="connsiteX4" fmla="*/ 0 w 8632004"/>
                      <a:gd name="connsiteY4" fmla="*/ 0 h 4699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32004" h="4699210" extrusionOk="0">
                        <a:moveTo>
                          <a:pt x="0" y="0"/>
                        </a:moveTo>
                        <a:cubicBezTo>
                          <a:pt x="1768627" y="118645"/>
                          <a:pt x="5385676" y="116012"/>
                          <a:pt x="8632004" y="0"/>
                        </a:cubicBezTo>
                        <a:cubicBezTo>
                          <a:pt x="8499122" y="1950098"/>
                          <a:pt x="8716955" y="3989278"/>
                          <a:pt x="8632004" y="4699210"/>
                        </a:cubicBezTo>
                        <a:cubicBezTo>
                          <a:pt x="7704048" y="4833810"/>
                          <a:pt x="3460537" y="4542014"/>
                          <a:pt x="0" y="4699210"/>
                        </a:cubicBezTo>
                        <a:cubicBezTo>
                          <a:pt x="-20187" y="2745943"/>
                          <a:pt x="-152480" y="114242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2">
            <a:extLst>
              <a:ext uri="{FF2B5EF4-FFF2-40B4-BE49-F238E27FC236}">
                <a16:creationId xmlns:a16="http://schemas.microsoft.com/office/drawing/2014/main" id="{903C65A8-96CE-A693-4CCC-87A1DE4D5E30}"/>
              </a:ext>
            </a:extLst>
          </p:cNvPr>
          <p:cNvGrpSpPr/>
          <p:nvPr userDrawn="1"/>
        </p:nvGrpSpPr>
        <p:grpSpPr>
          <a:xfrm rot="-5400000">
            <a:off x="8449493" y="3115493"/>
            <a:ext cx="6858000" cy="627015"/>
            <a:chOff x="0" y="0"/>
            <a:chExt cx="1993384" cy="182252"/>
          </a:xfrm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FFD71B93-BC37-B3F1-ED2C-88138AEBC420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sp>
        <p:nvSpPr>
          <p:cNvPr id="8" name="TextBox 4">
            <a:extLst>
              <a:ext uri="{FF2B5EF4-FFF2-40B4-BE49-F238E27FC236}">
                <a16:creationId xmlns:a16="http://schemas.microsoft.com/office/drawing/2014/main" id="{A66A6FAE-CACE-53BD-DFB0-98A6367AD30B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PRINT OUT</a:t>
            </a:r>
          </a:p>
        </p:txBody>
      </p:sp>
      <p:pic>
        <p:nvPicPr>
          <p:cNvPr id="5" name="Picture 4" descr="A cartoon 'Look' character.">
            <a:extLst>
              <a:ext uri="{FF2B5EF4-FFF2-40B4-BE49-F238E27FC236}">
                <a16:creationId xmlns:a16="http://schemas.microsoft.com/office/drawing/2014/main" id="{34643CF8-E249-0DE6-718D-76D0C3D7A7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grayscl/>
          </a:blip>
          <a:stretch>
            <a:fillRect/>
          </a:stretch>
        </p:blipFill>
        <p:spPr>
          <a:xfrm>
            <a:off x="8416474" y="2192344"/>
            <a:ext cx="1045414" cy="674112"/>
          </a:xfrm>
          <a:prstGeom prst="rect">
            <a:avLst/>
          </a:prstGeom>
        </p:spPr>
      </p:pic>
      <p:pic>
        <p:nvPicPr>
          <p:cNvPr id="9" name="Picture 8" descr="A cartoon of a blue 'Infer' character">
            <a:extLst>
              <a:ext uri="{FF2B5EF4-FFF2-40B4-BE49-F238E27FC236}">
                <a16:creationId xmlns:a16="http://schemas.microsoft.com/office/drawing/2014/main" id="{1CB3F8C3-402A-1E1B-53BB-7ED84FBB1AF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grayscl/>
          </a:blip>
          <a:stretch>
            <a:fillRect/>
          </a:stretch>
        </p:blipFill>
        <p:spPr>
          <a:xfrm>
            <a:off x="9135089" y="1195908"/>
            <a:ext cx="1211216" cy="745276"/>
          </a:xfrm>
          <a:prstGeom prst="rect">
            <a:avLst/>
          </a:prstGeom>
        </p:spPr>
      </p:pic>
      <p:pic>
        <p:nvPicPr>
          <p:cNvPr id="13" name="Picture 12" descr="A cartoon of a green 'Ask' character">
            <a:extLst>
              <a:ext uri="{FF2B5EF4-FFF2-40B4-BE49-F238E27FC236}">
                <a16:creationId xmlns:a16="http://schemas.microsoft.com/office/drawing/2014/main" id="{5CBC12F1-F6EF-A00F-85C4-2F0DC5F05D7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grayscl/>
          </a:blip>
          <a:stretch>
            <a:fillRect/>
          </a:stretch>
        </p:blipFill>
        <p:spPr>
          <a:xfrm>
            <a:off x="10427931" y="247386"/>
            <a:ext cx="936735" cy="109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6915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75416AA-2391-2D1B-F0B8-BB5B91072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494" y="-1016135"/>
            <a:ext cx="10515600" cy="1016135"/>
          </a:xfrm>
        </p:spPr>
        <p:txBody>
          <a:bodyPr/>
          <a:lstStyle>
            <a:lvl1pPr>
              <a:defRPr baseline="0">
                <a:solidFill>
                  <a:srgbClr val="65B9E4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7064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10">
            <a:extLst>
              <a:ext uri="{FF2B5EF4-FFF2-40B4-BE49-F238E27FC236}">
                <a16:creationId xmlns:a16="http://schemas.microsoft.com/office/drawing/2014/main" id="{EC168A8E-E3C7-B41A-726B-1B6D37933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31877">
            <a:off x="89072" y="298489"/>
            <a:ext cx="6021134" cy="6299999"/>
          </a:xfrm>
          <a:custGeom>
            <a:avLst/>
            <a:gdLst>
              <a:gd name="connsiteX0" fmla="*/ 8808595 w 8829787"/>
              <a:gd name="connsiteY0" fmla="*/ 3482560 h 6161228"/>
              <a:gd name="connsiteX1" fmla="*/ 8829667 w 8829787"/>
              <a:gd name="connsiteY1" fmla="*/ 4542806 h 6161228"/>
              <a:gd name="connsiteX2" fmla="*/ 8664598 w 8829787"/>
              <a:gd name="connsiteY2" fmla="*/ 4860106 h 6161228"/>
              <a:gd name="connsiteX3" fmla="*/ 7252730 w 8829787"/>
              <a:gd name="connsiteY3" fmla="*/ 5161927 h 6161228"/>
              <a:gd name="connsiteX4" fmla="*/ 6732937 w 8829787"/>
              <a:gd name="connsiteY4" fmla="*/ 5270274 h 6161228"/>
              <a:gd name="connsiteX5" fmla="*/ 5805739 w 8829787"/>
              <a:gd name="connsiteY5" fmla="*/ 5440532 h 6161228"/>
              <a:gd name="connsiteX6" fmla="*/ 4801276 w 8829787"/>
              <a:gd name="connsiteY6" fmla="*/ 5564357 h 6161228"/>
              <a:gd name="connsiteX7" fmla="*/ 3284043 w 8829787"/>
              <a:gd name="connsiteY7" fmla="*/ 5734615 h 6161228"/>
              <a:gd name="connsiteX8" fmla="*/ 2525427 w 8829787"/>
              <a:gd name="connsiteY8" fmla="*/ 5827483 h 6161228"/>
              <a:gd name="connsiteX9" fmla="*/ 980098 w 8829787"/>
              <a:gd name="connsiteY9" fmla="*/ 6113827 h 6161228"/>
              <a:gd name="connsiteX10" fmla="*/ 509475 w 8829787"/>
              <a:gd name="connsiteY10" fmla="*/ 6137044 h 6161228"/>
              <a:gd name="connsiteX11" fmla="*/ 365479 w 8829787"/>
              <a:gd name="connsiteY11" fmla="*/ 6067393 h 6161228"/>
              <a:gd name="connsiteX12" fmla="*/ 235531 w 8829787"/>
              <a:gd name="connsiteY12" fmla="*/ 5781049 h 6161228"/>
              <a:gd name="connsiteX13" fmla="*/ 7243 w 8829787"/>
              <a:gd name="connsiteY13" fmla="*/ 2840221 h 6161228"/>
              <a:gd name="connsiteX14" fmla="*/ 52901 w 8829787"/>
              <a:gd name="connsiteY14" fmla="*/ 2035363 h 6161228"/>
              <a:gd name="connsiteX15" fmla="*/ 165288 w 8829787"/>
              <a:gd name="connsiteY15" fmla="*/ 1222765 h 6161228"/>
              <a:gd name="connsiteX16" fmla="*/ 368991 w 8829787"/>
              <a:gd name="connsiteY16" fmla="*/ 936422 h 6161228"/>
              <a:gd name="connsiteX17" fmla="*/ 755323 w 8829787"/>
              <a:gd name="connsiteY17" fmla="*/ 936422 h 6161228"/>
              <a:gd name="connsiteX18" fmla="*/ 1612278 w 8829787"/>
              <a:gd name="connsiteY18" fmla="*/ 874509 h 6161228"/>
              <a:gd name="connsiteX19" fmla="*/ 2286604 w 8829787"/>
              <a:gd name="connsiteY19" fmla="*/ 828075 h 6161228"/>
              <a:gd name="connsiteX20" fmla="*/ 4407919 w 8829787"/>
              <a:gd name="connsiteY20" fmla="*/ 704251 h 6161228"/>
              <a:gd name="connsiteX21" fmla="*/ 5482625 w 8829787"/>
              <a:gd name="connsiteY21" fmla="*/ 503036 h 6161228"/>
              <a:gd name="connsiteX22" fmla="*/ 6121829 w 8829787"/>
              <a:gd name="connsiteY22" fmla="*/ 371473 h 6161228"/>
              <a:gd name="connsiteX23" fmla="*/ 7010394 w 8829787"/>
              <a:gd name="connsiteY23" fmla="*/ 131563 h 6161228"/>
              <a:gd name="connsiteX24" fmla="*/ 7459944 w 8829787"/>
              <a:gd name="connsiteY24" fmla="*/ 54173 h 6161228"/>
              <a:gd name="connsiteX25" fmla="*/ 8380117 w 8829787"/>
              <a:gd name="connsiteY25" fmla="*/ 0 h 6161228"/>
              <a:gd name="connsiteX26" fmla="*/ 8538162 w 8829787"/>
              <a:gd name="connsiteY26" fmla="*/ 30956 h 6161228"/>
              <a:gd name="connsiteX27" fmla="*/ 8629477 w 8829787"/>
              <a:gd name="connsiteY27" fmla="*/ 208954 h 6161228"/>
              <a:gd name="connsiteX28" fmla="*/ 8762937 w 8829787"/>
              <a:gd name="connsiteY28" fmla="*/ 1896060 h 6161228"/>
              <a:gd name="connsiteX29" fmla="*/ 8798059 w 8829787"/>
              <a:gd name="connsiteY29" fmla="*/ 2778309 h 6161228"/>
              <a:gd name="connsiteX30" fmla="*/ 8798059 w 8829787"/>
              <a:gd name="connsiteY30" fmla="*/ 3467082 h 6161228"/>
              <a:gd name="connsiteX31" fmla="*/ 8808595 w 8829787"/>
              <a:gd name="connsiteY31" fmla="*/ 3467082 h 6161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829787" h="6161228">
                <a:moveTo>
                  <a:pt x="8808595" y="3482560"/>
                </a:moveTo>
                <a:cubicBezTo>
                  <a:pt x="8815619" y="3830816"/>
                  <a:pt x="8822643" y="4186811"/>
                  <a:pt x="8829667" y="4542806"/>
                </a:cubicBezTo>
                <a:cubicBezTo>
                  <a:pt x="8833180" y="4705325"/>
                  <a:pt x="8759425" y="4852366"/>
                  <a:pt x="8664598" y="4860106"/>
                </a:cubicBezTo>
                <a:cubicBezTo>
                  <a:pt x="8190463" y="4906540"/>
                  <a:pt x="7719840" y="5007147"/>
                  <a:pt x="7252730" y="5161927"/>
                </a:cubicBezTo>
                <a:cubicBezTo>
                  <a:pt x="7080636" y="5216101"/>
                  <a:pt x="6905030" y="5239318"/>
                  <a:pt x="6732937" y="5270274"/>
                </a:cubicBezTo>
                <a:cubicBezTo>
                  <a:pt x="6423871" y="5332186"/>
                  <a:pt x="6114805" y="5394098"/>
                  <a:pt x="5805739" y="5440532"/>
                </a:cubicBezTo>
                <a:cubicBezTo>
                  <a:pt x="5472089" y="5494705"/>
                  <a:pt x="5134926" y="5548878"/>
                  <a:pt x="4801276" y="5564357"/>
                </a:cubicBezTo>
                <a:cubicBezTo>
                  <a:pt x="4295532" y="5595312"/>
                  <a:pt x="3786275" y="5634007"/>
                  <a:pt x="3284043" y="5734615"/>
                </a:cubicBezTo>
                <a:cubicBezTo>
                  <a:pt x="3031171" y="5781049"/>
                  <a:pt x="2778299" y="5788788"/>
                  <a:pt x="2525427" y="5827483"/>
                </a:cubicBezTo>
                <a:cubicBezTo>
                  <a:pt x="2009147" y="5904873"/>
                  <a:pt x="1492866" y="5951308"/>
                  <a:pt x="980098" y="6113827"/>
                </a:cubicBezTo>
                <a:cubicBezTo>
                  <a:pt x="825565" y="6168000"/>
                  <a:pt x="667520" y="6175739"/>
                  <a:pt x="509475" y="6137044"/>
                </a:cubicBezTo>
                <a:cubicBezTo>
                  <a:pt x="460306" y="6121566"/>
                  <a:pt x="411136" y="6098349"/>
                  <a:pt x="365479" y="6067393"/>
                </a:cubicBezTo>
                <a:cubicBezTo>
                  <a:pt x="295236" y="6013220"/>
                  <a:pt x="249579" y="5935829"/>
                  <a:pt x="235531" y="5781049"/>
                </a:cubicBezTo>
                <a:cubicBezTo>
                  <a:pt x="165288" y="4798194"/>
                  <a:pt x="88022" y="3823077"/>
                  <a:pt x="7243" y="2840221"/>
                </a:cubicBezTo>
                <a:cubicBezTo>
                  <a:pt x="-10317" y="2569355"/>
                  <a:pt x="3731" y="2290750"/>
                  <a:pt x="52901" y="2035363"/>
                </a:cubicBezTo>
                <a:cubicBezTo>
                  <a:pt x="98558" y="1772236"/>
                  <a:pt x="154752" y="1509109"/>
                  <a:pt x="165288" y="1222765"/>
                </a:cubicBezTo>
                <a:cubicBezTo>
                  <a:pt x="172313" y="1037029"/>
                  <a:pt x="253091" y="936422"/>
                  <a:pt x="368991" y="936422"/>
                </a:cubicBezTo>
                <a:cubicBezTo>
                  <a:pt x="498939" y="936422"/>
                  <a:pt x="625375" y="944161"/>
                  <a:pt x="755323" y="936422"/>
                </a:cubicBezTo>
                <a:cubicBezTo>
                  <a:pt x="1039804" y="920944"/>
                  <a:pt x="1327797" y="897726"/>
                  <a:pt x="1612278" y="874509"/>
                </a:cubicBezTo>
                <a:cubicBezTo>
                  <a:pt x="1837054" y="859031"/>
                  <a:pt x="2061829" y="820336"/>
                  <a:pt x="2286604" y="828075"/>
                </a:cubicBezTo>
                <a:cubicBezTo>
                  <a:pt x="2996050" y="843553"/>
                  <a:pt x="3701985" y="773902"/>
                  <a:pt x="4407919" y="704251"/>
                </a:cubicBezTo>
                <a:cubicBezTo>
                  <a:pt x="4766155" y="673295"/>
                  <a:pt x="5124390" y="572688"/>
                  <a:pt x="5482625" y="503036"/>
                </a:cubicBezTo>
                <a:cubicBezTo>
                  <a:pt x="5696864" y="464341"/>
                  <a:pt x="5907591" y="425646"/>
                  <a:pt x="6121829" y="371473"/>
                </a:cubicBezTo>
                <a:cubicBezTo>
                  <a:pt x="6420359" y="294083"/>
                  <a:pt x="6715377" y="208954"/>
                  <a:pt x="7010394" y="131563"/>
                </a:cubicBezTo>
                <a:cubicBezTo>
                  <a:pt x="7157902" y="92868"/>
                  <a:pt x="7308923" y="69651"/>
                  <a:pt x="7459944" y="54173"/>
                </a:cubicBezTo>
                <a:cubicBezTo>
                  <a:pt x="7765498" y="30956"/>
                  <a:pt x="8074564" y="15478"/>
                  <a:pt x="8380117" y="0"/>
                </a:cubicBezTo>
                <a:cubicBezTo>
                  <a:pt x="8432799" y="0"/>
                  <a:pt x="8485480" y="15478"/>
                  <a:pt x="8538162" y="30956"/>
                </a:cubicBezTo>
                <a:cubicBezTo>
                  <a:pt x="8583820" y="38695"/>
                  <a:pt x="8622453" y="108346"/>
                  <a:pt x="8629477" y="208954"/>
                </a:cubicBezTo>
                <a:cubicBezTo>
                  <a:pt x="8671622" y="773902"/>
                  <a:pt x="8720792" y="1331112"/>
                  <a:pt x="8762937" y="1896060"/>
                </a:cubicBezTo>
                <a:cubicBezTo>
                  <a:pt x="8784010" y="2190143"/>
                  <a:pt x="8791034" y="2484226"/>
                  <a:pt x="8798059" y="2778309"/>
                </a:cubicBezTo>
                <a:cubicBezTo>
                  <a:pt x="8805083" y="3010479"/>
                  <a:pt x="8798059" y="3234911"/>
                  <a:pt x="8798059" y="3467082"/>
                </a:cubicBezTo>
                <a:lnTo>
                  <a:pt x="8808595" y="3467082"/>
                </a:lnTo>
                <a:close/>
              </a:path>
            </a:pathLst>
          </a:custGeom>
          <a:solidFill>
            <a:srgbClr val="4884EE"/>
          </a:solidFill>
          <a:ln w="2437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7E152C8-1564-9CD4-2ABE-55064C1128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885" y="365126"/>
            <a:ext cx="10996612" cy="461962"/>
          </a:xfrm>
          <a:prstGeom prst="rect">
            <a:avLst/>
          </a:prstGeom>
        </p:spPr>
        <p:txBody>
          <a:bodyPr lIns="0"/>
          <a:lstStyle>
            <a:lvl1pPr>
              <a:defRPr sz="2400" b="1" baseline="0">
                <a:solidFill>
                  <a:srgbClr val="4884EE"/>
                </a:solidFill>
              </a:defRPr>
            </a:lvl1pPr>
          </a:lstStyle>
          <a:p>
            <a:pPr lvl="0"/>
            <a:r>
              <a:rPr lang="en-GB"/>
              <a:t>How to use this PPT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65FCCB3-3076-2340-5BC6-BD76E591FAD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885" y="1470244"/>
            <a:ext cx="5714115" cy="5022630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  <a:p>
            <a:pPr lvl="1"/>
            <a:r>
              <a:rPr lang="en-GB"/>
              <a:t>Bullet level</a:t>
            </a:r>
          </a:p>
          <a:p>
            <a:pPr lvl="2"/>
            <a:r>
              <a:rPr lang="en-GB"/>
              <a:t>Second level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3A5F7B0-87B9-D779-448F-83341593B1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77885" y="945469"/>
            <a:ext cx="5247950" cy="461962"/>
          </a:xfrm>
          <a:prstGeom prst="rect">
            <a:avLst/>
          </a:prstGeom>
        </p:spPr>
        <p:txBody>
          <a:bodyPr lIns="0"/>
          <a:lstStyle>
            <a:lvl1pPr>
              <a:defRPr sz="2400" b="1"/>
            </a:lvl1pPr>
          </a:lstStyle>
          <a:p>
            <a:r>
              <a:rPr lang="en-GB" sz="2400" b="1">
                <a:cs typeface="Arial"/>
              </a:rPr>
              <a:t>Accompanying Resources: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A4F0D21-6282-06E8-999E-BB08C0F3C3DC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477886" y="1470244"/>
            <a:ext cx="5247950" cy="5022630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1"/>
            <a:r>
              <a:rPr lang="en-GB"/>
              <a:t>Bullet level</a:t>
            </a:r>
          </a:p>
          <a:p>
            <a:pPr lvl="2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022634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-Polaro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0ECA9B9A-3111-4A58-2F7B-030E6944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10996613" cy="710288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>
                <a:solidFill>
                  <a:srgbClr val="4884EE"/>
                </a:solidFill>
              </a:defRPr>
            </a:lvl1pPr>
          </a:lstStyle>
          <a:p>
            <a:r>
              <a:rPr lang="en-GB"/>
              <a:t>Click to edit</a:t>
            </a:r>
            <a:endParaRPr lang="en-US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885" y="1470244"/>
            <a:ext cx="5022887" cy="5022630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sz="2400" b="0" i="0" baseline="0"/>
            </a:lvl1pPr>
            <a:lvl2pPr marL="800100" indent="-342900">
              <a:buFont typeface="Arial" panose="020B0604020202020204" pitchFamily="34" charset="0"/>
              <a:buChar char="•"/>
              <a:defRPr sz="2400"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  <a:p>
            <a:pPr lvl="1"/>
            <a:r>
              <a:rPr lang="en-GB"/>
              <a:t>Bullet level</a:t>
            </a:r>
          </a:p>
          <a:p>
            <a:pPr lvl="2"/>
            <a:r>
              <a:rPr lang="en-GB"/>
              <a:t>Second level</a:t>
            </a:r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A5EC1B8E-118E-BFBF-C139-E7D78D135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814652" y="1075414"/>
            <a:ext cx="5048013" cy="5460246"/>
          </a:xfrm>
          <a:prstGeom prst="rect">
            <a:avLst/>
          </a:prstGeom>
          <a:blipFill>
            <a:blip r:embed="rId2"/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8E962C4A-7DAF-900E-E9A3-FB229FE24B0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53937" y="1386985"/>
            <a:ext cx="4151741" cy="398511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4" name="Text Placeholder 41">
            <a:extLst>
              <a:ext uri="{FF2B5EF4-FFF2-40B4-BE49-F238E27FC236}">
                <a16:creationId xmlns:a16="http://schemas.microsoft.com/office/drawing/2014/main" id="{1F4DD1BE-B6E0-CBE2-78DB-2ABB2921DAD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117447" y="5692944"/>
            <a:ext cx="2830459" cy="414338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14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08E59193-A3A0-30E6-3A8C-CFFFB8F9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46659" y="3101506"/>
            <a:ext cx="6857998" cy="654989"/>
            <a:chOff x="0" y="0"/>
            <a:chExt cx="1993384" cy="182252"/>
          </a:xfrm>
          <a:solidFill>
            <a:srgbClr val="4884EE"/>
          </a:solidFill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E0D31D11-A3E5-685A-2EBE-0A650CDE66DB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FC1B9C2-45DE-65B7-EF36-24FD589172B2}"/>
              </a:ext>
            </a:extLst>
          </p:cNvPr>
          <p:cNvSpPr txBox="1"/>
          <p:nvPr userDrawn="1"/>
        </p:nvSpPr>
        <p:spPr>
          <a:xfrm rot="5400000">
            <a:off x="10144562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</p:spTree>
    <p:extLst>
      <p:ext uri="{BB962C8B-B14F-4D97-AF65-F5344CB8AC3E}">
        <p14:creationId xmlns:p14="http://schemas.microsoft.com/office/powerpoint/2010/main" val="29554809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-Content-Blo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0ECA9B9A-3111-4A58-2F7B-030E6944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10996613" cy="710288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>
                <a:solidFill>
                  <a:srgbClr val="4884EE"/>
                </a:solidFill>
              </a:defRPr>
            </a:lvl1pPr>
          </a:lstStyle>
          <a:p>
            <a:r>
              <a:rPr lang="en-GB"/>
              <a:t>Click to edit</a:t>
            </a:r>
            <a:endParaRPr lang="en-US"/>
          </a:p>
        </p:txBody>
      </p:sp>
      <p:sp>
        <p:nvSpPr>
          <p:cNvPr id="7" name="Picture 5">
            <a:extLst>
              <a:ext uri="{FF2B5EF4-FFF2-40B4-BE49-F238E27FC236}">
                <a16:creationId xmlns:a16="http://schemas.microsoft.com/office/drawing/2014/main" id="{B7BB9657-BC72-7070-9EFC-2C2344D5FE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8581" y="1205909"/>
            <a:ext cx="5836444" cy="5337766"/>
          </a:xfrm>
          <a:custGeom>
            <a:avLst/>
            <a:gdLst>
              <a:gd name="connsiteX0" fmla="*/ 2014951 w 4369304"/>
              <a:gd name="connsiteY0" fmla="*/ 4041708 h 4114026"/>
              <a:gd name="connsiteX1" fmla="*/ 1431807 w 4369304"/>
              <a:gd name="connsiteY1" fmla="*/ 4043255 h 4114026"/>
              <a:gd name="connsiteX2" fmla="*/ 1024998 w 4369304"/>
              <a:gd name="connsiteY2" fmla="*/ 4092757 h 4114026"/>
              <a:gd name="connsiteX3" fmla="*/ 817727 w 4369304"/>
              <a:gd name="connsiteY3" fmla="*/ 4111319 h 4114026"/>
              <a:gd name="connsiteX4" fmla="*/ 398544 w 4369304"/>
              <a:gd name="connsiteY4" fmla="*/ 4109773 h 4114026"/>
              <a:gd name="connsiteX5" fmla="*/ 185085 w 4369304"/>
              <a:gd name="connsiteY5" fmla="*/ 4077287 h 4114026"/>
              <a:gd name="connsiteX6" fmla="*/ 117026 w 4369304"/>
              <a:gd name="connsiteY6" fmla="*/ 3995301 h 4114026"/>
              <a:gd name="connsiteX7" fmla="*/ 70622 w 4369304"/>
              <a:gd name="connsiteY7" fmla="*/ 3767904 h 4114026"/>
              <a:gd name="connsiteX8" fmla="*/ 30405 w 4369304"/>
              <a:gd name="connsiteY8" fmla="*/ 3340955 h 4114026"/>
              <a:gd name="connsiteX9" fmla="*/ 1016 w 4369304"/>
              <a:gd name="connsiteY9" fmla="*/ 2784065 h 4114026"/>
              <a:gd name="connsiteX10" fmla="*/ 2563 w 4369304"/>
              <a:gd name="connsiteY10" fmla="*/ 2357115 h 4114026"/>
              <a:gd name="connsiteX11" fmla="*/ 18031 w 4369304"/>
              <a:gd name="connsiteY11" fmla="*/ 1815694 h 4114026"/>
              <a:gd name="connsiteX12" fmla="*/ 21124 w 4369304"/>
              <a:gd name="connsiteY12" fmla="*/ 1418136 h 4114026"/>
              <a:gd name="connsiteX13" fmla="*/ 47420 w 4369304"/>
              <a:gd name="connsiteY13" fmla="*/ 969530 h 4114026"/>
              <a:gd name="connsiteX14" fmla="*/ 155696 w 4369304"/>
              <a:gd name="connsiteY14" fmla="*/ 308997 h 4114026"/>
              <a:gd name="connsiteX15" fmla="*/ 233036 w 4369304"/>
              <a:gd name="connsiteY15" fmla="*/ 194525 h 4114026"/>
              <a:gd name="connsiteX16" fmla="*/ 429480 w 4369304"/>
              <a:gd name="connsiteY16" fmla="*/ 140383 h 4114026"/>
              <a:gd name="connsiteX17" fmla="*/ 605815 w 4369304"/>
              <a:gd name="connsiteY17" fmla="*/ 101710 h 4114026"/>
              <a:gd name="connsiteX18" fmla="*/ 943018 w 4369304"/>
              <a:gd name="connsiteY18" fmla="*/ 61490 h 4114026"/>
              <a:gd name="connsiteX19" fmla="*/ 1526162 w 4369304"/>
              <a:gd name="connsiteY19" fmla="*/ 93975 h 4114026"/>
              <a:gd name="connsiteX20" fmla="*/ 1833975 w 4369304"/>
              <a:gd name="connsiteY20" fmla="*/ 128007 h 4114026"/>
              <a:gd name="connsiteX21" fmla="*/ 2621297 w 4369304"/>
              <a:gd name="connsiteY21" fmla="*/ 118726 h 4114026"/>
              <a:gd name="connsiteX22" fmla="*/ 3040480 w 4369304"/>
              <a:gd name="connsiteY22" fmla="*/ 90881 h 4114026"/>
              <a:gd name="connsiteX23" fmla="*/ 3309624 w 4369304"/>
              <a:gd name="connsiteY23" fmla="*/ 53755 h 4114026"/>
              <a:gd name="connsiteX24" fmla="*/ 3736541 w 4369304"/>
              <a:gd name="connsiteY24" fmla="*/ 25911 h 4114026"/>
              <a:gd name="connsiteX25" fmla="*/ 4089211 w 4369304"/>
              <a:gd name="connsiteY25" fmla="*/ 1160 h 4114026"/>
              <a:gd name="connsiteX26" fmla="*/ 4158817 w 4369304"/>
              <a:gd name="connsiteY26" fmla="*/ 10442 h 4114026"/>
              <a:gd name="connsiteX27" fmla="*/ 4231517 w 4369304"/>
              <a:gd name="connsiteY27" fmla="*/ 120273 h 4114026"/>
              <a:gd name="connsiteX28" fmla="*/ 4260906 w 4369304"/>
              <a:gd name="connsiteY28" fmla="*/ 287340 h 4114026"/>
              <a:gd name="connsiteX29" fmla="*/ 4327419 w 4369304"/>
              <a:gd name="connsiteY29" fmla="*/ 650865 h 4114026"/>
              <a:gd name="connsiteX30" fmla="*/ 4367636 w 4369304"/>
              <a:gd name="connsiteY30" fmla="*/ 1071627 h 4114026"/>
              <a:gd name="connsiteX31" fmla="*/ 4362995 w 4369304"/>
              <a:gd name="connsiteY31" fmla="*/ 1305212 h 4114026"/>
              <a:gd name="connsiteX32" fmla="*/ 4347527 w 4369304"/>
              <a:gd name="connsiteY32" fmla="*/ 1792490 h 4114026"/>
              <a:gd name="connsiteX33" fmla="*/ 4332059 w 4369304"/>
              <a:gd name="connsiteY33" fmla="*/ 2171485 h 4114026"/>
              <a:gd name="connsiteX34" fmla="*/ 4328966 w 4369304"/>
              <a:gd name="connsiteY34" fmla="*/ 2760861 h 4114026"/>
              <a:gd name="connsiteX35" fmla="*/ 4305764 w 4369304"/>
              <a:gd name="connsiteY35" fmla="*/ 3384268 h 4114026"/>
              <a:gd name="connsiteX36" fmla="*/ 4285655 w 4369304"/>
              <a:gd name="connsiteY36" fmla="*/ 3628681 h 4114026"/>
              <a:gd name="connsiteX37" fmla="*/ 4256266 w 4369304"/>
              <a:gd name="connsiteY37" fmla="*/ 3795748 h 4114026"/>
              <a:gd name="connsiteX38" fmla="*/ 4177379 w 4369304"/>
              <a:gd name="connsiteY38" fmla="*/ 3885470 h 4114026"/>
              <a:gd name="connsiteX39" fmla="*/ 3540097 w 4369304"/>
              <a:gd name="connsiteY39" fmla="*/ 3934971 h 4114026"/>
              <a:gd name="connsiteX40" fmla="*/ 3236924 w 4369304"/>
              <a:gd name="connsiteY40" fmla="*/ 3973644 h 4114026"/>
              <a:gd name="connsiteX41" fmla="*/ 3111633 w 4369304"/>
              <a:gd name="connsiteY41" fmla="*/ 3987566 h 4114026"/>
              <a:gd name="connsiteX42" fmla="*/ 2861051 w 4369304"/>
              <a:gd name="connsiteY42" fmla="*/ 4030880 h 4114026"/>
              <a:gd name="connsiteX43" fmla="*/ 2621297 w 4369304"/>
              <a:gd name="connsiteY43" fmla="*/ 4061818 h 4114026"/>
              <a:gd name="connsiteX44" fmla="*/ 2016498 w 4369304"/>
              <a:gd name="connsiteY44" fmla="*/ 4050990 h 4114026"/>
              <a:gd name="connsiteX45" fmla="*/ 2014951 w 4369304"/>
              <a:gd name="connsiteY45" fmla="*/ 4041708 h 4114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369304" h="4114026">
                <a:moveTo>
                  <a:pt x="2014951" y="4041708"/>
                </a:moveTo>
                <a:cubicBezTo>
                  <a:pt x="1820054" y="4041708"/>
                  <a:pt x="1626704" y="4035521"/>
                  <a:pt x="1431807" y="4043255"/>
                </a:cubicBezTo>
                <a:cubicBezTo>
                  <a:pt x="1295689" y="4049443"/>
                  <a:pt x="1161117" y="4075740"/>
                  <a:pt x="1024998" y="4092757"/>
                </a:cubicBezTo>
                <a:cubicBezTo>
                  <a:pt x="955392" y="4100491"/>
                  <a:pt x="887333" y="4111319"/>
                  <a:pt x="817727" y="4111319"/>
                </a:cubicBezTo>
                <a:cubicBezTo>
                  <a:pt x="678515" y="4114413"/>
                  <a:pt x="537756" y="4115960"/>
                  <a:pt x="398544" y="4109773"/>
                </a:cubicBezTo>
                <a:cubicBezTo>
                  <a:pt x="327391" y="4106679"/>
                  <a:pt x="256238" y="4088116"/>
                  <a:pt x="185085" y="4077287"/>
                </a:cubicBezTo>
                <a:cubicBezTo>
                  <a:pt x="152603" y="4071100"/>
                  <a:pt x="132494" y="4041708"/>
                  <a:pt x="117026" y="3995301"/>
                </a:cubicBezTo>
                <a:cubicBezTo>
                  <a:pt x="92277" y="3921049"/>
                  <a:pt x="76809" y="3845250"/>
                  <a:pt x="70622" y="3767904"/>
                </a:cubicBezTo>
                <a:cubicBezTo>
                  <a:pt x="56701" y="3625587"/>
                  <a:pt x="44326" y="3483271"/>
                  <a:pt x="30405" y="3340955"/>
                </a:cubicBezTo>
                <a:cubicBezTo>
                  <a:pt x="11844" y="3156872"/>
                  <a:pt x="2563" y="2969695"/>
                  <a:pt x="1016" y="2784065"/>
                </a:cubicBezTo>
                <a:cubicBezTo>
                  <a:pt x="-531" y="2641748"/>
                  <a:pt x="-531" y="2499432"/>
                  <a:pt x="2563" y="2357115"/>
                </a:cubicBezTo>
                <a:cubicBezTo>
                  <a:pt x="5656" y="2176126"/>
                  <a:pt x="13390" y="1996684"/>
                  <a:pt x="18031" y="1815694"/>
                </a:cubicBezTo>
                <a:cubicBezTo>
                  <a:pt x="21124" y="1682659"/>
                  <a:pt x="21124" y="1551171"/>
                  <a:pt x="21124" y="1418136"/>
                </a:cubicBezTo>
                <a:cubicBezTo>
                  <a:pt x="21124" y="1266539"/>
                  <a:pt x="36592" y="1119581"/>
                  <a:pt x="47420" y="969530"/>
                </a:cubicBezTo>
                <a:cubicBezTo>
                  <a:pt x="64435" y="740587"/>
                  <a:pt x="106199" y="524018"/>
                  <a:pt x="155696" y="308997"/>
                </a:cubicBezTo>
                <a:cubicBezTo>
                  <a:pt x="169617" y="247120"/>
                  <a:pt x="192819" y="209994"/>
                  <a:pt x="233036" y="194525"/>
                </a:cubicBezTo>
                <a:cubicBezTo>
                  <a:pt x="296455" y="168227"/>
                  <a:pt x="362967" y="149664"/>
                  <a:pt x="429480" y="140383"/>
                </a:cubicBezTo>
                <a:cubicBezTo>
                  <a:pt x="489805" y="131101"/>
                  <a:pt x="548584" y="118726"/>
                  <a:pt x="605815" y="101710"/>
                </a:cubicBezTo>
                <a:cubicBezTo>
                  <a:pt x="715638" y="67678"/>
                  <a:pt x="830101" y="55302"/>
                  <a:pt x="943018" y="61490"/>
                </a:cubicBezTo>
                <a:cubicBezTo>
                  <a:pt x="1137915" y="70771"/>
                  <a:pt x="1331265" y="80053"/>
                  <a:pt x="1526162" y="93975"/>
                </a:cubicBezTo>
                <a:cubicBezTo>
                  <a:pt x="1628251" y="101710"/>
                  <a:pt x="1730340" y="126460"/>
                  <a:pt x="1833975" y="128007"/>
                </a:cubicBezTo>
                <a:cubicBezTo>
                  <a:pt x="2096932" y="131101"/>
                  <a:pt x="2358341" y="126460"/>
                  <a:pt x="2621297" y="118726"/>
                </a:cubicBezTo>
                <a:cubicBezTo>
                  <a:pt x="2760509" y="115632"/>
                  <a:pt x="2901268" y="103257"/>
                  <a:pt x="3040480" y="90881"/>
                </a:cubicBezTo>
                <a:cubicBezTo>
                  <a:pt x="3130195" y="83147"/>
                  <a:pt x="3219909" y="69225"/>
                  <a:pt x="3309624" y="53755"/>
                </a:cubicBezTo>
                <a:cubicBezTo>
                  <a:pt x="3451929" y="29005"/>
                  <a:pt x="3594235" y="27458"/>
                  <a:pt x="3736541" y="25911"/>
                </a:cubicBezTo>
                <a:cubicBezTo>
                  <a:pt x="3854098" y="24364"/>
                  <a:pt x="3971654" y="25911"/>
                  <a:pt x="4089211" y="1160"/>
                </a:cubicBezTo>
                <a:cubicBezTo>
                  <a:pt x="4112413" y="-1934"/>
                  <a:pt x="4137162" y="1160"/>
                  <a:pt x="4158817" y="10442"/>
                </a:cubicBezTo>
                <a:cubicBezTo>
                  <a:pt x="4194394" y="24364"/>
                  <a:pt x="4220689" y="61490"/>
                  <a:pt x="4231517" y="120273"/>
                </a:cubicBezTo>
                <a:cubicBezTo>
                  <a:pt x="4242345" y="175962"/>
                  <a:pt x="4250079" y="231651"/>
                  <a:pt x="4260906" y="287340"/>
                </a:cubicBezTo>
                <a:cubicBezTo>
                  <a:pt x="4282562" y="407999"/>
                  <a:pt x="4310404" y="527112"/>
                  <a:pt x="4327419" y="650865"/>
                </a:cubicBezTo>
                <a:cubicBezTo>
                  <a:pt x="4345980" y="790088"/>
                  <a:pt x="4358355" y="930858"/>
                  <a:pt x="4367636" y="1071627"/>
                </a:cubicBezTo>
                <a:cubicBezTo>
                  <a:pt x="4372276" y="1148973"/>
                  <a:pt x="4366089" y="1227866"/>
                  <a:pt x="4362995" y="1305212"/>
                </a:cubicBezTo>
                <a:cubicBezTo>
                  <a:pt x="4358355" y="1467638"/>
                  <a:pt x="4353714" y="1630064"/>
                  <a:pt x="4347527" y="1792490"/>
                </a:cubicBezTo>
                <a:cubicBezTo>
                  <a:pt x="4342887" y="1919338"/>
                  <a:pt x="4333606" y="2044638"/>
                  <a:pt x="4332059" y="2171485"/>
                </a:cubicBezTo>
                <a:cubicBezTo>
                  <a:pt x="4328966" y="2367944"/>
                  <a:pt x="4325872" y="2564402"/>
                  <a:pt x="4328966" y="2760861"/>
                </a:cubicBezTo>
                <a:cubicBezTo>
                  <a:pt x="4333606" y="2969695"/>
                  <a:pt x="4325872" y="3176981"/>
                  <a:pt x="4305764" y="3384268"/>
                </a:cubicBezTo>
                <a:cubicBezTo>
                  <a:pt x="4298030" y="3464708"/>
                  <a:pt x="4294936" y="3548242"/>
                  <a:pt x="4285655" y="3628681"/>
                </a:cubicBezTo>
                <a:cubicBezTo>
                  <a:pt x="4277921" y="3684370"/>
                  <a:pt x="4268640" y="3740059"/>
                  <a:pt x="4256266" y="3795748"/>
                </a:cubicBezTo>
                <a:cubicBezTo>
                  <a:pt x="4243891" y="3854531"/>
                  <a:pt x="4217596" y="3880829"/>
                  <a:pt x="4177379" y="3885470"/>
                </a:cubicBezTo>
                <a:cubicBezTo>
                  <a:pt x="3965467" y="3908673"/>
                  <a:pt x="3752009" y="3924143"/>
                  <a:pt x="3540097" y="3934971"/>
                </a:cubicBezTo>
                <a:cubicBezTo>
                  <a:pt x="3439555" y="3939612"/>
                  <a:pt x="3337466" y="3961269"/>
                  <a:pt x="3236924" y="3973644"/>
                </a:cubicBezTo>
                <a:cubicBezTo>
                  <a:pt x="3195160" y="3978285"/>
                  <a:pt x="3153397" y="3979831"/>
                  <a:pt x="3111633" y="3987566"/>
                </a:cubicBezTo>
                <a:cubicBezTo>
                  <a:pt x="3028106" y="4001489"/>
                  <a:pt x="2944578" y="4018504"/>
                  <a:pt x="2861051" y="4030880"/>
                </a:cubicBezTo>
                <a:cubicBezTo>
                  <a:pt x="2780618" y="4043255"/>
                  <a:pt x="2700184" y="4060271"/>
                  <a:pt x="2621297" y="4061818"/>
                </a:cubicBezTo>
                <a:cubicBezTo>
                  <a:pt x="2420213" y="4061818"/>
                  <a:pt x="2217582" y="4054084"/>
                  <a:pt x="2016498" y="4050990"/>
                </a:cubicBezTo>
                <a:lnTo>
                  <a:pt x="2014951" y="4041708"/>
                </a:lnTo>
                <a:close/>
              </a:path>
            </a:pathLst>
          </a:custGeom>
          <a:solidFill>
            <a:srgbClr val="4884EE"/>
          </a:solidFill>
          <a:ln w="1544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885" y="1470244"/>
            <a:ext cx="5022887" cy="5022630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  <a:p>
            <a:pPr lvl="1"/>
            <a:r>
              <a:rPr lang="en-GB"/>
              <a:t>Bullet level</a:t>
            </a:r>
          </a:p>
          <a:p>
            <a:pPr lvl="2"/>
            <a:r>
              <a:rPr lang="en-GB"/>
              <a:t>Second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13C50CF-7625-3423-D7C1-AB8CCED37FE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096000" y="1470244"/>
            <a:ext cx="5022887" cy="5022630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  <a:p>
            <a:pPr lvl="1"/>
            <a:r>
              <a:rPr lang="en-GB"/>
              <a:t>Bullet level</a:t>
            </a:r>
          </a:p>
          <a:p>
            <a:pPr lvl="2"/>
            <a:r>
              <a:rPr lang="en-GB"/>
              <a:t>Second level</a:t>
            </a: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61411962-3956-D696-848F-BA7C513EF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46659" y="3101506"/>
            <a:ext cx="6857998" cy="654989"/>
            <a:chOff x="0" y="0"/>
            <a:chExt cx="1993384" cy="182252"/>
          </a:xfrm>
          <a:solidFill>
            <a:srgbClr val="4884EE"/>
          </a:solidFill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8F566FB1-C51D-AFB9-A8FA-798151421F68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142C482-3637-0380-2BF4-0EBBA3CA7A03}"/>
              </a:ext>
            </a:extLst>
          </p:cNvPr>
          <p:cNvSpPr txBox="1"/>
          <p:nvPr userDrawn="1"/>
        </p:nvSpPr>
        <p:spPr>
          <a:xfrm rot="5400000">
            <a:off x="10144562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</p:spTree>
    <p:extLst>
      <p:ext uri="{BB962C8B-B14F-4D97-AF65-F5344CB8AC3E}">
        <p14:creationId xmlns:p14="http://schemas.microsoft.com/office/powerpoint/2010/main" val="638818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-Pebble-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0ECA9B9A-3111-4A58-2F7B-030E6944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10996613" cy="710288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>
                <a:solidFill>
                  <a:srgbClr val="4884EE"/>
                </a:solidFill>
              </a:defRPr>
            </a:lvl1pPr>
          </a:lstStyle>
          <a:p>
            <a:r>
              <a:rPr lang="en-GB"/>
              <a:t>Click to edit</a:t>
            </a:r>
            <a:endParaRPr lang="en-US"/>
          </a:p>
        </p:txBody>
      </p:sp>
      <p:sp>
        <p:nvSpPr>
          <p:cNvPr id="2" name="Picture Placeholder 47">
            <a:extLst>
              <a:ext uri="{FF2B5EF4-FFF2-40B4-BE49-F238E27FC236}">
                <a16:creationId xmlns:a16="http://schemas.microsoft.com/office/drawing/2014/main" id="{E6E49DD5-550C-9257-424C-6F84C1CE75D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43816" y="1178981"/>
            <a:ext cx="4632984" cy="4093986"/>
          </a:xfrm>
          <a:custGeom>
            <a:avLst/>
            <a:gdLst>
              <a:gd name="connsiteX0" fmla="*/ 2020018 w 5047470"/>
              <a:gd name="connsiteY0" fmla="*/ 0 h 3531036"/>
              <a:gd name="connsiteX1" fmla="*/ 2024920 w 5047470"/>
              <a:gd name="connsiteY1" fmla="*/ 0 h 3531036"/>
              <a:gd name="connsiteX2" fmla="*/ 2275186 w 5047470"/>
              <a:gd name="connsiteY2" fmla="*/ 5334 h 3531036"/>
              <a:gd name="connsiteX3" fmla="*/ 4233310 w 5047470"/>
              <a:gd name="connsiteY3" fmla="*/ 509457 h 3531036"/>
              <a:gd name="connsiteX4" fmla="*/ 4741974 w 5047470"/>
              <a:gd name="connsiteY4" fmla="*/ 3216818 h 3531036"/>
              <a:gd name="connsiteX5" fmla="*/ 286933 w 5047470"/>
              <a:gd name="connsiteY5" fmla="*/ 3216818 h 3531036"/>
              <a:gd name="connsiteX6" fmla="*/ 827495 w 5047470"/>
              <a:gd name="connsiteY6" fmla="*/ 245214 h 3531036"/>
              <a:gd name="connsiteX7" fmla="*/ 1777462 w 5047470"/>
              <a:gd name="connsiteY7" fmla="*/ 6800 h 353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47470" h="3531036">
                <a:moveTo>
                  <a:pt x="2020018" y="0"/>
                </a:moveTo>
                <a:lnTo>
                  <a:pt x="2024920" y="0"/>
                </a:lnTo>
                <a:lnTo>
                  <a:pt x="2275186" y="5334"/>
                </a:lnTo>
                <a:cubicBezTo>
                  <a:pt x="3042689" y="39314"/>
                  <a:pt x="3866328" y="230869"/>
                  <a:pt x="4233310" y="509457"/>
                </a:cubicBezTo>
                <a:cubicBezTo>
                  <a:pt x="4885723" y="1004725"/>
                  <a:pt x="5399704" y="2765591"/>
                  <a:pt x="4741974" y="3216818"/>
                </a:cubicBezTo>
                <a:cubicBezTo>
                  <a:pt x="4084245" y="3668045"/>
                  <a:pt x="918081" y="3602215"/>
                  <a:pt x="286933" y="3216818"/>
                </a:cubicBezTo>
                <a:cubicBezTo>
                  <a:pt x="-344215" y="2831420"/>
                  <a:pt x="169766" y="696441"/>
                  <a:pt x="827495" y="245214"/>
                </a:cubicBezTo>
                <a:cubicBezTo>
                  <a:pt x="1033036" y="104205"/>
                  <a:pt x="1379001" y="28766"/>
                  <a:pt x="1777462" y="68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 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F06F181-EF0F-68FA-60E5-D566B1226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38651" y="5669571"/>
            <a:ext cx="3643313" cy="57943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8" name="Text Placeholder 41">
            <a:extLst>
              <a:ext uri="{FF2B5EF4-FFF2-40B4-BE49-F238E27FC236}">
                <a16:creationId xmlns:a16="http://schemas.microsoft.com/office/drawing/2014/main" id="{CD5E8960-9ED3-2081-B390-CBF38C392AC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08217" y="5752121"/>
            <a:ext cx="2830459" cy="414338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14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13534" y="1065876"/>
            <a:ext cx="5905354" cy="5183131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  <a:p>
            <a:pPr lvl="1"/>
            <a:r>
              <a:rPr lang="en-GB"/>
              <a:t>Bullet level</a:t>
            </a:r>
          </a:p>
          <a:p>
            <a:pPr lvl="2"/>
            <a:r>
              <a:rPr lang="en-GB"/>
              <a:t>Second level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503B040-1762-EED1-1DC4-312810611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46659" y="3101506"/>
            <a:ext cx="6857998" cy="654989"/>
            <a:chOff x="0" y="0"/>
            <a:chExt cx="1993384" cy="182252"/>
          </a:xfrm>
          <a:solidFill>
            <a:srgbClr val="4884EE"/>
          </a:solidFill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273B2B6A-C5EE-4C70-6F4C-DCD259163917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F93F2869-0204-4F99-45CD-EBC0CFD46F35}"/>
              </a:ext>
            </a:extLst>
          </p:cNvPr>
          <p:cNvSpPr txBox="1"/>
          <p:nvPr userDrawn="1"/>
        </p:nvSpPr>
        <p:spPr>
          <a:xfrm rot="5400000">
            <a:off x="10144562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</p:spTree>
    <p:extLst>
      <p:ext uri="{BB962C8B-B14F-4D97-AF65-F5344CB8AC3E}">
        <p14:creationId xmlns:p14="http://schemas.microsoft.com/office/powerpoint/2010/main" val="37823935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-Pebble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0ECA9B9A-3111-4A58-2F7B-030E6944C48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10996613" cy="710288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>
                <a:solidFill>
                  <a:srgbClr val="4884EE"/>
                </a:solidFill>
              </a:defRPr>
            </a:lvl1pPr>
          </a:lstStyle>
          <a:p>
            <a:r>
              <a:rPr lang="en-GB"/>
              <a:t>Click to edit</a:t>
            </a:r>
            <a:endParaRPr lang="en-US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7187" y="1080312"/>
            <a:ext cx="5905354" cy="4383786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  <a:p>
            <a:pPr lvl="1"/>
            <a:r>
              <a:rPr lang="en-GB"/>
              <a:t>Bullet level</a:t>
            </a:r>
          </a:p>
          <a:p>
            <a:pPr lvl="2"/>
            <a:r>
              <a:rPr lang="en-GB"/>
              <a:t>Second level</a:t>
            </a:r>
          </a:p>
        </p:txBody>
      </p:sp>
      <p:sp>
        <p:nvSpPr>
          <p:cNvPr id="2" name="Picture Placeholder 47">
            <a:extLst>
              <a:ext uri="{FF2B5EF4-FFF2-40B4-BE49-F238E27FC236}">
                <a16:creationId xmlns:a16="http://schemas.microsoft.com/office/drawing/2014/main" id="{E6E49DD5-550C-9257-424C-6F84C1CE75D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583284" y="1075414"/>
            <a:ext cx="4632984" cy="4093986"/>
          </a:xfrm>
          <a:custGeom>
            <a:avLst/>
            <a:gdLst>
              <a:gd name="connsiteX0" fmla="*/ 2020018 w 5047470"/>
              <a:gd name="connsiteY0" fmla="*/ 0 h 3531036"/>
              <a:gd name="connsiteX1" fmla="*/ 2024920 w 5047470"/>
              <a:gd name="connsiteY1" fmla="*/ 0 h 3531036"/>
              <a:gd name="connsiteX2" fmla="*/ 2275186 w 5047470"/>
              <a:gd name="connsiteY2" fmla="*/ 5334 h 3531036"/>
              <a:gd name="connsiteX3" fmla="*/ 4233310 w 5047470"/>
              <a:gd name="connsiteY3" fmla="*/ 509457 h 3531036"/>
              <a:gd name="connsiteX4" fmla="*/ 4741974 w 5047470"/>
              <a:gd name="connsiteY4" fmla="*/ 3216818 h 3531036"/>
              <a:gd name="connsiteX5" fmla="*/ 286933 w 5047470"/>
              <a:gd name="connsiteY5" fmla="*/ 3216818 h 3531036"/>
              <a:gd name="connsiteX6" fmla="*/ 827495 w 5047470"/>
              <a:gd name="connsiteY6" fmla="*/ 245214 h 3531036"/>
              <a:gd name="connsiteX7" fmla="*/ 1777462 w 5047470"/>
              <a:gd name="connsiteY7" fmla="*/ 6800 h 353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47470" h="3531036">
                <a:moveTo>
                  <a:pt x="2020018" y="0"/>
                </a:moveTo>
                <a:lnTo>
                  <a:pt x="2024920" y="0"/>
                </a:lnTo>
                <a:lnTo>
                  <a:pt x="2275186" y="5334"/>
                </a:lnTo>
                <a:cubicBezTo>
                  <a:pt x="3042689" y="39314"/>
                  <a:pt x="3866328" y="230869"/>
                  <a:pt x="4233310" y="509457"/>
                </a:cubicBezTo>
                <a:cubicBezTo>
                  <a:pt x="4885723" y="1004725"/>
                  <a:pt x="5399704" y="2765591"/>
                  <a:pt x="4741974" y="3216818"/>
                </a:cubicBezTo>
                <a:cubicBezTo>
                  <a:pt x="4084245" y="3668045"/>
                  <a:pt x="918081" y="3602215"/>
                  <a:pt x="286933" y="3216818"/>
                </a:cubicBezTo>
                <a:cubicBezTo>
                  <a:pt x="-344215" y="2831420"/>
                  <a:pt x="169766" y="696441"/>
                  <a:pt x="827495" y="245214"/>
                </a:cubicBezTo>
                <a:cubicBezTo>
                  <a:pt x="1033036" y="104205"/>
                  <a:pt x="1379001" y="28766"/>
                  <a:pt x="1777462" y="68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 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F06F181-EF0F-68FA-60E5-D566B1226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078120" y="5589969"/>
            <a:ext cx="3643313" cy="57943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8" name="Text Placeholder 41">
            <a:extLst>
              <a:ext uri="{FF2B5EF4-FFF2-40B4-BE49-F238E27FC236}">
                <a16:creationId xmlns:a16="http://schemas.microsoft.com/office/drawing/2014/main" id="{CD5E8960-9ED3-2081-B390-CBF38C392AC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347686" y="5672519"/>
            <a:ext cx="2830459" cy="414338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14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grpSp>
        <p:nvGrpSpPr>
          <p:cNvPr id="6" name="Group 2">
            <a:extLst>
              <a:ext uri="{FF2B5EF4-FFF2-40B4-BE49-F238E27FC236}">
                <a16:creationId xmlns:a16="http://schemas.microsoft.com/office/drawing/2014/main" id="{930154C0-CE23-B266-B4D5-7062B5CC16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46659" y="3101506"/>
            <a:ext cx="6857998" cy="654989"/>
            <a:chOff x="0" y="0"/>
            <a:chExt cx="1993384" cy="182252"/>
          </a:xfrm>
          <a:solidFill>
            <a:srgbClr val="4884EE"/>
          </a:solidFill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FFB0111E-893D-1FEE-76E1-8B9D971F8E54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C313C51-2B40-6279-B57F-288FE344E38E}"/>
              </a:ext>
            </a:extLst>
          </p:cNvPr>
          <p:cNvSpPr txBox="1"/>
          <p:nvPr userDrawn="1"/>
        </p:nvSpPr>
        <p:spPr>
          <a:xfrm rot="5400000">
            <a:off x="10144562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</p:spTree>
    <p:extLst>
      <p:ext uri="{BB962C8B-B14F-4D97-AF65-F5344CB8AC3E}">
        <p14:creationId xmlns:p14="http://schemas.microsoft.com/office/powerpoint/2010/main" val="2491949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-2-Pebble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0ECA9B9A-3111-4A58-2F7B-030E6944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365126"/>
            <a:ext cx="6819952" cy="710288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>
                <a:solidFill>
                  <a:srgbClr val="4884EE"/>
                </a:solidFill>
              </a:defRPr>
            </a:lvl1pPr>
          </a:lstStyle>
          <a:p>
            <a:r>
              <a:rPr lang="en-GB"/>
              <a:t>Click to edit</a:t>
            </a:r>
            <a:endParaRPr lang="en-US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7187" y="1080311"/>
            <a:ext cx="5905354" cy="5308613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  <a:p>
            <a:pPr lvl="1"/>
            <a:r>
              <a:rPr lang="en-GB"/>
              <a:t>Bullet level</a:t>
            </a:r>
          </a:p>
          <a:p>
            <a:pPr lvl="2"/>
            <a:r>
              <a:rPr lang="en-GB"/>
              <a:t>Second level</a:t>
            </a:r>
          </a:p>
        </p:txBody>
      </p:sp>
      <p:sp>
        <p:nvSpPr>
          <p:cNvPr id="7" name="Picture Placeholder 43">
            <a:extLst>
              <a:ext uri="{FF2B5EF4-FFF2-40B4-BE49-F238E27FC236}">
                <a16:creationId xmlns:a16="http://schemas.microsoft.com/office/drawing/2014/main" id="{119E02C8-E0FD-C021-53C9-50A98870C03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52453" y="127931"/>
            <a:ext cx="4204166" cy="3070506"/>
          </a:xfrm>
          <a:custGeom>
            <a:avLst/>
            <a:gdLst>
              <a:gd name="connsiteX0" fmla="*/ 1284154 w 4727624"/>
              <a:gd name="connsiteY0" fmla="*/ 0 h 3452813"/>
              <a:gd name="connsiteX1" fmla="*/ 1298461 w 4727624"/>
              <a:gd name="connsiteY1" fmla="*/ 0 h 3452813"/>
              <a:gd name="connsiteX2" fmla="*/ 1376680 w 4727624"/>
              <a:gd name="connsiteY2" fmla="*/ 1055 h 3452813"/>
              <a:gd name="connsiteX3" fmla="*/ 4719748 w 4727624"/>
              <a:gd name="connsiteY3" fmla="*/ 1626257 h 3452813"/>
              <a:gd name="connsiteX4" fmla="*/ 4727624 w 4727624"/>
              <a:gd name="connsiteY4" fmla="*/ 1715565 h 3452813"/>
              <a:gd name="connsiteX5" fmla="*/ 4727624 w 4727624"/>
              <a:gd name="connsiteY5" fmla="*/ 1715588 h 3452813"/>
              <a:gd name="connsiteX6" fmla="*/ 4710061 w 4727624"/>
              <a:gd name="connsiteY6" fmla="*/ 1892018 h 3452813"/>
              <a:gd name="connsiteX7" fmla="*/ 2399224 w 4727624"/>
              <a:gd name="connsiteY7" fmla="*/ 3448684 h 3452813"/>
              <a:gd name="connsiteX8" fmla="*/ 38925 w 4727624"/>
              <a:gd name="connsiteY8" fmla="*/ 2130247 h 3452813"/>
              <a:gd name="connsiteX9" fmla="*/ 1208378 w 4727624"/>
              <a:gd name="connsiteY9" fmla="*/ 3735 h 3452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27624" h="3452813">
                <a:moveTo>
                  <a:pt x="1284154" y="0"/>
                </a:moveTo>
                <a:lnTo>
                  <a:pt x="1298461" y="0"/>
                </a:lnTo>
                <a:lnTo>
                  <a:pt x="1376680" y="1055"/>
                </a:lnTo>
                <a:cubicBezTo>
                  <a:pt x="2289869" y="36882"/>
                  <a:pt x="4568831" y="767049"/>
                  <a:pt x="4719748" y="1626257"/>
                </a:cubicBezTo>
                <a:lnTo>
                  <a:pt x="4727624" y="1715565"/>
                </a:lnTo>
                <a:lnTo>
                  <a:pt x="4727624" y="1715588"/>
                </a:lnTo>
                <a:lnTo>
                  <a:pt x="4710061" y="1892018"/>
                </a:lnTo>
                <a:cubicBezTo>
                  <a:pt x="4537247" y="2758608"/>
                  <a:pt x="3131834" y="3383892"/>
                  <a:pt x="2399224" y="3448684"/>
                </a:cubicBezTo>
                <a:cubicBezTo>
                  <a:pt x="1617774" y="3517796"/>
                  <a:pt x="237399" y="2704405"/>
                  <a:pt x="38925" y="2130247"/>
                </a:cubicBezTo>
                <a:cubicBezTo>
                  <a:pt x="-159549" y="1556089"/>
                  <a:pt x="426928" y="72847"/>
                  <a:pt x="1208378" y="37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 </a:t>
            </a:r>
          </a:p>
        </p:txBody>
      </p:sp>
      <p:sp>
        <p:nvSpPr>
          <p:cNvPr id="10" name="Washi">
            <a:extLst>
              <a:ext uri="{FF2B5EF4-FFF2-40B4-BE49-F238E27FC236}">
                <a16:creationId xmlns:a16="http://schemas.microsoft.com/office/drawing/2014/main" id="{39C52D04-F408-5642-E06A-3FDED0B518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177139" y="2630017"/>
            <a:ext cx="2223218" cy="57943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4" name="Text Placeholder 41">
            <a:extLst>
              <a:ext uri="{FF2B5EF4-FFF2-40B4-BE49-F238E27FC236}">
                <a16:creationId xmlns:a16="http://schemas.microsoft.com/office/drawing/2014/main" id="{6E098A6C-30D9-2247-8DF2-5E5C9D8A4AA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232224" y="2701550"/>
            <a:ext cx="2021945" cy="414338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14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9" name="Picture Placeholder 47">
            <a:extLst>
              <a:ext uri="{FF2B5EF4-FFF2-40B4-BE49-F238E27FC236}">
                <a16:creationId xmlns:a16="http://schemas.microsoft.com/office/drawing/2014/main" id="{FFE1C230-603A-EEEC-B599-2DE9E313C8A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52998" y="3355905"/>
            <a:ext cx="4823228" cy="3374164"/>
          </a:xfrm>
          <a:custGeom>
            <a:avLst/>
            <a:gdLst>
              <a:gd name="connsiteX0" fmla="*/ 2020018 w 5047470"/>
              <a:gd name="connsiteY0" fmla="*/ 0 h 3531036"/>
              <a:gd name="connsiteX1" fmla="*/ 2024920 w 5047470"/>
              <a:gd name="connsiteY1" fmla="*/ 0 h 3531036"/>
              <a:gd name="connsiteX2" fmla="*/ 2275186 w 5047470"/>
              <a:gd name="connsiteY2" fmla="*/ 5334 h 3531036"/>
              <a:gd name="connsiteX3" fmla="*/ 4233310 w 5047470"/>
              <a:gd name="connsiteY3" fmla="*/ 509457 h 3531036"/>
              <a:gd name="connsiteX4" fmla="*/ 4741974 w 5047470"/>
              <a:gd name="connsiteY4" fmla="*/ 3216818 h 3531036"/>
              <a:gd name="connsiteX5" fmla="*/ 286933 w 5047470"/>
              <a:gd name="connsiteY5" fmla="*/ 3216818 h 3531036"/>
              <a:gd name="connsiteX6" fmla="*/ 827495 w 5047470"/>
              <a:gd name="connsiteY6" fmla="*/ 245214 h 3531036"/>
              <a:gd name="connsiteX7" fmla="*/ 1777462 w 5047470"/>
              <a:gd name="connsiteY7" fmla="*/ 6800 h 353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47470" h="3531036">
                <a:moveTo>
                  <a:pt x="2020018" y="0"/>
                </a:moveTo>
                <a:lnTo>
                  <a:pt x="2024920" y="0"/>
                </a:lnTo>
                <a:lnTo>
                  <a:pt x="2275186" y="5334"/>
                </a:lnTo>
                <a:cubicBezTo>
                  <a:pt x="3042689" y="39314"/>
                  <a:pt x="3866328" y="230869"/>
                  <a:pt x="4233310" y="509457"/>
                </a:cubicBezTo>
                <a:cubicBezTo>
                  <a:pt x="4885723" y="1004725"/>
                  <a:pt x="5399704" y="2765591"/>
                  <a:pt x="4741974" y="3216818"/>
                </a:cubicBezTo>
                <a:cubicBezTo>
                  <a:pt x="4084245" y="3668045"/>
                  <a:pt x="918081" y="3602215"/>
                  <a:pt x="286933" y="3216818"/>
                </a:cubicBezTo>
                <a:cubicBezTo>
                  <a:pt x="-344215" y="2831420"/>
                  <a:pt x="169766" y="696441"/>
                  <a:pt x="827495" y="245214"/>
                </a:cubicBezTo>
                <a:cubicBezTo>
                  <a:pt x="1033036" y="104205"/>
                  <a:pt x="1379001" y="28766"/>
                  <a:pt x="1777462" y="68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 </a:t>
            </a:r>
          </a:p>
        </p:txBody>
      </p:sp>
      <p:sp>
        <p:nvSpPr>
          <p:cNvPr id="15" name="Washi">
            <a:extLst>
              <a:ext uri="{FF2B5EF4-FFF2-40B4-BE49-F238E27FC236}">
                <a16:creationId xmlns:a16="http://schemas.microsoft.com/office/drawing/2014/main" id="{E3B1B4E7-928C-1AD7-05F2-BB41C3FE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178952" y="6110222"/>
            <a:ext cx="2223218" cy="57943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B1AC22B-BC52-1F39-7611-60030CB1439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234037" y="6181755"/>
            <a:ext cx="2021945" cy="414338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14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5C1445B4-CD16-6767-7330-FFA43F5E5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46659" y="3101506"/>
            <a:ext cx="6857998" cy="654989"/>
            <a:chOff x="0" y="0"/>
            <a:chExt cx="1993384" cy="182252"/>
          </a:xfrm>
          <a:solidFill>
            <a:srgbClr val="4884EE"/>
          </a:solidFill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4B7E7EB0-9694-1F3F-7AE3-263218AEC693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327BDEE-44C2-F0E8-8180-C63F57963304}"/>
              </a:ext>
            </a:extLst>
          </p:cNvPr>
          <p:cNvSpPr txBox="1"/>
          <p:nvPr userDrawn="1"/>
        </p:nvSpPr>
        <p:spPr>
          <a:xfrm rot="5400000">
            <a:off x="10144562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</p:spTree>
    <p:extLst>
      <p:ext uri="{BB962C8B-B14F-4D97-AF65-F5344CB8AC3E}">
        <p14:creationId xmlns:p14="http://schemas.microsoft.com/office/powerpoint/2010/main" val="11554899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7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-Polaroid-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0ECA9B9A-3111-4A58-2F7B-030E6944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365126"/>
            <a:ext cx="4961834" cy="1099374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>
                <a:solidFill>
                  <a:srgbClr val="4884EE"/>
                </a:solidFill>
              </a:defRPr>
            </a:lvl1pPr>
          </a:lstStyle>
          <a:p>
            <a:r>
              <a:rPr lang="en-GB"/>
              <a:t>Click to edit</a:t>
            </a:r>
            <a:endParaRPr lang="en-US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7188" y="1780413"/>
            <a:ext cx="5905354" cy="4266470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  <a:p>
            <a:pPr lvl="1"/>
            <a:r>
              <a:rPr lang="en-GB"/>
              <a:t>Bullet level</a:t>
            </a:r>
          </a:p>
          <a:p>
            <a:pPr lvl="2"/>
            <a:r>
              <a:rPr lang="en-GB"/>
              <a:t>Second level</a:t>
            </a:r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DBE7C6AD-9EF4-C8BD-F254-F9A43B879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 rot="20733588">
            <a:off x="5851663" y="42543"/>
            <a:ext cx="3533443" cy="3821993"/>
          </a:xfrm>
          <a:prstGeom prst="rect">
            <a:avLst/>
          </a:prstGeom>
          <a:blipFill>
            <a:blip r:embed="rId2"/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3" name="Picture Placeholder 13">
            <a:extLst>
              <a:ext uri="{FF2B5EF4-FFF2-40B4-BE49-F238E27FC236}">
                <a16:creationId xmlns:a16="http://schemas.microsoft.com/office/drawing/2014/main" id="{AF10C154-B5F4-2AB9-E4DC-9B98B67E4EC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 rot="20733588">
            <a:off x="6138793" y="244200"/>
            <a:ext cx="2945160" cy="27626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Washi">
            <a:extLst>
              <a:ext uri="{FF2B5EF4-FFF2-40B4-BE49-F238E27FC236}">
                <a16:creationId xmlns:a16="http://schemas.microsoft.com/office/drawing/2014/main" id="{3D843452-DDC2-464B-128D-56EE03D75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897031" y="1148588"/>
            <a:ext cx="2836863" cy="6318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6" name="Text Placeholder">
            <a:extLst>
              <a:ext uri="{FF2B5EF4-FFF2-40B4-BE49-F238E27FC236}">
                <a16:creationId xmlns:a16="http://schemas.microsoft.com/office/drawing/2014/main" id="{FD7BA617-E113-D9F9-7D00-48C49575825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013845" y="1211200"/>
            <a:ext cx="2603237" cy="414338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14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" name="Picture Placeholder 13">
            <a:extLst>
              <a:ext uri="{FF2B5EF4-FFF2-40B4-BE49-F238E27FC236}">
                <a16:creationId xmlns:a16="http://schemas.microsoft.com/office/drawing/2014/main" id="{67B0742A-D5AC-E9BC-AC04-0EAB1A6EE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1268507">
            <a:off x="7916434" y="2772772"/>
            <a:ext cx="3554984" cy="3845293"/>
          </a:xfrm>
          <a:prstGeom prst="rect">
            <a:avLst/>
          </a:prstGeom>
          <a:blipFill>
            <a:blip r:embed="rId2"/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AECF7057-A67D-92F7-5C78-311852F7C47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1268507">
            <a:off x="8441820" y="3060311"/>
            <a:ext cx="2878832" cy="276402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Washi">
            <a:extLst>
              <a:ext uri="{FF2B5EF4-FFF2-40B4-BE49-F238E27FC236}">
                <a16:creationId xmlns:a16="http://schemas.microsoft.com/office/drawing/2014/main" id="{EC0D0A2A-79D8-C43B-BA57-BBEFE892C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496050" y="6057900"/>
            <a:ext cx="2836863" cy="6318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8" name="Text Placeholder 41">
            <a:extLst>
              <a:ext uri="{FF2B5EF4-FFF2-40B4-BE49-F238E27FC236}">
                <a16:creationId xmlns:a16="http://schemas.microsoft.com/office/drawing/2014/main" id="{5E7A1B5F-101B-7A92-3AEC-2AF04A484F8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496128" y="6179553"/>
            <a:ext cx="2603237" cy="414338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14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1282066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3358D3-0AB5-6620-A638-0B4A1EB1E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27907"/>
            <a:ext cx="10515600" cy="1027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143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61" r:id="rId2"/>
    <p:sldLayoutId id="2147483691" r:id="rId3"/>
    <p:sldLayoutId id="2147483650" r:id="rId4"/>
    <p:sldLayoutId id="2147483683" r:id="rId5"/>
    <p:sldLayoutId id="2147483673" r:id="rId6"/>
    <p:sldLayoutId id="2147483677" r:id="rId7"/>
    <p:sldLayoutId id="2147483679" r:id="rId8"/>
    <p:sldLayoutId id="2147483680" r:id="rId9"/>
    <p:sldLayoutId id="2147483666" r:id="rId10"/>
    <p:sldLayoutId id="2147483685" r:id="rId11"/>
    <p:sldLayoutId id="2147483667" r:id="rId12"/>
    <p:sldLayoutId id="2147483675" r:id="rId13"/>
    <p:sldLayoutId id="2147483671" r:id="rId14"/>
    <p:sldLayoutId id="2147483681" r:id="rId15"/>
    <p:sldLayoutId id="2147483672" r:id="rId16"/>
    <p:sldLayoutId id="2147483678" r:id="rId17"/>
    <p:sldLayoutId id="2147483664" r:id="rId18"/>
    <p:sldLayoutId id="2147483663" r:id="rId19"/>
    <p:sldLayoutId id="2147483660" r:id="rId20"/>
    <p:sldLayoutId id="2147483692" r:id="rId21"/>
    <p:sldLayoutId id="2147483682" r:id="rId22"/>
    <p:sldLayoutId id="2147483693" r:id="rId23"/>
    <p:sldLayoutId id="2147483690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 baseline="0">
          <a:solidFill>
            <a:srgbClr val="597F32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www.oldmapsonline.org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historicengland.org.uk/education/schools-resources/archive-education-resources/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ldmapsonline.org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AB10F-ED0D-2E1B-1048-CBE121326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find and use old maps on the Old Maps Online website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B3103A-B4C5-BB17-D79A-4F01C3C05C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How to find and use old maps on the Old Maps Online website</a:t>
            </a:r>
          </a:p>
          <a:p>
            <a:endParaRPr lang="en-GB" dirty="0"/>
          </a:p>
          <a:p>
            <a:r>
              <a:rPr lang="en-GB" sz="18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https://www.oldmapsonline.org</a:t>
            </a:r>
            <a:r>
              <a:rPr lang="en-GB" sz="1800" dirty="0"/>
              <a:t> </a:t>
            </a:r>
          </a:p>
          <a:p>
            <a:endParaRPr lang="en-GB" dirty="0"/>
          </a:p>
        </p:txBody>
      </p:sp>
      <p:pic>
        <p:nvPicPr>
          <p:cNvPr id="8" name="Picture Placeholder 7" descr="A screenshot of the Old Maps Online home page">
            <a:extLst>
              <a:ext uri="{FF2B5EF4-FFF2-40B4-BE49-F238E27FC236}">
                <a16:creationId xmlns:a16="http://schemas.microsoft.com/office/drawing/2014/main" id="{5B91F7AF-8001-5949-5A8F-54992235F80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8358" r="83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46347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274BD1-2042-F154-D93A-FD87906F56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3C1F7-A84C-9C48-DF60-335681057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291974"/>
            <a:ext cx="10996613" cy="710288"/>
          </a:xfrm>
        </p:spPr>
        <p:txBody>
          <a:bodyPr>
            <a:normAutofit/>
          </a:bodyPr>
          <a:lstStyle/>
          <a:p>
            <a:r>
              <a:rPr lang="en-GB" dirty="0"/>
              <a:t>Clicking on a person takes you to Wikipedia information</a:t>
            </a:r>
          </a:p>
        </p:txBody>
      </p:sp>
      <p:pic>
        <p:nvPicPr>
          <p:cNvPr id="7" name="Content Placeholder 6" descr="A screenshot of a map with lots of people names and the dates they were born and died shown under their name">
            <a:extLst>
              <a:ext uri="{FF2B5EF4-FFF2-40B4-BE49-F238E27FC236}">
                <a16:creationId xmlns:a16="http://schemas.microsoft.com/office/drawing/2014/main" id="{5A69AA67-5E2D-AA89-957F-C16F601A46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4687" y="1669931"/>
            <a:ext cx="10967014" cy="4623038"/>
          </a:xfr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CE5A875-FE1F-1A90-1D53-0D2070C6D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091265" y="4189445"/>
            <a:ext cx="2475077" cy="861811"/>
            <a:chOff x="7091265" y="4189445"/>
            <a:chExt cx="2475077" cy="861811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E4294B0-893E-805B-6774-E2B12BEE83B5}"/>
                </a:ext>
              </a:extLst>
            </p:cNvPr>
            <p:cNvSpPr/>
            <p:nvPr/>
          </p:nvSpPr>
          <p:spPr>
            <a:xfrm>
              <a:off x="7091265" y="4189445"/>
              <a:ext cx="914400" cy="457200"/>
            </a:xfrm>
            <a:prstGeom prst="ellipse">
              <a:avLst/>
            </a:prstGeom>
            <a:noFill/>
            <a:ln w="38100">
              <a:solidFill>
                <a:srgbClr val="4884E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" name="Arrow" descr="Arrow">
              <a:extLst>
                <a:ext uri="{FF2B5EF4-FFF2-40B4-BE49-F238E27FC236}">
                  <a16:creationId xmlns:a16="http://schemas.microsoft.com/office/drawing/2014/main" id="{D182A0C2-F33B-659B-7AFD-618C5941F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1668088" flipH="1">
              <a:off x="7950474" y="4734828"/>
              <a:ext cx="1615868" cy="3164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037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C6BFB2-A4E9-6FB1-E16E-0E0D8740C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E792F-9DCD-567C-7D37-A8990A5F1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291974"/>
            <a:ext cx="10996613" cy="710288"/>
          </a:xfrm>
        </p:spPr>
        <p:txBody>
          <a:bodyPr>
            <a:normAutofit/>
          </a:bodyPr>
          <a:lstStyle/>
          <a:p>
            <a:r>
              <a:rPr lang="en-GB" dirty="0"/>
              <a:t>The Wikipedia information opens in a pop-up box</a:t>
            </a:r>
          </a:p>
        </p:txBody>
      </p:sp>
      <p:pic>
        <p:nvPicPr>
          <p:cNvPr id="11" name="Content Placeholder 10" descr="A screenshot of a map with lots of people names and the dates they were born and died shown under their name with a pop-up box showing more information about someone called George Green">
            <a:extLst>
              <a:ext uri="{FF2B5EF4-FFF2-40B4-BE49-F238E27FC236}">
                <a16:creationId xmlns:a16="http://schemas.microsoft.com/office/drawing/2014/main" id="{43173110-B449-FF98-FA52-398DA37EDD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2588" y="1665792"/>
            <a:ext cx="10971212" cy="4631316"/>
          </a:xfrm>
        </p:spPr>
      </p:pic>
    </p:spTree>
    <p:extLst>
      <p:ext uri="{BB962C8B-B14F-4D97-AF65-F5344CB8AC3E}">
        <p14:creationId xmlns:p14="http://schemas.microsoft.com/office/powerpoint/2010/main" val="980879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97F678-DCD8-8325-9ADA-19A1CC0D05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4C6A0-BC0C-4A90-C2E2-AAFDAF821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Experiment with different years and regions. </a:t>
            </a:r>
          </a:p>
        </p:txBody>
      </p:sp>
      <p:pic>
        <p:nvPicPr>
          <p:cNvPr id="8" name="Content Placeholder 7" descr="A screenshot of a map of the world with lots of people names and the dates they were born and died shown under their name">
            <a:extLst>
              <a:ext uri="{FF2B5EF4-FFF2-40B4-BE49-F238E27FC236}">
                <a16:creationId xmlns:a16="http://schemas.microsoft.com/office/drawing/2014/main" id="{1B603AB6-793E-D120-37DF-47EC310654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340" y="1928525"/>
            <a:ext cx="10636289" cy="4584241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C0AB48-C955-34AA-CFBA-3E4D285AF118}"/>
              </a:ext>
            </a:extLst>
          </p:cNvPr>
          <p:cNvSpPr txBox="1"/>
          <p:nvPr/>
        </p:nvSpPr>
        <p:spPr>
          <a:xfrm>
            <a:off x="365760" y="1097280"/>
            <a:ext cx="11064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To return to maps, click the tab on the right-hand side</a:t>
            </a:r>
          </a:p>
          <a:p>
            <a:endParaRPr lang="en-GB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DCE6148-8D32-2301-64D2-2086A0A7C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674375" y="2323322"/>
            <a:ext cx="2433254" cy="484786"/>
            <a:chOff x="8674375" y="2323322"/>
            <a:chExt cx="2433254" cy="484786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93A72DD-BEA1-AD8C-2ABC-C6AF7CDB4545}"/>
                </a:ext>
              </a:extLst>
            </p:cNvPr>
            <p:cNvSpPr/>
            <p:nvPr/>
          </p:nvSpPr>
          <p:spPr>
            <a:xfrm>
              <a:off x="10403633" y="2323322"/>
              <a:ext cx="703996" cy="326572"/>
            </a:xfrm>
            <a:prstGeom prst="ellipse">
              <a:avLst/>
            </a:prstGeom>
            <a:noFill/>
            <a:ln w="38100">
              <a:solidFill>
                <a:srgbClr val="4884E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Arrow" descr="Arrow">
              <a:extLst>
                <a:ext uri="{FF2B5EF4-FFF2-40B4-BE49-F238E27FC236}">
                  <a16:creationId xmlns:a16="http://schemas.microsoft.com/office/drawing/2014/main" id="{F39F9BA5-1BCF-3887-5493-525293903D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20586873">
              <a:off x="8674375" y="2491680"/>
              <a:ext cx="1615868" cy="3164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503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F86566-2FAC-52EF-79BB-DBA09C29FF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A8057-8F3C-00CA-A268-DB6669DC4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291974"/>
            <a:ext cx="10996613" cy="710288"/>
          </a:xfrm>
        </p:spPr>
        <p:txBody>
          <a:bodyPr/>
          <a:lstStyle/>
          <a:p>
            <a:r>
              <a:rPr lang="en-GB" dirty="0"/>
              <a:t>Have fun exploring your area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5E49A5-11DF-0127-4D9B-5D121B0B5DB2}"/>
              </a:ext>
            </a:extLst>
          </p:cNvPr>
          <p:cNvSpPr txBox="1"/>
          <p:nvPr/>
        </p:nvSpPr>
        <p:spPr>
          <a:xfrm>
            <a:off x="365760" y="1097280"/>
            <a:ext cx="11064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What has changed?  What is still the same? </a:t>
            </a:r>
          </a:p>
        </p:txBody>
      </p:sp>
      <p:grpSp>
        <p:nvGrpSpPr>
          <p:cNvPr id="3" name="Group 2" descr="Change over time">
            <a:extLst>
              <a:ext uri="{FF2B5EF4-FFF2-40B4-BE49-F238E27FC236}">
                <a16:creationId xmlns:a16="http://schemas.microsoft.com/office/drawing/2014/main" id="{96895295-F0B1-4495-F7B7-BCB5790E2C94}"/>
              </a:ext>
            </a:extLst>
          </p:cNvPr>
          <p:cNvGrpSpPr/>
          <p:nvPr/>
        </p:nvGrpSpPr>
        <p:grpSpPr>
          <a:xfrm>
            <a:off x="665055" y="2625978"/>
            <a:ext cx="4126401" cy="2631822"/>
            <a:chOff x="-48177" y="934338"/>
            <a:chExt cx="3421519" cy="2103601"/>
          </a:xfrm>
        </p:grpSpPr>
        <p:pic>
          <p:nvPicPr>
            <p:cNvPr id="6" name="Change over time">
              <a:extLst>
                <a:ext uri="{FF2B5EF4-FFF2-40B4-BE49-F238E27FC236}">
                  <a16:creationId xmlns:a16="http://schemas.microsoft.com/office/drawing/2014/main" id="{FBF1B727-F1AC-C599-F7A5-7D0227E738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-48177" y="934338"/>
              <a:ext cx="3421519" cy="2103601"/>
            </a:xfrm>
            <a:prstGeom prst="rect">
              <a:avLst/>
            </a:prstGeom>
          </p:spPr>
        </p:pic>
        <p:sp>
          <p:nvSpPr>
            <p:cNvPr id="7" name="Text">
              <a:extLst>
                <a:ext uri="{FF2B5EF4-FFF2-40B4-BE49-F238E27FC236}">
                  <a16:creationId xmlns:a16="http://schemas.microsoft.com/office/drawing/2014/main" id="{43EBB708-BDC3-787C-4775-DAADE97EAE59}"/>
                </a:ext>
              </a:extLst>
            </p:cNvPr>
            <p:cNvSpPr txBox="1"/>
            <p:nvPr/>
          </p:nvSpPr>
          <p:spPr>
            <a:xfrm>
              <a:off x="853805" y="1560146"/>
              <a:ext cx="19182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Change</a:t>
              </a:r>
            </a:p>
            <a:p>
              <a:pPr algn="ctr"/>
              <a:r>
                <a:rPr lang="en-US" sz="2000" b="1" dirty="0"/>
                <a:t>over time</a:t>
              </a:r>
            </a:p>
          </p:txBody>
        </p:sp>
      </p:grpSp>
      <p:grpSp>
        <p:nvGrpSpPr>
          <p:cNvPr id="8" name="Group 7" descr="Similarities and differences">
            <a:extLst>
              <a:ext uri="{FF2B5EF4-FFF2-40B4-BE49-F238E27FC236}">
                <a16:creationId xmlns:a16="http://schemas.microsoft.com/office/drawing/2014/main" id="{E1B89880-609A-39C2-6303-1660B0D37889}"/>
              </a:ext>
            </a:extLst>
          </p:cNvPr>
          <p:cNvGrpSpPr/>
          <p:nvPr/>
        </p:nvGrpSpPr>
        <p:grpSpPr>
          <a:xfrm>
            <a:off x="6245352" y="2535517"/>
            <a:ext cx="3692308" cy="2544975"/>
            <a:chOff x="8586449" y="2694787"/>
            <a:chExt cx="3133974" cy="1929499"/>
          </a:xfrm>
        </p:grpSpPr>
        <p:pic>
          <p:nvPicPr>
            <p:cNvPr id="9" name="Similarities and Differences">
              <a:extLst>
                <a:ext uri="{FF2B5EF4-FFF2-40B4-BE49-F238E27FC236}">
                  <a16:creationId xmlns:a16="http://schemas.microsoft.com/office/drawing/2014/main" id="{544E83EB-A1E8-0B21-B941-18B378CD68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8586449" y="2694787"/>
              <a:ext cx="3133974" cy="1929499"/>
            </a:xfrm>
            <a:prstGeom prst="rect">
              <a:avLst/>
            </a:prstGeom>
          </p:spPr>
        </p:pic>
        <p:sp>
          <p:nvSpPr>
            <p:cNvPr id="10" name="Text">
              <a:extLst>
                <a:ext uri="{FF2B5EF4-FFF2-40B4-BE49-F238E27FC236}">
                  <a16:creationId xmlns:a16="http://schemas.microsoft.com/office/drawing/2014/main" id="{3BF3A51D-51B7-FCAE-B61D-67FB59DB7B07}"/>
                </a:ext>
              </a:extLst>
            </p:cNvPr>
            <p:cNvSpPr txBox="1"/>
            <p:nvPr/>
          </p:nvSpPr>
          <p:spPr>
            <a:xfrm>
              <a:off x="9008204" y="3377985"/>
              <a:ext cx="22830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/>
                <a:t>Similarities &amp;</a:t>
              </a:r>
            </a:p>
            <a:p>
              <a:pPr algn="ctr"/>
              <a:r>
                <a:rPr lang="en-US" sz="2000" b="1"/>
                <a:t>differences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5375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4D3595-4AC9-3EC6-1BE3-1E817B0293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BF67F-26C1-2443-6D35-A88CE1769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291974"/>
            <a:ext cx="10996613" cy="710288"/>
          </a:xfrm>
        </p:spPr>
        <p:txBody>
          <a:bodyPr>
            <a:normAutofit fontScale="90000"/>
          </a:bodyPr>
          <a:lstStyle/>
          <a:p>
            <a:r>
              <a:rPr lang="en-GB" dirty="0"/>
              <a:t>Find out more about Historic England’s old map and aerial photo collections in our </a:t>
            </a:r>
            <a:r>
              <a:rPr lang="en-GB" dirty="0">
                <a:hlinkClick r:id="rId2"/>
              </a:rPr>
              <a:t>Archive Resource Packs</a:t>
            </a:r>
            <a:endParaRPr lang="en-GB" dirty="0"/>
          </a:p>
        </p:txBody>
      </p:sp>
      <p:pic>
        <p:nvPicPr>
          <p:cNvPr id="6" name="Content Placeholder 5" descr="A map of the united kingdom with colourful pins showing where we have maps&#10;&#10;">
            <a:extLst>
              <a:ext uri="{FF2B5EF4-FFF2-40B4-BE49-F238E27FC236}">
                <a16:creationId xmlns:a16="http://schemas.microsoft.com/office/drawing/2014/main" id="{7742B1CE-CDAC-442E-B6AA-9868904C37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14789" r="11740"/>
          <a:stretch>
            <a:fillRect/>
          </a:stretch>
        </p:blipFill>
        <p:spPr>
          <a:xfrm>
            <a:off x="3666744" y="3429000"/>
            <a:ext cx="4992624" cy="3410712"/>
          </a:xfrm>
        </p:spPr>
      </p:pic>
      <p:pic>
        <p:nvPicPr>
          <p:cNvPr id="4" name="Picture 3" descr="Archive Education Resources page screenshot">
            <a:extLst>
              <a:ext uri="{FF2B5EF4-FFF2-40B4-BE49-F238E27FC236}">
                <a16:creationId xmlns:a16="http://schemas.microsoft.com/office/drawing/2014/main" id="{C4ED8F25-9482-42B1-58CF-556F16470B0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6947" t="11067" r="850" b="19606"/>
          <a:stretch>
            <a:fillRect/>
          </a:stretch>
        </p:blipFill>
        <p:spPr>
          <a:xfrm>
            <a:off x="3666744" y="1060517"/>
            <a:ext cx="4992624" cy="236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39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216A50-1FDE-C8AA-94DE-CF3C09F7FC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31E9F-C0AF-BC92-01B4-4A5F74DBD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Using Old Maps Online</a:t>
            </a:r>
          </a:p>
        </p:txBody>
      </p:sp>
      <p:pic>
        <p:nvPicPr>
          <p:cNvPr id="9" name="Content Placeholder 8" descr="A screenshot of Old Maps Online&#10;&#10;">
            <a:extLst>
              <a:ext uri="{FF2B5EF4-FFF2-40B4-BE49-F238E27FC236}">
                <a16:creationId xmlns:a16="http://schemas.microsoft.com/office/drawing/2014/main" id="{95A9A2F3-611B-9FF9-8687-ED25F19A26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5385" y="1699893"/>
            <a:ext cx="10241684" cy="4920529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905233-1292-BA96-C6B3-C5D340E7F268}"/>
              </a:ext>
            </a:extLst>
          </p:cNvPr>
          <p:cNvSpPr txBox="1"/>
          <p:nvPr/>
        </p:nvSpPr>
        <p:spPr>
          <a:xfrm>
            <a:off x="289560" y="978117"/>
            <a:ext cx="11064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3"/>
              </a:rPr>
              <a:t>https://www.oldmapsonline.org</a:t>
            </a:r>
            <a:endParaRPr lang="en-GB" dirty="0"/>
          </a:p>
          <a:p>
            <a:r>
              <a:rPr lang="en-GB" dirty="0"/>
              <a:t>This free version has some limitations but is still a great resource. Start by going to Explore Maps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44EF5E4-554F-45B6-AA08-93575748A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11087" y="3786411"/>
            <a:ext cx="2708583" cy="890714"/>
            <a:chOff x="1739592" y="3986086"/>
            <a:chExt cx="2708583" cy="890714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8F777351-D56D-95DB-0026-D104711EE634}"/>
                </a:ext>
              </a:extLst>
            </p:cNvPr>
            <p:cNvSpPr/>
            <p:nvPr/>
          </p:nvSpPr>
          <p:spPr>
            <a:xfrm>
              <a:off x="3267075" y="4305300"/>
              <a:ext cx="1181100" cy="571500"/>
            </a:xfrm>
            <a:prstGeom prst="ellipse">
              <a:avLst/>
            </a:prstGeom>
            <a:noFill/>
            <a:ln w="38100">
              <a:solidFill>
                <a:srgbClr val="4884E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Arrow" descr="Arrow">
              <a:extLst>
                <a:ext uri="{FF2B5EF4-FFF2-40B4-BE49-F238E27FC236}">
                  <a16:creationId xmlns:a16="http://schemas.microsoft.com/office/drawing/2014/main" id="{D5B25BB3-C933-4F65-4B4B-EBEC2F4DC8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957766">
              <a:off x="1739592" y="3986086"/>
              <a:ext cx="1615868" cy="3164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006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AD3BE6-E937-2820-7FFD-0E144F680A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C2A1A-26B0-E708-5D92-0B1193415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Use ‘Find a place’ or zoom in to find your local area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735FA8-A1FB-9E62-3AE7-1E06AD636032}"/>
              </a:ext>
            </a:extLst>
          </p:cNvPr>
          <p:cNvSpPr txBox="1"/>
          <p:nvPr/>
        </p:nvSpPr>
        <p:spPr>
          <a:xfrm>
            <a:off x="365760" y="1097280"/>
            <a:ext cx="11064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Start typing the name of a place and a drop-down list appears. Select the one you want.</a:t>
            </a:r>
          </a:p>
        </p:txBody>
      </p:sp>
      <p:pic>
        <p:nvPicPr>
          <p:cNvPr id="6" name="Content Placeholder 5" descr="Screenshot of map of UK and parts of Europe">
            <a:extLst>
              <a:ext uri="{FF2B5EF4-FFF2-40B4-BE49-F238E27FC236}">
                <a16:creationId xmlns:a16="http://schemas.microsoft.com/office/drawing/2014/main" id="{10F96737-FD03-A9E0-E0A3-8C2B419090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9910"/>
          <a:stretch>
            <a:fillRect/>
          </a:stretch>
        </p:blipFill>
        <p:spPr>
          <a:xfrm>
            <a:off x="365760" y="1642736"/>
            <a:ext cx="10308467" cy="451920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3223A67-04D4-07BB-8D4F-3DD2D0C7952F}"/>
              </a:ext>
            </a:extLst>
          </p:cNvPr>
          <p:cNvSpPr txBox="1"/>
          <p:nvPr/>
        </p:nvSpPr>
        <p:spPr>
          <a:xfrm>
            <a:off x="434625" y="6205627"/>
            <a:ext cx="1084173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You can also select a year by using the slider at the bottom of the page</a:t>
            </a:r>
          </a:p>
          <a:p>
            <a:r>
              <a:rPr lang="en-GB" sz="1400" dirty="0"/>
              <a:t>(NB: In the free version, on occasions, the slider is not available)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83AD098-5D63-5F57-C421-5D307FFE3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87861" y="1528642"/>
            <a:ext cx="3592589" cy="805679"/>
            <a:chOff x="1752600" y="1645206"/>
            <a:chExt cx="3592589" cy="805679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7E4DBEE-6C0F-09C7-FC93-4AF1777B55BC}"/>
                </a:ext>
              </a:extLst>
            </p:cNvPr>
            <p:cNvSpPr/>
            <p:nvPr/>
          </p:nvSpPr>
          <p:spPr>
            <a:xfrm>
              <a:off x="1752600" y="1645206"/>
              <a:ext cx="2066925" cy="533371"/>
            </a:xfrm>
            <a:prstGeom prst="ellipse">
              <a:avLst/>
            </a:prstGeom>
            <a:noFill/>
            <a:ln w="38100">
              <a:solidFill>
                <a:srgbClr val="4884E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Arrow" descr="Arrow">
              <a:extLst>
                <a:ext uri="{FF2B5EF4-FFF2-40B4-BE49-F238E27FC236}">
                  <a16:creationId xmlns:a16="http://schemas.microsoft.com/office/drawing/2014/main" id="{A3850C53-B94B-DD27-DF42-7588CFD955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1553141" flipH="1">
              <a:off x="3729321" y="2134457"/>
              <a:ext cx="1615868" cy="316428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20083F4-039C-B6CC-073C-108CA147F5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07173" y="4781379"/>
            <a:ext cx="8555925" cy="1418861"/>
            <a:chOff x="216600" y="4877634"/>
            <a:chExt cx="8555925" cy="1418861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1B1C93E-2E7C-3799-B3D5-54E88A378246}"/>
                </a:ext>
              </a:extLst>
            </p:cNvPr>
            <p:cNvSpPr/>
            <p:nvPr/>
          </p:nvSpPr>
          <p:spPr>
            <a:xfrm>
              <a:off x="216600" y="5457824"/>
              <a:ext cx="8555925" cy="838671"/>
            </a:xfrm>
            <a:prstGeom prst="ellipse">
              <a:avLst/>
            </a:prstGeom>
            <a:noFill/>
            <a:ln w="38100">
              <a:solidFill>
                <a:srgbClr val="4884E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Arrow" descr="Arrow">
              <a:extLst>
                <a:ext uri="{FF2B5EF4-FFF2-40B4-BE49-F238E27FC236}">
                  <a16:creationId xmlns:a16="http://schemas.microsoft.com/office/drawing/2014/main" id="{9E931EA2-68EB-2F19-29D5-9D259F7F55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1931733">
              <a:off x="326680" y="4877634"/>
              <a:ext cx="1615868" cy="3164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7131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1C8AD5-7432-43FE-A882-86ECEA3AF9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8F074-1D3D-EA1C-D473-A0B84A6C8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Choose one of the maps from the right-hand side </a:t>
            </a:r>
            <a:r>
              <a:rPr lang="en-GB" dirty="0">
                <a:solidFill>
                  <a:schemeClr val="bg1"/>
                </a:solidFill>
              </a:rPr>
              <a:t>1</a:t>
            </a:r>
            <a:r>
              <a:rPr lang="en-GB" dirty="0"/>
              <a:t> </a:t>
            </a:r>
          </a:p>
        </p:txBody>
      </p:sp>
      <p:pic>
        <p:nvPicPr>
          <p:cNvPr id="13" name="Content Placeholder 12" descr="A screenshot of a map with a selection of maps showing on the left">
            <a:extLst>
              <a:ext uri="{FF2B5EF4-FFF2-40B4-BE49-F238E27FC236}">
                <a16:creationId xmlns:a16="http://schemas.microsoft.com/office/drawing/2014/main" id="{436D306C-3C8D-BD25-3B83-E5655DD797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7513" y="1809750"/>
            <a:ext cx="10652759" cy="4438650"/>
          </a:xfr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CA2389D-0DC6-FE75-A3B0-9576A7794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371572" y="1991220"/>
            <a:ext cx="3982228" cy="4438650"/>
            <a:chOff x="7018564" y="2115628"/>
            <a:chExt cx="3982228" cy="443865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A1DF2E1-686F-3C9F-F060-37486B8EF9B8}"/>
                </a:ext>
              </a:extLst>
            </p:cNvPr>
            <p:cNvSpPr/>
            <p:nvPr/>
          </p:nvSpPr>
          <p:spPr>
            <a:xfrm>
              <a:off x="8248067" y="2115628"/>
              <a:ext cx="2752725" cy="4438650"/>
            </a:xfrm>
            <a:prstGeom prst="ellipse">
              <a:avLst/>
            </a:prstGeom>
            <a:noFill/>
            <a:ln w="38100">
              <a:solidFill>
                <a:srgbClr val="4884E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Arrow" descr="Arrow">
              <a:extLst>
                <a:ext uri="{FF2B5EF4-FFF2-40B4-BE49-F238E27FC236}">
                  <a16:creationId xmlns:a16="http://schemas.microsoft.com/office/drawing/2014/main" id="{A6A62233-9575-B215-A0B0-F9D70D2FA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572044">
              <a:off x="7018564" y="2417688"/>
              <a:ext cx="1615868" cy="3164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855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F77572-3DC3-9B18-A49A-14789C6CEE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C3AD0-AB79-B985-8972-ED30837EF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Choose one of the maps from the right-hand side </a:t>
            </a:r>
            <a:r>
              <a:rPr lang="en-GB" dirty="0">
                <a:solidFill>
                  <a:schemeClr val="bg1"/>
                </a:solidFill>
              </a:rPr>
              <a:t>2</a:t>
            </a:r>
            <a:r>
              <a:rPr lang="en-GB" dirty="0"/>
              <a:t> </a:t>
            </a:r>
          </a:p>
        </p:txBody>
      </p:sp>
      <p:pic>
        <p:nvPicPr>
          <p:cNvPr id="10" name="Content Placeholder 9" descr="A screenshot of a map with a specific map highlighted and a red square showing the area covered by the map">
            <a:extLst>
              <a:ext uri="{FF2B5EF4-FFF2-40B4-BE49-F238E27FC236}">
                <a16:creationId xmlns:a16="http://schemas.microsoft.com/office/drawing/2014/main" id="{93EF3982-4405-7C83-7ABF-A3F72916F0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0134" y="1652262"/>
            <a:ext cx="10536120" cy="4658375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0F25004-158D-89A2-2B5D-D95B91F95A3D}"/>
              </a:ext>
            </a:extLst>
          </p:cNvPr>
          <p:cNvSpPr txBox="1"/>
          <p:nvPr/>
        </p:nvSpPr>
        <p:spPr>
          <a:xfrm>
            <a:off x="365760" y="1097280"/>
            <a:ext cx="11064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Hover over a map, a red lined area will appear on the map showing the area represented on each map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7D8A445-5F97-1228-B66C-0526FBDC1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64827" y="2351314"/>
            <a:ext cx="4097223" cy="923731"/>
            <a:chOff x="7164827" y="2351314"/>
            <a:chExt cx="4097223" cy="923731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6B49A71-45CD-3E93-3E94-1162CBA9051B}"/>
                </a:ext>
              </a:extLst>
            </p:cNvPr>
            <p:cNvSpPr/>
            <p:nvPr/>
          </p:nvSpPr>
          <p:spPr>
            <a:xfrm>
              <a:off x="8759892" y="2351314"/>
              <a:ext cx="2502158" cy="923731"/>
            </a:xfrm>
            <a:prstGeom prst="ellipse">
              <a:avLst/>
            </a:prstGeom>
            <a:noFill/>
            <a:ln w="38100">
              <a:solidFill>
                <a:srgbClr val="4884E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Arrow" descr="Arrow">
              <a:extLst>
                <a:ext uri="{FF2B5EF4-FFF2-40B4-BE49-F238E27FC236}">
                  <a16:creationId xmlns:a16="http://schemas.microsoft.com/office/drawing/2014/main" id="{FE5B06B8-7AFB-981A-CC37-DBBF6135DE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19912718" flipH="1">
              <a:off x="7164827" y="2937048"/>
              <a:ext cx="1615868" cy="3164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2515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226102-DEC0-70A4-987D-6B445E24CD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09F21-DAF2-5DBD-55D6-776A7F012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Compare the modern and historical maps </a:t>
            </a:r>
            <a:r>
              <a:rPr lang="en-GB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18" name="Content Placeholder 17" descr="A screenshot of a map with another map overlaid on top of it">
            <a:extLst>
              <a:ext uri="{FF2B5EF4-FFF2-40B4-BE49-F238E27FC236}">
                <a16:creationId xmlns:a16="http://schemas.microsoft.com/office/drawing/2014/main" id="{D4B6C910-AFF0-9835-B58F-4E44FE04C8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2588" y="1632925"/>
            <a:ext cx="10971212" cy="469705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405969-14FE-CCEF-CCC1-CE2F075F4A6A}"/>
              </a:ext>
            </a:extLst>
          </p:cNvPr>
          <p:cNvSpPr txBox="1"/>
          <p:nvPr/>
        </p:nvSpPr>
        <p:spPr>
          <a:xfrm>
            <a:off x="365760" y="1097280"/>
            <a:ext cx="11064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Once you’ve selected a map click on the ‘Compare’ symbol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F2D81ED-D204-319D-0737-2F3B9240B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236098" y="2108719"/>
            <a:ext cx="2058571" cy="1059646"/>
            <a:chOff x="4236098" y="2108719"/>
            <a:chExt cx="2058571" cy="1059646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3A35805-200A-6778-3516-C99BE852CD2E}"/>
                </a:ext>
              </a:extLst>
            </p:cNvPr>
            <p:cNvSpPr/>
            <p:nvPr/>
          </p:nvSpPr>
          <p:spPr>
            <a:xfrm>
              <a:off x="4236098" y="2108719"/>
              <a:ext cx="587828" cy="587828"/>
            </a:xfrm>
            <a:prstGeom prst="ellipse">
              <a:avLst/>
            </a:prstGeom>
            <a:noFill/>
            <a:ln w="38100">
              <a:solidFill>
                <a:srgbClr val="4884E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0" name="Arrow" descr="Arrow">
              <a:extLst>
                <a:ext uri="{FF2B5EF4-FFF2-40B4-BE49-F238E27FC236}">
                  <a16:creationId xmlns:a16="http://schemas.microsoft.com/office/drawing/2014/main" id="{530ECF5D-8C63-5049-082F-FD6B59FDD7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2188505" flipH="1">
              <a:off x="4678801" y="2851937"/>
              <a:ext cx="1615868" cy="3164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1152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69F90F-D57B-0B71-B447-817951EB8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315EF-FEED-E613-9D99-86444CA56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Compare the modern and historical maps </a:t>
            </a:r>
            <a:r>
              <a:rPr lang="en-GB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7E9C85-543F-33FC-445B-CC8A1D5D415F}"/>
              </a:ext>
            </a:extLst>
          </p:cNvPr>
          <p:cNvSpPr txBox="1"/>
          <p:nvPr/>
        </p:nvSpPr>
        <p:spPr>
          <a:xfrm>
            <a:off x="365760" y="1097280"/>
            <a:ext cx="11064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Use the slider to change the transparency of the map, to help you see the changes between them</a:t>
            </a:r>
          </a:p>
        </p:txBody>
      </p:sp>
      <p:pic>
        <p:nvPicPr>
          <p:cNvPr id="17" name="Content Placeholder 16" descr="A screenshot of a map with another map overlaid on top of it but faded down so you can see both maps">
            <a:extLst>
              <a:ext uri="{FF2B5EF4-FFF2-40B4-BE49-F238E27FC236}">
                <a16:creationId xmlns:a16="http://schemas.microsoft.com/office/drawing/2014/main" id="{AEE8601B-C387-A3D4-1BD7-4078C14027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2588" y="1641496"/>
            <a:ext cx="10971212" cy="4679907"/>
          </a:xfr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C6D9DA77-6367-4235-8CB6-C3C3EF386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66751" y="1971675"/>
            <a:ext cx="2880611" cy="796389"/>
            <a:chOff x="-66674" y="2114550"/>
            <a:chExt cx="2880611" cy="796389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72323B6-04ED-F914-D469-8CFDB128DA84}"/>
                </a:ext>
              </a:extLst>
            </p:cNvPr>
            <p:cNvSpPr/>
            <p:nvPr/>
          </p:nvSpPr>
          <p:spPr>
            <a:xfrm>
              <a:off x="-66674" y="2114550"/>
              <a:ext cx="1304926" cy="447675"/>
            </a:xfrm>
            <a:prstGeom prst="ellipse">
              <a:avLst/>
            </a:prstGeom>
            <a:noFill/>
            <a:ln w="38100">
              <a:solidFill>
                <a:srgbClr val="4884E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0" name="Arrow" descr="Arrow">
              <a:extLst>
                <a:ext uri="{FF2B5EF4-FFF2-40B4-BE49-F238E27FC236}">
                  <a16:creationId xmlns:a16="http://schemas.microsoft.com/office/drawing/2014/main" id="{0C1D07FA-1F03-1029-41FC-4936957319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1934588" flipH="1">
              <a:off x="1198069" y="2594511"/>
              <a:ext cx="1615868" cy="3164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820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8D5832-D89E-A714-EE4A-003D010C7F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ADCCE-08C2-FA15-FB2D-6321A1E7A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back on ‘Discover’ </a:t>
            </a:r>
          </a:p>
        </p:txBody>
      </p:sp>
      <p:pic>
        <p:nvPicPr>
          <p:cNvPr id="8" name="Content Placeholder 7" descr="A screenshot of a modern map with an old map overlaid on it">
            <a:extLst>
              <a:ext uri="{FF2B5EF4-FFF2-40B4-BE49-F238E27FC236}">
                <a16:creationId xmlns:a16="http://schemas.microsoft.com/office/drawing/2014/main" id="{FB0543D9-62BA-E17C-F96D-A5BD3045CB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4028" y="1786246"/>
            <a:ext cx="10469722" cy="4519304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42BC70-60AB-0AAD-7B99-5CBBE4F48FEE}"/>
              </a:ext>
            </a:extLst>
          </p:cNvPr>
          <p:cNvSpPr txBox="1"/>
          <p:nvPr/>
        </p:nvSpPr>
        <p:spPr>
          <a:xfrm>
            <a:off x="365760" y="1097280"/>
            <a:ext cx="11064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Now click on the ‘History’ tab</a:t>
            </a:r>
          </a:p>
          <a:p>
            <a:endParaRPr lang="en-GB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62CCA36-B466-D1ED-04DD-0AF48826A2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84029" y="2152650"/>
            <a:ext cx="2329908" cy="758289"/>
            <a:chOff x="484029" y="2152650"/>
            <a:chExt cx="2329908" cy="758289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B4287C3-F1B3-84E2-6C95-6FA7C97D8DFD}"/>
                </a:ext>
              </a:extLst>
            </p:cNvPr>
            <p:cNvSpPr/>
            <p:nvPr/>
          </p:nvSpPr>
          <p:spPr>
            <a:xfrm>
              <a:off x="484029" y="2152650"/>
              <a:ext cx="754222" cy="409575"/>
            </a:xfrm>
            <a:prstGeom prst="ellipse">
              <a:avLst/>
            </a:prstGeom>
            <a:noFill/>
            <a:ln w="38100">
              <a:solidFill>
                <a:srgbClr val="4884E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Arrow" descr="Arrow">
              <a:extLst>
                <a:ext uri="{FF2B5EF4-FFF2-40B4-BE49-F238E27FC236}">
                  <a16:creationId xmlns:a16="http://schemas.microsoft.com/office/drawing/2014/main" id="{D9B9A096-D245-EE1D-4D0F-97D0246A39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1934588" flipH="1">
              <a:off x="1198069" y="2594511"/>
              <a:ext cx="1615868" cy="316428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9F1D3DA-D0B2-2217-728A-3DB3584C7F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297583" y="2295525"/>
            <a:ext cx="1931517" cy="980466"/>
            <a:chOff x="2297583" y="2295525"/>
            <a:chExt cx="1931517" cy="980466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BFE1953-A190-0971-979C-1DEEA714CA8E}"/>
                </a:ext>
              </a:extLst>
            </p:cNvPr>
            <p:cNvSpPr/>
            <p:nvPr/>
          </p:nvSpPr>
          <p:spPr>
            <a:xfrm>
              <a:off x="3771900" y="2295525"/>
              <a:ext cx="457200" cy="457200"/>
            </a:xfrm>
            <a:prstGeom prst="ellipse">
              <a:avLst/>
            </a:prstGeom>
            <a:noFill/>
            <a:ln w="38100">
              <a:solidFill>
                <a:srgbClr val="4884E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6" name="Arrow" descr="Arrow">
              <a:extLst>
                <a:ext uri="{FF2B5EF4-FFF2-40B4-BE49-F238E27FC236}">
                  <a16:creationId xmlns:a16="http://schemas.microsoft.com/office/drawing/2014/main" id="{B35AE776-2559-34A9-E587-80E0E6B4A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19448955">
              <a:off x="2297583" y="2959563"/>
              <a:ext cx="1615868" cy="3164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2004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69A9A4-8AD8-09AC-E4C9-3B6218799E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A4120-B475-C94B-6176-28DC23AC7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You can then explore Regions, Rulers, People &amp; Battles</a:t>
            </a:r>
          </a:p>
        </p:txBody>
      </p:sp>
      <p:pic>
        <p:nvPicPr>
          <p:cNvPr id="11" name="Content Placeholder 10" descr="A screenshot of a map of Nottingham">
            <a:extLst>
              <a:ext uri="{FF2B5EF4-FFF2-40B4-BE49-F238E27FC236}">
                <a16:creationId xmlns:a16="http://schemas.microsoft.com/office/drawing/2014/main" id="{E0C51FFB-0C4D-DF83-3C43-622BE49A64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6240" y="1842788"/>
            <a:ext cx="10530435" cy="4452133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4A5F32-947C-45E1-FA99-226282D5508F}"/>
              </a:ext>
            </a:extLst>
          </p:cNvPr>
          <p:cNvSpPr txBox="1"/>
          <p:nvPr/>
        </p:nvSpPr>
        <p:spPr>
          <a:xfrm>
            <a:off x="365760" y="1097280"/>
            <a:ext cx="11064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Select ‘People’ to find significant people in your area. You can also adjust the year.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15A8E1C-CE7E-90C5-F67D-2AD6E743A3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56598" y="2330499"/>
            <a:ext cx="2129598" cy="911618"/>
            <a:chOff x="4056598" y="2330499"/>
            <a:chExt cx="2129598" cy="911618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E4EE58D-CE33-ECFC-581D-82BCA80944D3}"/>
                </a:ext>
              </a:extLst>
            </p:cNvPr>
            <p:cNvSpPr/>
            <p:nvPr/>
          </p:nvSpPr>
          <p:spPr>
            <a:xfrm>
              <a:off x="5607698" y="2330499"/>
              <a:ext cx="578498" cy="522874"/>
            </a:xfrm>
            <a:prstGeom prst="ellipse">
              <a:avLst/>
            </a:prstGeom>
            <a:noFill/>
            <a:ln w="38100">
              <a:solidFill>
                <a:srgbClr val="4884E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" name="Arrow" descr="Arrow">
              <a:extLst>
                <a:ext uri="{FF2B5EF4-FFF2-40B4-BE49-F238E27FC236}">
                  <a16:creationId xmlns:a16="http://schemas.microsoft.com/office/drawing/2014/main" id="{06AA1D5E-85C7-5250-D8C5-CDFFB0A6E7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20063023">
              <a:off x="4056598" y="2925689"/>
              <a:ext cx="1615868" cy="316428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DFCA287-68A5-CFC4-36A3-57A3937456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41465">
            <a:off x="5990543" y="5369647"/>
            <a:ext cx="4440138" cy="316428"/>
            <a:chOff x="5859915" y="5214445"/>
            <a:chExt cx="4440138" cy="316428"/>
          </a:xfrm>
        </p:grpSpPr>
        <p:pic>
          <p:nvPicPr>
            <p:cNvPr id="15" name="Arrow" descr="Arrow">
              <a:extLst>
                <a:ext uri="{FF2B5EF4-FFF2-40B4-BE49-F238E27FC236}">
                  <a16:creationId xmlns:a16="http://schemas.microsoft.com/office/drawing/2014/main" id="{E16B9951-0556-70FE-85B8-1DE3F9D017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20642234" flipH="1">
              <a:off x="8676251" y="5214445"/>
              <a:ext cx="1615868" cy="316428"/>
            </a:xfrm>
            <a:prstGeom prst="rect">
              <a:avLst/>
            </a:prstGeom>
          </p:spPr>
        </p:pic>
        <p:pic>
          <p:nvPicPr>
            <p:cNvPr id="16" name="Arrow" descr="Arrow">
              <a:extLst>
                <a:ext uri="{FF2B5EF4-FFF2-40B4-BE49-F238E27FC236}">
                  <a16:creationId xmlns:a16="http://schemas.microsoft.com/office/drawing/2014/main" id="{6F9A2689-1EC2-4D49-94C1-2A79D0282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21242113" flipH="1">
              <a:off x="5859915" y="5214445"/>
              <a:ext cx="4440138" cy="3164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531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HistoricEngland-Colours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65B9E3"/>
      </a:accent1>
      <a:accent2>
        <a:srgbClr val="F192B3"/>
      </a:accent2>
      <a:accent3>
        <a:srgbClr val="7FB5A9"/>
      </a:accent3>
      <a:accent4>
        <a:srgbClr val="F5C946"/>
      </a:accent4>
      <a:accent5>
        <a:srgbClr val="A761FF"/>
      </a:accent5>
      <a:accent6>
        <a:srgbClr val="F18C5C"/>
      </a:accent6>
      <a:hlink>
        <a:srgbClr val="32A2DB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7A466D0F0B014199F17874A9089BD2" ma:contentTypeVersion="19" ma:contentTypeDescription="Create a new document." ma:contentTypeScope="" ma:versionID="58a4b552d0690acd42ad499283d99787">
  <xsd:schema xmlns:xsd="http://www.w3.org/2001/XMLSchema" xmlns:xs="http://www.w3.org/2001/XMLSchema" xmlns:p="http://schemas.microsoft.com/office/2006/metadata/properties" xmlns:ns2="408036ea-1b9e-4437-8296-2e19a6775779" xmlns:ns3="07b4d3a2-3fa1-401f-bd62-629c5e67585e" xmlns:ns4="bb952b06-3268-4e55-b0fe-9eb49669fc08" targetNamespace="http://schemas.microsoft.com/office/2006/metadata/properties" ma:root="true" ma:fieldsID="55fdb25c3cacee7cd75d45539b0accb2" ns2:_="" ns3:_="" ns4:_="">
    <xsd:import namespace="408036ea-1b9e-4437-8296-2e19a6775779"/>
    <xsd:import namespace="07b4d3a2-3fa1-401f-bd62-629c5e67585e"/>
    <xsd:import namespace="bb952b06-3268-4e55-b0fe-9eb49669fc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8036ea-1b9e-4437-8296-2e19a67757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af4335e-c6cf-4429-aa3a-f62cbecd1b5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b4d3a2-3fa1-401f-bd62-629c5e67585e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952b06-3268-4e55-b0fe-9eb49669fc08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dcb3f3a3-df16-4a80-a814-479147323afc}" ma:internalName="TaxCatchAll" ma:showField="CatchAllData" ma:web="07b4d3a2-3fa1-401f-bd62-629c5e67585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7b4d3a2-3fa1-401f-bd62-629c5e67585e">
      <UserInfo>
        <DisplayName>Horsley, Daisy</DisplayName>
        <AccountId>21</AccountId>
        <AccountType/>
      </UserInfo>
      <UserInfo>
        <DisplayName>Angel, Victoria</DisplayName>
        <AccountId>24</AccountId>
        <AccountType/>
      </UserInfo>
    </SharedWithUsers>
    <TaxCatchAll xmlns="bb952b06-3268-4e55-b0fe-9eb49669fc08" xsi:nil="true"/>
    <lcf76f155ced4ddcb4097134ff3c332f xmlns="408036ea-1b9e-4437-8296-2e19a677577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921F565-DE58-4D2E-B103-5CB618AE7BD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362D6AB-FD43-49F0-BEBB-A68B46E35191}">
  <ds:schemaRefs>
    <ds:schemaRef ds:uri="07b4d3a2-3fa1-401f-bd62-629c5e67585e"/>
    <ds:schemaRef ds:uri="408036ea-1b9e-4437-8296-2e19a6775779"/>
    <ds:schemaRef ds:uri="bb952b06-3268-4e55-b0fe-9eb49669fc0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16D2E43-4F90-40BF-B410-9AF81C15F411}">
  <ds:schemaRefs>
    <ds:schemaRef ds:uri="http://purl.org/dc/terms/"/>
    <ds:schemaRef ds:uri="07b4d3a2-3fa1-401f-bd62-629c5e67585e"/>
    <ds:schemaRef ds:uri="http://schemas.microsoft.com/office/infopath/2007/PartnerControls"/>
    <ds:schemaRef ds:uri="http://www.w3.org/XML/1998/namespace"/>
    <ds:schemaRef ds:uri="http://purl.org/dc/dcmitype/"/>
    <ds:schemaRef ds:uri="http://purl.org/dc/elements/1.1/"/>
    <ds:schemaRef ds:uri="bb952b06-3268-4e55-b0fe-9eb49669fc08"/>
    <ds:schemaRef ds:uri="http://schemas.microsoft.com/office/2006/documentManagement/types"/>
    <ds:schemaRef ds:uri="408036ea-1b9e-4437-8296-2e19a6775779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333</Words>
  <Application>Microsoft Office PowerPoint</Application>
  <PresentationFormat>Widescreen</PresentationFormat>
  <Paragraphs>33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Source Sans Pro Bold</vt:lpstr>
      <vt:lpstr>Office Theme</vt:lpstr>
      <vt:lpstr>How to find and use old maps on the Old Maps Online website</vt:lpstr>
      <vt:lpstr>Using Old Maps Online</vt:lpstr>
      <vt:lpstr>Use ‘Find a place’ or zoom in to find your local area</vt:lpstr>
      <vt:lpstr>Choose one of the maps from the right-hand side 1 </vt:lpstr>
      <vt:lpstr>Choose one of the maps from the right-hand side 2 </vt:lpstr>
      <vt:lpstr>Compare the modern and historical maps 1</vt:lpstr>
      <vt:lpstr>Compare the modern and historical maps 2</vt:lpstr>
      <vt:lpstr>Click back on ‘Discover’ </vt:lpstr>
      <vt:lpstr>You can then explore Regions, Rulers, People &amp; Battles</vt:lpstr>
      <vt:lpstr>Clicking on a person takes you to Wikipedia information</vt:lpstr>
      <vt:lpstr>The Wikipedia information opens in a pop-up box</vt:lpstr>
      <vt:lpstr>Experiment with different years and regions. </vt:lpstr>
      <vt:lpstr>Have fun exploring your area</vt:lpstr>
      <vt:lpstr>Find out more about Historic England’s old map and aerial photo collections in our Archive Resource Packs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Cheese, Emily-Ann</dc:creator>
  <cp:lastModifiedBy>McHarg, Catherine</cp:lastModifiedBy>
  <cp:revision>6</cp:revision>
  <dcterms:created xsi:type="dcterms:W3CDTF">2022-11-29T11:24:41Z</dcterms:created>
  <dcterms:modified xsi:type="dcterms:W3CDTF">2025-10-13T14:06:13Z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0x010100577A466D0F0B014199F17874A9089BD2</vt:lpwstr>
  </property>
  <property fmtid="{D5CDD505-2E9C-101B-9397-08002B2CF9AE}" pid="3" name="MediaServiceImageTags">
    <vt:lpwstr/>
  </property>
</Properties>
</file>