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362" r:id="rId5"/>
    <p:sldId id="450" r:id="rId6"/>
    <p:sldId id="389" r:id="rId7"/>
    <p:sldId id="365" r:id="rId8"/>
    <p:sldId id="387" r:id="rId9"/>
    <p:sldId id="379" r:id="rId10"/>
    <p:sldId id="390" r:id="rId11"/>
    <p:sldId id="391" r:id="rId12"/>
    <p:sldId id="392" r:id="rId13"/>
    <p:sldId id="393" r:id="rId14"/>
    <p:sldId id="394" r:id="rId15"/>
    <p:sldId id="396" r:id="rId16"/>
    <p:sldId id="466" r:id="rId17"/>
    <p:sldId id="397" r:id="rId18"/>
    <p:sldId id="456" r:id="rId19"/>
    <p:sldId id="399" r:id="rId20"/>
    <p:sldId id="463" r:id="rId21"/>
    <p:sldId id="400" r:id="rId22"/>
    <p:sldId id="401" r:id="rId23"/>
    <p:sldId id="402" r:id="rId24"/>
    <p:sldId id="404" r:id="rId25"/>
    <p:sldId id="465" r:id="rId26"/>
    <p:sldId id="464" r:id="rId27"/>
    <p:sldId id="461" r:id="rId28"/>
    <p:sldId id="449" r:id="rId29"/>
    <p:sldId id="45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74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C52B3-00A7-7B8C-C890-E6C05AC322EC}" name="Lam, Angela" initials="LA" userId="S::angela.lam@historicengland.org.uk::46b424b5-1ebe-420a-bf15-40e751be50ea" providerId="AD"/>
  <p188:author id="{B41FC8FF-5477-433A-DD58-11F5029A4DC4}" name="McHarg, Catherine" initials="MC" userId="S::catherine.mcharg@historicengland.org.uk::88b8f76c-9ae3-4745-88eb-fe0667a22a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eese, Emily-Ann" initials="CE" lastIdx="5" clrIdx="0">
    <p:extLst>
      <p:ext uri="{19B8F6BF-5375-455C-9EA6-DF929625EA0E}">
        <p15:presenceInfo xmlns:p15="http://schemas.microsoft.com/office/powerpoint/2012/main" userId="S::Emily-Ann.Cheese@historicengland.org.uk::876ce6bc-6da5-4efb-a3e9-dc8197e35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6ED"/>
    <a:srgbClr val="F2B8AE"/>
    <a:srgbClr val="F9BB24"/>
    <a:srgbClr val="F25244"/>
    <a:srgbClr val="BBEBA0"/>
    <a:srgbClr val="4884EE"/>
    <a:srgbClr val="CFA6EC"/>
    <a:srgbClr val="65DCB3"/>
    <a:srgbClr val="B6E8F9"/>
    <a:srgbClr val="1A86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CC707-1B5D-4F8E-BB2C-21E6C820FC63}" v="25" dt="2025-09-05T13:33:39.258"/>
    <p1510:client id="{0FDF70DA-CD17-45C4-949B-5E83C7DAE48C}" v="4" dt="2025-09-04T14:00:42.888"/>
    <p1510:client id="{1854E6E9-FF6A-4FBA-A3E0-EA8618F3C814}" v="550" dt="2025-09-05T05:31:24.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2" autoAdjust="0"/>
    <p:restoredTop sz="86370"/>
  </p:normalViewPr>
  <p:slideViewPr>
    <p:cSldViewPr snapToGrid="0">
      <p:cViewPr varScale="1">
        <p:scale>
          <a:sx n="95" d="100"/>
          <a:sy n="95" d="100"/>
        </p:scale>
        <p:origin x="330" y="90"/>
      </p:cViewPr>
      <p:guideLst>
        <p:guide orient="horz" pos="4110"/>
        <p:guide pos="3749"/>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4" d="100"/>
          <a:sy n="124" d="100"/>
        </p:scale>
        <p:origin x="384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arg, Catherine" userId="88b8f76c-9ae3-4745-88eb-fe0667a22af5" providerId="ADAL" clId="{01FCC707-1B5D-4F8E-BB2C-21E6C820FC63}"/>
    <pc:docChg chg="undo custSel addSld delSld modSld">
      <pc:chgData name="McHarg, Catherine" userId="88b8f76c-9ae3-4745-88eb-fe0667a22af5" providerId="ADAL" clId="{01FCC707-1B5D-4F8E-BB2C-21E6C820FC63}" dt="2025-09-05T13:31:40.898" v="360" actId="14100"/>
      <pc:docMkLst>
        <pc:docMk/>
      </pc:docMkLst>
      <pc:sldChg chg="addSp modSp mod">
        <pc:chgData name="McHarg, Catherine" userId="88b8f76c-9ae3-4745-88eb-fe0667a22af5" providerId="ADAL" clId="{01FCC707-1B5D-4F8E-BB2C-21E6C820FC63}" dt="2025-09-05T13:17:32.669" v="38" actId="20577"/>
        <pc:sldMkLst>
          <pc:docMk/>
          <pc:sldMk cId="2111406938" sldId="379"/>
        </pc:sldMkLst>
        <pc:spChg chg="add mod">
          <ac:chgData name="McHarg, Catherine" userId="88b8f76c-9ae3-4745-88eb-fe0667a22af5" providerId="ADAL" clId="{01FCC707-1B5D-4F8E-BB2C-21E6C820FC63}" dt="2025-09-05T13:17:32.669" v="38" actId="20577"/>
          <ac:spMkLst>
            <pc:docMk/>
            <pc:sldMk cId="2111406938" sldId="379"/>
            <ac:spMk id="3" creationId="{6A85AC0E-4777-B7AE-2558-81152F3A3E60}"/>
          </ac:spMkLst>
        </pc:spChg>
        <pc:picChg chg="mod">
          <ac:chgData name="McHarg, Catherine" userId="88b8f76c-9ae3-4745-88eb-fe0667a22af5" providerId="ADAL" clId="{01FCC707-1B5D-4F8E-BB2C-21E6C820FC63}" dt="2025-09-05T13:17:26.406" v="37" actId="1076"/>
          <ac:picMkLst>
            <pc:docMk/>
            <pc:sldMk cId="2111406938" sldId="379"/>
            <ac:picMk id="5" creationId="{F1443EE0-07A7-8E03-C82C-B801C35E4039}"/>
          </ac:picMkLst>
        </pc:picChg>
      </pc:sldChg>
      <pc:sldChg chg="modSp mod">
        <pc:chgData name="McHarg, Catherine" userId="88b8f76c-9ae3-4745-88eb-fe0667a22af5" providerId="ADAL" clId="{01FCC707-1B5D-4F8E-BB2C-21E6C820FC63}" dt="2025-09-05T13:16:39.167" v="22" actId="20577"/>
        <pc:sldMkLst>
          <pc:docMk/>
          <pc:sldMk cId="3576359834" sldId="389"/>
        </pc:sldMkLst>
        <pc:spChg chg="mod">
          <ac:chgData name="McHarg, Catherine" userId="88b8f76c-9ae3-4745-88eb-fe0667a22af5" providerId="ADAL" clId="{01FCC707-1B5D-4F8E-BB2C-21E6C820FC63}" dt="2025-09-05T13:16:39.167" v="22" actId="20577"/>
          <ac:spMkLst>
            <pc:docMk/>
            <pc:sldMk cId="3576359834" sldId="389"/>
            <ac:spMk id="3" creationId="{2215C31B-CCA0-DE41-7E9F-15644F60DE8B}"/>
          </ac:spMkLst>
        </pc:spChg>
      </pc:sldChg>
      <pc:sldChg chg="modAnim">
        <pc:chgData name="McHarg, Catherine" userId="88b8f76c-9ae3-4745-88eb-fe0667a22af5" providerId="ADAL" clId="{01FCC707-1B5D-4F8E-BB2C-21E6C820FC63}" dt="2025-09-05T13:19:48.206" v="47"/>
        <pc:sldMkLst>
          <pc:docMk/>
          <pc:sldMk cId="2889553877" sldId="393"/>
        </pc:sldMkLst>
      </pc:sldChg>
      <pc:sldChg chg="addSp delSp modSp mod">
        <pc:chgData name="McHarg, Catherine" userId="88b8f76c-9ae3-4745-88eb-fe0667a22af5" providerId="ADAL" clId="{01FCC707-1B5D-4F8E-BB2C-21E6C820FC63}" dt="2025-09-05T13:26:25.376" v="258" actId="962"/>
        <pc:sldMkLst>
          <pc:docMk/>
          <pc:sldMk cId="3487348043" sldId="396"/>
        </pc:sldMkLst>
        <pc:spChg chg="add del mod">
          <ac:chgData name="McHarg, Catherine" userId="88b8f76c-9ae3-4745-88eb-fe0667a22af5" providerId="ADAL" clId="{01FCC707-1B5D-4F8E-BB2C-21E6C820FC63}" dt="2025-09-05T13:20:32.109" v="49" actId="478"/>
          <ac:spMkLst>
            <pc:docMk/>
            <pc:sldMk cId="3487348043" sldId="396"/>
            <ac:spMk id="5" creationId="{C0038537-95E3-0DB3-FBFA-B291E3460EC2}"/>
          </ac:spMkLst>
        </pc:spChg>
        <pc:spChg chg="del">
          <ac:chgData name="McHarg, Catherine" userId="88b8f76c-9ae3-4745-88eb-fe0667a22af5" providerId="ADAL" clId="{01FCC707-1B5D-4F8E-BB2C-21E6C820FC63}" dt="2025-09-05T13:20:27.057" v="48" actId="478"/>
          <ac:spMkLst>
            <pc:docMk/>
            <pc:sldMk cId="3487348043" sldId="396"/>
            <ac:spMk id="6" creationId="{9ABA3968-396D-C19C-FB77-7432E0D5E674}"/>
          </ac:spMkLst>
        </pc:spChg>
        <pc:picChg chg="mod">
          <ac:chgData name="McHarg, Catherine" userId="88b8f76c-9ae3-4745-88eb-fe0667a22af5" providerId="ADAL" clId="{01FCC707-1B5D-4F8E-BB2C-21E6C820FC63}" dt="2025-09-05T13:26:25.376" v="258" actId="962"/>
          <ac:picMkLst>
            <pc:docMk/>
            <pc:sldMk cId="3487348043" sldId="396"/>
            <ac:picMk id="8" creationId="{EE4DE8FA-5257-4375-44D1-9B008D715F3E}"/>
          </ac:picMkLst>
        </pc:picChg>
        <pc:picChg chg="mod">
          <ac:chgData name="McHarg, Catherine" userId="88b8f76c-9ae3-4745-88eb-fe0667a22af5" providerId="ADAL" clId="{01FCC707-1B5D-4F8E-BB2C-21E6C820FC63}" dt="2025-09-05T13:25:53.484" v="74" actId="1076"/>
          <ac:picMkLst>
            <pc:docMk/>
            <pc:sldMk cId="3487348043" sldId="396"/>
            <ac:picMk id="9" creationId="{9B9BE4E7-C095-C50C-4A56-8AE3ACE4572F}"/>
          </ac:picMkLst>
        </pc:picChg>
      </pc:sldChg>
      <pc:sldChg chg="modSp mod">
        <pc:chgData name="McHarg, Catherine" userId="88b8f76c-9ae3-4745-88eb-fe0667a22af5" providerId="ADAL" clId="{01FCC707-1B5D-4F8E-BB2C-21E6C820FC63}" dt="2025-09-05T13:31:40.898" v="360" actId="14100"/>
        <pc:sldMkLst>
          <pc:docMk/>
          <pc:sldMk cId="1441590017" sldId="399"/>
        </pc:sldMkLst>
        <pc:spChg chg="mod">
          <ac:chgData name="McHarg, Catherine" userId="88b8f76c-9ae3-4745-88eb-fe0667a22af5" providerId="ADAL" clId="{01FCC707-1B5D-4F8E-BB2C-21E6C820FC63}" dt="2025-09-05T13:13:00.588" v="0" actId="1076"/>
          <ac:spMkLst>
            <pc:docMk/>
            <pc:sldMk cId="1441590017" sldId="399"/>
            <ac:spMk id="5" creationId="{0900DD4A-BAC0-AD86-0E87-4E861A995EBB}"/>
          </ac:spMkLst>
        </pc:spChg>
        <pc:spChg chg="mod">
          <ac:chgData name="McHarg, Catherine" userId="88b8f76c-9ae3-4745-88eb-fe0667a22af5" providerId="ADAL" clId="{01FCC707-1B5D-4F8E-BB2C-21E6C820FC63}" dt="2025-09-05T13:13:00.588" v="0" actId="1076"/>
          <ac:spMkLst>
            <pc:docMk/>
            <pc:sldMk cId="1441590017" sldId="399"/>
            <ac:spMk id="6" creationId="{E2512675-C6A7-9B23-E7A0-593D89954A0A}"/>
          </ac:spMkLst>
        </pc:spChg>
        <pc:spChg chg="mod">
          <ac:chgData name="McHarg, Catherine" userId="88b8f76c-9ae3-4745-88eb-fe0667a22af5" providerId="ADAL" clId="{01FCC707-1B5D-4F8E-BB2C-21E6C820FC63}" dt="2025-09-05T13:29:07.078" v="266" actId="1076"/>
          <ac:spMkLst>
            <pc:docMk/>
            <pc:sldMk cId="1441590017" sldId="399"/>
            <ac:spMk id="10" creationId="{6CAF0D4F-4358-A314-86A2-4FAB3E6CBAA2}"/>
          </ac:spMkLst>
        </pc:spChg>
        <pc:picChg chg="mod modCrop">
          <ac:chgData name="McHarg, Catherine" userId="88b8f76c-9ae3-4745-88eb-fe0667a22af5" providerId="ADAL" clId="{01FCC707-1B5D-4F8E-BB2C-21E6C820FC63}" dt="2025-09-05T13:31:18.707" v="356" actId="18131"/>
          <ac:picMkLst>
            <pc:docMk/>
            <pc:sldMk cId="1441590017" sldId="399"/>
            <ac:picMk id="8" creationId="{7A320029-D886-D843-0BAC-11DD3E1CC023}"/>
          </ac:picMkLst>
        </pc:picChg>
        <pc:picChg chg="mod">
          <ac:chgData name="McHarg, Catherine" userId="88b8f76c-9ae3-4745-88eb-fe0667a22af5" providerId="ADAL" clId="{01FCC707-1B5D-4F8E-BB2C-21E6C820FC63}" dt="2025-09-05T13:29:01.726" v="265" actId="14826"/>
          <ac:picMkLst>
            <pc:docMk/>
            <pc:sldMk cId="1441590017" sldId="399"/>
            <ac:picMk id="9" creationId="{A35CB322-636A-5561-786D-6879557C50B2}"/>
          </ac:picMkLst>
        </pc:picChg>
        <pc:picChg chg="mod">
          <ac:chgData name="McHarg, Catherine" userId="88b8f76c-9ae3-4745-88eb-fe0667a22af5" providerId="ADAL" clId="{01FCC707-1B5D-4F8E-BB2C-21E6C820FC63}" dt="2025-09-05T13:31:40.898" v="360" actId="14100"/>
          <ac:picMkLst>
            <pc:docMk/>
            <pc:sldMk cId="1441590017" sldId="399"/>
            <ac:picMk id="11" creationId="{37738FC3-2EB9-2BEB-A05F-907D8E7D74E5}"/>
          </ac:picMkLst>
        </pc:picChg>
      </pc:sldChg>
      <pc:sldChg chg="modSp mod">
        <pc:chgData name="McHarg, Catherine" userId="88b8f76c-9ae3-4745-88eb-fe0667a22af5" providerId="ADAL" clId="{01FCC707-1B5D-4F8E-BB2C-21E6C820FC63}" dt="2025-09-05T13:13:42.633" v="1" actId="1076"/>
        <pc:sldMkLst>
          <pc:docMk/>
          <pc:sldMk cId="1018014451" sldId="463"/>
        </pc:sldMkLst>
        <pc:spChg chg="mod">
          <ac:chgData name="McHarg, Catherine" userId="88b8f76c-9ae3-4745-88eb-fe0667a22af5" providerId="ADAL" clId="{01FCC707-1B5D-4F8E-BB2C-21E6C820FC63}" dt="2025-09-05T13:13:42.633" v="1" actId="1076"/>
          <ac:spMkLst>
            <pc:docMk/>
            <pc:sldMk cId="1018014451" sldId="463"/>
            <ac:spMk id="5" creationId="{6636A5E2-0C64-231C-421E-6C61C0D2FAF3}"/>
          </ac:spMkLst>
        </pc:spChg>
        <pc:spChg chg="mod">
          <ac:chgData name="McHarg, Catherine" userId="88b8f76c-9ae3-4745-88eb-fe0667a22af5" providerId="ADAL" clId="{01FCC707-1B5D-4F8E-BB2C-21E6C820FC63}" dt="2025-09-05T13:13:42.633" v="1" actId="1076"/>
          <ac:spMkLst>
            <pc:docMk/>
            <pc:sldMk cId="1018014451" sldId="463"/>
            <ac:spMk id="6" creationId="{EEC968AD-3628-FC5B-1E04-B8051D57FB10}"/>
          </ac:spMkLst>
        </pc:spChg>
      </pc:sldChg>
      <pc:sldChg chg="addSp delSp modSp new add del mod">
        <pc:chgData name="McHarg, Catherine" userId="88b8f76c-9ae3-4745-88eb-fe0667a22af5" providerId="ADAL" clId="{01FCC707-1B5D-4F8E-BB2C-21E6C820FC63}" dt="2025-09-05T13:28:23.494" v="264" actId="732"/>
        <pc:sldMkLst>
          <pc:docMk/>
          <pc:sldMk cId="986944804" sldId="466"/>
        </pc:sldMkLst>
        <pc:grpChg chg="add del mod">
          <ac:chgData name="McHarg, Catherine" userId="88b8f76c-9ae3-4745-88eb-fe0667a22af5" providerId="ADAL" clId="{01FCC707-1B5D-4F8E-BB2C-21E6C820FC63}" dt="2025-09-05T13:25:09.615" v="68" actId="165"/>
          <ac:grpSpMkLst>
            <pc:docMk/>
            <pc:sldMk cId="986944804" sldId="466"/>
            <ac:grpSpMk id="7" creationId="{BD52BA58-F6DF-6F87-2CCF-F0EAFFD4A78E}"/>
          </ac:grpSpMkLst>
        </pc:grpChg>
        <pc:grpChg chg="add mod">
          <ac:chgData name="McHarg, Catherine" userId="88b8f76c-9ae3-4745-88eb-fe0667a22af5" providerId="ADAL" clId="{01FCC707-1B5D-4F8E-BB2C-21E6C820FC63}" dt="2025-09-05T13:25:29.946" v="72" actId="164"/>
          <ac:grpSpMkLst>
            <pc:docMk/>
            <pc:sldMk cId="986944804" sldId="466"/>
            <ac:grpSpMk id="8" creationId="{938FB78F-4838-E783-DA09-742A8A30FB00}"/>
          </ac:grpSpMkLst>
        </pc:grpChg>
        <pc:picChg chg="add del mod topLvl modCrop">
          <ac:chgData name="McHarg, Catherine" userId="88b8f76c-9ae3-4745-88eb-fe0667a22af5" providerId="ADAL" clId="{01FCC707-1B5D-4F8E-BB2C-21E6C820FC63}" dt="2025-09-05T13:25:29.946" v="72" actId="164"/>
          <ac:picMkLst>
            <pc:docMk/>
            <pc:sldMk cId="986944804" sldId="466"/>
            <ac:picMk id="4" creationId="{4B4B7624-27B3-BC67-D000-606C8A2507E4}"/>
          </ac:picMkLst>
        </pc:picChg>
        <pc:picChg chg="add mod topLvl modCrop">
          <ac:chgData name="McHarg, Catherine" userId="88b8f76c-9ae3-4745-88eb-fe0667a22af5" providerId="ADAL" clId="{01FCC707-1B5D-4F8E-BB2C-21E6C820FC63}" dt="2025-09-05T13:25:29.946" v="72" actId="164"/>
          <ac:picMkLst>
            <pc:docMk/>
            <pc:sldMk cId="986944804" sldId="466"/>
            <ac:picMk id="6" creationId="{CCA2E947-F048-DE7F-5C40-CC690B87E873}"/>
          </ac:picMkLst>
        </pc:picChg>
        <pc:picChg chg="add mod modCrop">
          <ac:chgData name="McHarg, Catherine" userId="88b8f76c-9ae3-4745-88eb-fe0667a22af5" providerId="ADAL" clId="{01FCC707-1B5D-4F8E-BB2C-21E6C820FC63}" dt="2025-09-05T13:28:23.494" v="264" actId="732"/>
          <ac:picMkLst>
            <pc:docMk/>
            <pc:sldMk cId="986944804" sldId="466"/>
            <ac:picMk id="9" creationId="{3370F4E9-6356-2210-9F15-59F79F72FD10}"/>
          </ac:picMkLst>
        </pc:picChg>
      </pc:sldChg>
    </pc:docChg>
  </pc:docChgLst>
  <pc:docChgLst>
    <pc:chgData name="Crawshaw, Hilmara" userId="ddf987bf-0f00-46be-900f-de06344d8430" providerId="ADAL" clId="{0FDF70DA-CD17-45C4-949B-5E83C7DAE48C}"/>
    <pc:docChg chg="custSel modSld">
      <pc:chgData name="Crawshaw, Hilmara" userId="ddf987bf-0f00-46be-900f-de06344d8430" providerId="ADAL" clId="{0FDF70DA-CD17-45C4-949B-5E83C7DAE48C}" dt="2025-09-04T14:17:10.267" v="54" actId="313"/>
      <pc:docMkLst>
        <pc:docMk/>
      </pc:docMkLst>
      <pc:sldChg chg="modSp mod">
        <pc:chgData name="Crawshaw, Hilmara" userId="ddf987bf-0f00-46be-900f-de06344d8430" providerId="ADAL" clId="{0FDF70DA-CD17-45C4-949B-5E83C7DAE48C}" dt="2025-09-04T14:16:28.376" v="33" actId="313"/>
        <pc:sldMkLst>
          <pc:docMk/>
          <pc:sldMk cId="2334514823" sldId="362"/>
        </pc:sldMkLst>
        <pc:spChg chg="mod">
          <ac:chgData name="Crawshaw, Hilmara" userId="ddf987bf-0f00-46be-900f-de06344d8430" providerId="ADAL" clId="{0FDF70DA-CD17-45C4-949B-5E83C7DAE48C}" dt="2025-09-04T14:16:28.376" v="33" actId="313"/>
          <ac:spMkLst>
            <pc:docMk/>
            <pc:sldMk cId="2334514823" sldId="362"/>
            <ac:spMk id="2" creationId="{F48D6EE3-FCC8-F659-DD70-9F269C7B2BD4}"/>
          </ac:spMkLst>
        </pc:spChg>
        <pc:spChg chg="mod">
          <ac:chgData name="Crawshaw, Hilmara" userId="ddf987bf-0f00-46be-900f-de06344d8430" providerId="ADAL" clId="{0FDF70DA-CD17-45C4-949B-5E83C7DAE48C}" dt="2025-09-04T14:14:51.474" v="19" actId="20577"/>
          <ac:spMkLst>
            <pc:docMk/>
            <pc:sldMk cId="2334514823" sldId="362"/>
            <ac:spMk id="3" creationId="{BC67E1DA-6367-B350-A53C-5F2801CBBCC9}"/>
          </ac:spMkLst>
        </pc:spChg>
      </pc:sldChg>
      <pc:sldChg chg="modNotesTx">
        <pc:chgData name="Crawshaw, Hilmara" userId="ddf987bf-0f00-46be-900f-de06344d8430" providerId="ADAL" clId="{0FDF70DA-CD17-45C4-949B-5E83C7DAE48C}" dt="2025-09-04T14:15:36.165" v="21" actId="313"/>
        <pc:sldMkLst>
          <pc:docMk/>
          <pc:sldMk cId="2865853359" sldId="365"/>
        </pc:sldMkLst>
      </pc:sldChg>
      <pc:sldChg chg="modSp mod">
        <pc:chgData name="Crawshaw, Hilmara" userId="ddf987bf-0f00-46be-900f-de06344d8430" providerId="ADAL" clId="{0FDF70DA-CD17-45C4-949B-5E83C7DAE48C}" dt="2025-09-04T14:15:37.616" v="22" actId="313"/>
        <pc:sldMkLst>
          <pc:docMk/>
          <pc:sldMk cId="2111406938" sldId="379"/>
        </pc:sldMkLst>
        <pc:spChg chg="mod">
          <ac:chgData name="Crawshaw, Hilmara" userId="ddf987bf-0f00-46be-900f-de06344d8430" providerId="ADAL" clId="{0FDF70DA-CD17-45C4-949B-5E83C7DAE48C}" dt="2025-09-04T14:15:37.616" v="22" actId="313"/>
          <ac:spMkLst>
            <pc:docMk/>
            <pc:sldMk cId="2111406938" sldId="379"/>
            <ac:spMk id="2" creationId="{3656B001-7523-0FA7-606A-7E9FABD8BBB0}"/>
          </ac:spMkLst>
        </pc:spChg>
      </pc:sldChg>
      <pc:sldChg chg="modSp">
        <pc:chgData name="Crawshaw, Hilmara" userId="ddf987bf-0f00-46be-900f-de06344d8430" providerId="ADAL" clId="{0FDF70DA-CD17-45C4-949B-5E83C7DAE48C}" dt="2025-09-04T14:00:42.888" v="11" actId="20577"/>
        <pc:sldMkLst>
          <pc:docMk/>
          <pc:sldMk cId="3341050572" sldId="387"/>
        </pc:sldMkLst>
        <pc:spChg chg="mod">
          <ac:chgData name="Crawshaw, Hilmara" userId="ddf987bf-0f00-46be-900f-de06344d8430" providerId="ADAL" clId="{0FDF70DA-CD17-45C4-949B-5E83C7DAE48C}" dt="2025-09-04T14:00:42.888" v="11" actId="20577"/>
          <ac:spMkLst>
            <pc:docMk/>
            <pc:sldMk cId="3341050572" sldId="387"/>
            <ac:spMk id="3" creationId="{1C9F3912-4341-34A0-325A-A0648FDEC6F0}"/>
          </ac:spMkLst>
        </pc:spChg>
      </pc:sldChg>
      <pc:sldChg chg="modSp mod">
        <pc:chgData name="Crawshaw, Hilmara" userId="ddf987bf-0f00-46be-900f-de06344d8430" providerId="ADAL" clId="{0FDF70DA-CD17-45C4-949B-5E83C7DAE48C}" dt="2025-09-04T13:49:37.145" v="1" actId="20577"/>
        <pc:sldMkLst>
          <pc:docMk/>
          <pc:sldMk cId="3576359834" sldId="389"/>
        </pc:sldMkLst>
        <pc:spChg chg="mod">
          <ac:chgData name="Crawshaw, Hilmara" userId="ddf987bf-0f00-46be-900f-de06344d8430" providerId="ADAL" clId="{0FDF70DA-CD17-45C4-949B-5E83C7DAE48C}" dt="2025-09-04T13:49:37.145" v="1" actId="20577"/>
          <ac:spMkLst>
            <pc:docMk/>
            <pc:sldMk cId="3576359834" sldId="389"/>
            <ac:spMk id="3" creationId="{2215C31B-CCA0-DE41-7E9F-15644F60DE8B}"/>
          </ac:spMkLst>
        </pc:spChg>
      </pc:sldChg>
      <pc:sldChg chg="modNotesTx">
        <pc:chgData name="Crawshaw, Hilmara" userId="ddf987bf-0f00-46be-900f-de06344d8430" providerId="ADAL" clId="{0FDF70DA-CD17-45C4-949B-5E83C7DAE48C}" dt="2025-09-04T14:15:54.882" v="23" actId="313"/>
        <pc:sldMkLst>
          <pc:docMk/>
          <pc:sldMk cId="142632775" sldId="391"/>
        </pc:sldMkLst>
      </pc:sldChg>
      <pc:sldChg chg="modSp mod">
        <pc:chgData name="Crawshaw, Hilmara" userId="ddf987bf-0f00-46be-900f-de06344d8430" providerId="ADAL" clId="{0FDF70DA-CD17-45C4-949B-5E83C7DAE48C}" dt="2025-09-04T14:16:17.728" v="27" actId="313"/>
        <pc:sldMkLst>
          <pc:docMk/>
          <pc:sldMk cId="3146825715" sldId="392"/>
        </pc:sldMkLst>
        <pc:spChg chg="mod">
          <ac:chgData name="Crawshaw, Hilmara" userId="ddf987bf-0f00-46be-900f-de06344d8430" providerId="ADAL" clId="{0FDF70DA-CD17-45C4-949B-5E83C7DAE48C}" dt="2025-09-04T14:16:04.153" v="26" actId="20577"/>
          <ac:spMkLst>
            <pc:docMk/>
            <pc:sldMk cId="3146825715" sldId="392"/>
            <ac:spMk id="2" creationId="{B360D33B-22DB-E698-39E0-D0A96D8C7337}"/>
          </ac:spMkLst>
        </pc:spChg>
        <pc:spChg chg="mod">
          <ac:chgData name="Crawshaw, Hilmara" userId="ddf987bf-0f00-46be-900f-de06344d8430" providerId="ADAL" clId="{0FDF70DA-CD17-45C4-949B-5E83C7DAE48C}" dt="2025-09-04T14:16:17.728" v="27" actId="313"/>
          <ac:spMkLst>
            <pc:docMk/>
            <pc:sldMk cId="3146825715" sldId="392"/>
            <ac:spMk id="12" creationId="{E1D986D7-875D-47EB-B3D4-9F087381FC20}"/>
          </ac:spMkLst>
        </pc:spChg>
        <pc:picChg chg="ord">
          <ac:chgData name="Crawshaw, Hilmara" userId="ddf987bf-0f00-46be-900f-de06344d8430" providerId="ADAL" clId="{0FDF70DA-CD17-45C4-949B-5E83C7DAE48C}" dt="2025-09-04T13:52:46.810" v="2" actId="167"/>
          <ac:picMkLst>
            <pc:docMk/>
            <pc:sldMk cId="3146825715" sldId="392"/>
            <ac:picMk id="4" creationId="{31E5F7ED-A0FC-98E2-168E-D39C878D2871}"/>
          </ac:picMkLst>
        </pc:picChg>
      </pc:sldChg>
      <pc:sldChg chg="modSp mod modNotesTx">
        <pc:chgData name="Crawshaw, Hilmara" userId="ddf987bf-0f00-46be-900f-de06344d8430" providerId="ADAL" clId="{0FDF70DA-CD17-45C4-949B-5E83C7DAE48C}" dt="2025-09-04T14:16:22.388" v="29" actId="313"/>
        <pc:sldMkLst>
          <pc:docMk/>
          <pc:sldMk cId="3487348043" sldId="396"/>
        </pc:sldMkLst>
        <pc:spChg chg="mod">
          <ac:chgData name="Crawshaw, Hilmara" userId="ddf987bf-0f00-46be-900f-de06344d8430" providerId="ADAL" clId="{0FDF70DA-CD17-45C4-949B-5E83C7DAE48C}" dt="2025-09-04T14:16:19.525" v="28" actId="313"/>
          <ac:spMkLst>
            <pc:docMk/>
            <pc:sldMk cId="3487348043" sldId="396"/>
            <ac:spMk id="2" creationId="{E140515A-CEA4-3FE1-7CE4-320AD2320988}"/>
          </ac:spMkLst>
        </pc:spChg>
      </pc:sldChg>
      <pc:sldChg chg="modNotesTx">
        <pc:chgData name="Crawshaw, Hilmara" userId="ddf987bf-0f00-46be-900f-de06344d8430" providerId="ADAL" clId="{0FDF70DA-CD17-45C4-949B-5E83C7DAE48C}" dt="2025-09-04T14:16:23.499" v="30" actId="313"/>
        <pc:sldMkLst>
          <pc:docMk/>
          <pc:sldMk cId="3534173938" sldId="397"/>
        </pc:sldMkLst>
      </pc:sldChg>
      <pc:sldChg chg="modSp mod modNotesTx">
        <pc:chgData name="Crawshaw, Hilmara" userId="ddf987bf-0f00-46be-900f-de06344d8430" providerId="ADAL" clId="{0FDF70DA-CD17-45C4-949B-5E83C7DAE48C}" dt="2025-09-04T14:16:33.556" v="34" actId="313"/>
        <pc:sldMkLst>
          <pc:docMk/>
          <pc:sldMk cId="1441590017" sldId="399"/>
        </pc:sldMkLst>
        <pc:spChg chg="mod">
          <ac:chgData name="Crawshaw, Hilmara" userId="ddf987bf-0f00-46be-900f-de06344d8430" providerId="ADAL" clId="{0FDF70DA-CD17-45C4-949B-5E83C7DAE48C}" dt="2025-09-04T14:16:25.719" v="31" actId="313"/>
          <ac:spMkLst>
            <pc:docMk/>
            <pc:sldMk cId="1441590017" sldId="399"/>
            <ac:spMk id="2" creationId="{E08D1D2C-9F9F-D7E4-B2CB-417E204046EA}"/>
          </ac:spMkLst>
        </pc:spChg>
      </pc:sldChg>
      <pc:sldChg chg="modNotesTx">
        <pc:chgData name="Crawshaw, Hilmara" userId="ddf987bf-0f00-46be-900f-de06344d8430" providerId="ADAL" clId="{0FDF70DA-CD17-45C4-949B-5E83C7DAE48C}" dt="2025-09-04T14:16:36.278" v="35" actId="313"/>
        <pc:sldMkLst>
          <pc:docMk/>
          <pc:sldMk cId="2562826800" sldId="402"/>
        </pc:sldMkLst>
      </pc:sldChg>
      <pc:sldChg chg="modSp mod modNotesTx">
        <pc:chgData name="Crawshaw, Hilmara" userId="ddf987bf-0f00-46be-900f-de06344d8430" providerId="ADAL" clId="{0FDF70DA-CD17-45C4-949B-5E83C7DAE48C}" dt="2025-09-04T14:16:40.433" v="38" actId="313"/>
        <pc:sldMkLst>
          <pc:docMk/>
          <pc:sldMk cId="2749724690" sldId="404"/>
        </pc:sldMkLst>
        <pc:spChg chg="mod">
          <ac:chgData name="Crawshaw, Hilmara" userId="ddf987bf-0f00-46be-900f-de06344d8430" providerId="ADAL" clId="{0FDF70DA-CD17-45C4-949B-5E83C7DAE48C}" dt="2025-09-04T14:16:37.923" v="36" actId="313"/>
          <ac:spMkLst>
            <pc:docMk/>
            <pc:sldMk cId="2749724690" sldId="404"/>
            <ac:spMk id="3" creationId="{8F49C56E-7C4A-8B1F-E36E-F19CA7B9C7A3}"/>
          </ac:spMkLst>
        </pc:spChg>
      </pc:sldChg>
      <pc:sldChg chg="modSp mod">
        <pc:chgData name="Crawshaw, Hilmara" userId="ddf987bf-0f00-46be-900f-de06344d8430" providerId="ADAL" clId="{0FDF70DA-CD17-45C4-949B-5E83C7DAE48C}" dt="2025-09-04T14:17:10.267" v="54" actId="313"/>
        <pc:sldMkLst>
          <pc:docMk/>
          <pc:sldMk cId="2516888279" sldId="449"/>
        </pc:sldMkLst>
        <pc:spChg chg="mod">
          <ac:chgData name="Crawshaw, Hilmara" userId="ddf987bf-0f00-46be-900f-de06344d8430" providerId="ADAL" clId="{0FDF70DA-CD17-45C4-949B-5E83C7DAE48C}" dt="2025-09-04T14:17:08.147" v="53" actId="313"/>
          <ac:spMkLst>
            <pc:docMk/>
            <pc:sldMk cId="2516888279" sldId="449"/>
            <ac:spMk id="2" creationId="{8E4073F2-E273-BDE2-ADE2-491FC311E8BA}"/>
          </ac:spMkLst>
        </pc:spChg>
        <pc:spChg chg="mod">
          <ac:chgData name="Crawshaw, Hilmara" userId="ddf987bf-0f00-46be-900f-de06344d8430" providerId="ADAL" clId="{0FDF70DA-CD17-45C4-949B-5E83C7DAE48C}" dt="2025-09-04T14:17:10.267" v="54" actId="313"/>
          <ac:spMkLst>
            <pc:docMk/>
            <pc:sldMk cId="2516888279" sldId="449"/>
            <ac:spMk id="3" creationId="{76060FDA-7429-E5A8-F943-049F298E4D4E}"/>
          </ac:spMkLst>
        </pc:spChg>
      </pc:sldChg>
      <pc:sldChg chg="modSp mod">
        <pc:chgData name="Crawshaw, Hilmara" userId="ddf987bf-0f00-46be-900f-de06344d8430" providerId="ADAL" clId="{0FDF70DA-CD17-45C4-949B-5E83C7DAE48C}" dt="2025-09-04T14:15:21.409" v="20" actId="313"/>
        <pc:sldMkLst>
          <pc:docMk/>
          <pc:sldMk cId="3250531832" sldId="450"/>
        </pc:sldMkLst>
        <pc:spChg chg="mod">
          <ac:chgData name="Crawshaw, Hilmara" userId="ddf987bf-0f00-46be-900f-de06344d8430" providerId="ADAL" clId="{0FDF70DA-CD17-45C4-949B-5E83C7DAE48C}" dt="2025-09-04T14:15:21.409" v="20" actId="313"/>
          <ac:spMkLst>
            <pc:docMk/>
            <pc:sldMk cId="3250531832" sldId="450"/>
            <ac:spMk id="2" creationId="{07BD7BC8-AB43-BD2D-2886-DAC4E03554FA}"/>
          </ac:spMkLst>
        </pc:spChg>
        <pc:spChg chg="mod">
          <ac:chgData name="Crawshaw, Hilmara" userId="ddf987bf-0f00-46be-900f-de06344d8430" providerId="ADAL" clId="{0FDF70DA-CD17-45C4-949B-5E83C7DAE48C}" dt="2025-09-04T14:00:25.881" v="9" actId="20577"/>
          <ac:spMkLst>
            <pc:docMk/>
            <pc:sldMk cId="3250531832" sldId="450"/>
            <ac:spMk id="3" creationId="{2B42D267-893D-8A1F-C1F8-9AB543A3C0EC}"/>
          </ac:spMkLst>
        </pc:spChg>
      </pc:sldChg>
      <pc:sldChg chg="modSp mod">
        <pc:chgData name="Crawshaw, Hilmara" userId="ddf987bf-0f00-46be-900f-de06344d8430" providerId="ADAL" clId="{0FDF70DA-CD17-45C4-949B-5E83C7DAE48C}" dt="2025-09-04T14:17:05.452" v="52" actId="313"/>
        <pc:sldMkLst>
          <pc:docMk/>
          <pc:sldMk cId="2213562916" sldId="461"/>
        </pc:sldMkLst>
        <pc:spChg chg="mod">
          <ac:chgData name="Crawshaw, Hilmara" userId="ddf987bf-0f00-46be-900f-de06344d8430" providerId="ADAL" clId="{0FDF70DA-CD17-45C4-949B-5E83C7DAE48C}" dt="2025-09-04T14:17:02.388" v="50" actId="27636"/>
          <ac:spMkLst>
            <pc:docMk/>
            <pc:sldMk cId="2213562916" sldId="461"/>
            <ac:spMk id="2" creationId="{F2D68C35-2537-EFE4-626F-9605FEB1545E}"/>
          </ac:spMkLst>
        </pc:spChg>
        <pc:spChg chg="mod">
          <ac:chgData name="Crawshaw, Hilmara" userId="ddf987bf-0f00-46be-900f-de06344d8430" providerId="ADAL" clId="{0FDF70DA-CD17-45C4-949B-5E83C7DAE48C}" dt="2025-09-04T14:17:05.452" v="52" actId="313"/>
          <ac:spMkLst>
            <pc:docMk/>
            <pc:sldMk cId="2213562916" sldId="461"/>
            <ac:spMk id="3" creationId="{70B83943-0F5E-14E1-84A2-7C595E9A42D9}"/>
          </ac:spMkLst>
        </pc:spChg>
      </pc:sldChg>
      <pc:sldChg chg="modSp mod">
        <pc:chgData name="Crawshaw, Hilmara" userId="ddf987bf-0f00-46be-900f-de06344d8430" providerId="ADAL" clId="{0FDF70DA-CD17-45C4-949B-5E83C7DAE48C}" dt="2025-09-04T13:58:31.063" v="7" actId="20577"/>
        <pc:sldMkLst>
          <pc:docMk/>
          <pc:sldMk cId="601253378" sldId="464"/>
        </pc:sldMkLst>
        <pc:spChg chg="mod">
          <ac:chgData name="Crawshaw, Hilmara" userId="ddf987bf-0f00-46be-900f-de06344d8430" providerId="ADAL" clId="{0FDF70DA-CD17-45C4-949B-5E83C7DAE48C}" dt="2025-09-04T13:58:31.063" v="7" actId="20577"/>
          <ac:spMkLst>
            <pc:docMk/>
            <pc:sldMk cId="601253378" sldId="464"/>
            <ac:spMk id="3" creationId="{475D89E5-ACA1-6F56-3D05-04E765676A96}"/>
          </ac:spMkLst>
        </pc:spChg>
      </pc:sldChg>
      <pc:sldChg chg="modSp mod modNotesTx">
        <pc:chgData name="Crawshaw, Hilmara" userId="ddf987bf-0f00-46be-900f-de06344d8430" providerId="ADAL" clId="{0FDF70DA-CD17-45C4-949B-5E83C7DAE48C}" dt="2025-09-04T14:17:00.815" v="48" actId="313"/>
        <pc:sldMkLst>
          <pc:docMk/>
          <pc:sldMk cId="3619622653" sldId="465"/>
        </pc:sldMkLst>
        <pc:spChg chg="mod">
          <ac:chgData name="Crawshaw, Hilmara" userId="ddf987bf-0f00-46be-900f-de06344d8430" providerId="ADAL" clId="{0FDF70DA-CD17-45C4-949B-5E83C7DAE48C}" dt="2025-09-04T14:16:58.954" v="46" actId="313"/>
          <ac:spMkLst>
            <pc:docMk/>
            <pc:sldMk cId="3619622653" sldId="465"/>
            <ac:spMk id="3" creationId="{9C131B8E-7EC7-81EA-B87D-E78A505B879C}"/>
          </ac:spMkLst>
        </pc:spChg>
      </pc:sldChg>
    </pc:docChg>
  </pc:docChgLst>
  <pc:docChgLst>
    <pc:chgData name="Horsley, Daisy" userId="5ac53ddf-cc63-4113-955b-2f95ae3c81e5" providerId="ADAL" clId="{1854E6E9-FF6A-4FBA-A3E0-EA8618F3C814}"/>
    <pc:docChg chg="undo custSel addSld delSld modSld">
      <pc:chgData name="Horsley, Daisy" userId="5ac53ddf-cc63-4113-955b-2f95ae3c81e5" providerId="ADAL" clId="{1854E6E9-FF6A-4FBA-A3E0-EA8618F3C814}" dt="2025-09-05T05:31:37.411" v="2627" actId="20577"/>
      <pc:docMkLst>
        <pc:docMk/>
      </pc:docMkLst>
      <pc:sldChg chg="del">
        <pc:chgData name="Horsley, Daisy" userId="5ac53ddf-cc63-4113-955b-2f95ae3c81e5" providerId="ADAL" clId="{1854E6E9-FF6A-4FBA-A3E0-EA8618F3C814}" dt="2025-09-04T10:14:32.154" v="1091" actId="47"/>
        <pc:sldMkLst>
          <pc:docMk/>
          <pc:sldMk cId="602609153" sldId="283"/>
        </pc:sldMkLst>
      </pc:sldChg>
      <pc:sldChg chg="del">
        <pc:chgData name="Horsley, Daisy" userId="5ac53ddf-cc63-4113-955b-2f95ae3c81e5" providerId="ADAL" clId="{1854E6E9-FF6A-4FBA-A3E0-EA8618F3C814}" dt="2025-09-04T10:14:32.154" v="1091" actId="47"/>
        <pc:sldMkLst>
          <pc:docMk/>
          <pc:sldMk cId="2353640299" sldId="285"/>
        </pc:sldMkLst>
      </pc:sldChg>
      <pc:sldChg chg="del">
        <pc:chgData name="Horsley, Daisy" userId="5ac53ddf-cc63-4113-955b-2f95ae3c81e5" providerId="ADAL" clId="{1854E6E9-FF6A-4FBA-A3E0-EA8618F3C814}" dt="2025-09-04T10:14:32.154" v="1091" actId="47"/>
        <pc:sldMkLst>
          <pc:docMk/>
          <pc:sldMk cId="333057673" sldId="286"/>
        </pc:sldMkLst>
      </pc:sldChg>
      <pc:sldChg chg="del">
        <pc:chgData name="Horsley, Daisy" userId="5ac53ddf-cc63-4113-955b-2f95ae3c81e5" providerId="ADAL" clId="{1854E6E9-FF6A-4FBA-A3E0-EA8618F3C814}" dt="2025-09-04T10:14:32.154" v="1091" actId="47"/>
        <pc:sldMkLst>
          <pc:docMk/>
          <pc:sldMk cId="708060320" sldId="287"/>
        </pc:sldMkLst>
      </pc:sldChg>
      <pc:sldChg chg="del">
        <pc:chgData name="Horsley, Daisy" userId="5ac53ddf-cc63-4113-955b-2f95ae3c81e5" providerId="ADAL" clId="{1854E6E9-FF6A-4FBA-A3E0-EA8618F3C814}" dt="2025-09-04T10:14:32.154" v="1091" actId="47"/>
        <pc:sldMkLst>
          <pc:docMk/>
          <pc:sldMk cId="359891337" sldId="289"/>
        </pc:sldMkLst>
      </pc:sldChg>
      <pc:sldChg chg="del">
        <pc:chgData name="Horsley, Daisy" userId="5ac53ddf-cc63-4113-955b-2f95ae3c81e5" providerId="ADAL" clId="{1854E6E9-FF6A-4FBA-A3E0-EA8618F3C814}" dt="2025-09-04T10:14:32.154" v="1091" actId="47"/>
        <pc:sldMkLst>
          <pc:docMk/>
          <pc:sldMk cId="1958285999" sldId="291"/>
        </pc:sldMkLst>
      </pc:sldChg>
      <pc:sldChg chg="del">
        <pc:chgData name="Horsley, Daisy" userId="5ac53ddf-cc63-4113-955b-2f95ae3c81e5" providerId="ADAL" clId="{1854E6E9-FF6A-4FBA-A3E0-EA8618F3C814}" dt="2025-09-04T10:14:32.154" v="1091" actId="47"/>
        <pc:sldMkLst>
          <pc:docMk/>
          <pc:sldMk cId="2076478782" sldId="292"/>
        </pc:sldMkLst>
      </pc:sldChg>
      <pc:sldChg chg="del">
        <pc:chgData name="Horsley, Daisy" userId="5ac53ddf-cc63-4113-955b-2f95ae3c81e5" providerId="ADAL" clId="{1854E6E9-FF6A-4FBA-A3E0-EA8618F3C814}" dt="2025-09-04T10:14:32.154" v="1091" actId="47"/>
        <pc:sldMkLst>
          <pc:docMk/>
          <pc:sldMk cId="1668708215" sldId="309"/>
        </pc:sldMkLst>
      </pc:sldChg>
      <pc:sldChg chg="del">
        <pc:chgData name="Horsley, Daisy" userId="5ac53ddf-cc63-4113-955b-2f95ae3c81e5" providerId="ADAL" clId="{1854E6E9-FF6A-4FBA-A3E0-EA8618F3C814}" dt="2025-09-04T10:14:32.154" v="1091" actId="47"/>
        <pc:sldMkLst>
          <pc:docMk/>
          <pc:sldMk cId="2605245185" sldId="310"/>
        </pc:sldMkLst>
      </pc:sldChg>
      <pc:sldChg chg="del">
        <pc:chgData name="Horsley, Daisy" userId="5ac53ddf-cc63-4113-955b-2f95ae3c81e5" providerId="ADAL" clId="{1854E6E9-FF6A-4FBA-A3E0-EA8618F3C814}" dt="2025-09-04T10:14:32.154" v="1091" actId="47"/>
        <pc:sldMkLst>
          <pc:docMk/>
          <pc:sldMk cId="2739499449" sldId="343"/>
        </pc:sldMkLst>
      </pc:sldChg>
      <pc:sldChg chg="del">
        <pc:chgData name="Horsley, Daisy" userId="5ac53ddf-cc63-4113-955b-2f95ae3c81e5" providerId="ADAL" clId="{1854E6E9-FF6A-4FBA-A3E0-EA8618F3C814}" dt="2025-09-04T10:14:32.154" v="1091" actId="47"/>
        <pc:sldMkLst>
          <pc:docMk/>
          <pc:sldMk cId="659483176" sldId="356"/>
        </pc:sldMkLst>
      </pc:sldChg>
      <pc:sldChg chg="del">
        <pc:chgData name="Horsley, Daisy" userId="5ac53ddf-cc63-4113-955b-2f95ae3c81e5" providerId="ADAL" clId="{1854E6E9-FF6A-4FBA-A3E0-EA8618F3C814}" dt="2025-09-04T10:14:32.154" v="1091" actId="47"/>
        <pc:sldMkLst>
          <pc:docMk/>
          <pc:sldMk cId="1693127398" sldId="358"/>
        </pc:sldMkLst>
      </pc:sldChg>
      <pc:sldChg chg="del">
        <pc:chgData name="Horsley, Daisy" userId="5ac53ddf-cc63-4113-955b-2f95ae3c81e5" providerId="ADAL" clId="{1854E6E9-FF6A-4FBA-A3E0-EA8618F3C814}" dt="2025-09-04T10:14:32.154" v="1091" actId="47"/>
        <pc:sldMkLst>
          <pc:docMk/>
          <pc:sldMk cId="3850329531" sldId="360"/>
        </pc:sldMkLst>
      </pc:sldChg>
      <pc:sldChg chg="del">
        <pc:chgData name="Horsley, Daisy" userId="5ac53ddf-cc63-4113-955b-2f95ae3c81e5" providerId="ADAL" clId="{1854E6E9-FF6A-4FBA-A3E0-EA8618F3C814}" dt="2025-09-04T10:14:32.154" v="1091" actId="47"/>
        <pc:sldMkLst>
          <pc:docMk/>
          <pc:sldMk cId="825104220" sldId="361"/>
        </pc:sldMkLst>
      </pc:sldChg>
      <pc:sldChg chg="modNotesTx">
        <pc:chgData name="Horsley, Daisy" userId="5ac53ddf-cc63-4113-955b-2f95ae3c81e5" providerId="ADAL" clId="{1854E6E9-FF6A-4FBA-A3E0-EA8618F3C814}" dt="2025-09-04T09:54:32.103" v="156" actId="6549"/>
        <pc:sldMkLst>
          <pc:docMk/>
          <pc:sldMk cId="2334514823" sldId="362"/>
        </pc:sldMkLst>
      </pc:sldChg>
      <pc:sldChg chg="modSp mod modNotesTx">
        <pc:chgData name="Horsley, Daisy" userId="5ac53ddf-cc63-4113-955b-2f95ae3c81e5" providerId="ADAL" clId="{1854E6E9-FF6A-4FBA-A3E0-EA8618F3C814}" dt="2025-09-04T15:47:05.747" v="2375" actId="20577"/>
        <pc:sldMkLst>
          <pc:docMk/>
          <pc:sldMk cId="2865853359" sldId="365"/>
        </pc:sldMkLst>
        <pc:spChg chg="mod">
          <ac:chgData name="Horsley, Daisy" userId="5ac53ddf-cc63-4113-955b-2f95ae3c81e5" providerId="ADAL" clId="{1854E6E9-FF6A-4FBA-A3E0-EA8618F3C814}" dt="2025-09-04T13:17:46.855" v="1221" actId="20577"/>
          <ac:spMkLst>
            <pc:docMk/>
            <pc:sldMk cId="2865853359" sldId="365"/>
            <ac:spMk id="2" creationId="{9276C060-9757-2EC3-EF8F-08F68E08E725}"/>
          </ac:spMkLst>
        </pc:spChg>
        <pc:spChg chg="mod">
          <ac:chgData name="Horsley, Daisy" userId="5ac53ddf-cc63-4113-955b-2f95ae3c81e5" providerId="ADAL" clId="{1854E6E9-FF6A-4FBA-A3E0-EA8618F3C814}" dt="2025-09-04T13:18:25.202" v="1230" actId="21"/>
          <ac:spMkLst>
            <pc:docMk/>
            <pc:sldMk cId="2865853359" sldId="365"/>
            <ac:spMk id="3" creationId="{7701139E-2B01-06F1-6608-5517DB82B36D}"/>
          </ac:spMkLst>
        </pc:spChg>
        <pc:spChg chg="mod">
          <ac:chgData name="Horsley, Daisy" userId="5ac53ddf-cc63-4113-955b-2f95ae3c81e5" providerId="ADAL" clId="{1854E6E9-FF6A-4FBA-A3E0-EA8618F3C814}" dt="2025-09-04T13:18:47.805" v="1238" actId="1076"/>
          <ac:spMkLst>
            <pc:docMk/>
            <pc:sldMk cId="2865853359" sldId="365"/>
            <ac:spMk id="13" creationId="{EC92F574-78D3-EEF7-721F-89BDCE97B469}"/>
          </ac:spMkLst>
        </pc:spChg>
      </pc:sldChg>
      <pc:sldChg chg="modSp modAnim modNotesTx">
        <pc:chgData name="Horsley, Daisy" userId="5ac53ddf-cc63-4113-955b-2f95ae3c81e5" providerId="ADAL" clId="{1854E6E9-FF6A-4FBA-A3E0-EA8618F3C814}" dt="2025-09-04T15:47:51.512" v="2431" actId="20577"/>
        <pc:sldMkLst>
          <pc:docMk/>
          <pc:sldMk cId="2111406938" sldId="379"/>
        </pc:sldMkLst>
        <pc:picChg chg="mod">
          <ac:chgData name="Horsley, Daisy" userId="5ac53ddf-cc63-4113-955b-2f95ae3c81e5" providerId="ADAL" clId="{1854E6E9-FF6A-4FBA-A3E0-EA8618F3C814}" dt="2025-09-04T10:15:10.182" v="1097" actId="207"/>
          <ac:picMkLst>
            <pc:docMk/>
            <pc:sldMk cId="2111406938" sldId="379"/>
            <ac:picMk id="4" creationId="{8D517C6E-6788-3A45-0D80-B2C2235774FB}"/>
          </ac:picMkLst>
        </pc:picChg>
        <pc:picChg chg="mod">
          <ac:chgData name="Horsley, Daisy" userId="5ac53ddf-cc63-4113-955b-2f95ae3c81e5" providerId="ADAL" clId="{1854E6E9-FF6A-4FBA-A3E0-EA8618F3C814}" dt="2025-09-04T10:15:10.182" v="1097" actId="207"/>
          <ac:picMkLst>
            <pc:docMk/>
            <pc:sldMk cId="2111406938" sldId="379"/>
            <ac:picMk id="5" creationId="{F1443EE0-07A7-8E03-C82C-B801C35E4039}"/>
          </ac:picMkLst>
        </pc:picChg>
        <pc:picChg chg="mod">
          <ac:chgData name="Horsley, Daisy" userId="5ac53ddf-cc63-4113-955b-2f95ae3c81e5" providerId="ADAL" clId="{1854E6E9-FF6A-4FBA-A3E0-EA8618F3C814}" dt="2025-09-04T10:15:10.182" v="1097" actId="207"/>
          <ac:picMkLst>
            <pc:docMk/>
            <pc:sldMk cId="2111406938" sldId="379"/>
            <ac:picMk id="6" creationId="{70407A56-C101-352E-B980-8DA2781710FA}"/>
          </ac:picMkLst>
        </pc:picChg>
      </pc:sldChg>
      <pc:sldChg chg="modSp mod modAnim modNotesTx">
        <pc:chgData name="Horsley, Daisy" userId="5ac53ddf-cc63-4113-955b-2f95ae3c81e5" providerId="ADAL" clId="{1854E6E9-FF6A-4FBA-A3E0-EA8618F3C814}" dt="2025-09-04T15:47:19.225" v="2390" actId="20577"/>
        <pc:sldMkLst>
          <pc:docMk/>
          <pc:sldMk cId="3341050572" sldId="387"/>
        </pc:sldMkLst>
        <pc:spChg chg="mod">
          <ac:chgData name="Horsley, Daisy" userId="5ac53ddf-cc63-4113-955b-2f95ae3c81e5" providerId="ADAL" clId="{1854E6E9-FF6A-4FBA-A3E0-EA8618F3C814}" dt="2025-09-04T10:14:53.298" v="1093" actId="207"/>
          <ac:spMkLst>
            <pc:docMk/>
            <pc:sldMk cId="3341050572" sldId="387"/>
            <ac:spMk id="4" creationId="{07C6AF49-3B3F-5FAD-ED05-ACE12342FE3E}"/>
          </ac:spMkLst>
        </pc:spChg>
        <pc:spChg chg="mod">
          <ac:chgData name="Horsley, Daisy" userId="5ac53ddf-cc63-4113-955b-2f95ae3c81e5" providerId="ADAL" clId="{1854E6E9-FF6A-4FBA-A3E0-EA8618F3C814}" dt="2025-09-04T13:19:08.237" v="1239" actId="207"/>
          <ac:spMkLst>
            <pc:docMk/>
            <pc:sldMk cId="3341050572" sldId="387"/>
            <ac:spMk id="6" creationId="{6036FE46-F9AE-2037-FE27-041A3C73F830}"/>
          </ac:spMkLst>
        </pc:spChg>
        <pc:spChg chg="mod">
          <ac:chgData name="Horsley, Daisy" userId="5ac53ddf-cc63-4113-955b-2f95ae3c81e5" providerId="ADAL" clId="{1854E6E9-FF6A-4FBA-A3E0-EA8618F3C814}" dt="2025-09-04T10:14:57.052" v="1094" actId="208"/>
          <ac:spMkLst>
            <pc:docMk/>
            <pc:sldMk cId="3341050572" sldId="387"/>
            <ac:spMk id="9" creationId="{0A02509C-30C5-DAE2-3481-FB1CBE2993AD}"/>
          </ac:spMkLst>
        </pc:spChg>
        <pc:grpChg chg="mod">
          <ac:chgData name="Horsley, Daisy" userId="5ac53ddf-cc63-4113-955b-2f95ae3c81e5" providerId="ADAL" clId="{1854E6E9-FF6A-4FBA-A3E0-EA8618F3C814}" dt="2025-09-04T10:14:53.298" v="1093" actId="207"/>
          <ac:grpSpMkLst>
            <pc:docMk/>
            <pc:sldMk cId="3341050572" sldId="387"/>
            <ac:grpSpMk id="7" creationId="{DFB76E2C-E8BA-1E70-E5F1-D1F3342768EF}"/>
          </ac:grpSpMkLst>
        </pc:grpChg>
      </pc:sldChg>
      <pc:sldChg chg="modSp mod modNotesTx">
        <pc:chgData name="Horsley, Daisy" userId="5ac53ddf-cc63-4113-955b-2f95ae3c81e5" providerId="ADAL" clId="{1854E6E9-FF6A-4FBA-A3E0-EA8618F3C814}" dt="2025-09-04T15:46:48.097" v="2367" actId="20577"/>
        <pc:sldMkLst>
          <pc:docMk/>
          <pc:sldMk cId="3576359834" sldId="389"/>
        </pc:sldMkLst>
        <pc:spChg chg="mod">
          <ac:chgData name="Horsley, Daisy" userId="5ac53ddf-cc63-4113-955b-2f95ae3c81e5" providerId="ADAL" clId="{1854E6E9-FF6A-4FBA-A3E0-EA8618F3C814}" dt="2025-09-04T10:20:30.767" v="1159" actId="207"/>
          <ac:spMkLst>
            <pc:docMk/>
            <pc:sldMk cId="3576359834" sldId="389"/>
            <ac:spMk id="3" creationId="{2215C31B-CCA0-DE41-7E9F-15644F60DE8B}"/>
          </ac:spMkLst>
        </pc:spChg>
      </pc:sldChg>
      <pc:sldChg chg="modSp mod modAnim modNotesTx">
        <pc:chgData name="Horsley, Daisy" userId="5ac53ddf-cc63-4113-955b-2f95ae3c81e5" providerId="ADAL" clId="{1854E6E9-FF6A-4FBA-A3E0-EA8618F3C814}" dt="2025-09-04T15:47:58.674" v="2433" actId="20577"/>
        <pc:sldMkLst>
          <pc:docMk/>
          <pc:sldMk cId="785887130" sldId="390"/>
        </pc:sldMkLst>
        <pc:spChg chg="mod">
          <ac:chgData name="Horsley, Daisy" userId="5ac53ddf-cc63-4113-955b-2f95ae3c81e5" providerId="ADAL" clId="{1854E6E9-FF6A-4FBA-A3E0-EA8618F3C814}" dt="2025-09-04T10:15:31.276" v="1100" actId="207"/>
          <ac:spMkLst>
            <pc:docMk/>
            <pc:sldMk cId="785887130" sldId="390"/>
            <ac:spMk id="5" creationId="{2667A7EB-5B5A-4812-BD32-E0E9A359FBEA}"/>
          </ac:spMkLst>
        </pc:spChg>
        <pc:spChg chg="mod">
          <ac:chgData name="Horsley, Daisy" userId="5ac53ddf-cc63-4113-955b-2f95ae3c81e5" providerId="ADAL" clId="{1854E6E9-FF6A-4FBA-A3E0-EA8618F3C814}" dt="2025-09-04T10:15:31.276" v="1100" actId="207"/>
          <ac:spMkLst>
            <pc:docMk/>
            <pc:sldMk cId="785887130" sldId="390"/>
            <ac:spMk id="6" creationId="{C2B15794-2EEF-E89B-1015-209C15BD26A9}"/>
          </ac:spMkLst>
        </pc:spChg>
        <pc:spChg chg="mod">
          <ac:chgData name="Horsley, Daisy" userId="5ac53ddf-cc63-4113-955b-2f95ae3c81e5" providerId="ADAL" clId="{1854E6E9-FF6A-4FBA-A3E0-EA8618F3C814}" dt="2025-09-04T10:15:31.276" v="1100" actId="207"/>
          <ac:spMkLst>
            <pc:docMk/>
            <pc:sldMk cId="785887130" sldId="390"/>
            <ac:spMk id="7" creationId="{3C2D9C40-911A-CD62-38CF-36B049DD7AF4}"/>
          </ac:spMkLst>
        </pc:spChg>
        <pc:picChg chg="mod">
          <ac:chgData name="Horsley, Daisy" userId="5ac53ddf-cc63-4113-955b-2f95ae3c81e5" providerId="ADAL" clId="{1854E6E9-FF6A-4FBA-A3E0-EA8618F3C814}" dt="2025-09-04T10:15:31.276" v="1100" actId="207"/>
          <ac:picMkLst>
            <pc:docMk/>
            <pc:sldMk cId="785887130" sldId="390"/>
            <ac:picMk id="4" creationId="{BB2F31E9-1AFA-D431-2F01-275BAAA53021}"/>
          </ac:picMkLst>
        </pc:picChg>
        <pc:picChg chg="mod">
          <ac:chgData name="Horsley, Daisy" userId="5ac53ddf-cc63-4113-955b-2f95ae3c81e5" providerId="ADAL" clId="{1854E6E9-FF6A-4FBA-A3E0-EA8618F3C814}" dt="2025-09-04T10:15:40.542" v="1101" actId="207"/>
          <ac:picMkLst>
            <pc:docMk/>
            <pc:sldMk cId="785887130" sldId="390"/>
            <ac:picMk id="8" creationId="{74F59E78-6BB8-4215-1BB4-5BD401581686}"/>
          </ac:picMkLst>
        </pc:picChg>
      </pc:sldChg>
      <pc:sldChg chg="addSp delSp modSp mod addAnim delAnim modAnim modNotesTx">
        <pc:chgData name="Horsley, Daisy" userId="5ac53ddf-cc63-4113-955b-2f95ae3c81e5" providerId="ADAL" clId="{1854E6E9-FF6A-4FBA-A3E0-EA8618F3C814}" dt="2025-09-04T15:49:15.021" v="2435" actId="20577"/>
        <pc:sldMkLst>
          <pc:docMk/>
          <pc:sldMk cId="142632775" sldId="391"/>
        </pc:sldMkLst>
        <pc:spChg chg="mod">
          <ac:chgData name="Horsley, Daisy" userId="5ac53ddf-cc63-4113-955b-2f95ae3c81e5" providerId="ADAL" clId="{1854E6E9-FF6A-4FBA-A3E0-EA8618F3C814}" dt="2025-09-04T13:20:54.934" v="1254" actId="20577"/>
          <ac:spMkLst>
            <pc:docMk/>
            <pc:sldMk cId="142632775" sldId="391"/>
            <ac:spMk id="2" creationId="{E5C66E58-BD4B-A393-650C-4E604B2302D0}"/>
          </ac:spMkLst>
        </pc:spChg>
        <pc:spChg chg="mod">
          <ac:chgData name="Horsley, Daisy" userId="5ac53ddf-cc63-4113-955b-2f95ae3c81e5" providerId="ADAL" clId="{1854E6E9-FF6A-4FBA-A3E0-EA8618F3C814}" dt="2025-09-04T13:25:13.584" v="1566" actId="1076"/>
          <ac:spMkLst>
            <pc:docMk/>
            <pc:sldMk cId="142632775" sldId="391"/>
            <ac:spMk id="3" creationId="{A85F287E-93F4-B6C7-5BA9-53100638EB00}"/>
          </ac:spMkLst>
        </pc:spChg>
        <pc:spChg chg="add del mod">
          <ac:chgData name="Horsley, Daisy" userId="5ac53ddf-cc63-4113-955b-2f95ae3c81e5" providerId="ADAL" clId="{1854E6E9-FF6A-4FBA-A3E0-EA8618F3C814}" dt="2025-09-04T13:25:19.806" v="1568" actId="1076"/>
          <ac:spMkLst>
            <pc:docMk/>
            <pc:sldMk cId="142632775" sldId="391"/>
            <ac:spMk id="8" creationId="{9F19FF42-506E-FA7B-C453-7AAEE637B846}"/>
          </ac:spMkLst>
        </pc:spChg>
        <pc:picChg chg="mod">
          <ac:chgData name="Horsley, Daisy" userId="5ac53ddf-cc63-4113-955b-2f95ae3c81e5" providerId="ADAL" clId="{1854E6E9-FF6A-4FBA-A3E0-EA8618F3C814}" dt="2025-09-04T10:15:47.621" v="1102" actId="208"/>
          <ac:picMkLst>
            <pc:docMk/>
            <pc:sldMk cId="142632775" sldId="391"/>
            <ac:picMk id="4" creationId="{13053A36-83AE-1E7F-1828-C685A219E0D4}"/>
          </ac:picMkLst>
        </pc:picChg>
        <pc:picChg chg="mod">
          <ac:chgData name="Horsley, Daisy" userId="5ac53ddf-cc63-4113-955b-2f95ae3c81e5" providerId="ADAL" clId="{1854E6E9-FF6A-4FBA-A3E0-EA8618F3C814}" dt="2025-09-04T10:16:01.633" v="1106" actId="208"/>
          <ac:picMkLst>
            <pc:docMk/>
            <pc:sldMk cId="142632775" sldId="391"/>
            <ac:picMk id="9" creationId="{7C94595F-1325-5BC7-2545-CB6CBAAFDEEB}"/>
          </ac:picMkLst>
        </pc:picChg>
      </pc:sldChg>
      <pc:sldChg chg="addSp delSp modSp mod modAnim modNotesTx">
        <pc:chgData name="Horsley, Daisy" userId="5ac53ddf-cc63-4113-955b-2f95ae3c81e5" providerId="ADAL" clId="{1854E6E9-FF6A-4FBA-A3E0-EA8618F3C814}" dt="2025-09-04T15:49:30.086" v="2437" actId="20577"/>
        <pc:sldMkLst>
          <pc:docMk/>
          <pc:sldMk cId="3146825715" sldId="392"/>
        </pc:sldMkLst>
        <pc:spChg chg="add mod ord">
          <ac:chgData name="Horsley, Daisy" userId="5ac53ddf-cc63-4113-955b-2f95ae3c81e5" providerId="ADAL" clId="{1854E6E9-FF6A-4FBA-A3E0-EA8618F3C814}" dt="2025-09-04T13:41:14.407" v="2177" actId="13244"/>
          <ac:spMkLst>
            <pc:docMk/>
            <pc:sldMk cId="3146825715" sldId="392"/>
            <ac:spMk id="3" creationId="{808D2319-C58F-3A1C-1063-3D3B953B7A29}"/>
          </ac:spMkLst>
        </pc:spChg>
        <pc:spChg chg="add mod">
          <ac:chgData name="Horsley, Daisy" userId="5ac53ddf-cc63-4113-955b-2f95ae3c81e5" providerId="ADAL" clId="{1854E6E9-FF6A-4FBA-A3E0-EA8618F3C814}" dt="2025-09-04T13:41:46.863" v="2181" actId="164"/>
          <ac:spMkLst>
            <pc:docMk/>
            <pc:sldMk cId="3146825715" sldId="392"/>
            <ac:spMk id="5" creationId="{E9847430-B654-862A-240A-8511BE7B92C0}"/>
          </ac:spMkLst>
        </pc:spChg>
        <pc:spChg chg="add del mod ord">
          <ac:chgData name="Horsley, Daisy" userId="5ac53ddf-cc63-4113-955b-2f95ae3c81e5" providerId="ADAL" clId="{1854E6E9-FF6A-4FBA-A3E0-EA8618F3C814}" dt="2025-09-04T13:41:46.863" v="2181" actId="164"/>
          <ac:spMkLst>
            <pc:docMk/>
            <pc:sldMk cId="3146825715" sldId="392"/>
            <ac:spMk id="6" creationId="{F1F40DA1-6733-3730-2E12-5710F96C4DAD}"/>
          </ac:spMkLst>
        </pc:spChg>
        <pc:spChg chg="mod">
          <ac:chgData name="Horsley, Daisy" userId="5ac53ddf-cc63-4113-955b-2f95ae3c81e5" providerId="ADAL" clId="{1854E6E9-FF6A-4FBA-A3E0-EA8618F3C814}" dt="2025-09-04T10:16:16.604" v="1109" actId="208"/>
          <ac:spMkLst>
            <pc:docMk/>
            <pc:sldMk cId="3146825715" sldId="392"/>
            <ac:spMk id="9" creationId="{C70E3BE7-1D9E-70CD-569A-4D8C1E06A164}"/>
          </ac:spMkLst>
        </pc:spChg>
        <pc:spChg chg="mod">
          <ac:chgData name="Horsley, Daisy" userId="5ac53ddf-cc63-4113-955b-2f95ae3c81e5" providerId="ADAL" clId="{1854E6E9-FF6A-4FBA-A3E0-EA8618F3C814}" dt="2025-09-04T13:22:56.870" v="1314" actId="14100"/>
          <ac:spMkLst>
            <pc:docMk/>
            <pc:sldMk cId="3146825715" sldId="392"/>
            <ac:spMk id="11" creationId="{070FDA64-158D-36B2-469C-5946D9D4FD5F}"/>
          </ac:spMkLst>
        </pc:spChg>
        <pc:spChg chg="mod">
          <ac:chgData name="Horsley, Daisy" userId="5ac53ddf-cc63-4113-955b-2f95ae3c81e5" providerId="ADAL" clId="{1854E6E9-FF6A-4FBA-A3E0-EA8618F3C814}" dt="2025-09-04T13:25:27.269" v="1570" actId="207"/>
          <ac:spMkLst>
            <pc:docMk/>
            <pc:sldMk cId="3146825715" sldId="392"/>
            <ac:spMk id="12" creationId="{E1D986D7-875D-47EB-B3D4-9F087381FC20}"/>
          </ac:spMkLst>
        </pc:spChg>
        <pc:grpChg chg="add mod ord">
          <ac:chgData name="Horsley, Daisy" userId="5ac53ddf-cc63-4113-955b-2f95ae3c81e5" providerId="ADAL" clId="{1854E6E9-FF6A-4FBA-A3E0-EA8618F3C814}" dt="2025-09-04T13:42:48.972" v="2192" actId="1076"/>
          <ac:grpSpMkLst>
            <pc:docMk/>
            <pc:sldMk cId="3146825715" sldId="392"/>
            <ac:grpSpMk id="7" creationId="{B73C2A1A-4290-BC7A-517A-B20E688E2D34}"/>
          </ac:grpSpMkLst>
        </pc:grpChg>
        <pc:grpChg chg="mod">
          <ac:chgData name="Horsley, Daisy" userId="5ac53ddf-cc63-4113-955b-2f95ae3c81e5" providerId="ADAL" clId="{1854E6E9-FF6A-4FBA-A3E0-EA8618F3C814}" dt="2025-09-04T13:42:41.410" v="2190" actId="1076"/>
          <ac:grpSpMkLst>
            <pc:docMk/>
            <pc:sldMk cId="3146825715" sldId="392"/>
            <ac:grpSpMk id="13" creationId="{E32DB4C6-D8CB-9C58-2888-13EDC44F18C6}"/>
          </ac:grpSpMkLst>
        </pc:grpChg>
        <pc:picChg chg="mod ord">
          <ac:chgData name="Horsley, Daisy" userId="5ac53ddf-cc63-4113-955b-2f95ae3c81e5" providerId="ADAL" clId="{1854E6E9-FF6A-4FBA-A3E0-EA8618F3C814}" dt="2025-09-04T13:42:46.507" v="2191" actId="1076"/>
          <ac:picMkLst>
            <pc:docMk/>
            <pc:sldMk cId="3146825715" sldId="392"/>
            <ac:picMk id="4" creationId="{31E5F7ED-A0FC-98E2-168E-D39C878D2871}"/>
          </ac:picMkLst>
        </pc:picChg>
        <pc:picChg chg="mod ord">
          <ac:chgData name="Horsley, Daisy" userId="5ac53ddf-cc63-4113-955b-2f95ae3c81e5" providerId="ADAL" clId="{1854E6E9-FF6A-4FBA-A3E0-EA8618F3C814}" dt="2025-09-04T13:42:51.988" v="2193" actId="1076"/>
          <ac:picMkLst>
            <pc:docMk/>
            <pc:sldMk cId="3146825715" sldId="392"/>
            <ac:picMk id="8" creationId="{EC3B60E0-BE88-EB8E-A6D1-B2719CFFFB73}"/>
          </ac:picMkLst>
        </pc:picChg>
      </pc:sldChg>
      <pc:sldChg chg="modSp mod modNotesTx">
        <pc:chgData name="Horsley, Daisy" userId="5ac53ddf-cc63-4113-955b-2f95ae3c81e5" providerId="ADAL" clId="{1854E6E9-FF6A-4FBA-A3E0-EA8618F3C814}" dt="2025-09-04T10:16:47.165" v="1115" actId="208"/>
        <pc:sldMkLst>
          <pc:docMk/>
          <pc:sldMk cId="2889553877" sldId="393"/>
        </pc:sldMkLst>
        <pc:spChg chg="mod">
          <ac:chgData name="Horsley, Daisy" userId="5ac53ddf-cc63-4113-955b-2f95ae3c81e5" providerId="ADAL" clId="{1854E6E9-FF6A-4FBA-A3E0-EA8618F3C814}" dt="2025-09-04T10:16:32.290" v="1113" actId="208"/>
          <ac:spMkLst>
            <pc:docMk/>
            <pc:sldMk cId="2889553877" sldId="393"/>
            <ac:spMk id="5" creationId="{3CE8AB70-E2F3-EF21-C3F0-A823B8DF598A}"/>
          </ac:spMkLst>
        </pc:spChg>
        <pc:spChg chg="mod">
          <ac:chgData name="Horsley, Daisy" userId="5ac53ddf-cc63-4113-955b-2f95ae3c81e5" providerId="ADAL" clId="{1854E6E9-FF6A-4FBA-A3E0-EA8618F3C814}" dt="2025-09-04T10:16:32.290" v="1113" actId="208"/>
          <ac:spMkLst>
            <pc:docMk/>
            <pc:sldMk cId="2889553877" sldId="393"/>
            <ac:spMk id="6" creationId="{5B67B6AB-4586-61E0-8E6C-098BC683CFB8}"/>
          </ac:spMkLst>
        </pc:spChg>
        <pc:spChg chg="mod">
          <ac:chgData name="Horsley, Daisy" userId="5ac53ddf-cc63-4113-955b-2f95ae3c81e5" providerId="ADAL" clId="{1854E6E9-FF6A-4FBA-A3E0-EA8618F3C814}" dt="2025-09-04T10:16:32.290" v="1113" actId="208"/>
          <ac:spMkLst>
            <pc:docMk/>
            <pc:sldMk cId="2889553877" sldId="393"/>
            <ac:spMk id="7" creationId="{7B931709-F1B5-3A57-80BC-97EA088926E0}"/>
          </ac:spMkLst>
        </pc:spChg>
        <pc:spChg chg="mod">
          <ac:chgData name="Horsley, Daisy" userId="5ac53ddf-cc63-4113-955b-2f95ae3c81e5" providerId="ADAL" clId="{1854E6E9-FF6A-4FBA-A3E0-EA8618F3C814}" dt="2025-09-04T10:16:32.290" v="1113" actId="208"/>
          <ac:spMkLst>
            <pc:docMk/>
            <pc:sldMk cId="2889553877" sldId="393"/>
            <ac:spMk id="8" creationId="{06C9C562-343C-F6F7-61AF-5BE1EB04B459}"/>
          </ac:spMkLst>
        </pc:spChg>
        <pc:spChg chg="mod">
          <ac:chgData name="Horsley, Daisy" userId="5ac53ddf-cc63-4113-955b-2f95ae3c81e5" providerId="ADAL" clId="{1854E6E9-FF6A-4FBA-A3E0-EA8618F3C814}" dt="2025-09-04T10:16:32.290" v="1113" actId="208"/>
          <ac:spMkLst>
            <pc:docMk/>
            <pc:sldMk cId="2889553877" sldId="393"/>
            <ac:spMk id="9" creationId="{740D3C92-6419-2776-6856-0E668C7771E0}"/>
          </ac:spMkLst>
        </pc:spChg>
        <pc:spChg chg="mod">
          <ac:chgData name="Horsley, Daisy" userId="5ac53ddf-cc63-4113-955b-2f95ae3c81e5" providerId="ADAL" clId="{1854E6E9-FF6A-4FBA-A3E0-EA8618F3C814}" dt="2025-09-04T10:16:32.290" v="1113" actId="208"/>
          <ac:spMkLst>
            <pc:docMk/>
            <pc:sldMk cId="2889553877" sldId="393"/>
            <ac:spMk id="12" creationId="{A2954AC6-316F-6506-25F6-7DAD568B713B}"/>
          </ac:spMkLst>
        </pc:spChg>
        <pc:picChg chg="mod">
          <ac:chgData name="Horsley, Daisy" userId="5ac53ddf-cc63-4113-955b-2f95ae3c81e5" providerId="ADAL" clId="{1854E6E9-FF6A-4FBA-A3E0-EA8618F3C814}" dt="2025-09-04T10:16:32.290" v="1113" actId="208"/>
          <ac:picMkLst>
            <pc:docMk/>
            <pc:sldMk cId="2889553877" sldId="393"/>
            <ac:picMk id="4" creationId="{56B28502-E8F0-4A17-611F-82D206D32210}"/>
          </ac:picMkLst>
        </pc:picChg>
        <pc:picChg chg="mod">
          <ac:chgData name="Horsley, Daisy" userId="5ac53ddf-cc63-4113-955b-2f95ae3c81e5" providerId="ADAL" clId="{1854E6E9-FF6A-4FBA-A3E0-EA8618F3C814}" dt="2025-09-04T10:16:47.165" v="1115" actId="208"/>
          <ac:picMkLst>
            <pc:docMk/>
            <pc:sldMk cId="2889553877" sldId="393"/>
            <ac:picMk id="13" creationId="{3BEDA920-A11B-87A3-0680-F828B438E34E}"/>
          </ac:picMkLst>
        </pc:picChg>
        <pc:picChg chg="mod">
          <ac:chgData name="Horsley, Daisy" userId="5ac53ddf-cc63-4113-955b-2f95ae3c81e5" providerId="ADAL" clId="{1854E6E9-FF6A-4FBA-A3E0-EA8618F3C814}" dt="2025-09-04T10:16:47.165" v="1115" actId="208"/>
          <ac:picMkLst>
            <pc:docMk/>
            <pc:sldMk cId="2889553877" sldId="393"/>
            <ac:picMk id="14" creationId="{8B8249C1-0346-1B18-8903-30C249FE2AF1}"/>
          </ac:picMkLst>
        </pc:picChg>
        <pc:picChg chg="mod">
          <ac:chgData name="Horsley, Daisy" userId="5ac53ddf-cc63-4113-955b-2f95ae3c81e5" providerId="ADAL" clId="{1854E6E9-FF6A-4FBA-A3E0-EA8618F3C814}" dt="2025-09-04T10:16:47.165" v="1115" actId="208"/>
          <ac:picMkLst>
            <pc:docMk/>
            <pc:sldMk cId="2889553877" sldId="393"/>
            <ac:picMk id="15" creationId="{E15A4367-3797-CBC0-EF00-649D5B326198}"/>
          </ac:picMkLst>
        </pc:picChg>
        <pc:picChg chg="mod">
          <ac:chgData name="Horsley, Daisy" userId="5ac53ddf-cc63-4113-955b-2f95ae3c81e5" providerId="ADAL" clId="{1854E6E9-FF6A-4FBA-A3E0-EA8618F3C814}" dt="2025-09-04T10:16:47.165" v="1115" actId="208"/>
          <ac:picMkLst>
            <pc:docMk/>
            <pc:sldMk cId="2889553877" sldId="393"/>
            <ac:picMk id="16" creationId="{F70CADE6-C8B0-EC4D-E7CF-F70015504A13}"/>
          </ac:picMkLst>
        </pc:picChg>
        <pc:picChg chg="mod">
          <ac:chgData name="Horsley, Daisy" userId="5ac53ddf-cc63-4113-955b-2f95ae3c81e5" providerId="ADAL" clId="{1854E6E9-FF6A-4FBA-A3E0-EA8618F3C814}" dt="2025-09-04T10:16:47.165" v="1115" actId="208"/>
          <ac:picMkLst>
            <pc:docMk/>
            <pc:sldMk cId="2889553877" sldId="393"/>
            <ac:picMk id="17" creationId="{D1601BAF-9B59-DFCC-3D46-0489750E4C42}"/>
          </ac:picMkLst>
        </pc:picChg>
        <pc:picChg chg="mod">
          <ac:chgData name="Horsley, Daisy" userId="5ac53ddf-cc63-4113-955b-2f95ae3c81e5" providerId="ADAL" clId="{1854E6E9-FF6A-4FBA-A3E0-EA8618F3C814}" dt="2025-09-04T10:16:47.165" v="1115" actId="208"/>
          <ac:picMkLst>
            <pc:docMk/>
            <pc:sldMk cId="2889553877" sldId="393"/>
            <ac:picMk id="19" creationId="{AFBCED90-C5FE-A403-15E5-27C822DA80D6}"/>
          </ac:picMkLst>
        </pc:picChg>
        <pc:picChg chg="mod">
          <ac:chgData name="Horsley, Daisy" userId="5ac53ddf-cc63-4113-955b-2f95ae3c81e5" providerId="ADAL" clId="{1854E6E9-FF6A-4FBA-A3E0-EA8618F3C814}" dt="2025-09-04T10:16:47.165" v="1115" actId="208"/>
          <ac:picMkLst>
            <pc:docMk/>
            <pc:sldMk cId="2889553877" sldId="393"/>
            <ac:picMk id="20" creationId="{ABC85704-A1F6-B64E-9262-C794D6E06BE9}"/>
          </ac:picMkLst>
        </pc:picChg>
      </pc:sldChg>
      <pc:sldChg chg="modSp mod modNotesTx">
        <pc:chgData name="Horsley, Daisy" userId="5ac53ddf-cc63-4113-955b-2f95ae3c81e5" providerId="ADAL" clId="{1854E6E9-FF6A-4FBA-A3E0-EA8618F3C814}" dt="2025-09-04T15:49:56.921" v="2503" actId="20577"/>
        <pc:sldMkLst>
          <pc:docMk/>
          <pc:sldMk cId="4146509192" sldId="394"/>
        </pc:sldMkLst>
        <pc:picChg chg="mod">
          <ac:chgData name="Horsley, Daisy" userId="5ac53ddf-cc63-4113-955b-2f95ae3c81e5" providerId="ADAL" clId="{1854E6E9-FF6A-4FBA-A3E0-EA8618F3C814}" dt="2025-09-04T10:17:04.545" v="1118" actId="208"/>
          <ac:picMkLst>
            <pc:docMk/>
            <pc:sldMk cId="4146509192" sldId="394"/>
            <ac:picMk id="8" creationId="{D737540B-280C-6A55-B4E3-AA1D6679D916}"/>
          </ac:picMkLst>
        </pc:picChg>
      </pc:sldChg>
      <pc:sldChg chg="delSp modSp mod modNotesTx">
        <pc:chgData name="Horsley, Daisy" userId="5ac53ddf-cc63-4113-955b-2f95ae3c81e5" providerId="ADAL" clId="{1854E6E9-FF6A-4FBA-A3E0-EA8618F3C814}" dt="2025-09-04T15:50:00.945" v="2504" actId="20577"/>
        <pc:sldMkLst>
          <pc:docMk/>
          <pc:sldMk cId="3487348043" sldId="396"/>
        </pc:sldMkLst>
        <pc:spChg chg="mod">
          <ac:chgData name="Horsley, Daisy" userId="5ac53ddf-cc63-4113-955b-2f95ae3c81e5" providerId="ADAL" clId="{1854E6E9-FF6A-4FBA-A3E0-EA8618F3C814}" dt="2025-09-04T10:00:38.197" v="415" actId="1076"/>
          <ac:spMkLst>
            <pc:docMk/>
            <pc:sldMk cId="3487348043" sldId="396"/>
            <ac:spMk id="2" creationId="{E140515A-CEA4-3FE1-7CE4-320AD2320988}"/>
          </ac:spMkLst>
        </pc:spChg>
        <pc:spChg chg="mod">
          <ac:chgData name="Horsley, Daisy" userId="5ac53ddf-cc63-4113-955b-2f95ae3c81e5" providerId="ADAL" clId="{1854E6E9-FF6A-4FBA-A3E0-EA8618F3C814}" dt="2025-09-04T10:00:35.628" v="414" actId="1076"/>
          <ac:spMkLst>
            <pc:docMk/>
            <pc:sldMk cId="3487348043" sldId="396"/>
            <ac:spMk id="3" creationId="{CF4A7440-F9EA-2E43-7177-E814195EFA41}"/>
          </ac:spMkLst>
        </pc:spChg>
        <pc:spChg chg="del">
          <ac:chgData name="Horsley, Daisy" userId="5ac53ddf-cc63-4113-955b-2f95ae3c81e5" providerId="ADAL" clId="{1854E6E9-FF6A-4FBA-A3E0-EA8618F3C814}" dt="2025-09-04T10:00:32.274" v="413" actId="478"/>
          <ac:spMkLst>
            <pc:docMk/>
            <pc:sldMk cId="3487348043" sldId="396"/>
            <ac:spMk id="5" creationId="{F5E1658E-1367-4AEC-CAE9-615F7343260C}"/>
          </ac:spMkLst>
        </pc:spChg>
        <pc:picChg chg="mod">
          <ac:chgData name="Horsley, Daisy" userId="5ac53ddf-cc63-4113-955b-2f95ae3c81e5" providerId="ADAL" clId="{1854E6E9-FF6A-4FBA-A3E0-EA8618F3C814}" dt="2025-09-04T10:17:10.475" v="1120" actId="208"/>
          <ac:picMkLst>
            <pc:docMk/>
            <pc:sldMk cId="3487348043" sldId="396"/>
            <ac:picMk id="9" creationId="{9B9BE4E7-C095-C50C-4A56-8AE3ACE4572F}"/>
          </ac:picMkLst>
        </pc:picChg>
      </pc:sldChg>
      <pc:sldChg chg="modSp mod modNotesTx">
        <pc:chgData name="Horsley, Daisy" userId="5ac53ddf-cc63-4113-955b-2f95ae3c81e5" providerId="ADAL" clId="{1854E6E9-FF6A-4FBA-A3E0-EA8618F3C814}" dt="2025-09-04T15:50:23.478" v="2522" actId="20577"/>
        <pc:sldMkLst>
          <pc:docMk/>
          <pc:sldMk cId="3534173938" sldId="397"/>
        </pc:sldMkLst>
        <pc:picChg chg="mod">
          <ac:chgData name="Horsley, Daisy" userId="5ac53ddf-cc63-4113-955b-2f95ae3c81e5" providerId="ADAL" clId="{1854E6E9-FF6A-4FBA-A3E0-EA8618F3C814}" dt="2025-09-04T10:17:20.843" v="1121" actId="208"/>
          <ac:picMkLst>
            <pc:docMk/>
            <pc:sldMk cId="3534173938" sldId="397"/>
            <ac:picMk id="4" creationId="{93B4F84D-BDB0-153C-C964-8A886BDB2A14}"/>
          </ac:picMkLst>
        </pc:picChg>
        <pc:picChg chg="mod">
          <ac:chgData name="Horsley, Daisy" userId="5ac53ddf-cc63-4113-955b-2f95ae3c81e5" providerId="ADAL" clId="{1854E6E9-FF6A-4FBA-A3E0-EA8618F3C814}" dt="2025-09-04T10:17:20.843" v="1121" actId="208"/>
          <ac:picMkLst>
            <pc:docMk/>
            <pc:sldMk cId="3534173938" sldId="397"/>
            <ac:picMk id="5" creationId="{4BF453A0-6295-9310-D322-ED91946850D1}"/>
          </ac:picMkLst>
        </pc:picChg>
        <pc:picChg chg="mod">
          <ac:chgData name="Horsley, Daisy" userId="5ac53ddf-cc63-4113-955b-2f95ae3c81e5" providerId="ADAL" clId="{1854E6E9-FF6A-4FBA-A3E0-EA8618F3C814}" dt="2025-09-04T10:17:20.843" v="1121" actId="208"/>
          <ac:picMkLst>
            <pc:docMk/>
            <pc:sldMk cId="3534173938" sldId="397"/>
            <ac:picMk id="6" creationId="{836DE18D-7AA7-938A-7D63-0DB7CEDA1790}"/>
          </ac:picMkLst>
        </pc:picChg>
        <pc:picChg chg="mod">
          <ac:chgData name="Horsley, Daisy" userId="5ac53ddf-cc63-4113-955b-2f95ae3c81e5" providerId="ADAL" clId="{1854E6E9-FF6A-4FBA-A3E0-EA8618F3C814}" dt="2025-09-04T10:17:20.843" v="1121" actId="208"/>
          <ac:picMkLst>
            <pc:docMk/>
            <pc:sldMk cId="3534173938" sldId="397"/>
            <ac:picMk id="7" creationId="{E1DECFE2-3D2D-41C0-4329-14546A8A5213}"/>
          </ac:picMkLst>
        </pc:picChg>
      </pc:sldChg>
      <pc:sldChg chg="addSp modSp mod modAnim modNotesTx">
        <pc:chgData name="Horsley, Daisy" userId="5ac53ddf-cc63-4113-955b-2f95ae3c81e5" providerId="ADAL" clId="{1854E6E9-FF6A-4FBA-A3E0-EA8618F3C814}" dt="2025-09-04T15:50:48.893" v="2569" actId="20577"/>
        <pc:sldMkLst>
          <pc:docMk/>
          <pc:sldMk cId="1441590017" sldId="399"/>
        </pc:sldMkLst>
        <pc:spChg chg="mod">
          <ac:chgData name="Horsley, Daisy" userId="5ac53ddf-cc63-4113-955b-2f95ae3c81e5" providerId="ADAL" clId="{1854E6E9-FF6A-4FBA-A3E0-EA8618F3C814}" dt="2025-09-04T13:31:09.918" v="1788" actId="1076"/>
          <ac:spMkLst>
            <pc:docMk/>
            <pc:sldMk cId="1441590017" sldId="399"/>
            <ac:spMk id="2" creationId="{E08D1D2C-9F9F-D7E4-B2CB-417E204046EA}"/>
          </ac:spMkLst>
        </pc:spChg>
        <pc:spChg chg="mod">
          <ac:chgData name="Horsley, Daisy" userId="5ac53ddf-cc63-4113-955b-2f95ae3c81e5" providerId="ADAL" clId="{1854E6E9-FF6A-4FBA-A3E0-EA8618F3C814}" dt="2025-09-04T13:31:07.278" v="1787" actId="1076"/>
          <ac:spMkLst>
            <pc:docMk/>
            <pc:sldMk cId="1441590017" sldId="399"/>
            <ac:spMk id="3" creationId="{B6D69967-3D52-318E-1B9A-496C8D5C9889}"/>
          </ac:spMkLst>
        </pc:spChg>
        <pc:spChg chg="mod ord">
          <ac:chgData name="Horsley, Daisy" userId="5ac53ddf-cc63-4113-955b-2f95ae3c81e5" providerId="ADAL" clId="{1854E6E9-FF6A-4FBA-A3E0-EA8618F3C814}" dt="2025-09-04T13:43:51.060" v="2199" actId="166"/>
          <ac:spMkLst>
            <pc:docMk/>
            <pc:sldMk cId="1441590017" sldId="399"/>
            <ac:spMk id="5" creationId="{0900DD4A-BAC0-AD86-0E87-4E861A995EBB}"/>
          </ac:spMkLst>
        </pc:spChg>
        <pc:spChg chg="mod ord">
          <ac:chgData name="Horsley, Daisy" userId="5ac53ddf-cc63-4113-955b-2f95ae3c81e5" providerId="ADAL" clId="{1854E6E9-FF6A-4FBA-A3E0-EA8618F3C814}" dt="2025-09-04T13:43:51.060" v="2199" actId="166"/>
          <ac:spMkLst>
            <pc:docMk/>
            <pc:sldMk cId="1441590017" sldId="399"/>
            <ac:spMk id="6" creationId="{E2512675-C6A7-9B23-E7A0-593D89954A0A}"/>
          </ac:spMkLst>
        </pc:spChg>
        <pc:spChg chg="add mod ord">
          <ac:chgData name="Horsley, Daisy" userId="5ac53ddf-cc63-4113-955b-2f95ae3c81e5" providerId="ADAL" clId="{1854E6E9-FF6A-4FBA-A3E0-EA8618F3C814}" dt="2025-09-04T13:43:27.028" v="2197" actId="13244"/>
          <ac:spMkLst>
            <pc:docMk/>
            <pc:sldMk cId="1441590017" sldId="399"/>
            <ac:spMk id="7" creationId="{E56D68A2-E019-6086-372B-5A9C8F229AC5}"/>
          </ac:spMkLst>
        </pc:spChg>
        <pc:spChg chg="mod">
          <ac:chgData name="Horsley, Daisy" userId="5ac53ddf-cc63-4113-955b-2f95ae3c81e5" providerId="ADAL" clId="{1854E6E9-FF6A-4FBA-A3E0-EA8618F3C814}" dt="2025-09-04T10:18:07.127" v="1139" actId="1035"/>
          <ac:spMkLst>
            <pc:docMk/>
            <pc:sldMk cId="1441590017" sldId="399"/>
            <ac:spMk id="10" creationId="{6CAF0D4F-4358-A314-86A2-4FAB3E6CBAA2}"/>
          </ac:spMkLst>
        </pc:spChg>
        <pc:picChg chg="mod ord">
          <ac:chgData name="Horsley, Daisy" userId="5ac53ddf-cc63-4113-955b-2f95ae3c81e5" providerId="ADAL" clId="{1854E6E9-FF6A-4FBA-A3E0-EA8618F3C814}" dt="2025-09-04T13:43:22.613" v="2196" actId="13244"/>
          <ac:picMkLst>
            <pc:docMk/>
            <pc:sldMk cId="1441590017" sldId="399"/>
            <ac:picMk id="9" creationId="{A35CB322-636A-5561-786D-6879557C50B2}"/>
          </ac:picMkLst>
        </pc:picChg>
        <pc:picChg chg="mod">
          <ac:chgData name="Horsley, Daisy" userId="5ac53ddf-cc63-4113-955b-2f95ae3c81e5" providerId="ADAL" clId="{1854E6E9-FF6A-4FBA-A3E0-EA8618F3C814}" dt="2025-09-04T13:43:28.407" v="2198" actId="962"/>
          <ac:picMkLst>
            <pc:docMk/>
            <pc:sldMk cId="1441590017" sldId="399"/>
            <ac:picMk id="11" creationId="{37738FC3-2EB9-2BEB-A05F-907D8E7D74E5}"/>
          </ac:picMkLst>
        </pc:picChg>
      </pc:sldChg>
      <pc:sldChg chg="modSp mod modNotesTx">
        <pc:chgData name="Horsley, Daisy" userId="5ac53ddf-cc63-4113-955b-2f95ae3c81e5" providerId="ADAL" clId="{1854E6E9-FF6A-4FBA-A3E0-EA8618F3C814}" dt="2025-09-04T15:55:21.275" v="2570" actId="20577"/>
        <pc:sldMkLst>
          <pc:docMk/>
          <pc:sldMk cId="3696776370" sldId="400"/>
        </pc:sldMkLst>
        <pc:picChg chg="mod">
          <ac:chgData name="Horsley, Daisy" userId="5ac53ddf-cc63-4113-955b-2f95ae3c81e5" providerId="ADAL" clId="{1854E6E9-FF6A-4FBA-A3E0-EA8618F3C814}" dt="2025-09-04T10:18:42.802" v="1144" actId="208"/>
          <ac:picMkLst>
            <pc:docMk/>
            <pc:sldMk cId="3696776370" sldId="400"/>
            <ac:picMk id="4" creationId="{006D2E14-E618-3C5C-B40E-2D0468B682D8}"/>
          </ac:picMkLst>
        </pc:picChg>
        <pc:picChg chg="mod">
          <ac:chgData name="Horsley, Daisy" userId="5ac53ddf-cc63-4113-955b-2f95ae3c81e5" providerId="ADAL" clId="{1854E6E9-FF6A-4FBA-A3E0-EA8618F3C814}" dt="2025-09-04T10:18:42.802" v="1144" actId="208"/>
          <ac:picMkLst>
            <pc:docMk/>
            <pc:sldMk cId="3696776370" sldId="400"/>
            <ac:picMk id="5" creationId="{EAF93DAE-6E63-C871-2295-49BB00CC456E}"/>
          </ac:picMkLst>
        </pc:picChg>
      </pc:sldChg>
      <pc:sldChg chg="modSp mod modNotesTx">
        <pc:chgData name="Horsley, Daisy" userId="5ac53ddf-cc63-4113-955b-2f95ae3c81e5" providerId="ADAL" clId="{1854E6E9-FF6A-4FBA-A3E0-EA8618F3C814}" dt="2025-09-04T15:55:25.064" v="2572" actId="20577"/>
        <pc:sldMkLst>
          <pc:docMk/>
          <pc:sldMk cId="2524794647" sldId="401"/>
        </pc:sldMkLst>
        <pc:spChg chg="mod">
          <ac:chgData name="Horsley, Daisy" userId="5ac53ddf-cc63-4113-955b-2f95ae3c81e5" providerId="ADAL" clId="{1854E6E9-FF6A-4FBA-A3E0-EA8618F3C814}" dt="2025-09-04T10:19:04.006" v="1148" actId="208"/>
          <ac:spMkLst>
            <pc:docMk/>
            <pc:sldMk cId="2524794647" sldId="401"/>
            <ac:spMk id="4" creationId="{964105DE-B426-C8D5-58F4-2CFBEC35752A}"/>
          </ac:spMkLst>
        </pc:spChg>
        <pc:spChg chg="mod">
          <ac:chgData name="Horsley, Daisy" userId="5ac53ddf-cc63-4113-955b-2f95ae3c81e5" providerId="ADAL" clId="{1854E6E9-FF6A-4FBA-A3E0-EA8618F3C814}" dt="2025-09-04T10:19:04.006" v="1148" actId="208"/>
          <ac:spMkLst>
            <pc:docMk/>
            <pc:sldMk cId="2524794647" sldId="401"/>
            <ac:spMk id="6" creationId="{27F41729-0E48-3555-3DD4-4227435B1977}"/>
          </ac:spMkLst>
        </pc:spChg>
        <pc:picChg chg="mod">
          <ac:chgData name="Horsley, Daisy" userId="5ac53ddf-cc63-4113-955b-2f95ae3c81e5" providerId="ADAL" clId="{1854E6E9-FF6A-4FBA-A3E0-EA8618F3C814}" dt="2025-09-04T10:19:13.570" v="1149" actId="208"/>
          <ac:picMkLst>
            <pc:docMk/>
            <pc:sldMk cId="2524794647" sldId="401"/>
            <ac:picMk id="3" creationId="{E8BA09A9-3B25-98DF-6BC7-274A2E0EDB79}"/>
          </ac:picMkLst>
        </pc:picChg>
        <pc:picChg chg="mod">
          <ac:chgData name="Horsley, Daisy" userId="5ac53ddf-cc63-4113-955b-2f95ae3c81e5" providerId="ADAL" clId="{1854E6E9-FF6A-4FBA-A3E0-EA8618F3C814}" dt="2025-09-04T10:18:58.762" v="1147" actId="208"/>
          <ac:picMkLst>
            <pc:docMk/>
            <pc:sldMk cId="2524794647" sldId="401"/>
            <ac:picMk id="5" creationId="{78E49355-D9A0-B029-A653-59BDD3F0C38C}"/>
          </ac:picMkLst>
        </pc:picChg>
      </pc:sldChg>
      <pc:sldChg chg="addSp modSp mod modAnim modNotesTx">
        <pc:chgData name="Horsley, Daisy" userId="5ac53ddf-cc63-4113-955b-2f95ae3c81e5" providerId="ADAL" clId="{1854E6E9-FF6A-4FBA-A3E0-EA8618F3C814}" dt="2025-09-04T13:34:16.905" v="1921" actId="14100"/>
        <pc:sldMkLst>
          <pc:docMk/>
          <pc:sldMk cId="2562826800" sldId="402"/>
        </pc:sldMkLst>
        <pc:spChg chg="mod">
          <ac:chgData name="Horsley, Daisy" userId="5ac53ddf-cc63-4113-955b-2f95ae3c81e5" providerId="ADAL" clId="{1854E6E9-FF6A-4FBA-A3E0-EA8618F3C814}" dt="2025-09-04T13:33:20.222" v="1852" actId="207"/>
          <ac:spMkLst>
            <pc:docMk/>
            <pc:sldMk cId="2562826800" sldId="402"/>
            <ac:spMk id="3" creationId="{85ABBC28-BBDD-34F4-D5DD-B21A8DFAD8CC}"/>
          </ac:spMkLst>
        </pc:spChg>
        <pc:spChg chg="mod">
          <ac:chgData name="Horsley, Daisy" userId="5ac53ddf-cc63-4113-955b-2f95ae3c81e5" providerId="ADAL" clId="{1854E6E9-FF6A-4FBA-A3E0-EA8618F3C814}" dt="2025-09-04T10:19:32.330" v="1152" actId="207"/>
          <ac:spMkLst>
            <pc:docMk/>
            <pc:sldMk cId="2562826800" sldId="402"/>
            <ac:spMk id="8" creationId="{4D0CAAA8-D44D-56A1-8F11-58E3A72ACB19}"/>
          </ac:spMkLst>
        </pc:spChg>
        <pc:spChg chg="add mod">
          <ac:chgData name="Horsley, Daisy" userId="5ac53ddf-cc63-4113-955b-2f95ae3c81e5" providerId="ADAL" clId="{1854E6E9-FF6A-4FBA-A3E0-EA8618F3C814}" dt="2025-09-04T13:34:16.905" v="1921" actId="14100"/>
          <ac:spMkLst>
            <pc:docMk/>
            <pc:sldMk cId="2562826800" sldId="402"/>
            <ac:spMk id="9" creationId="{23C403F9-6185-9729-769C-32B3BCC40EE2}"/>
          </ac:spMkLst>
        </pc:spChg>
        <pc:spChg chg="mod">
          <ac:chgData name="Horsley, Daisy" userId="5ac53ddf-cc63-4113-955b-2f95ae3c81e5" providerId="ADAL" clId="{1854E6E9-FF6A-4FBA-A3E0-EA8618F3C814}" dt="2025-09-04T13:33:20.222" v="1852" actId="207"/>
          <ac:spMkLst>
            <pc:docMk/>
            <pc:sldMk cId="2562826800" sldId="402"/>
            <ac:spMk id="11" creationId="{47F3182C-8038-E7A7-D9D6-0E0D7AE9EE67}"/>
          </ac:spMkLst>
        </pc:spChg>
        <pc:spChg chg="mod">
          <ac:chgData name="Horsley, Daisy" userId="5ac53ddf-cc63-4113-955b-2f95ae3c81e5" providerId="ADAL" clId="{1854E6E9-FF6A-4FBA-A3E0-EA8618F3C814}" dt="2025-09-04T13:33:31.698" v="1853"/>
          <ac:spMkLst>
            <pc:docMk/>
            <pc:sldMk cId="2562826800" sldId="402"/>
            <ac:spMk id="12" creationId="{40D76C08-BAFC-7D44-FA50-F48CDCE61A05}"/>
          </ac:spMkLst>
        </pc:spChg>
        <pc:spChg chg="mod">
          <ac:chgData name="Horsley, Daisy" userId="5ac53ddf-cc63-4113-955b-2f95ae3c81e5" providerId="ADAL" clId="{1854E6E9-FF6A-4FBA-A3E0-EA8618F3C814}" dt="2025-09-04T13:33:20.222" v="1852" actId="207"/>
          <ac:spMkLst>
            <pc:docMk/>
            <pc:sldMk cId="2562826800" sldId="402"/>
            <ac:spMk id="13" creationId="{3CD9F6D3-DCA6-9DBC-01D4-B7B51D6392A9}"/>
          </ac:spMkLst>
        </pc:spChg>
        <pc:picChg chg="mod">
          <ac:chgData name="Horsley, Daisy" userId="5ac53ddf-cc63-4113-955b-2f95ae3c81e5" providerId="ADAL" clId="{1854E6E9-FF6A-4FBA-A3E0-EA8618F3C814}" dt="2025-09-04T10:19:37.614" v="1154" actId="207"/>
          <ac:picMkLst>
            <pc:docMk/>
            <pc:sldMk cId="2562826800" sldId="402"/>
            <ac:picMk id="5" creationId="{67704C23-28C8-304E-96E8-C197C834FE2D}"/>
          </ac:picMkLst>
        </pc:picChg>
      </pc:sldChg>
      <pc:sldChg chg="addSp delSp modSp mod delAnim modAnim modNotesTx">
        <pc:chgData name="Horsley, Daisy" userId="5ac53ddf-cc63-4113-955b-2f95ae3c81e5" providerId="ADAL" clId="{1854E6E9-FF6A-4FBA-A3E0-EA8618F3C814}" dt="2025-09-04T15:55:47.700" v="2577" actId="20577"/>
        <pc:sldMkLst>
          <pc:docMk/>
          <pc:sldMk cId="2749724690" sldId="404"/>
        </pc:sldMkLst>
        <pc:spChg chg="mod">
          <ac:chgData name="Horsley, Daisy" userId="5ac53ddf-cc63-4113-955b-2f95ae3c81e5" providerId="ADAL" clId="{1854E6E9-FF6A-4FBA-A3E0-EA8618F3C814}" dt="2025-09-04T13:40:40.154" v="2173" actId="207"/>
          <ac:spMkLst>
            <pc:docMk/>
            <pc:sldMk cId="2749724690" sldId="404"/>
            <ac:spMk id="2" creationId="{09C94794-D775-18A7-F843-33607CE2189A}"/>
          </ac:spMkLst>
        </pc:spChg>
        <pc:spChg chg="mod">
          <ac:chgData name="Horsley, Daisy" userId="5ac53ddf-cc63-4113-955b-2f95ae3c81e5" providerId="ADAL" clId="{1854E6E9-FF6A-4FBA-A3E0-EA8618F3C814}" dt="2025-09-04T14:49:27.291" v="2337" actId="14100"/>
          <ac:spMkLst>
            <pc:docMk/>
            <pc:sldMk cId="2749724690" sldId="404"/>
            <ac:spMk id="3" creationId="{8F49C56E-7C4A-8B1F-E36E-F19CA7B9C7A3}"/>
          </ac:spMkLst>
        </pc:spChg>
        <pc:spChg chg="del mod">
          <ac:chgData name="Horsley, Daisy" userId="5ac53ddf-cc63-4113-955b-2f95ae3c81e5" providerId="ADAL" clId="{1854E6E9-FF6A-4FBA-A3E0-EA8618F3C814}" dt="2025-09-04T13:37:01.221" v="2131" actId="478"/>
          <ac:spMkLst>
            <pc:docMk/>
            <pc:sldMk cId="2749724690" sldId="404"/>
            <ac:spMk id="7" creationId="{1F6C84A2-E173-4D69-FC26-C1C075C7FC0E}"/>
          </ac:spMkLst>
        </pc:spChg>
        <pc:spChg chg="add mod">
          <ac:chgData name="Horsley, Daisy" userId="5ac53ddf-cc63-4113-955b-2f95ae3c81e5" providerId="ADAL" clId="{1854E6E9-FF6A-4FBA-A3E0-EA8618F3C814}" dt="2025-09-04T14:49:22.128" v="2335" actId="1076"/>
          <ac:spMkLst>
            <pc:docMk/>
            <pc:sldMk cId="2749724690" sldId="404"/>
            <ac:spMk id="10" creationId="{EEEF00EE-EEA6-E91D-B6DD-5ED3EFAC7914}"/>
          </ac:spMkLst>
        </pc:spChg>
        <pc:picChg chg="mod ord">
          <ac:chgData name="Horsley, Daisy" userId="5ac53ddf-cc63-4113-955b-2f95ae3c81e5" providerId="ADAL" clId="{1854E6E9-FF6A-4FBA-A3E0-EA8618F3C814}" dt="2025-09-04T14:45:47.132" v="2214" actId="166"/>
          <ac:picMkLst>
            <pc:docMk/>
            <pc:sldMk cId="2749724690" sldId="404"/>
            <ac:picMk id="4" creationId="{171B5E51-D3A1-1BE9-2314-173BC13EE841}"/>
          </ac:picMkLst>
        </pc:picChg>
        <pc:picChg chg="add del mod">
          <ac:chgData name="Horsley, Daisy" userId="5ac53ddf-cc63-4113-955b-2f95ae3c81e5" providerId="ADAL" clId="{1854E6E9-FF6A-4FBA-A3E0-EA8618F3C814}" dt="2025-09-04T14:45:14.482" v="2208" actId="478"/>
          <ac:picMkLst>
            <pc:docMk/>
            <pc:sldMk cId="2749724690" sldId="404"/>
            <ac:picMk id="5" creationId="{D42ED188-4CE2-5D90-5D0F-8BA89BB83C57}"/>
          </ac:picMkLst>
        </pc:picChg>
        <pc:picChg chg="add mod">
          <ac:chgData name="Horsley, Daisy" userId="5ac53ddf-cc63-4113-955b-2f95ae3c81e5" providerId="ADAL" clId="{1854E6E9-FF6A-4FBA-A3E0-EA8618F3C814}" dt="2025-09-04T14:45:44.307" v="2213" actId="1076"/>
          <ac:picMkLst>
            <pc:docMk/>
            <pc:sldMk cId="2749724690" sldId="404"/>
            <ac:picMk id="6" creationId="{355C5EF1-A82A-82F5-E8A3-1E39DCD34F8E}"/>
          </ac:picMkLst>
        </pc:picChg>
        <pc:picChg chg="del mod">
          <ac:chgData name="Horsley, Daisy" userId="5ac53ddf-cc63-4113-955b-2f95ae3c81e5" providerId="ADAL" clId="{1854E6E9-FF6A-4FBA-A3E0-EA8618F3C814}" dt="2025-09-04T13:37:00.068" v="2130" actId="478"/>
          <ac:picMkLst>
            <pc:docMk/>
            <pc:sldMk cId="2749724690" sldId="404"/>
            <ac:picMk id="6" creationId="{61F12BAA-029B-BEA4-235C-FBE8FB72E5DA}"/>
          </ac:picMkLst>
        </pc:picChg>
        <pc:picChg chg="add del mod">
          <ac:chgData name="Horsley, Daisy" userId="5ac53ddf-cc63-4113-955b-2f95ae3c81e5" providerId="ADAL" clId="{1854E6E9-FF6A-4FBA-A3E0-EA8618F3C814}" dt="2025-09-04T14:48:16.917" v="2303" actId="478"/>
          <ac:picMkLst>
            <pc:docMk/>
            <pc:sldMk cId="2749724690" sldId="404"/>
            <ac:picMk id="7" creationId="{C7D842A3-062A-2AC6-502B-8ED1B1BE19F8}"/>
          </ac:picMkLst>
        </pc:picChg>
        <pc:picChg chg="add del mod">
          <ac:chgData name="Horsley, Daisy" userId="5ac53ddf-cc63-4113-955b-2f95ae3c81e5" providerId="ADAL" clId="{1854E6E9-FF6A-4FBA-A3E0-EA8618F3C814}" dt="2025-09-04T14:48:15.853" v="2302" actId="478"/>
          <ac:picMkLst>
            <pc:docMk/>
            <pc:sldMk cId="2749724690" sldId="404"/>
            <ac:picMk id="8" creationId="{9DE9E1F6-5CED-3D28-AE65-1569EB0541F2}"/>
          </ac:picMkLst>
        </pc:picChg>
        <pc:picChg chg="add mod">
          <ac:chgData name="Horsley, Daisy" userId="5ac53ddf-cc63-4113-955b-2f95ae3c81e5" providerId="ADAL" clId="{1854E6E9-FF6A-4FBA-A3E0-EA8618F3C814}" dt="2025-09-04T14:49:18.647" v="2334" actId="688"/>
          <ac:picMkLst>
            <pc:docMk/>
            <pc:sldMk cId="2749724690" sldId="404"/>
            <ac:picMk id="9" creationId="{FDEDF786-252A-9267-AB65-622F7741E0F8}"/>
          </ac:picMkLst>
        </pc:picChg>
      </pc:sldChg>
      <pc:sldChg chg="modSp mod modNotesTx">
        <pc:chgData name="Horsley, Daisy" userId="5ac53ddf-cc63-4113-955b-2f95ae3c81e5" providerId="ADAL" clId="{1854E6E9-FF6A-4FBA-A3E0-EA8618F3C814}" dt="2025-09-04T15:56:23.481" v="2581" actId="20577"/>
        <pc:sldMkLst>
          <pc:docMk/>
          <pc:sldMk cId="2516888279" sldId="449"/>
        </pc:sldMkLst>
        <pc:spChg chg="mod">
          <ac:chgData name="Horsley, Daisy" userId="5ac53ddf-cc63-4113-955b-2f95ae3c81e5" providerId="ADAL" clId="{1854E6E9-FF6A-4FBA-A3E0-EA8618F3C814}" dt="2025-09-04T10:20:06.252" v="1156" actId="207"/>
          <ac:spMkLst>
            <pc:docMk/>
            <pc:sldMk cId="2516888279" sldId="449"/>
            <ac:spMk id="3" creationId="{76060FDA-7429-E5A8-F943-049F298E4D4E}"/>
          </ac:spMkLst>
        </pc:spChg>
      </pc:sldChg>
      <pc:sldChg chg="addSp delSp modSp mod modAnim modNotesTx">
        <pc:chgData name="Horsley, Daisy" userId="5ac53ddf-cc63-4113-955b-2f95ae3c81e5" providerId="ADAL" clId="{1854E6E9-FF6A-4FBA-A3E0-EA8618F3C814}" dt="2025-09-04T15:56:42.515" v="2600" actId="20577"/>
        <pc:sldMkLst>
          <pc:docMk/>
          <pc:sldMk cId="3250531832" sldId="450"/>
        </pc:sldMkLst>
        <pc:spChg chg="mod">
          <ac:chgData name="Horsley, Daisy" userId="5ac53ddf-cc63-4113-955b-2f95ae3c81e5" providerId="ADAL" clId="{1854E6E9-FF6A-4FBA-A3E0-EA8618F3C814}" dt="2025-09-04T09:50:49.944" v="74" actId="14100"/>
          <ac:spMkLst>
            <pc:docMk/>
            <pc:sldMk cId="3250531832" sldId="450"/>
            <ac:spMk id="2" creationId="{07BD7BC8-AB43-BD2D-2886-DAC4E03554FA}"/>
          </ac:spMkLst>
        </pc:spChg>
        <pc:spChg chg="mod">
          <ac:chgData name="Horsley, Daisy" userId="5ac53ddf-cc63-4113-955b-2f95ae3c81e5" providerId="ADAL" clId="{1854E6E9-FF6A-4FBA-A3E0-EA8618F3C814}" dt="2025-09-04T09:52:53.076" v="110" actId="255"/>
          <ac:spMkLst>
            <pc:docMk/>
            <pc:sldMk cId="3250531832" sldId="450"/>
            <ac:spMk id="3" creationId="{2B42D267-893D-8A1F-C1F8-9AB543A3C0EC}"/>
          </ac:spMkLst>
        </pc:spChg>
        <pc:spChg chg="del">
          <ac:chgData name="Horsley, Daisy" userId="5ac53ddf-cc63-4113-955b-2f95ae3c81e5" providerId="ADAL" clId="{1854E6E9-FF6A-4FBA-A3E0-EA8618F3C814}" dt="2025-09-04T09:53:53.903" v="152" actId="478"/>
          <ac:spMkLst>
            <pc:docMk/>
            <pc:sldMk cId="3250531832" sldId="450"/>
            <ac:spMk id="4" creationId="{69AF778E-9947-F92B-7D39-D295B3C63897}"/>
          </ac:spMkLst>
        </pc:spChg>
        <pc:spChg chg="del">
          <ac:chgData name="Horsley, Daisy" userId="5ac53ddf-cc63-4113-955b-2f95ae3c81e5" providerId="ADAL" clId="{1854E6E9-FF6A-4FBA-A3E0-EA8618F3C814}" dt="2025-09-04T09:53:50.702" v="151" actId="478"/>
          <ac:spMkLst>
            <pc:docMk/>
            <pc:sldMk cId="3250531832" sldId="450"/>
            <ac:spMk id="5" creationId="{9BB7E4DC-6CD6-6390-7C04-D82F44764007}"/>
          </ac:spMkLst>
        </pc:spChg>
        <pc:spChg chg="add mod">
          <ac:chgData name="Horsley, Daisy" userId="5ac53ddf-cc63-4113-955b-2f95ae3c81e5" providerId="ADAL" clId="{1854E6E9-FF6A-4FBA-A3E0-EA8618F3C814}" dt="2025-09-04T09:53:40.495" v="150" actId="1076"/>
          <ac:spMkLst>
            <pc:docMk/>
            <pc:sldMk cId="3250531832" sldId="450"/>
            <ac:spMk id="6" creationId="{039A6194-97C2-B3A7-C64B-2510C69C6EFB}"/>
          </ac:spMkLst>
        </pc:spChg>
        <pc:spChg chg="add del mod">
          <ac:chgData name="Horsley, Daisy" userId="5ac53ddf-cc63-4113-955b-2f95ae3c81e5" providerId="ADAL" clId="{1854E6E9-FF6A-4FBA-A3E0-EA8618F3C814}" dt="2025-09-04T09:53:58.278" v="153" actId="478"/>
          <ac:spMkLst>
            <pc:docMk/>
            <pc:sldMk cId="3250531832" sldId="450"/>
            <ac:spMk id="9" creationId="{EE0A7602-BEF1-6BD0-8BA6-6C1AC9D0D8AC}"/>
          </ac:spMkLst>
        </pc:spChg>
      </pc:sldChg>
      <pc:sldChg chg="add">
        <pc:chgData name="Horsley, Daisy" userId="5ac53ddf-cc63-4113-955b-2f95ae3c81e5" providerId="ADAL" clId="{1854E6E9-FF6A-4FBA-A3E0-EA8618F3C814}" dt="2025-09-04T13:39:33.042" v="2152"/>
        <pc:sldMkLst>
          <pc:docMk/>
          <pc:sldMk cId="2505300204" sldId="455"/>
        </pc:sldMkLst>
      </pc:sldChg>
      <pc:sldChg chg="modSp mod modNotesTx">
        <pc:chgData name="Horsley, Daisy" userId="5ac53ddf-cc63-4113-955b-2f95ae3c81e5" providerId="ADAL" clId="{1854E6E9-FF6A-4FBA-A3E0-EA8618F3C814}" dt="2025-09-04T15:50:30.217" v="2524" actId="20577"/>
        <pc:sldMkLst>
          <pc:docMk/>
          <pc:sldMk cId="2327865645" sldId="456"/>
        </pc:sldMkLst>
        <pc:picChg chg="mod">
          <ac:chgData name="Horsley, Daisy" userId="5ac53ddf-cc63-4113-955b-2f95ae3c81e5" providerId="ADAL" clId="{1854E6E9-FF6A-4FBA-A3E0-EA8618F3C814}" dt="2025-09-04T10:17:27.171" v="1123" actId="208"/>
          <ac:picMkLst>
            <pc:docMk/>
            <pc:sldMk cId="2327865645" sldId="456"/>
            <ac:picMk id="12" creationId="{5338293B-BFAC-FC43-95F5-14D0B0CB07B2}"/>
          </ac:picMkLst>
        </pc:picChg>
      </pc:sldChg>
      <pc:sldChg chg="modSp mod modNotesTx">
        <pc:chgData name="Horsley, Daisy" userId="5ac53ddf-cc63-4113-955b-2f95ae3c81e5" providerId="ADAL" clId="{1854E6E9-FF6A-4FBA-A3E0-EA8618F3C814}" dt="2025-09-04T15:56:18.875" v="2580" actId="20577"/>
        <pc:sldMkLst>
          <pc:docMk/>
          <pc:sldMk cId="2213562916" sldId="461"/>
        </pc:sldMkLst>
        <pc:spChg chg="mod">
          <ac:chgData name="Horsley, Daisy" userId="5ac53ddf-cc63-4113-955b-2f95ae3c81e5" providerId="ADAL" clId="{1854E6E9-FF6A-4FBA-A3E0-EA8618F3C814}" dt="2025-09-04T10:20:12.542" v="1157" actId="207"/>
          <ac:spMkLst>
            <pc:docMk/>
            <pc:sldMk cId="2213562916" sldId="461"/>
            <ac:spMk id="3" creationId="{70B83943-0F5E-14E1-84A2-7C595E9A42D9}"/>
          </ac:spMkLst>
        </pc:spChg>
      </pc:sldChg>
      <pc:sldChg chg="addSp delSp modSp mod modNotesTx">
        <pc:chgData name="Horsley, Daisy" userId="5ac53ddf-cc63-4113-955b-2f95ae3c81e5" providerId="ADAL" clId="{1854E6E9-FF6A-4FBA-A3E0-EA8618F3C814}" dt="2025-09-05T05:31:37.411" v="2627" actId="20577"/>
        <pc:sldMkLst>
          <pc:docMk/>
          <pc:sldMk cId="1018014451" sldId="463"/>
        </pc:sldMkLst>
        <pc:spChg chg="mod">
          <ac:chgData name="Horsley, Daisy" userId="5ac53ddf-cc63-4113-955b-2f95ae3c81e5" providerId="ADAL" clId="{1854E6E9-FF6A-4FBA-A3E0-EA8618F3C814}" dt="2025-09-05T05:30:53.447" v="2612" actId="1076"/>
          <ac:spMkLst>
            <pc:docMk/>
            <pc:sldMk cId="1018014451" sldId="463"/>
            <ac:spMk id="3" creationId="{ED64FCE1-6EB6-6D59-9899-3C2AB4D907A0}"/>
          </ac:spMkLst>
        </pc:spChg>
        <pc:spChg chg="mod">
          <ac:chgData name="Horsley, Daisy" userId="5ac53ddf-cc63-4113-955b-2f95ae3c81e5" providerId="ADAL" clId="{1854E6E9-FF6A-4FBA-A3E0-EA8618F3C814}" dt="2025-09-05T05:30:59.239" v="2613" actId="1076"/>
          <ac:spMkLst>
            <pc:docMk/>
            <pc:sldMk cId="1018014451" sldId="463"/>
            <ac:spMk id="5" creationId="{6636A5E2-0C64-231C-421E-6C61C0D2FAF3}"/>
          </ac:spMkLst>
        </pc:spChg>
        <pc:spChg chg="mod">
          <ac:chgData name="Horsley, Daisy" userId="5ac53ddf-cc63-4113-955b-2f95ae3c81e5" providerId="ADAL" clId="{1854E6E9-FF6A-4FBA-A3E0-EA8618F3C814}" dt="2025-09-05T05:30:59.239" v="2613" actId="1076"/>
          <ac:spMkLst>
            <pc:docMk/>
            <pc:sldMk cId="1018014451" sldId="463"/>
            <ac:spMk id="6" creationId="{EEC968AD-3628-FC5B-1E04-B8051D57FB10}"/>
          </ac:spMkLst>
        </pc:spChg>
        <pc:spChg chg="add del mod">
          <ac:chgData name="Horsley, Daisy" userId="5ac53ddf-cc63-4113-955b-2f95ae3c81e5" providerId="ADAL" clId="{1854E6E9-FF6A-4FBA-A3E0-EA8618F3C814}" dt="2025-09-05T05:30:13.910" v="2605" actId="931"/>
          <ac:spMkLst>
            <pc:docMk/>
            <pc:sldMk cId="1018014451" sldId="463"/>
            <ac:spMk id="9" creationId="{7946FABC-B0CD-DD48-391B-F8C273832FA4}"/>
          </ac:spMkLst>
        </pc:spChg>
        <pc:picChg chg="add del mod">
          <ac:chgData name="Horsley, Daisy" userId="5ac53ddf-cc63-4113-955b-2f95ae3c81e5" providerId="ADAL" clId="{1854E6E9-FF6A-4FBA-A3E0-EA8618F3C814}" dt="2025-09-05T05:30:02.901" v="2604" actId="478"/>
          <ac:picMkLst>
            <pc:docMk/>
            <pc:sldMk cId="1018014451" sldId="463"/>
            <ac:picMk id="7" creationId="{A7A4831B-3AA8-C06C-688A-8FA92C26CDA3}"/>
          </ac:picMkLst>
        </pc:picChg>
        <pc:picChg chg="del">
          <ac:chgData name="Horsley, Daisy" userId="5ac53ddf-cc63-4113-955b-2f95ae3c81e5" providerId="ADAL" clId="{1854E6E9-FF6A-4FBA-A3E0-EA8618F3C814}" dt="2025-09-05T05:29:42.272" v="2603" actId="478"/>
          <ac:picMkLst>
            <pc:docMk/>
            <pc:sldMk cId="1018014451" sldId="463"/>
            <ac:picMk id="10" creationId="{61778745-CC46-05E1-A986-74540DE056FB}"/>
          </ac:picMkLst>
        </pc:picChg>
        <pc:picChg chg="add mod ord">
          <ac:chgData name="Horsley, Daisy" userId="5ac53ddf-cc63-4113-955b-2f95ae3c81e5" providerId="ADAL" clId="{1854E6E9-FF6A-4FBA-A3E0-EA8618F3C814}" dt="2025-09-05T05:30:19.192" v="2606" actId="167"/>
          <ac:picMkLst>
            <pc:docMk/>
            <pc:sldMk cId="1018014451" sldId="463"/>
            <ac:picMk id="12" creationId="{EC193E46-62E6-DD5F-8603-5D576E9C7CDE}"/>
          </ac:picMkLst>
        </pc:picChg>
      </pc:sldChg>
      <pc:sldChg chg="modSp new mod">
        <pc:chgData name="Horsley, Daisy" userId="5ac53ddf-cc63-4113-955b-2f95ae3c81e5" providerId="ADAL" clId="{1854E6E9-FF6A-4FBA-A3E0-EA8618F3C814}" dt="2025-09-04T10:13:59.677" v="1088" actId="20577"/>
        <pc:sldMkLst>
          <pc:docMk/>
          <pc:sldMk cId="601253378" sldId="464"/>
        </pc:sldMkLst>
        <pc:spChg chg="mod">
          <ac:chgData name="Horsley, Daisy" userId="5ac53ddf-cc63-4113-955b-2f95ae3c81e5" providerId="ADAL" clId="{1854E6E9-FF6A-4FBA-A3E0-EA8618F3C814}" dt="2025-09-04T10:11:12.717" v="872" actId="20577"/>
          <ac:spMkLst>
            <pc:docMk/>
            <pc:sldMk cId="601253378" sldId="464"/>
            <ac:spMk id="2" creationId="{4645A64D-6E2D-A7A7-90FC-51748FC42F34}"/>
          </ac:spMkLst>
        </pc:spChg>
        <pc:spChg chg="mod">
          <ac:chgData name="Horsley, Daisy" userId="5ac53ddf-cc63-4113-955b-2f95ae3c81e5" providerId="ADAL" clId="{1854E6E9-FF6A-4FBA-A3E0-EA8618F3C814}" dt="2025-09-04T10:13:59.677" v="1088" actId="20577"/>
          <ac:spMkLst>
            <pc:docMk/>
            <pc:sldMk cId="601253378" sldId="464"/>
            <ac:spMk id="3" creationId="{475D89E5-ACA1-6F56-3D05-04E765676A96}"/>
          </ac:spMkLst>
        </pc:spChg>
      </pc:sldChg>
      <pc:sldChg chg="addSp delSp modSp add mod delAnim modAnim modNotesTx">
        <pc:chgData name="Horsley, Daisy" userId="5ac53ddf-cc63-4113-955b-2f95ae3c81e5" providerId="ADAL" clId="{1854E6E9-FF6A-4FBA-A3E0-EA8618F3C814}" dt="2025-09-04T15:55:57.949" v="2579" actId="20577"/>
        <pc:sldMkLst>
          <pc:docMk/>
          <pc:sldMk cId="3619622653" sldId="465"/>
        </pc:sldMkLst>
        <pc:spChg chg="mod">
          <ac:chgData name="Horsley, Daisy" userId="5ac53ddf-cc63-4113-955b-2f95ae3c81e5" providerId="ADAL" clId="{1854E6E9-FF6A-4FBA-A3E0-EA8618F3C814}" dt="2025-09-04T13:40:52.629" v="2176" actId="20577"/>
          <ac:spMkLst>
            <pc:docMk/>
            <pc:sldMk cId="3619622653" sldId="465"/>
            <ac:spMk id="2" creationId="{4252F8B8-363E-41D7-87AD-1A667780A634}"/>
          </ac:spMkLst>
        </pc:spChg>
        <pc:spChg chg="mod">
          <ac:chgData name="Horsley, Daisy" userId="5ac53ddf-cc63-4113-955b-2f95ae3c81e5" providerId="ADAL" clId="{1854E6E9-FF6A-4FBA-A3E0-EA8618F3C814}" dt="2025-09-04T14:50:11.755" v="2354" actId="20577"/>
          <ac:spMkLst>
            <pc:docMk/>
            <pc:sldMk cId="3619622653" sldId="465"/>
            <ac:spMk id="3" creationId="{9C131B8E-7EC7-81EA-B87D-E78A505B879C}"/>
          </ac:spMkLst>
        </pc:spChg>
        <pc:spChg chg="del">
          <ac:chgData name="Horsley, Daisy" userId="5ac53ddf-cc63-4113-955b-2f95ae3c81e5" providerId="ADAL" clId="{1854E6E9-FF6A-4FBA-A3E0-EA8618F3C814}" dt="2025-09-04T13:38:11.106" v="2149" actId="478"/>
          <ac:spMkLst>
            <pc:docMk/>
            <pc:sldMk cId="3619622653" sldId="465"/>
            <ac:spMk id="7" creationId="{BF6BD8EF-F7BD-469A-2A87-D460CC8D180B}"/>
          </ac:spMkLst>
        </pc:spChg>
        <pc:picChg chg="add mod">
          <ac:chgData name="Horsley, Daisy" userId="5ac53ddf-cc63-4113-955b-2f95ae3c81e5" providerId="ADAL" clId="{1854E6E9-FF6A-4FBA-A3E0-EA8618F3C814}" dt="2025-09-04T13:38:06.705" v="2148" actId="1076"/>
          <ac:picMkLst>
            <pc:docMk/>
            <pc:sldMk cId="3619622653" sldId="465"/>
            <ac:picMk id="5" creationId="{4FB3E573-C7DC-735E-ABDF-921818E8CE38}"/>
          </ac:picMkLst>
        </pc:picChg>
      </pc:sldChg>
      <pc:sldChg chg="add del">
        <pc:chgData name="Horsley, Daisy" userId="5ac53ddf-cc63-4113-955b-2f95ae3c81e5" providerId="ADAL" clId="{1854E6E9-FF6A-4FBA-A3E0-EA8618F3C814}" dt="2025-09-04T14:45:05.200" v="2204" actId="47"/>
        <pc:sldMkLst>
          <pc:docMk/>
          <pc:sldMk cId="2261763225" sldId="466"/>
        </pc:sldMkLst>
      </pc:sldChg>
      <pc:sldMasterChg chg="delSldLayout">
        <pc:chgData name="Horsley, Daisy" userId="5ac53ddf-cc63-4113-955b-2f95ae3c81e5" providerId="ADAL" clId="{1854E6E9-FF6A-4FBA-A3E0-EA8618F3C814}" dt="2025-09-04T10:14:32.154" v="1091" actId="47"/>
        <pc:sldMasterMkLst>
          <pc:docMk/>
          <pc:sldMasterMk cId="2215143578" sldId="2147483648"/>
        </pc:sldMasterMkLst>
        <pc:sldLayoutChg chg="del">
          <pc:chgData name="Horsley, Daisy" userId="5ac53ddf-cc63-4113-955b-2f95ae3c81e5" providerId="ADAL" clId="{1854E6E9-FF6A-4FBA-A3E0-EA8618F3C814}" dt="2025-09-04T10:14:32.154" v="1091" actId="47"/>
          <pc:sldLayoutMkLst>
            <pc:docMk/>
            <pc:sldMasterMk cId="2215143578" sldId="2147483648"/>
            <pc:sldLayoutMk cId="1429220050" sldId="214748367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944299-672F-11EE-16BA-E31C18584D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68AE45-B4D7-0013-3592-80BC1DD14A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69F94-C859-B74E-8120-19D32CC83F4F}" type="datetimeFigureOut">
              <a:rPr lang="en-US" smtClean="0"/>
              <a:t>9/5/2025</a:t>
            </a:fld>
            <a:endParaRPr lang="en-US"/>
          </a:p>
        </p:txBody>
      </p:sp>
      <p:sp>
        <p:nvSpPr>
          <p:cNvPr id="4" name="Footer Placeholder 3">
            <a:extLst>
              <a:ext uri="{FF2B5EF4-FFF2-40B4-BE49-F238E27FC236}">
                <a16:creationId xmlns:a16="http://schemas.microsoft.com/office/drawing/2014/main" id="{A02E9E07-0643-32BA-F461-AD6FCB4DE2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2F9C54-3384-9C1B-B200-63D107E22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90668D-9747-7B40-AB07-D99BCB2AD0D3}" type="slidenum">
              <a:rPr lang="en-US" smtClean="0"/>
              <a:t>‹#›</a:t>
            </a:fld>
            <a:endParaRPr lang="en-US"/>
          </a:p>
        </p:txBody>
      </p:sp>
    </p:spTree>
    <p:extLst>
      <p:ext uri="{BB962C8B-B14F-4D97-AF65-F5344CB8AC3E}">
        <p14:creationId xmlns:p14="http://schemas.microsoft.com/office/powerpoint/2010/main" val="24367673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83990-A5BB-0244-AEBF-938B6F8000C9}" type="datetimeFigureOut">
              <a:rPr lang="en-US" smtClean="0"/>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FFB68-4C17-3C4E-8F1F-E2E74032E6C9}" type="slidenum">
              <a:rPr lang="en-US" smtClean="0"/>
              <a:t>‹#›</a:t>
            </a:fld>
            <a:endParaRPr lang="en-US"/>
          </a:p>
        </p:txBody>
      </p:sp>
    </p:spTree>
    <p:extLst>
      <p:ext uri="{BB962C8B-B14F-4D97-AF65-F5344CB8AC3E}">
        <p14:creationId xmlns:p14="http://schemas.microsoft.com/office/powerpoint/2010/main" val="135483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 </a:t>
            </a:r>
            <a:r>
              <a:rPr lang="en-GB" b="0" i="0" dirty="0">
                <a:solidFill>
                  <a:srgbClr val="1F1F1F"/>
                </a:solidFill>
                <a:effectLst/>
                <a:latin typeface="Google Sans"/>
              </a:rPr>
              <a:t>©Historic England</a:t>
            </a:r>
            <a:endParaRPr lang="en-GB" sz="1200" dirty="0"/>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a:t>
            </a:fld>
            <a:endParaRPr lang="en-US"/>
          </a:p>
        </p:txBody>
      </p:sp>
    </p:spTree>
    <p:extLst>
      <p:ext uri="{BB962C8B-B14F-4D97-AF65-F5344CB8AC3E}">
        <p14:creationId xmlns:p14="http://schemas.microsoft.com/office/powerpoint/2010/main" val="1331832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Screenshot CWGC website https://www.cwgc.org/</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10</a:t>
            </a:fld>
            <a:endParaRPr lang="en-US"/>
          </a:p>
        </p:txBody>
      </p:sp>
    </p:spTree>
    <p:extLst>
      <p:ext uri="{BB962C8B-B14F-4D97-AF65-F5344CB8AC3E}">
        <p14:creationId xmlns:p14="http://schemas.microsoft.com/office/powerpoint/2010/main" val="3344161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dirty="0"/>
              <a:t>An opportunity to recognise, remember and humanise a local person who has been a name on a memorial but might not have been thought about as an actual person in a very long time.</a:t>
            </a:r>
          </a:p>
          <a:p>
            <a:endParaRPr lang="en-GB" dirty="0"/>
          </a:p>
          <a:p>
            <a:r>
              <a:rPr lang="en-GB" dirty="0"/>
              <a:t>Image: Commemorative Certificate courtesy of CWGC </a:t>
            </a:r>
          </a:p>
        </p:txBody>
      </p:sp>
      <p:sp>
        <p:nvSpPr>
          <p:cNvPr id="4" name="Slide Number Placeholder 3"/>
          <p:cNvSpPr>
            <a:spLocks noGrp="1"/>
          </p:cNvSpPr>
          <p:nvPr>
            <p:ph type="sldNum" sz="quarter" idx="5"/>
          </p:nvPr>
        </p:nvSpPr>
        <p:spPr/>
        <p:txBody>
          <a:bodyPr/>
          <a:lstStyle/>
          <a:p>
            <a:fld id="{1AFFFB68-4C17-3C4E-8F1F-E2E74032E6C9}" type="slidenum">
              <a:rPr lang="en-US" smtClean="0"/>
              <a:t>11</a:t>
            </a:fld>
            <a:endParaRPr lang="en-US"/>
          </a:p>
        </p:txBody>
      </p:sp>
    </p:spTree>
    <p:extLst>
      <p:ext uri="{BB962C8B-B14F-4D97-AF65-F5344CB8AC3E}">
        <p14:creationId xmlns:p14="http://schemas.microsoft.com/office/powerpoint/2010/main" val="759294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65656"/>
                </a:solidFill>
                <a:effectLst/>
                <a:latin typeface="open-sans"/>
              </a:rPr>
              <a:t>Note: If your serviceperson’s body was never found, they may have their name inscribed on a memorial rather than a gravestone.</a:t>
            </a:r>
          </a:p>
          <a:p>
            <a:endParaRPr lang="en-GB" b="0" i="0" dirty="0">
              <a:solidFill>
                <a:srgbClr val="565656"/>
              </a:solidFill>
              <a:effectLst/>
              <a:latin typeface="open-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Screenshot CWGC website https://www.cwgc.org/</a:t>
            </a:r>
          </a:p>
          <a:p>
            <a:endParaRPr lang="en-GB" b="0" i="0" dirty="0">
              <a:solidFill>
                <a:srgbClr val="565656"/>
              </a:solidFill>
              <a:effectLst/>
              <a:latin typeface="open-sans"/>
            </a:endParaRPr>
          </a:p>
          <a:p>
            <a:endParaRPr lang="en-GB" b="0" i="0" dirty="0">
              <a:solidFill>
                <a:srgbClr val="565656"/>
              </a:solidFill>
              <a:effectLst/>
              <a:latin typeface="open-sans"/>
            </a:endParaRPr>
          </a:p>
          <a:p>
            <a:endParaRPr lang="en-GB" b="0" i="0" dirty="0">
              <a:solidFill>
                <a:srgbClr val="565656"/>
              </a:solidFill>
              <a:effectLst/>
              <a:latin typeface="open-sans"/>
            </a:endParaRPr>
          </a:p>
          <a:p>
            <a:endParaRPr lang="en-GB" dirty="0"/>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12</a:t>
            </a:fld>
            <a:endParaRPr lang="en-US"/>
          </a:p>
        </p:txBody>
      </p:sp>
    </p:spTree>
    <p:extLst>
      <p:ext uri="{BB962C8B-B14F-4D97-AF65-F5344CB8AC3E}">
        <p14:creationId xmlns:p14="http://schemas.microsoft.com/office/powerpoint/2010/main" val="3751584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65656"/>
                </a:solidFill>
                <a:effectLst/>
                <a:latin typeface="open-sans"/>
              </a:rPr>
              <a:t>Information provided: </a:t>
            </a:r>
          </a:p>
          <a:p>
            <a:r>
              <a:rPr lang="en-GB" b="0" i="0" dirty="0">
                <a:solidFill>
                  <a:srgbClr val="565656"/>
                </a:solidFill>
                <a:effectLst/>
                <a:latin typeface="open-sans"/>
              </a:rPr>
              <a:t>- facts and figures about the cemetery including its location and the total number of casualties commemorated.</a:t>
            </a:r>
          </a:p>
          <a:p>
            <a:r>
              <a:rPr lang="en-GB" b="0" i="0" dirty="0">
                <a:solidFill>
                  <a:srgbClr val="565656"/>
                </a:solidFill>
                <a:effectLst/>
                <a:latin typeface="open-sans"/>
              </a:rPr>
              <a:t>- photos of the cemetery</a:t>
            </a:r>
          </a:p>
          <a:p>
            <a:r>
              <a:rPr lang="en-GB" b="0" i="0" dirty="0">
                <a:solidFill>
                  <a:srgbClr val="565656"/>
                </a:solidFill>
                <a:effectLst/>
                <a:latin typeface="open-sans"/>
              </a:rPr>
              <a:t>- map of the location of the cemetery. This might give you a clue as to where your serviceperson died.</a:t>
            </a:r>
          </a:p>
          <a:p>
            <a:r>
              <a:rPr lang="en-GB" b="0" i="0" dirty="0">
                <a:solidFill>
                  <a:srgbClr val="565656"/>
                </a:solidFill>
                <a:effectLst/>
                <a:latin typeface="open-sans"/>
              </a:rPr>
              <a:t>Note, however, this isn’t always the case as bodies were sometimes moved and buried or reburied during or after the war</a:t>
            </a:r>
          </a:p>
          <a:p>
            <a:pPr algn="l"/>
            <a:r>
              <a:rPr lang="en-GB" b="0" i="0" dirty="0">
                <a:solidFill>
                  <a:srgbClr val="565656"/>
                </a:solidFill>
                <a:effectLst/>
                <a:latin typeface="open-sans"/>
              </a:rPr>
              <a:t>- History Information: provides information about the people buried or remembered at that site for example </a:t>
            </a:r>
            <a:r>
              <a:rPr lang="en-GB" sz="1200" i="1" dirty="0"/>
              <a:t>The great majority of those buried at Durnbach are </a:t>
            </a:r>
            <a:r>
              <a:rPr lang="en-GB" sz="1200" i="1" u="sng" dirty="0"/>
              <a:t>airmen shot down over different parts of Germany and brought here from their scattered graves </a:t>
            </a:r>
            <a:r>
              <a:rPr lang="en-GB" sz="1200" i="1" dirty="0"/>
              <a:t>by the Army Graves Service. </a:t>
            </a:r>
          </a:p>
          <a:p>
            <a:endParaRPr lang="en-GB" b="0" i="0" dirty="0">
              <a:solidFill>
                <a:srgbClr val="565656"/>
              </a:solidFill>
              <a:effectLst/>
              <a:latin typeface="open-sans"/>
            </a:endParaRPr>
          </a:p>
          <a:p>
            <a:endParaRPr lang="en-GB" b="0" i="0" dirty="0">
              <a:solidFill>
                <a:srgbClr val="565656"/>
              </a:solidFill>
              <a:effectLst/>
              <a:latin typeface="open-sans"/>
            </a:endParaRPr>
          </a:p>
          <a:p>
            <a:r>
              <a:rPr lang="en-GB" b="0" i="0" dirty="0">
                <a:solidFill>
                  <a:srgbClr val="565656"/>
                </a:solidFill>
                <a:effectLst/>
                <a:latin typeface="open-sans"/>
              </a:rPr>
              <a:t>You may also find that people remembered at a site are linked to a particular battle, period in the war or branch of armed forces.</a:t>
            </a:r>
          </a:p>
          <a:p>
            <a:endParaRPr lang="en-GB" b="0" i="0" dirty="0">
              <a:solidFill>
                <a:srgbClr val="565656"/>
              </a:solidFill>
              <a:effectLst/>
              <a:latin typeface="open-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565656"/>
                </a:solidFill>
                <a:effectLst/>
                <a:latin typeface="open-sans"/>
              </a:rPr>
              <a:t>Images:</a:t>
            </a:r>
            <a:r>
              <a:rPr lang="en-GB" dirty="0"/>
              <a:t> Screenshots CWGC website https://www.cwgc.org/</a:t>
            </a:r>
          </a:p>
          <a:p>
            <a:endParaRPr lang="en-GB" b="0" i="0" dirty="0">
              <a:solidFill>
                <a:srgbClr val="565656"/>
              </a:solidFill>
              <a:effectLst/>
              <a:latin typeface="open-sans"/>
            </a:endParaRPr>
          </a:p>
          <a:p>
            <a:endParaRPr lang="en-GB" b="0" i="0" dirty="0">
              <a:solidFill>
                <a:srgbClr val="565656"/>
              </a:solidFill>
              <a:effectLst/>
              <a:latin typeface="open-sans"/>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14</a:t>
            </a:fld>
            <a:endParaRPr lang="en-US"/>
          </a:p>
        </p:txBody>
      </p:sp>
    </p:spTree>
    <p:extLst>
      <p:ext uri="{BB962C8B-B14F-4D97-AF65-F5344CB8AC3E}">
        <p14:creationId xmlns:p14="http://schemas.microsoft.com/office/powerpoint/2010/main" val="1413747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larger cemeteries, download a cemetery plan. Note. Not always available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Screenshot CWGC website https://www.cwgc.org/</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15</a:t>
            </a:fld>
            <a:endParaRPr lang="en-US"/>
          </a:p>
        </p:txBody>
      </p:sp>
    </p:spTree>
    <p:extLst>
      <p:ext uri="{BB962C8B-B14F-4D97-AF65-F5344CB8AC3E}">
        <p14:creationId xmlns:p14="http://schemas.microsoft.com/office/powerpoint/2010/main" val="2521136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plot information from your serviceperson details to locate approximately where your serviceperson is buried if you were to be able to visit the cemetery and pay your respects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Plan of Durnbach Cemetery courtesy of CWGC website https://www.cwgc.org/</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16</a:t>
            </a:fld>
            <a:endParaRPr lang="en-US"/>
          </a:p>
        </p:txBody>
      </p:sp>
    </p:spTree>
    <p:extLst>
      <p:ext uri="{BB962C8B-B14F-4D97-AF65-F5344CB8AC3E}">
        <p14:creationId xmlns:p14="http://schemas.microsoft.com/office/powerpoint/2010/main" val="3123602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2: Screenshot Google Street View. Image Capture</a:t>
            </a:r>
            <a:r>
              <a:rPr lang="en-GB"/>
              <a:t>: Aug 2022 </a:t>
            </a:r>
            <a:r>
              <a:rPr lang="en-GB" sz="1200" b="0" i="0" kern="1200">
                <a:solidFill>
                  <a:schemeClr val="tx1"/>
                </a:solidFill>
                <a:effectLst/>
                <a:latin typeface="+mn-lt"/>
                <a:ea typeface="+mn-ea"/>
                <a:cs typeface="+mn-cs"/>
              </a:rPr>
              <a:t>© 2025 Google</a:t>
            </a:r>
            <a:endParaRPr lang="en-GB" dirty="0"/>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17</a:t>
            </a:fld>
            <a:endParaRPr lang="en-US"/>
          </a:p>
        </p:txBody>
      </p:sp>
    </p:spTree>
    <p:extLst>
      <p:ext uri="{BB962C8B-B14F-4D97-AF65-F5344CB8AC3E}">
        <p14:creationId xmlns:p14="http://schemas.microsoft.com/office/powerpoint/2010/main" val="1054151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Explore other casualties remembered at the site. </a:t>
            </a:r>
          </a:p>
          <a:p>
            <a:r>
              <a:rPr lang="en-GB" dirty="0"/>
              <a:t>Return to the details about Durnbach Cemetery and click on find these casualties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Screenshot CWGC website https://www.cwgc.org/</a:t>
            </a:r>
          </a:p>
          <a:p>
            <a:endParaRPr lang="en-GB" b="0" i="0" dirty="0">
              <a:solidFill>
                <a:srgbClr val="565656"/>
              </a:solidFill>
              <a:effectLst/>
              <a:latin typeface="open-sans"/>
            </a:endParaRPr>
          </a:p>
          <a:p>
            <a:endParaRPr lang="en-GB" b="0" i="0" dirty="0">
              <a:solidFill>
                <a:srgbClr val="565656"/>
              </a:solidFill>
              <a:effectLst/>
              <a:latin typeface="open-sans"/>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18</a:t>
            </a:fld>
            <a:endParaRPr lang="en-US"/>
          </a:p>
        </p:txBody>
      </p:sp>
    </p:spTree>
    <p:extLst>
      <p:ext uri="{BB962C8B-B14F-4D97-AF65-F5344CB8AC3E}">
        <p14:creationId xmlns:p14="http://schemas.microsoft.com/office/powerpoint/2010/main" val="3248139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View list of names from CWGC’s database. These are all people remembered at the cemetery you are exploring</a:t>
            </a:r>
          </a:p>
          <a:p>
            <a:endParaRPr lang="en-GB" dirty="0"/>
          </a:p>
          <a:p>
            <a:r>
              <a:rPr lang="en-GB" dirty="0"/>
              <a:t>Scroll through, sort or refine the data online.</a:t>
            </a:r>
          </a:p>
          <a:p>
            <a:r>
              <a:rPr lang="en-GB" dirty="0"/>
              <a:t>Or download a spreadsheet of the data…..</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Screenshot CWGC website https://www.cwgc.org/</a:t>
            </a:r>
          </a:p>
          <a:p>
            <a:endParaRPr lang="en-GB" b="0" i="0" dirty="0">
              <a:solidFill>
                <a:srgbClr val="565656"/>
              </a:solidFill>
              <a:effectLst/>
              <a:latin typeface="open-sans"/>
            </a:endParaRPr>
          </a:p>
          <a:p>
            <a:endParaRPr lang="en-GB" b="0" i="0" dirty="0">
              <a:solidFill>
                <a:srgbClr val="565656"/>
              </a:solidFill>
              <a:effectLst/>
              <a:latin typeface="open-sans"/>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19</a:t>
            </a:fld>
            <a:endParaRPr lang="en-US"/>
          </a:p>
        </p:txBody>
      </p:sp>
    </p:spTree>
    <p:extLst>
      <p:ext uri="{BB962C8B-B14F-4D97-AF65-F5344CB8AC3E}">
        <p14:creationId xmlns:p14="http://schemas.microsoft.com/office/powerpoint/2010/main" val="2551699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Using the sort and filter buttons you might</a:t>
            </a:r>
          </a:p>
          <a:p>
            <a:pPr marL="171450" indent="-171450">
              <a:buFontTx/>
              <a:buChar char="-"/>
            </a:pPr>
            <a:endParaRPr lang="en-GB" dirty="0"/>
          </a:p>
          <a:p>
            <a:pPr marL="171450" indent="-171450">
              <a:buFontTx/>
              <a:buChar char="-"/>
            </a:pPr>
            <a:r>
              <a:rPr lang="en-GB" dirty="0"/>
              <a:t>Sort the data to see what branches of the armed forces people are from. Create bar graphs or present the data in multiple ways.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Sort the data to explore where people come from who are remembered at the site.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Use the filter function, type in the name of your town or village and see if anyone else remembered here is from your local area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Sort the data by “date of death”. See if anyone else died on the same day as your serviceperson and explore any links (e.g. same battalion, squadron etc)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 Casey is not the only person from 514 Squadron of the RAFVR who died on 24</a:t>
            </a:r>
            <a:r>
              <a:rPr lang="en-GB" baseline="30000" dirty="0"/>
              <a:t>th</a:t>
            </a:r>
            <a:r>
              <a:rPr lang="en-GB" dirty="0"/>
              <a:t> Dec 1934. This suggests that he died, along with others flying in the same plane. This is something else we might research further.</a:t>
            </a:r>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20</a:t>
            </a:fld>
            <a:endParaRPr lang="en-US"/>
          </a:p>
        </p:txBody>
      </p:sp>
    </p:spTree>
    <p:extLst>
      <p:ext uri="{BB962C8B-B14F-4D97-AF65-F5344CB8AC3E}">
        <p14:creationId xmlns:p14="http://schemas.microsoft.com/office/powerpoint/2010/main" val="295351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Image: © IWM (WMR-2529)</a:t>
            </a:r>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a:t>
            </a:fld>
            <a:endParaRPr lang="en-US"/>
          </a:p>
        </p:txBody>
      </p:sp>
    </p:spTree>
    <p:extLst>
      <p:ext uri="{BB962C8B-B14F-4D97-AF65-F5344CB8AC3E}">
        <p14:creationId xmlns:p14="http://schemas.microsoft.com/office/powerpoint/2010/main" val="2810079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the CWGC also holds, and has digitised, a number of documents linking to service people who are buried or remembered at their sites.</a:t>
            </a:r>
          </a:p>
          <a:p>
            <a:endParaRPr lang="en-GB" dirty="0"/>
          </a:p>
          <a:p>
            <a:r>
              <a:rPr lang="en-GB" dirty="0"/>
              <a:t>These include Grave Registration and Concentration Reports and Headstone Records.  All offer slightly different information and not all of them are available for every serviceperson in the database.</a:t>
            </a:r>
          </a:p>
          <a:p>
            <a:endParaRPr lang="en-GB" dirty="0"/>
          </a:p>
          <a:p>
            <a:r>
              <a:rPr lang="en-GB" dirty="0"/>
              <a:t>Found by scrolling down from the original serviceperson fact file.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Images: Screenshots CWGC website https://www.cwgc.org/</a:t>
            </a:r>
          </a:p>
          <a:p>
            <a:endParaRPr lang="en-GB" b="0" i="0" dirty="0">
              <a:solidFill>
                <a:srgbClr val="565656"/>
              </a:solidFill>
              <a:effectLst/>
              <a:latin typeface="open-sans"/>
            </a:endParaRPr>
          </a:p>
          <a:p>
            <a:endParaRPr lang="en-GB" b="0" i="0" dirty="0">
              <a:solidFill>
                <a:srgbClr val="565656"/>
              </a:solidFill>
              <a:effectLst/>
              <a:latin typeface="open-sans"/>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21</a:t>
            </a:fld>
            <a:endParaRPr lang="en-US"/>
          </a:p>
        </p:txBody>
      </p:sp>
    </p:spTree>
    <p:extLst>
      <p:ext uri="{BB962C8B-B14F-4D97-AF65-F5344CB8AC3E}">
        <p14:creationId xmlns:p14="http://schemas.microsoft.com/office/powerpoint/2010/main" val="349699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49D22-47CD-CD5F-517A-A89A7C5C0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62F5B-6B4B-C74A-3651-F27DA8A0AB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147044-DFD9-0C84-601C-E2AC14618D3F}"/>
              </a:ext>
            </a:extLst>
          </p:cNvPr>
          <p:cNvSpPr>
            <a:spLocks noGrp="1"/>
          </p:cNvSpPr>
          <p:nvPr>
            <p:ph type="body" idx="1"/>
          </p:nvPr>
        </p:nvSpPr>
        <p:spPr/>
        <p:txBody>
          <a:bodyPr/>
          <a:lstStyle/>
          <a:p>
            <a:r>
              <a:rPr lang="en-GB" dirty="0"/>
              <a:t>Finally, the CWGC also holds, and has digitised, a number of documents linking to service people who are buried or remembered at their sites.</a:t>
            </a:r>
          </a:p>
          <a:p>
            <a:endParaRPr lang="en-GB" dirty="0"/>
          </a:p>
          <a:p>
            <a:r>
              <a:rPr lang="en-GB" dirty="0"/>
              <a:t>These include Grave Registration and Concentration Reports and Headstone Records.  All offer slightly different information and not all of them are available for every serviceperson in the database.</a:t>
            </a:r>
          </a:p>
          <a:p>
            <a:endParaRPr lang="en-GB" dirty="0"/>
          </a:p>
          <a:p>
            <a:r>
              <a:rPr lang="en-GB" dirty="0"/>
              <a:t>Found by scrolling down from the original serviceperson fact file.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Images: Screenshots CWGC website https://www.cwgc.org/</a:t>
            </a:r>
          </a:p>
          <a:p>
            <a:endParaRPr lang="en-GB" dirty="0"/>
          </a:p>
          <a:p>
            <a:endParaRPr lang="en-GB" dirty="0"/>
          </a:p>
        </p:txBody>
      </p:sp>
      <p:sp>
        <p:nvSpPr>
          <p:cNvPr id="4" name="Slide Number Placeholder 3">
            <a:extLst>
              <a:ext uri="{FF2B5EF4-FFF2-40B4-BE49-F238E27FC236}">
                <a16:creationId xmlns:a16="http://schemas.microsoft.com/office/drawing/2014/main" id="{FFDC2696-B036-DCAB-63F4-AEEEB53A92B3}"/>
              </a:ext>
            </a:extLst>
          </p:cNvPr>
          <p:cNvSpPr>
            <a:spLocks noGrp="1"/>
          </p:cNvSpPr>
          <p:nvPr>
            <p:ph type="sldNum" sz="quarter" idx="5"/>
          </p:nvPr>
        </p:nvSpPr>
        <p:spPr/>
        <p:txBody>
          <a:bodyPr/>
          <a:lstStyle/>
          <a:p>
            <a:fld id="{1AFFFB68-4C17-3C4E-8F1F-E2E74032E6C9}" type="slidenum">
              <a:rPr lang="en-US" smtClean="0"/>
              <a:t>22</a:t>
            </a:fld>
            <a:endParaRPr lang="en-US"/>
          </a:p>
        </p:txBody>
      </p:sp>
    </p:spTree>
    <p:extLst>
      <p:ext uri="{BB962C8B-B14F-4D97-AF65-F5344CB8AC3E}">
        <p14:creationId xmlns:p14="http://schemas.microsoft.com/office/powerpoint/2010/main" val="1323921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Images: </a:t>
            </a:r>
            <a:r>
              <a:rPr lang="en-GB" b="0" i="0" dirty="0">
                <a:solidFill>
                  <a:srgbClr val="1F1F1F"/>
                </a:solidFill>
                <a:effectLst/>
                <a:latin typeface="Google Sans"/>
              </a:rPr>
              <a:t>©Historic England</a:t>
            </a:r>
            <a:endParaRPr lang="en-GB" sz="1200"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24</a:t>
            </a:fld>
            <a:endParaRPr lang="en-US"/>
          </a:p>
        </p:txBody>
      </p:sp>
    </p:spTree>
    <p:extLst>
      <p:ext uri="{BB962C8B-B14F-4D97-AF65-F5344CB8AC3E}">
        <p14:creationId xmlns:p14="http://schemas.microsoft.com/office/powerpoint/2010/main" val="2505501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Images: </a:t>
            </a:r>
            <a:r>
              <a:rPr lang="en-GB" b="0" i="0" dirty="0">
                <a:solidFill>
                  <a:srgbClr val="1F1F1F"/>
                </a:solidFill>
                <a:effectLst/>
                <a:latin typeface="Google Sans"/>
              </a:rPr>
              <a:t>©Historic England</a:t>
            </a:r>
            <a:endParaRPr lang="en-GB" sz="1200" dirty="0"/>
          </a:p>
          <a:p>
            <a:endParaRPr lang="en-GB" dirty="0"/>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25</a:t>
            </a:fld>
            <a:endParaRPr lang="en-US"/>
          </a:p>
        </p:txBody>
      </p:sp>
    </p:spTree>
    <p:extLst>
      <p:ext uri="{BB962C8B-B14F-4D97-AF65-F5344CB8AC3E}">
        <p14:creationId xmlns:p14="http://schemas.microsoft.com/office/powerpoint/2010/main" val="302313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CWGC are an organisation who are responsible for looking after war graves, </a:t>
            </a:r>
            <a:r>
              <a:rPr lang="en-GB" dirty="0" err="1"/>
              <a:t>cememteries</a:t>
            </a:r>
            <a:r>
              <a:rPr lang="en-GB" dirty="0"/>
              <a:t> and memorials </a:t>
            </a:r>
            <a:r>
              <a:rPr lang="en-GB" sz="1200" dirty="0"/>
              <a:t>across Europe and the World </a:t>
            </a:r>
            <a:r>
              <a:rPr lang="en-GB" dirty="0"/>
              <a:t>That are linked to WW1 and 2 as well as other conflicts past and present.</a:t>
            </a:r>
          </a:p>
          <a:p>
            <a:endParaRPr lang="en-GB" dirty="0"/>
          </a:p>
          <a:p>
            <a:r>
              <a:rPr lang="en-GB" dirty="0"/>
              <a:t>They predominantly care for graves cemeteries and memorials remembering those from the Commonwealth who died but they also sometimes look after </a:t>
            </a:r>
            <a:r>
              <a:rPr lang="en-GB" sz="1200" b="0" i="0" kern="1200" dirty="0">
                <a:solidFill>
                  <a:schemeClr val="tx1"/>
                </a:solidFill>
                <a:effectLst/>
                <a:latin typeface="+mn-lt"/>
                <a:ea typeface="+mn-ea"/>
                <a:cs typeface="+mn-cs"/>
              </a:rPr>
              <a:t>the graves of people from other nations who died in conflicts where Commonwealth forces have been involved. </a:t>
            </a:r>
            <a:r>
              <a:rPr lang="en-GB" dirty="0"/>
              <a:t>  </a:t>
            </a:r>
          </a:p>
          <a:p>
            <a:endParaRPr lang="en-GB" dirty="0"/>
          </a:p>
          <a:p>
            <a:r>
              <a:rPr lang="en-GB" dirty="0"/>
              <a:t>They are responsible for memorials of service people but also civilians for example those who died in the Blitz during WW2..</a:t>
            </a:r>
          </a:p>
          <a:p>
            <a:endParaRPr lang="en-GB" dirty="0"/>
          </a:p>
          <a:p>
            <a:r>
              <a:rPr lang="en-GB" dirty="0"/>
              <a:t>And most pertinent here they hold an online database providing details of the service people and civilians who died in the first and second world wars.  This means that we can search the database for the names of people listed on local war memorials to try to find out more about them.</a:t>
            </a:r>
          </a:p>
          <a:p>
            <a:endParaRPr lang="en-GB" dirty="0"/>
          </a:p>
          <a:p>
            <a:r>
              <a:rPr lang="en-GB" dirty="0"/>
              <a:t>Image: By Commonwealth War Graves Commission - Extracted from https://www.cwgc.org/media/noantj4i/report-of-the-special-committee-to-review-historical-inequalities-in-commemoration.pdf, Public Domain, https://en.wikipedia.org/w/index.php?curid=76106974</a:t>
            </a:r>
          </a:p>
        </p:txBody>
      </p:sp>
      <p:sp>
        <p:nvSpPr>
          <p:cNvPr id="4" name="Slide Number Placeholder 3"/>
          <p:cNvSpPr>
            <a:spLocks noGrp="1"/>
          </p:cNvSpPr>
          <p:nvPr>
            <p:ph type="sldNum" sz="quarter" idx="5"/>
          </p:nvPr>
        </p:nvSpPr>
        <p:spPr/>
        <p:txBody>
          <a:bodyPr/>
          <a:lstStyle/>
          <a:p>
            <a:fld id="{1AFFFB68-4C17-3C4E-8F1F-E2E74032E6C9}" type="slidenum">
              <a:rPr lang="en-US" smtClean="0"/>
              <a:t>3</a:t>
            </a:fld>
            <a:endParaRPr lang="en-US"/>
          </a:p>
        </p:txBody>
      </p:sp>
    </p:spTree>
    <p:extLst>
      <p:ext uri="{BB962C8B-B14F-4D97-AF65-F5344CB8AC3E}">
        <p14:creationId xmlns:p14="http://schemas.microsoft.com/office/powerpoint/2010/main" val="157228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this how to guide we will use Birkenhead Institute School WW2 memorial as an example to illustrate how you can find out more about a serviceperson listed on a war memorial using the CWWC website.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sz="1200" b="0" i="0" kern="1200" dirty="0">
                <a:solidFill>
                  <a:schemeClr val="tx1"/>
                </a:solidFill>
                <a:effectLst/>
                <a:latin typeface="+mn-lt"/>
                <a:ea typeface="+mn-ea"/>
                <a:cs typeface="+mn-cs"/>
              </a:rPr>
              <a:t>© IWM (WMR-2529)</a:t>
            </a:r>
            <a:endParaRPr lang="en-GB" dirty="0"/>
          </a:p>
          <a:p>
            <a:endParaRPr lang="en-GB" dirty="0"/>
          </a:p>
          <a:p>
            <a:endParaRPr lang="en-GB" dirty="0"/>
          </a:p>
          <a:p>
            <a:endParaRPr lang="en-GB" dirty="0"/>
          </a:p>
          <a:p>
            <a:r>
              <a:rPr lang="en-GB" dirty="0"/>
              <a:t>Image: </a:t>
            </a:r>
            <a:r>
              <a:rPr lang="en-GB" b="0" i="0" dirty="0">
                <a:solidFill>
                  <a:srgbClr val="333333"/>
                </a:solidFill>
                <a:effectLst/>
                <a:latin typeface="Interface"/>
              </a:rPr>
              <a:t>© (WMR-2529)</a:t>
            </a:r>
            <a:endParaRPr lang="en-GB" dirty="0"/>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4</a:t>
            </a:fld>
            <a:endParaRPr lang="en-US"/>
          </a:p>
        </p:txBody>
      </p:sp>
    </p:spTree>
    <p:extLst>
      <p:ext uri="{BB962C8B-B14F-4D97-AF65-F5344CB8AC3E}">
        <p14:creationId xmlns:p14="http://schemas.microsoft.com/office/powerpoint/2010/main" val="2950367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all soldiers listed on war memorials are easily identifiable on the CWGC website.  You may need to search more than one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sz="1200" b="0" i="0" kern="1200" dirty="0">
                <a:solidFill>
                  <a:schemeClr val="tx1"/>
                </a:solidFill>
                <a:effectLst/>
                <a:latin typeface="+mn-lt"/>
                <a:ea typeface="+mn-ea"/>
                <a:cs typeface="+mn-cs"/>
              </a:rPr>
              <a:t>© IWM (WMR-2529)</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5</a:t>
            </a:fld>
            <a:endParaRPr lang="en-US"/>
          </a:p>
        </p:txBody>
      </p:sp>
    </p:spTree>
    <p:extLst>
      <p:ext uri="{BB962C8B-B14F-4D97-AF65-F5344CB8AC3E}">
        <p14:creationId xmlns:p14="http://schemas.microsoft.com/office/powerpoint/2010/main" val="2216334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CWGC home page, select Find Records and then Find War Dead</a:t>
            </a:r>
          </a:p>
          <a:p>
            <a:endParaRPr lang="en-GB" dirty="0"/>
          </a:p>
          <a:p>
            <a:r>
              <a:rPr lang="en-GB" dirty="0"/>
              <a:t>Image: Screenshot CWGC website https://www.cwgc.org/</a:t>
            </a:r>
          </a:p>
        </p:txBody>
      </p:sp>
      <p:sp>
        <p:nvSpPr>
          <p:cNvPr id="4" name="Slide Number Placeholder 3"/>
          <p:cNvSpPr>
            <a:spLocks noGrp="1"/>
          </p:cNvSpPr>
          <p:nvPr>
            <p:ph type="sldNum" sz="quarter" idx="5"/>
          </p:nvPr>
        </p:nvSpPr>
        <p:spPr/>
        <p:txBody>
          <a:bodyPr/>
          <a:lstStyle/>
          <a:p>
            <a:fld id="{1AFFFB68-4C17-3C4E-8F1F-E2E74032E6C9}" type="slidenum">
              <a:rPr lang="en-US" smtClean="0"/>
              <a:t>6</a:t>
            </a:fld>
            <a:endParaRPr lang="en-US"/>
          </a:p>
        </p:txBody>
      </p:sp>
    </p:spTree>
    <p:extLst>
      <p:ext uri="{BB962C8B-B14F-4D97-AF65-F5344CB8AC3E}">
        <p14:creationId xmlns:p14="http://schemas.microsoft.com/office/powerpoint/2010/main" val="2234907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Complete as many details as known.</a:t>
            </a:r>
          </a:p>
          <a:p>
            <a:r>
              <a:rPr lang="en-GB" dirty="0"/>
              <a:t>Click on search</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Screenshot CWGC website https://www.cwgc.org/</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7</a:t>
            </a:fld>
            <a:endParaRPr lang="en-US"/>
          </a:p>
        </p:txBody>
      </p:sp>
    </p:spTree>
    <p:extLst>
      <p:ext uri="{BB962C8B-B14F-4D97-AF65-F5344CB8AC3E}">
        <p14:creationId xmlns:p14="http://schemas.microsoft.com/office/powerpoint/2010/main" val="41484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get too many results or none at all you would need to select a different serviceperson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on “more details” to find out more about the people who may be your serviceperson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Screenshot CWGC website https://www.cwgc.org/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8</a:t>
            </a:fld>
            <a:endParaRPr lang="en-US"/>
          </a:p>
        </p:txBody>
      </p:sp>
    </p:spTree>
    <p:extLst>
      <p:ext uri="{BB962C8B-B14F-4D97-AF65-F5344CB8AC3E}">
        <p14:creationId xmlns:p14="http://schemas.microsoft.com/office/powerpoint/2010/main" val="234492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err="1"/>
              <a:t>Factfile</a:t>
            </a:r>
            <a:r>
              <a:rPr lang="en-GB" dirty="0"/>
              <a:t> about William Anthony Casey </a:t>
            </a:r>
          </a:p>
          <a:p>
            <a:r>
              <a:rPr lang="en-GB" dirty="0"/>
              <a:t>View first the additional information section.  If no additional information available, perhaps because the body was never formally identified, you will need to choose another name from the memorial and start again. There is no way of confirming that the person listed here is the same person listed on the memorial.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Screenshot CWGC website https://www.cwgc.org/</a:t>
            </a:r>
          </a:p>
          <a:p>
            <a:endParaRPr lang="en-GB" dirty="0"/>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9</a:t>
            </a:fld>
            <a:endParaRPr lang="en-US"/>
          </a:p>
        </p:txBody>
      </p:sp>
    </p:spTree>
    <p:extLst>
      <p:ext uri="{BB962C8B-B14F-4D97-AF65-F5344CB8AC3E}">
        <p14:creationId xmlns:p14="http://schemas.microsoft.com/office/powerpoint/2010/main" val="667395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Front Cover - Single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63036-2AAB-6E04-89BC-E62DFBB81AC4}"/>
              </a:ext>
            </a:extLst>
          </p:cNvPr>
          <p:cNvSpPr>
            <a:spLocks noGrp="1"/>
          </p:cNvSpPr>
          <p:nvPr>
            <p:ph type="title"/>
          </p:nvPr>
        </p:nvSpPr>
        <p:spPr>
          <a:xfrm>
            <a:off x="0" y="-1404622"/>
            <a:ext cx="10515600" cy="1325563"/>
          </a:xfrm>
          <a:prstGeom prst="rect">
            <a:avLst/>
          </a:prstGeom>
        </p:spPr>
        <p:txBody>
          <a:bodyPr/>
          <a:lstStyle>
            <a:lvl1pPr>
              <a:defRPr baseline="0">
                <a:solidFill>
                  <a:srgbClr val="65B9E4"/>
                </a:solidFill>
              </a:defRPr>
            </a:lvl1pPr>
          </a:lstStyle>
          <a:p>
            <a:r>
              <a:rPr lang="en-GB" dirty="0"/>
              <a:t>Click to edit Master title style</a:t>
            </a:r>
            <a:endParaRPr lang="en-US" dirty="0"/>
          </a:p>
        </p:txBody>
      </p:sp>
      <p:grpSp>
        <p:nvGrpSpPr>
          <p:cNvPr id="7" name="Group 2">
            <a:extLst>
              <a:ext uri="{FF2B5EF4-FFF2-40B4-BE49-F238E27FC236}">
                <a16:creationId xmlns:a16="http://schemas.microsoft.com/office/drawing/2014/main" id="{369C1781-720E-1D93-58A4-0181FF076ECE}"/>
              </a:ext>
              <a:ext uri="{C183D7F6-B498-43B3-948B-1728B52AA6E4}">
                <adec:decorative xmlns:adec="http://schemas.microsoft.com/office/drawing/2017/decorative" val="1"/>
              </a:ext>
            </a:extLst>
          </p:cNvPr>
          <p:cNvGrpSpPr/>
          <p:nvPr userDrawn="1"/>
        </p:nvGrpSpPr>
        <p:grpSpPr>
          <a:xfrm>
            <a:off x="-2" y="0"/>
            <a:ext cx="4122821" cy="6858000"/>
            <a:chOff x="0" y="0"/>
            <a:chExt cx="1825933" cy="3408051"/>
          </a:xfrm>
          <a:solidFill>
            <a:srgbClr val="4884EE"/>
          </a:solidFill>
        </p:grpSpPr>
        <p:sp>
          <p:nvSpPr>
            <p:cNvPr id="8" name="Freeform 3">
              <a:extLst>
                <a:ext uri="{FF2B5EF4-FFF2-40B4-BE49-F238E27FC236}">
                  <a16:creationId xmlns:a16="http://schemas.microsoft.com/office/drawing/2014/main" id="{A3C66558-6BC5-3EAF-D9D4-3E5DD05ACF55}"/>
                </a:ext>
                <a:ext uri="{C183D7F6-B498-43B3-948B-1728B52AA6E4}">
                  <adec:decorative xmlns:adec="http://schemas.microsoft.com/office/drawing/2017/decorative" val="1"/>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grpFill/>
          </p:spPr>
          <p:txBody>
            <a:bodyPr/>
            <a:lstStyle/>
            <a:p>
              <a:endParaRPr lang="en-US" dirty="0"/>
            </a:p>
          </p:txBody>
        </p:sp>
      </p:grpSp>
      <p:sp>
        <p:nvSpPr>
          <p:cNvPr id="10" name="TextBox 9">
            <a:extLst>
              <a:ext uri="{FF2B5EF4-FFF2-40B4-BE49-F238E27FC236}">
                <a16:creationId xmlns:a16="http://schemas.microsoft.com/office/drawing/2014/main" id="{69E87A62-87CE-37A0-C03A-E79436DB79B7}"/>
              </a:ext>
            </a:extLst>
          </p:cNvPr>
          <p:cNvSpPr txBox="1"/>
          <p:nvPr userDrawn="1"/>
        </p:nvSpPr>
        <p:spPr>
          <a:xfrm>
            <a:off x="343407" y="1693087"/>
            <a:ext cx="3857005" cy="707886"/>
          </a:xfrm>
          <a:prstGeom prst="rect">
            <a:avLst/>
          </a:prstGeom>
          <a:noFill/>
        </p:spPr>
        <p:txBody>
          <a:bodyPr wrap="square" lIns="0" rIns="90000" rtlCol="0">
            <a:spAutoFit/>
          </a:bodyPr>
          <a:lstStyle/>
          <a:p>
            <a:r>
              <a:rPr lang="en-US" sz="4000" b="1" i="0" baseline="0" dirty="0">
                <a:solidFill>
                  <a:schemeClr val="bg1"/>
                </a:solidFill>
                <a:latin typeface="Arial" panose="020B0604020202020204" pitchFamily="34" charset="0"/>
              </a:rPr>
              <a:t>Education</a:t>
            </a:r>
          </a:p>
        </p:txBody>
      </p:sp>
      <p:sp>
        <p:nvSpPr>
          <p:cNvPr id="3" name="Subtitle 2">
            <a:extLst>
              <a:ext uri="{FF2B5EF4-FFF2-40B4-BE49-F238E27FC236}">
                <a16:creationId xmlns:a16="http://schemas.microsoft.com/office/drawing/2014/main" id="{22867521-F3A6-44BC-B943-55AC31C43580}"/>
              </a:ext>
            </a:extLst>
          </p:cNvPr>
          <p:cNvSpPr>
            <a:spLocks noGrp="1"/>
          </p:cNvSpPr>
          <p:nvPr>
            <p:ph type="subTitle" idx="1" hasCustomPrompt="1"/>
          </p:nvPr>
        </p:nvSpPr>
        <p:spPr>
          <a:xfrm>
            <a:off x="365709" y="2559090"/>
            <a:ext cx="3578970" cy="2410371"/>
          </a:xfrm>
          <a:prstGeom prst="rect">
            <a:avLst/>
          </a:prstGeom>
        </p:spPr>
        <p:txBody>
          <a:bodyPr lIns="0"/>
          <a:lstStyle>
            <a:lvl1pPr marL="0" marR="0" indent="0" algn="l" defTabSz="914400" rtl="0" eaLnBrk="1" fontAlgn="auto" latinLnBrk="0" hangingPunct="1">
              <a:lnSpc>
                <a:spcPct val="100000"/>
              </a:lnSpc>
              <a:spcBef>
                <a:spcPts val="1000"/>
              </a:spcBef>
              <a:spcAft>
                <a:spcPts val="0"/>
              </a:spcAft>
              <a:buClrTx/>
              <a:buSzTx/>
              <a:buFontTx/>
              <a:buNone/>
              <a:tabLst/>
              <a:defRPr sz="24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Title here</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4122819" y="0"/>
            <a:ext cx="8069181" cy="6858000"/>
          </a:xfrm>
          <a:prstGeom prst="rect">
            <a:avLst/>
          </a:prstGeom>
        </p:spPr>
        <p:txBody>
          <a:bodyPr/>
          <a:lstStyle/>
          <a:p>
            <a:endParaRPr lang="en-US" dirty="0"/>
          </a:p>
        </p:txBody>
      </p:sp>
      <p:pic>
        <p:nvPicPr>
          <p:cNvPr id="5" name="Picture 4" descr="A black background with a black square&#10;&#10;AI-generated content may be incorrect.">
            <a:extLst>
              <a:ext uri="{FF2B5EF4-FFF2-40B4-BE49-F238E27FC236}">
                <a16:creationId xmlns:a16="http://schemas.microsoft.com/office/drawing/2014/main" id="{9FA119A7-2D46-F6BE-F2EF-F213BF229750}"/>
              </a:ext>
            </a:extLst>
          </p:cNvPr>
          <p:cNvPicPr>
            <a:picLocks noChangeAspect="1"/>
          </p:cNvPicPr>
          <p:nvPr userDrawn="1"/>
        </p:nvPicPr>
        <p:blipFill>
          <a:blip r:embed="rId2"/>
          <a:stretch>
            <a:fillRect/>
          </a:stretch>
        </p:blipFill>
        <p:spPr>
          <a:xfrm>
            <a:off x="149149" y="485985"/>
            <a:ext cx="1980733" cy="921271"/>
          </a:xfrm>
          <a:prstGeom prst="rect">
            <a:avLst/>
          </a:prstGeom>
        </p:spPr>
      </p:pic>
    </p:spTree>
    <p:extLst>
      <p:ext uri="{BB962C8B-B14F-4D97-AF65-F5344CB8AC3E}">
        <p14:creationId xmlns:p14="http://schemas.microsoft.com/office/powerpoint/2010/main" val="1079897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ntent-Polaroid-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4961834" cy="1099374"/>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8" y="1780413"/>
            <a:ext cx="5905354" cy="426647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13">
            <a:extLst>
              <a:ext uri="{FF2B5EF4-FFF2-40B4-BE49-F238E27FC236}">
                <a16:creationId xmlns:a16="http://schemas.microsoft.com/office/drawing/2014/main" id="{DBE7C6AD-9EF4-C8BD-F254-F9A43B87974C}"/>
              </a:ext>
              <a:ext uri="{C183D7F6-B498-43B3-948B-1728B52AA6E4}">
                <adec:decorative xmlns:adec="http://schemas.microsoft.com/office/drawing/2017/decorative" val="1"/>
              </a:ext>
            </a:extLst>
          </p:cNvPr>
          <p:cNvSpPr>
            <a:spLocks noGrp="1"/>
          </p:cNvSpPr>
          <p:nvPr>
            <p:ph type="pic" sz="quarter" idx="11" hasCustomPrompt="1"/>
          </p:nvPr>
        </p:nvSpPr>
        <p:spPr>
          <a:xfrm rot="20733588">
            <a:off x="5851663" y="42543"/>
            <a:ext cx="3533443" cy="3821993"/>
          </a:xfrm>
          <a:prstGeom prst="rect">
            <a:avLst/>
          </a:prstGeom>
          <a:blipFill>
            <a:blip r:embed="rId2"/>
            <a:stretch>
              <a:fillRect l="-412" r="-412"/>
            </a:stretch>
          </a:blipFill>
        </p:spPr>
        <p:txBody>
          <a:bodyPr/>
          <a:lstStyle/>
          <a:p>
            <a:r>
              <a:rPr lang="en-US"/>
              <a:t> </a:t>
            </a:r>
          </a:p>
        </p:txBody>
      </p:sp>
      <p:sp>
        <p:nvSpPr>
          <p:cNvPr id="3" name="Picture Placeholder 13">
            <a:extLst>
              <a:ext uri="{FF2B5EF4-FFF2-40B4-BE49-F238E27FC236}">
                <a16:creationId xmlns:a16="http://schemas.microsoft.com/office/drawing/2014/main" id="{AF10C154-B5F4-2AB9-E4DC-9B98B67E4EC8}"/>
              </a:ext>
            </a:extLst>
          </p:cNvPr>
          <p:cNvSpPr>
            <a:spLocks noGrp="1"/>
          </p:cNvSpPr>
          <p:nvPr>
            <p:ph type="pic" sz="quarter" idx="12"/>
          </p:nvPr>
        </p:nvSpPr>
        <p:spPr>
          <a:xfrm rot="20733588">
            <a:off x="6138793" y="244200"/>
            <a:ext cx="2945160" cy="2762675"/>
          </a:xfrm>
          <a:prstGeom prst="rect">
            <a:avLst/>
          </a:prstGeom>
        </p:spPr>
        <p:txBody>
          <a:bodyPr/>
          <a:lstStyle/>
          <a:p>
            <a:endParaRPr lang="en-US"/>
          </a:p>
        </p:txBody>
      </p:sp>
      <p:sp>
        <p:nvSpPr>
          <p:cNvPr id="13" name="Washi">
            <a:extLst>
              <a:ext uri="{FF2B5EF4-FFF2-40B4-BE49-F238E27FC236}">
                <a16:creationId xmlns:a16="http://schemas.microsoft.com/office/drawing/2014/main" id="{3D843452-DDC2-464B-128D-56EE03D75799}"/>
              </a:ext>
              <a:ext uri="{C183D7F6-B498-43B3-948B-1728B52AA6E4}">
                <adec:decorative xmlns:adec="http://schemas.microsoft.com/office/drawing/2017/decorative" val="1"/>
              </a:ext>
            </a:extLst>
          </p:cNvPr>
          <p:cNvSpPr>
            <a:spLocks noGrp="1"/>
          </p:cNvSpPr>
          <p:nvPr>
            <p:ph type="pic" sz="quarter" idx="26" hasCustomPrompt="1"/>
          </p:nvPr>
        </p:nvSpPr>
        <p:spPr>
          <a:xfrm>
            <a:off x="8897031" y="1148588"/>
            <a:ext cx="2836863" cy="631825"/>
          </a:xfrm>
          <a:prstGeom prst="rect">
            <a:avLst/>
          </a:prstGeom>
          <a:blipFill>
            <a:blip r:embed="rId3"/>
            <a:stretch>
              <a:fillRect/>
            </a:stretch>
          </a:blipFill>
        </p:spPr>
        <p:txBody>
          <a:bodyPr/>
          <a:lstStyle/>
          <a:p>
            <a:r>
              <a:rPr lang="en-US" dirty="0"/>
              <a:t> </a:t>
            </a:r>
          </a:p>
        </p:txBody>
      </p:sp>
      <p:sp>
        <p:nvSpPr>
          <p:cNvPr id="6" name="Text Placeholder">
            <a:extLst>
              <a:ext uri="{FF2B5EF4-FFF2-40B4-BE49-F238E27FC236}">
                <a16:creationId xmlns:a16="http://schemas.microsoft.com/office/drawing/2014/main" id="{FD7BA617-E113-D9F9-7D00-48C495758257}"/>
              </a:ext>
            </a:extLst>
          </p:cNvPr>
          <p:cNvSpPr>
            <a:spLocks noGrp="1"/>
          </p:cNvSpPr>
          <p:nvPr>
            <p:ph type="body" sz="quarter" idx="23"/>
          </p:nvPr>
        </p:nvSpPr>
        <p:spPr>
          <a:xfrm>
            <a:off x="9013845" y="1211200"/>
            <a:ext cx="2603237"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sp>
        <p:nvSpPr>
          <p:cNvPr id="4" name="Picture Placeholder 13">
            <a:extLst>
              <a:ext uri="{FF2B5EF4-FFF2-40B4-BE49-F238E27FC236}">
                <a16:creationId xmlns:a16="http://schemas.microsoft.com/office/drawing/2014/main" id="{67B0742A-D5AC-E9BC-AC04-0EAB1A6EE463}"/>
              </a:ext>
              <a:ext uri="{C183D7F6-B498-43B3-948B-1728B52AA6E4}">
                <adec:decorative xmlns:adec="http://schemas.microsoft.com/office/drawing/2017/decorative" val="1"/>
              </a:ext>
            </a:extLst>
          </p:cNvPr>
          <p:cNvSpPr>
            <a:spLocks noGrp="1"/>
          </p:cNvSpPr>
          <p:nvPr>
            <p:ph type="pic" sz="quarter" idx="13" hasCustomPrompt="1"/>
          </p:nvPr>
        </p:nvSpPr>
        <p:spPr>
          <a:xfrm rot="1268507">
            <a:off x="7916434" y="2772772"/>
            <a:ext cx="3554984" cy="3845293"/>
          </a:xfrm>
          <a:prstGeom prst="rect">
            <a:avLst/>
          </a:prstGeom>
          <a:blipFill>
            <a:blip r:embed="rId2"/>
            <a:stretch>
              <a:fillRect l="-412" r="-412"/>
            </a:stretch>
          </a:blipFill>
        </p:spPr>
        <p:txBody>
          <a:bodyPr/>
          <a:lstStyle/>
          <a:p>
            <a:r>
              <a:rPr lang="en-US"/>
              <a:t> </a:t>
            </a:r>
          </a:p>
        </p:txBody>
      </p:sp>
      <p:sp>
        <p:nvSpPr>
          <p:cNvPr id="5" name="Picture Placeholder 13">
            <a:extLst>
              <a:ext uri="{FF2B5EF4-FFF2-40B4-BE49-F238E27FC236}">
                <a16:creationId xmlns:a16="http://schemas.microsoft.com/office/drawing/2014/main" id="{AECF7057-A67D-92F7-5C78-311852F7C474}"/>
              </a:ext>
            </a:extLst>
          </p:cNvPr>
          <p:cNvSpPr>
            <a:spLocks noGrp="1"/>
          </p:cNvSpPr>
          <p:nvPr>
            <p:ph type="pic" sz="quarter" idx="14"/>
          </p:nvPr>
        </p:nvSpPr>
        <p:spPr>
          <a:xfrm rot="1268507">
            <a:off x="8441820" y="3060311"/>
            <a:ext cx="2878832" cy="2764023"/>
          </a:xfrm>
          <a:prstGeom prst="rect">
            <a:avLst/>
          </a:prstGeom>
        </p:spPr>
        <p:txBody>
          <a:bodyPr/>
          <a:lstStyle/>
          <a:p>
            <a:endParaRPr lang="en-US"/>
          </a:p>
        </p:txBody>
      </p:sp>
      <p:sp>
        <p:nvSpPr>
          <p:cNvPr id="10" name="Washi">
            <a:extLst>
              <a:ext uri="{FF2B5EF4-FFF2-40B4-BE49-F238E27FC236}">
                <a16:creationId xmlns:a16="http://schemas.microsoft.com/office/drawing/2014/main" id="{EC0D0A2A-79D8-C43B-BA57-BBEFE892C5D8}"/>
              </a:ext>
              <a:ext uri="{C183D7F6-B498-43B3-948B-1728B52AA6E4}">
                <adec:decorative xmlns:adec="http://schemas.microsoft.com/office/drawing/2017/decorative" val="1"/>
              </a:ext>
            </a:extLst>
          </p:cNvPr>
          <p:cNvSpPr>
            <a:spLocks noGrp="1"/>
          </p:cNvSpPr>
          <p:nvPr>
            <p:ph type="pic" sz="quarter" idx="25" hasCustomPrompt="1"/>
          </p:nvPr>
        </p:nvSpPr>
        <p:spPr>
          <a:xfrm>
            <a:off x="6496050" y="6057900"/>
            <a:ext cx="2836863" cy="631825"/>
          </a:xfrm>
          <a:prstGeom prst="rect">
            <a:avLst/>
          </a:prstGeom>
          <a:blipFill>
            <a:blip r:embed="rId3"/>
            <a:stretch>
              <a:fillRect/>
            </a:stretch>
          </a:blipFill>
        </p:spPr>
        <p:txBody>
          <a:bodyPr/>
          <a:lstStyle/>
          <a:p>
            <a:r>
              <a:rPr lang="en-US" dirty="0"/>
              <a:t> </a:t>
            </a:r>
          </a:p>
        </p:txBody>
      </p:sp>
      <p:sp>
        <p:nvSpPr>
          <p:cNvPr id="8" name="Text Placeholder 41">
            <a:extLst>
              <a:ext uri="{FF2B5EF4-FFF2-40B4-BE49-F238E27FC236}">
                <a16:creationId xmlns:a16="http://schemas.microsoft.com/office/drawing/2014/main" id="{5E7A1B5F-101B-7A92-3AEC-2AF04A484F8D}"/>
              </a:ext>
            </a:extLst>
          </p:cNvPr>
          <p:cNvSpPr>
            <a:spLocks noGrp="1"/>
          </p:cNvSpPr>
          <p:nvPr>
            <p:ph type="body" sz="quarter" idx="24"/>
          </p:nvPr>
        </p:nvSpPr>
        <p:spPr>
          <a:xfrm>
            <a:off x="6496128" y="6179553"/>
            <a:ext cx="2603237"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spTree>
    <p:extLst>
      <p:ext uri="{BB962C8B-B14F-4D97-AF65-F5344CB8AC3E}">
        <p14:creationId xmlns:p14="http://schemas.microsoft.com/office/powerpoint/2010/main" val="2128206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 Title+Conten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rgbClr val="4884EE"/>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4320194"/>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2" name="AutoShape 5">
            <a:extLst>
              <a:ext uri="{FF2B5EF4-FFF2-40B4-BE49-F238E27FC236}">
                <a16:creationId xmlns:a16="http://schemas.microsoft.com/office/drawing/2014/main" id="{0686A806-8B99-4CCF-73F4-B0B3B2E13398}"/>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3" name="Group 2">
            <a:extLst>
              <a:ext uri="{FF2B5EF4-FFF2-40B4-BE49-F238E27FC236}">
                <a16:creationId xmlns:a16="http://schemas.microsoft.com/office/drawing/2014/main" id="{D19DB756-A867-6970-B27D-6C8088C7996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4" name="Freeform 3">
              <a:extLst>
                <a:ext uri="{FF2B5EF4-FFF2-40B4-BE49-F238E27FC236}">
                  <a16:creationId xmlns:a16="http://schemas.microsoft.com/office/drawing/2014/main" id="{CDB78576-8341-CDEB-52BF-A23029EEB7AE}"/>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E3A24FEE-C627-9178-2CB9-42A0686575D0}"/>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pic>
        <p:nvPicPr>
          <p:cNvPr id="6" name="Picture 5" descr="A logo with a black background&#10;&#10;AI-generated content may be incorrect.">
            <a:extLst>
              <a:ext uri="{FF2B5EF4-FFF2-40B4-BE49-F238E27FC236}">
                <a16:creationId xmlns:a16="http://schemas.microsoft.com/office/drawing/2014/main" id="{56E81F88-915F-1816-8C91-A867A1F587AA}"/>
              </a:ext>
            </a:extLst>
          </p:cNvPr>
          <p:cNvPicPr>
            <a:picLocks noChangeAspect="1"/>
          </p:cNvPicPr>
          <p:nvPr userDrawn="1"/>
        </p:nvPicPr>
        <p:blipFill>
          <a:blip r:embed="rId4"/>
          <a:stretch>
            <a:fillRect/>
          </a:stretch>
        </p:blipFill>
        <p:spPr>
          <a:xfrm>
            <a:off x="9846207" y="6095086"/>
            <a:ext cx="1686011" cy="784191"/>
          </a:xfrm>
          <a:prstGeom prst="rect">
            <a:avLst/>
          </a:prstGeom>
        </p:spPr>
      </p:pic>
    </p:spTree>
    <p:extLst>
      <p:ext uri="{BB962C8B-B14F-4D97-AF65-F5344CB8AC3E}">
        <p14:creationId xmlns:p14="http://schemas.microsoft.com/office/powerpoint/2010/main" val="8800285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ull Page - Title+Content - no footer">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rgbClr val="4884EE"/>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F1826450-9BA5-EA65-DD96-DC9A29EEDF6A}"/>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3" name="Freeform 3">
              <a:extLst>
                <a:ext uri="{FF2B5EF4-FFF2-40B4-BE49-F238E27FC236}">
                  <a16:creationId xmlns:a16="http://schemas.microsoft.com/office/drawing/2014/main" id="{5B108CE3-C1DA-993E-3308-D5542984B142}"/>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4" name="TextBox 3">
            <a:extLst>
              <a:ext uri="{FF2B5EF4-FFF2-40B4-BE49-F238E27FC236}">
                <a16:creationId xmlns:a16="http://schemas.microsoft.com/office/drawing/2014/main" id="{A7D7CF76-EDD8-348C-EEBB-FFF14D632F8B}"/>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771699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 Content Block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10B67-A54C-2859-F342-DD804B0F7164}"/>
              </a:ext>
            </a:extLst>
          </p:cNvPr>
          <p:cNvSpPr>
            <a:spLocks noGrp="1"/>
          </p:cNvSpPr>
          <p:nvPr>
            <p:ph type="title"/>
          </p:nvPr>
        </p:nvSpPr>
        <p:spPr>
          <a:xfrm>
            <a:off x="166687" y="-1032572"/>
            <a:ext cx="10515600" cy="982193"/>
          </a:xfrm>
        </p:spPr>
        <p:txBody>
          <a:bodyPr/>
          <a:lstStyle>
            <a:lvl1pPr>
              <a:defRPr baseline="0">
                <a:solidFill>
                  <a:srgbClr val="4884EE"/>
                </a:solidFill>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539926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4" name="Group 2">
            <a:extLst>
              <a:ext uri="{FF2B5EF4-FFF2-40B4-BE49-F238E27FC236}">
                <a16:creationId xmlns:a16="http://schemas.microsoft.com/office/drawing/2014/main" id="{9D3DEBF1-A726-4119-AA69-710F4FA9620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5" name="Freeform 3">
              <a:extLst>
                <a:ext uri="{FF2B5EF4-FFF2-40B4-BE49-F238E27FC236}">
                  <a16:creationId xmlns:a16="http://schemas.microsoft.com/office/drawing/2014/main" id="{EFC81186-7EDA-2755-7C48-0FBEB4CB69F0}"/>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6" name="TextBox 5">
            <a:extLst>
              <a:ext uri="{FF2B5EF4-FFF2-40B4-BE49-F238E27FC236}">
                <a16:creationId xmlns:a16="http://schemas.microsoft.com/office/drawing/2014/main" id="{C31CECC0-AE42-54C2-B744-639265443C39}"/>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pic>
        <p:nvPicPr>
          <p:cNvPr id="8" name="Picture 7" descr="A logo with a black background&#10;&#10;AI-generated content may be incorrect.">
            <a:extLst>
              <a:ext uri="{FF2B5EF4-FFF2-40B4-BE49-F238E27FC236}">
                <a16:creationId xmlns:a16="http://schemas.microsoft.com/office/drawing/2014/main" id="{924B26B4-BDBF-FF19-CD1D-F85A62B37E92}"/>
              </a:ext>
            </a:extLst>
          </p:cNvPr>
          <p:cNvPicPr>
            <a:picLocks noChangeAspect="1"/>
          </p:cNvPicPr>
          <p:nvPr userDrawn="1"/>
        </p:nvPicPr>
        <p:blipFill>
          <a:blip r:embed="rId4"/>
          <a:stretch>
            <a:fillRect/>
          </a:stretch>
        </p:blipFill>
        <p:spPr>
          <a:xfrm>
            <a:off x="9846207" y="6095086"/>
            <a:ext cx="1686011" cy="784191"/>
          </a:xfrm>
          <a:prstGeom prst="rect">
            <a:avLst/>
          </a:prstGeom>
        </p:spPr>
      </p:pic>
    </p:spTree>
    <p:extLst>
      <p:ext uri="{BB962C8B-B14F-4D97-AF65-F5344CB8AC3E}">
        <p14:creationId xmlns:p14="http://schemas.microsoft.com/office/powerpoint/2010/main" val="2056855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Statement">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858C5593-7A4D-F1CA-FAE6-FE2094900D82}"/>
              </a:ext>
            </a:extLst>
          </p:cNvPr>
          <p:cNvSpPr>
            <a:spLocks noGrp="1"/>
          </p:cNvSpPr>
          <p:nvPr>
            <p:ph type="title" hasCustomPrompt="1"/>
          </p:nvPr>
        </p:nvSpPr>
        <p:spPr>
          <a:xfrm>
            <a:off x="357185" y="759956"/>
            <a:ext cx="10996613" cy="710288"/>
          </a:xfrm>
          <a:prstGeom prst="rect">
            <a:avLst/>
          </a:prstGeom>
        </p:spPr>
        <p:txBody>
          <a:bodyPr lIns="0"/>
          <a:lstStyle>
            <a:lvl1pPr algn="ctr">
              <a:defRPr sz="4600" baseline="0">
                <a:solidFill>
                  <a:schemeClr val="tx1"/>
                </a:solidFill>
              </a:defRPr>
            </a:lvl1pPr>
          </a:lstStyle>
          <a:p>
            <a:r>
              <a:rPr lang="en-GB"/>
              <a:t>Click to edit – Big Statements</a:t>
            </a:r>
            <a:endParaRPr lang="en-US"/>
          </a:p>
        </p:txBody>
      </p:sp>
      <p:sp>
        <p:nvSpPr>
          <p:cNvPr id="4" name="Content Placeholder 2">
            <a:extLst>
              <a:ext uri="{FF2B5EF4-FFF2-40B4-BE49-F238E27FC236}">
                <a16:creationId xmlns:a16="http://schemas.microsoft.com/office/drawing/2014/main" id="{84AC80B6-5158-96C5-F3E2-F3233BB9C600}"/>
              </a:ext>
            </a:extLst>
          </p:cNvPr>
          <p:cNvSpPr>
            <a:spLocks noGrp="1"/>
          </p:cNvSpPr>
          <p:nvPr>
            <p:ph idx="1"/>
          </p:nvPr>
        </p:nvSpPr>
        <p:spPr>
          <a:xfrm>
            <a:off x="381885" y="2158706"/>
            <a:ext cx="10971915" cy="3631732"/>
          </a:xfrm>
          <a:prstGeom prst="rect">
            <a:avLst/>
          </a:prstGeom>
        </p:spPr>
        <p:txBody>
          <a:bodyPr lIns="0" rIns="90000"/>
          <a:lstStyle>
            <a:lvl1pPr marL="0" indent="0" algn="ctr">
              <a:buFontTx/>
              <a:buNone/>
              <a:defRPr sz="3200" b="1" i="0" baseline="0"/>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a:t>Click to edit Master text styles</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5" name="Group 2">
            <a:extLst>
              <a:ext uri="{FF2B5EF4-FFF2-40B4-BE49-F238E27FC236}">
                <a16:creationId xmlns:a16="http://schemas.microsoft.com/office/drawing/2014/main" id="{C351575D-B07A-53D8-CD9C-3745A2CEEA30}"/>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6" name="Freeform 3">
              <a:extLst>
                <a:ext uri="{FF2B5EF4-FFF2-40B4-BE49-F238E27FC236}">
                  <a16:creationId xmlns:a16="http://schemas.microsoft.com/office/drawing/2014/main" id="{942005C2-83E2-9AD6-7773-B71FC23283C9}"/>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8" name="TextBox 7">
            <a:extLst>
              <a:ext uri="{FF2B5EF4-FFF2-40B4-BE49-F238E27FC236}">
                <a16:creationId xmlns:a16="http://schemas.microsoft.com/office/drawing/2014/main" id="{9637856E-7827-55D3-D3F0-FD4A27D0696C}"/>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pic>
        <p:nvPicPr>
          <p:cNvPr id="10" name="Picture 9" descr="A logo with a black background&#10;&#10;AI-generated content may be incorrect.">
            <a:extLst>
              <a:ext uri="{FF2B5EF4-FFF2-40B4-BE49-F238E27FC236}">
                <a16:creationId xmlns:a16="http://schemas.microsoft.com/office/drawing/2014/main" id="{1A54F164-3ED5-E48A-2960-20984DA24EFA}"/>
              </a:ext>
            </a:extLst>
          </p:cNvPr>
          <p:cNvPicPr>
            <a:picLocks noChangeAspect="1"/>
          </p:cNvPicPr>
          <p:nvPr userDrawn="1"/>
        </p:nvPicPr>
        <p:blipFill>
          <a:blip r:embed="rId4"/>
          <a:stretch>
            <a:fillRect/>
          </a:stretch>
        </p:blipFill>
        <p:spPr>
          <a:xfrm>
            <a:off x="9846207" y="6095086"/>
            <a:ext cx="1686011" cy="784191"/>
          </a:xfrm>
          <a:prstGeom prst="rect">
            <a:avLst/>
          </a:prstGeom>
        </p:spPr>
      </p:pic>
    </p:spTree>
    <p:extLst>
      <p:ext uri="{BB962C8B-B14F-4D97-AF65-F5344CB8AC3E}">
        <p14:creationId xmlns:p14="http://schemas.microsoft.com/office/powerpoint/2010/main" val="898698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 Content 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6069-348B-8FA0-F7CB-6D53057E38A0}"/>
              </a:ext>
            </a:extLst>
          </p:cNvPr>
          <p:cNvSpPr>
            <a:spLocks noGrp="1"/>
          </p:cNvSpPr>
          <p:nvPr>
            <p:ph type="title"/>
          </p:nvPr>
        </p:nvSpPr>
        <p:spPr>
          <a:xfrm>
            <a:off x="381885" y="-1049337"/>
            <a:ext cx="10515600" cy="992187"/>
          </a:xfrm>
        </p:spPr>
        <p:txBody>
          <a:bodyPr/>
          <a:lstStyle>
            <a:lvl1pPr>
              <a:defRPr>
                <a:solidFill>
                  <a:srgbClr val="65B9E4"/>
                </a:solidFill>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6002128"/>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3" name="Group 2">
            <a:extLst>
              <a:ext uri="{FF2B5EF4-FFF2-40B4-BE49-F238E27FC236}">
                <a16:creationId xmlns:a16="http://schemas.microsoft.com/office/drawing/2014/main" id="{976A976D-2FEA-80DA-B7DA-8438687B1629}"/>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4" name="Freeform 3">
              <a:extLst>
                <a:ext uri="{FF2B5EF4-FFF2-40B4-BE49-F238E27FC236}">
                  <a16:creationId xmlns:a16="http://schemas.microsoft.com/office/drawing/2014/main" id="{903749CD-59FF-036E-7539-37CD76D5ED3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E3162DB4-8B18-6F69-5E9F-C040FBC0A698}"/>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333716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 Content Block - Full Picture">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id="{69542118-A086-8DBB-1902-845F881FEC69}"/>
              </a:ext>
            </a:extLst>
          </p:cNvPr>
          <p:cNvSpPr>
            <a:spLocks noGrp="1"/>
          </p:cNvSpPr>
          <p:nvPr>
            <p:ph type="title"/>
          </p:nvPr>
        </p:nvSpPr>
        <p:spPr>
          <a:xfrm>
            <a:off x="357187" y="365126"/>
            <a:ext cx="5580905"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6" y="1411704"/>
            <a:ext cx="5324852" cy="498160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3" name="Picture Placeholder 2">
            <a:extLst>
              <a:ext uri="{FF2B5EF4-FFF2-40B4-BE49-F238E27FC236}">
                <a16:creationId xmlns:a16="http://schemas.microsoft.com/office/drawing/2014/main" id="{E24F6B04-3C74-61E5-A8E9-58BFA80B098E}"/>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8" name="Picture Placeholder 15">
            <a:extLst>
              <a:ext uri="{FF2B5EF4-FFF2-40B4-BE49-F238E27FC236}">
                <a16:creationId xmlns:a16="http://schemas.microsoft.com/office/drawing/2014/main" id="{CFA26DAE-2F85-409A-E0CE-E0A1B04CD6A6}"/>
              </a:ext>
              <a:ext uri="{C183D7F6-B498-43B3-948B-1728B52AA6E4}">
                <adec:decorative xmlns:adec="http://schemas.microsoft.com/office/drawing/2017/decorative" val="1"/>
              </a:ext>
            </a:extLst>
          </p:cNvPr>
          <p:cNvSpPr>
            <a:spLocks noGrp="1"/>
          </p:cNvSpPr>
          <p:nvPr>
            <p:ph type="pic" sz="quarter" idx="24" hasCustomPrompt="1"/>
          </p:nvPr>
        </p:nvSpPr>
        <p:spPr>
          <a:xfrm>
            <a:off x="7321960" y="5940489"/>
            <a:ext cx="3643313" cy="579437"/>
          </a:xfrm>
          <a:prstGeom prst="rect">
            <a:avLst/>
          </a:prstGeom>
          <a:blipFill>
            <a:blip r:embed="rId2"/>
            <a:stretch>
              <a:fillRect/>
            </a:stretch>
          </a:blipFill>
        </p:spPr>
        <p:txBody>
          <a:bodyPr/>
          <a:lstStyle/>
          <a:p>
            <a:r>
              <a:rPr lang="en-US"/>
              <a:t> </a:t>
            </a:r>
          </a:p>
        </p:txBody>
      </p:sp>
      <p:sp>
        <p:nvSpPr>
          <p:cNvPr id="9" name="Text Placeholder 41">
            <a:extLst>
              <a:ext uri="{FF2B5EF4-FFF2-40B4-BE49-F238E27FC236}">
                <a16:creationId xmlns:a16="http://schemas.microsoft.com/office/drawing/2014/main" id="{69865DE0-33D3-5941-4EE3-0C94BF89268E}"/>
              </a:ext>
            </a:extLst>
          </p:cNvPr>
          <p:cNvSpPr>
            <a:spLocks noGrp="1"/>
          </p:cNvSpPr>
          <p:nvPr>
            <p:ph type="body" sz="quarter" idx="23"/>
          </p:nvPr>
        </p:nvSpPr>
        <p:spPr>
          <a:xfrm>
            <a:off x="7591526" y="6023039"/>
            <a:ext cx="2830459"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spTree>
    <p:extLst>
      <p:ext uri="{BB962C8B-B14F-4D97-AF65-F5344CB8AC3E}">
        <p14:creationId xmlns:p14="http://schemas.microsoft.com/office/powerpoint/2010/main" val="253028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age">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A9F01D6F-7A5D-7A07-82DF-165C6B942EE7}"/>
              </a:ext>
            </a:extLst>
          </p:cNvPr>
          <p:cNvSpPr>
            <a:spLocks noGrp="1"/>
          </p:cNvSpPr>
          <p:nvPr>
            <p:ph type="title"/>
          </p:nvPr>
        </p:nvSpPr>
        <p:spPr>
          <a:xfrm>
            <a:off x="713183" y="142007"/>
            <a:ext cx="4837111" cy="260001"/>
          </a:xfrm>
          <a:prstGeom prst="rect">
            <a:avLst/>
          </a:prstGeom>
        </p:spPr>
        <p:txBody>
          <a:bodyPr lIns="0" rIns="90000"/>
          <a:lstStyle>
            <a:lvl1pPr algn="ctr">
              <a:defRPr sz="1800" baseline="0">
                <a:solidFill>
                  <a:srgbClr val="4884EE"/>
                </a:solidFill>
              </a:defRPr>
            </a:lvl1pPr>
          </a:lstStyle>
          <a:p>
            <a:r>
              <a:rPr lang="en-GB" dirty="0"/>
              <a:t>Click to edit</a:t>
            </a:r>
            <a:endParaRPr lang="en-US" dirty="0"/>
          </a:p>
        </p:txBody>
      </p:sp>
      <p:sp>
        <p:nvSpPr>
          <p:cNvPr id="30" name="Text Placeholder 29">
            <a:extLst>
              <a:ext uri="{FF2B5EF4-FFF2-40B4-BE49-F238E27FC236}">
                <a16:creationId xmlns:a16="http://schemas.microsoft.com/office/drawing/2014/main" id="{6F3E1C4C-1657-08AF-3752-DB99B3A9D1D9}"/>
              </a:ext>
            </a:extLst>
          </p:cNvPr>
          <p:cNvSpPr>
            <a:spLocks noGrp="1"/>
          </p:cNvSpPr>
          <p:nvPr>
            <p:ph type="body" sz="quarter" idx="20"/>
          </p:nvPr>
        </p:nvSpPr>
        <p:spPr>
          <a:xfrm>
            <a:off x="713182" y="715139"/>
            <a:ext cx="4837112" cy="449262"/>
          </a:xfrm>
          <a:prstGeom prst="rect">
            <a:avLst/>
          </a:prstGeom>
        </p:spPr>
        <p:txBody>
          <a:bodyPr/>
          <a:lstStyle>
            <a:lvl1pPr algn="ctr">
              <a:defRPr sz="1800" b="1"/>
            </a:lvl1pPr>
          </a:lstStyle>
          <a:p>
            <a:pPr lvl="0"/>
            <a:r>
              <a:rPr lang="en-US" dirty="0"/>
              <a:t>Click to edit</a:t>
            </a:r>
          </a:p>
        </p:txBody>
      </p:sp>
      <p:sp>
        <p:nvSpPr>
          <p:cNvPr id="2" name="Picture Placeholder 13">
            <a:extLst>
              <a:ext uri="{FF2B5EF4-FFF2-40B4-BE49-F238E27FC236}">
                <a16:creationId xmlns:a16="http://schemas.microsoft.com/office/drawing/2014/main" id="{59B9C638-F0C7-4816-ADAB-9BC6297F0894}"/>
              </a:ext>
            </a:extLst>
          </p:cNvPr>
          <p:cNvSpPr>
            <a:spLocks noGrp="1"/>
          </p:cNvSpPr>
          <p:nvPr>
            <p:ph type="pic" sz="quarter" idx="12"/>
          </p:nvPr>
        </p:nvSpPr>
        <p:spPr>
          <a:xfrm>
            <a:off x="1243982" y="1183537"/>
            <a:ext cx="3775513" cy="4085161"/>
          </a:xfrm>
          <a:prstGeom prst="rect">
            <a:avLst/>
          </a:prstGeom>
          <a:ln w="38100" cap="sq">
            <a:solidFill>
              <a:srgbClr val="4884EE"/>
            </a:solidFill>
          </a:ln>
        </p:spPr>
        <p:txBody>
          <a:bodyPr/>
          <a:lstStyle>
            <a:lvl1pPr algn="l">
              <a:defRPr>
                <a:solidFill>
                  <a:schemeClr val="tx1"/>
                </a:solidFill>
              </a:defRPr>
            </a:lvl1pPr>
          </a:lstStyle>
          <a:p>
            <a:endParaRPr lang="en-US" dirty="0"/>
          </a:p>
        </p:txBody>
      </p:sp>
      <p:sp>
        <p:nvSpPr>
          <p:cNvPr id="28" name="Text Placeholder 3">
            <a:extLst>
              <a:ext uri="{FF2B5EF4-FFF2-40B4-BE49-F238E27FC236}">
                <a16:creationId xmlns:a16="http://schemas.microsoft.com/office/drawing/2014/main" id="{4FD5CCA4-0816-0EAE-30F9-330997DCC172}"/>
              </a:ext>
            </a:extLst>
          </p:cNvPr>
          <p:cNvSpPr>
            <a:spLocks noGrp="1"/>
          </p:cNvSpPr>
          <p:nvPr>
            <p:ph type="body" sz="half" idx="19"/>
          </p:nvPr>
        </p:nvSpPr>
        <p:spPr>
          <a:xfrm>
            <a:off x="326502"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27" name="Text Placeholder 26">
            <a:extLst>
              <a:ext uri="{FF2B5EF4-FFF2-40B4-BE49-F238E27FC236}">
                <a16:creationId xmlns:a16="http://schemas.microsoft.com/office/drawing/2014/main" id="{71AB78D4-44BE-8D7A-6700-D52C0D73AAF0}"/>
              </a:ext>
            </a:extLst>
          </p:cNvPr>
          <p:cNvSpPr>
            <a:spLocks noGrp="1"/>
          </p:cNvSpPr>
          <p:nvPr>
            <p:ph type="body" sz="quarter" idx="18"/>
          </p:nvPr>
        </p:nvSpPr>
        <p:spPr>
          <a:xfrm>
            <a:off x="6800736" y="165652"/>
            <a:ext cx="4837103" cy="267677"/>
          </a:xfrm>
          <a:prstGeom prst="rect">
            <a:avLst/>
          </a:prstGeom>
        </p:spPr>
        <p:txBody>
          <a:bodyPr lIns="0" tIns="0"/>
          <a:lstStyle>
            <a:lvl1pPr algn="ctr">
              <a:defRPr lang="en-US" sz="1800" b="1" i="0" kern="1200" baseline="0" dirty="0">
                <a:solidFill>
                  <a:srgbClr val="4884EE"/>
                </a:solidFill>
                <a:latin typeface="Arial" panose="020B0604020202020204" pitchFamily="34" charset="0"/>
                <a:ea typeface="+mj-ea"/>
                <a:cs typeface="+mj-cs"/>
              </a:defRPr>
            </a:lvl1pPr>
          </a:lstStyle>
          <a:p>
            <a:pPr lvl="0"/>
            <a:r>
              <a:rPr lang="en-GB" dirty="0"/>
              <a:t>Click to edit</a:t>
            </a:r>
            <a:endParaRPr lang="en-US" dirty="0"/>
          </a:p>
        </p:txBody>
      </p:sp>
      <p:sp>
        <p:nvSpPr>
          <p:cNvPr id="33" name="Text Placeholder 32">
            <a:extLst>
              <a:ext uri="{FF2B5EF4-FFF2-40B4-BE49-F238E27FC236}">
                <a16:creationId xmlns:a16="http://schemas.microsoft.com/office/drawing/2014/main" id="{9481F48B-D76F-FA6B-6B47-5936D5CD00F2}"/>
              </a:ext>
            </a:extLst>
          </p:cNvPr>
          <p:cNvSpPr>
            <a:spLocks noGrp="1"/>
          </p:cNvSpPr>
          <p:nvPr>
            <p:ph type="body" sz="quarter" idx="21"/>
          </p:nvPr>
        </p:nvSpPr>
        <p:spPr>
          <a:xfrm>
            <a:off x="6800736" y="715139"/>
            <a:ext cx="4837103" cy="449263"/>
          </a:xfrm>
          <a:prstGeom prst="rect">
            <a:avLst/>
          </a:prstGeom>
        </p:spPr>
        <p:txBody>
          <a:bodyPr/>
          <a:lstStyle>
            <a:lvl1pPr algn="ctr">
              <a:defRPr lang="en-GB" sz="1800" b="1" kern="1200" dirty="0" smtClean="0">
                <a:solidFill>
                  <a:schemeClr val="tx1"/>
                </a:solidFill>
                <a:latin typeface="+mn-lt"/>
                <a:ea typeface="+mn-ea"/>
                <a:cs typeface="+mn-cs"/>
              </a:defRPr>
            </a:lvl1pPr>
          </a:lstStyle>
          <a:p>
            <a:pPr lvl="0"/>
            <a:r>
              <a:rPr lang="en-GB" dirty="0"/>
              <a:t>Click to edit</a:t>
            </a:r>
            <a:endParaRPr lang="en-US" dirty="0"/>
          </a:p>
        </p:txBody>
      </p:sp>
      <p:sp>
        <p:nvSpPr>
          <p:cNvPr id="8" name="Picture Placeholder 13">
            <a:extLst>
              <a:ext uri="{FF2B5EF4-FFF2-40B4-BE49-F238E27FC236}">
                <a16:creationId xmlns:a16="http://schemas.microsoft.com/office/drawing/2014/main" id="{EC6DD91D-C862-8ACA-5535-A9F4C42D3603}"/>
              </a:ext>
            </a:extLst>
          </p:cNvPr>
          <p:cNvSpPr>
            <a:spLocks noGrp="1"/>
          </p:cNvSpPr>
          <p:nvPr>
            <p:ph type="pic" sz="quarter" idx="16"/>
          </p:nvPr>
        </p:nvSpPr>
        <p:spPr>
          <a:xfrm>
            <a:off x="7331531" y="1194646"/>
            <a:ext cx="3775513" cy="4085161"/>
          </a:xfrm>
          <a:prstGeom prst="rect">
            <a:avLst/>
          </a:prstGeom>
          <a:ln w="38100" cap="sq">
            <a:solidFill>
              <a:srgbClr val="4884EE"/>
            </a:solidFill>
          </a:ln>
        </p:spPr>
        <p:txBody>
          <a:bodyPr/>
          <a:lstStyle>
            <a:lvl1pPr>
              <a:defRPr>
                <a:solidFill>
                  <a:schemeClr val="tx1"/>
                </a:solidFill>
              </a:defRPr>
            </a:lvl1pPr>
          </a:lstStyle>
          <a:p>
            <a:endParaRPr lang="en-US" dirty="0"/>
          </a:p>
        </p:txBody>
      </p:sp>
      <p:sp>
        <p:nvSpPr>
          <p:cNvPr id="11" name="Text Placeholder 3">
            <a:extLst>
              <a:ext uri="{FF2B5EF4-FFF2-40B4-BE49-F238E27FC236}">
                <a16:creationId xmlns:a16="http://schemas.microsoft.com/office/drawing/2014/main" id="{5785154F-0EA4-256D-CB79-16180119B43C}"/>
              </a:ext>
            </a:extLst>
          </p:cNvPr>
          <p:cNvSpPr>
            <a:spLocks noGrp="1"/>
          </p:cNvSpPr>
          <p:nvPr>
            <p:ph type="body" sz="half" idx="17"/>
          </p:nvPr>
        </p:nvSpPr>
        <p:spPr>
          <a:xfrm>
            <a:off x="6414051"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cxnSp>
        <p:nvCxnSpPr>
          <p:cNvPr id="13" name="Straight Connector 12">
            <a:extLst>
              <a:ext uri="{FF2B5EF4-FFF2-40B4-BE49-F238E27FC236}">
                <a16:creationId xmlns:a16="http://schemas.microsoft.com/office/drawing/2014/main" id="{FAA7E0E7-5DA6-F4EB-0192-5AEE9092535E}"/>
              </a:ext>
            </a:extLst>
          </p:cNvPr>
          <p:cNvCxnSpPr>
            <a:cxnSpLocks/>
          </p:cNvCxnSpPr>
          <p:nvPr userDrawn="1"/>
        </p:nvCxnSpPr>
        <p:spPr>
          <a:xfrm>
            <a:off x="0" y="570323"/>
            <a:ext cx="12192000" cy="0"/>
          </a:xfrm>
          <a:prstGeom prst="line">
            <a:avLst/>
          </a:prstGeom>
          <a:ln w="15875">
            <a:solidFill>
              <a:srgbClr val="4884EE"/>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6F72EBA6-F59E-F096-F2DA-C54BD75E2B25}"/>
              </a:ext>
            </a:extLst>
          </p:cNvPr>
          <p:cNvPicPr>
            <a:picLocks noChangeAspect="1"/>
          </p:cNvPicPr>
          <p:nvPr userDrawn="1"/>
        </p:nvPicPr>
        <p:blipFill>
          <a:blip r:embed="rId2">
            <a:alphaModFix amt="70000"/>
          </a:blip>
          <a:srcRect/>
          <a:stretch/>
        </p:blipFill>
        <p:spPr>
          <a:xfrm flipH="1">
            <a:off x="5997840" y="213191"/>
            <a:ext cx="196317" cy="255213"/>
          </a:xfrm>
          <a:prstGeom prst="rect">
            <a:avLst/>
          </a:prstGeom>
        </p:spPr>
      </p:pic>
      <p:cxnSp>
        <p:nvCxnSpPr>
          <p:cNvPr id="19" name="Straight Connector 18" descr="Dotted Line">
            <a:extLst>
              <a:ext uri="{FF2B5EF4-FFF2-40B4-BE49-F238E27FC236}">
                <a16:creationId xmlns:a16="http://schemas.microsoft.com/office/drawing/2014/main" id="{7D055D7C-91E0-EBF4-9F57-37C2B0E02D9D}"/>
              </a:ext>
            </a:extLst>
          </p:cNvPr>
          <p:cNvCxnSpPr>
            <a:cxnSpLocks/>
          </p:cNvCxnSpPr>
          <p:nvPr userDrawn="1"/>
        </p:nvCxnSpPr>
        <p:spPr>
          <a:xfrm>
            <a:off x="6095999" y="617030"/>
            <a:ext cx="0" cy="6337120"/>
          </a:xfrm>
          <a:prstGeom prst="line">
            <a:avLst/>
          </a:prstGeom>
          <a:ln w="19050">
            <a:solidFill>
              <a:srgbClr val="A9A9A9"/>
            </a:solidFill>
            <a:prstDash val="dash"/>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9759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 Content Block - Picture Bottom">
    <p:spTree>
      <p:nvGrpSpPr>
        <p:cNvPr id="1" name=""/>
        <p:cNvGrpSpPr/>
        <p:nvPr/>
      </p:nvGrpSpPr>
      <p:grpSpPr>
        <a:xfrm>
          <a:off x="0" y="0"/>
          <a:ext cx="0" cy="0"/>
          <a:chOff x="0" y="0"/>
          <a:chExt cx="0" cy="0"/>
        </a:xfrm>
      </p:grpSpPr>
      <p:sp>
        <p:nvSpPr>
          <p:cNvPr id="2" name="Title 18">
            <a:extLst>
              <a:ext uri="{FF2B5EF4-FFF2-40B4-BE49-F238E27FC236}">
                <a16:creationId xmlns:a16="http://schemas.microsoft.com/office/drawing/2014/main" id="{293A6F18-5388-F9FC-054F-BCCF55E217AE}"/>
              </a:ext>
            </a:extLst>
          </p:cNvPr>
          <p:cNvSpPr>
            <a:spLocks noGrp="1"/>
          </p:cNvSpPr>
          <p:nvPr>
            <p:ph type="title"/>
          </p:nvPr>
        </p:nvSpPr>
        <p:spPr>
          <a:xfrm>
            <a:off x="357187" y="365126"/>
            <a:ext cx="11420267"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414546" y="1399707"/>
            <a:ext cx="11362908" cy="192171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4" name="Picture Placeholder 3">
            <a:extLst>
              <a:ext uri="{FF2B5EF4-FFF2-40B4-BE49-F238E27FC236}">
                <a16:creationId xmlns:a16="http://schemas.microsoft.com/office/drawing/2014/main" id="{6F256E01-267D-D2C4-531F-70FF91F1090A}"/>
              </a:ext>
            </a:extLst>
          </p:cNvPr>
          <p:cNvSpPr>
            <a:spLocks noGrp="1"/>
          </p:cNvSpPr>
          <p:nvPr>
            <p:ph type="pic" sz="quarter" idx="10"/>
          </p:nvPr>
        </p:nvSpPr>
        <p:spPr>
          <a:xfrm>
            <a:off x="414338" y="3429000"/>
            <a:ext cx="11363325" cy="3119438"/>
          </a:xfrm>
          <a:prstGeom prst="rect">
            <a:avLst/>
          </a:prstGeom>
        </p:spPr>
        <p:txBody>
          <a:bodyPr/>
          <a:lstStyle/>
          <a:p>
            <a:endParaRPr lang="en-US"/>
          </a:p>
        </p:txBody>
      </p:sp>
    </p:spTree>
    <p:extLst>
      <p:ext uri="{BB962C8B-B14F-4D97-AF65-F5344CB8AC3E}">
        <p14:creationId xmlns:p14="http://schemas.microsoft.com/office/powerpoint/2010/main" val="30318187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Pic-Two-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357186" y="1948857"/>
            <a:ext cx="3775513" cy="4085161"/>
          </a:xfrm>
          <a:prstGeom prst="rect">
            <a:avLst/>
          </a:prstGeom>
          <a:ln w="50800" cap="sq">
            <a:solidFill>
              <a:srgbClr val="4884EE"/>
            </a:solidFill>
          </a:ln>
        </p:spPr>
        <p:txBody>
          <a:bodyPr/>
          <a:lstStyle/>
          <a:p>
            <a:endParaRPr lang="en-US" dirty="0"/>
          </a:p>
        </p:txBody>
      </p:sp>
      <p:sp>
        <p:nvSpPr>
          <p:cNvPr id="14" name="Text Placeholder 3">
            <a:extLst>
              <a:ext uri="{FF2B5EF4-FFF2-40B4-BE49-F238E27FC236}">
                <a16:creationId xmlns:a16="http://schemas.microsoft.com/office/drawing/2014/main" id="{B770CF50-F2D9-0FC2-CE98-BE9A43735138}"/>
              </a:ext>
            </a:extLst>
          </p:cNvPr>
          <p:cNvSpPr>
            <a:spLocks noGrp="1"/>
          </p:cNvSpPr>
          <p:nvPr>
            <p:ph type="body" sz="half" idx="16"/>
          </p:nvPr>
        </p:nvSpPr>
        <p:spPr>
          <a:xfrm>
            <a:off x="4515863" y="1988200"/>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0" name="Text Placeholder 3">
            <a:extLst>
              <a:ext uri="{FF2B5EF4-FFF2-40B4-BE49-F238E27FC236}">
                <a16:creationId xmlns:a16="http://schemas.microsoft.com/office/drawing/2014/main" id="{37EA080D-EE25-C150-E234-3CA7E62CEFD1}"/>
              </a:ext>
            </a:extLst>
          </p:cNvPr>
          <p:cNvSpPr>
            <a:spLocks noGrp="1"/>
          </p:cNvSpPr>
          <p:nvPr>
            <p:ph type="body" sz="half" idx="15"/>
          </p:nvPr>
        </p:nvSpPr>
        <p:spPr>
          <a:xfrm>
            <a:off x="4546599" y="4250787"/>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4" name="Picture Placeholder 13">
            <a:extLst>
              <a:ext uri="{FF2B5EF4-FFF2-40B4-BE49-F238E27FC236}">
                <a16:creationId xmlns:a16="http://schemas.microsoft.com/office/drawing/2014/main" id="{9FE13C11-8856-F5C3-4CAA-470BB540919A}"/>
              </a:ext>
            </a:extLst>
          </p:cNvPr>
          <p:cNvSpPr>
            <a:spLocks noGrp="1"/>
          </p:cNvSpPr>
          <p:nvPr>
            <p:ph type="pic" sz="quarter" idx="17"/>
          </p:nvPr>
        </p:nvSpPr>
        <p:spPr>
          <a:xfrm>
            <a:off x="7480707" y="1927194"/>
            <a:ext cx="3775513" cy="4085161"/>
          </a:xfrm>
          <a:prstGeom prst="rect">
            <a:avLst/>
          </a:prstGeom>
          <a:ln w="50800" cap="sq">
            <a:solidFill>
              <a:srgbClr val="4884EE"/>
            </a:solidFill>
          </a:ln>
        </p:spPr>
        <p:txBody>
          <a:bodyPr/>
          <a:lstStyle/>
          <a:p>
            <a:endParaRPr lang="en-US"/>
          </a:p>
        </p:txBody>
      </p:sp>
      <p:grpSp>
        <p:nvGrpSpPr>
          <p:cNvPr id="2" name="Group 2">
            <a:extLst>
              <a:ext uri="{FF2B5EF4-FFF2-40B4-BE49-F238E27FC236}">
                <a16:creationId xmlns:a16="http://schemas.microsoft.com/office/drawing/2014/main" id="{CE129529-34BA-99B7-54D4-B9D78065D4E7}"/>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3" name="Freeform 3">
              <a:extLst>
                <a:ext uri="{FF2B5EF4-FFF2-40B4-BE49-F238E27FC236}">
                  <a16:creationId xmlns:a16="http://schemas.microsoft.com/office/drawing/2014/main" id="{6C2A03FD-8BF9-6BEE-7278-3D3D2AC02FF2}"/>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6D92E5BA-CA9B-6914-E463-5FCB7546EBD2}"/>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pic>
        <p:nvPicPr>
          <p:cNvPr id="18" name="Picture 17" descr="A blue ribbon with a black background&#10;&#10;AI-generated content may be incorrect.">
            <a:extLst>
              <a:ext uri="{FF2B5EF4-FFF2-40B4-BE49-F238E27FC236}">
                <a16:creationId xmlns:a16="http://schemas.microsoft.com/office/drawing/2014/main" id="{BE0ECC11-CA2E-60DB-0984-65E518E54910}"/>
              </a:ext>
            </a:extLst>
          </p:cNvPr>
          <p:cNvPicPr>
            <a:picLocks noChangeAspect="1"/>
          </p:cNvPicPr>
          <p:nvPr userDrawn="1"/>
        </p:nvPicPr>
        <p:blipFill>
          <a:blip r:embed="rId2"/>
          <a:stretch>
            <a:fillRect/>
          </a:stretch>
        </p:blipFill>
        <p:spPr>
          <a:xfrm rot="20944719" flipH="1">
            <a:off x="3378132" y="1010633"/>
            <a:ext cx="1892300" cy="1168400"/>
          </a:xfrm>
          <a:prstGeom prst="rect">
            <a:avLst/>
          </a:prstGeom>
        </p:spPr>
      </p:pic>
      <p:pic>
        <p:nvPicPr>
          <p:cNvPr id="23" name="Picture 22" descr="A blue ribbon with a black background&#10;&#10;AI-generated content may be incorrect.">
            <a:extLst>
              <a:ext uri="{FF2B5EF4-FFF2-40B4-BE49-F238E27FC236}">
                <a16:creationId xmlns:a16="http://schemas.microsoft.com/office/drawing/2014/main" id="{4603CC6A-A0F7-F0CF-7A4D-6D706005BDF0}"/>
              </a:ext>
            </a:extLst>
          </p:cNvPr>
          <p:cNvPicPr>
            <a:picLocks noChangeAspect="1"/>
          </p:cNvPicPr>
          <p:nvPr userDrawn="1"/>
        </p:nvPicPr>
        <p:blipFill>
          <a:blip r:embed="rId2"/>
          <a:stretch>
            <a:fillRect/>
          </a:stretch>
        </p:blipFill>
        <p:spPr>
          <a:xfrm rot="9819114" flipH="1">
            <a:off x="6155650" y="5908673"/>
            <a:ext cx="1892300" cy="1168400"/>
          </a:xfrm>
          <a:prstGeom prst="rect">
            <a:avLst/>
          </a:prstGeom>
        </p:spPr>
      </p:pic>
    </p:spTree>
    <p:extLst>
      <p:ext uri="{BB962C8B-B14F-4D97-AF65-F5344CB8AC3E}">
        <p14:creationId xmlns:p14="http://schemas.microsoft.com/office/powerpoint/2010/main" val="10058769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P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383AC8C-9FEF-1752-1DF9-79280F5C56D5}"/>
              </a:ext>
            </a:extLst>
          </p:cNvPr>
          <p:cNvSpPr>
            <a:spLocks noGrp="1"/>
          </p:cNvSpPr>
          <p:nvPr>
            <p:ph type="title" hasCustomPrompt="1"/>
          </p:nvPr>
        </p:nvSpPr>
        <p:spPr>
          <a:xfrm>
            <a:off x="357187" y="365126"/>
            <a:ext cx="10996613" cy="717226"/>
          </a:xfrm>
          <a:prstGeom prst="rect">
            <a:avLst/>
          </a:prstGeom>
        </p:spPr>
        <p:txBody>
          <a:bodyPr lIns="0" rIns="90000" anchor="ctr" anchorCtr="0">
            <a:normAutofit/>
          </a:bodyPr>
          <a:lstStyle>
            <a:lvl1pPr>
              <a:lnSpc>
                <a:spcPct val="100000"/>
              </a:lnSpc>
              <a:defRPr sz="3200" b="1" i="0" baseline="0">
                <a:solidFill>
                  <a:srgbClr val="4884EE"/>
                </a:solidFill>
              </a:defRPr>
            </a:lvl1pPr>
          </a:lstStyle>
          <a:p>
            <a:r>
              <a:rPr lang="en-US" dirty="0"/>
              <a:t>Click to edit title</a:t>
            </a:r>
            <a:endParaRPr lang="en-GB" dirty="0"/>
          </a:p>
        </p:txBody>
      </p:sp>
      <p:sp>
        <p:nvSpPr>
          <p:cNvPr id="3" name="Text Placeholder 2">
            <a:extLst>
              <a:ext uri="{FF2B5EF4-FFF2-40B4-BE49-F238E27FC236}">
                <a16:creationId xmlns:a16="http://schemas.microsoft.com/office/drawing/2014/main" id="{13BF7F29-C05D-47B8-95BB-4F65B64CE2F0}"/>
              </a:ext>
            </a:extLst>
          </p:cNvPr>
          <p:cNvSpPr>
            <a:spLocks noGrp="1"/>
          </p:cNvSpPr>
          <p:nvPr>
            <p:ph type="body" sz="quarter" idx="10" hasCustomPrompt="1"/>
          </p:nvPr>
        </p:nvSpPr>
        <p:spPr>
          <a:xfrm>
            <a:off x="357188" y="1389063"/>
            <a:ext cx="10996612" cy="461962"/>
          </a:xfrm>
          <a:prstGeom prst="rect">
            <a:avLst/>
          </a:prstGeom>
        </p:spPr>
        <p:txBody>
          <a:bodyPr lIns="0"/>
          <a:lstStyle>
            <a:lvl1pPr>
              <a:defRPr sz="2400" b="1"/>
            </a:lvl1pPr>
          </a:lstStyle>
          <a:p>
            <a:pPr lvl="0"/>
            <a:r>
              <a:rPr lang="en-GB" dirty="0"/>
              <a:t>Key stage:</a:t>
            </a:r>
          </a:p>
        </p:txBody>
      </p:sp>
      <p:sp>
        <p:nvSpPr>
          <p:cNvPr id="6" name="TextBox 5">
            <a:extLst>
              <a:ext uri="{FF2B5EF4-FFF2-40B4-BE49-F238E27FC236}">
                <a16:creationId xmlns:a16="http://schemas.microsoft.com/office/drawing/2014/main" id="{D572924A-B63A-E950-7027-25979926085A}"/>
              </a:ext>
            </a:extLst>
          </p:cNvPr>
          <p:cNvSpPr txBox="1"/>
          <p:nvPr userDrawn="1"/>
        </p:nvSpPr>
        <p:spPr>
          <a:xfrm>
            <a:off x="357186" y="1861564"/>
            <a:ext cx="8229600"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50" baseline="0" dirty="0">
                <a:solidFill>
                  <a:srgbClr val="191715"/>
                </a:solidFill>
                <a:latin typeface="Arial" panose="020B0604020202020204" pitchFamily="34" charset="0"/>
                <a:cs typeface="Arial" panose="020B0604020202020204" pitchFamily="34" charset="0"/>
              </a:rPr>
              <a:t>Curriculum links:</a:t>
            </a:r>
            <a:endParaRPr lang="en-US" sz="2400" baseline="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E199DACC-5A6A-BE68-0E51-6447F4EC6223}"/>
              </a:ext>
            </a:extLst>
          </p:cNvPr>
          <p:cNvSpPr>
            <a:spLocks noGrp="1"/>
          </p:cNvSpPr>
          <p:nvPr>
            <p:ph idx="1" hasCustomPrompt="1"/>
          </p:nvPr>
        </p:nvSpPr>
        <p:spPr>
          <a:xfrm>
            <a:off x="357186" y="2429353"/>
            <a:ext cx="10996613" cy="3392103"/>
          </a:xfrm>
          <a:prstGeom prst="rect">
            <a:avLst/>
          </a:prstGeom>
        </p:spPr>
        <p:txBody>
          <a:bodyPr lIns="0" rIns="90000"/>
          <a:lstStyle>
            <a:lvl1pPr marL="0" indent="0" algn="l">
              <a:buFontTx/>
              <a:buNone/>
              <a:defRPr sz="2000" b="0" i="0" baseline="0">
                <a:latin typeface="Arial" panose="020B0604020202020204" pitchFamily="34" charset="0"/>
              </a:defRPr>
            </a:lvl1pPr>
            <a:lvl2pPr marL="457200" indent="0">
              <a:buFontTx/>
              <a:buNone/>
              <a:defRPr baseline="0">
                <a:latin typeface="Arial" panose="020B0604020202020204" pitchFamily="34" charset="0"/>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curriculum links.</a:t>
            </a:r>
          </a:p>
        </p:txBody>
      </p:sp>
      <p:sp>
        <p:nvSpPr>
          <p:cNvPr id="16" name="TextBox 15">
            <a:extLst>
              <a:ext uri="{FF2B5EF4-FFF2-40B4-BE49-F238E27FC236}">
                <a16:creationId xmlns:a16="http://schemas.microsoft.com/office/drawing/2014/main" id="{16A5A495-96CF-60C4-401B-4D1F86AF16AD}"/>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17" name="AutoShape 5">
            <a:extLst>
              <a:ext uri="{FF2B5EF4-FFF2-40B4-BE49-F238E27FC236}">
                <a16:creationId xmlns:a16="http://schemas.microsoft.com/office/drawing/2014/main" id="{D3104B1F-1AA8-952F-2D5F-AD59684EFC2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pic>
        <p:nvPicPr>
          <p:cNvPr id="4" name="Picture 3" descr="A logo with a black background&#10;&#10;AI-generated content may be incorrect.">
            <a:extLst>
              <a:ext uri="{FF2B5EF4-FFF2-40B4-BE49-F238E27FC236}">
                <a16:creationId xmlns:a16="http://schemas.microsoft.com/office/drawing/2014/main" id="{FD7DEF28-C976-3440-94E5-C8ABB4DADD2E}"/>
              </a:ext>
            </a:extLst>
          </p:cNvPr>
          <p:cNvPicPr>
            <a:picLocks noChangeAspect="1"/>
          </p:cNvPicPr>
          <p:nvPr userDrawn="1"/>
        </p:nvPicPr>
        <p:blipFill>
          <a:blip r:embed="rId4"/>
          <a:stretch>
            <a:fillRect/>
          </a:stretch>
        </p:blipFill>
        <p:spPr>
          <a:xfrm>
            <a:off x="9846207" y="6095086"/>
            <a:ext cx="1686011" cy="784191"/>
          </a:xfrm>
          <a:prstGeom prst="rect">
            <a:avLst/>
          </a:prstGeom>
        </p:spPr>
      </p:pic>
      <p:grpSp>
        <p:nvGrpSpPr>
          <p:cNvPr id="5" name="Group 2">
            <a:extLst>
              <a:ext uri="{FF2B5EF4-FFF2-40B4-BE49-F238E27FC236}">
                <a16:creationId xmlns:a16="http://schemas.microsoft.com/office/drawing/2014/main" id="{3564714B-6354-E86E-93D2-6C8C64EED3CA}"/>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7" name="Freeform 3">
              <a:extLst>
                <a:ext uri="{FF2B5EF4-FFF2-40B4-BE49-F238E27FC236}">
                  <a16:creationId xmlns:a16="http://schemas.microsoft.com/office/drawing/2014/main" id="{5F2B52CC-5818-4FF0-9FD9-8BA864FA89CD}"/>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8" name="TextBox 7">
            <a:extLst>
              <a:ext uri="{FF2B5EF4-FFF2-40B4-BE49-F238E27FC236}">
                <a16:creationId xmlns:a16="http://schemas.microsoft.com/office/drawing/2014/main" id="{56057C52-CC88-4DF2-2F27-B08EB5736B40}"/>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15848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Pic-Three-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15" name="Polaroid 1">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357186" y="1255125"/>
            <a:ext cx="3449269" cy="3116363"/>
          </a:xfrm>
          <a:prstGeom prst="rect">
            <a:avLst/>
          </a:prstGeom>
          <a:blipFill>
            <a:blip r:embed="rId2"/>
            <a:stretch>
              <a:fillRect l="-412" r="-412"/>
            </a:stretch>
          </a:blipFill>
        </p:spPr>
        <p:txBody>
          <a:bodyPr/>
          <a:lstStyle/>
          <a:p>
            <a:r>
              <a:rPr lang="en-US" dirty="0"/>
              <a:t> </a:t>
            </a:r>
          </a:p>
        </p:txBody>
      </p:sp>
      <p:sp>
        <p:nvSpPr>
          <p:cNvPr id="16" name="Picture 1">
            <a:extLst>
              <a:ext uri="{FF2B5EF4-FFF2-40B4-BE49-F238E27FC236}">
                <a16:creationId xmlns:a16="http://schemas.microsoft.com/office/drawing/2014/main" id="{8E962C4A-7DAF-900E-E9A3-FB229FE24B09}"/>
              </a:ext>
            </a:extLst>
          </p:cNvPr>
          <p:cNvSpPr>
            <a:spLocks noGrp="1"/>
          </p:cNvSpPr>
          <p:nvPr>
            <p:ph type="pic" sz="quarter" idx="12"/>
          </p:nvPr>
        </p:nvSpPr>
        <p:spPr>
          <a:xfrm>
            <a:off x="733647" y="1411496"/>
            <a:ext cx="2860157" cy="2252620"/>
          </a:xfrm>
          <a:prstGeom prst="rect">
            <a:avLst/>
          </a:prstGeom>
        </p:spPr>
        <p:txBody>
          <a:bodyPr/>
          <a:lstStyle/>
          <a:p>
            <a:endParaRPr lang="en-US" dirty="0"/>
          </a:p>
        </p:txBody>
      </p:sp>
      <p:sp>
        <p:nvSpPr>
          <p:cNvPr id="40" name="Washi">
            <a:extLst>
              <a:ext uri="{FF2B5EF4-FFF2-40B4-BE49-F238E27FC236}">
                <a16:creationId xmlns:a16="http://schemas.microsoft.com/office/drawing/2014/main" id="{68DAFA26-B1D9-C74E-55A7-71DDCA28DD34}"/>
              </a:ext>
              <a:ext uri="{C183D7F6-B498-43B3-948B-1728B52AA6E4}">
                <adec:decorative xmlns:adec="http://schemas.microsoft.com/office/drawing/2017/decorative" val="1"/>
              </a:ext>
            </a:extLst>
          </p:cNvPr>
          <p:cNvSpPr>
            <a:spLocks noGrp="1"/>
          </p:cNvSpPr>
          <p:nvPr>
            <p:ph type="pic" sz="quarter" idx="22" hasCustomPrompt="1"/>
          </p:nvPr>
        </p:nvSpPr>
        <p:spPr>
          <a:xfrm>
            <a:off x="965507" y="3731741"/>
            <a:ext cx="2328862" cy="681038"/>
          </a:xfrm>
          <a:prstGeom prst="rect">
            <a:avLst/>
          </a:prstGeom>
          <a:blipFill>
            <a:blip r:embed="rId3"/>
            <a:stretch>
              <a:fillRect/>
            </a:stretch>
          </a:blipFill>
        </p:spPr>
        <p:txBody>
          <a:bodyPr/>
          <a:lstStyle/>
          <a:p>
            <a:r>
              <a:rPr lang="en-US" dirty="0"/>
              <a:t> </a:t>
            </a:r>
          </a:p>
        </p:txBody>
      </p:sp>
      <p:sp>
        <p:nvSpPr>
          <p:cNvPr id="42" name="Text Placeholder 1">
            <a:extLst>
              <a:ext uri="{FF2B5EF4-FFF2-40B4-BE49-F238E27FC236}">
                <a16:creationId xmlns:a16="http://schemas.microsoft.com/office/drawing/2014/main" id="{04AA8EC4-47E9-F593-B708-794FEFA65850}"/>
              </a:ext>
            </a:extLst>
          </p:cNvPr>
          <p:cNvSpPr>
            <a:spLocks noGrp="1"/>
          </p:cNvSpPr>
          <p:nvPr>
            <p:ph type="body" sz="quarter" idx="23"/>
          </p:nvPr>
        </p:nvSpPr>
        <p:spPr>
          <a:xfrm rot="21383919">
            <a:off x="1100444" y="3865091"/>
            <a:ext cx="2058987"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sp>
        <p:nvSpPr>
          <p:cNvPr id="20" name="Text Placeholder 1">
            <a:extLst>
              <a:ext uri="{FF2B5EF4-FFF2-40B4-BE49-F238E27FC236}">
                <a16:creationId xmlns:a16="http://schemas.microsoft.com/office/drawing/2014/main" id="{D6D5F453-CE35-87E0-FC81-F5D5D79C5AF6}"/>
              </a:ext>
            </a:extLst>
          </p:cNvPr>
          <p:cNvSpPr>
            <a:spLocks noGrp="1"/>
          </p:cNvSpPr>
          <p:nvPr>
            <p:ph type="body" sz="half" idx="2"/>
          </p:nvPr>
        </p:nvSpPr>
        <p:spPr>
          <a:xfrm>
            <a:off x="554870" y="4542450"/>
            <a:ext cx="3251585" cy="1646477"/>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6" name="Polaroid 2">
            <a:extLst>
              <a:ext uri="{FF2B5EF4-FFF2-40B4-BE49-F238E27FC236}">
                <a16:creationId xmlns:a16="http://schemas.microsoft.com/office/drawing/2014/main" id="{0C5B97FC-AB4E-1DB1-74F5-C823905C4A26}"/>
              </a:ext>
              <a:ext uri="{C183D7F6-B498-43B3-948B-1728B52AA6E4}">
                <adec:decorative xmlns:adec="http://schemas.microsoft.com/office/drawing/2017/decorative" val="1"/>
              </a:ext>
            </a:extLst>
          </p:cNvPr>
          <p:cNvSpPr>
            <a:spLocks noGrp="1"/>
          </p:cNvSpPr>
          <p:nvPr>
            <p:ph type="pic" sz="quarter" idx="13" hasCustomPrompt="1"/>
          </p:nvPr>
        </p:nvSpPr>
        <p:spPr>
          <a:xfrm>
            <a:off x="4065654" y="1285653"/>
            <a:ext cx="3449269" cy="3116363"/>
          </a:xfrm>
          <a:prstGeom prst="rect">
            <a:avLst/>
          </a:prstGeom>
          <a:blipFill>
            <a:blip r:embed="rId2"/>
            <a:stretch>
              <a:fillRect l="-412" r="-412"/>
            </a:stretch>
          </a:blipFill>
        </p:spPr>
        <p:txBody>
          <a:bodyPr/>
          <a:lstStyle/>
          <a:p>
            <a:r>
              <a:rPr lang="en-US"/>
              <a:t> </a:t>
            </a:r>
          </a:p>
        </p:txBody>
      </p:sp>
      <p:sp>
        <p:nvSpPr>
          <p:cNvPr id="10" name="Picture 2">
            <a:extLst>
              <a:ext uri="{FF2B5EF4-FFF2-40B4-BE49-F238E27FC236}">
                <a16:creationId xmlns:a16="http://schemas.microsoft.com/office/drawing/2014/main" id="{81CDE749-F5AA-654D-BBBB-7ACE20557961}"/>
              </a:ext>
            </a:extLst>
          </p:cNvPr>
          <p:cNvSpPr>
            <a:spLocks noGrp="1"/>
          </p:cNvSpPr>
          <p:nvPr>
            <p:ph type="pic" sz="quarter" idx="14"/>
          </p:nvPr>
        </p:nvSpPr>
        <p:spPr>
          <a:xfrm>
            <a:off x="4425413" y="1433340"/>
            <a:ext cx="2860157" cy="2252620"/>
          </a:xfrm>
          <a:prstGeom prst="rect">
            <a:avLst/>
          </a:prstGeom>
        </p:spPr>
        <p:txBody>
          <a:bodyPr/>
          <a:lstStyle/>
          <a:p>
            <a:endParaRPr lang="en-US"/>
          </a:p>
        </p:txBody>
      </p:sp>
      <p:sp>
        <p:nvSpPr>
          <p:cNvPr id="43" name="Washi">
            <a:extLst>
              <a:ext uri="{FF2B5EF4-FFF2-40B4-BE49-F238E27FC236}">
                <a16:creationId xmlns:a16="http://schemas.microsoft.com/office/drawing/2014/main" id="{D1F788DE-674D-9F5F-697C-9723C3D8243A}"/>
              </a:ext>
              <a:ext uri="{C183D7F6-B498-43B3-948B-1728B52AA6E4}">
                <adec:decorative xmlns:adec="http://schemas.microsoft.com/office/drawing/2017/decorative" val="1"/>
              </a:ext>
            </a:extLst>
          </p:cNvPr>
          <p:cNvSpPr>
            <a:spLocks noGrp="1"/>
          </p:cNvSpPr>
          <p:nvPr>
            <p:ph type="pic" sz="quarter" idx="24" hasCustomPrompt="1"/>
          </p:nvPr>
        </p:nvSpPr>
        <p:spPr>
          <a:xfrm>
            <a:off x="4883450" y="3758075"/>
            <a:ext cx="2328862" cy="681038"/>
          </a:xfrm>
          <a:prstGeom prst="rect">
            <a:avLst/>
          </a:prstGeom>
          <a:blipFill>
            <a:blip r:embed="rId3"/>
            <a:stretch>
              <a:fillRect/>
            </a:stretch>
          </a:blipFill>
        </p:spPr>
        <p:txBody>
          <a:bodyPr/>
          <a:lstStyle/>
          <a:p>
            <a:r>
              <a:rPr lang="en-US"/>
              <a:t> </a:t>
            </a:r>
          </a:p>
        </p:txBody>
      </p:sp>
      <p:sp>
        <p:nvSpPr>
          <p:cNvPr id="44" name="Text Placeholder 2">
            <a:extLst>
              <a:ext uri="{FF2B5EF4-FFF2-40B4-BE49-F238E27FC236}">
                <a16:creationId xmlns:a16="http://schemas.microsoft.com/office/drawing/2014/main" id="{325C52C7-8BDD-D376-3E1E-92884E9DA81A}"/>
              </a:ext>
            </a:extLst>
          </p:cNvPr>
          <p:cNvSpPr>
            <a:spLocks noGrp="1"/>
          </p:cNvSpPr>
          <p:nvPr>
            <p:ph type="body" sz="quarter" idx="25"/>
          </p:nvPr>
        </p:nvSpPr>
        <p:spPr>
          <a:xfrm rot="21383919">
            <a:off x="5018387" y="3891425"/>
            <a:ext cx="2058987"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sp>
        <p:nvSpPr>
          <p:cNvPr id="21" name="Text Placeholder 2">
            <a:extLst>
              <a:ext uri="{FF2B5EF4-FFF2-40B4-BE49-F238E27FC236}">
                <a16:creationId xmlns:a16="http://schemas.microsoft.com/office/drawing/2014/main" id="{CBA456B3-BB9F-16E3-E3F4-07C61BB5FD9E}"/>
              </a:ext>
            </a:extLst>
          </p:cNvPr>
          <p:cNvSpPr>
            <a:spLocks noGrp="1"/>
          </p:cNvSpPr>
          <p:nvPr>
            <p:ph type="body" sz="half" idx="17"/>
          </p:nvPr>
        </p:nvSpPr>
        <p:spPr>
          <a:xfrm>
            <a:off x="4255428" y="4549703"/>
            <a:ext cx="3259495"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4" name="Polaroid 3">
            <a:extLst>
              <a:ext uri="{FF2B5EF4-FFF2-40B4-BE49-F238E27FC236}">
                <a16:creationId xmlns:a16="http://schemas.microsoft.com/office/drawing/2014/main" id="{FDF09B61-4E47-EA9C-608B-975D7A5BD4AB}"/>
              </a:ext>
              <a:ext uri="{C183D7F6-B498-43B3-948B-1728B52AA6E4}">
                <adec:decorative xmlns:adec="http://schemas.microsoft.com/office/drawing/2017/decorative" val="1"/>
              </a:ext>
            </a:extLst>
          </p:cNvPr>
          <p:cNvSpPr>
            <a:spLocks noGrp="1"/>
          </p:cNvSpPr>
          <p:nvPr>
            <p:ph type="pic" sz="quarter" idx="15" hasCustomPrompt="1"/>
          </p:nvPr>
        </p:nvSpPr>
        <p:spPr>
          <a:xfrm>
            <a:off x="7777224" y="1276969"/>
            <a:ext cx="3449269" cy="3116363"/>
          </a:xfrm>
          <a:prstGeom prst="rect">
            <a:avLst/>
          </a:prstGeom>
          <a:blipFill>
            <a:blip r:embed="rId2"/>
            <a:stretch>
              <a:fillRect l="-412" r="-412"/>
            </a:stretch>
          </a:blipFill>
        </p:spPr>
        <p:txBody>
          <a:bodyPr/>
          <a:lstStyle/>
          <a:p>
            <a:r>
              <a:rPr lang="en-US"/>
              <a:t> </a:t>
            </a:r>
          </a:p>
        </p:txBody>
      </p:sp>
      <p:sp>
        <p:nvSpPr>
          <p:cNvPr id="17" name="Picture 3">
            <a:extLst>
              <a:ext uri="{FF2B5EF4-FFF2-40B4-BE49-F238E27FC236}">
                <a16:creationId xmlns:a16="http://schemas.microsoft.com/office/drawing/2014/main" id="{B09CC26C-3F88-BC76-6D25-8A833EFEA479}"/>
              </a:ext>
            </a:extLst>
          </p:cNvPr>
          <p:cNvSpPr>
            <a:spLocks noGrp="1"/>
          </p:cNvSpPr>
          <p:nvPr>
            <p:ph type="pic" sz="quarter" idx="16"/>
          </p:nvPr>
        </p:nvSpPr>
        <p:spPr>
          <a:xfrm>
            <a:off x="8153685" y="1433340"/>
            <a:ext cx="2860157" cy="2252620"/>
          </a:xfrm>
          <a:prstGeom prst="rect">
            <a:avLst/>
          </a:prstGeom>
        </p:spPr>
        <p:txBody>
          <a:bodyPr/>
          <a:lstStyle/>
          <a:p>
            <a:endParaRPr lang="en-US"/>
          </a:p>
        </p:txBody>
      </p:sp>
      <p:sp>
        <p:nvSpPr>
          <p:cNvPr id="45" name="Washi 3">
            <a:extLst>
              <a:ext uri="{FF2B5EF4-FFF2-40B4-BE49-F238E27FC236}">
                <a16:creationId xmlns:a16="http://schemas.microsoft.com/office/drawing/2014/main" id="{0E7352E7-3CC4-489C-AB1C-12552E4C62F8}"/>
              </a:ext>
              <a:ext uri="{C183D7F6-B498-43B3-948B-1728B52AA6E4}">
                <adec:decorative xmlns:adec="http://schemas.microsoft.com/office/drawing/2017/decorative" val="1"/>
              </a:ext>
            </a:extLst>
          </p:cNvPr>
          <p:cNvSpPr>
            <a:spLocks noGrp="1"/>
          </p:cNvSpPr>
          <p:nvPr>
            <p:ph type="pic" sz="quarter" idx="26" hasCustomPrompt="1"/>
          </p:nvPr>
        </p:nvSpPr>
        <p:spPr>
          <a:xfrm>
            <a:off x="8362619" y="3715787"/>
            <a:ext cx="2328862" cy="681038"/>
          </a:xfrm>
          <a:prstGeom prst="rect">
            <a:avLst/>
          </a:prstGeom>
          <a:blipFill>
            <a:blip r:embed="rId3"/>
            <a:stretch>
              <a:fillRect/>
            </a:stretch>
          </a:blipFill>
        </p:spPr>
        <p:txBody>
          <a:bodyPr/>
          <a:lstStyle/>
          <a:p>
            <a:r>
              <a:rPr lang="en-US"/>
              <a:t> </a:t>
            </a:r>
          </a:p>
        </p:txBody>
      </p:sp>
      <p:sp>
        <p:nvSpPr>
          <p:cNvPr id="46" name="Text Washi 3">
            <a:extLst>
              <a:ext uri="{FF2B5EF4-FFF2-40B4-BE49-F238E27FC236}">
                <a16:creationId xmlns:a16="http://schemas.microsoft.com/office/drawing/2014/main" id="{46F6435A-4A38-0C36-BAA1-5EF431299977}"/>
              </a:ext>
            </a:extLst>
          </p:cNvPr>
          <p:cNvSpPr>
            <a:spLocks noGrp="1"/>
          </p:cNvSpPr>
          <p:nvPr>
            <p:ph type="body" sz="quarter" idx="27"/>
          </p:nvPr>
        </p:nvSpPr>
        <p:spPr>
          <a:xfrm rot="21383919">
            <a:off x="8497556" y="3849137"/>
            <a:ext cx="2058987"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sp>
        <p:nvSpPr>
          <p:cNvPr id="22" name="Text 3">
            <a:extLst>
              <a:ext uri="{FF2B5EF4-FFF2-40B4-BE49-F238E27FC236}">
                <a16:creationId xmlns:a16="http://schemas.microsoft.com/office/drawing/2014/main" id="{2C53A28A-6631-911A-6522-1F821C55EED4}"/>
              </a:ext>
            </a:extLst>
          </p:cNvPr>
          <p:cNvSpPr>
            <a:spLocks noGrp="1"/>
          </p:cNvSpPr>
          <p:nvPr>
            <p:ph type="body" sz="half" idx="18"/>
          </p:nvPr>
        </p:nvSpPr>
        <p:spPr>
          <a:xfrm>
            <a:off x="7963896" y="4549703"/>
            <a:ext cx="3259494"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grpSp>
        <p:nvGrpSpPr>
          <p:cNvPr id="2" name="Group 2">
            <a:extLst>
              <a:ext uri="{FF2B5EF4-FFF2-40B4-BE49-F238E27FC236}">
                <a16:creationId xmlns:a16="http://schemas.microsoft.com/office/drawing/2014/main" id="{4C5480B5-9975-0873-E80E-E7CF543889D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3" name="Freeform 3">
              <a:extLst>
                <a:ext uri="{FF2B5EF4-FFF2-40B4-BE49-F238E27FC236}">
                  <a16:creationId xmlns:a16="http://schemas.microsoft.com/office/drawing/2014/main" id="{EAE3D773-FC42-0210-102D-ADD6321CF1F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4" name="TextBox 3">
            <a:extLst>
              <a:ext uri="{FF2B5EF4-FFF2-40B4-BE49-F238E27FC236}">
                <a16:creationId xmlns:a16="http://schemas.microsoft.com/office/drawing/2014/main" id="{8E4B5C6C-E160-9BA9-5124-F5F4BE7EC1BE}"/>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3168150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b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C572-26AF-0076-FD55-E69E186A9DE8}"/>
              </a:ext>
            </a:extLst>
          </p:cNvPr>
          <p:cNvSpPr>
            <a:spLocks noGrp="1"/>
          </p:cNvSpPr>
          <p:nvPr>
            <p:ph type="title"/>
          </p:nvPr>
        </p:nvSpPr>
        <p:spPr>
          <a:xfrm>
            <a:off x="319494" y="-1016135"/>
            <a:ext cx="10515600" cy="913835"/>
          </a:xfrm>
        </p:spPr>
        <p:txBody>
          <a:bodyPr/>
          <a:lstStyle>
            <a:lvl1pPr>
              <a:defRPr baseline="0">
                <a:solidFill>
                  <a:srgbClr val="65B9E4"/>
                </a:solidFill>
              </a:defRPr>
            </a:lvl1pPr>
          </a:lstStyle>
          <a:p>
            <a:r>
              <a:rPr lang="en-GB" dirty="0"/>
              <a:t>Click to edit Master title style</a:t>
            </a:r>
            <a:endParaRPr lang="en-US" dirty="0"/>
          </a:p>
        </p:txBody>
      </p:sp>
      <p:sp>
        <p:nvSpPr>
          <p:cNvPr id="26" name="Picture Placeholder 25">
            <a:extLst>
              <a:ext uri="{FF2B5EF4-FFF2-40B4-BE49-F238E27FC236}">
                <a16:creationId xmlns:a16="http://schemas.microsoft.com/office/drawing/2014/main" id="{6EF481FE-D554-7D5C-11A7-101603AF9495}"/>
              </a:ext>
            </a:extLst>
          </p:cNvPr>
          <p:cNvSpPr>
            <a:spLocks noGrp="1"/>
          </p:cNvSpPr>
          <p:nvPr>
            <p:ph type="pic" sz="quarter" idx="10" hasCustomPrompt="1"/>
          </p:nvPr>
        </p:nvSpPr>
        <p:spPr>
          <a:xfrm>
            <a:off x="319494" y="308635"/>
            <a:ext cx="2444971" cy="1934836"/>
          </a:xfrm>
          <a:custGeom>
            <a:avLst/>
            <a:gdLst>
              <a:gd name="connsiteX0" fmla="*/ 2788316 w 4149725"/>
              <a:gd name="connsiteY0" fmla="*/ 381 h 3467217"/>
              <a:gd name="connsiteX1" fmla="*/ 4024737 w 4149725"/>
              <a:gd name="connsiteY1" fmla="*/ 1272374 h 3467217"/>
              <a:gd name="connsiteX2" fmla="*/ 2427276 w 4149725"/>
              <a:gd name="connsiteY2" fmla="*/ 3440737 h 3467217"/>
              <a:gd name="connsiteX3" fmla="*/ 2101551 w 4149725"/>
              <a:gd name="connsiteY3" fmla="*/ 3461487 h 3467217"/>
              <a:gd name="connsiteX4" fmla="*/ 1831999 w 4149725"/>
              <a:gd name="connsiteY4" fmla="*/ 3467217 h 3467217"/>
              <a:gd name="connsiteX5" fmla="*/ 1795576 w 4149725"/>
              <a:gd name="connsiteY5" fmla="*/ 3467217 h 3467217"/>
              <a:gd name="connsiteX6" fmla="*/ 1549345 w 4149725"/>
              <a:gd name="connsiteY6" fmla="*/ 3458882 h 3467217"/>
              <a:gd name="connsiteX7" fmla="*/ 61571 w 4149725"/>
              <a:gd name="connsiteY7" fmla="*/ 1762783 h 3467217"/>
              <a:gd name="connsiteX8" fmla="*/ 2766 w 4149725"/>
              <a:gd name="connsiteY8" fmla="*/ 1303081 h 3467217"/>
              <a:gd name="connsiteX9" fmla="*/ 0 w 4149725"/>
              <a:gd name="connsiteY9" fmla="*/ 1221180 h 3467217"/>
              <a:gd name="connsiteX10" fmla="*/ 0 w 4149725"/>
              <a:gd name="connsiteY10" fmla="*/ 1044568 h 3467217"/>
              <a:gd name="connsiteX11" fmla="*/ 5362 w 4149725"/>
              <a:gd name="connsiteY11" fmla="*/ 945509 h 3467217"/>
              <a:gd name="connsiteX12" fmla="*/ 1366367 w 4149725"/>
              <a:gd name="connsiteY12" fmla="*/ 140557 h 3467217"/>
              <a:gd name="connsiteX13" fmla="*/ 2788316 w 4149725"/>
              <a:gd name="connsiteY13" fmla="*/ 381 h 346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9725" h="3467217">
                <a:moveTo>
                  <a:pt x="2788316" y="381"/>
                </a:moveTo>
                <a:cubicBezTo>
                  <a:pt x="3575094" y="-10601"/>
                  <a:pt x="4218058" y="211214"/>
                  <a:pt x="4024737" y="1272374"/>
                </a:cubicBezTo>
                <a:cubicBezTo>
                  <a:pt x="4300672" y="2354137"/>
                  <a:pt x="4258462" y="3292128"/>
                  <a:pt x="2427276" y="3440737"/>
                </a:cubicBezTo>
                <a:cubicBezTo>
                  <a:pt x="2312827" y="3450025"/>
                  <a:pt x="2204372" y="3456968"/>
                  <a:pt x="2101551" y="3461487"/>
                </a:cubicBezTo>
                <a:lnTo>
                  <a:pt x="1831999" y="3467217"/>
                </a:lnTo>
                <a:lnTo>
                  <a:pt x="1795576" y="3467217"/>
                </a:lnTo>
                <a:lnTo>
                  <a:pt x="1549345" y="3458882"/>
                </a:lnTo>
                <a:cubicBezTo>
                  <a:pt x="486889" y="3387486"/>
                  <a:pt x="254775" y="2879815"/>
                  <a:pt x="61571" y="1762783"/>
                </a:cubicBezTo>
                <a:cubicBezTo>
                  <a:pt x="31847" y="1590932"/>
                  <a:pt x="12190" y="1438496"/>
                  <a:pt x="2766" y="1303081"/>
                </a:cubicBezTo>
                <a:lnTo>
                  <a:pt x="0" y="1221180"/>
                </a:lnTo>
                <a:lnTo>
                  <a:pt x="0" y="1044568"/>
                </a:lnTo>
                <a:lnTo>
                  <a:pt x="5362" y="945509"/>
                </a:lnTo>
                <a:cubicBezTo>
                  <a:pt x="72622" y="322919"/>
                  <a:pt x="514286" y="226936"/>
                  <a:pt x="1366367" y="140557"/>
                </a:cubicBezTo>
                <a:cubicBezTo>
                  <a:pt x="1792408" y="97367"/>
                  <a:pt x="2316248" y="6971"/>
                  <a:pt x="2788316" y="381"/>
                </a:cubicBezTo>
                <a:close/>
              </a:path>
            </a:pathLst>
          </a:custGeom>
        </p:spPr>
        <p:txBody>
          <a:bodyPr wrap="square">
            <a:noAutofit/>
          </a:bodyPr>
          <a:lstStyle/>
          <a:p>
            <a:r>
              <a:rPr lang="en-US"/>
              <a:t> </a:t>
            </a:r>
          </a:p>
        </p:txBody>
      </p:sp>
      <p:sp>
        <p:nvSpPr>
          <p:cNvPr id="39" name="Picture Placeholder 38">
            <a:extLst>
              <a:ext uri="{FF2B5EF4-FFF2-40B4-BE49-F238E27FC236}">
                <a16:creationId xmlns:a16="http://schemas.microsoft.com/office/drawing/2014/main" id="{06F4889F-F488-9EF0-93A4-9666726685F5}"/>
              </a:ext>
            </a:extLst>
          </p:cNvPr>
          <p:cNvSpPr>
            <a:spLocks noGrp="1"/>
          </p:cNvSpPr>
          <p:nvPr>
            <p:ph type="pic" sz="quarter" idx="12" hasCustomPrompt="1"/>
          </p:nvPr>
        </p:nvSpPr>
        <p:spPr>
          <a:xfrm>
            <a:off x="3814804" y="308634"/>
            <a:ext cx="3025476" cy="2743200"/>
          </a:xfrm>
          <a:custGeom>
            <a:avLst/>
            <a:gdLst>
              <a:gd name="connsiteX0" fmla="*/ 1510826 w 3025476"/>
              <a:gd name="connsiteY0" fmla="*/ 1 h 2743200"/>
              <a:gd name="connsiteX1" fmla="*/ 2284123 w 3025476"/>
              <a:gd name="connsiteY1" fmla="*/ 178326 h 2743200"/>
              <a:gd name="connsiteX2" fmla="*/ 2793488 w 3025476"/>
              <a:gd name="connsiteY2" fmla="*/ 2372415 h 2743200"/>
              <a:gd name="connsiteX3" fmla="*/ 403525 w 3025476"/>
              <a:gd name="connsiteY3" fmla="*/ 2497667 h 2743200"/>
              <a:gd name="connsiteX4" fmla="*/ 183168 w 3025476"/>
              <a:gd name="connsiteY4" fmla="*/ 394671 h 2743200"/>
              <a:gd name="connsiteX5" fmla="*/ 1510826 w 3025476"/>
              <a:gd name="connsiteY5" fmla="*/ 1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476" h="2743200">
                <a:moveTo>
                  <a:pt x="1510826" y="1"/>
                </a:moveTo>
                <a:cubicBezTo>
                  <a:pt x="1828822" y="-121"/>
                  <a:pt x="2120978" y="54717"/>
                  <a:pt x="2284123" y="178326"/>
                </a:cubicBezTo>
                <a:cubicBezTo>
                  <a:pt x="2719176" y="507950"/>
                  <a:pt x="3380786" y="841509"/>
                  <a:pt x="2793488" y="2372415"/>
                </a:cubicBezTo>
                <a:cubicBezTo>
                  <a:pt x="2614918" y="2862038"/>
                  <a:pt x="838578" y="2827291"/>
                  <a:pt x="403525" y="2497667"/>
                </a:cubicBezTo>
                <a:cubicBezTo>
                  <a:pt x="-31529" y="2168043"/>
                  <a:pt x="-130266" y="781227"/>
                  <a:pt x="183168" y="394671"/>
                </a:cubicBezTo>
                <a:cubicBezTo>
                  <a:pt x="379063" y="153073"/>
                  <a:pt x="980832" y="204"/>
                  <a:pt x="1510826" y="1"/>
                </a:cubicBezTo>
                <a:close/>
              </a:path>
            </a:pathLst>
          </a:custGeom>
        </p:spPr>
        <p:txBody>
          <a:bodyPr wrap="square">
            <a:noAutofit/>
          </a:bodyPr>
          <a:lstStyle/>
          <a:p>
            <a:r>
              <a:rPr lang="en-US"/>
              <a:t> </a:t>
            </a:r>
          </a:p>
        </p:txBody>
      </p:sp>
      <p:sp>
        <p:nvSpPr>
          <p:cNvPr id="32" name="Picture Placeholder 31">
            <a:extLst>
              <a:ext uri="{FF2B5EF4-FFF2-40B4-BE49-F238E27FC236}">
                <a16:creationId xmlns:a16="http://schemas.microsoft.com/office/drawing/2014/main" id="{DB1708DE-2876-9669-5DAB-51C5E2F3A7D3}"/>
              </a:ext>
            </a:extLst>
          </p:cNvPr>
          <p:cNvSpPr>
            <a:spLocks noGrp="1"/>
          </p:cNvSpPr>
          <p:nvPr>
            <p:ph type="pic" sz="quarter" idx="11" hasCustomPrompt="1"/>
          </p:nvPr>
        </p:nvSpPr>
        <p:spPr>
          <a:xfrm>
            <a:off x="7738963" y="134998"/>
            <a:ext cx="3486999" cy="2395552"/>
          </a:xfrm>
          <a:custGeom>
            <a:avLst/>
            <a:gdLst>
              <a:gd name="connsiteX0" fmla="*/ 3560583 w 4649036"/>
              <a:gd name="connsiteY0" fmla="*/ 1 h 4064878"/>
              <a:gd name="connsiteX1" fmla="*/ 4453893 w 4649036"/>
              <a:gd name="connsiteY1" fmla="*/ 3334471 h 4064878"/>
              <a:gd name="connsiteX2" fmla="*/ 227015 w 4649036"/>
              <a:gd name="connsiteY2" fmla="*/ 3388139 h 4064878"/>
              <a:gd name="connsiteX3" fmla="*/ 2376 w 4649036"/>
              <a:gd name="connsiteY3" fmla="*/ 1974758 h 4064878"/>
              <a:gd name="connsiteX4" fmla="*/ 0 w 4649036"/>
              <a:gd name="connsiteY4" fmla="*/ 1879718 h 4064878"/>
              <a:gd name="connsiteX5" fmla="*/ 0 w 4649036"/>
              <a:gd name="connsiteY5" fmla="*/ 1751537 h 4064878"/>
              <a:gd name="connsiteX6" fmla="*/ 2680 w 4649036"/>
              <a:gd name="connsiteY6" fmla="*/ 1657229 h 4064878"/>
              <a:gd name="connsiteX7" fmla="*/ 3560583 w 4649036"/>
              <a:gd name="connsiteY7" fmla="*/ 1 h 40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9036" h="4064878">
                <a:moveTo>
                  <a:pt x="3560583" y="1"/>
                </a:moveTo>
                <a:cubicBezTo>
                  <a:pt x="4577187" y="-1606"/>
                  <a:pt x="4898077" y="2906354"/>
                  <a:pt x="4453893" y="3334471"/>
                </a:cubicBezTo>
                <a:cubicBezTo>
                  <a:pt x="3894222" y="3782051"/>
                  <a:pt x="650182" y="4697659"/>
                  <a:pt x="227015" y="3388139"/>
                </a:cubicBezTo>
                <a:cubicBezTo>
                  <a:pt x="105560" y="2832619"/>
                  <a:pt x="21394" y="2366228"/>
                  <a:pt x="2376" y="1974758"/>
                </a:cubicBezTo>
                <a:lnTo>
                  <a:pt x="0" y="1879718"/>
                </a:lnTo>
                <a:lnTo>
                  <a:pt x="0" y="1751537"/>
                </a:lnTo>
                <a:lnTo>
                  <a:pt x="2680" y="1657229"/>
                </a:lnTo>
                <a:cubicBezTo>
                  <a:pt x="69985" y="507827"/>
                  <a:pt x="926555" y="123430"/>
                  <a:pt x="3560583" y="1"/>
                </a:cubicBezTo>
                <a:close/>
              </a:path>
            </a:pathLst>
          </a:custGeom>
        </p:spPr>
        <p:txBody>
          <a:bodyPr wrap="square">
            <a:noAutofit/>
          </a:bodyPr>
          <a:lstStyle/>
          <a:p>
            <a:r>
              <a:rPr lang="en-US"/>
              <a:t> </a:t>
            </a:r>
          </a:p>
        </p:txBody>
      </p:sp>
      <p:sp>
        <p:nvSpPr>
          <p:cNvPr id="44" name="Picture Placeholder 43">
            <a:extLst>
              <a:ext uri="{FF2B5EF4-FFF2-40B4-BE49-F238E27FC236}">
                <a16:creationId xmlns:a16="http://schemas.microsoft.com/office/drawing/2014/main" id="{7C0FB81A-5F99-A83C-B0CB-826458F73759}"/>
              </a:ext>
            </a:extLst>
          </p:cNvPr>
          <p:cNvSpPr>
            <a:spLocks noGrp="1"/>
          </p:cNvSpPr>
          <p:nvPr>
            <p:ph type="pic" sz="quarter" idx="13" hasCustomPrompt="1"/>
          </p:nvPr>
        </p:nvSpPr>
        <p:spPr>
          <a:xfrm>
            <a:off x="552308" y="2654405"/>
            <a:ext cx="4727624" cy="3452813"/>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48" name="Picture Placeholder 47">
            <a:extLst>
              <a:ext uri="{FF2B5EF4-FFF2-40B4-BE49-F238E27FC236}">
                <a16:creationId xmlns:a16="http://schemas.microsoft.com/office/drawing/2014/main" id="{6E6AE3BC-5F4B-E8C5-775E-9C907806C34E}"/>
              </a:ext>
            </a:extLst>
          </p:cNvPr>
          <p:cNvSpPr>
            <a:spLocks noGrp="1"/>
          </p:cNvSpPr>
          <p:nvPr>
            <p:ph type="pic" sz="quarter" idx="14" hasCustomPrompt="1"/>
          </p:nvPr>
        </p:nvSpPr>
        <p:spPr>
          <a:xfrm>
            <a:off x="6390314" y="2967038"/>
            <a:ext cx="5047470" cy="353103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grpSp>
        <p:nvGrpSpPr>
          <p:cNvPr id="3" name="Group 2">
            <a:extLst>
              <a:ext uri="{FF2B5EF4-FFF2-40B4-BE49-F238E27FC236}">
                <a16:creationId xmlns:a16="http://schemas.microsoft.com/office/drawing/2014/main" id="{1F5F3EC6-CBBA-5AA2-9715-09093A192AC8}"/>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4" name="Freeform 3">
              <a:extLst>
                <a:ext uri="{FF2B5EF4-FFF2-40B4-BE49-F238E27FC236}">
                  <a16:creationId xmlns:a16="http://schemas.microsoft.com/office/drawing/2014/main" id="{011EAE17-7831-3205-866D-14D05FDB20C9}"/>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7EABA738-F7BE-33B4-096D-0E2BCCB9C449}"/>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7492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rint-Out">
    <p:spTree>
      <p:nvGrpSpPr>
        <p:cNvPr id="1" name=""/>
        <p:cNvGrpSpPr/>
        <p:nvPr/>
      </p:nvGrpSpPr>
      <p:grpSpPr>
        <a:xfrm>
          <a:off x="0" y="0"/>
          <a:ext cx="0" cy="0"/>
          <a:chOff x="0" y="0"/>
          <a:chExt cx="0" cy="0"/>
        </a:xfrm>
      </p:grpSpPr>
      <p:sp>
        <p:nvSpPr>
          <p:cNvPr id="13" name="Title 18">
            <a:extLst>
              <a:ext uri="{FF2B5EF4-FFF2-40B4-BE49-F238E27FC236}">
                <a16:creationId xmlns:a16="http://schemas.microsoft.com/office/drawing/2014/main" id="{6EE332A7-64A0-F7AC-66DE-349EAA89F1B5}"/>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a:t>Click to edit</a:t>
            </a:r>
            <a:endParaRPr lang="en-US"/>
          </a:p>
        </p:txBody>
      </p:sp>
      <p:grpSp>
        <p:nvGrpSpPr>
          <p:cNvPr id="5" name="Group 2">
            <a:extLst>
              <a:ext uri="{FF2B5EF4-FFF2-40B4-BE49-F238E27FC236}">
                <a16:creationId xmlns:a16="http://schemas.microsoft.com/office/drawing/2014/main" id="{55188A52-A560-F221-5934-A54112C03111}"/>
              </a:ext>
            </a:extLst>
          </p:cNvPr>
          <p:cNvGrpSpPr/>
          <p:nvPr userDrawn="1"/>
        </p:nvGrpSpPr>
        <p:grpSpPr>
          <a:xfrm rot="-5400000">
            <a:off x="8449493" y="3115493"/>
            <a:ext cx="6858000" cy="627015"/>
            <a:chOff x="0" y="0"/>
            <a:chExt cx="1993384" cy="182252"/>
          </a:xfrm>
        </p:grpSpPr>
        <p:sp>
          <p:nvSpPr>
            <p:cNvPr id="6" name="Freeform 3">
              <a:extLst>
                <a:ext uri="{FF2B5EF4-FFF2-40B4-BE49-F238E27FC236}">
                  <a16:creationId xmlns:a16="http://schemas.microsoft.com/office/drawing/2014/main" id="{A7902E11-CBD6-1C9C-F7EA-083EA2C66C6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D9D9D9"/>
            </a:solidFill>
          </p:spPr>
        </p:sp>
      </p:grpSp>
      <p:sp>
        <p:nvSpPr>
          <p:cNvPr id="7" name="TextBox 4">
            <a:extLst>
              <a:ext uri="{FF2B5EF4-FFF2-40B4-BE49-F238E27FC236}">
                <a16:creationId xmlns:a16="http://schemas.microsoft.com/office/drawing/2014/main" id="{76FB1245-27FD-F4F7-82EC-8888D8CFC3C5}"/>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PRINT OUT</a:t>
            </a:r>
          </a:p>
        </p:txBody>
      </p:sp>
    </p:spTree>
    <p:extLst>
      <p:ext uri="{BB962C8B-B14F-4D97-AF65-F5344CB8AC3E}">
        <p14:creationId xmlns:p14="http://schemas.microsoft.com/office/powerpoint/2010/main" val="3415830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nfer">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628A1918-E2A7-EBB9-C28A-C2CC1463B9B0}"/>
              </a:ext>
            </a:extLst>
          </p:cNvPr>
          <p:cNvSpPr txBox="1"/>
          <p:nvPr userDrawn="1"/>
        </p:nvSpPr>
        <p:spPr>
          <a:xfrm>
            <a:off x="172728" y="170820"/>
            <a:ext cx="5872948" cy="773225"/>
          </a:xfrm>
          <a:prstGeom prst="rect">
            <a:avLst/>
          </a:prstGeom>
        </p:spPr>
        <p:txBody>
          <a:bodyPr wrap="square" lIns="0" tIns="0" rIns="0" bIns="0" rtlCol="0" anchor="t">
            <a:spAutoFit/>
          </a:bodyPr>
          <a:lstStyle/>
          <a:p>
            <a:pPr algn="ctr">
              <a:lnSpc>
                <a:spcPts val="3639"/>
              </a:lnSpc>
            </a:pPr>
            <a:r>
              <a:rPr lang="en-US" sz="2599" dirty="0">
                <a:solidFill>
                  <a:srgbClr val="000000"/>
                </a:solidFill>
                <a:latin typeface="Source Sans Pro Bold"/>
              </a:rPr>
              <a:t>What questions do you want to ask?</a:t>
            </a:r>
          </a:p>
          <a:p>
            <a:pPr algn="ctr">
              <a:lnSpc>
                <a:spcPts val="2239"/>
              </a:lnSpc>
            </a:pPr>
            <a:endParaRPr lang="en-US" sz="2599" dirty="0">
              <a:solidFill>
                <a:srgbClr val="000000"/>
              </a:solidFill>
              <a:latin typeface="Source Sans Pro Bold"/>
            </a:endParaRPr>
          </a:p>
        </p:txBody>
      </p:sp>
      <p:sp>
        <p:nvSpPr>
          <p:cNvPr id="4" name="TextBox 12">
            <a:extLst>
              <a:ext uri="{FF2B5EF4-FFF2-40B4-BE49-F238E27FC236}">
                <a16:creationId xmlns:a16="http://schemas.microsoft.com/office/drawing/2014/main" id="{7EB986A1-83F6-37D2-BB8B-C71E4DC6F8D3}"/>
              </a:ext>
            </a:extLst>
          </p:cNvPr>
          <p:cNvSpPr txBox="1"/>
          <p:nvPr userDrawn="1"/>
        </p:nvSpPr>
        <p:spPr>
          <a:xfrm>
            <a:off x="1698735" y="1073554"/>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infer?</a:t>
            </a:r>
          </a:p>
          <a:p>
            <a:pPr algn="ctr">
              <a:lnSpc>
                <a:spcPts val="2239"/>
              </a:lnSpc>
            </a:pPr>
            <a:endParaRPr lang="en-US" sz="2599">
              <a:solidFill>
                <a:srgbClr val="000000"/>
              </a:solidFill>
              <a:latin typeface="Source Sans Pro Bold"/>
            </a:endParaRPr>
          </a:p>
        </p:txBody>
      </p:sp>
      <p:sp>
        <p:nvSpPr>
          <p:cNvPr id="3" name="TextBox 13">
            <a:extLst>
              <a:ext uri="{FF2B5EF4-FFF2-40B4-BE49-F238E27FC236}">
                <a16:creationId xmlns:a16="http://schemas.microsoft.com/office/drawing/2014/main" id="{BBB9F31F-B590-3EAD-D5AA-0FFEDA23E77D}"/>
              </a:ext>
            </a:extLst>
          </p:cNvPr>
          <p:cNvSpPr txBox="1"/>
          <p:nvPr userDrawn="1"/>
        </p:nvSpPr>
        <p:spPr>
          <a:xfrm>
            <a:off x="2366892" y="2098003"/>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see?</a:t>
            </a:r>
          </a:p>
          <a:p>
            <a:pPr algn="ctr">
              <a:lnSpc>
                <a:spcPts val="2239"/>
              </a:lnSpc>
            </a:pPr>
            <a:endParaRPr lang="en-US" sz="2599">
              <a:solidFill>
                <a:srgbClr val="000000"/>
              </a:solidFill>
              <a:latin typeface="Source Sans Pro Bold"/>
            </a:endParaRPr>
          </a:p>
        </p:txBody>
      </p:sp>
      <p:sp>
        <p:nvSpPr>
          <p:cNvPr id="10" name="Rectangle 9">
            <a:extLst>
              <a:ext uri="{FF2B5EF4-FFF2-40B4-BE49-F238E27FC236}">
                <a16:creationId xmlns:a16="http://schemas.microsoft.com/office/drawing/2014/main" id="{BA6A9E11-F418-56A1-2859-F3281D9A9325}"/>
              </a:ext>
              <a:ext uri="{C183D7F6-B498-43B3-948B-1728B52AA6E4}">
                <adec:decorative xmlns:adec="http://schemas.microsoft.com/office/drawing/2017/decorative" val="1"/>
              </a:ext>
            </a:extLst>
          </p:cNvPr>
          <p:cNvSpPr/>
          <p:nvPr userDrawn="1"/>
        </p:nvSpPr>
        <p:spPr>
          <a:xfrm>
            <a:off x="2001749" y="1033769"/>
            <a:ext cx="8632004" cy="5182095"/>
          </a:xfrm>
          <a:prstGeom prst="rect">
            <a:avLst/>
          </a:prstGeom>
          <a:noFill/>
          <a:ln w="57150">
            <a:solidFill>
              <a:srgbClr val="4884EE"/>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0A662A-6637-47DD-BC6A-70B7339D6E44}"/>
              </a:ext>
              <a:ext uri="{C183D7F6-B498-43B3-948B-1728B52AA6E4}">
                <adec:decorative xmlns:adec="http://schemas.microsoft.com/office/drawing/2017/decorative" val="1"/>
              </a:ext>
            </a:extLst>
          </p:cNvPr>
          <p:cNvSpPr/>
          <p:nvPr userDrawn="1"/>
        </p:nvSpPr>
        <p:spPr>
          <a:xfrm>
            <a:off x="410966" y="174661"/>
            <a:ext cx="11270751" cy="6503541"/>
          </a:xfrm>
          <a:prstGeom prst="rect">
            <a:avLst/>
          </a:prstGeom>
          <a:noFill/>
          <a:ln w="57150">
            <a:solidFill>
              <a:srgbClr val="4884EE"/>
            </a:solidFill>
            <a:extLst>
              <a:ext uri="{C807C97D-BFC1-408E-A445-0C87EB9F89A2}">
                <ask:lineSketchStyleProps xmlns:ask="http://schemas.microsoft.com/office/drawing/2018/sketchyshapes" sd="1219033472">
                  <a:custGeom>
                    <a:avLst/>
                    <a:gdLst>
                      <a:gd name="connsiteX0" fmla="*/ 0 w 11270751"/>
                      <a:gd name="connsiteY0" fmla="*/ 0 h 6503541"/>
                      <a:gd name="connsiteX1" fmla="*/ 11270751 w 11270751"/>
                      <a:gd name="connsiteY1" fmla="*/ 0 h 6503541"/>
                      <a:gd name="connsiteX2" fmla="*/ 11270751 w 11270751"/>
                      <a:gd name="connsiteY2" fmla="*/ 6503541 h 6503541"/>
                      <a:gd name="connsiteX3" fmla="*/ 0 w 11270751"/>
                      <a:gd name="connsiteY3" fmla="*/ 6503541 h 6503541"/>
                      <a:gd name="connsiteX4" fmla="*/ 0 w 11270751"/>
                      <a:gd name="connsiteY4" fmla="*/ 0 h 650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0751" h="6503541" extrusionOk="0">
                        <a:moveTo>
                          <a:pt x="0" y="0"/>
                        </a:moveTo>
                        <a:cubicBezTo>
                          <a:pt x="4092115" y="118645"/>
                          <a:pt x="5781703" y="116012"/>
                          <a:pt x="11270751" y="0"/>
                        </a:cubicBezTo>
                        <a:cubicBezTo>
                          <a:pt x="11137869" y="1071026"/>
                          <a:pt x="11355702" y="4371912"/>
                          <a:pt x="11270751" y="6503541"/>
                        </a:cubicBezTo>
                        <a:cubicBezTo>
                          <a:pt x="7904284" y="6638141"/>
                          <a:pt x="5425909" y="6346345"/>
                          <a:pt x="0" y="6503541"/>
                        </a:cubicBezTo>
                        <a:cubicBezTo>
                          <a:pt x="-20187" y="3551173"/>
                          <a:pt x="-152480" y="90784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D92522-9D74-AE0E-F519-9C39507E14CD}"/>
              </a:ext>
              <a:ext uri="{C183D7F6-B498-43B3-948B-1728B52AA6E4}">
                <adec:decorative xmlns:adec="http://schemas.microsoft.com/office/drawing/2017/decorative" val="1"/>
              </a:ext>
            </a:extLst>
          </p:cNvPr>
          <p:cNvSpPr/>
          <p:nvPr userDrawn="1"/>
        </p:nvSpPr>
        <p:spPr>
          <a:xfrm>
            <a:off x="2716493" y="2101844"/>
            <a:ext cx="7030588" cy="3722385"/>
          </a:xfrm>
          <a:prstGeom prst="rect">
            <a:avLst/>
          </a:prstGeom>
          <a:noFill/>
          <a:ln w="57150">
            <a:solidFill>
              <a:srgbClr val="4884EE"/>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artoon 'Look' character.">
            <a:extLst>
              <a:ext uri="{FF2B5EF4-FFF2-40B4-BE49-F238E27FC236}">
                <a16:creationId xmlns:a16="http://schemas.microsoft.com/office/drawing/2014/main" id="{BD440D16-17C5-6CFE-CE15-9ED28336C965}"/>
              </a:ext>
            </a:extLst>
          </p:cNvPr>
          <p:cNvPicPr>
            <a:picLocks noChangeAspect="1"/>
          </p:cNvPicPr>
          <p:nvPr userDrawn="1"/>
        </p:nvPicPr>
        <p:blipFill>
          <a:blip r:embed="rId2"/>
          <a:stretch>
            <a:fillRect/>
          </a:stretch>
        </p:blipFill>
        <p:spPr>
          <a:xfrm>
            <a:off x="8622296" y="2263304"/>
            <a:ext cx="1045414" cy="674112"/>
          </a:xfrm>
          <a:prstGeom prst="rect">
            <a:avLst/>
          </a:prstGeom>
        </p:spPr>
      </p:pic>
      <p:pic>
        <p:nvPicPr>
          <p:cNvPr id="8" name="Picture 7" descr="A cartoon of a blue 'Infer' character">
            <a:extLst>
              <a:ext uri="{FF2B5EF4-FFF2-40B4-BE49-F238E27FC236}">
                <a16:creationId xmlns:a16="http://schemas.microsoft.com/office/drawing/2014/main" id="{4A949431-6DE4-E612-5C9E-85078F8E087D}"/>
              </a:ext>
            </a:extLst>
          </p:cNvPr>
          <p:cNvPicPr>
            <a:picLocks noChangeAspect="1"/>
          </p:cNvPicPr>
          <p:nvPr userDrawn="1"/>
        </p:nvPicPr>
        <p:blipFill>
          <a:blip r:embed="rId3"/>
          <a:stretch>
            <a:fillRect/>
          </a:stretch>
        </p:blipFill>
        <p:spPr>
          <a:xfrm>
            <a:off x="9340911" y="1266868"/>
            <a:ext cx="1211216" cy="745276"/>
          </a:xfrm>
          <a:prstGeom prst="rect">
            <a:avLst/>
          </a:prstGeom>
        </p:spPr>
      </p:pic>
      <p:pic>
        <p:nvPicPr>
          <p:cNvPr id="13" name="Picture 12" descr="A cartoon of a green 'Ask' character">
            <a:extLst>
              <a:ext uri="{FF2B5EF4-FFF2-40B4-BE49-F238E27FC236}">
                <a16:creationId xmlns:a16="http://schemas.microsoft.com/office/drawing/2014/main" id="{F88DF0E4-0E2F-A929-578E-B40CC2CDA8B9}"/>
              </a:ext>
            </a:extLst>
          </p:cNvPr>
          <p:cNvPicPr>
            <a:picLocks noChangeAspect="1"/>
          </p:cNvPicPr>
          <p:nvPr userDrawn="1"/>
        </p:nvPicPr>
        <p:blipFill>
          <a:blip r:embed="rId4"/>
          <a:stretch>
            <a:fillRect/>
          </a:stretch>
        </p:blipFill>
        <p:spPr>
          <a:xfrm>
            <a:off x="10633753" y="318346"/>
            <a:ext cx="936735" cy="1091558"/>
          </a:xfrm>
          <a:prstGeom prst="rect">
            <a:avLst/>
          </a:prstGeom>
        </p:spPr>
      </p:pic>
    </p:spTree>
    <p:extLst>
      <p:ext uri="{BB962C8B-B14F-4D97-AF65-F5344CB8AC3E}">
        <p14:creationId xmlns:p14="http://schemas.microsoft.com/office/powerpoint/2010/main" val="2381413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nfer">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628A1918-E2A7-EBB9-C28A-C2CC1463B9B0}"/>
              </a:ext>
            </a:extLst>
          </p:cNvPr>
          <p:cNvSpPr txBox="1"/>
          <p:nvPr userDrawn="1"/>
        </p:nvSpPr>
        <p:spPr>
          <a:xfrm>
            <a:off x="-49023" y="159934"/>
            <a:ext cx="5872948" cy="773225"/>
          </a:xfrm>
          <a:prstGeom prst="rect">
            <a:avLst/>
          </a:prstGeom>
        </p:spPr>
        <p:txBody>
          <a:bodyPr wrap="square" lIns="0" tIns="0" rIns="0" bIns="0" rtlCol="0" anchor="t">
            <a:spAutoFit/>
          </a:bodyPr>
          <a:lstStyle/>
          <a:p>
            <a:pPr algn="ctr">
              <a:lnSpc>
                <a:spcPts val="3639"/>
              </a:lnSpc>
            </a:pPr>
            <a:r>
              <a:rPr lang="en-US" sz="2599" dirty="0">
                <a:solidFill>
                  <a:srgbClr val="000000"/>
                </a:solidFill>
                <a:latin typeface="Source Sans Pro Bold"/>
              </a:rPr>
              <a:t>What questions do you want to ask?</a:t>
            </a:r>
          </a:p>
          <a:p>
            <a:pPr algn="ctr">
              <a:lnSpc>
                <a:spcPts val="2239"/>
              </a:lnSpc>
            </a:pPr>
            <a:endParaRPr lang="en-US" sz="2599" dirty="0">
              <a:solidFill>
                <a:srgbClr val="000000"/>
              </a:solidFill>
              <a:latin typeface="Source Sans Pro Bold"/>
            </a:endParaRPr>
          </a:p>
        </p:txBody>
      </p:sp>
      <p:sp>
        <p:nvSpPr>
          <p:cNvPr id="4" name="TextBox 12">
            <a:extLst>
              <a:ext uri="{FF2B5EF4-FFF2-40B4-BE49-F238E27FC236}">
                <a16:creationId xmlns:a16="http://schemas.microsoft.com/office/drawing/2014/main" id="{7EB986A1-83F6-37D2-BB8B-C71E4DC6F8D3}"/>
              </a:ext>
            </a:extLst>
          </p:cNvPr>
          <p:cNvSpPr txBox="1"/>
          <p:nvPr userDrawn="1"/>
        </p:nvSpPr>
        <p:spPr>
          <a:xfrm>
            <a:off x="1476984" y="1062668"/>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infer?</a:t>
            </a:r>
          </a:p>
          <a:p>
            <a:pPr algn="ctr">
              <a:lnSpc>
                <a:spcPts val="2239"/>
              </a:lnSpc>
            </a:pPr>
            <a:endParaRPr lang="en-US" sz="2599">
              <a:solidFill>
                <a:srgbClr val="000000"/>
              </a:solidFill>
              <a:latin typeface="Source Sans Pro Bold"/>
            </a:endParaRPr>
          </a:p>
        </p:txBody>
      </p:sp>
      <p:sp>
        <p:nvSpPr>
          <p:cNvPr id="3" name="TextBox 13">
            <a:extLst>
              <a:ext uri="{FF2B5EF4-FFF2-40B4-BE49-F238E27FC236}">
                <a16:creationId xmlns:a16="http://schemas.microsoft.com/office/drawing/2014/main" id="{BBB9F31F-B590-3EAD-D5AA-0FFEDA23E77D}"/>
              </a:ext>
            </a:extLst>
          </p:cNvPr>
          <p:cNvSpPr txBox="1"/>
          <p:nvPr userDrawn="1"/>
        </p:nvSpPr>
        <p:spPr>
          <a:xfrm>
            <a:off x="2145141" y="2087117"/>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see?</a:t>
            </a:r>
          </a:p>
          <a:p>
            <a:pPr algn="ctr">
              <a:lnSpc>
                <a:spcPts val="2239"/>
              </a:lnSpc>
            </a:pPr>
            <a:endParaRPr lang="en-US" sz="2599">
              <a:solidFill>
                <a:srgbClr val="000000"/>
              </a:solidFill>
              <a:latin typeface="Source Sans Pro Bold"/>
            </a:endParaRPr>
          </a:p>
        </p:txBody>
      </p:sp>
      <p:sp>
        <p:nvSpPr>
          <p:cNvPr id="10" name="Rectangle 9">
            <a:extLst>
              <a:ext uri="{FF2B5EF4-FFF2-40B4-BE49-F238E27FC236}">
                <a16:creationId xmlns:a16="http://schemas.microsoft.com/office/drawing/2014/main" id="{BA6A9E11-F418-56A1-2859-F3281D9A9325}"/>
              </a:ext>
              <a:ext uri="{C183D7F6-B498-43B3-948B-1728B52AA6E4}">
                <adec:decorative xmlns:adec="http://schemas.microsoft.com/office/drawing/2017/decorative" val="1"/>
              </a:ext>
            </a:extLst>
          </p:cNvPr>
          <p:cNvSpPr/>
          <p:nvPr userDrawn="1"/>
        </p:nvSpPr>
        <p:spPr>
          <a:xfrm>
            <a:off x="1779998" y="1022883"/>
            <a:ext cx="8632004" cy="5182095"/>
          </a:xfrm>
          <a:prstGeom prst="rect">
            <a:avLst/>
          </a:prstGeom>
          <a:noFill/>
          <a:ln w="57150">
            <a:solidFill>
              <a:schemeClr val="tx1"/>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0A662A-6637-47DD-BC6A-70B7339D6E44}"/>
              </a:ext>
              <a:ext uri="{C183D7F6-B498-43B3-948B-1728B52AA6E4}">
                <adec:decorative xmlns:adec="http://schemas.microsoft.com/office/drawing/2017/decorative" val="1"/>
              </a:ext>
            </a:extLst>
          </p:cNvPr>
          <p:cNvSpPr/>
          <p:nvPr userDrawn="1"/>
        </p:nvSpPr>
        <p:spPr>
          <a:xfrm>
            <a:off x="189215" y="163775"/>
            <a:ext cx="11270751" cy="6503541"/>
          </a:xfrm>
          <a:prstGeom prst="rect">
            <a:avLst/>
          </a:prstGeom>
          <a:noFill/>
          <a:ln w="57150">
            <a:solidFill>
              <a:schemeClr val="tx1"/>
            </a:solidFill>
            <a:extLst>
              <a:ext uri="{C807C97D-BFC1-408E-A445-0C87EB9F89A2}">
                <ask:lineSketchStyleProps xmlns:ask="http://schemas.microsoft.com/office/drawing/2018/sketchyshapes" sd="1219033472">
                  <a:custGeom>
                    <a:avLst/>
                    <a:gdLst>
                      <a:gd name="connsiteX0" fmla="*/ 0 w 11270751"/>
                      <a:gd name="connsiteY0" fmla="*/ 0 h 6503541"/>
                      <a:gd name="connsiteX1" fmla="*/ 11270751 w 11270751"/>
                      <a:gd name="connsiteY1" fmla="*/ 0 h 6503541"/>
                      <a:gd name="connsiteX2" fmla="*/ 11270751 w 11270751"/>
                      <a:gd name="connsiteY2" fmla="*/ 6503541 h 6503541"/>
                      <a:gd name="connsiteX3" fmla="*/ 0 w 11270751"/>
                      <a:gd name="connsiteY3" fmla="*/ 6503541 h 6503541"/>
                      <a:gd name="connsiteX4" fmla="*/ 0 w 11270751"/>
                      <a:gd name="connsiteY4" fmla="*/ 0 h 650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0751" h="6503541" extrusionOk="0">
                        <a:moveTo>
                          <a:pt x="0" y="0"/>
                        </a:moveTo>
                        <a:cubicBezTo>
                          <a:pt x="4092115" y="118645"/>
                          <a:pt x="5781703" y="116012"/>
                          <a:pt x="11270751" y="0"/>
                        </a:cubicBezTo>
                        <a:cubicBezTo>
                          <a:pt x="11137869" y="1071026"/>
                          <a:pt x="11355702" y="4371912"/>
                          <a:pt x="11270751" y="6503541"/>
                        </a:cubicBezTo>
                        <a:cubicBezTo>
                          <a:pt x="7904284" y="6638141"/>
                          <a:pt x="5425909" y="6346345"/>
                          <a:pt x="0" y="6503541"/>
                        </a:cubicBezTo>
                        <a:cubicBezTo>
                          <a:pt x="-20187" y="3551173"/>
                          <a:pt x="-152480" y="90784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D92522-9D74-AE0E-F519-9C39507E14CD}"/>
              </a:ext>
              <a:ext uri="{C183D7F6-B498-43B3-948B-1728B52AA6E4}">
                <adec:decorative xmlns:adec="http://schemas.microsoft.com/office/drawing/2017/decorative" val="1"/>
              </a:ext>
            </a:extLst>
          </p:cNvPr>
          <p:cNvSpPr/>
          <p:nvPr userDrawn="1"/>
        </p:nvSpPr>
        <p:spPr>
          <a:xfrm>
            <a:off x="2494742" y="2090958"/>
            <a:ext cx="7030588" cy="3722385"/>
          </a:xfrm>
          <a:prstGeom prst="rect">
            <a:avLst/>
          </a:prstGeom>
          <a:noFill/>
          <a:ln w="57150">
            <a:solidFill>
              <a:schemeClr val="tx1"/>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
            <a:extLst>
              <a:ext uri="{FF2B5EF4-FFF2-40B4-BE49-F238E27FC236}">
                <a16:creationId xmlns:a16="http://schemas.microsoft.com/office/drawing/2014/main" id="{903C65A8-96CE-A693-4CCC-87A1DE4D5E30}"/>
              </a:ext>
            </a:extLst>
          </p:cNvPr>
          <p:cNvGrpSpPr/>
          <p:nvPr userDrawn="1"/>
        </p:nvGrpSpPr>
        <p:grpSpPr>
          <a:xfrm rot="-5400000">
            <a:off x="8449493" y="3115493"/>
            <a:ext cx="6858000" cy="627015"/>
            <a:chOff x="0" y="0"/>
            <a:chExt cx="1993384" cy="182252"/>
          </a:xfrm>
        </p:grpSpPr>
        <p:sp>
          <p:nvSpPr>
            <p:cNvPr id="7" name="Freeform 3">
              <a:extLst>
                <a:ext uri="{FF2B5EF4-FFF2-40B4-BE49-F238E27FC236}">
                  <a16:creationId xmlns:a16="http://schemas.microsoft.com/office/drawing/2014/main" id="{FFD71B93-BC37-B3F1-ED2C-88138AEBC420}"/>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D9D9D9"/>
            </a:solidFill>
          </p:spPr>
        </p:sp>
      </p:grpSp>
      <p:sp>
        <p:nvSpPr>
          <p:cNvPr id="8" name="TextBox 4">
            <a:extLst>
              <a:ext uri="{FF2B5EF4-FFF2-40B4-BE49-F238E27FC236}">
                <a16:creationId xmlns:a16="http://schemas.microsoft.com/office/drawing/2014/main" id="{A66A6FAE-CACE-53BD-DFB0-98A6367AD30B}"/>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PRINT OUT</a:t>
            </a:r>
          </a:p>
        </p:txBody>
      </p:sp>
      <p:pic>
        <p:nvPicPr>
          <p:cNvPr id="5" name="Picture 4" descr="A cartoon 'Look' character.">
            <a:extLst>
              <a:ext uri="{FF2B5EF4-FFF2-40B4-BE49-F238E27FC236}">
                <a16:creationId xmlns:a16="http://schemas.microsoft.com/office/drawing/2014/main" id="{34643CF8-E249-0DE6-718D-76D0C3D7A7A8}"/>
              </a:ext>
            </a:extLst>
          </p:cNvPr>
          <p:cNvPicPr>
            <a:picLocks noChangeAspect="1"/>
          </p:cNvPicPr>
          <p:nvPr userDrawn="1"/>
        </p:nvPicPr>
        <p:blipFill>
          <a:blip r:embed="rId2">
            <a:grayscl/>
          </a:blip>
          <a:stretch>
            <a:fillRect/>
          </a:stretch>
        </p:blipFill>
        <p:spPr>
          <a:xfrm>
            <a:off x="8416474" y="2192344"/>
            <a:ext cx="1045414" cy="674112"/>
          </a:xfrm>
          <a:prstGeom prst="rect">
            <a:avLst/>
          </a:prstGeom>
        </p:spPr>
      </p:pic>
      <p:pic>
        <p:nvPicPr>
          <p:cNvPr id="9" name="Picture 8" descr="A cartoon of a blue 'Infer' character">
            <a:extLst>
              <a:ext uri="{FF2B5EF4-FFF2-40B4-BE49-F238E27FC236}">
                <a16:creationId xmlns:a16="http://schemas.microsoft.com/office/drawing/2014/main" id="{1CB3F8C3-402A-1E1B-53BB-7ED84FBB1AF4}"/>
              </a:ext>
            </a:extLst>
          </p:cNvPr>
          <p:cNvPicPr>
            <a:picLocks noChangeAspect="1"/>
          </p:cNvPicPr>
          <p:nvPr userDrawn="1"/>
        </p:nvPicPr>
        <p:blipFill>
          <a:blip r:embed="rId3">
            <a:grayscl/>
          </a:blip>
          <a:stretch>
            <a:fillRect/>
          </a:stretch>
        </p:blipFill>
        <p:spPr>
          <a:xfrm>
            <a:off x="9135089" y="1195908"/>
            <a:ext cx="1211216" cy="745276"/>
          </a:xfrm>
          <a:prstGeom prst="rect">
            <a:avLst/>
          </a:prstGeom>
        </p:spPr>
      </p:pic>
      <p:pic>
        <p:nvPicPr>
          <p:cNvPr id="13" name="Picture 12" descr="A cartoon of a green 'Ask' character">
            <a:extLst>
              <a:ext uri="{FF2B5EF4-FFF2-40B4-BE49-F238E27FC236}">
                <a16:creationId xmlns:a16="http://schemas.microsoft.com/office/drawing/2014/main" id="{5CBC12F1-F6EF-A00F-85C4-2F0DC5F05D72}"/>
              </a:ext>
            </a:extLst>
          </p:cNvPr>
          <p:cNvPicPr>
            <a:picLocks noChangeAspect="1"/>
          </p:cNvPicPr>
          <p:nvPr userDrawn="1"/>
        </p:nvPicPr>
        <p:blipFill>
          <a:blip r:embed="rId4">
            <a:grayscl/>
          </a:blip>
          <a:stretch>
            <a:fillRect/>
          </a:stretch>
        </p:blipFill>
        <p:spPr>
          <a:xfrm>
            <a:off x="10427931" y="247386"/>
            <a:ext cx="936735" cy="1091558"/>
          </a:xfrm>
          <a:prstGeom prst="rect">
            <a:avLst/>
          </a:prstGeom>
        </p:spPr>
      </p:pic>
    </p:spTree>
    <p:extLst>
      <p:ext uri="{BB962C8B-B14F-4D97-AF65-F5344CB8AC3E}">
        <p14:creationId xmlns:p14="http://schemas.microsoft.com/office/powerpoint/2010/main" val="749691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5416AA-2391-2D1B-F0B8-BB5B910728EE}"/>
              </a:ext>
            </a:extLst>
          </p:cNvPr>
          <p:cNvSpPr>
            <a:spLocks noGrp="1"/>
          </p:cNvSpPr>
          <p:nvPr>
            <p:ph type="title"/>
          </p:nvPr>
        </p:nvSpPr>
        <p:spPr>
          <a:xfrm>
            <a:off x="319494" y="-1016135"/>
            <a:ext cx="10515600" cy="1016135"/>
          </a:xfrm>
        </p:spPr>
        <p:txBody>
          <a:bodyPr/>
          <a:lstStyle>
            <a:lvl1pPr>
              <a:defRPr baseline="0">
                <a:solidFill>
                  <a:srgbClr val="65B9E4"/>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409706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3" name="Picture 10">
            <a:extLst>
              <a:ext uri="{FF2B5EF4-FFF2-40B4-BE49-F238E27FC236}">
                <a16:creationId xmlns:a16="http://schemas.microsoft.com/office/drawing/2014/main" id="{EC168A8E-E3C7-B41A-726B-1B6D37933446}"/>
              </a:ext>
              <a:ext uri="{C183D7F6-B498-43B3-948B-1728B52AA6E4}">
                <adec:decorative xmlns:adec="http://schemas.microsoft.com/office/drawing/2017/decorative" val="1"/>
              </a:ext>
            </a:extLst>
          </p:cNvPr>
          <p:cNvSpPr/>
          <p:nvPr userDrawn="1"/>
        </p:nvSpPr>
        <p:spPr>
          <a:xfrm rot="231877">
            <a:off x="89072" y="298489"/>
            <a:ext cx="6021134" cy="6299999"/>
          </a:xfrm>
          <a:custGeom>
            <a:avLst/>
            <a:gdLst>
              <a:gd name="connsiteX0" fmla="*/ 8808595 w 8829787"/>
              <a:gd name="connsiteY0" fmla="*/ 3482560 h 6161228"/>
              <a:gd name="connsiteX1" fmla="*/ 8829667 w 8829787"/>
              <a:gd name="connsiteY1" fmla="*/ 4542806 h 6161228"/>
              <a:gd name="connsiteX2" fmla="*/ 8664598 w 8829787"/>
              <a:gd name="connsiteY2" fmla="*/ 4860106 h 6161228"/>
              <a:gd name="connsiteX3" fmla="*/ 7252730 w 8829787"/>
              <a:gd name="connsiteY3" fmla="*/ 5161927 h 6161228"/>
              <a:gd name="connsiteX4" fmla="*/ 6732937 w 8829787"/>
              <a:gd name="connsiteY4" fmla="*/ 5270274 h 6161228"/>
              <a:gd name="connsiteX5" fmla="*/ 5805739 w 8829787"/>
              <a:gd name="connsiteY5" fmla="*/ 5440532 h 6161228"/>
              <a:gd name="connsiteX6" fmla="*/ 4801276 w 8829787"/>
              <a:gd name="connsiteY6" fmla="*/ 5564357 h 6161228"/>
              <a:gd name="connsiteX7" fmla="*/ 3284043 w 8829787"/>
              <a:gd name="connsiteY7" fmla="*/ 5734615 h 6161228"/>
              <a:gd name="connsiteX8" fmla="*/ 2525427 w 8829787"/>
              <a:gd name="connsiteY8" fmla="*/ 5827483 h 6161228"/>
              <a:gd name="connsiteX9" fmla="*/ 980098 w 8829787"/>
              <a:gd name="connsiteY9" fmla="*/ 6113827 h 6161228"/>
              <a:gd name="connsiteX10" fmla="*/ 509475 w 8829787"/>
              <a:gd name="connsiteY10" fmla="*/ 6137044 h 6161228"/>
              <a:gd name="connsiteX11" fmla="*/ 365479 w 8829787"/>
              <a:gd name="connsiteY11" fmla="*/ 6067393 h 6161228"/>
              <a:gd name="connsiteX12" fmla="*/ 235531 w 8829787"/>
              <a:gd name="connsiteY12" fmla="*/ 5781049 h 6161228"/>
              <a:gd name="connsiteX13" fmla="*/ 7243 w 8829787"/>
              <a:gd name="connsiteY13" fmla="*/ 2840221 h 6161228"/>
              <a:gd name="connsiteX14" fmla="*/ 52901 w 8829787"/>
              <a:gd name="connsiteY14" fmla="*/ 2035363 h 6161228"/>
              <a:gd name="connsiteX15" fmla="*/ 165288 w 8829787"/>
              <a:gd name="connsiteY15" fmla="*/ 1222765 h 6161228"/>
              <a:gd name="connsiteX16" fmla="*/ 368991 w 8829787"/>
              <a:gd name="connsiteY16" fmla="*/ 936422 h 6161228"/>
              <a:gd name="connsiteX17" fmla="*/ 755323 w 8829787"/>
              <a:gd name="connsiteY17" fmla="*/ 936422 h 6161228"/>
              <a:gd name="connsiteX18" fmla="*/ 1612278 w 8829787"/>
              <a:gd name="connsiteY18" fmla="*/ 874509 h 6161228"/>
              <a:gd name="connsiteX19" fmla="*/ 2286604 w 8829787"/>
              <a:gd name="connsiteY19" fmla="*/ 828075 h 6161228"/>
              <a:gd name="connsiteX20" fmla="*/ 4407919 w 8829787"/>
              <a:gd name="connsiteY20" fmla="*/ 704251 h 6161228"/>
              <a:gd name="connsiteX21" fmla="*/ 5482625 w 8829787"/>
              <a:gd name="connsiteY21" fmla="*/ 503036 h 6161228"/>
              <a:gd name="connsiteX22" fmla="*/ 6121829 w 8829787"/>
              <a:gd name="connsiteY22" fmla="*/ 371473 h 6161228"/>
              <a:gd name="connsiteX23" fmla="*/ 7010394 w 8829787"/>
              <a:gd name="connsiteY23" fmla="*/ 131563 h 6161228"/>
              <a:gd name="connsiteX24" fmla="*/ 7459944 w 8829787"/>
              <a:gd name="connsiteY24" fmla="*/ 54173 h 6161228"/>
              <a:gd name="connsiteX25" fmla="*/ 8380117 w 8829787"/>
              <a:gd name="connsiteY25" fmla="*/ 0 h 6161228"/>
              <a:gd name="connsiteX26" fmla="*/ 8538162 w 8829787"/>
              <a:gd name="connsiteY26" fmla="*/ 30956 h 6161228"/>
              <a:gd name="connsiteX27" fmla="*/ 8629477 w 8829787"/>
              <a:gd name="connsiteY27" fmla="*/ 208954 h 6161228"/>
              <a:gd name="connsiteX28" fmla="*/ 8762937 w 8829787"/>
              <a:gd name="connsiteY28" fmla="*/ 1896060 h 6161228"/>
              <a:gd name="connsiteX29" fmla="*/ 8798059 w 8829787"/>
              <a:gd name="connsiteY29" fmla="*/ 2778309 h 6161228"/>
              <a:gd name="connsiteX30" fmla="*/ 8798059 w 8829787"/>
              <a:gd name="connsiteY30" fmla="*/ 3467082 h 6161228"/>
              <a:gd name="connsiteX31" fmla="*/ 8808595 w 8829787"/>
              <a:gd name="connsiteY31" fmla="*/ 3467082 h 61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29787" h="6161228">
                <a:moveTo>
                  <a:pt x="8808595" y="3482560"/>
                </a:moveTo>
                <a:cubicBezTo>
                  <a:pt x="8815619" y="3830816"/>
                  <a:pt x="8822643" y="4186811"/>
                  <a:pt x="8829667" y="4542806"/>
                </a:cubicBezTo>
                <a:cubicBezTo>
                  <a:pt x="8833180" y="4705325"/>
                  <a:pt x="8759425" y="4852366"/>
                  <a:pt x="8664598" y="4860106"/>
                </a:cubicBezTo>
                <a:cubicBezTo>
                  <a:pt x="8190463" y="4906540"/>
                  <a:pt x="7719840" y="5007147"/>
                  <a:pt x="7252730" y="5161927"/>
                </a:cubicBezTo>
                <a:cubicBezTo>
                  <a:pt x="7080636" y="5216101"/>
                  <a:pt x="6905030" y="5239318"/>
                  <a:pt x="6732937" y="5270274"/>
                </a:cubicBezTo>
                <a:cubicBezTo>
                  <a:pt x="6423871" y="5332186"/>
                  <a:pt x="6114805" y="5394098"/>
                  <a:pt x="5805739" y="5440532"/>
                </a:cubicBezTo>
                <a:cubicBezTo>
                  <a:pt x="5472089" y="5494705"/>
                  <a:pt x="5134926" y="5548878"/>
                  <a:pt x="4801276" y="5564357"/>
                </a:cubicBezTo>
                <a:cubicBezTo>
                  <a:pt x="4295532" y="5595312"/>
                  <a:pt x="3786275" y="5634007"/>
                  <a:pt x="3284043" y="5734615"/>
                </a:cubicBezTo>
                <a:cubicBezTo>
                  <a:pt x="3031171" y="5781049"/>
                  <a:pt x="2778299" y="5788788"/>
                  <a:pt x="2525427" y="5827483"/>
                </a:cubicBezTo>
                <a:cubicBezTo>
                  <a:pt x="2009147" y="5904873"/>
                  <a:pt x="1492866" y="5951308"/>
                  <a:pt x="980098" y="6113827"/>
                </a:cubicBezTo>
                <a:cubicBezTo>
                  <a:pt x="825565" y="6168000"/>
                  <a:pt x="667520" y="6175739"/>
                  <a:pt x="509475" y="6137044"/>
                </a:cubicBezTo>
                <a:cubicBezTo>
                  <a:pt x="460306" y="6121566"/>
                  <a:pt x="411136" y="6098349"/>
                  <a:pt x="365479" y="6067393"/>
                </a:cubicBezTo>
                <a:cubicBezTo>
                  <a:pt x="295236" y="6013220"/>
                  <a:pt x="249579" y="5935829"/>
                  <a:pt x="235531" y="5781049"/>
                </a:cubicBezTo>
                <a:cubicBezTo>
                  <a:pt x="165288" y="4798194"/>
                  <a:pt x="88022" y="3823077"/>
                  <a:pt x="7243" y="2840221"/>
                </a:cubicBezTo>
                <a:cubicBezTo>
                  <a:pt x="-10317" y="2569355"/>
                  <a:pt x="3731" y="2290750"/>
                  <a:pt x="52901" y="2035363"/>
                </a:cubicBezTo>
                <a:cubicBezTo>
                  <a:pt x="98558" y="1772236"/>
                  <a:pt x="154752" y="1509109"/>
                  <a:pt x="165288" y="1222765"/>
                </a:cubicBezTo>
                <a:cubicBezTo>
                  <a:pt x="172313" y="1037029"/>
                  <a:pt x="253091" y="936422"/>
                  <a:pt x="368991" y="936422"/>
                </a:cubicBezTo>
                <a:cubicBezTo>
                  <a:pt x="498939" y="936422"/>
                  <a:pt x="625375" y="944161"/>
                  <a:pt x="755323" y="936422"/>
                </a:cubicBezTo>
                <a:cubicBezTo>
                  <a:pt x="1039804" y="920944"/>
                  <a:pt x="1327797" y="897726"/>
                  <a:pt x="1612278" y="874509"/>
                </a:cubicBezTo>
                <a:cubicBezTo>
                  <a:pt x="1837054" y="859031"/>
                  <a:pt x="2061829" y="820336"/>
                  <a:pt x="2286604" y="828075"/>
                </a:cubicBezTo>
                <a:cubicBezTo>
                  <a:pt x="2996050" y="843553"/>
                  <a:pt x="3701985" y="773902"/>
                  <a:pt x="4407919" y="704251"/>
                </a:cubicBezTo>
                <a:cubicBezTo>
                  <a:pt x="4766155" y="673295"/>
                  <a:pt x="5124390" y="572688"/>
                  <a:pt x="5482625" y="503036"/>
                </a:cubicBezTo>
                <a:cubicBezTo>
                  <a:pt x="5696864" y="464341"/>
                  <a:pt x="5907591" y="425646"/>
                  <a:pt x="6121829" y="371473"/>
                </a:cubicBezTo>
                <a:cubicBezTo>
                  <a:pt x="6420359" y="294083"/>
                  <a:pt x="6715377" y="208954"/>
                  <a:pt x="7010394" y="131563"/>
                </a:cubicBezTo>
                <a:cubicBezTo>
                  <a:pt x="7157902" y="92868"/>
                  <a:pt x="7308923" y="69651"/>
                  <a:pt x="7459944" y="54173"/>
                </a:cubicBezTo>
                <a:cubicBezTo>
                  <a:pt x="7765498" y="30956"/>
                  <a:pt x="8074564" y="15478"/>
                  <a:pt x="8380117" y="0"/>
                </a:cubicBezTo>
                <a:cubicBezTo>
                  <a:pt x="8432799" y="0"/>
                  <a:pt x="8485480" y="15478"/>
                  <a:pt x="8538162" y="30956"/>
                </a:cubicBezTo>
                <a:cubicBezTo>
                  <a:pt x="8583820" y="38695"/>
                  <a:pt x="8622453" y="108346"/>
                  <a:pt x="8629477" y="208954"/>
                </a:cubicBezTo>
                <a:cubicBezTo>
                  <a:pt x="8671622" y="773902"/>
                  <a:pt x="8720792" y="1331112"/>
                  <a:pt x="8762937" y="1896060"/>
                </a:cubicBezTo>
                <a:cubicBezTo>
                  <a:pt x="8784010" y="2190143"/>
                  <a:pt x="8791034" y="2484226"/>
                  <a:pt x="8798059" y="2778309"/>
                </a:cubicBezTo>
                <a:cubicBezTo>
                  <a:pt x="8805083" y="3010479"/>
                  <a:pt x="8798059" y="3234911"/>
                  <a:pt x="8798059" y="3467082"/>
                </a:cubicBezTo>
                <a:lnTo>
                  <a:pt x="8808595" y="3467082"/>
                </a:lnTo>
                <a:close/>
              </a:path>
            </a:pathLst>
          </a:custGeom>
          <a:solidFill>
            <a:srgbClr val="4884EE"/>
          </a:solidFill>
          <a:ln w="24379" cap="flat">
            <a:noFill/>
            <a:prstDash val="solid"/>
            <a:miter/>
          </a:ln>
        </p:spPr>
        <p:txBody>
          <a:bodyPr rtlCol="0" anchor="ctr"/>
          <a:lstStyle/>
          <a:p>
            <a:endParaRPr lang="en-US"/>
          </a:p>
        </p:txBody>
      </p:sp>
      <p:sp>
        <p:nvSpPr>
          <p:cNvPr id="14" name="Text Placeholder 2">
            <a:extLst>
              <a:ext uri="{FF2B5EF4-FFF2-40B4-BE49-F238E27FC236}">
                <a16:creationId xmlns:a16="http://schemas.microsoft.com/office/drawing/2014/main" id="{C7E152C8-1564-9CD4-2ABE-55064C1128DA}"/>
              </a:ext>
            </a:extLst>
          </p:cNvPr>
          <p:cNvSpPr>
            <a:spLocks noGrp="1"/>
          </p:cNvSpPr>
          <p:nvPr>
            <p:ph type="body" sz="quarter" idx="10" hasCustomPrompt="1"/>
          </p:nvPr>
        </p:nvSpPr>
        <p:spPr>
          <a:xfrm>
            <a:off x="381885" y="365126"/>
            <a:ext cx="10996612" cy="461962"/>
          </a:xfrm>
          <a:prstGeom prst="rect">
            <a:avLst/>
          </a:prstGeom>
        </p:spPr>
        <p:txBody>
          <a:bodyPr lIns="0"/>
          <a:lstStyle>
            <a:lvl1pPr>
              <a:defRPr sz="2400" b="1" baseline="0">
                <a:solidFill>
                  <a:srgbClr val="4884EE"/>
                </a:solidFill>
              </a:defRPr>
            </a:lvl1pPr>
          </a:lstStyle>
          <a:p>
            <a:pPr lvl="0"/>
            <a:r>
              <a:rPr lang="en-GB" dirty="0"/>
              <a:t>How to use this PPT</a:t>
            </a:r>
          </a:p>
        </p:txBody>
      </p:sp>
      <p:sp>
        <p:nvSpPr>
          <p:cNvPr id="15" name="Content Placeholder 2">
            <a:extLst>
              <a:ext uri="{FF2B5EF4-FFF2-40B4-BE49-F238E27FC236}">
                <a16:creationId xmlns:a16="http://schemas.microsoft.com/office/drawing/2014/main" id="{765FCCB3-3076-2340-5BC6-BD76E591FADC}"/>
              </a:ext>
            </a:extLst>
          </p:cNvPr>
          <p:cNvSpPr>
            <a:spLocks noGrp="1"/>
          </p:cNvSpPr>
          <p:nvPr>
            <p:ph idx="1" hasCustomPrompt="1"/>
          </p:nvPr>
        </p:nvSpPr>
        <p:spPr>
          <a:xfrm>
            <a:off x="381885" y="1470244"/>
            <a:ext cx="5714115" cy="5022630"/>
          </a:xfrm>
          <a:prstGeom prst="rect">
            <a:avLst/>
          </a:prstGeom>
        </p:spPr>
        <p:txBody>
          <a:bodyPr lIns="0" rIns="90000"/>
          <a:lstStyle>
            <a:lvl1pPr marL="0" indent="0">
              <a:buFontTx/>
              <a:buNone/>
              <a:defRPr b="0" i="0" baseline="0">
                <a:solidFill>
                  <a:schemeClr val="bg1"/>
                </a:solidFill>
              </a:defRPr>
            </a:lvl1pPr>
            <a:lvl2pPr marL="800100" indent="-342900">
              <a:buFont typeface="Arial" panose="020B0604020202020204" pitchFamily="34" charset="0"/>
              <a:buChar char="•"/>
              <a:defRPr>
                <a:solidFill>
                  <a:schemeClr val="bg1"/>
                </a:solidFill>
              </a:defRPr>
            </a:lvl2pPr>
            <a:lvl3pPr marL="1257300" indent="-342900">
              <a:buFont typeface="Arial" panose="020B0604020202020204" pitchFamily="34" charset="0"/>
              <a:buChar char="•"/>
              <a:defRPr>
                <a:solidFill>
                  <a:schemeClr val="bg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16" name="Text Placeholder 2">
            <a:extLst>
              <a:ext uri="{FF2B5EF4-FFF2-40B4-BE49-F238E27FC236}">
                <a16:creationId xmlns:a16="http://schemas.microsoft.com/office/drawing/2014/main" id="{F3A5F7B0-87B9-D779-448F-83341593B120}"/>
              </a:ext>
            </a:extLst>
          </p:cNvPr>
          <p:cNvSpPr>
            <a:spLocks noGrp="1"/>
          </p:cNvSpPr>
          <p:nvPr>
            <p:ph type="body" sz="quarter" idx="12" hasCustomPrompt="1"/>
          </p:nvPr>
        </p:nvSpPr>
        <p:spPr>
          <a:xfrm>
            <a:off x="6477885" y="945469"/>
            <a:ext cx="5247950" cy="461962"/>
          </a:xfrm>
          <a:prstGeom prst="rect">
            <a:avLst/>
          </a:prstGeom>
        </p:spPr>
        <p:txBody>
          <a:bodyPr lIns="0"/>
          <a:lstStyle>
            <a:lvl1pPr>
              <a:defRPr sz="2400" b="1"/>
            </a:lvl1pPr>
          </a:lstStyle>
          <a:p>
            <a:r>
              <a:rPr lang="en-GB" sz="2400" b="1" dirty="0">
                <a:cs typeface="Arial"/>
              </a:rPr>
              <a:t>Accompanying Resources:</a:t>
            </a:r>
          </a:p>
        </p:txBody>
      </p:sp>
      <p:sp>
        <p:nvSpPr>
          <p:cNvPr id="17" name="Content Placeholder 2">
            <a:extLst>
              <a:ext uri="{FF2B5EF4-FFF2-40B4-BE49-F238E27FC236}">
                <a16:creationId xmlns:a16="http://schemas.microsoft.com/office/drawing/2014/main" id="{3A4F0D21-6282-06E8-999E-BB08C0F3C3DC}"/>
              </a:ext>
            </a:extLst>
          </p:cNvPr>
          <p:cNvSpPr>
            <a:spLocks noGrp="1"/>
          </p:cNvSpPr>
          <p:nvPr>
            <p:ph idx="11" hasCustomPrompt="1"/>
          </p:nvPr>
        </p:nvSpPr>
        <p:spPr>
          <a:xfrm>
            <a:off x="6477886" y="1470244"/>
            <a:ext cx="5247950"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1"/>
            <a:r>
              <a:rPr lang="en-GB" dirty="0"/>
              <a:t>Bullet level</a:t>
            </a:r>
          </a:p>
          <a:p>
            <a:pPr lvl="2"/>
            <a:r>
              <a:rPr lang="en-GB" dirty="0"/>
              <a:t>Second level</a:t>
            </a:r>
          </a:p>
        </p:txBody>
      </p:sp>
    </p:spTree>
    <p:extLst>
      <p:ext uri="{BB962C8B-B14F-4D97-AF65-F5344CB8AC3E}">
        <p14:creationId xmlns:p14="http://schemas.microsoft.com/office/powerpoint/2010/main" val="9022634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Polaroi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15" name="Picture Placeholder 13">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5814652" y="1075414"/>
            <a:ext cx="5048013" cy="5460246"/>
          </a:xfrm>
          <a:prstGeom prst="rect">
            <a:avLst/>
          </a:prstGeom>
          <a:blipFill>
            <a:blip r:embed="rId2"/>
            <a:stretch>
              <a:fillRect l="-412" r="-412"/>
            </a:stretch>
          </a:blipFill>
        </p:spPr>
        <p:txBody>
          <a:bodyPr/>
          <a:lstStyle/>
          <a:p>
            <a:r>
              <a:rPr lang="en-US"/>
              <a:t> </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6353937" y="1386985"/>
            <a:ext cx="4151741" cy="3985115"/>
          </a:xfrm>
          <a:prstGeom prst="rect">
            <a:avLst/>
          </a:prstGeom>
        </p:spPr>
        <p:txBody>
          <a:bodyPr/>
          <a:lstStyle>
            <a:lvl1pPr algn="ctr">
              <a:defRPr/>
            </a:lvl1pPr>
          </a:lstStyle>
          <a:p>
            <a:endParaRPr lang="en-US" dirty="0"/>
          </a:p>
        </p:txBody>
      </p:sp>
      <p:sp>
        <p:nvSpPr>
          <p:cNvPr id="4" name="Text Placeholder 41">
            <a:extLst>
              <a:ext uri="{FF2B5EF4-FFF2-40B4-BE49-F238E27FC236}">
                <a16:creationId xmlns:a16="http://schemas.microsoft.com/office/drawing/2014/main" id="{1F4DD1BE-B6E0-CBE2-78DB-2ABB2921DADB}"/>
              </a:ext>
            </a:extLst>
          </p:cNvPr>
          <p:cNvSpPr>
            <a:spLocks noGrp="1"/>
          </p:cNvSpPr>
          <p:nvPr>
            <p:ph type="body" sz="quarter" idx="23"/>
          </p:nvPr>
        </p:nvSpPr>
        <p:spPr>
          <a:xfrm>
            <a:off x="7117447" y="5692944"/>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554809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7" name="Picture 5">
            <a:extLst>
              <a:ext uri="{FF2B5EF4-FFF2-40B4-BE49-F238E27FC236}">
                <a16:creationId xmlns:a16="http://schemas.microsoft.com/office/drawing/2014/main" id="{B7BB9657-BC72-7070-9EFC-2C2344D5FE75}"/>
              </a:ext>
              <a:ext uri="{C183D7F6-B498-43B3-948B-1728B52AA6E4}">
                <adec:decorative xmlns:adec="http://schemas.microsoft.com/office/drawing/2017/decorative" val="1"/>
              </a:ext>
            </a:extLst>
          </p:cNvPr>
          <p:cNvSpPr/>
          <p:nvPr userDrawn="1"/>
        </p:nvSpPr>
        <p:spPr>
          <a:xfrm>
            <a:off x="78581" y="1205909"/>
            <a:ext cx="5836444" cy="5337766"/>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4884EE"/>
          </a:solidFill>
          <a:ln w="1544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solidFill>
                  <a:schemeClr val="bg1"/>
                </a:solidFill>
              </a:defRPr>
            </a:lvl1pPr>
            <a:lvl2pPr marL="800100" indent="-342900">
              <a:buFont typeface="Arial" panose="020B0604020202020204" pitchFamily="34" charset="0"/>
              <a:buChar char="•"/>
              <a:defRPr>
                <a:solidFill>
                  <a:schemeClr val="bg1"/>
                </a:solidFill>
              </a:defRPr>
            </a:lvl2pPr>
            <a:lvl3pPr marL="1257300" indent="-342900">
              <a:buFont typeface="Arial" panose="020B0604020202020204" pitchFamily="34" charset="0"/>
              <a:buChar char="•"/>
              <a:defRPr>
                <a:solidFill>
                  <a:schemeClr val="bg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4" name="Group 2">
            <a:extLst>
              <a:ext uri="{FF2B5EF4-FFF2-40B4-BE49-F238E27FC236}">
                <a16:creationId xmlns:a16="http://schemas.microsoft.com/office/drawing/2014/main" id="{61411962-3956-D696-848F-BA7C513EFB1F}"/>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8" name="Freeform 3">
              <a:extLst>
                <a:ext uri="{FF2B5EF4-FFF2-40B4-BE49-F238E27FC236}">
                  <a16:creationId xmlns:a16="http://schemas.microsoft.com/office/drawing/2014/main" id="{8F566FB1-C51D-AFB9-A8FA-798151421F68}"/>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9" name="TextBox 8">
            <a:extLst>
              <a:ext uri="{FF2B5EF4-FFF2-40B4-BE49-F238E27FC236}">
                <a16:creationId xmlns:a16="http://schemas.microsoft.com/office/drawing/2014/main" id="{E142C482-3637-0380-2BF4-0EBBA3CA7A03}"/>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63881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4" name="Picture 4">
            <a:extLst>
              <a:ext uri="{FF2B5EF4-FFF2-40B4-BE49-F238E27FC236}">
                <a16:creationId xmlns:a16="http://schemas.microsoft.com/office/drawing/2014/main" id="{7F9051B8-6A0F-FA37-0CF4-7373DF660A74}"/>
              </a:ext>
              <a:ext uri="{C183D7F6-B498-43B3-948B-1728B52AA6E4}">
                <adec:decorative xmlns:adec="http://schemas.microsoft.com/office/drawing/2017/decorative" val="1"/>
              </a:ext>
            </a:extLst>
          </p:cNvPr>
          <p:cNvSpPr/>
          <p:nvPr userDrawn="1"/>
        </p:nvSpPr>
        <p:spPr>
          <a:xfrm>
            <a:off x="230533" y="1009291"/>
            <a:ext cx="5447342" cy="5598543"/>
          </a:xfrm>
          <a:custGeom>
            <a:avLst/>
            <a:gdLst>
              <a:gd name="connsiteX0" fmla="*/ 4570229 w 4570515"/>
              <a:gd name="connsiteY0" fmla="*/ 763192 h 2758286"/>
              <a:gd name="connsiteX1" fmla="*/ 4540684 w 4570515"/>
              <a:gd name="connsiteY1" fmla="*/ 1372800 h 2758286"/>
              <a:gd name="connsiteX2" fmla="*/ 4504322 w 4570515"/>
              <a:gd name="connsiteY2" fmla="*/ 1868676 h 2758286"/>
              <a:gd name="connsiteX3" fmla="*/ 4404325 w 4570515"/>
              <a:gd name="connsiteY3" fmla="*/ 2603390 h 2758286"/>
              <a:gd name="connsiteX4" fmla="*/ 4240694 w 4570515"/>
              <a:gd name="connsiteY4" fmla="*/ 2755792 h 2758286"/>
              <a:gd name="connsiteX5" fmla="*/ 3974793 w 4570515"/>
              <a:gd name="connsiteY5" fmla="*/ 2751243 h 2758286"/>
              <a:gd name="connsiteX6" fmla="*/ 3604350 w 4570515"/>
              <a:gd name="connsiteY6" fmla="*/ 2746694 h 2758286"/>
              <a:gd name="connsiteX7" fmla="*/ 3249816 w 4570515"/>
              <a:gd name="connsiteY7" fmla="*/ 2739870 h 2758286"/>
              <a:gd name="connsiteX8" fmla="*/ 2395298 w 4570515"/>
              <a:gd name="connsiteY8" fmla="*/ 2689827 h 2758286"/>
              <a:gd name="connsiteX9" fmla="*/ 1981674 w 4570515"/>
              <a:gd name="connsiteY9" fmla="*/ 2664806 h 2758286"/>
              <a:gd name="connsiteX10" fmla="*/ 1345331 w 4570515"/>
              <a:gd name="connsiteY10" fmla="*/ 2646609 h 2758286"/>
              <a:gd name="connsiteX11" fmla="*/ 620354 w 4570515"/>
              <a:gd name="connsiteY11" fmla="*/ 2617038 h 2758286"/>
              <a:gd name="connsiteX12" fmla="*/ 365816 w 4570515"/>
              <a:gd name="connsiteY12" fmla="*/ 2592017 h 2758286"/>
              <a:gd name="connsiteX13" fmla="*/ 190822 w 4570515"/>
              <a:gd name="connsiteY13" fmla="*/ 2551073 h 2758286"/>
              <a:gd name="connsiteX14" fmla="*/ 149914 w 4570515"/>
              <a:gd name="connsiteY14" fmla="*/ 2498756 h 2758286"/>
              <a:gd name="connsiteX15" fmla="*/ 120370 w 4570515"/>
              <a:gd name="connsiteY15" fmla="*/ 2243994 h 2758286"/>
              <a:gd name="connsiteX16" fmla="*/ 97643 w 4570515"/>
              <a:gd name="connsiteY16" fmla="*/ 1841380 h 2758286"/>
              <a:gd name="connsiteX17" fmla="*/ 79462 w 4570515"/>
              <a:gd name="connsiteY17" fmla="*/ 1507005 h 2758286"/>
              <a:gd name="connsiteX18" fmla="*/ 49917 w 4570515"/>
              <a:gd name="connsiteY18" fmla="*/ 1236321 h 2758286"/>
              <a:gd name="connsiteX19" fmla="*/ 20373 w 4570515"/>
              <a:gd name="connsiteY19" fmla="*/ 867826 h 2758286"/>
              <a:gd name="connsiteX20" fmla="*/ 2191 w 4570515"/>
              <a:gd name="connsiteY20" fmla="*/ 547099 h 2758286"/>
              <a:gd name="connsiteX21" fmla="*/ 29463 w 4570515"/>
              <a:gd name="connsiteY21" fmla="*/ 228647 h 2758286"/>
              <a:gd name="connsiteX22" fmla="*/ 47645 w 4570515"/>
              <a:gd name="connsiteY22" fmla="*/ 171781 h 2758286"/>
              <a:gd name="connsiteX23" fmla="*/ 152187 w 4570515"/>
              <a:gd name="connsiteY23" fmla="*/ 101266 h 2758286"/>
              <a:gd name="connsiteX24" fmla="*/ 527175 w 4570515"/>
              <a:gd name="connsiteY24" fmla="*/ 119463 h 2758286"/>
              <a:gd name="connsiteX25" fmla="*/ 843074 w 4570515"/>
              <a:gd name="connsiteY25" fmla="*/ 133111 h 2758286"/>
              <a:gd name="connsiteX26" fmla="*/ 1808952 w 4570515"/>
              <a:gd name="connsiteY26" fmla="*/ 117189 h 2758286"/>
              <a:gd name="connsiteX27" fmla="*/ 2358935 w 4570515"/>
              <a:gd name="connsiteY27" fmla="*/ 103541 h 2758286"/>
              <a:gd name="connsiteX28" fmla="*/ 2920281 w 4570515"/>
              <a:gd name="connsiteY28" fmla="*/ 76245 h 2758286"/>
              <a:gd name="connsiteX29" fmla="*/ 3404357 w 4570515"/>
              <a:gd name="connsiteY29" fmla="*/ 46674 h 2758286"/>
              <a:gd name="connsiteX30" fmla="*/ 3761163 w 4570515"/>
              <a:gd name="connsiteY30" fmla="*/ 8005 h 2758286"/>
              <a:gd name="connsiteX31" fmla="*/ 4479323 w 4570515"/>
              <a:gd name="connsiteY31" fmla="*/ 103541 h 2758286"/>
              <a:gd name="connsiteX32" fmla="*/ 4549775 w 4570515"/>
              <a:gd name="connsiteY32" fmla="*/ 194527 h 2758286"/>
              <a:gd name="connsiteX33" fmla="*/ 4570229 w 4570515"/>
              <a:gd name="connsiteY33" fmla="*/ 763192 h 27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0515" h="2758286">
                <a:moveTo>
                  <a:pt x="4570229" y="763192"/>
                </a:moveTo>
                <a:cubicBezTo>
                  <a:pt x="4572501" y="967911"/>
                  <a:pt x="4561138" y="1170356"/>
                  <a:pt x="4540684" y="1372800"/>
                </a:cubicBezTo>
                <a:cubicBezTo>
                  <a:pt x="4527048" y="1536576"/>
                  <a:pt x="4515685" y="1702626"/>
                  <a:pt x="4504322" y="1868676"/>
                </a:cubicBezTo>
                <a:cubicBezTo>
                  <a:pt x="4486140" y="2114339"/>
                  <a:pt x="4454323" y="2360002"/>
                  <a:pt x="4404325" y="2603390"/>
                </a:cubicBezTo>
                <a:cubicBezTo>
                  <a:pt x="4379326" y="2721673"/>
                  <a:pt x="4361144" y="2744419"/>
                  <a:pt x="4240694" y="2755792"/>
                </a:cubicBezTo>
                <a:cubicBezTo>
                  <a:pt x="4152060" y="2762616"/>
                  <a:pt x="4063427" y="2753518"/>
                  <a:pt x="3974793" y="2751243"/>
                </a:cubicBezTo>
                <a:cubicBezTo>
                  <a:pt x="3852070" y="2748969"/>
                  <a:pt x="3727074" y="2746694"/>
                  <a:pt x="3604350" y="2746694"/>
                </a:cubicBezTo>
                <a:cubicBezTo>
                  <a:pt x="3486172" y="2744419"/>
                  <a:pt x="3367994" y="2746694"/>
                  <a:pt x="3249816" y="2739870"/>
                </a:cubicBezTo>
                <a:cubicBezTo>
                  <a:pt x="2965734" y="2723947"/>
                  <a:pt x="2679380" y="2708025"/>
                  <a:pt x="2395298" y="2689827"/>
                </a:cubicBezTo>
                <a:cubicBezTo>
                  <a:pt x="2256666" y="2680729"/>
                  <a:pt x="2120306" y="2673905"/>
                  <a:pt x="1981674" y="2664806"/>
                </a:cubicBezTo>
                <a:cubicBezTo>
                  <a:pt x="1770317" y="2651158"/>
                  <a:pt x="1556688" y="2639785"/>
                  <a:pt x="1345331" y="2646609"/>
                </a:cubicBezTo>
                <a:cubicBezTo>
                  <a:pt x="1104429" y="2651158"/>
                  <a:pt x="861255" y="2642060"/>
                  <a:pt x="620354" y="2617038"/>
                </a:cubicBezTo>
                <a:cubicBezTo>
                  <a:pt x="536266" y="2607940"/>
                  <a:pt x="449905" y="2603390"/>
                  <a:pt x="365816" y="2592017"/>
                </a:cubicBezTo>
                <a:cubicBezTo>
                  <a:pt x="306727" y="2582918"/>
                  <a:pt x="249911" y="2566996"/>
                  <a:pt x="190822" y="2551073"/>
                </a:cubicBezTo>
                <a:cubicBezTo>
                  <a:pt x="168095" y="2544249"/>
                  <a:pt x="149914" y="2523777"/>
                  <a:pt x="149914" y="2498756"/>
                </a:cubicBezTo>
                <a:cubicBezTo>
                  <a:pt x="140823" y="2414594"/>
                  <a:pt x="127188" y="2330431"/>
                  <a:pt x="120370" y="2243994"/>
                </a:cubicBezTo>
                <a:cubicBezTo>
                  <a:pt x="111279" y="2109789"/>
                  <a:pt x="104461" y="1975585"/>
                  <a:pt x="97643" y="1841380"/>
                </a:cubicBezTo>
                <a:cubicBezTo>
                  <a:pt x="90825" y="1729922"/>
                  <a:pt x="88552" y="1618463"/>
                  <a:pt x="79462" y="1507005"/>
                </a:cubicBezTo>
                <a:cubicBezTo>
                  <a:pt x="72644" y="1416019"/>
                  <a:pt x="56735" y="1327307"/>
                  <a:pt x="49917" y="1236321"/>
                </a:cubicBezTo>
                <a:cubicBezTo>
                  <a:pt x="38554" y="1113489"/>
                  <a:pt x="29463" y="990658"/>
                  <a:pt x="20373" y="867826"/>
                </a:cubicBezTo>
                <a:cubicBezTo>
                  <a:pt x="13555" y="760917"/>
                  <a:pt x="6737" y="654008"/>
                  <a:pt x="2191" y="547099"/>
                </a:cubicBezTo>
                <a:cubicBezTo>
                  <a:pt x="-4626" y="440190"/>
                  <a:pt x="4464" y="333281"/>
                  <a:pt x="29463" y="228647"/>
                </a:cubicBezTo>
                <a:cubicBezTo>
                  <a:pt x="34009" y="208175"/>
                  <a:pt x="40827" y="189978"/>
                  <a:pt x="47645" y="171781"/>
                </a:cubicBezTo>
                <a:cubicBezTo>
                  <a:pt x="61281" y="126287"/>
                  <a:pt x="104461" y="96717"/>
                  <a:pt x="152187" y="101266"/>
                </a:cubicBezTo>
                <a:cubicBezTo>
                  <a:pt x="277183" y="108090"/>
                  <a:pt x="402179" y="114914"/>
                  <a:pt x="527175" y="119463"/>
                </a:cubicBezTo>
                <a:cubicBezTo>
                  <a:pt x="631717" y="124013"/>
                  <a:pt x="738532" y="130837"/>
                  <a:pt x="843074" y="133111"/>
                </a:cubicBezTo>
                <a:cubicBezTo>
                  <a:pt x="1165791" y="139935"/>
                  <a:pt x="1486235" y="130837"/>
                  <a:pt x="1808952" y="117189"/>
                </a:cubicBezTo>
                <a:cubicBezTo>
                  <a:pt x="1993037" y="110365"/>
                  <a:pt x="2177123" y="110365"/>
                  <a:pt x="2358935" y="103541"/>
                </a:cubicBezTo>
                <a:cubicBezTo>
                  <a:pt x="2545293" y="96717"/>
                  <a:pt x="2731650" y="87618"/>
                  <a:pt x="2920281" y="76245"/>
                </a:cubicBezTo>
                <a:cubicBezTo>
                  <a:pt x="3081640" y="67146"/>
                  <a:pt x="3242998" y="60322"/>
                  <a:pt x="3404357" y="46674"/>
                </a:cubicBezTo>
                <a:cubicBezTo>
                  <a:pt x="3522535" y="35301"/>
                  <a:pt x="3642985" y="19379"/>
                  <a:pt x="3761163" y="8005"/>
                </a:cubicBezTo>
                <a:cubicBezTo>
                  <a:pt x="4004337" y="-17016"/>
                  <a:pt x="4249784" y="17104"/>
                  <a:pt x="4479323" y="103541"/>
                </a:cubicBezTo>
                <a:cubicBezTo>
                  <a:pt x="4522503" y="119463"/>
                  <a:pt x="4547502" y="146759"/>
                  <a:pt x="4549775" y="194527"/>
                </a:cubicBezTo>
                <a:cubicBezTo>
                  <a:pt x="4554320" y="365127"/>
                  <a:pt x="4561138" y="531177"/>
                  <a:pt x="4570229" y="763192"/>
                </a:cubicBezTo>
                <a:close/>
              </a:path>
            </a:pathLst>
          </a:custGeom>
          <a:solidFill>
            <a:srgbClr val="4884EE">
              <a:alpha val="75000"/>
            </a:srgbClr>
          </a:solidFill>
          <a:ln w="2269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b="0" i="0" baseline="0">
                <a:solidFill>
                  <a:schemeClr val="bg1"/>
                </a:solidFill>
              </a:defRPr>
            </a:lvl1pPr>
            <a:lvl2pPr marL="800100" indent="-342900">
              <a:buFont typeface="Arial" panose="020B0604020202020204" pitchFamily="34" charset="0"/>
              <a:buChar char="•"/>
              <a:defRPr>
                <a:solidFill>
                  <a:schemeClr val="bg1"/>
                </a:solidFill>
              </a:defRPr>
            </a:lvl2pPr>
            <a:lvl3pPr marL="1257300" indent="-342900">
              <a:buFont typeface="Arial" panose="020B0604020202020204" pitchFamily="34" charset="0"/>
              <a:buChar char="•"/>
              <a:defRPr>
                <a:solidFill>
                  <a:schemeClr val="bg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7" name="Group 2">
            <a:extLst>
              <a:ext uri="{FF2B5EF4-FFF2-40B4-BE49-F238E27FC236}">
                <a16:creationId xmlns:a16="http://schemas.microsoft.com/office/drawing/2014/main" id="{9D231B6F-0207-B4E6-7EFC-2FD85D553AC9}"/>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8" name="Freeform 3">
              <a:extLst>
                <a:ext uri="{FF2B5EF4-FFF2-40B4-BE49-F238E27FC236}">
                  <a16:creationId xmlns:a16="http://schemas.microsoft.com/office/drawing/2014/main" id="{609CF6F6-8160-B80F-7645-3A9747E86703}"/>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9" name="TextBox 8">
            <a:extLst>
              <a:ext uri="{FF2B5EF4-FFF2-40B4-BE49-F238E27FC236}">
                <a16:creationId xmlns:a16="http://schemas.microsoft.com/office/drawing/2014/main" id="{55EB3331-8CBC-F8E3-17F2-B2A834697C0F}"/>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70471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Pebble-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243816" y="1178981"/>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38651" y="5669571"/>
            <a:ext cx="3643313" cy="579437"/>
          </a:xfrm>
          <a:prstGeom prst="rect">
            <a:avLst/>
          </a:prstGeom>
          <a:blipFill>
            <a:blip r:embed="rId2"/>
            <a:stretch>
              <a:fillRect/>
            </a:stretch>
          </a:blipFill>
        </p:spPr>
        <p:txBody>
          <a:bodyPr/>
          <a:lstStyle/>
          <a:p>
            <a:r>
              <a:rPr lang="en-US" dirty="0"/>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1008217" y="5752121"/>
            <a:ext cx="2830459"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5213534" y="1065876"/>
            <a:ext cx="5905354" cy="518313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grpSp>
        <p:nvGrpSpPr>
          <p:cNvPr id="3" name="Group 2">
            <a:extLst>
              <a:ext uri="{FF2B5EF4-FFF2-40B4-BE49-F238E27FC236}">
                <a16:creationId xmlns:a16="http://schemas.microsoft.com/office/drawing/2014/main" id="{0503B040-1762-EED1-1DC4-312810611D3B}"/>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4" name="Freeform 3">
              <a:extLst>
                <a:ext uri="{FF2B5EF4-FFF2-40B4-BE49-F238E27FC236}">
                  <a16:creationId xmlns:a16="http://schemas.microsoft.com/office/drawing/2014/main" id="{273B2B6A-C5EE-4C70-6F4C-DCD259163917}"/>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9" name="TextBox 8">
            <a:extLst>
              <a:ext uri="{FF2B5EF4-FFF2-40B4-BE49-F238E27FC236}">
                <a16:creationId xmlns:a16="http://schemas.microsoft.com/office/drawing/2014/main" id="{F93F2869-0204-4F99-45CD-EBC0CFD46F35}"/>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782393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 uri="{C183D7F6-B498-43B3-948B-1728B52AA6E4}">
                <adec:decorative xmlns:adec="http://schemas.microsoft.com/office/drawing/2017/decorative" val="0"/>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2"/>
            <a:ext cx="5905354" cy="438378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6583284" y="1075414"/>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078120" y="5589969"/>
            <a:ext cx="3643313" cy="579437"/>
          </a:xfrm>
          <a:prstGeom prst="rect">
            <a:avLst/>
          </a:prstGeom>
          <a:blipFill>
            <a:blip r:embed="rId2"/>
            <a:stretch>
              <a:fillRect/>
            </a:stretch>
          </a:blipFill>
        </p:spPr>
        <p:txBody>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7347686" y="5672519"/>
            <a:ext cx="2830459"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grpSp>
        <p:nvGrpSpPr>
          <p:cNvPr id="6" name="Group 2">
            <a:extLst>
              <a:ext uri="{FF2B5EF4-FFF2-40B4-BE49-F238E27FC236}">
                <a16:creationId xmlns:a16="http://schemas.microsoft.com/office/drawing/2014/main" id="{930154C0-CE23-B266-B4D5-7062B5CC160F}"/>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7" name="Freeform 3">
              <a:extLst>
                <a:ext uri="{FF2B5EF4-FFF2-40B4-BE49-F238E27FC236}">
                  <a16:creationId xmlns:a16="http://schemas.microsoft.com/office/drawing/2014/main" id="{FFB0111E-893D-1FEE-76E1-8B9D971F8E54}"/>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solidFill>
                  <a:schemeClr val="tx1"/>
                </a:solidFill>
              </a:endParaRPr>
            </a:p>
          </p:txBody>
        </p:sp>
      </p:grpSp>
      <p:sp>
        <p:nvSpPr>
          <p:cNvPr id="9" name="TextBox 8">
            <a:extLst>
              <a:ext uri="{FF2B5EF4-FFF2-40B4-BE49-F238E27FC236}">
                <a16:creationId xmlns:a16="http://schemas.microsoft.com/office/drawing/2014/main" id="{5C313C51-2B40-6279-B57F-288FE344E38E}"/>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4919495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Content-2-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6819952" cy="710288"/>
          </a:xfrm>
          <a:prstGeom prst="rect">
            <a:avLst/>
          </a:prstGeom>
        </p:spPr>
        <p:txBody>
          <a:bodyPr lIns="0" rIns="90000"/>
          <a:lstStyle>
            <a:lvl1pPr>
              <a:defRPr sz="3200" baseline="0">
                <a:solidFill>
                  <a:srgbClr val="4884EE"/>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1"/>
            <a:ext cx="5905354" cy="5308613"/>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7" name="Picture Placeholder 43">
            <a:extLst>
              <a:ext uri="{FF2B5EF4-FFF2-40B4-BE49-F238E27FC236}">
                <a16:creationId xmlns:a16="http://schemas.microsoft.com/office/drawing/2014/main" id="{119E02C8-E0FD-C021-53C9-50A98870C034}"/>
              </a:ext>
            </a:extLst>
          </p:cNvPr>
          <p:cNvSpPr>
            <a:spLocks noGrp="1"/>
          </p:cNvSpPr>
          <p:nvPr>
            <p:ph type="pic" sz="quarter" idx="13" hasCustomPrompt="1"/>
          </p:nvPr>
        </p:nvSpPr>
        <p:spPr>
          <a:xfrm>
            <a:off x="7152453" y="127931"/>
            <a:ext cx="4204166" cy="3070506"/>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10" name="Washi">
            <a:extLst>
              <a:ext uri="{FF2B5EF4-FFF2-40B4-BE49-F238E27FC236}">
                <a16:creationId xmlns:a16="http://schemas.microsoft.com/office/drawing/2014/main" id="{39C52D04-F408-5642-E06A-3FDED0B51852}"/>
              </a:ext>
              <a:ext uri="{C183D7F6-B498-43B3-948B-1728B52AA6E4}">
                <adec:decorative xmlns:adec="http://schemas.microsoft.com/office/drawing/2017/decorative" val="1"/>
              </a:ext>
            </a:extLst>
          </p:cNvPr>
          <p:cNvSpPr>
            <a:spLocks noGrp="1"/>
          </p:cNvSpPr>
          <p:nvPr>
            <p:ph type="pic" sz="quarter" idx="24" hasCustomPrompt="1"/>
          </p:nvPr>
        </p:nvSpPr>
        <p:spPr>
          <a:xfrm>
            <a:off x="7177139" y="2630017"/>
            <a:ext cx="2223218" cy="579437"/>
          </a:xfrm>
          <a:prstGeom prst="rect">
            <a:avLst/>
          </a:prstGeom>
          <a:blipFill>
            <a:blip r:embed="rId2"/>
            <a:stretch>
              <a:fillRect/>
            </a:stretch>
          </a:blipFill>
        </p:spPr>
        <p:txBody>
          <a:bodyPr/>
          <a:lstStyle/>
          <a:p>
            <a:r>
              <a:rPr lang="en-US"/>
              <a:t> </a:t>
            </a:r>
          </a:p>
        </p:txBody>
      </p:sp>
      <p:sp>
        <p:nvSpPr>
          <p:cNvPr id="14" name="Text Placeholder 41">
            <a:extLst>
              <a:ext uri="{FF2B5EF4-FFF2-40B4-BE49-F238E27FC236}">
                <a16:creationId xmlns:a16="http://schemas.microsoft.com/office/drawing/2014/main" id="{6E098A6C-30D9-2247-8DF2-5E5C9D8A4AA0}"/>
              </a:ext>
            </a:extLst>
          </p:cNvPr>
          <p:cNvSpPr>
            <a:spLocks noGrp="1"/>
          </p:cNvSpPr>
          <p:nvPr>
            <p:ph type="body" sz="quarter" idx="23"/>
          </p:nvPr>
        </p:nvSpPr>
        <p:spPr>
          <a:xfrm>
            <a:off x="7232224" y="2701550"/>
            <a:ext cx="2021945"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sp>
        <p:nvSpPr>
          <p:cNvPr id="9" name="Picture Placeholder 47">
            <a:extLst>
              <a:ext uri="{FF2B5EF4-FFF2-40B4-BE49-F238E27FC236}">
                <a16:creationId xmlns:a16="http://schemas.microsoft.com/office/drawing/2014/main" id="{FFE1C230-603A-EEEC-B599-2DE9E313C8A2}"/>
              </a:ext>
            </a:extLst>
          </p:cNvPr>
          <p:cNvSpPr>
            <a:spLocks noGrp="1"/>
          </p:cNvSpPr>
          <p:nvPr>
            <p:ph type="pic" sz="quarter" idx="14" hasCustomPrompt="1"/>
          </p:nvPr>
        </p:nvSpPr>
        <p:spPr>
          <a:xfrm>
            <a:off x="6352998" y="3355905"/>
            <a:ext cx="4823228" cy="3374164"/>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5" name="Washi">
            <a:extLst>
              <a:ext uri="{FF2B5EF4-FFF2-40B4-BE49-F238E27FC236}">
                <a16:creationId xmlns:a16="http://schemas.microsoft.com/office/drawing/2014/main" id="{E3B1B4E7-928C-1AD7-05F2-BB41C3FEB1C2}"/>
              </a:ext>
              <a:ext uri="{C183D7F6-B498-43B3-948B-1728B52AA6E4}">
                <adec:decorative xmlns:adec="http://schemas.microsoft.com/office/drawing/2017/decorative" val="1"/>
              </a:ext>
            </a:extLst>
          </p:cNvPr>
          <p:cNvSpPr>
            <a:spLocks noGrp="1"/>
          </p:cNvSpPr>
          <p:nvPr>
            <p:ph type="pic" sz="quarter" idx="25" hasCustomPrompt="1"/>
          </p:nvPr>
        </p:nvSpPr>
        <p:spPr>
          <a:xfrm>
            <a:off x="9178952" y="6110222"/>
            <a:ext cx="2223218" cy="579437"/>
          </a:xfrm>
          <a:prstGeom prst="rect">
            <a:avLst/>
          </a:prstGeom>
          <a:blipFill>
            <a:blip r:embed="rId2"/>
            <a:stretch>
              <a:fillRect/>
            </a:stretch>
          </a:blipFill>
        </p:spPr>
        <p:txBody>
          <a:bodyPr/>
          <a:lstStyle/>
          <a:p>
            <a:r>
              <a:rPr lang="en-US"/>
              <a:t> </a:t>
            </a:r>
          </a:p>
        </p:txBody>
      </p:sp>
      <p:sp>
        <p:nvSpPr>
          <p:cNvPr id="17" name="Text Placeholder 41">
            <a:extLst>
              <a:ext uri="{FF2B5EF4-FFF2-40B4-BE49-F238E27FC236}">
                <a16:creationId xmlns:a16="http://schemas.microsoft.com/office/drawing/2014/main" id="{5B1AC22B-BC52-1F39-7611-60030CB14398}"/>
              </a:ext>
            </a:extLst>
          </p:cNvPr>
          <p:cNvSpPr>
            <a:spLocks noGrp="1"/>
          </p:cNvSpPr>
          <p:nvPr>
            <p:ph type="body" sz="quarter" idx="26"/>
          </p:nvPr>
        </p:nvSpPr>
        <p:spPr>
          <a:xfrm>
            <a:off x="9234037" y="6181755"/>
            <a:ext cx="2021945" cy="414338"/>
          </a:xfrm>
          <a:prstGeom prst="rect">
            <a:avLst/>
          </a:prstGeom>
          <a:noFill/>
        </p:spPr>
        <p:txBody>
          <a:bodyPr anchor="ctr" anchorCtr="0"/>
          <a:lstStyle>
            <a:lvl1pPr algn="ctr">
              <a:defRPr sz="1400" b="1" i="0" baseline="0">
                <a:solidFill>
                  <a:schemeClr val="bg1"/>
                </a:solidFill>
              </a:defRPr>
            </a:lvl1pPr>
          </a:lstStyle>
          <a:p>
            <a:pPr lvl="0"/>
            <a:r>
              <a:rPr lang="en-US" dirty="0"/>
              <a:t>Click to edit</a:t>
            </a:r>
          </a:p>
        </p:txBody>
      </p:sp>
      <p:grpSp>
        <p:nvGrpSpPr>
          <p:cNvPr id="2" name="Group 2">
            <a:extLst>
              <a:ext uri="{FF2B5EF4-FFF2-40B4-BE49-F238E27FC236}">
                <a16:creationId xmlns:a16="http://schemas.microsoft.com/office/drawing/2014/main" id="{5C1445B4-CD16-6767-7330-FFA43F5E50BF}"/>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4884EE"/>
          </a:solidFill>
        </p:grpSpPr>
        <p:sp>
          <p:nvSpPr>
            <p:cNvPr id="3" name="Freeform 3">
              <a:extLst>
                <a:ext uri="{FF2B5EF4-FFF2-40B4-BE49-F238E27FC236}">
                  <a16:creationId xmlns:a16="http://schemas.microsoft.com/office/drawing/2014/main" id="{4B7E7EB0-9694-1F3F-7AE3-263218AEC693}"/>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4" name="TextBox 3">
            <a:extLst>
              <a:ext uri="{FF2B5EF4-FFF2-40B4-BE49-F238E27FC236}">
                <a16:creationId xmlns:a16="http://schemas.microsoft.com/office/drawing/2014/main" id="{F327BDEE-44C2-F0E8-8180-C63F57963304}"/>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bg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155489928"/>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358D3-0AB5-6620-A638-0B4A1EB1ED92}"/>
              </a:ext>
            </a:extLst>
          </p:cNvPr>
          <p:cNvSpPr>
            <a:spLocks noGrp="1"/>
          </p:cNvSpPr>
          <p:nvPr>
            <p:ph type="title"/>
          </p:nvPr>
        </p:nvSpPr>
        <p:spPr>
          <a:xfrm>
            <a:off x="838200" y="-1027907"/>
            <a:ext cx="10515600" cy="1027907"/>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215143578"/>
      </p:ext>
    </p:extLst>
  </p:cSld>
  <p:clrMap bg1="lt1" tx1="dk1" bg2="lt2" tx2="dk2" accent1="accent1" accent2="accent2" accent3="accent3" accent4="accent4" accent5="accent5" accent6="accent6" hlink="hlink" folHlink="folHlink"/>
  <p:sldLayoutIdLst>
    <p:sldLayoutId id="2147483689" r:id="rId1"/>
    <p:sldLayoutId id="2147483661" r:id="rId2"/>
    <p:sldLayoutId id="2147483691" r:id="rId3"/>
    <p:sldLayoutId id="2147483650" r:id="rId4"/>
    <p:sldLayoutId id="2147483683" r:id="rId5"/>
    <p:sldLayoutId id="2147483684" r:id="rId6"/>
    <p:sldLayoutId id="2147483673" r:id="rId7"/>
    <p:sldLayoutId id="2147483677" r:id="rId8"/>
    <p:sldLayoutId id="2147483679" r:id="rId9"/>
    <p:sldLayoutId id="2147483680" r:id="rId10"/>
    <p:sldLayoutId id="2147483666" r:id="rId11"/>
    <p:sldLayoutId id="2147483685" r:id="rId12"/>
    <p:sldLayoutId id="2147483667" r:id="rId13"/>
    <p:sldLayoutId id="2147483675" r:id="rId14"/>
    <p:sldLayoutId id="2147483671" r:id="rId15"/>
    <p:sldLayoutId id="2147483681" r:id="rId16"/>
    <p:sldLayoutId id="2147483672" r:id="rId17"/>
    <p:sldLayoutId id="2147483678" r:id="rId18"/>
    <p:sldLayoutId id="2147483664" r:id="rId19"/>
    <p:sldLayoutId id="2147483663" r:id="rId20"/>
    <p:sldLayoutId id="2147483660" r:id="rId21"/>
    <p:sldLayoutId id="2147483692" r:id="rId22"/>
    <p:sldLayoutId id="2147483682" r:id="rId23"/>
    <p:sldLayoutId id="2147483693" r:id="rId24"/>
    <p:sldLayoutId id="2147483690" r:id="rId25"/>
  </p:sldLayoutIdLst>
  <p:txStyles>
    <p:titleStyle>
      <a:lvl1pPr algn="l" defTabSz="914400" rtl="0" eaLnBrk="1" latinLnBrk="0" hangingPunct="1">
        <a:lnSpc>
          <a:spcPct val="90000"/>
        </a:lnSpc>
        <a:spcBef>
          <a:spcPct val="0"/>
        </a:spcBef>
        <a:buNone/>
        <a:defRPr sz="2600" b="1" i="0" kern="1200" baseline="0">
          <a:solidFill>
            <a:srgbClr val="597F32"/>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4.gif"/></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https://historicengland.org.uk/education/schools-resources/teaching-activities/how-to-war-memorial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veryoneremembered.org/"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42.jp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hyperlink" Target="https://historicengland.org.uk/education/schools-resources/teaching-activities/how-to-war-memorials"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44.jpg"/><Relationship Id="rId4" Type="http://schemas.openxmlformats.org/officeDocument/2006/relationships/image" Target="../media/image43.jp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historicengland.org.uk/education"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cwgc.org/"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hyperlink" Target="https://www.cwgc.org/" TargetMode="External"/><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6EE3-FCC8-F659-DD70-9F269C7B2BD4}"/>
              </a:ext>
            </a:extLst>
          </p:cNvPr>
          <p:cNvSpPr>
            <a:spLocks noGrp="1"/>
          </p:cNvSpPr>
          <p:nvPr>
            <p:ph type="title"/>
          </p:nvPr>
        </p:nvSpPr>
        <p:spPr/>
        <p:txBody>
          <a:bodyPr/>
          <a:lstStyle/>
          <a:p>
            <a:r>
              <a:rPr lang="en-GB" dirty="0"/>
              <a:t>Use the Commonwealth War Graves Commission website to research a serviceperson remembered on a local memorial.</a:t>
            </a:r>
            <a:br>
              <a:rPr lang="en-GB" dirty="0"/>
            </a:br>
            <a:endParaRPr lang="en-GB" dirty="0"/>
          </a:p>
        </p:txBody>
      </p:sp>
      <p:sp>
        <p:nvSpPr>
          <p:cNvPr id="3" name="Subtitle 2">
            <a:extLst>
              <a:ext uri="{FF2B5EF4-FFF2-40B4-BE49-F238E27FC236}">
                <a16:creationId xmlns:a16="http://schemas.microsoft.com/office/drawing/2014/main" id="{BC67E1DA-6367-B350-A53C-5F2801CBBCC9}"/>
              </a:ext>
            </a:extLst>
          </p:cNvPr>
          <p:cNvSpPr>
            <a:spLocks noGrp="1"/>
          </p:cNvSpPr>
          <p:nvPr>
            <p:ph type="subTitle" idx="1"/>
          </p:nvPr>
        </p:nvSpPr>
        <p:spPr>
          <a:xfrm>
            <a:off x="390293" y="2547939"/>
            <a:ext cx="3855190" cy="3667666"/>
          </a:xfrm>
        </p:spPr>
        <p:txBody>
          <a:bodyPr/>
          <a:lstStyle/>
          <a:p>
            <a:r>
              <a:rPr lang="en-GB" dirty="0"/>
              <a:t>How to…..</a:t>
            </a:r>
          </a:p>
          <a:p>
            <a:endParaRPr lang="en-GB" dirty="0"/>
          </a:p>
          <a:p>
            <a:r>
              <a:rPr lang="en-GB" dirty="0"/>
              <a:t>Use the Commonwealth War Graves Commission website to research a serviceperson remembered on a local memorial.</a:t>
            </a:r>
          </a:p>
        </p:txBody>
      </p:sp>
      <p:pic>
        <p:nvPicPr>
          <p:cNvPr id="14" name="Picture Placeholder 13" descr="A group of young people looking at a memorial board&#10;&#10;">
            <a:extLst>
              <a:ext uri="{FF2B5EF4-FFF2-40B4-BE49-F238E27FC236}">
                <a16:creationId xmlns:a16="http://schemas.microsoft.com/office/drawing/2014/main" id="{024A8477-363F-4E1D-F8D4-9A049C29DE1A}"/>
              </a:ext>
            </a:extLst>
          </p:cNvPr>
          <p:cNvPicPr>
            <a:picLocks noGrp="1" noChangeAspect="1"/>
          </p:cNvPicPr>
          <p:nvPr>
            <p:ph type="pic" sz="quarter" idx="10"/>
          </p:nvPr>
        </p:nvPicPr>
        <p:blipFill>
          <a:blip r:embed="rId3"/>
          <a:srcRect l="6061" r="6061"/>
          <a:stretch>
            <a:fillRect/>
          </a:stretch>
        </p:blipFill>
        <p:spPr/>
      </p:pic>
    </p:spTree>
    <p:extLst>
      <p:ext uri="{BB962C8B-B14F-4D97-AF65-F5344CB8AC3E}">
        <p14:creationId xmlns:p14="http://schemas.microsoft.com/office/powerpoint/2010/main" val="233451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0517-07C0-B6F7-E02B-4F93F436867E}"/>
              </a:ext>
            </a:extLst>
          </p:cNvPr>
          <p:cNvSpPr>
            <a:spLocks noGrp="1"/>
          </p:cNvSpPr>
          <p:nvPr>
            <p:ph type="title"/>
          </p:nvPr>
        </p:nvSpPr>
        <p:spPr>
          <a:xfrm>
            <a:off x="344993" y="243325"/>
            <a:ext cx="10996613" cy="710288"/>
          </a:xfrm>
          <a:ln>
            <a:noFill/>
          </a:ln>
        </p:spPr>
        <p:txBody>
          <a:bodyPr/>
          <a:lstStyle/>
          <a:p>
            <a:r>
              <a:rPr lang="en-GB" dirty="0"/>
              <a:t>We already know so much more than we did!</a:t>
            </a:r>
          </a:p>
        </p:txBody>
      </p:sp>
      <p:pic>
        <p:nvPicPr>
          <p:cNvPr id="4" name="Picture 3" descr="A screen shot from the CWGC website showing information about  Flight Sergeant WIlliam Anthony Casey">
            <a:extLst>
              <a:ext uri="{FF2B5EF4-FFF2-40B4-BE49-F238E27FC236}">
                <a16:creationId xmlns:a16="http://schemas.microsoft.com/office/drawing/2014/main" id="{56B28502-E8F0-4A17-611F-82D206D322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1003" y="1045985"/>
            <a:ext cx="7287901" cy="5480773"/>
          </a:xfrm>
          <a:prstGeom prst="rect">
            <a:avLst/>
          </a:prstGeom>
          <a:ln w="57150">
            <a:solidFill>
              <a:srgbClr val="4786ED"/>
            </a:solidFill>
          </a:ln>
        </p:spPr>
      </p:pic>
      <p:sp>
        <p:nvSpPr>
          <p:cNvPr id="5" name="Content Placeholder 2">
            <a:extLst>
              <a:ext uri="{FF2B5EF4-FFF2-40B4-BE49-F238E27FC236}">
                <a16:creationId xmlns:a16="http://schemas.microsoft.com/office/drawing/2014/main" id="{3CE8AB70-E2F3-EF21-C3F0-A823B8DF598A}"/>
              </a:ext>
            </a:extLst>
          </p:cNvPr>
          <p:cNvSpPr txBox="1">
            <a:spLocks/>
          </p:cNvSpPr>
          <p:nvPr/>
        </p:nvSpPr>
        <p:spPr>
          <a:xfrm>
            <a:off x="6956135" y="1161480"/>
            <a:ext cx="1368152" cy="710288"/>
          </a:xfrm>
          <a:prstGeom prst="rect">
            <a:avLst/>
          </a:prstGeom>
          <a:solidFill>
            <a:schemeClr val="bg1"/>
          </a:solidFill>
          <a:ln w="28575">
            <a:solidFill>
              <a:srgbClr val="4786ED"/>
            </a:solidFill>
          </a:ln>
        </p:spPr>
        <p:txBody>
          <a:bodyPr lIns="0" rIns="90000">
            <a:noAutofit/>
          </a:bodyPr>
          <a:lstStyle>
            <a:lvl1pPr marL="0" indent="0" algn="l" defTabSz="914400" rtl="0" eaLnBrk="1" latinLnBrk="0" hangingPunct="1">
              <a:lnSpc>
                <a:spcPct val="100000"/>
              </a:lnSpc>
              <a:spcBef>
                <a:spcPts val="1000"/>
              </a:spcBef>
              <a:buFontTx/>
              <a:buNone/>
              <a:defRPr sz="2800" b="0" i="0" kern="1200" baseline="0">
                <a:solidFill>
                  <a:schemeClr val="tx1"/>
                </a:solidFill>
                <a:latin typeface="+mn-lt"/>
                <a:ea typeface="+mn-ea"/>
                <a:cs typeface="+mn-cs"/>
              </a:defRPr>
            </a:lvl1pPr>
            <a:lvl2pPr marL="800100" indent="-3429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a:t>Full name and rank</a:t>
            </a:r>
            <a:endParaRPr lang="en-GB" sz="2000" dirty="0"/>
          </a:p>
        </p:txBody>
      </p:sp>
      <p:sp>
        <p:nvSpPr>
          <p:cNvPr id="12" name="Content Placeholder 2">
            <a:extLst>
              <a:ext uri="{FF2B5EF4-FFF2-40B4-BE49-F238E27FC236}">
                <a16:creationId xmlns:a16="http://schemas.microsoft.com/office/drawing/2014/main" id="{A2954AC6-316F-6506-25F6-7DAD568B713B}"/>
              </a:ext>
            </a:extLst>
          </p:cNvPr>
          <p:cNvSpPr txBox="1">
            <a:spLocks/>
          </p:cNvSpPr>
          <p:nvPr/>
        </p:nvSpPr>
        <p:spPr>
          <a:xfrm>
            <a:off x="344993" y="1186775"/>
            <a:ext cx="1524983" cy="710288"/>
          </a:xfrm>
          <a:prstGeom prst="rect">
            <a:avLst/>
          </a:prstGeom>
          <a:solidFill>
            <a:schemeClr val="bg1"/>
          </a:solidFill>
          <a:ln w="28575">
            <a:solidFill>
              <a:srgbClr val="4786ED"/>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t>Service Number</a:t>
            </a:r>
          </a:p>
        </p:txBody>
      </p:sp>
      <p:sp>
        <p:nvSpPr>
          <p:cNvPr id="6" name="Content Placeholder 2">
            <a:extLst>
              <a:ext uri="{FF2B5EF4-FFF2-40B4-BE49-F238E27FC236}">
                <a16:creationId xmlns:a16="http://schemas.microsoft.com/office/drawing/2014/main" id="{5B67B6AB-4586-61E0-8E6C-098BC683CFB8}"/>
              </a:ext>
            </a:extLst>
          </p:cNvPr>
          <p:cNvSpPr txBox="1">
            <a:spLocks/>
          </p:cNvSpPr>
          <p:nvPr/>
        </p:nvSpPr>
        <p:spPr>
          <a:xfrm>
            <a:off x="387737" y="2134070"/>
            <a:ext cx="1524983" cy="710288"/>
          </a:xfrm>
          <a:prstGeom prst="rect">
            <a:avLst/>
          </a:prstGeom>
          <a:solidFill>
            <a:schemeClr val="bg1"/>
          </a:solidFill>
          <a:ln w="28575">
            <a:solidFill>
              <a:srgbClr val="4786ED"/>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t>Who he served with</a:t>
            </a:r>
          </a:p>
        </p:txBody>
      </p:sp>
      <p:sp>
        <p:nvSpPr>
          <p:cNvPr id="7" name="Content Placeholder 2">
            <a:extLst>
              <a:ext uri="{FF2B5EF4-FFF2-40B4-BE49-F238E27FC236}">
                <a16:creationId xmlns:a16="http://schemas.microsoft.com/office/drawing/2014/main" id="{7B931709-F1B5-3A57-80BC-97EA088926E0}"/>
              </a:ext>
            </a:extLst>
          </p:cNvPr>
          <p:cNvSpPr txBox="1">
            <a:spLocks/>
          </p:cNvSpPr>
          <p:nvPr/>
        </p:nvSpPr>
        <p:spPr>
          <a:xfrm>
            <a:off x="5554283" y="2489214"/>
            <a:ext cx="1632550" cy="927194"/>
          </a:xfrm>
          <a:prstGeom prst="rect">
            <a:avLst/>
          </a:prstGeom>
          <a:solidFill>
            <a:schemeClr val="bg1"/>
          </a:solidFill>
          <a:ln w="28575">
            <a:solidFill>
              <a:srgbClr val="4786ED"/>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t>Age and date of death</a:t>
            </a:r>
          </a:p>
        </p:txBody>
      </p:sp>
      <p:sp>
        <p:nvSpPr>
          <p:cNvPr id="9" name="Content Placeholder 2">
            <a:extLst>
              <a:ext uri="{FF2B5EF4-FFF2-40B4-BE49-F238E27FC236}">
                <a16:creationId xmlns:a16="http://schemas.microsoft.com/office/drawing/2014/main" id="{740D3C92-6419-2776-6856-0E668C7771E0}"/>
              </a:ext>
            </a:extLst>
          </p:cNvPr>
          <p:cNvSpPr txBox="1">
            <a:spLocks/>
          </p:cNvSpPr>
          <p:nvPr/>
        </p:nvSpPr>
        <p:spPr>
          <a:xfrm>
            <a:off x="357187" y="3310863"/>
            <a:ext cx="1555533" cy="1084867"/>
          </a:xfrm>
          <a:prstGeom prst="rect">
            <a:avLst/>
          </a:prstGeom>
          <a:solidFill>
            <a:schemeClr val="bg1"/>
          </a:solidFill>
          <a:ln w="28575">
            <a:solidFill>
              <a:srgbClr val="4786ED"/>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t>Where he is buried and what plot</a:t>
            </a:r>
          </a:p>
        </p:txBody>
      </p:sp>
      <p:sp>
        <p:nvSpPr>
          <p:cNvPr id="8" name="Content Placeholder 2">
            <a:extLst>
              <a:ext uri="{FF2B5EF4-FFF2-40B4-BE49-F238E27FC236}">
                <a16:creationId xmlns:a16="http://schemas.microsoft.com/office/drawing/2014/main" id="{06C9C562-343C-F6F7-61AF-5BE1EB04B459}"/>
              </a:ext>
            </a:extLst>
          </p:cNvPr>
          <p:cNvSpPr txBox="1">
            <a:spLocks/>
          </p:cNvSpPr>
          <p:nvPr/>
        </p:nvSpPr>
        <p:spPr>
          <a:xfrm>
            <a:off x="7923954" y="4838804"/>
            <a:ext cx="1368152" cy="848518"/>
          </a:xfrm>
          <a:prstGeom prst="rect">
            <a:avLst/>
          </a:prstGeom>
          <a:solidFill>
            <a:schemeClr val="bg1"/>
          </a:solidFill>
          <a:ln w="28575">
            <a:solidFill>
              <a:srgbClr val="4786ED"/>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t>Family details.</a:t>
            </a:r>
          </a:p>
        </p:txBody>
      </p:sp>
      <p:pic>
        <p:nvPicPr>
          <p:cNvPr id="13" name="Arrow">
            <a:extLst>
              <a:ext uri="{FF2B5EF4-FFF2-40B4-BE49-F238E27FC236}">
                <a16:creationId xmlns:a16="http://schemas.microsoft.com/office/drawing/2014/main" id="{3BEDA920-A11B-87A3-0680-F828B438E34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9683">
            <a:off x="1940978" y="1412320"/>
            <a:ext cx="984523" cy="374303"/>
          </a:xfrm>
          <a:prstGeom prst="rect">
            <a:avLst/>
          </a:prstGeom>
        </p:spPr>
      </p:pic>
      <p:pic>
        <p:nvPicPr>
          <p:cNvPr id="14" name="Arrow">
            <a:extLst>
              <a:ext uri="{FF2B5EF4-FFF2-40B4-BE49-F238E27FC236}">
                <a16:creationId xmlns:a16="http://schemas.microsoft.com/office/drawing/2014/main" id="{8B8249C1-0346-1B18-8903-30C249FE2AF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30295" y="2144333"/>
            <a:ext cx="984523" cy="374303"/>
          </a:xfrm>
          <a:prstGeom prst="rect">
            <a:avLst/>
          </a:prstGeom>
        </p:spPr>
      </p:pic>
      <p:pic>
        <p:nvPicPr>
          <p:cNvPr id="15" name="Arrow">
            <a:extLst>
              <a:ext uri="{FF2B5EF4-FFF2-40B4-BE49-F238E27FC236}">
                <a16:creationId xmlns:a16="http://schemas.microsoft.com/office/drawing/2014/main" id="{E15A4367-3797-CBC0-EF00-649D5B32619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9683">
            <a:off x="2030294" y="3460895"/>
            <a:ext cx="984523" cy="374303"/>
          </a:xfrm>
          <a:prstGeom prst="rect">
            <a:avLst/>
          </a:prstGeom>
        </p:spPr>
      </p:pic>
      <p:pic>
        <p:nvPicPr>
          <p:cNvPr id="16" name="Arrow">
            <a:extLst>
              <a:ext uri="{FF2B5EF4-FFF2-40B4-BE49-F238E27FC236}">
                <a16:creationId xmlns:a16="http://schemas.microsoft.com/office/drawing/2014/main" id="{F70CADE6-C8B0-EC4D-E7CF-F70015504A1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522267">
            <a:off x="4486543" y="2903722"/>
            <a:ext cx="984523" cy="374303"/>
          </a:xfrm>
          <a:prstGeom prst="rect">
            <a:avLst/>
          </a:prstGeom>
        </p:spPr>
      </p:pic>
      <p:pic>
        <p:nvPicPr>
          <p:cNvPr id="17" name="Arrow">
            <a:extLst>
              <a:ext uri="{FF2B5EF4-FFF2-40B4-BE49-F238E27FC236}">
                <a16:creationId xmlns:a16="http://schemas.microsoft.com/office/drawing/2014/main" id="{D1601BAF-9B59-DFCC-3D46-0489750E4C4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487109">
            <a:off x="5792846" y="1478792"/>
            <a:ext cx="984523" cy="374303"/>
          </a:xfrm>
          <a:prstGeom prst="rect">
            <a:avLst/>
          </a:prstGeom>
        </p:spPr>
      </p:pic>
      <p:pic>
        <p:nvPicPr>
          <p:cNvPr id="19" name="Arrow">
            <a:extLst>
              <a:ext uri="{FF2B5EF4-FFF2-40B4-BE49-F238E27FC236}">
                <a16:creationId xmlns:a16="http://schemas.microsoft.com/office/drawing/2014/main" id="{AFBCED90-C5FE-A403-15E5-27C822DA80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522267">
            <a:off x="4848960" y="5929379"/>
            <a:ext cx="984523" cy="374303"/>
          </a:xfrm>
          <a:prstGeom prst="rect">
            <a:avLst/>
          </a:prstGeom>
        </p:spPr>
      </p:pic>
      <p:pic>
        <p:nvPicPr>
          <p:cNvPr id="20" name="Arrow">
            <a:extLst>
              <a:ext uri="{FF2B5EF4-FFF2-40B4-BE49-F238E27FC236}">
                <a16:creationId xmlns:a16="http://schemas.microsoft.com/office/drawing/2014/main" id="{ABC85704-A1F6-B64E-9262-C794D6E06BE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522267">
            <a:off x="6886627" y="5075911"/>
            <a:ext cx="984523" cy="374303"/>
          </a:xfrm>
          <a:prstGeom prst="rect">
            <a:avLst/>
          </a:prstGeom>
        </p:spPr>
      </p:pic>
    </p:spTree>
    <p:extLst>
      <p:ext uri="{BB962C8B-B14F-4D97-AF65-F5344CB8AC3E}">
        <p14:creationId xmlns:p14="http://schemas.microsoft.com/office/powerpoint/2010/main" val="288955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6" grpId="0" animBg="1"/>
      <p:bldP spid="7" grpId="0" animBg="1"/>
      <p:bldP spid="9"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CEB3-EE73-A59C-F063-7D717B03B3C9}"/>
              </a:ext>
            </a:extLst>
          </p:cNvPr>
          <p:cNvSpPr>
            <a:spLocks noGrp="1"/>
          </p:cNvSpPr>
          <p:nvPr>
            <p:ph type="title"/>
          </p:nvPr>
        </p:nvSpPr>
        <p:spPr>
          <a:xfrm>
            <a:off x="731761" y="2843921"/>
            <a:ext cx="4765656" cy="710288"/>
          </a:xfrm>
        </p:spPr>
        <p:txBody>
          <a:bodyPr>
            <a:normAutofit fontScale="90000"/>
          </a:bodyPr>
          <a:lstStyle/>
          <a:p>
            <a:pPr algn="ctr"/>
            <a:r>
              <a:rPr lang="en-GB" dirty="0"/>
              <a:t>Download a commemorative certificate</a:t>
            </a:r>
          </a:p>
        </p:txBody>
      </p:sp>
      <p:pic>
        <p:nvPicPr>
          <p:cNvPr id="8" name="Picture Placeholder 7" descr="A commemorative certificate remembering William Anthony Casey.">
            <a:extLst>
              <a:ext uri="{FF2B5EF4-FFF2-40B4-BE49-F238E27FC236}">
                <a16:creationId xmlns:a16="http://schemas.microsoft.com/office/drawing/2014/main" id="{D737540B-280C-6A55-B4E3-AA1D6679D916}"/>
              </a:ext>
            </a:extLst>
          </p:cNvPr>
          <p:cNvPicPr>
            <a:picLocks noGrp="1" noChangeAspect="1"/>
          </p:cNvPicPr>
          <p:nvPr>
            <p:ph type="pic" sz="quarter" idx="10"/>
          </p:nvPr>
        </p:nvPicPr>
        <p:blipFill>
          <a:blip r:embed="rId3"/>
          <a:srcRect t="836" b="836"/>
          <a:stretch/>
        </p:blipFill>
        <p:spPr>
          <a:xfrm>
            <a:off x="6096000" y="64816"/>
            <a:ext cx="5980771" cy="6728367"/>
          </a:xfrm>
          <a:ln w="57150">
            <a:solidFill>
              <a:srgbClr val="4786ED"/>
            </a:solidFill>
          </a:ln>
        </p:spPr>
      </p:pic>
    </p:spTree>
    <p:extLst>
      <p:ext uri="{BB962C8B-B14F-4D97-AF65-F5344CB8AC3E}">
        <p14:creationId xmlns:p14="http://schemas.microsoft.com/office/powerpoint/2010/main" val="414650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515A-CEA4-3FE1-7CE4-320AD2320988}"/>
              </a:ext>
            </a:extLst>
          </p:cNvPr>
          <p:cNvSpPr>
            <a:spLocks noGrp="1"/>
          </p:cNvSpPr>
          <p:nvPr>
            <p:ph type="title"/>
          </p:nvPr>
        </p:nvSpPr>
        <p:spPr>
          <a:xfrm>
            <a:off x="308114" y="971414"/>
            <a:ext cx="5580905" cy="710288"/>
          </a:xfrm>
        </p:spPr>
        <p:txBody>
          <a:bodyPr>
            <a:normAutofit fontScale="90000"/>
          </a:bodyPr>
          <a:lstStyle/>
          <a:p>
            <a:r>
              <a:rPr lang="en-GB" dirty="0"/>
              <a:t>Find out more about the cemetery or memorial where your serviceperson is remembered</a:t>
            </a:r>
          </a:p>
        </p:txBody>
      </p:sp>
      <p:sp>
        <p:nvSpPr>
          <p:cNvPr id="3" name="Content Placeholder 2">
            <a:extLst>
              <a:ext uri="{FF2B5EF4-FFF2-40B4-BE49-F238E27FC236}">
                <a16:creationId xmlns:a16="http://schemas.microsoft.com/office/drawing/2014/main" id="{CF4A7440-F9EA-2E43-7177-E814195EFA41}"/>
              </a:ext>
            </a:extLst>
          </p:cNvPr>
          <p:cNvSpPr>
            <a:spLocks noGrp="1"/>
          </p:cNvSpPr>
          <p:nvPr>
            <p:ph idx="1"/>
          </p:nvPr>
        </p:nvSpPr>
        <p:spPr>
          <a:xfrm>
            <a:off x="357187" y="2370709"/>
            <a:ext cx="5324852" cy="4981601"/>
          </a:xfrm>
        </p:spPr>
        <p:txBody>
          <a:bodyPr/>
          <a:lstStyle/>
          <a:p>
            <a:r>
              <a:rPr lang="en-GB" dirty="0"/>
              <a:t>Click on cemetery / memorial to find out more</a:t>
            </a:r>
          </a:p>
        </p:txBody>
      </p:sp>
      <p:pic>
        <p:nvPicPr>
          <p:cNvPr id="8" name="Picture Placeholder 7" descr="Screenshot of William Anothony Casey's details on Commonwealth War Graves Commission website">
            <a:extLst>
              <a:ext uri="{FF2B5EF4-FFF2-40B4-BE49-F238E27FC236}">
                <a16:creationId xmlns:a16="http://schemas.microsoft.com/office/drawing/2014/main" id="{EE4DE8FA-5257-4375-44D1-9B008D715F3E}"/>
              </a:ext>
            </a:extLst>
          </p:cNvPr>
          <p:cNvPicPr>
            <a:picLocks noGrp="1" noChangeAspect="1"/>
          </p:cNvPicPr>
          <p:nvPr>
            <p:ph type="pic" sz="quarter" idx="10"/>
          </p:nvPr>
        </p:nvPicPr>
        <p:blipFill>
          <a:blip r:embed="rId3"/>
          <a:srcRect t="2338" b="2338"/>
          <a:stretch/>
        </p:blipFill>
        <p:spPr/>
      </p:pic>
      <p:pic>
        <p:nvPicPr>
          <p:cNvPr id="9" name="Arrow" descr="Arrow">
            <a:extLst>
              <a:ext uri="{FF2B5EF4-FFF2-40B4-BE49-F238E27FC236}">
                <a16:creationId xmlns:a16="http://schemas.microsoft.com/office/drawing/2014/main" id="{9B9BE4E7-C095-C50C-4A56-8AE3ACE457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870013">
            <a:off x="4388090" y="3251445"/>
            <a:ext cx="2083694" cy="584377"/>
          </a:xfrm>
          <a:prstGeom prst="rect">
            <a:avLst/>
          </a:prstGeom>
        </p:spPr>
      </p:pic>
    </p:spTree>
    <p:extLst>
      <p:ext uri="{BB962C8B-B14F-4D97-AF65-F5344CB8AC3E}">
        <p14:creationId xmlns:p14="http://schemas.microsoft.com/office/powerpoint/2010/main" val="348734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6D85-0EF5-547A-5B15-A84B70F038CC}"/>
              </a:ext>
            </a:extLst>
          </p:cNvPr>
          <p:cNvSpPr>
            <a:spLocks noGrp="1"/>
          </p:cNvSpPr>
          <p:nvPr>
            <p:ph type="title"/>
          </p:nvPr>
        </p:nvSpPr>
        <p:spPr/>
        <p:txBody>
          <a:bodyPr/>
          <a:lstStyle/>
          <a:p>
            <a:endParaRPr lang="en-GB"/>
          </a:p>
        </p:txBody>
      </p:sp>
      <p:grpSp>
        <p:nvGrpSpPr>
          <p:cNvPr id="8" name="Group 7">
            <a:extLst>
              <a:ext uri="{FF2B5EF4-FFF2-40B4-BE49-F238E27FC236}">
                <a16:creationId xmlns:a16="http://schemas.microsoft.com/office/drawing/2014/main" id="{938FB78F-4838-E783-DA09-742A8A30FB00}"/>
              </a:ext>
            </a:extLst>
          </p:cNvPr>
          <p:cNvGrpSpPr/>
          <p:nvPr/>
        </p:nvGrpSpPr>
        <p:grpSpPr>
          <a:xfrm>
            <a:off x="2717800" y="177800"/>
            <a:ext cx="4305300" cy="5080001"/>
            <a:chOff x="2717800" y="177800"/>
            <a:chExt cx="4305300" cy="5080001"/>
          </a:xfrm>
        </p:grpSpPr>
        <p:pic>
          <p:nvPicPr>
            <p:cNvPr id="4" name="Picture 3">
              <a:extLst>
                <a:ext uri="{FF2B5EF4-FFF2-40B4-BE49-F238E27FC236}">
                  <a16:creationId xmlns:a16="http://schemas.microsoft.com/office/drawing/2014/main" id="{4B4B7624-27B3-BC67-D000-606C8A2507E4}"/>
                </a:ext>
              </a:extLst>
            </p:cNvPr>
            <p:cNvPicPr>
              <a:picLocks noChangeAspect="1"/>
            </p:cNvPicPr>
            <p:nvPr/>
          </p:nvPicPr>
          <p:blipFill>
            <a:blip r:embed="rId2"/>
            <a:srcRect l="21563" t="26853" r="43125" b="8147"/>
            <a:stretch>
              <a:fillRect/>
            </a:stretch>
          </p:blipFill>
          <p:spPr>
            <a:xfrm>
              <a:off x="2717800" y="177800"/>
              <a:ext cx="4305300" cy="4457700"/>
            </a:xfrm>
            <a:prstGeom prst="rect">
              <a:avLst/>
            </a:prstGeom>
          </p:spPr>
        </p:pic>
        <p:pic>
          <p:nvPicPr>
            <p:cNvPr id="6" name="Picture 5">
              <a:extLst>
                <a:ext uri="{FF2B5EF4-FFF2-40B4-BE49-F238E27FC236}">
                  <a16:creationId xmlns:a16="http://schemas.microsoft.com/office/drawing/2014/main" id="{CCA2E947-F048-DE7F-5C40-CC690B87E873}"/>
                </a:ext>
              </a:extLst>
            </p:cNvPr>
            <p:cNvPicPr>
              <a:picLocks noChangeAspect="1"/>
            </p:cNvPicPr>
            <p:nvPr/>
          </p:nvPicPr>
          <p:blipFill>
            <a:blip r:embed="rId3"/>
            <a:srcRect l="22292" t="42963" r="42395" b="47963"/>
            <a:stretch>
              <a:fillRect/>
            </a:stretch>
          </p:blipFill>
          <p:spPr>
            <a:xfrm>
              <a:off x="2717800" y="4635500"/>
              <a:ext cx="4305300" cy="622301"/>
            </a:xfrm>
            <a:prstGeom prst="rect">
              <a:avLst/>
            </a:prstGeom>
          </p:spPr>
        </p:pic>
      </p:grpSp>
      <p:pic>
        <p:nvPicPr>
          <p:cNvPr id="9" name="Picture 8">
            <a:extLst>
              <a:ext uri="{FF2B5EF4-FFF2-40B4-BE49-F238E27FC236}">
                <a16:creationId xmlns:a16="http://schemas.microsoft.com/office/drawing/2014/main" id="{3370F4E9-6356-2210-9F15-59F79F72FD10}"/>
              </a:ext>
            </a:extLst>
          </p:cNvPr>
          <p:cNvPicPr>
            <a:picLocks noChangeAspect="1"/>
          </p:cNvPicPr>
          <p:nvPr/>
        </p:nvPicPr>
        <p:blipFill>
          <a:blip r:embed="rId2"/>
          <a:srcRect l="21563" t="26853" r="52083" b="27406"/>
          <a:stretch>
            <a:fillRect/>
          </a:stretch>
        </p:blipFill>
        <p:spPr>
          <a:xfrm>
            <a:off x="7531100" y="177800"/>
            <a:ext cx="3213100" cy="3136900"/>
          </a:xfrm>
          <a:prstGeom prst="rect">
            <a:avLst/>
          </a:prstGeom>
        </p:spPr>
      </p:pic>
    </p:spTree>
    <p:extLst>
      <p:ext uri="{BB962C8B-B14F-4D97-AF65-F5344CB8AC3E}">
        <p14:creationId xmlns:p14="http://schemas.microsoft.com/office/powerpoint/2010/main" val="98694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46E4-BCB2-08CE-0543-62D95D14F4F0}"/>
              </a:ext>
            </a:extLst>
          </p:cNvPr>
          <p:cNvSpPr>
            <a:spLocks noGrp="1"/>
          </p:cNvSpPr>
          <p:nvPr>
            <p:ph type="title"/>
          </p:nvPr>
        </p:nvSpPr>
        <p:spPr/>
        <p:txBody>
          <a:bodyPr/>
          <a:lstStyle/>
          <a:p>
            <a:r>
              <a:rPr lang="en-GB" dirty="0"/>
              <a:t>Durnbach War Cemetery</a:t>
            </a:r>
          </a:p>
        </p:txBody>
      </p:sp>
      <p:pic>
        <p:nvPicPr>
          <p:cNvPr id="4" name="Picture 3" descr="A screen shot from the CWGC website showing information about  Durnbach Military Cemetery">
            <a:extLst>
              <a:ext uri="{FF2B5EF4-FFF2-40B4-BE49-F238E27FC236}">
                <a16:creationId xmlns:a16="http://schemas.microsoft.com/office/drawing/2014/main" id="{93B4F84D-BDB0-153C-C964-8A886BDB2A14}"/>
              </a:ext>
            </a:extLst>
          </p:cNvPr>
          <p:cNvPicPr>
            <a:picLocks noChangeAspect="1"/>
          </p:cNvPicPr>
          <p:nvPr/>
        </p:nvPicPr>
        <p:blipFill>
          <a:blip r:embed="rId3" cstate="email">
            <a:extLst>
              <a:ext uri="{28A0092B-C50C-407E-A947-70E740481C1C}">
                <a14:useLocalDpi xmlns:a14="http://schemas.microsoft.com/office/drawing/2010/main"/>
              </a:ext>
            </a:extLst>
          </a:blip>
          <a:srcRect t="7874" b="7967"/>
          <a:stretch/>
        </p:blipFill>
        <p:spPr>
          <a:xfrm>
            <a:off x="1845537" y="1288578"/>
            <a:ext cx="8500926" cy="2278319"/>
          </a:xfrm>
          <a:prstGeom prst="rect">
            <a:avLst/>
          </a:prstGeom>
          <a:ln w="57150">
            <a:solidFill>
              <a:srgbClr val="4786ED"/>
            </a:solidFill>
          </a:ln>
        </p:spPr>
      </p:pic>
      <p:pic>
        <p:nvPicPr>
          <p:cNvPr id="6" name="Picture 5" descr="A screen shot from the CWGC website showing a map of the location of Durnbach Military Cemetery">
            <a:extLst>
              <a:ext uri="{FF2B5EF4-FFF2-40B4-BE49-F238E27FC236}">
                <a16:creationId xmlns:a16="http://schemas.microsoft.com/office/drawing/2014/main" id="{836DE18D-7AA7-938A-7D63-0DB7CEDA17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620" y="3849143"/>
            <a:ext cx="4259369" cy="2825396"/>
          </a:xfrm>
          <a:prstGeom prst="rect">
            <a:avLst/>
          </a:prstGeom>
          <a:ln w="57150">
            <a:solidFill>
              <a:srgbClr val="4786ED"/>
            </a:solidFill>
          </a:ln>
        </p:spPr>
      </p:pic>
      <p:pic>
        <p:nvPicPr>
          <p:cNvPr id="5" name="Picture 4" descr="A screen shot from the CWGC website showing a photograph of  Durnbach Military Cemetery">
            <a:extLst>
              <a:ext uri="{FF2B5EF4-FFF2-40B4-BE49-F238E27FC236}">
                <a16:creationId xmlns:a16="http://schemas.microsoft.com/office/drawing/2014/main" id="{4BF453A0-6295-9310-D322-ED91946850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51013" y="3781080"/>
            <a:ext cx="3743157" cy="2825396"/>
          </a:xfrm>
          <a:prstGeom prst="rect">
            <a:avLst/>
          </a:prstGeom>
          <a:ln w="57150">
            <a:solidFill>
              <a:srgbClr val="4786ED"/>
            </a:solidFill>
          </a:ln>
        </p:spPr>
      </p:pic>
      <p:pic>
        <p:nvPicPr>
          <p:cNvPr id="7" name="Picture 6" descr="A screen shot from the CWGC website showing history information about  Durnbach Military Cemetery">
            <a:extLst>
              <a:ext uri="{FF2B5EF4-FFF2-40B4-BE49-F238E27FC236}">
                <a16:creationId xmlns:a16="http://schemas.microsoft.com/office/drawing/2014/main" id="{E1DECFE2-3D2D-41C0-4329-14546A8A5213}"/>
              </a:ext>
            </a:extLst>
          </p:cNvPr>
          <p:cNvPicPr>
            <a:picLocks noChangeAspect="1"/>
          </p:cNvPicPr>
          <p:nvPr/>
        </p:nvPicPr>
        <p:blipFill>
          <a:blip r:embed="rId6"/>
          <a:stretch>
            <a:fillRect/>
          </a:stretch>
        </p:blipFill>
        <p:spPr>
          <a:xfrm>
            <a:off x="2561596" y="2427737"/>
            <a:ext cx="7068808" cy="2863217"/>
          </a:xfrm>
          <a:prstGeom prst="rect">
            <a:avLst/>
          </a:prstGeom>
          <a:ln w="57150">
            <a:solidFill>
              <a:srgbClr val="4786ED"/>
            </a:solidFill>
          </a:ln>
        </p:spPr>
      </p:pic>
    </p:spTree>
    <p:extLst>
      <p:ext uri="{BB962C8B-B14F-4D97-AF65-F5344CB8AC3E}">
        <p14:creationId xmlns:p14="http://schemas.microsoft.com/office/powerpoint/2010/main" val="353417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9BE0-A9E1-AC10-F02D-17E4A9A28FBC}"/>
              </a:ext>
            </a:extLst>
          </p:cNvPr>
          <p:cNvSpPr>
            <a:spLocks noGrp="1"/>
          </p:cNvSpPr>
          <p:nvPr>
            <p:ph type="title"/>
          </p:nvPr>
        </p:nvSpPr>
        <p:spPr>
          <a:xfrm>
            <a:off x="631065" y="2718712"/>
            <a:ext cx="4164336" cy="710288"/>
          </a:xfrm>
        </p:spPr>
        <p:txBody>
          <a:bodyPr>
            <a:noAutofit/>
          </a:bodyPr>
          <a:lstStyle/>
          <a:p>
            <a:pPr algn="ctr"/>
            <a:r>
              <a:rPr lang="en-GB" sz="4000" dirty="0"/>
              <a:t>Download a cemetery plan</a:t>
            </a:r>
          </a:p>
        </p:txBody>
      </p:sp>
      <p:pic>
        <p:nvPicPr>
          <p:cNvPr id="9" name="Picture 8" descr="A screen shot from the CWGC website showing information about  Durnbach Military Cemetery">
            <a:extLst>
              <a:ext uri="{FF2B5EF4-FFF2-40B4-BE49-F238E27FC236}">
                <a16:creationId xmlns:a16="http://schemas.microsoft.com/office/drawing/2014/main" id="{50B046D2-331E-5777-ACDE-0929D63A03C9}"/>
              </a:ext>
            </a:extLst>
          </p:cNvPr>
          <p:cNvPicPr>
            <a:picLocks noChangeAspect="1"/>
          </p:cNvPicPr>
          <p:nvPr/>
        </p:nvPicPr>
        <p:blipFill>
          <a:blip r:embed="rId3"/>
          <a:stretch>
            <a:fillRect/>
          </a:stretch>
        </p:blipFill>
        <p:spPr>
          <a:xfrm>
            <a:off x="5710161" y="143720"/>
            <a:ext cx="5643639" cy="5387756"/>
          </a:xfrm>
          <a:prstGeom prst="rect">
            <a:avLst/>
          </a:prstGeom>
        </p:spPr>
      </p:pic>
      <p:pic>
        <p:nvPicPr>
          <p:cNvPr id="11" name="Picture 10" descr="A screen shot from the CWGC website showing that you can download a cemetery plan of Durnbach Military Cemetery">
            <a:extLst>
              <a:ext uri="{FF2B5EF4-FFF2-40B4-BE49-F238E27FC236}">
                <a16:creationId xmlns:a16="http://schemas.microsoft.com/office/drawing/2014/main" id="{7175CDA4-F76E-FC46-C523-1C69BD0FA620}"/>
              </a:ext>
            </a:extLst>
          </p:cNvPr>
          <p:cNvPicPr>
            <a:picLocks noChangeAspect="1"/>
          </p:cNvPicPr>
          <p:nvPr/>
        </p:nvPicPr>
        <p:blipFill>
          <a:blip r:embed="rId4"/>
          <a:srcRect r="37633"/>
          <a:stretch/>
        </p:blipFill>
        <p:spPr>
          <a:xfrm>
            <a:off x="6096001" y="5582597"/>
            <a:ext cx="4966952" cy="1305107"/>
          </a:xfrm>
          <a:prstGeom prst="rect">
            <a:avLst/>
          </a:prstGeom>
        </p:spPr>
      </p:pic>
      <p:pic>
        <p:nvPicPr>
          <p:cNvPr id="12" name="Arrow" descr="Arrow">
            <a:extLst>
              <a:ext uri="{FF2B5EF4-FFF2-40B4-BE49-F238E27FC236}">
                <a16:creationId xmlns:a16="http://schemas.microsoft.com/office/drawing/2014/main" id="{5338293B-BFAC-FC43-95F5-14D0B0CB07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272932">
            <a:off x="3905255" y="5483728"/>
            <a:ext cx="2425474" cy="590287"/>
          </a:xfrm>
          <a:prstGeom prst="rect">
            <a:avLst/>
          </a:prstGeom>
        </p:spPr>
      </p:pic>
    </p:spTree>
    <p:extLst>
      <p:ext uri="{BB962C8B-B14F-4D97-AF65-F5344CB8AC3E}">
        <p14:creationId xmlns:p14="http://schemas.microsoft.com/office/powerpoint/2010/main" val="232786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1D2C-9F9F-D7E4-B2CB-417E204046EA}"/>
              </a:ext>
            </a:extLst>
          </p:cNvPr>
          <p:cNvSpPr>
            <a:spLocks noGrp="1"/>
          </p:cNvSpPr>
          <p:nvPr>
            <p:ph type="title"/>
          </p:nvPr>
        </p:nvSpPr>
        <p:spPr>
          <a:xfrm>
            <a:off x="229808" y="404210"/>
            <a:ext cx="5580905" cy="710288"/>
          </a:xfrm>
        </p:spPr>
        <p:txBody>
          <a:bodyPr>
            <a:normAutofit fontScale="90000"/>
          </a:bodyPr>
          <a:lstStyle/>
          <a:p>
            <a:r>
              <a:rPr lang="en-GB" dirty="0"/>
              <a:t>Locate exactly where your serviceperson is buried</a:t>
            </a:r>
          </a:p>
        </p:txBody>
      </p:sp>
      <p:sp>
        <p:nvSpPr>
          <p:cNvPr id="3" name="Content Placeholder 2">
            <a:extLst>
              <a:ext uri="{FF2B5EF4-FFF2-40B4-BE49-F238E27FC236}">
                <a16:creationId xmlns:a16="http://schemas.microsoft.com/office/drawing/2014/main" id="{B6D69967-3D52-318E-1B9A-496C8D5C9889}"/>
              </a:ext>
            </a:extLst>
          </p:cNvPr>
          <p:cNvSpPr>
            <a:spLocks noGrp="1"/>
          </p:cNvSpPr>
          <p:nvPr>
            <p:ph idx="1"/>
          </p:nvPr>
        </p:nvSpPr>
        <p:spPr>
          <a:xfrm>
            <a:off x="229808" y="1328155"/>
            <a:ext cx="5866192" cy="4981601"/>
          </a:xfrm>
        </p:spPr>
        <p:txBody>
          <a:bodyPr/>
          <a:lstStyle/>
          <a:p>
            <a:r>
              <a:rPr lang="en-GB" sz="2200" dirty="0"/>
              <a:t>Find the plot number from the information listed about your serviceperson. This indicates where in the cemetery they are buried. </a:t>
            </a:r>
          </a:p>
        </p:txBody>
      </p:sp>
      <p:pic>
        <p:nvPicPr>
          <p:cNvPr id="9" name="Picture 8">
            <a:extLst>
              <a:ext uri="{FF2B5EF4-FFF2-40B4-BE49-F238E27FC236}">
                <a16:creationId xmlns:a16="http://schemas.microsoft.com/office/drawing/2014/main" id="{A35CB322-636A-5561-786D-6879557C50B2}"/>
              </a:ext>
            </a:extLst>
          </p:cNvPr>
          <p:cNvPicPr>
            <a:picLocks noChangeAspect="1"/>
          </p:cNvPicPr>
          <p:nvPr/>
        </p:nvPicPr>
        <p:blipFill>
          <a:blip r:embed="rId3"/>
          <a:srcRect/>
          <a:stretch/>
        </p:blipFill>
        <p:spPr>
          <a:xfrm>
            <a:off x="1159068" y="2864769"/>
            <a:ext cx="3643313" cy="3556824"/>
          </a:xfrm>
          <a:prstGeom prst="rect">
            <a:avLst/>
          </a:prstGeom>
          <a:noFill/>
          <a:ln w="57150">
            <a:solidFill>
              <a:srgbClr val="4786ED"/>
            </a:solidFill>
          </a:ln>
        </p:spPr>
      </p:pic>
      <p:pic>
        <p:nvPicPr>
          <p:cNvPr id="8" name="Picture Placeholder 7" descr="Plan of graves in Durnbach Cemetery">
            <a:extLst>
              <a:ext uri="{FF2B5EF4-FFF2-40B4-BE49-F238E27FC236}">
                <a16:creationId xmlns:a16="http://schemas.microsoft.com/office/drawing/2014/main" id="{7A320029-D886-D843-0BAC-11DD3E1CC023}"/>
              </a:ext>
            </a:extLst>
          </p:cNvPr>
          <p:cNvPicPr>
            <a:picLocks noGrp="1" noChangeAspect="1"/>
          </p:cNvPicPr>
          <p:nvPr>
            <p:ph type="pic" sz="quarter" idx="10"/>
          </p:nvPr>
        </p:nvPicPr>
        <p:blipFill>
          <a:blip r:embed="rId4"/>
          <a:srcRect t="6453" b="16197"/>
          <a:stretch>
            <a:fillRect/>
          </a:stretch>
        </p:blipFill>
        <p:spPr>
          <a:xfrm>
            <a:off x="6096000" y="0"/>
            <a:ext cx="6096000" cy="6858000"/>
          </a:xfrm>
        </p:spPr>
      </p:pic>
      <p:sp>
        <p:nvSpPr>
          <p:cNvPr id="7" name="TextBox 6">
            <a:extLst>
              <a:ext uri="{FF2B5EF4-FFF2-40B4-BE49-F238E27FC236}">
                <a16:creationId xmlns:a16="http://schemas.microsoft.com/office/drawing/2014/main" id="{E56D68A2-E019-6086-372B-5A9C8F229AC5}"/>
              </a:ext>
            </a:extLst>
          </p:cNvPr>
          <p:cNvSpPr txBox="1"/>
          <p:nvPr/>
        </p:nvSpPr>
        <p:spPr>
          <a:xfrm>
            <a:off x="4938873" y="4087500"/>
            <a:ext cx="2156346" cy="1384995"/>
          </a:xfrm>
          <a:prstGeom prst="rect">
            <a:avLst/>
          </a:prstGeom>
          <a:solidFill>
            <a:schemeClr val="bg1"/>
          </a:solidFill>
          <a:ln w="38100">
            <a:solidFill>
              <a:srgbClr val="4786ED"/>
            </a:solidFill>
          </a:ln>
        </p:spPr>
        <p:txBody>
          <a:bodyPr wrap="square">
            <a:spAutoFit/>
          </a:bodyPr>
          <a:lstStyle/>
          <a:p>
            <a:pPr algn="ctr"/>
            <a:r>
              <a:rPr lang="en-GB" sz="2800" dirty="0"/>
              <a:t>Locate the plot on the plan</a:t>
            </a:r>
          </a:p>
        </p:txBody>
      </p:sp>
      <p:sp>
        <p:nvSpPr>
          <p:cNvPr id="10" name="Oval 9">
            <a:extLst>
              <a:ext uri="{FF2B5EF4-FFF2-40B4-BE49-F238E27FC236}">
                <a16:creationId xmlns:a16="http://schemas.microsoft.com/office/drawing/2014/main" id="{6CAF0D4F-4358-A314-86A2-4FAB3E6CBAA2}"/>
              </a:ext>
              <a:ext uri="{C183D7F6-B498-43B3-948B-1728B52AA6E4}">
                <adec:decorative xmlns:adec="http://schemas.microsoft.com/office/drawing/2017/decorative" val="1"/>
              </a:ext>
            </a:extLst>
          </p:cNvPr>
          <p:cNvSpPr/>
          <p:nvPr/>
        </p:nvSpPr>
        <p:spPr>
          <a:xfrm>
            <a:off x="1159068" y="5917919"/>
            <a:ext cx="1260089" cy="298504"/>
          </a:xfrm>
          <a:prstGeom prst="ellipse">
            <a:avLst/>
          </a:prstGeom>
          <a:noFill/>
          <a:ln w="76200">
            <a:solidFill>
              <a:srgbClr val="4786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Arrow">
            <a:extLst>
              <a:ext uri="{FF2B5EF4-FFF2-40B4-BE49-F238E27FC236}">
                <a16:creationId xmlns:a16="http://schemas.microsoft.com/office/drawing/2014/main" id="{37738FC3-2EB9-2BEB-A05F-907D8E7D74E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695492">
            <a:off x="6858459" y="3646858"/>
            <a:ext cx="1979120" cy="539237"/>
          </a:xfrm>
          <a:prstGeom prst="rect">
            <a:avLst/>
          </a:prstGeom>
        </p:spPr>
      </p:pic>
      <p:sp>
        <p:nvSpPr>
          <p:cNvPr id="5" name="Picture Placeholder 4">
            <a:extLst>
              <a:ext uri="{FF2B5EF4-FFF2-40B4-BE49-F238E27FC236}">
                <a16:creationId xmlns:a16="http://schemas.microsoft.com/office/drawing/2014/main" id="{0900DD4A-BAC0-AD86-0E87-4E861A995EBB}"/>
              </a:ext>
              <a:ext uri="{C183D7F6-B498-43B3-948B-1728B52AA6E4}">
                <adec:decorative xmlns:adec="http://schemas.microsoft.com/office/drawing/2017/decorative" val="1"/>
              </a:ext>
            </a:extLst>
          </p:cNvPr>
          <p:cNvSpPr>
            <a:spLocks noGrp="1"/>
          </p:cNvSpPr>
          <p:nvPr>
            <p:ph type="pic" sz="quarter" idx="24"/>
          </p:nvPr>
        </p:nvSpPr>
        <p:spPr>
          <a:xfrm>
            <a:off x="7253127" y="6248369"/>
            <a:ext cx="3643313" cy="579437"/>
          </a:xfrm>
        </p:spPr>
        <p:txBody>
          <a:bodyPr/>
          <a:lstStyle/>
          <a:p>
            <a:endParaRPr lang="en-GB"/>
          </a:p>
        </p:txBody>
      </p:sp>
      <p:sp>
        <p:nvSpPr>
          <p:cNvPr id="6" name="Text Placeholder 5">
            <a:extLst>
              <a:ext uri="{FF2B5EF4-FFF2-40B4-BE49-F238E27FC236}">
                <a16:creationId xmlns:a16="http://schemas.microsoft.com/office/drawing/2014/main" id="{E2512675-C6A7-9B23-E7A0-593D89954A0A}"/>
              </a:ext>
              <a:ext uri="{C183D7F6-B498-43B3-948B-1728B52AA6E4}">
                <adec:decorative xmlns:adec="http://schemas.microsoft.com/office/drawing/2017/decorative" val="1"/>
              </a:ext>
            </a:extLst>
          </p:cNvPr>
          <p:cNvSpPr>
            <a:spLocks noGrp="1"/>
          </p:cNvSpPr>
          <p:nvPr>
            <p:ph type="body" sz="quarter" idx="23"/>
          </p:nvPr>
        </p:nvSpPr>
        <p:spPr>
          <a:xfrm>
            <a:off x="7522693" y="6330919"/>
            <a:ext cx="2830459" cy="414338"/>
          </a:xfrm>
        </p:spPr>
        <p:txBody>
          <a:bodyPr/>
          <a:lstStyle/>
          <a:p>
            <a:r>
              <a:rPr lang="en-GB" dirty="0"/>
              <a:t>Durnbach Cemetery Plan</a:t>
            </a:r>
          </a:p>
        </p:txBody>
      </p:sp>
    </p:spTree>
    <p:extLst>
      <p:ext uri="{BB962C8B-B14F-4D97-AF65-F5344CB8AC3E}">
        <p14:creationId xmlns:p14="http://schemas.microsoft.com/office/powerpoint/2010/main" val="144159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EC193E46-62E6-DD5F-8603-5D576E9C7CDE}"/>
              </a:ext>
            </a:extLst>
          </p:cNvPr>
          <p:cNvPicPr>
            <a:picLocks noGrp="1" noChangeAspect="1"/>
          </p:cNvPicPr>
          <p:nvPr>
            <p:ph type="pic" sz="quarter" idx="10"/>
          </p:nvPr>
        </p:nvPicPr>
        <p:blipFill>
          <a:blip r:embed="rId3"/>
          <a:srcRect l="17904" r="17904"/>
          <a:stretch>
            <a:fillRect/>
          </a:stretch>
        </p:blipFill>
        <p:spPr/>
      </p:pic>
      <p:sp>
        <p:nvSpPr>
          <p:cNvPr id="2" name="Title 1">
            <a:extLst>
              <a:ext uri="{FF2B5EF4-FFF2-40B4-BE49-F238E27FC236}">
                <a16:creationId xmlns:a16="http://schemas.microsoft.com/office/drawing/2014/main" id="{196C180C-364E-D2D7-60E6-0D8BFF63DA3C}"/>
              </a:ext>
            </a:extLst>
          </p:cNvPr>
          <p:cNvSpPr>
            <a:spLocks noGrp="1"/>
          </p:cNvSpPr>
          <p:nvPr>
            <p:ph type="title"/>
          </p:nvPr>
        </p:nvSpPr>
        <p:spPr/>
        <p:txBody>
          <a:bodyPr/>
          <a:lstStyle/>
          <a:p>
            <a:r>
              <a:rPr lang="en-GB" dirty="0"/>
              <a:t>Explore the cemetery online</a:t>
            </a:r>
          </a:p>
        </p:txBody>
      </p:sp>
      <p:sp>
        <p:nvSpPr>
          <p:cNvPr id="3" name="Content Placeholder 2">
            <a:extLst>
              <a:ext uri="{FF2B5EF4-FFF2-40B4-BE49-F238E27FC236}">
                <a16:creationId xmlns:a16="http://schemas.microsoft.com/office/drawing/2014/main" id="{ED64FCE1-6EB6-6D59-9899-3C2AB4D907A0}"/>
              </a:ext>
            </a:extLst>
          </p:cNvPr>
          <p:cNvSpPr>
            <a:spLocks noGrp="1"/>
          </p:cNvSpPr>
          <p:nvPr>
            <p:ph idx="1"/>
          </p:nvPr>
        </p:nvSpPr>
        <p:spPr/>
        <p:txBody>
          <a:bodyPr/>
          <a:lstStyle/>
          <a:p>
            <a:r>
              <a:rPr lang="en-GB" dirty="0"/>
              <a:t>Use online maps and Streetview functions to explore the site in more detail.</a:t>
            </a:r>
          </a:p>
        </p:txBody>
      </p:sp>
      <p:sp>
        <p:nvSpPr>
          <p:cNvPr id="5" name="Picture Placeholder 4">
            <a:extLst>
              <a:ext uri="{FF2B5EF4-FFF2-40B4-BE49-F238E27FC236}">
                <a16:creationId xmlns:a16="http://schemas.microsoft.com/office/drawing/2014/main" id="{6636A5E2-0C64-231C-421E-6C61C0D2FAF3}"/>
              </a:ext>
            </a:extLst>
          </p:cNvPr>
          <p:cNvSpPr>
            <a:spLocks noGrp="1"/>
          </p:cNvSpPr>
          <p:nvPr>
            <p:ph type="pic" sz="quarter" idx="24"/>
          </p:nvPr>
        </p:nvSpPr>
        <p:spPr>
          <a:xfrm>
            <a:off x="7428436" y="5685543"/>
            <a:ext cx="3643313" cy="809068"/>
          </a:xfrm>
        </p:spPr>
        <p:txBody>
          <a:bodyPr/>
          <a:lstStyle/>
          <a:p>
            <a:endParaRPr lang="en-GB" dirty="0"/>
          </a:p>
        </p:txBody>
      </p:sp>
      <p:sp>
        <p:nvSpPr>
          <p:cNvPr id="6" name="Text Placeholder 5">
            <a:extLst>
              <a:ext uri="{FF2B5EF4-FFF2-40B4-BE49-F238E27FC236}">
                <a16:creationId xmlns:a16="http://schemas.microsoft.com/office/drawing/2014/main" id="{EEC968AD-3628-FC5B-1E04-B8051D57FB10}"/>
              </a:ext>
            </a:extLst>
          </p:cNvPr>
          <p:cNvSpPr>
            <a:spLocks noGrp="1"/>
          </p:cNvSpPr>
          <p:nvPr>
            <p:ph type="body" sz="quarter" idx="23"/>
          </p:nvPr>
        </p:nvSpPr>
        <p:spPr>
          <a:xfrm>
            <a:off x="7946374" y="5800807"/>
            <a:ext cx="2830459" cy="578540"/>
          </a:xfrm>
        </p:spPr>
        <p:txBody>
          <a:bodyPr/>
          <a:lstStyle/>
          <a:p>
            <a:r>
              <a:rPr lang="en-GB" dirty="0" err="1"/>
              <a:t>Durnbach</a:t>
            </a:r>
            <a:r>
              <a:rPr lang="en-GB" dirty="0"/>
              <a:t> Cemetery</a:t>
            </a:r>
          </a:p>
        </p:txBody>
      </p:sp>
    </p:spTree>
    <p:extLst>
      <p:ext uri="{BB962C8B-B14F-4D97-AF65-F5344CB8AC3E}">
        <p14:creationId xmlns:p14="http://schemas.microsoft.com/office/powerpoint/2010/main" val="1018014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00A8-68FC-0DC2-1A50-80E829BB4549}"/>
              </a:ext>
            </a:extLst>
          </p:cNvPr>
          <p:cNvSpPr>
            <a:spLocks noGrp="1"/>
          </p:cNvSpPr>
          <p:nvPr>
            <p:ph type="title"/>
          </p:nvPr>
        </p:nvSpPr>
        <p:spPr/>
        <p:txBody>
          <a:bodyPr/>
          <a:lstStyle/>
          <a:p>
            <a:r>
              <a:rPr lang="en-GB" dirty="0"/>
              <a:t>Use the cemetery / memorial to identify other casualties</a:t>
            </a:r>
          </a:p>
        </p:txBody>
      </p:sp>
      <p:pic>
        <p:nvPicPr>
          <p:cNvPr id="4" name="Picture 3" descr="A screen shot from the CWGC website showing information about  Durnbach Military Cemetery">
            <a:extLst>
              <a:ext uri="{FF2B5EF4-FFF2-40B4-BE49-F238E27FC236}">
                <a16:creationId xmlns:a16="http://schemas.microsoft.com/office/drawing/2014/main" id="{006D2E14-E618-3C5C-B40E-2D0468B682D8}"/>
              </a:ext>
            </a:extLst>
          </p:cNvPr>
          <p:cNvPicPr>
            <a:picLocks noChangeAspect="1"/>
          </p:cNvPicPr>
          <p:nvPr/>
        </p:nvPicPr>
        <p:blipFill>
          <a:blip r:embed="rId3" cstate="email">
            <a:extLst>
              <a:ext uri="{28A0092B-C50C-407E-A947-70E740481C1C}">
                <a14:useLocalDpi xmlns:a14="http://schemas.microsoft.com/office/drawing/2010/main"/>
              </a:ext>
            </a:extLst>
          </a:blip>
          <a:srcRect t="7874" b="7967"/>
          <a:stretch/>
        </p:blipFill>
        <p:spPr>
          <a:xfrm>
            <a:off x="687617" y="2266122"/>
            <a:ext cx="9776148" cy="2620089"/>
          </a:xfrm>
          <a:prstGeom prst="rect">
            <a:avLst/>
          </a:prstGeom>
          <a:ln w="57150">
            <a:solidFill>
              <a:srgbClr val="4786ED"/>
            </a:solidFill>
          </a:ln>
        </p:spPr>
      </p:pic>
      <p:pic>
        <p:nvPicPr>
          <p:cNvPr id="5" name="Arrow" descr="Arrow">
            <a:extLst>
              <a:ext uri="{FF2B5EF4-FFF2-40B4-BE49-F238E27FC236}">
                <a16:creationId xmlns:a16="http://schemas.microsoft.com/office/drawing/2014/main" id="{EAF93DAE-6E63-C871-2295-49BB00CC45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99079">
            <a:off x="6392555" y="1970979"/>
            <a:ext cx="2425474" cy="590287"/>
          </a:xfrm>
          <a:prstGeom prst="rect">
            <a:avLst/>
          </a:prstGeom>
        </p:spPr>
      </p:pic>
    </p:spTree>
    <p:extLst>
      <p:ext uri="{BB962C8B-B14F-4D97-AF65-F5344CB8AC3E}">
        <p14:creationId xmlns:p14="http://schemas.microsoft.com/office/powerpoint/2010/main" val="369677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0375C-0A4A-F6DE-0A09-DB7D594481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BFA2AD-F7DA-9AC6-CAA4-58BEE50EDAB4}"/>
              </a:ext>
            </a:extLst>
          </p:cNvPr>
          <p:cNvSpPr>
            <a:spLocks noGrp="1"/>
          </p:cNvSpPr>
          <p:nvPr>
            <p:ph type="title"/>
          </p:nvPr>
        </p:nvSpPr>
        <p:spPr/>
        <p:txBody>
          <a:bodyPr>
            <a:normAutofit/>
          </a:bodyPr>
          <a:lstStyle/>
          <a:p>
            <a:r>
              <a:rPr lang="en-GB" dirty="0"/>
              <a:t>Who else is remembered at this cemetery / memorial? </a:t>
            </a:r>
          </a:p>
        </p:txBody>
      </p:sp>
      <p:pic>
        <p:nvPicPr>
          <p:cNvPr id="3" name="Picture 2" descr="A screen shot from the CWGC website showing a  list of some of the people buried at Durnbach Military Cemetery">
            <a:extLst>
              <a:ext uri="{FF2B5EF4-FFF2-40B4-BE49-F238E27FC236}">
                <a16:creationId xmlns:a16="http://schemas.microsoft.com/office/drawing/2014/main" id="{E8BA09A9-3B25-98DF-6BC7-274A2E0EDB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3823" y="1581316"/>
            <a:ext cx="7373490" cy="4830417"/>
          </a:xfrm>
          <a:prstGeom prst="rect">
            <a:avLst/>
          </a:prstGeom>
          <a:ln w="38100">
            <a:solidFill>
              <a:srgbClr val="4786ED"/>
            </a:solidFill>
          </a:ln>
        </p:spPr>
      </p:pic>
      <p:pic>
        <p:nvPicPr>
          <p:cNvPr id="5" name="Arrow">
            <a:extLst>
              <a:ext uri="{FF2B5EF4-FFF2-40B4-BE49-F238E27FC236}">
                <a16:creationId xmlns:a16="http://schemas.microsoft.com/office/drawing/2014/main" id="{78E49355-D9A0-B029-A653-59BDD3F0C38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354147">
            <a:off x="2400961" y="2082662"/>
            <a:ext cx="3395306" cy="590287"/>
          </a:xfrm>
          <a:prstGeom prst="rect">
            <a:avLst/>
          </a:prstGeom>
        </p:spPr>
      </p:pic>
      <p:sp>
        <p:nvSpPr>
          <p:cNvPr id="4" name="Oval 3">
            <a:extLst>
              <a:ext uri="{FF2B5EF4-FFF2-40B4-BE49-F238E27FC236}">
                <a16:creationId xmlns:a16="http://schemas.microsoft.com/office/drawing/2014/main" id="{964105DE-B426-C8D5-58F4-2CFBEC35752A}"/>
              </a:ext>
              <a:ext uri="{C183D7F6-B498-43B3-948B-1728B52AA6E4}">
                <adec:decorative xmlns:adec="http://schemas.microsoft.com/office/drawing/2017/decorative" val="1"/>
              </a:ext>
            </a:extLst>
          </p:cNvPr>
          <p:cNvSpPr/>
          <p:nvPr/>
        </p:nvSpPr>
        <p:spPr>
          <a:xfrm>
            <a:off x="6096000" y="3429000"/>
            <a:ext cx="1447800" cy="533400"/>
          </a:xfrm>
          <a:prstGeom prst="ellipse">
            <a:avLst/>
          </a:prstGeom>
          <a:noFill/>
          <a:ln w="38100">
            <a:solidFill>
              <a:srgbClr val="4786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27F41729-0E48-3555-3DD4-4227435B1977}"/>
              </a:ext>
              <a:ext uri="{C183D7F6-B498-43B3-948B-1728B52AA6E4}">
                <adec:decorative xmlns:adec="http://schemas.microsoft.com/office/drawing/2017/decorative" val="1"/>
              </a:ext>
            </a:extLst>
          </p:cNvPr>
          <p:cNvSpPr/>
          <p:nvPr/>
        </p:nvSpPr>
        <p:spPr>
          <a:xfrm>
            <a:off x="7543800" y="3429000"/>
            <a:ext cx="1193800" cy="533400"/>
          </a:xfrm>
          <a:prstGeom prst="ellipse">
            <a:avLst/>
          </a:prstGeom>
          <a:noFill/>
          <a:ln w="38100">
            <a:solidFill>
              <a:srgbClr val="4786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479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war memorial plaque with the name of soldiers on it&#10;&#10;">
            <a:extLst>
              <a:ext uri="{FF2B5EF4-FFF2-40B4-BE49-F238E27FC236}">
                <a16:creationId xmlns:a16="http://schemas.microsoft.com/office/drawing/2014/main" id="{07BD7BC8-AB43-BD2D-2886-DAC4E03554FA}"/>
              </a:ext>
            </a:extLst>
          </p:cNvPr>
          <p:cNvSpPr>
            <a:spLocks noGrp="1"/>
          </p:cNvSpPr>
          <p:nvPr>
            <p:ph type="title"/>
          </p:nvPr>
        </p:nvSpPr>
        <p:spPr>
          <a:xfrm>
            <a:off x="125833" y="-835055"/>
            <a:ext cx="11772518" cy="710288"/>
          </a:xfrm>
        </p:spPr>
        <p:txBody>
          <a:bodyPr>
            <a:noAutofit/>
          </a:bodyPr>
          <a:lstStyle/>
          <a:p>
            <a:r>
              <a:rPr lang="en-GB" sz="2400" dirty="0"/>
              <a:t>How to use the Commonwealth War Graves Commission website to research a serviceperson remembered on a local memorial.</a:t>
            </a:r>
            <a:br>
              <a:rPr lang="en-GB" sz="2400" dirty="0"/>
            </a:br>
            <a:endParaRPr lang="en-GB" sz="2400" dirty="0"/>
          </a:p>
        </p:txBody>
      </p:sp>
      <p:sp>
        <p:nvSpPr>
          <p:cNvPr id="3" name="Content Placeholder 2">
            <a:extLst>
              <a:ext uri="{FF2B5EF4-FFF2-40B4-BE49-F238E27FC236}">
                <a16:creationId xmlns:a16="http://schemas.microsoft.com/office/drawing/2014/main" id="{2B42D267-893D-8A1F-C1F8-9AB543A3C0EC}"/>
              </a:ext>
            </a:extLst>
          </p:cNvPr>
          <p:cNvSpPr>
            <a:spLocks noGrp="1"/>
          </p:cNvSpPr>
          <p:nvPr>
            <p:ph idx="1"/>
          </p:nvPr>
        </p:nvSpPr>
        <p:spPr>
          <a:xfrm>
            <a:off x="340686" y="296583"/>
            <a:ext cx="5602914" cy="4981601"/>
          </a:xfrm>
        </p:spPr>
        <p:txBody>
          <a:bodyPr/>
          <a:lstStyle/>
          <a:p>
            <a:pPr>
              <a:spcBef>
                <a:spcPts val="600"/>
              </a:spcBef>
            </a:pPr>
            <a:r>
              <a:rPr lang="en-GB" sz="2400" dirty="0"/>
              <a:t>This guide will:</a:t>
            </a:r>
          </a:p>
          <a:p>
            <a:pPr>
              <a:spcBef>
                <a:spcPts val="600"/>
              </a:spcBef>
            </a:pPr>
            <a:endParaRPr lang="en-GB" sz="1100" dirty="0"/>
          </a:p>
          <a:p>
            <a:pPr marL="457200" indent="-457200">
              <a:spcBef>
                <a:spcPts val="600"/>
              </a:spcBef>
              <a:buFont typeface="Arial" panose="020B0604020202020204" pitchFamily="34" charset="0"/>
              <a:buChar char="•"/>
            </a:pPr>
            <a:r>
              <a:rPr lang="en-GB" sz="2400" dirty="0"/>
              <a:t>Provide information about the Commonwealth War Graves Commission (CWGC).</a:t>
            </a:r>
          </a:p>
          <a:p>
            <a:pPr marL="457200" indent="-457200">
              <a:spcBef>
                <a:spcPts val="600"/>
              </a:spcBef>
              <a:buFont typeface="Arial" panose="020B0604020202020204" pitchFamily="34" charset="0"/>
              <a:buChar char="•"/>
            </a:pPr>
            <a:endParaRPr lang="en-GB" sz="1100" dirty="0"/>
          </a:p>
          <a:p>
            <a:pPr marL="457200" indent="-457200">
              <a:spcBef>
                <a:spcPts val="600"/>
              </a:spcBef>
              <a:buFont typeface="Arial" panose="020B0604020202020204" pitchFamily="34" charset="0"/>
              <a:buChar char="•"/>
            </a:pPr>
            <a:r>
              <a:rPr lang="en-GB" sz="2400" dirty="0"/>
              <a:t>Provide hints and tips for identifying a serviceperson on a war memorial.</a:t>
            </a:r>
          </a:p>
          <a:p>
            <a:pPr marL="457200" indent="-457200">
              <a:spcBef>
                <a:spcPts val="600"/>
              </a:spcBef>
              <a:buFont typeface="Arial" panose="020B0604020202020204" pitchFamily="34" charset="0"/>
              <a:buChar char="•"/>
            </a:pPr>
            <a:endParaRPr lang="en-GB" sz="1100" dirty="0"/>
          </a:p>
          <a:p>
            <a:pPr marL="457200" indent="-457200">
              <a:spcBef>
                <a:spcPts val="600"/>
              </a:spcBef>
              <a:buFont typeface="Arial" panose="020B0604020202020204" pitchFamily="34" charset="0"/>
              <a:buChar char="•"/>
            </a:pPr>
            <a:r>
              <a:rPr lang="en-GB" sz="2400" dirty="0"/>
              <a:t>Show you how to use the CWGC's website to find out more about your serviceperson.</a:t>
            </a:r>
          </a:p>
          <a:p>
            <a:pPr>
              <a:spcBef>
                <a:spcPts val="600"/>
              </a:spcBef>
            </a:pPr>
            <a:endParaRPr lang="en-GB" sz="2000" dirty="0"/>
          </a:p>
          <a:p>
            <a:pPr marL="457200" indent="-457200">
              <a:buFont typeface="Arial" panose="020B0604020202020204" pitchFamily="34" charset="0"/>
              <a:buChar char="•"/>
            </a:pPr>
            <a:endParaRPr lang="en-GB" sz="2000" dirty="0"/>
          </a:p>
          <a:p>
            <a:endParaRPr lang="en-GB" dirty="0"/>
          </a:p>
        </p:txBody>
      </p:sp>
      <p:pic>
        <p:nvPicPr>
          <p:cNvPr id="7" name="Picture Placeholder 6" descr="A war memorial plaque with the name of soldiers on it&#10;&#10;">
            <a:extLst>
              <a:ext uri="{FF2B5EF4-FFF2-40B4-BE49-F238E27FC236}">
                <a16:creationId xmlns:a16="http://schemas.microsoft.com/office/drawing/2014/main" id="{C214BBFF-F0B6-2FD3-CF1B-A2CC9BEEE9BF}"/>
              </a:ext>
            </a:extLst>
          </p:cNvPr>
          <p:cNvPicPr>
            <a:picLocks noGrp="1" noChangeAspect="1"/>
          </p:cNvPicPr>
          <p:nvPr>
            <p:ph type="pic" sz="quarter" idx="10"/>
          </p:nvPr>
        </p:nvPicPr>
        <p:blipFill>
          <a:blip r:embed="rId3"/>
          <a:srcRect l="7659" r="7659"/>
          <a:stretch/>
        </p:blipFill>
        <p:spPr/>
      </p:pic>
      <p:sp>
        <p:nvSpPr>
          <p:cNvPr id="6" name="Picture 5">
            <a:extLst>
              <a:ext uri="{FF2B5EF4-FFF2-40B4-BE49-F238E27FC236}">
                <a16:creationId xmlns:a16="http://schemas.microsoft.com/office/drawing/2014/main" id="{039A6194-97C2-B3A7-C64B-2510C69C6EFB}"/>
              </a:ext>
              <a:ext uri="{C183D7F6-B498-43B3-948B-1728B52AA6E4}">
                <adec:decorative xmlns:adec="http://schemas.microsoft.com/office/drawing/2017/decorative" val="1"/>
              </a:ext>
            </a:extLst>
          </p:cNvPr>
          <p:cNvSpPr/>
          <p:nvPr/>
        </p:nvSpPr>
        <p:spPr>
          <a:xfrm rot="21298619">
            <a:off x="172892" y="4709425"/>
            <a:ext cx="5703835" cy="1777722"/>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4884EE"/>
          </a:solidFill>
          <a:ln w="15449" cap="flat">
            <a:noFill/>
            <a:prstDash val="solid"/>
            <a:miter/>
          </a:ln>
        </p:spPr>
        <p:txBody>
          <a:bodyPr rtlCol="0" anchor="ctr"/>
          <a:lstStyle/>
          <a:p>
            <a:pPr algn="ctr"/>
            <a:r>
              <a:rPr lang="en-GB" sz="2000" b="1" dirty="0">
                <a:solidFill>
                  <a:schemeClr val="bg1"/>
                </a:solidFill>
              </a:rPr>
              <a:t>This guide follows on from the guide               </a:t>
            </a:r>
            <a:r>
              <a:rPr lang="en-GB" sz="2000" b="1" i="1" dirty="0">
                <a:solidFill>
                  <a:schemeClr val="bg1"/>
                </a:solidFill>
              </a:rPr>
              <a:t>How to find a local war memorial</a:t>
            </a:r>
            <a:r>
              <a:rPr lang="en-GB" sz="2000" b="1" dirty="0">
                <a:solidFill>
                  <a:schemeClr val="bg1"/>
                </a:solidFill>
              </a:rPr>
              <a:t>                    and is</a:t>
            </a:r>
            <a:r>
              <a:rPr lang="en-GB" sz="2000" b="1" dirty="0">
                <a:solidFill>
                  <a:schemeClr val="bg1"/>
                </a:solidFill>
                <a:ea typeface="Aptos" panose="020B0004020202020204" pitchFamily="34" charset="0"/>
                <a:cs typeface="Times New Roman" panose="02020603050405020304" pitchFamily="18" charset="0"/>
              </a:rPr>
              <a:t> the second in the series: </a:t>
            </a:r>
          </a:p>
          <a:p>
            <a:pPr algn="ctr"/>
            <a:r>
              <a:rPr lang="en-GB" sz="2000" b="1" i="1" dirty="0">
                <a:solidFill>
                  <a:schemeClr val="bg1"/>
                </a:solidFill>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How to investigate your local war memorial</a:t>
            </a:r>
            <a:endParaRPr lang="en-GB" sz="2000" i="1" dirty="0">
              <a:solidFill>
                <a:schemeClr val="bg1"/>
              </a:solidFill>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5053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2116E-6D3A-303C-C9B9-E85B99042D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7431C0-5E19-C665-E486-9CC352B5B995}"/>
              </a:ext>
            </a:extLst>
          </p:cNvPr>
          <p:cNvSpPr>
            <a:spLocks noGrp="1"/>
          </p:cNvSpPr>
          <p:nvPr>
            <p:ph type="title"/>
          </p:nvPr>
        </p:nvSpPr>
        <p:spPr>
          <a:xfrm>
            <a:off x="248394" y="69577"/>
            <a:ext cx="10996613" cy="710288"/>
          </a:xfrm>
        </p:spPr>
        <p:txBody>
          <a:bodyPr>
            <a:normAutofit/>
          </a:bodyPr>
          <a:lstStyle/>
          <a:p>
            <a:r>
              <a:rPr lang="en-GB" dirty="0"/>
              <a:t>Exploring the data</a:t>
            </a:r>
          </a:p>
        </p:txBody>
      </p:sp>
      <p:grpSp>
        <p:nvGrpSpPr>
          <p:cNvPr id="4" name="Group 3" descr="A screenshot of an excel spreadsheet containing the details of some of those buried at Durnbach Cemetery">
            <a:extLst>
              <a:ext uri="{FF2B5EF4-FFF2-40B4-BE49-F238E27FC236}">
                <a16:creationId xmlns:a16="http://schemas.microsoft.com/office/drawing/2014/main" id="{2199D0B6-D4BF-3218-729B-19F9841E5398}"/>
              </a:ext>
            </a:extLst>
          </p:cNvPr>
          <p:cNvGrpSpPr/>
          <p:nvPr/>
        </p:nvGrpSpPr>
        <p:grpSpPr>
          <a:xfrm>
            <a:off x="1273553" y="1041532"/>
            <a:ext cx="9163879" cy="5662670"/>
            <a:chOff x="-19879" y="1163350"/>
            <a:chExt cx="9163879" cy="5662670"/>
          </a:xfrm>
        </p:grpSpPr>
        <p:pic>
          <p:nvPicPr>
            <p:cNvPr id="6" name="Picture 5">
              <a:extLst>
                <a:ext uri="{FF2B5EF4-FFF2-40B4-BE49-F238E27FC236}">
                  <a16:creationId xmlns:a16="http://schemas.microsoft.com/office/drawing/2014/main" id="{F085CA63-6B98-AAC3-F87B-CEDB14BCA4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377264"/>
              <a:ext cx="9144000" cy="4448756"/>
            </a:xfrm>
            <a:prstGeom prst="rect">
              <a:avLst/>
            </a:prstGeom>
          </p:spPr>
        </p:pic>
        <p:pic>
          <p:nvPicPr>
            <p:cNvPr id="7" name="Picture 6">
              <a:extLst>
                <a:ext uri="{FF2B5EF4-FFF2-40B4-BE49-F238E27FC236}">
                  <a16:creationId xmlns:a16="http://schemas.microsoft.com/office/drawing/2014/main" id="{A0794F8B-1CEC-6B20-3C83-EB2098C71E7B}"/>
                </a:ext>
              </a:extLst>
            </p:cNvPr>
            <p:cNvPicPr>
              <a:picLocks noChangeAspect="1"/>
            </p:cNvPicPr>
            <p:nvPr/>
          </p:nvPicPr>
          <p:blipFill>
            <a:blip r:embed="rId4"/>
            <a:stretch>
              <a:fillRect/>
            </a:stretch>
          </p:blipFill>
          <p:spPr>
            <a:xfrm>
              <a:off x="-19879" y="1163350"/>
              <a:ext cx="9144000" cy="1547071"/>
            </a:xfrm>
            <a:prstGeom prst="rect">
              <a:avLst/>
            </a:prstGeom>
          </p:spPr>
        </p:pic>
      </p:grpSp>
      <p:pic>
        <p:nvPicPr>
          <p:cNvPr id="5" name="Arrow" descr="Arrow pointing to sort and filter tab on excel spreadsheet">
            <a:extLst>
              <a:ext uri="{FF2B5EF4-FFF2-40B4-BE49-F238E27FC236}">
                <a16:creationId xmlns:a16="http://schemas.microsoft.com/office/drawing/2014/main" id="{67704C23-28C8-304E-96E8-C197C834FE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29634">
            <a:off x="9730890" y="2111274"/>
            <a:ext cx="1452841" cy="590287"/>
          </a:xfrm>
          <a:prstGeom prst="rect">
            <a:avLst/>
          </a:prstGeom>
        </p:spPr>
      </p:pic>
      <p:sp>
        <p:nvSpPr>
          <p:cNvPr id="11" name="Picture 5" descr="Where are people from?&#10;">
            <a:extLst>
              <a:ext uri="{FF2B5EF4-FFF2-40B4-BE49-F238E27FC236}">
                <a16:creationId xmlns:a16="http://schemas.microsoft.com/office/drawing/2014/main" id="{47F3182C-8038-E7A7-D9D6-0E0D7AE9EE67}"/>
              </a:ext>
            </a:extLst>
          </p:cNvPr>
          <p:cNvSpPr/>
          <p:nvPr/>
        </p:nvSpPr>
        <p:spPr>
          <a:xfrm rot="979956">
            <a:off x="69663" y="1752128"/>
            <a:ext cx="2330313" cy="817820"/>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4786ED"/>
          </a:solidFill>
          <a:ln w="15449" cap="flat">
            <a:solidFill>
              <a:srgbClr val="4786ED"/>
            </a:solidFill>
            <a:prstDash val="solid"/>
            <a:miter/>
          </a:ln>
        </p:spPr>
        <p:txBody>
          <a:bodyPr rtlCol="0" anchor="ctr"/>
          <a:lstStyle/>
          <a:p>
            <a:pPr algn="ctr"/>
            <a:r>
              <a:rPr lang="en-GB" sz="2000" dirty="0">
                <a:solidFill>
                  <a:schemeClr val="bg1"/>
                </a:solidFill>
              </a:rPr>
              <a:t>Where are people from?</a:t>
            </a:r>
          </a:p>
        </p:txBody>
      </p:sp>
      <p:sp>
        <p:nvSpPr>
          <p:cNvPr id="13" name="Picture 5" descr="Is anyone else from your area?&#10;">
            <a:extLst>
              <a:ext uri="{FF2B5EF4-FFF2-40B4-BE49-F238E27FC236}">
                <a16:creationId xmlns:a16="http://schemas.microsoft.com/office/drawing/2014/main" id="{3CD9F6D3-DCA6-9DBC-01D4-B7B51D6392A9}"/>
              </a:ext>
            </a:extLst>
          </p:cNvPr>
          <p:cNvSpPr/>
          <p:nvPr/>
        </p:nvSpPr>
        <p:spPr>
          <a:xfrm rot="1171831">
            <a:off x="8643640" y="3447500"/>
            <a:ext cx="2779709" cy="817820"/>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4786ED"/>
          </a:solidFill>
          <a:ln w="15449" cap="flat">
            <a:solidFill>
              <a:srgbClr val="4786ED"/>
            </a:solidFill>
            <a:prstDash val="solid"/>
            <a:miter/>
          </a:ln>
        </p:spPr>
        <p:txBody>
          <a:bodyPr rtlCol="0" anchor="ctr"/>
          <a:lstStyle/>
          <a:p>
            <a:pPr algn="ctr"/>
            <a:r>
              <a:rPr lang="en-GB" sz="2000" dirty="0">
                <a:solidFill>
                  <a:schemeClr val="bg1"/>
                </a:solidFill>
              </a:rPr>
              <a:t>Is anyone else from your area?</a:t>
            </a:r>
          </a:p>
        </p:txBody>
      </p:sp>
      <p:sp>
        <p:nvSpPr>
          <p:cNvPr id="3" name="Picture 5" descr="What part of the armed forces did people serve in?&#10;">
            <a:extLst>
              <a:ext uri="{FF2B5EF4-FFF2-40B4-BE49-F238E27FC236}">
                <a16:creationId xmlns:a16="http://schemas.microsoft.com/office/drawing/2014/main" id="{85ABBC28-BBDD-34F4-D5DD-B21A8DFAD8CC}"/>
              </a:ext>
              <a:ext uri="{C183D7F6-B498-43B3-948B-1728B52AA6E4}">
                <adec:decorative xmlns:adec="http://schemas.microsoft.com/office/drawing/2017/decorative" val="0"/>
              </a:ext>
            </a:extLst>
          </p:cNvPr>
          <p:cNvSpPr/>
          <p:nvPr/>
        </p:nvSpPr>
        <p:spPr>
          <a:xfrm rot="657769">
            <a:off x="7784848" y="725941"/>
            <a:ext cx="3569592" cy="817820"/>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4786ED"/>
          </a:solidFill>
          <a:ln w="15449" cap="flat">
            <a:solidFill>
              <a:srgbClr val="4786ED"/>
            </a:solidFill>
            <a:prstDash val="solid"/>
            <a:miter/>
          </a:ln>
        </p:spPr>
        <p:txBody>
          <a:bodyPr rtlCol="0" anchor="ctr"/>
          <a:lstStyle/>
          <a:p>
            <a:pPr algn="ctr"/>
            <a:r>
              <a:rPr lang="en-GB" sz="2000" dirty="0">
                <a:solidFill>
                  <a:schemeClr val="bg1"/>
                </a:solidFill>
              </a:rPr>
              <a:t>What part of the armed forces did people serve in?</a:t>
            </a:r>
          </a:p>
        </p:txBody>
      </p:sp>
      <p:sp>
        <p:nvSpPr>
          <p:cNvPr id="12" name="Picture 5" descr="Did anyone else die on the same day?&#10;">
            <a:extLst>
              <a:ext uri="{FF2B5EF4-FFF2-40B4-BE49-F238E27FC236}">
                <a16:creationId xmlns:a16="http://schemas.microsoft.com/office/drawing/2014/main" id="{40D76C08-BAFC-7D44-FA50-F48CDCE61A05}"/>
              </a:ext>
            </a:extLst>
          </p:cNvPr>
          <p:cNvSpPr/>
          <p:nvPr/>
        </p:nvSpPr>
        <p:spPr>
          <a:xfrm rot="897638">
            <a:off x="170485" y="3133301"/>
            <a:ext cx="2843918" cy="817820"/>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4786ED"/>
          </a:solidFill>
          <a:ln w="15449" cap="flat">
            <a:solidFill>
              <a:srgbClr val="4786ED"/>
            </a:solidFill>
            <a:prstDash val="solid"/>
            <a:miter/>
          </a:ln>
        </p:spPr>
        <p:txBody>
          <a:bodyPr rtlCol="0" anchor="ctr"/>
          <a:lstStyle/>
          <a:p>
            <a:pPr algn="ctr"/>
            <a:r>
              <a:rPr lang="en-GB" sz="2000" dirty="0">
                <a:solidFill>
                  <a:schemeClr val="bg1"/>
                </a:solidFill>
              </a:rPr>
              <a:t>Did anyone else die on the same day?</a:t>
            </a:r>
          </a:p>
        </p:txBody>
      </p:sp>
      <p:sp>
        <p:nvSpPr>
          <p:cNvPr id="8" name="Oval 7">
            <a:extLst>
              <a:ext uri="{FF2B5EF4-FFF2-40B4-BE49-F238E27FC236}">
                <a16:creationId xmlns:a16="http://schemas.microsoft.com/office/drawing/2014/main" id="{4D0CAAA8-D44D-56A1-8F11-58E3A72ACB19}"/>
              </a:ext>
              <a:ext uri="{C183D7F6-B498-43B3-948B-1728B52AA6E4}">
                <adec:decorative xmlns:adec="http://schemas.microsoft.com/office/drawing/2017/decorative" val="1"/>
              </a:ext>
            </a:extLst>
          </p:cNvPr>
          <p:cNvSpPr/>
          <p:nvPr/>
        </p:nvSpPr>
        <p:spPr>
          <a:xfrm>
            <a:off x="705860" y="4072949"/>
            <a:ext cx="10319143" cy="1767825"/>
          </a:xfrm>
          <a:prstGeom prst="ellipse">
            <a:avLst/>
          </a:prstGeom>
          <a:noFill/>
          <a:ln w="76200">
            <a:solidFill>
              <a:srgbClr val="4786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5" descr="Did anyone else die on the same day?&#10;">
            <a:extLst>
              <a:ext uri="{FF2B5EF4-FFF2-40B4-BE49-F238E27FC236}">
                <a16:creationId xmlns:a16="http://schemas.microsoft.com/office/drawing/2014/main" id="{23C403F9-6185-9729-769C-32B3BCC40EE2}"/>
              </a:ext>
            </a:extLst>
          </p:cNvPr>
          <p:cNvSpPr/>
          <p:nvPr/>
        </p:nvSpPr>
        <p:spPr>
          <a:xfrm rot="897638">
            <a:off x="8497433" y="4924442"/>
            <a:ext cx="2843918" cy="1437029"/>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4786ED"/>
          </a:solidFill>
          <a:ln w="15449" cap="flat">
            <a:solidFill>
              <a:srgbClr val="4786ED"/>
            </a:solidFill>
            <a:prstDash val="solid"/>
            <a:miter/>
          </a:ln>
        </p:spPr>
        <p:txBody>
          <a:bodyPr rtlCol="0" anchor="ctr"/>
          <a:lstStyle/>
          <a:p>
            <a:pPr algn="ctr"/>
            <a:r>
              <a:rPr lang="en-GB" sz="2000" dirty="0">
                <a:solidFill>
                  <a:schemeClr val="bg1"/>
                </a:solidFill>
              </a:rPr>
              <a:t>Five other men from the same squadron as Casey died on 24/12/1940</a:t>
            </a:r>
          </a:p>
        </p:txBody>
      </p:sp>
    </p:spTree>
    <p:extLst>
      <p:ext uri="{BB962C8B-B14F-4D97-AF65-F5344CB8AC3E}">
        <p14:creationId xmlns:p14="http://schemas.microsoft.com/office/powerpoint/2010/main" val="256282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3" grpId="0" animBg="1"/>
      <p:bldP spid="12"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4794-D775-18A7-F843-33607CE2189A}"/>
              </a:ext>
            </a:extLst>
          </p:cNvPr>
          <p:cNvSpPr>
            <a:spLocks noGrp="1"/>
          </p:cNvSpPr>
          <p:nvPr>
            <p:ph type="title"/>
          </p:nvPr>
        </p:nvSpPr>
        <p:spPr>
          <a:xfrm>
            <a:off x="357186" y="216622"/>
            <a:ext cx="10492784" cy="977119"/>
          </a:xfrm>
        </p:spPr>
        <p:txBody>
          <a:bodyPr>
            <a:normAutofit/>
          </a:bodyPr>
          <a:lstStyle/>
          <a:p>
            <a:r>
              <a:rPr lang="en-GB" dirty="0"/>
              <a:t>Explore Grave documents from CWGC</a:t>
            </a:r>
            <a:r>
              <a:rPr lang="en-GB" dirty="0">
                <a:solidFill>
                  <a:schemeClr val="bg1"/>
                </a:solidFill>
              </a:rPr>
              <a:t> (1)</a:t>
            </a:r>
          </a:p>
        </p:txBody>
      </p:sp>
      <p:sp>
        <p:nvSpPr>
          <p:cNvPr id="3" name="Content Placeholder 2">
            <a:extLst>
              <a:ext uri="{FF2B5EF4-FFF2-40B4-BE49-F238E27FC236}">
                <a16:creationId xmlns:a16="http://schemas.microsoft.com/office/drawing/2014/main" id="{8F49C56E-7C4A-8B1F-E36E-F19CA7B9C7A3}"/>
              </a:ext>
            </a:extLst>
          </p:cNvPr>
          <p:cNvSpPr>
            <a:spLocks noGrp="1"/>
          </p:cNvSpPr>
          <p:nvPr>
            <p:ph idx="1"/>
          </p:nvPr>
        </p:nvSpPr>
        <p:spPr>
          <a:xfrm>
            <a:off x="312060" y="1438689"/>
            <a:ext cx="4259940" cy="3449054"/>
          </a:xfrm>
        </p:spPr>
        <p:txBody>
          <a:bodyPr/>
          <a:lstStyle/>
          <a:p>
            <a:r>
              <a:rPr lang="en-GB" dirty="0"/>
              <a:t>Grave documents for your serviceperson can be found by scrolling down from the page where you originally found information about them. </a:t>
            </a:r>
          </a:p>
          <a:p>
            <a:endParaRPr lang="en-GB" sz="2000" dirty="0"/>
          </a:p>
          <a:p>
            <a:endParaRPr lang="en-GB" sz="2000" dirty="0"/>
          </a:p>
        </p:txBody>
      </p:sp>
      <p:pic>
        <p:nvPicPr>
          <p:cNvPr id="6" name="Picture 5" descr="A screen shot from the CWGC website showing information about  Flight Sergeant WIlliam Anthony Casey">
            <a:extLst>
              <a:ext uri="{FF2B5EF4-FFF2-40B4-BE49-F238E27FC236}">
                <a16:creationId xmlns:a16="http://schemas.microsoft.com/office/drawing/2014/main" id="{355C5EF1-A82A-82F5-E8A3-1E39DCD34F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0628" y="1084881"/>
            <a:ext cx="4866211" cy="3659572"/>
          </a:xfrm>
          <a:prstGeom prst="rect">
            <a:avLst/>
          </a:prstGeom>
          <a:ln w="57150">
            <a:solidFill>
              <a:srgbClr val="4786ED"/>
            </a:solidFill>
          </a:ln>
        </p:spPr>
      </p:pic>
      <p:pic>
        <p:nvPicPr>
          <p:cNvPr id="4" name="Picture 3" descr="A screenshot from the CWGC website showing grave documents that can be downloaded for WA Casey.  ">
            <a:extLst>
              <a:ext uri="{FF2B5EF4-FFF2-40B4-BE49-F238E27FC236}">
                <a16:creationId xmlns:a16="http://schemas.microsoft.com/office/drawing/2014/main" id="{171B5E51-D3A1-1BE9-2314-173BC13EE841}"/>
              </a:ext>
            </a:extLst>
          </p:cNvPr>
          <p:cNvPicPr>
            <a:picLocks noChangeAspect="1"/>
          </p:cNvPicPr>
          <p:nvPr/>
        </p:nvPicPr>
        <p:blipFill>
          <a:blip r:embed="rId4" cstate="email">
            <a:extLst>
              <a:ext uri="{28A0092B-C50C-407E-A947-70E740481C1C}">
                <a14:useLocalDpi xmlns:a14="http://schemas.microsoft.com/office/drawing/2010/main"/>
              </a:ext>
            </a:extLst>
          </a:blip>
          <a:srcRect t="14324"/>
          <a:stretch/>
        </p:blipFill>
        <p:spPr>
          <a:xfrm>
            <a:off x="6445405" y="3287740"/>
            <a:ext cx="4557604" cy="3353638"/>
          </a:xfrm>
          <a:prstGeom prst="rect">
            <a:avLst/>
          </a:prstGeom>
          <a:ln w="57150">
            <a:solidFill>
              <a:srgbClr val="4786ED"/>
            </a:solidFill>
          </a:ln>
        </p:spPr>
      </p:pic>
      <p:pic>
        <p:nvPicPr>
          <p:cNvPr id="9" name="Arrow">
            <a:extLst>
              <a:ext uri="{FF2B5EF4-FFF2-40B4-BE49-F238E27FC236}">
                <a16:creationId xmlns:a16="http://schemas.microsoft.com/office/drawing/2014/main" id="{FDEDF786-252A-9267-AB65-622F7741E0F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100959" flipV="1">
            <a:off x="3885837" y="4922858"/>
            <a:ext cx="2205630" cy="810285"/>
          </a:xfrm>
          <a:prstGeom prst="rect">
            <a:avLst/>
          </a:prstGeom>
        </p:spPr>
      </p:pic>
      <p:sp>
        <p:nvSpPr>
          <p:cNvPr id="10" name="TextBox 9">
            <a:extLst>
              <a:ext uri="{FF2B5EF4-FFF2-40B4-BE49-F238E27FC236}">
                <a16:creationId xmlns:a16="http://schemas.microsoft.com/office/drawing/2014/main" id="{EEEF00EE-EEA6-E91D-B6DD-5ED3EFAC7914}"/>
              </a:ext>
            </a:extLst>
          </p:cNvPr>
          <p:cNvSpPr txBox="1"/>
          <p:nvPr/>
        </p:nvSpPr>
        <p:spPr>
          <a:xfrm>
            <a:off x="3078680" y="5189044"/>
            <a:ext cx="1361558" cy="954107"/>
          </a:xfrm>
          <a:prstGeom prst="rect">
            <a:avLst/>
          </a:prstGeom>
          <a:noFill/>
        </p:spPr>
        <p:txBody>
          <a:bodyPr wrap="square" rtlCol="0">
            <a:spAutoFit/>
          </a:bodyPr>
          <a:lstStyle/>
          <a:p>
            <a:pPr algn="ctr"/>
            <a:r>
              <a:rPr lang="en-GB" sz="2800" dirty="0"/>
              <a:t>Scroll down!</a:t>
            </a:r>
          </a:p>
        </p:txBody>
      </p:sp>
    </p:spTree>
    <p:extLst>
      <p:ext uri="{BB962C8B-B14F-4D97-AF65-F5344CB8AC3E}">
        <p14:creationId xmlns:p14="http://schemas.microsoft.com/office/powerpoint/2010/main" val="27497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7D84-C5AB-DF29-FDA0-ECC0C16056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2F8B8-363E-41D7-87AD-1A667780A634}"/>
              </a:ext>
            </a:extLst>
          </p:cNvPr>
          <p:cNvSpPr>
            <a:spLocks noGrp="1"/>
          </p:cNvSpPr>
          <p:nvPr>
            <p:ph type="title"/>
          </p:nvPr>
        </p:nvSpPr>
        <p:spPr>
          <a:xfrm>
            <a:off x="357188" y="381450"/>
            <a:ext cx="4451597" cy="977119"/>
          </a:xfrm>
        </p:spPr>
        <p:txBody>
          <a:bodyPr>
            <a:normAutofit/>
          </a:bodyPr>
          <a:lstStyle/>
          <a:p>
            <a:r>
              <a:rPr lang="en-GB" dirty="0"/>
              <a:t>Grave documents </a:t>
            </a:r>
            <a:r>
              <a:rPr lang="en-GB" dirty="0">
                <a:solidFill>
                  <a:schemeClr val="bg1"/>
                </a:solidFill>
              </a:rPr>
              <a:t>(2)  (2)</a:t>
            </a:r>
          </a:p>
        </p:txBody>
      </p:sp>
      <p:sp>
        <p:nvSpPr>
          <p:cNvPr id="3" name="Content Placeholder 2">
            <a:extLst>
              <a:ext uri="{FF2B5EF4-FFF2-40B4-BE49-F238E27FC236}">
                <a16:creationId xmlns:a16="http://schemas.microsoft.com/office/drawing/2014/main" id="{9C131B8E-7EC7-81EA-B87D-E78A505B879C}"/>
              </a:ext>
            </a:extLst>
          </p:cNvPr>
          <p:cNvSpPr>
            <a:spLocks noGrp="1"/>
          </p:cNvSpPr>
          <p:nvPr>
            <p:ph idx="1"/>
          </p:nvPr>
        </p:nvSpPr>
        <p:spPr>
          <a:xfrm>
            <a:off x="357188" y="1147584"/>
            <a:ext cx="4081464" cy="5022630"/>
          </a:xfrm>
        </p:spPr>
        <p:txBody>
          <a:bodyPr/>
          <a:lstStyle/>
          <a:p>
            <a:r>
              <a:rPr lang="en-GB" sz="2000" dirty="0"/>
              <a:t>Grave Registration documents include </a:t>
            </a:r>
            <a:r>
              <a:rPr lang="en-GB" sz="2000" b="1" dirty="0"/>
              <a:t>Grave Registration Reports</a:t>
            </a:r>
            <a:r>
              <a:rPr lang="en-GB" sz="2000" dirty="0"/>
              <a:t>, compiled during the war by the CWGC and </a:t>
            </a:r>
            <a:r>
              <a:rPr lang="en-GB" sz="2000" b="1" dirty="0"/>
              <a:t>Grave Registers, </a:t>
            </a:r>
            <a:r>
              <a:rPr lang="en-GB" sz="2000" dirty="0"/>
              <a:t>compiled afterwards</a:t>
            </a:r>
            <a:r>
              <a:rPr lang="en-GB" sz="2000" b="1" dirty="0"/>
              <a:t>, </a:t>
            </a:r>
            <a:r>
              <a:rPr lang="en-GB" sz="2000" dirty="0"/>
              <a:t>which provide more detail.</a:t>
            </a:r>
          </a:p>
          <a:p>
            <a:endParaRPr lang="en-GB" sz="2000" b="1" dirty="0"/>
          </a:p>
          <a:p>
            <a:r>
              <a:rPr lang="en-GB" sz="2000" b="1" dirty="0"/>
              <a:t>Grave Concentration Reports</a:t>
            </a:r>
            <a:r>
              <a:rPr lang="en-GB" sz="2000" dirty="0"/>
              <a:t> record details of those who were originally buried in smaller or isolated cemeteries, but who were later reburied elsewhere.</a:t>
            </a:r>
          </a:p>
          <a:p>
            <a:endParaRPr lang="en-GB" sz="2000" dirty="0"/>
          </a:p>
          <a:p>
            <a:r>
              <a:rPr lang="en-GB" sz="2000" b="1" dirty="0"/>
              <a:t>Headstone records </a:t>
            </a:r>
            <a:r>
              <a:rPr lang="en-GB" sz="2000" dirty="0"/>
              <a:t>record the information inscribed on a serviceperson’s gravestone.</a:t>
            </a:r>
          </a:p>
          <a:p>
            <a:endParaRPr lang="en-GB" sz="2000" b="1" dirty="0"/>
          </a:p>
          <a:p>
            <a:endParaRPr lang="en-GB" sz="2000" dirty="0"/>
          </a:p>
          <a:p>
            <a:endParaRPr lang="en-GB" sz="2000" dirty="0"/>
          </a:p>
          <a:p>
            <a:endParaRPr lang="en-GB" sz="2000" dirty="0"/>
          </a:p>
        </p:txBody>
      </p:sp>
      <p:pic>
        <p:nvPicPr>
          <p:cNvPr id="4" name="Picture 3" descr="A screenshot from the CWGC website showing grave documents that can be downloaded for WA Casey.  ">
            <a:extLst>
              <a:ext uri="{FF2B5EF4-FFF2-40B4-BE49-F238E27FC236}">
                <a16:creationId xmlns:a16="http://schemas.microsoft.com/office/drawing/2014/main" id="{A02EE411-68AD-5624-7FCD-01945CC3A608}"/>
              </a:ext>
            </a:extLst>
          </p:cNvPr>
          <p:cNvPicPr>
            <a:picLocks noChangeAspect="1"/>
          </p:cNvPicPr>
          <p:nvPr/>
        </p:nvPicPr>
        <p:blipFill>
          <a:blip r:embed="rId3" cstate="email">
            <a:extLst>
              <a:ext uri="{28A0092B-C50C-407E-A947-70E740481C1C}">
                <a14:useLocalDpi xmlns:a14="http://schemas.microsoft.com/office/drawing/2010/main"/>
              </a:ext>
            </a:extLst>
          </a:blip>
          <a:srcRect t="14324"/>
          <a:stretch/>
        </p:blipFill>
        <p:spPr>
          <a:xfrm>
            <a:off x="4837631" y="239633"/>
            <a:ext cx="5449369" cy="4009828"/>
          </a:xfrm>
          <a:prstGeom prst="rect">
            <a:avLst/>
          </a:prstGeom>
          <a:ln w="57150">
            <a:solidFill>
              <a:srgbClr val="4786ED"/>
            </a:solidFill>
          </a:ln>
        </p:spPr>
      </p:pic>
      <p:pic>
        <p:nvPicPr>
          <p:cNvPr id="6" name="Picture 5" descr="A photo of the headstone records of W A Casey">
            <a:extLst>
              <a:ext uri="{FF2B5EF4-FFF2-40B4-BE49-F238E27FC236}">
                <a16:creationId xmlns:a16="http://schemas.microsoft.com/office/drawing/2014/main" id="{54C17AE7-54CC-F9B9-5FD1-551DF996254A}"/>
              </a:ext>
            </a:extLst>
          </p:cNvPr>
          <p:cNvPicPr>
            <a:picLocks noChangeAspect="1"/>
          </p:cNvPicPr>
          <p:nvPr/>
        </p:nvPicPr>
        <p:blipFill>
          <a:blip r:embed="rId4"/>
          <a:srcRect r="6519"/>
          <a:stretch/>
        </p:blipFill>
        <p:spPr>
          <a:xfrm>
            <a:off x="6281737" y="3311921"/>
            <a:ext cx="5018563" cy="3306446"/>
          </a:xfrm>
          <a:prstGeom prst="rect">
            <a:avLst/>
          </a:prstGeom>
          <a:ln w="57150">
            <a:solidFill>
              <a:srgbClr val="4786ED"/>
            </a:solidFill>
          </a:ln>
        </p:spPr>
      </p:pic>
      <p:pic>
        <p:nvPicPr>
          <p:cNvPr id="5" name="Arrow">
            <a:extLst>
              <a:ext uri="{FF2B5EF4-FFF2-40B4-BE49-F238E27FC236}">
                <a16:creationId xmlns:a16="http://schemas.microsoft.com/office/drawing/2014/main" id="{4FB3E573-C7DC-735E-ABDF-921818E8C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034165" flipV="1">
            <a:off x="3946497" y="5395335"/>
            <a:ext cx="2588172" cy="817839"/>
          </a:xfrm>
          <a:prstGeom prst="rect">
            <a:avLst/>
          </a:prstGeom>
        </p:spPr>
      </p:pic>
    </p:spTree>
    <p:extLst>
      <p:ext uri="{BB962C8B-B14F-4D97-AF65-F5344CB8AC3E}">
        <p14:creationId xmlns:p14="http://schemas.microsoft.com/office/powerpoint/2010/main" val="3619622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5A64D-6E2D-A7A7-90FC-51748FC42F34}"/>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475D89E5-ACA1-6F56-3D05-04E765676A96}"/>
              </a:ext>
            </a:extLst>
          </p:cNvPr>
          <p:cNvSpPr>
            <a:spLocks noGrp="1"/>
          </p:cNvSpPr>
          <p:nvPr>
            <p:ph idx="1"/>
          </p:nvPr>
        </p:nvSpPr>
        <p:spPr/>
        <p:txBody>
          <a:bodyPr/>
          <a:lstStyle/>
          <a:p>
            <a:r>
              <a:rPr lang="en-GB" dirty="0"/>
              <a:t>The CWGC website can be used to find lots of information about service people listed on a local war memorial.</a:t>
            </a:r>
          </a:p>
          <a:p>
            <a:endParaRPr lang="en-GB" dirty="0"/>
          </a:p>
          <a:p>
            <a:r>
              <a:rPr lang="en-GB" dirty="0"/>
              <a:t>Exploring this information:</a:t>
            </a:r>
          </a:p>
          <a:p>
            <a:pPr marL="457200" indent="-457200">
              <a:buFont typeface="Arial" panose="020B0604020202020204" pitchFamily="34" charset="0"/>
              <a:buChar char="•"/>
            </a:pPr>
            <a:r>
              <a:rPr lang="en-GB" dirty="0"/>
              <a:t>Helps young people to remember and pay their respects to local people who fought and died in world wars.</a:t>
            </a:r>
          </a:p>
          <a:p>
            <a:pPr marL="457200" indent="-457200">
              <a:buFont typeface="Arial" panose="020B0604020202020204" pitchFamily="34" charset="0"/>
              <a:buChar char="•"/>
            </a:pPr>
            <a:r>
              <a:rPr lang="en-GB" dirty="0"/>
              <a:t>Enables young people to begin to appreciate the real impact that war has had on local people in the past.</a:t>
            </a:r>
          </a:p>
          <a:p>
            <a:endParaRPr lang="en-GB" dirty="0"/>
          </a:p>
        </p:txBody>
      </p:sp>
    </p:spTree>
    <p:extLst>
      <p:ext uri="{BB962C8B-B14F-4D97-AF65-F5344CB8AC3E}">
        <p14:creationId xmlns:p14="http://schemas.microsoft.com/office/powerpoint/2010/main" val="601253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8C35-2537-EFE4-626F-9605FEB1545E}"/>
              </a:ext>
            </a:extLst>
          </p:cNvPr>
          <p:cNvSpPr>
            <a:spLocks noGrp="1"/>
          </p:cNvSpPr>
          <p:nvPr>
            <p:ph type="title"/>
          </p:nvPr>
        </p:nvSpPr>
        <p:spPr/>
        <p:txBody>
          <a:bodyPr>
            <a:normAutofit/>
          </a:bodyPr>
          <a:lstStyle/>
          <a:p>
            <a:r>
              <a:rPr lang="en-GB" dirty="0"/>
              <a:t>Next Steps: Remember your local serviceperson</a:t>
            </a:r>
          </a:p>
        </p:txBody>
      </p:sp>
      <p:sp>
        <p:nvSpPr>
          <p:cNvPr id="3" name="Content Placeholder 2">
            <a:extLst>
              <a:ext uri="{FF2B5EF4-FFF2-40B4-BE49-F238E27FC236}">
                <a16:creationId xmlns:a16="http://schemas.microsoft.com/office/drawing/2014/main" id="{70B83943-0F5E-14E1-84A2-7C595E9A42D9}"/>
              </a:ext>
            </a:extLst>
          </p:cNvPr>
          <p:cNvSpPr>
            <a:spLocks noGrp="1"/>
          </p:cNvSpPr>
          <p:nvPr>
            <p:ph idx="1"/>
          </p:nvPr>
        </p:nvSpPr>
        <p:spPr/>
        <p:txBody>
          <a:bodyPr/>
          <a:lstStyle/>
          <a:p>
            <a:r>
              <a:rPr lang="en-GB" sz="2000" dirty="0"/>
              <a:t>Remember the people listed on your memorial:</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Hold a remembrance service at your local memorial.</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Create a memorial display to tell others about your local serviceperson.</a:t>
            </a:r>
          </a:p>
          <a:p>
            <a:endParaRPr lang="en-GB" sz="2000" dirty="0"/>
          </a:p>
          <a:p>
            <a:pPr marL="457200" indent="-457200">
              <a:buFont typeface="Arial" panose="020B0604020202020204" pitchFamily="34" charset="0"/>
              <a:buChar char="•"/>
            </a:pPr>
            <a:r>
              <a:rPr lang="en-GB" sz="2000" dirty="0"/>
              <a:t>Remember your serviceperson by placing a virtual poppy on the British Legion’s </a:t>
            </a:r>
            <a:r>
              <a:rPr lang="en-GB" sz="2000" dirty="0">
                <a:solidFill>
                  <a:srgbClr val="4786ED"/>
                </a:solidFill>
                <a:hlinkClick r:id="rId3">
                  <a:extLst>
                    <a:ext uri="{A12FA001-AC4F-418D-AE19-62706E023703}">
                      <ahyp:hlinkClr xmlns:ahyp="http://schemas.microsoft.com/office/drawing/2018/hyperlinkcolor" val="tx"/>
                    </a:ext>
                  </a:extLst>
                </a:hlinkClick>
              </a:rPr>
              <a:t>Everyone Remembered</a:t>
            </a:r>
            <a:r>
              <a:rPr lang="en-GB" sz="2000" dirty="0"/>
              <a:t> website.</a:t>
            </a:r>
          </a:p>
          <a:p>
            <a:endParaRPr lang="en-GB" dirty="0"/>
          </a:p>
        </p:txBody>
      </p:sp>
      <p:sp>
        <p:nvSpPr>
          <p:cNvPr id="5" name="Picture Placeholder 4">
            <a:extLst>
              <a:ext uri="{FF2B5EF4-FFF2-40B4-BE49-F238E27FC236}">
                <a16:creationId xmlns:a16="http://schemas.microsoft.com/office/drawing/2014/main" id="{C7D79CFE-1053-C6A6-3824-06BF55806A11}"/>
              </a:ext>
            </a:extLst>
          </p:cNvPr>
          <p:cNvSpPr>
            <a:spLocks noGrp="1"/>
          </p:cNvSpPr>
          <p:nvPr>
            <p:ph type="pic" sz="quarter" idx="11"/>
          </p:nvPr>
        </p:nvSpPr>
        <p:spPr/>
        <p:txBody>
          <a:bodyPr/>
          <a:lstStyle/>
          <a:p>
            <a:endParaRPr lang="en-GB"/>
          </a:p>
        </p:txBody>
      </p:sp>
      <p:pic>
        <p:nvPicPr>
          <p:cNvPr id="19" name="Picture Placeholder 18">
            <a:extLst>
              <a:ext uri="{FF2B5EF4-FFF2-40B4-BE49-F238E27FC236}">
                <a16:creationId xmlns:a16="http://schemas.microsoft.com/office/drawing/2014/main" id="{0A8D5A3C-061E-514B-918E-85457C200C36}"/>
              </a:ext>
              <a:ext uri="{C183D7F6-B498-43B3-948B-1728B52AA6E4}">
                <adec:decorative xmlns:adec="http://schemas.microsoft.com/office/drawing/2017/decorative" val="1"/>
              </a:ext>
            </a:extLst>
          </p:cNvPr>
          <p:cNvPicPr>
            <a:picLocks noGrp="1" noChangeAspect="1"/>
          </p:cNvPicPr>
          <p:nvPr>
            <p:ph type="pic" sz="quarter" idx="12"/>
          </p:nvPr>
        </p:nvPicPr>
        <p:blipFill>
          <a:blip r:embed="rId4"/>
          <a:srcRect t="1401" b="1401"/>
          <a:stretch/>
        </p:blipFill>
        <p:spPr>
          <a:xfrm>
            <a:off x="6138793" y="244200"/>
            <a:ext cx="2945160" cy="2762675"/>
          </a:xfrm>
        </p:spPr>
      </p:pic>
      <p:sp>
        <p:nvSpPr>
          <p:cNvPr id="10" name="Picture Placeholder 9">
            <a:extLst>
              <a:ext uri="{FF2B5EF4-FFF2-40B4-BE49-F238E27FC236}">
                <a16:creationId xmlns:a16="http://schemas.microsoft.com/office/drawing/2014/main" id="{0EA8ABC5-E25F-E5D9-1598-040BC8632D7A}"/>
              </a:ext>
            </a:extLst>
          </p:cNvPr>
          <p:cNvSpPr>
            <a:spLocks noGrp="1"/>
          </p:cNvSpPr>
          <p:nvPr>
            <p:ph type="pic" sz="quarter" idx="26"/>
          </p:nvPr>
        </p:nvSpPr>
        <p:spPr/>
        <p:txBody>
          <a:bodyPr/>
          <a:lstStyle/>
          <a:p>
            <a:endParaRPr lang="en-GB"/>
          </a:p>
        </p:txBody>
      </p:sp>
      <p:sp>
        <p:nvSpPr>
          <p:cNvPr id="21" name="Text Placeholder 6">
            <a:extLst>
              <a:ext uri="{FF2B5EF4-FFF2-40B4-BE49-F238E27FC236}">
                <a16:creationId xmlns:a16="http://schemas.microsoft.com/office/drawing/2014/main" id="{1D00A3DA-F66F-EA6A-0E0F-79766A91F89B}"/>
              </a:ext>
            </a:extLst>
          </p:cNvPr>
          <p:cNvSpPr>
            <a:spLocks noGrp="1"/>
          </p:cNvSpPr>
          <p:nvPr>
            <p:ph type="body" sz="quarter" idx="23"/>
          </p:nvPr>
        </p:nvSpPr>
        <p:spPr/>
        <p:txBody>
          <a:bodyPr/>
          <a:lstStyle/>
          <a:p>
            <a:r>
              <a:rPr lang="en-GB" dirty="0"/>
              <a:t>“</a:t>
            </a:r>
            <a:r>
              <a:rPr lang="en-GB" sz="1200" dirty="0"/>
              <a:t>I Remember You” project</a:t>
            </a:r>
          </a:p>
        </p:txBody>
      </p:sp>
      <p:sp>
        <p:nvSpPr>
          <p:cNvPr id="6" name="Picture Placeholder 5">
            <a:extLst>
              <a:ext uri="{FF2B5EF4-FFF2-40B4-BE49-F238E27FC236}">
                <a16:creationId xmlns:a16="http://schemas.microsoft.com/office/drawing/2014/main" id="{00FC4972-5E30-7577-8C1C-A1C9636BC424}"/>
              </a:ext>
            </a:extLst>
          </p:cNvPr>
          <p:cNvSpPr>
            <a:spLocks noGrp="1"/>
          </p:cNvSpPr>
          <p:nvPr>
            <p:ph type="pic" sz="quarter" idx="13"/>
          </p:nvPr>
        </p:nvSpPr>
        <p:spPr/>
        <p:txBody>
          <a:bodyPr/>
          <a:lstStyle/>
          <a:p>
            <a:endParaRPr lang="en-GB"/>
          </a:p>
        </p:txBody>
      </p:sp>
      <p:pic>
        <p:nvPicPr>
          <p:cNvPr id="17" name="Picture Placeholder 16">
            <a:extLst>
              <a:ext uri="{FF2B5EF4-FFF2-40B4-BE49-F238E27FC236}">
                <a16:creationId xmlns:a16="http://schemas.microsoft.com/office/drawing/2014/main" id="{5A4094F1-3E88-02D8-30DC-25382A81EB7A}"/>
              </a:ext>
              <a:ext uri="{C183D7F6-B498-43B3-948B-1728B52AA6E4}">
                <adec:decorative xmlns:adec="http://schemas.microsoft.com/office/drawing/2017/decorative" val="1"/>
              </a:ext>
            </a:extLst>
          </p:cNvPr>
          <p:cNvPicPr>
            <a:picLocks noGrp="1" noChangeAspect="1"/>
          </p:cNvPicPr>
          <p:nvPr>
            <p:ph type="pic" sz="quarter" idx="14"/>
          </p:nvPr>
        </p:nvPicPr>
        <p:blipFill>
          <a:blip r:embed="rId5"/>
          <a:srcRect t="17479" b="17479"/>
          <a:stretch/>
        </p:blipFill>
        <p:spPr/>
      </p:pic>
      <p:sp>
        <p:nvSpPr>
          <p:cNvPr id="9" name="Picture Placeholder 8">
            <a:extLst>
              <a:ext uri="{FF2B5EF4-FFF2-40B4-BE49-F238E27FC236}">
                <a16:creationId xmlns:a16="http://schemas.microsoft.com/office/drawing/2014/main" id="{5F0C6D3C-2421-EA53-09FA-B7214EBECDB7}"/>
              </a:ext>
            </a:extLst>
          </p:cNvPr>
          <p:cNvSpPr>
            <a:spLocks noGrp="1"/>
          </p:cNvSpPr>
          <p:nvPr>
            <p:ph type="pic" sz="quarter" idx="25"/>
          </p:nvPr>
        </p:nvSpPr>
        <p:spPr/>
        <p:txBody>
          <a:bodyPr/>
          <a:lstStyle/>
          <a:p>
            <a:endParaRPr lang="en-GB"/>
          </a:p>
        </p:txBody>
      </p:sp>
      <p:sp>
        <p:nvSpPr>
          <p:cNvPr id="7" name="Text Placeholder 6">
            <a:extLst>
              <a:ext uri="{FF2B5EF4-FFF2-40B4-BE49-F238E27FC236}">
                <a16:creationId xmlns:a16="http://schemas.microsoft.com/office/drawing/2014/main" id="{FAA51060-2520-EDF4-167D-5E7E18BDF3C6}"/>
              </a:ext>
            </a:extLst>
          </p:cNvPr>
          <p:cNvSpPr>
            <a:spLocks noGrp="1"/>
          </p:cNvSpPr>
          <p:nvPr>
            <p:ph type="body" sz="quarter" idx="24"/>
          </p:nvPr>
        </p:nvSpPr>
        <p:spPr/>
        <p:txBody>
          <a:bodyPr/>
          <a:lstStyle/>
          <a:p>
            <a:r>
              <a:rPr lang="en-GB" dirty="0"/>
              <a:t>WW1 Remembrance Exhibition</a:t>
            </a:r>
          </a:p>
        </p:txBody>
      </p:sp>
    </p:spTree>
    <p:extLst>
      <p:ext uri="{BB962C8B-B14F-4D97-AF65-F5344CB8AC3E}">
        <p14:creationId xmlns:p14="http://schemas.microsoft.com/office/powerpoint/2010/main" val="2213562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73F2-E273-BDE2-ADE2-491FC311E8BA}"/>
              </a:ext>
            </a:extLst>
          </p:cNvPr>
          <p:cNvSpPr>
            <a:spLocks noGrp="1"/>
          </p:cNvSpPr>
          <p:nvPr>
            <p:ph type="title"/>
          </p:nvPr>
        </p:nvSpPr>
        <p:spPr/>
        <p:txBody>
          <a:bodyPr>
            <a:normAutofit fontScale="90000"/>
          </a:bodyPr>
          <a:lstStyle/>
          <a:p>
            <a:r>
              <a:rPr lang="en-GB" dirty="0"/>
              <a:t>Next steps: Find out more about your serviceperson</a:t>
            </a:r>
          </a:p>
        </p:txBody>
      </p:sp>
      <p:sp>
        <p:nvSpPr>
          <p:cNvPr id="3" name="Content Placeholder 2">
            <a:extLst>
              <a:ext uri="{FF2B5EF4-FFF2-40B4-BE49-F238E27FC236}">
                <a16:creationId xmlns:a16="http://schemas.microsoft.com/office/drawing/2014/main" id="{76060FDA-7429-E5A8-F943-049F298E4D4E}"/>
              </a:ext>
            </a:extLst>
          </p:cNvPr>
          <p:cNvSpPr>
            <a:spLocks noGrp="1"/>
          </p:cNvSpPr>
          <p:nvPr>
            <p:ph idx="1"/>
          </p:nvPr>
        </p:nvSpPr>
        <p:spPr>
          <a:xfrm>
            <a:off x="357188" y="1780413"/>
            <a:ext cx="4847858" cy="4266470"/>
          </a:xfrm>
        </p:spPr>
        <p:txBody>
          <a:bodyPr/>
          <a:lstStyle/>
          <a:p>
            <a:pPr algn="ctr"/>
            <a:r>
              <a:rPr lang="en-GB" sz="2400" dirty="0"/>
              <a:t>Use the Historic England guide: </a:t>
            </a:r>
            <a:r>
              <a:rPr lang="en-GB" sz="2400" u="sng" dirty="0">
                <a:solidFill>
                  <a:srgbClr val="4786ED"/>
                </a:solidFill>
                <a:hlinkClick r:id="rId3">
                  <a:extLst>
                    <a:ext uri="{A12FA001-AC4F-418D-AE19-62706E023703}">
                      <ahyp:hlinkClr xmlns:ahyp="http://schemas.microsoft.com/office/drawing/2018/hyperlinkcolor" val="tx"/>
                    </a:ext>
                  </a:extLst>
                </a:hlinkClick>
              </a:rPr>
              <a:t>How to find out more about a local soldier </a:t>
            </a:r>
            <a:r>
              <a:rPr lang="en-GB" sz="2400" dirty="0"/>
              <a:t>to explore other websites which will support you in researching the life of your serviceperson in greater depth.</a:t>
            </a:r>
          </a:p>
          <a:p>
            <a:endParaRPr lang="en-GB" dirty="0"/>
          </a:p>
        </p:txBody>
      </p:sp>
      <p:sp>
        <p:nvSpPr>
          <p:cNvPr id="6" name="Picture Placeholder 5">
            <a:extLst>
              <a:ext uri="{FF2B5EF4-FFF2-40B4-BE49-F238E27FC236}">
                <a16:creationId xmlns:a16="http://schemas.microsoft.com/office/drawing/2014/main" id="{2BA11F63-CFBE-454D-5A51-E357F62FE0A8}"/>
              </a:ext>
            </a:extLst>
          </p:cNvPr>
          <p:cNvSpPr>
            <a:spLocks noGrp="1"/>
          </p:cNvSpPr>
          <p:nvPr>
            <p:ph type="pic" sz="quarter" idx="11"/>
          </p:nvPr>
        </p:nvSpPr>
        <p:spPr/>
        <p:txBody>
          <a:bodyPr/>
          <a:lstStyle/>
          <a:p>
            <a:endParaRPr lang="en-GB"/>
          </a:p>
        </p:txBody>
      </p:sp>
      <p:pic>
        <p:nvPicPr>
          <p:cNvPr id="13" name="Picture Placeholder 12">
            <a:extLst>
              <a:ext uri="{FF2B5EF4-FFF2-40B4-BE49-F238E27FC236}">
                <a16:creationId xmlns:a16="http://schemas.microsoft.com/office/drawing/2014/main" id="{AE85F1B4-A538-CD57-92B9-0B9234ACD42F}"/>
              </a:ext>
              <a:ext uri="{C183D7F6-B498-43B3-948B-1728B52AA6E4}">
                <adec:decorative xmlns:adec="http://schemas.microsoft.com/office/drawing/2017/decorative" val="1"/>
              </a:ext>
            </a:extLst>
          </p:cNvPr>
          <p:cNvPicPr>
            <a:picLocks noGrp="1" noChangeAspect="1"/>
          </p:cNvPicPr>
          <p:nvPr>
            <p:ph type="pic" sz="quarter" idx="12"/>
          </p:nvPr>
        </p:nvPicPr>
        <p:blipFill>
          <a:blip r:embed="rId4"/>
          <a:srcRect l="17337" r="17337"/>
          <a:stretch/>
        </p:blipFill>
        <p:spPr/>
      </p:pic>
      <p:sp>
        <p:nvSpPr>
          <p:cNvPr id="14" name="Picture Placeholder 13">
            <a:extLst>
              <a:ext uri="{FF2B5EF4-FFF2-40B4-BE49-F238E27FC236}">
                <a16:creationId xmlns:a16="http://schemas.microsoft.com/office/drawing/2014/main" id="{F3F7747C-76BE-5A25-885F-C7D9302B8FC0}"/>
              </a:ext>
            </a:extLst>
          </p:cNvPr>
          <p:cNvSpPr>
            <a:spLocks noGrp="1"/>
          </p:cNvSpPr>
          <p:nvPr>
            <p:ph type="pic" sz="quarter" idx="26"/>
          </p:nvPr>
        </p:nvSpPr>
        <p:spPr/>
        <p:txBody>
          <a:bodyPr/>
          <a:lstStyle/>
          <a:p>
            <a:endParaRPr lang="en-GB"/>
          </a:p>
        </p:txBody>
      </p:sp>
      <p:sp>
        <p:nvSpPr>
          <p:cNvPr id="7" name="Text Placeholder 6">
            <a:extLst>
              <a:ext uri="{FF2B5EF4-FFF2-40B4-BE49-F238E27FC236}">
                <a16:creationId xmlns:a16="http://schemas.microsoft.com/office/drawing/2014/main" id="{3842D9EF-CF69-4C74-3F73-F91B3CF66A6E}"/>
              </a:ext>
            </a:extLst>
          </p:cNvPr>
          <p:cNvSpPr>
            <a:spLocks noGrp="1"/>
          </p:cNvSpPr>
          <p:nvPr>
            <p:ph type="body" sz="quarter" idx="23"/>
          </p:nvPr>
        </p:nvSpPr>
        <p:spPr/>
        <p:txBody>
          <a:bodyPr/>
          <a:lstStyle/>
          <a:p>
            <a:r>
              <a:rPr lang="en-GB" dirty="0"/>
              <a:t>Pupil research</a:t>
            </a:r>
          </a:p>
        </p:txBody>
      </p:sp>
      <p:sp>
        <p:nvSpPr>
          <p:cNvPr id="10" name="Picture Placeholder 9">
            <a:extLst>
              <a:ext uri="{FF2B5EF4-FFF2-40B4-BE49-F238E27FC236}">
                <a16:creationId xmlns:a16="http://schemas.microsoft.com/office/drawing/2014/main" id="{66D9EAB5-278E-2E82-E213-47AC07868E3A}"/>
              </a:ext>
            </a:extLst>
          </p:cNvPr>
          <p:cNvSpPr>
            <a:spLocks noGrp="1"/>
          </p:cNvSpPr>
          <p:nvPr>
            <p:ph type="pic" sz="quarter" idx="13"/>
          </p:nvPr>
        </p:nvSpPr>
        <p:spPr/>
        <p:txBody>
          <a:bodyPr/>
          <a:lstStyle/>
          <a:p>
            <a:endParaRPr lang="en-GB"/>
          </a:p>
        </p:txBody>
      </p:sp>
      <p:pic>
        <p:nvPicPr>
          <p:cNvPr id="15" name="Picture Placeholder 14">
            <a:extLst>
              <a:ext uri="{FF2B5EF4-FFF2-40B4-BE49-F238E27FC236}">
                <a16:creationId xmlns:a16="http://schemas.microsoft.com/office/drawing/2014/main" id="{DB68E153-5D47-E681-F674-A042FDDA9462}"/>
              </a:ext>
              <a:ext uri="{C183D7F6-B498-43B3-948B-1728B52AA6E4}">
                <adec:decorative xmlns:adec="http://schemas.microsoft.com/office/drawing/2017/decorative" val="1"/>
              </a:ext>
            </a:extLst>
          </p:cNvPr>
          <p:cNvPicPr>
            <a:picLocks noGrp="1" noChangeAspect="1"/>
          </p:cNvPicPr>
          <p:nvPr>
            <p:ph type="pic" sz="quarter" idx="14"/>
          </p:nvPr>
        </p:nvPicPr>
        <p:blipFill>
          <a:blip r:embed="rId5"/>
          <a:srcRect t="13989" b="13989"/>
          <a:stretch/>
        </p:blipFill>
        <p:spPr/>
      </p:pic>
      <p:sp>
        <p:nvSpPr>
          <p:cNvPr id="12" name="Picture Placeholder 11">
            <a:extLst>
              <a:ext uri="{FF2B5EF4-FFF2-40B4-BE49-F238E27FC236}">
                <a16:creationId xmlns:a16="http://schemas.microsoft.com/office/drawing/2014/main" id="{512DEDBC-736D-9498-CEC0-C51FB5813A31}"/>
              </a:ext>
            </a:extLst>
          </p:cNvPr>
          <p:cNvSpPr>
            <a:spLocks noGrp="1"/>
          </p:cNvSpPr>
          <p:nvPr>
            <p:ph type="pic" sz="quarter" idx="25"/>
          </p:nvPr>
        </p:nvSpPr>
        <p:spPr/>
        <p:txBody>
          <a:bodyPr/>
          <a:lstStyle/>
          <a:p>
            <a:endParaRPr lang="en-GB"/>
          </a:p>
        </p:txBody>
      </p:sp>
      <p:sp>
        <p:nvSpPr>
          <p:cNvPr id="11" name="Text Placeholder 10">
            <a:extLst>
              <a:ext uri="{FF2B5EF4-FFF2-40B4-BE49-F238E27FC236}">
                <a16:creationId xmlns:a16="http://schemas.microsoft.com/office/drawing/2014/main" id="{143F7D64-59AD-ACDA-3BAC-04487017990A}"/>
              </a:ext>
            </a:extLst>
          </p:cNvPr>
          <p:cNvSpPr>
            <a:spLocks noGrp="1"/>
          </p:cNvSpPr>
          <p:nvPr>
            <p:ph type="body" sz="quarter" idx="24"/>
          </p:nvPr>
        </p:nvSpPr>
        <p:spPr/>
        <p:txBody>
          <a:bodyPr/>
          <a:lstStyle/>
          <a:p>
            <a:r>
              <a:rPr lang="en-GB" dirty="0"/>
              <a:t>Pupil Research</a:t>
            </a:r>
          </a:p>
        </p:txBody>
      </p:sp>
    </p:spTree>
    <p:extLst>
      <p:ext uri="{BB962C8B-B14F-4D97-AF65-F5344CB8AC3E}">
        <p14:creationId xmlns:p14="http://schemas.microsoft.com/office/powerpoint/2010/main" val="2516888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B48FF-431B-BA4E-1EB6-878655441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4E1EE7-5194-68AB-190B-D404EC47F671}"/>
              </a:ext>
            </a:extLst>
          </p:cNvPr>
          <p:cNvSpPr>
            <a:spLocks noGrp="1"/>
          </p:cNvSpPr>
          <p:nvPr>
            <p:ph type="title"/>
          </p:nvPr>
        </p:nvSpPr>
        <p:spPr>
          <a:xfrm>
            <a:off x="761224" y="487103"/>
            <a:ext cx="10996613" cy="710288"/>
          </a:xfrm>
        </p:spPr>
        <p:txBody>
          <a:bodyPr/>
          <a:lstStyle/>
          <a:p>
            <a:r>
              <a:rPr lang="en-GB" dirty="0"/>
              <a:t>Find more resources on the Historic England Website</a:t>
            </a:r>
          </a:p>
        </p:txBody>
      </p:sp>
      <p:sp>
        <p:nvSpPr>
          <p:cNvPr id="3" name="Content Placeholder 2">
            <a:extLst>
              <a:ext uri="{FF2B5EF4-FFF2-40B4-BE49-F238E27FC236}">
                <a16:creationId xmlns:a16="http://schemas.microsoft.com/office/drawing/2014/main" id="{CFAC368A-1AAB-C5F0-D8ED-B5092D01B806}"/>
              </a:ext>
            </a:extLst>
          </p:cNvPr>
          <p:cNvSpPr>
            <a:spLocks noGrp="1"/>
          </p:cNvSpPr>
          <p:nvPr>
            <p:ph idx="1"/>
          </p:nvPr>
        </p:nvSpPr>
        <p:spPr>
          <a:xfrm>
            <a:off x="159192" y="5394544"/>
            <a:ext cx="10971915" cy="1260256"/>
          </a:xfrm>
        </p:spPr>
        <p:txBody>
          <a:bodyPr/>
          <a:lstStyle/>
          <a:p>
            <a:pPr algn="ctr"/>
            <a:r>
              <a:rPr lang="en-GB" sz="4400" dirty="0">
                <a:solidFill>
                  <a:srgbClr val="4884EE"/>
                </a:solidFill>
                <a:hlinkClick r:id="rId2">
                  <a:extLst>
                    <a:ext uri="{A12FA001-AC4F-418D-AE19-62706E023703}">
                      <ahyp:hlinkClr xmlns:ahyp="http://schemas.microsoft.com/office/drawing/2018/hyperlinkcolor" val="tx"/>
                    </a:ext>
                  </a:extLst>
                </a:hlinkClick>
              </a:rPr>
              <a:t>www.historicengland.org.uk/education</a:t>
            </a:r>
            <a:r>
              <a:rPr lang="en-GB" sz="4400" dirty="0">
                <a:solidFill>
                  <a:srgbClr val="4884EE"/>
                </a:solidFill>
              </a:rPr>
              <a:t> </a:t>
            </a:r>
          </a:p>
        </p:txBody>
      </p:sp>
      <p:pic>
        <p:nvPicPr>
          <p:cNvPr id="4" name="Picture 3" descr="Historic England Logo">
            <a:hlinkClick r:id="rId2"/>
            <a:extLst>
              <a:ext uri="{FF2B5EF4-FFF2-40B4-BE49-F238E27FC236}">
                <a16:creationId xmlns:a16="http://schemas.microsoft.com/office/drawing/2014/main" id="{EBB5A5DF-6E28-2938-0D80-91B31015C0E4}"/>
              </a:ext>
            </a:extLst>
          </p:cNvPr>
          <p:cNvPicPr>
            <a:picLocks noChangeAspect="1"/>
          </p:cNvPicPr>
          <p:nvPr/>
        </p:nvPicPr>
        <p:blipFill>
          <a:blip r:embed="rId3"/>
          <a:srcRect b="4667"/>
          <a:stretch/>
        </p:blipFill>
        <p:spPr>
          <a:xfrm>
            <a:off x="1320799" y="1319369"/>
            <a:ext cx="8648700" cy="3831219"/>
          </a:xfrm>
          <a:prstGeom prst="rect">
            <a:avLst/>
          </a:prstGeom>
        </p:spPr>
      </p:pic>
    </p:spTree>
    <p:extLst>
      <p:ext uri="{BB962C8B-B14F-4D97-AF65-F5344CB8AC3E}">
        <p14:creationId xmlns:p14="http://schemas.microsoft.com/office/powerpoint/2010/main" val="2505300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8088-E9DF-A216-AAEA-A5ABEE7A5565}"/>
              </a:ext>
            </a:extLst>
          </p:cNvPr>
          <p:cNvSpPr>
            <a:spLocks noGrp="1"/>
          </p:cNvSpPr>
          <p:nvPr>
            <p:ph type="title"/>
          </p:nvPr>
        </p:nvSpPr>
        <p:spPr/>
        <p:txBody>
          <a:bodyPr>
            <a:normAutofit fontScale="90000"/>
          </a:bodyPr>
          <a:lstStyle/>
          <a:p>
            <a:r>
              <a:rPr lang="en-GB" dirty="0"/>
              <a:t>The Commonwealth War Graves Commission (CWGC)</a:t>
            </a:r>
          </a:p>
        </p:txBody>
      </p:sp>
      <p:sp>
        <p:nvSpPr>
          <p:cNvPr id="3" name="Content Placeholder 2">
            <a:extLst>
              <a:ext uri="{FF2B5EF4-FFF2-40B4-BE49-F238E27FC236}">
                <a16:creationId xmlns:a16="http://schemas.microsoft.com/office/drawing/2014/main" id="{2215C31B-CCA0-DE41-7E9F-15644F60DE8B}"/>
              </a:ext>
            </a:extLst>
          </p:cNvPr>
          <p:cNvSpPr>
            <a:spLocks noGrp="1"/>
          </p:cNvSpPr>
          <p:nvPr>
            <p:ph idx="1"/>
          </p:nvPr>
        </p:nvSpPr>
        <p:spPr>
          <a:xfrm>
            <a:off x="381886" y="1411704"/>
            <a:ext cx="5324852" cy="5192296"/>
          </a:xfrm>
        </p:spPr>
        <p:txBody>
          <a:bodyPr/>
          <a:lstStyle/>
          <a:p>
            <a:r>
              <a:rPr lang="en-GB" sz="2000" dirty="0"/>
              <a:t>The </a:t>
            </a:r>
            <a:r>
              <a:rPr lang="en-GB" sz="2000" dirty="0">
                <a:solidFill>
                  <a:srgbClr val="4786ED"/>
                </a:solidFill>
                <a:hlinkClick r:id="rId3">
                  <a:extLst>
                    <a:ext uri="{A12FA001-AC4F-418D-AE19-62706E023703}">
                      <ahyp:hlinkClr xmlns:ahyp="http://schemas.microsoft.com/office/drawing/2018/hyperlinkcolor" val="tx"/>
                    </a:ext>
                  </a:extLst>
                </a:hlinkClick>
              </a:rPr>
              <a:t>Commonwealth War Graves Commission’s</a:t>
            </a:r>
            <a:r>
              <a:rPr lang="en-GB" sz="2000" dirty="0">
                <a:solidFill>
                  <a:srgbClr val="4786ED"/>
                </a:solidFill>
              </a:rPr>
              <a:t> </a:t>
            </a:r>
            <a:r>
              <a:rPr lang="en-GB" sz="2000" dirty="0"/>
              <a:t>mission is to ensure those who died in service, or as a result of conflict, are commemorated so that they, and the human cost of war, are remembered for ever.</a:t>
            </a:r>
          </a:p>
          <a:p>
            <a:endParaRPr lang="en-GB" sz="2000" dirty="0"/>
          </a:p>
          <a:p>
            <a:r>
              <a:rPr lang="en-GB" sz="2000" dirty="0"/>
              <a:t>They look after war memorials across Europe and the World.</a:t>
            </a:r>
          </a:p>
          <a:p>
            <a:endParaRPr lang="en-GB" sz="2000" dirty="0"/>
          </a:p>
          <a:p>
            <a:r>
              <a:rPr lang="en-GB" sz="2000" dirty="0"/>
              <a:t>They hold an online </a:t>
            </a:r>
            <a:r>
              <a:rPr lang="en-GB" sz="2000" dirty="0">
                <a:solidFill>
                  <a:srgbClr val="4786ED"/>
                </a:solidFill>
                <a:hlinkClick r:id="rId3">
                  <a:extLst>
                    <a:ext uri="{A12FA001-AC4F-418D-AE19-62706E023703}">
                      <ahyp:hlinkClr xmlns:ahyp="http://schemas.microsoft.com/office/drawing/2018/hyperlinkcolor" val="tx"/>
                    </a:ext>
                  </a:extLst>
                </a:hlinkClick>
              </a:rPr>
              <a:t>database</a:t>
            </a:r>
            <a:r>
              <a:rPr lang="en-GB" sz="2000" dirty="0"/>
              <a:t> of service people and civilians who died as a result of warfare.</a:t>
            </a:r>
          </a:p>
        </p:txBody>
      </p:sp>
      <p:pic>
        <p:nvPicPr>
          <p:cNvPr id="8" name="Picture Placeholder 7" descr="A close-up of the Commonwealth War Graves commission logo&#10;&#10;">
            <a:extLst>
              <a:ext uri="{FF2B5EF4-FFF2-40B4-BE49-F238E27FC236}">
                <a16:creationId xmlns:a16="http://schemas.microsoft.com/office/drawing/2014/main" id="{0DDF4175-9977-5AEB-5D7F-0D908827C3D5}"/>
              </a:ext>
            </a:extLst>
          </p:cNvPr>
          <p:cNvPicPr>
            <a:picLocks noGrp="1" noChangeAspect="1"/>
          </p:cNvPicPr>
          <p:nvPr>
            <p:ph type="pic" sz="quarter" idx="10"/>
          </p:nvPr>
        </p:nvPicPr>
        <p:blipFill>
          <a:blip r:embed="rId4"/>
          <a:srcRect l="5556" r="5556"/>
          <a:stretch>
            <a:fillRect/>
          </a:stretch>
        </p:blipFill>
        <p:spPr/>
      </p:pic>
    </p:spTree>
    <p:extLst>
      <p:ext uri="{BB962C8B-B14F-4D97-AF65-F5344CB8AC3E}">
        <p14:creationId xmlns:p14="http://schemas.microsoft.com/office/powerpoint/2010/main" val="357635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C060-9757-2EC3-EF8F-08F68E08E725}"/>
              </a:ext>
            </a:extLst>
          </p:cNvPr>
          <p:cNvSpPr>
            <a:spLocks noGrp="1"/>
          </p:cNvSpPr>
          <p:nvPr>
            <p:ph type="title"/>
          </p:nvPr>
        </p:nvSpPr>
        <p:spPr/>
        <p:txBody>
          <a:bodyPr>
            <a:normAutofit fontScale="90000"/>
          </a:bodyPr>
          <a:lstStyle/>
          <a:p>
            <a:r>
              <a:rPr lang="en-GB" dirty="0"/>
              <a:t>Case study: Using CWGC to find out about a serviceperson listed on Birkenhead Institute School, World War 2 Memorial</a:t>
            </a:r>
          </a:p>
        </p:txBody>
      </p:sp>
      <p:sp>
        <p:nvSpPr>
          <p:cNvPr id="13" name="Picture 5">
            <a:extLst>
              <a:ext uri="{FF2B5EF4-FFF2-40B4-BE49-F238E27FC236}">
                <a16:creationId xmlns:a16="http://schemas.microsoft.com/office/drawing/2014/main" id="{EC92F574-78D3-EEF7-721F-89BDCE97B469}"/>
              </a:ext>
              <a:ext uri="{C183D7F6-B498-43B3-948B-1728B52AA6E4}">
                <adec:decorative xmlns:adec="http://schemas.microsoft.com/office/drawing/2017/decorative" val="1"/>
              </a:ext>
            </a:extLst>
          </p:cNvPr>
          <p:cNvSpPr/>
          <p:nvPr/>
        </p:nvSpPr>
        <p:spPr>
          <a:xfrm>
            <a:off x="571891" y="4478980"/>
            <a:ext cx="4591364" cy="1786239"/>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4786ED"/>
          </a:solidFill>
          <a:ln w="15449" cap="flat">
            <a:noFill/>
            <a:prstDash val="solid"/>
            <a:miter/>
          </a:ln>
        </p:spPr>
        <p:txBody>
          <a:bodyPr rtlCol="0" anchor="ctr"/>
          <a:lstStyle/>
          <a:p>
            <a:pPr algn="ctr"/>
            <a:r>
              <a:rPr lang="en-GB" sz="2000" i="1" dirty="0">
                <a:solidFill>
                  <a:schemeClr val="bg1"/>
                </a:solidFill>
                <a:latin typeface="Arial" panose="020B0604020202020204" pitchFamily="34" charset="0"/>
              </a:rPr>
              <a:t>In honoured memory of the old boys of this school who gave their lives in the Second World War and in gratitude for the lives spared.</a:t>
            </a:r>
            <a:endParaRPr lang="en-GB" sz="2000" i="1" dirty="0">
              <a:solidFill>
                <a:schemeClr val="bg1"/>
              </a:solidFill>
            </a:endParaRPr>
          </a:p>
        </p:txBody>
      </p:sp>
      <p:sp>
        <p:nvSpPr>
          <p:cNvPr id="3" name="Content Placeholder 2">
            <a:extLst>
              <a:ext uri="{FF2B5EF4-FFF2-40B4-BE49-F238E27FC236}">
                <a16:creationId xmlns:a16="http://schemas.microsoft.com/office/drawing/2014/main" id="{7701139E-2B01-06F1-6608-5517DB82B36D}"/>
              </a:ext>
            </a:extLst>
          </p:cNvPr>
          <p:cNvSpPr>
            <a:spLocks noGrp="1"/>
          </p:cNvSpPr>
          <p:nvPr>
            <p:ph idx="1"/>
          </p:nvPr>
        </p:nvSpPr>
        <p:spPr>
          <a:xfrm>
            <a:off x="357187" y="1341002"/>
            <a:ext cx="5022887" cy="5460245"/>
          </a:xfrm>
        </p:spPr>
        <p:txBody>
          <a:bodyPr/>
          <a:lstStyle/>
          <a:p>
            <a:r>
              <a:rPr lang="en-GB" dirty="0"/>
              <a:t>Birkenhead Institute School, World War 2 Memorial is c</a:t>
            </a:r>
            <a:r>
              <a:rPr lang="en-GB" sz="2400" dirty="0"/>
              <a:t>urrently located at Birkenhead Library.</a:t>
            </a:r>
          </a:p>
          <a:p>
            <a:endParaRPr lang="en-GB" sz="2400" dirty="0"/>
          </a:p>
          <a:p>
            <a:r>
              <a:rPr lang="en-GB" dirty="0"/>
              <a:t>O</a:t>
            </a:r>
            <a:r>
              <a:rPr lang="en-GB" sz="2400" dirty="0"/>
              <a:t>riginally located at Birkenhead Institute School, Whetstone Road, Birkenhead.</a:t>
            </a:r>
          </a:p>
          <a:p>
            <a:endParaRPr lang="en-GB" dirty="0"/>
          </a:p>
        </p:txBody>
      </p:sp>
      <p:sp>
        <p:nvSpPr>
          <p:cNvPr id="4" name="Picture Placeholder 3">
            <a:extLst>
              <a:ext uri="{FF2B5EF4-FFF2-40B4-BE49-F238E27FC236}">
                <a16:creationId xmlns:a16="http://schemas.microsoft.com/office/drawing/2014/main" id="{6F99B818-9872-F0D2-52EE-62D9D7F8D1E4}"/>
              </a:ext>
              <a:ext uri="{C183D7F6-B498-43B3-948B-1728B52AA6E4}">
                <adec:decorative xmlns:adec="http://schemas.microsoft.com/office/drawing/2017/decorative" val="1"/>
              </a:ext>
            </a:extLst>
          </p:cNvPr>
          <p:cNvSpPr>
            <a:spLocks noGrp="1"/>
          </p:cNvSpPr>
          <p:nvPr>
            <p:ph type="pic" sz="quarter" idx="11"/>
          </p:nvPr>
        </p:nvSpPr>
        <p:spPr/>
        <p:txBody>
          <a:bodyPr/>
          <a:lstStyle/>
          <a:p>
            <a:endParaRPr lang="en-GB"/>
          </a:p>
        </p:txBody>
      </p:sp>
      <p:sp>
        <p:nvSpPr>
          <p:cNvPr id="6" name="Text Placeholder 5">
            <a:extLst>
              <a:ext uri="{FF2B5EF4-FFF2-40B4-BE49-F238E27FC236}">
                <a16:creationId xmlns:a16="http://schemas.microsoft.com/office/drawing/2014/main" id="{A80B443A-F6B8-ED04-2E35-D94A5751BD1C}"/>
              </a:ext>
              <a:ext uri="{C183D7F6-B498-43B3-948B-1728B52AA6E4}">
                <adec:decorative xmlns:adec="http://schemas.microsoft.com/office/drawing/2017/decorative" val="1"/>
              </a:ext>
            </a:extLst>
          </p:cNvPr>
          <p:cNvSpPr>
            <a:spLocks noGrp="1"/>
          </p:cNvSpPr>
          <p:nvPr>
            <p:ph type="body" sz="quarter" idx="23"/>
          </p:nvPr>
        </p:nvSpPr>
        <p:spPr/>
        <p:txBody>
          <a:bodyPr/>
          <a:lstStyle/>
          <a:p>
            <a:r>
              <a:rPr lang="en-GB" dirty="0"/>
              <a:t>Birkenhead Institute School, WW2 Memorial</a:t>
            </a:r>
          </a:p>
        </p:txBody>
      </p:sp>
      <p:pic>
        <p:nvPicPr>
          <p:cNvPr id="12" name="Picture Placeholder 11" descr="Birkenhead Institute School war memorial plaque with the names of soldiers on it">
            <a:extLst>
              <a:ext uri="{FF2B5EF4-FFF2-40B4-BE49-F238E27FC236}">
                <a16:creationId xmlns:a16="http://schemas.microsoft.com/office/drawing/2014/main" id="{734A7AAF-3E61-3B5D-E1C0-6B01DE55DFE4}"/>
              </a:ext>
            </a:extLst>
          </p:cNvPr>
          <p:cNvPicPr>
            <a:picLocks noGrp="1" noChangeAspect="1"/>
          </p:cNvPicPr>
          <p:nvPr>
            <p:ph type="pic" sz="quarter" idx="12"/>
          </p:nvPr>
        </p:nvPicPr>
        <p:blipFill>
          <a:blip r:embed="rId3"/>
          <a:srcRect l="355" r="355"/>
          <a:stretch>
            <a:fillRect/>
          </a:stretch>
        </p:blipFill>
        <p:spPr/>
      </p:pic>
    </p:spTree>
    <p:extLst>
      <p:ext uri="{BB962C8B-B14F-4D97-AF65-F5344CB8AC3E}">
        <p14:creationId xmlns:p14="http://schemas.microsoft.com/office/powerpoint/2010/main" val="286585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3E889-D661-8F8E-8918-0FE0F4330FA7}"/>
              </a:ext>
            </a:extLst>
          </p:cNvPr>
          <p:cNvSpPr>
            <a:spLocks noGrp="1"/>
          </p:cNvSpPr>
          <p:nvPr>
            <p:ph type="title"/>
          </p:nvPr>
        </p:nvSpPr>
        <p:spPr/>
        <p:txBody>
          <a:bodyPr>
            <a:normAutofit fontScale="90000"/>
          </a:bodyPr>
          <a:lstStyle/>
          <a:p>
            <a:r>
              <a:rPr lang="en-GB" dirty="0"/>
              <a:t>Identifying a soldier to find out more about</a:t>
            </a:r>
          </a:p>
        </p:txBody>
      </p:sp>
      <p:sp>
        <p:nvSpPr>
          <p:cNvPr id="3" name="Content Placeholder 2">
            <a:extLst>
              <a:ext uri="{FF2B5EF4-FFF2-40B4-BE49-F238E27FC236}">
                <a16:creationId xmlns:a16="http://schemas.microsoft.com/office/drawing/2014/main" id="{1C9F3912-4341-34A0-325A-A0648FDEC6F0}"/>
              </a:ext>
            </a:extLst>
          </p:cNvPr>
          <p:cNvSpPr>
            <a:spLocks noGrp="1"/>
          </p:cNvSpPr>
          <p:nvPr>
            <p:ph idx="1"/>
          </p:nvPr>
        </p:nvSpPr>
        <p:spPr/>
        <p:txBody>
          <a:bodyPr/>
          <a:lstStyle/>
          <a:p>
            <a:r>
              <a:rPr lang="en-GB" dirty="0"/>
              <a:t>Try unusual surnames.</a:t>
            </a:r>
          </a:p>
          <a:p>
            <a:endParaRPr lang="en-GB" dirty="0"/>
          </a:p>
          <a:p>
            <a:r>
              <a:rPr lang="en-GB" dirty="0"/>
              <a:t>Try names with two initials / full name or rank given.</a:t>
            </a:r>
          </a:p>
          <a:p>
            <a:endParaRPr lang="en-GB" dirty="0"/>
          </a:p>
        </p:txBody>
      </p:sp>
      <p:pic>
        <p:nvPicPr>
          <p:cNvPr id="8" name="Picture Placeholder 7" descr="A war memorial plaque with the names of soldiers on it&#10;">
            <a:extLst>
              <a:ext uri="{FF2B5EF4-FFF2-40B4-BE49-F238E27FC236}">
                <a16:creationId xmlns:a16="http://schemas.microsoft.com/office/drawing/2014/main" id="{EB7BF5A4-DE38-C98F-D747-F1E3F886D44C}"/>
              </a:ext>
            </a:extLst>
          </p:cNvPr>
          <p:cNvPicPr>
            <a:picLocks noGrp="1" noChangeAspect="1"/>
          </p:cNvPicPr>
          <p:nvPr>
            <p:ph type="pic" sz="quarter" idx="10"/>
          </p:nvPr>
        </p:nvPicPr>
        <p:blipFill>
          <a:blip r:embed="rId3"/>
          <a:srcRect l="7502" r="7502"/>
          <a:stretch>
            <a:fillRect/>
          </a:stretch>
        </p:blipFill>
        <p:spPr/>
      </p:pic>
      <p:grpSp>
        <p:nvGrpSpPr>
          <p:cNvPr id="7" name="Group 6">
            <a:extLst>
              <a:ext uri="{FF2B5EF4-FFF2-40B4-BE49-F238E27FC236}">
                <a16:creationId xmlns:a16="http://schemas.microsoft.com/office/drawing/2014/main" id="{DFB76E2C-E8BA-1E70-E5F1-D1F3342768EF}"/>
              </a:ext>
              <a:ext uri="{C183D7F6-B498-43B3-948B-1728B52AA6E4}">
                <adec:decorative xmlns:adec="http://schemas.microsoft.com/office/drawing/2017/decorative" val="1"/>
              </a:ext>
            </a:extLst>
          </p:cNvPr>
          <p:cNvGrpSpPr/>
          <p:nvPr/>
        </p:nvGrpSpPr>
        <p:grpSpPr>
          <a:xfrm>
            <a:off x="357187" y="3728332"/>
            <a:ext cx="4818764" cy="1888697"/>
            <a:chOff x="357187" y="3728332"/>
            <a:chExt cx="4818764" cy="1888697"/>
          </a:xfrm>
          <a:solidFill>
            <a:srgbClr val="4786ED"/>
          </a:solidFill>
        </p:grpSpPr>
        <p:sp>
          <p:nvSpPr>
            <p:cNvPr id="4" name="Picture 5">
              <a:extLst>
                <a:ext uri="{FF2B5EF4-FFF2-40B4-BE49-F238E27FC236}">
                  <a16:creationId xmlns:a16="http://schemas.microsoft.com/office/drawing/2014/main" id="{07C6AF49-3B3F-5FAD-ED05-ACE12342FE3E}"/>
                </a:ext>
                <a:ext uri="{C183D7F6-B498-43B3-948B-1728B52AA6E4}">
                  <adec:decorative xmlns:adec="http://schemas.microsoft.com/office/drawing/2017/decorative" val="1"/>
                </a:ext>
              </a:extLst>
            </p:cNvPr>
            <p:cNvSpPr/>
            <p:nvPr/>
          </p:nvSpPr>
          <p:spPr>
            <a:xfrm>
              <a:off x="357187" y="3728332"/>
              <a:ext cx="4818764" cy="1888697"/>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grpFill/>
            <a:ln w="15449" cap="flat">
              <a:noFill/>
              <a:prstDash val="solid"/>
              <a:miter/>
            </a:ln>
          </p:spPr>
          <p:txBody>
            <a:bodyPr rtlCol="0" anchor="ctr"/>
            <a:lstStyle/>
            <a:p>
              <a:pPr algn="ctr"/>
              <a:endParaRPr lang="en-US" sz="3200" dirty="0"/>
            </a:p>
          </p:txBody>
        </p:sp>
        <p:sp>
          <p:nvSpPr>
            <p:cNvPr id="6" name="TextBox 5">
              <a:extLst>
                <a:ext uri="{FF2B5EF4-FFF2-40B4-BE49-F238E27FC236}">
                  <a16:creationId xmlns:a16="http://schemas.microsoft.com/office/drawing/2014/main" id="{6036FE46-F9AE-2037-FE27-041A3C73F830}"/>
                </a:ext>
              </a:extLst>
            </p:cNvPr>
            <p:cNvSpPr txBox="1"/>
            <p:nvPr/>
          </p:nvSpPr>
          <p:spPr>
            <a:xfrm>
              <a:off x="494186" y="4155457"/>
              <a:ext cx="4403240" cy="1077218"/>
            </a:xfrm>
            <a:prstGeom prst="rect">
              <a:avLst/>
            </a:prstGeom>
            <a:grpFill/>
          </p:spPr>
          <p:txBody>
            <a:bodyPr wrap="square">
              <a:spAutoFit/>
            </a:bodyPr>
            <a:lstStyle/>
            <a:p>
              <a:pPr algn="ctr"/>
              <a:r>
                <a:rPr lang="en-US" sz="3200" dirty="0">
                  <a:solidFill>
                    <a:schemeClr val="bg1"/>
                  </a:solidFill>
                </a:rPr>
                <a:t>What can we find out about W A Casey?</a:t>
              </a:r>
            </a:p>
          </p:txBody>
        </p:sp>
      </p:grpSp>
      <p:sp>
        <p:nvSpPr>
          <p:cNvPr id="9" name="Oval 8">
            <a:extLst>
              <a:ext uri="{FF2B5EF4-FFF2-40B4-BE49-F238E27FC236}">
                <a16:creationId xmlns:a16="http://schemas.microsoft.com/office/drawing/2014/main" id="{0A02509C-30C5-DAE2-3481-FB1CBE2993AD}"/>
              </a:ext>
              <a:ext uri="{C183D7F6-B498-43B3-948B-1728B52AA6E4}">
                <adec:decorative xmlns:adec="http://schemas.microsoft.com/office/drawing/2017/decorative" val="1"/>
              </a:ext>
            </a:extLst>
          </p:cNvPr>
          <p:cNvSpPr/>
          <p:nvPr/>
        </p:nvSpPr>
        <p:spPr>
          <a:xfrm>
            <a:off x="5706738" y="4120309"/>
            <a:ext cx="1883885" cy="418641"/>
          </a:xfrm>
          <a:prstGeom prst="ellipse">
            <a:avLst/>
          </a:prstGeom>
          <a:noFill/>
          <a:ln w="76200">
            <a:solidFill>
              <a:srgbClr val="4786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105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B001-7523-0FA7-606A-7E9FABD8BBB0}"/>
              </a:ext>
            </a:extLst>
          </p:cNvPr>
          <p:cNvSpPr>
            <a:spLocks noGrp="1"/>
          </p:cNvSpPr>
          <p:nvPr>
            <p:ph type="title"/>
          </p:nvPr>
        </p:nvSpPr>
        <p:spPr/>
        <p:txBody>
          <a:bodyPr/>
          <a:lstStyle/>
          <a:p>
            <a:r>
              <a:rPr lang="en-GB" dirty="0"/>
              <a:t>Finding a local serviceperson on the CWGC website</a:t>
            </a:r>
          </a:p>
        </p:txBody>
      </p:sp>
      <p:pic>
        <p:nvPicPr>
          <p:cNvPr id="4" name="Picture 2" descr="A screenshot of the homepage of the CWGC website">
            <a:extLst>
              <a:ext uri="{FF2B5EF4-FFF2-40B4-BE49-F238E27FC236}">
                <a16:creationId xmlns:a16="http://schemas.microsoft.com/office/drawing/2014/main" id="{8D517C6E-6788-3A45-0D80-B2C2235774F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77182" y="2043248"/>
            <a:ext cx="8756622" cy="3721112"/>
          </a:xfrm>
          <a:prstGeom prst="rect">
            <a:avLst/>
          </a:prstGeom>
          <a:noFill/>
          <a:ln w="57150">
            <a:solidFill>
              <a:srgbClr val="4786E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rrow">
            <a:extLst>
              <a:ext uri="{FF2B5EF4-FFF2-40B4-BE49-F238E27FC236}">
                <a16:creationId xmlns:a16="http://schemas.microsoft.com/office/drawing/2014/main" id="{F1443EE0-07A7-8E03-C82C-B801C35E403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22100">
            <a:off x="3141902" y="1493159"/>
            <a:ext cx="1152706" cy="428677"/>
          </a:xfrm>
          <a:prstGeom prst="rect">
            <a:avLst/>
          </a:prstGeom>
        </p:spPr>
      </p:pic>
      <p:pic>
        <p:nvPicPr>
          <p:cNvPr id="6" name="Arrow">
            <a:extLst>
              <a:ext uri="{FF2B5EF4-FFF2-40B4-BE49-F238E27FC236}">
                <a16:creationId xmlns:a16="http://schemas.microsoft.com/office/drawing/2014/main" id="{70407A56-C101-352E-B980-8DA2781710F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520732">
            <a:off x="510020" y="3899993"/>
            <a:ext cx="2396611" cy="590287"/>
          </a:xfrm>
          <a:prstGeom prst="rect">
            <a:avLst/>
          </a:prstGeom>
        </p:spPr>
      </p:pic>
      <p:sp>
        <p:nvSpPr>
          <p:cNvPr id="3" name="TextBox 2">
            <a:extLst>
              <a:ext uri="{FF2B5EF4-FFF2-40B4-BE49-F238E27FC236}">
                <a16:creationId xmlns:a16="http://schemas.microsoft.com/office/drawing/2014/main" id="{6A85AC0E-4777-B7AE-2558-81152F3A3E60}"/>
              </a:ext>
            </a:extLst>
          </p:cNvPr>
          <p:cNvSpPr txBox="1"/>
          <p:nvPr/>
        </p:nvSpPr>
        <p:spPr>
          <a:xfrm>
            <a:off x="357187" y="1236165"/>
            <a:ext cx="3122613" cy="646331"/>
          </a:xfrm>
          <a:prstGeom prst="rect">
            <a:avLst/>
          </a:prstGeom>
          <a:noFill/>
        </p:spPr>
        <p:txBody>
          <a:bodyPr wrap="square" rtlCol="0">
            <a:spAutoFit/>
          </a:bodyPr>
          <a:lstStyle/>
          <a:p>
            <a:r>
              <a:rPr lang="en-GB" dirty="0"/>
              <a:t>Go to: </a:t>
            </a:r>
            <a:r>
              <a:rPr lang="en-GB" dirty="0">
                <a:hlinkClick r:id="rId8"/>
              </a:rPr>
              <a:t>https://www.cwgc.org/</a:t>
            </a:r>
            <a:r>
              <a:rPr lang="en-GB" dirty="0"/>
              <a:t>  </a:t>
            </a:r>
          </a:p>
          <a:p>
            <a:endParaRPr lang="en-GB" dirty="0"/>
          </a:p>
        </p:txBody>
      </p:sp>
    </p:spTree>
    <p:extLst>
      <p:ext uri="{BB962C8B-B14F-4D97-AF65-F5344CB8AC3E}">
        <p14:creationId xmlns:p14="http://schemas.microsoft.com/office/powerpoint/2010/main" val="211140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0308-035C-40FE-2060-97D5B4A7DA3B}"/>
              </a:ext>
            </a:extLst>
          </p:cNvPr>
          <p:cNvSpPr>
            <a:spLocks noGrp="1"/>
          </p:cNvSpPr>
          <p:nvPr>
            <p:ph type="title"/>
          </p:nvPr>
        </p:nvSpPr>
        <p:spPr/>
        <p:txBody>
          <a:bodyPr/>
          <a:lstStyle/>
          <a:p>
            <a:r>
              <a:rPr lang="en-GB" sz="3200" dirty="0"/>
              <a:t>Type in a name, select FWW or SWW and click “Search”</a:t>
            </a:r>
            <a:endParaRPr lang="en-GB" dirty="0"/>
          </a:p>
        </p:txBody>
      </p:sp>
      <p:pic>
        <p:nvPicPr>
          <p:cNvPr id="4" name="Picture 3" descr="A screeenshot of the search page on the CWGC website">
            <a:extLst>
              <a:ext uri="{FF2B5EF4-FFF2-40B4-BE49-F238E27FC236}">
                <a16:creationId xmlns:a16="http://schemas.microsoft.com/office/drawing/2014/main" id="{BB2F31E9-1AFA-D431-2F01-275BAAA530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929"/>
          <a:stretch/>
        </p:blipFill>
        <p:spPr>
          <a:xfrm>
            <a:off x="1596001" y="1263674"/>
            <a:ext cx="7518242" cy="5229200"/>
          </a:xfrm>
          <a:prstGeom prst="rect">
            <a:avLst/>
          </a:prstGeom>
          <a:noFill/>
          <a:ln w="57150">
            <a:solidFill>
              <a:srgbClr val="4786ED"/>
            </a:solidFill>
          </a:ln>
        </p:spPr>
      </p:pic>
      <p:sp>
        <p:nvSpPr>
          <p:cNvPr id="5" name="Oval 4">
            <a:extLst>
              <a:ext uri="{FF2B5EF4-FFF2-40B4-BE49-F238E27FC236}">
                <a16:creationId xmlns:a16="http://schemas.microsoft.com/office/drawing/2014/main" id="{2667A7EB-5B5A-4812-BD32-E0E9A359FBEA}"/>
              </a:ext>
              <a:ext uri="{C183D7F6-B498-43B3-948B-1728B52AA6E4}">
                <adec:decorative xmlns:adec="http://schemas.microsoft.com/office/drawing/2017/decorative" val="1"/>
              </a:ext>
            </a:extLst>
          </p:cNvPr>
          <p:cNvSpPr/>
          <p:nvPr/>
        </p:nvSpPr>
        <p:spPr>
          <a:xfrm>
            <a:off x="1596001" y="1263674"/>
            <a:ext cx="3096315" cy="1094515"/>
          </a:xfrm>
          <a:prstGeom prst="ellipse">
            <a:avLst/>
          </a:prstGeom>
          <a:noFill/>
          <a:ln w="76200">
            <a:solidFill>
              <a:srgbClr val="4786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2B15794-2EEF-E89B-1015-209C15BD26A9}"/>
              </a:ext>
              <a:ext uri="{C183D7F6-B498-43B3-948B-1728B52AA6E4}">
                <adec:decorative xmlns:adec="http://schemas.microsoft.com/office/drawing/2017/decorative" val="1"/>
              </a:ext>
            </a:extLst>
          </p:cNvPr>
          <p:cNvSpPr/>
          <p:nvPr/>
        </p:nvSpPr>
        <p:spPr>
          <a:xfrm>
            <a:off x="7382758" y="1277483"/>
            <a:ext cx="1883885" cy="1080706"/>
          </a:xfrm>
          <a:prstGeom prst="ellipse">
            <a:avLst/>
          </a:prstGeom>
          <a:noFill/>
          <a:ln w="76200">
            <a:solidFill>
              <a:srgbClr val="4786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3C2D9C40-911A-CD62-38CF-36B049DD7AF4}"/>
              </a:ext>
              <a:ext uri="{C183D7F6-B498-43B3-948B-1728B52AA6E4}">
                <adec:decorative xmlns:adec="http://schemas.microsoft.com/office/drawing/2017/decorative" val="1"/>
              </a:ext>
            </a:extLst>
          </p:cNvPr>
          <p:cNvSpPr/>
          <p:nvPr/>
        </p:nvSpPr>
        <p:spPr>
          <a:xfrm>
            <a:off x="2506338" y="3878274"/>
            <a:ext cx="1883885" cy="673770"/>
          </a:xfrm>
          <a:prstGeom prst="ellipse">
            <a:avLst/>
          </a:prstGeom>
          <a:noFill/>
          <a:ln w="76200">
            <a:solidFill>
              <a:srgbClr val="4786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Arrow">
            <a:extLst>
              <a:ext uri="{FF2B5EF4-FFF2-40B4-BE49-F238E27FC236}">
                <a16:creationId xmlns:a16="http://schemas.microsoft.com/office/drawing/2014/main" id="{74F59E78-6BB8-4215-1BB4-5BD40158168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520732">
            <a:off x="387292" y="5781436"/>
            <a:ext cx="1552623" cy="590287"/>
          </a:xfrm>
          <a:prstGeom prst="rect">
            <a:avLst/>
          </a:prstGeom>
        </p:spPr>
      </p:pic>
    </p:spTree>
    <p:extLst>
      <p:ext uri="{BB962C8B-B14F-4D97-AF65-F5344CB8AC3E}">
        <p14:creationId xmlns:p14="http://schemas.microsoft.com/office/powerpoint/2010/main" val="78588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6E58-BD4B-A393-650C-4E604B2302D0}"/>
              </a:ext>
            </a:extLst>
          </p:cNvPr>
          <p:cNvSpPr>
            <a:spLocks noGrp="1"/>
          </p:cNvSpPr>
          <p:nvPr>
            <p:ph type="title"/>
          </p:nvPr>
        </p:nvSpPr>
        <p:spPr/>
        <p:txBody>
          <a:bodyPr>
            <a:normAutofit/>
          </a:bodyPr>
          <a:lstStyle/>
          <a:p>
            <a:r>
              <a:rPr lang="en-GB" sz="3200" dirty="0"/>
              <a:t>Click on a green box to find out more about those listed</a:t>
            </a:r>
            <a:endParaRPr lang="en-GB" dirty="0"/>
          </a:p>
        </p:txBody>
      </p:sp>
      <p:pic>
        <p:nvPicPr>
          <p:cNvPr id="4" name="Picture 3" descr="A screenshot of the search results from a soldier search on CWGC">
            <a:extLst>
              <a:ext uri="{FF2B5EF4-FFF2-40B4-BE49-F238E27FC236}">
                <a16:creationId xmlns:a16="http://schemas.microsoft.com/office/drawing/2014/main" id="{13053A36-83AE-1E7F-1828-C685A219E0D4}"/>
              </a:ext>
            </a:extLst>
          </p:cNvPr>
          <p:cNvPicPr>
            <a:picLocks noChangeAspect="1"/>
          </p:cNvPicPr>
          <p:nvPr/>
        </p:nvPicPr>
        <p:blipFill>
          <a:blip r:embed="rId3"/>
          <a:stretch>
            <a:fillRect/>
          </a:stretch>
        </p:blipFill>
        <p:spPr>
          <a:xfrm>
            <a:off x="740520" y="1258815"/>
            <a:ext cx="10071014" cy="4340370"/>
          </a:xfrm>
          <a:prstGeom prst="rect">
            <a:avLst/>
          </a:prstGeom>
          <a:ln w="57150">
            <a:solidFill>
              <a:srgbClr val="4786ED"/>
            </a:solidFill>
          </a:ln>
        </p:spPr>
      </p:pic>
      <p:sp>
        <p:nvSpPr>
          <p:cNvPr id="8" name="Oval 7">
            <a:extLst>
              <a:ext uri="{FF2B5EF4-FFF2-40B4-BE49-F238E27FC236}">
                <a16:creationId xmlns:a16="http://schemas.microsoft.com/office/drawing/2014/main" id="{9F19FF42-506E-FA7B-C453-7AAEE637B846}"/>
              </a:ext>
              <a:ext uri="{C183D7F6-B498-43B3-948B-1728B52AA6E4}">
                <adec:decorative xmlns:adec="http://schemas.microsoft.com/office/drawing/2017/decorative" val="1"/>
              </a:ext>
            </a:extLst>
          </p:cNvPr>
          <p:cNvSpPr/>
          <p:nvPr/>
        </p:nvSpPr>
        <p:spPr>
          <a:xfrm>
            <a:off x="1071713" y="3638081"/>
            <a:ext cx="4137274" cy="1117350"/>
          </a:xfrm>
          <a:prstGeom prst="ellipse">
            <a:avLst/>
          </a:prstGeom>
          <a:noFill/>
          <a:ln w="76200">
            <a:solidFill>
              <a:srgbClr val="4786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Arrow" descr="Arrow">
            <a:extLst>
              <a:ext uri="{FF2B5EF4-FFF2-40B4-BE49-F238E27FC236}">
                <a16:creationId xmlns:a16="http://schemas.microsoft.com/office/drawing/2014/main" id="{7C94595F-1325-5BC7-2545-CB6CBAAFDE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220549">
            <a:off x="9930606" y="3187815"/>
            <a:ext cx="1552623" cy="590287"/>
          </a:xfrm>
          <a:prstGeom prst="rect">
            <a:avLst/>
          </a:prstGeom>
        </p:spPr>
      </p:pic>
      <p:sp>
        <p:nvSpPr>
          <p:cNvPr id="3" name="Picture 5" descr="Decorative shape">
            <a:extLst>
              <a:ext uri="{FF2B5EF4-FFF2-40B4-BE49-F238E27FC236}">
                <a16:creationId xmlns:a16="http://schemas.microsoft.com/office/drawing/2014/main" id="{A85F287E-93F4-B6C7-5BA9-53100638EB00}"/>
              </a:ext>
            </a:extLst>
          </p:cNvPr>
          <p:cNvSpPr/>
          <p:nvPr/>
        </p:nvSpPr>
        <p:spPr>
          <a:xfrm rot="21088230">
            <a:off x="286751" y="4888404"/>
            <a:ext cx="4843600" cy="1421560"/>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4786ED"/>
          </a:solidFill>
          <a:ln w="15449" cap="flat">
            <a:noFill/>
            <a:prstDash val="solid"/>
            <a:miter/>
          </a:ln>
        </p:spPr>
        <p:txBody>
          <a:bodyPr rtlCol="0" anchor="ctr"/>
          <a:lstStyle/>
          <a:p>
            <a:pPr algn="ctr"/>
            <a:r>
              <a:rPr lang="en-US" sz="2800" dirty="0">
                <a:solidFill>
                  <a:schemeClr val="bg1"/>
                </a:solidFill>
              </a:rPr>
              <a:t>If you get no results or too many results you may need to search again! </a:t>
            </a:r>
          </a:p>
        </p:txBody>
      </p:sp>
    </p:spTree>
    <p:extLst>
      <p:ext uri="{BB962C8B-B14F-4D97-AF65-F5344CB8AC3E}">
        <p14:creationId xmlns:p14="http://schemas.microsoft.com/office/powerpoint/2010/main" val="14263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E5F7ED-A0FC-98E2-168E-D39C878D287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8173" y="1078314"/>
            <a:ext cx="7287901" cy="5480773"/>
          </a:xfrm>
          <a:prstGeom prst="rect">
            <a:avLst/>
          </a:prstGeom>
          <a:ln w="57150">
            <a:solidFill>
              <a:srgbClr val="4786ED"/>
            </a:solidFill>
          </a:ln>
        </p:spPr>
      </p:pic>
      <p:sp>
        <p:nvSpPr>
          <p:cNvPr id="2" name="Title 1">
            <a:extLst>
              <a:ext uri="{FF2B5EF4-FFF2-40B4-BE49-F238E27FC236}">
                <a16:creationId xmlns:a16="http://schemas.microsoft.com/office/drawing/2014/main" id="{B360D33B-22DB-E698-39E0-D0A96D8C7337}"/>
              </a:ext>
            </a:extLst>
          </p:cNvPr>
          <p:cNvSpPr>
            <a:spLocks noGrp="1"/>
          </p:cNvSpPr>
          <p:nvPr>
            <p:ph type="title"/>
          </p:nvPr>
        </p:nvSpPr>
        <p:spPr/>
        <p:txBody>
          <a:bodyPr/>
          <a:lstStyle/>
          <a:p>
            <a:r>
              <a:rPr lang="en-GB" dirty="0"/>
              <a:t>Serviceperson’s Details on CWGC</a:t>
            </a:r>
          </a:p>
        </p:txBody>
      </p:sp>
      <p:sp>
        <p:nvSpPr>
          <p:cNvPr id="3" name="TextBox 2">
            <a:extLst>
              <a:ext uri="{FF2B5EF4-FFF2-40B4-BE49-F238E27FC236}">
                <a16:creationId xmlns:a16="http://schemas.microsoft.com/office/drawing/2014/main" id="{808D2319-C58F-3A1C-1063-3D3B953B7A29}"/>
              </a:ext>
            </a:extLst>
          </p:cNvPr>
          <p:cNvSpPr txBox="1"/>
          <p:nvPr/>
        </p:nvSpPr>
        <p:spPr>
          <a:xfrm>
            <a:off x="232012" y="1269242"/>
            <a:ext cx="2802133" cy="954107"/>
          </a:xfrm>
          <a:prstGeom prst="rect">
            <a:avLst/>
          </a:prstGeom>
          <a:noFill/>
        </p:spPr>
        <p:txBody>
          <a:bodyPr wrap="square" rtlCol="0">
            <a:spAutoFit/>
          </a:bodyPr>
          <a:lstStyle/>
          <a:p>
            <a:r>
              <a:rPr lang="en-GB" sz="2800" dirty="0"/>
              <a:t>First look at the “Additional Info”</a:t>
            </a:r>
          </a:p>
        </p:txBody>
      </p:sp>
      <p:grpSp>
        <p:nvGrpSpPr>
          <p:cNvPr id="13" name="Group 12" descr="If you find no “additional information” helping you to confirm that this is your local service person, you may need to search again!">
            <a:extLst>
              <a:ext uri="{FF2B5EF4-FFF2-40B4-BE49-F238E27FC236}">
                <a16:creationId xmlns:a16="http://schemas.microsoft.com/office/drawing/2014/main" id="{E32DB4C6-D8CB-9C58-2888-13EDC44F18C6}"/>
              </a:ext>
            </a:extLst>
          </p:cNvPr>
          <p:cNvGrpSpPr/>
          <p:nvPr/>
        </p:nvGrpSpPr>
        <p:grpSpPr>
          <a:xfrm>
            <a:off x="57783" y="2854053"/>
            <a:ext cx="3101575" cy="3561197"/>
            <a:chOff x="37410" y="2722418"/>
            <a:chExt cx="3101575" cy="4505308"/>
          </a:xfrm>
          <a:solidFill>
            <a:srgbClr val="4786ED"/>
          </a:solidFill>
        </p:grpSpPr>
        <p:sp>
          <p:nvSpPr>
            <p:cNvPr id="11" name="Picture 5">
              <a:extLst>
                <a:ext uri="{FF2B5EF4-FFF2-40B4-BE49-F238E27FC236}">
                  <a16:creationId xmlns:a16="http://schemas.microsoft.com/office/drawing/2014/main" id="{070FDA64-158D-36B2-469C-5946D9D4FD5F}"/>
                </a:ext>
                <a:ext uri="{C183D7F6-B498-43B3-948B-1728B52AA6E4}">
                  <adec:decorative xmlns:adec="http://schemas.microsoft.com/office/drawing/2017/decorative" val="1"/>
                </a:ext>
              </a:extLst>
            </p:cNvPr>
            <p:cNvSpPr/>
            <p:nvPr/>
          </p:nvSpPr>
          <p:spPr>
            <a:xfrm>
              <a:off x="37410" y="2722418"/>
              <a:ext cx="3101575" cy="4135582"/>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grpFill/>
            <a:ln w="15449" cap="flat">
              <a:noFill/>
              <a:prstDash val="solid"/>
              <a:miter/>
            </a:ln>
          </p:spPr>
          <p:txBody>
            <a:bodyPr rtlCol="0" anchor="ctr"/>
            <a:lstStyle/>
            <a:p>
              <a:pPr algn="ctr"/>
              <a:endParaRPr lang="en-US" sz="2400" dirty="0"/>
            </a:p>
          </p:txBody>
        </p:sp>
        <p:sp>
          <p:nvSpPr>
            <p:cNvPr id="12" name="TextBox 11">
              <a:extLst>
                <a:ext uri="{FF2B5EF4-FFF2-40B4-BE49-F238E27FC236}">
                  <a16:creationId xmlns:a16="http://schemas.microsoft.com/office/drawing/2014/main" id="{E1D986D7-875D-47EB-B3D4-9F087381FC20}"/>
                </a:ext>
              </a:extLst>
            </p:cNvPr>
            <p:cNvSpPr txBox="1"/>
            <p:nvPr/>
          </p:nvSpPr>
          <p:spPr>
            <a:xfrm>
              <a:off x="105663" y="2983577"/>
              <a:ext cx="2928482" cy="4244149"/>
            </a:xfrm>
            <a:prstGeom prst="rect">
              <a:avLst/>
            </a:prstGeom>
            <a:grpFill/>
          </p:spPr>
          <p:txBody>
            <a:bodyPr wrap="square" rtlCol="0">
              <a:spAutoFit/>
            </a:bodyPr>
            <a:lstStyle/>
            <a:p>
              <a:pPr algn="ctr"/>
              <a:r>
                <a:rPr lang="en-US" sz="2400" dirty="0">
                  <a:solidFill>
                    <a:schemeClr val="bg1"/>
                  </a:solidFill>
                </a:rPr>
                <a:t>If you find no “additional information” helping you to confirm that this is your local serviceperson, you may need to search again!</a:t>
              </a:r>
            </a:p>
            <a:p>
              <a:pPr algn="ctr"/>
              <a:endParaRPr lang="en-GB" sz="2000" dirty="0"/>
            </a:p>
          </p:txBody>
        </p:sp>
      </p:grpSp>
      <p:sp>
        <p:nvSpPr>
          <p:cNvPr id="9" name="Oval 8">
            <a:extLst>
              <a:ext uri="{FF2B5EF4-FFF2-40B4-BE49-F238E27FC236}">
                <a16:creationId xmlns:a16="http://schemas.microsoft.com/office/drawing/2014/main" id="{C70E3BE7-1D9E-70CD-569A-4D8C1E06A164}"/>
              </a:ext>
              <a:ext uri="{C183D7F6-B498-43B3-948B-1728B52AA6E4}">
                <adec:decorative xmlns:adec="http://schemas.microsoft.com/office/drawing/2017/decorative" val="1"/>
              </a:ext>
            </a:extLst>
          </p:cNvPr>
          <p:cNvSpPr/>
          <p:nvPr/>
        </p:nvSpPr>
        <p:spPr>
          <a:xfrm>
            <a:off x="4816620" y="4708995"/>
            <a:ext cx="4137274" cy="674367"/>
          </a:xfrm>
          <a:prstGeom prst="ellipse">
            <a:avLst/>
          </a:prstGeom>
          <a:noFill/>
          <a:ln w="76200">
            <a:solidFill>
              <a:srgbClr val="4786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descr="Since William’s parents are from Birkenhead, we can be pretty certain this is the WA Casey listed on Birkenhead Institute School memorial">
            <a:extLst>
              <a:ext uri="{FF2B5EF4-FFF2-40B4-BE49-F238E27FC236}">
                <a16:creationId xmlns:a16="http://schemas.microsoft.com/office/drawing/2014/main" id="{B73C2A1A-4290-BC7A-517A-B20E688E2D34}"/>
              </a:ext>
            </a:extLst>
          </p:cNvPr>
          <p:cNvGrpSpPr/>
          <p:nvPr/>
        </p:nvGrpSpPr>
        <p:grpSpPr>
          <a:xfrm>
            <a:off x="8401459" y="129116"/>
            <a:ext cx="3101575" cy="3234357"/>
            <a:chOff x="8128743" y="365126"/>
            <a:chExt cx="3101575" cy="3234357"/>
          </a:xfrm>
        </p:grpSpPr>
        <p:sp>
          <p:nvSpPr>
            <p:cNvPr id="5" name="Picture 5">
              <a:extLst>
                <a:ext uri="{FF2B5EF4-FFF2-40B4-BE49-F238E27FC236}">
                  <a16:creationId xmlns:a16="http://schemas.microsoft.com/office/drawing/2014/main" id="{E9847430-B654-862A-240A-8511BE7B92C0}"/>
                </a:ext>
                <a:ext uri="{C183D7F6-B498-43B3-948B-1728B52AA6E4}">
                  <adec:decorative xmlns:adec="http://schemas.microsoft.com/office/drawing/2017/decorative" val="1"/>
                </a:ext>
              </a:extLst>
            </p:cNvPr>
            <p:cNvSpPr/>
            <p:nvPr/>
          </p:nvSpPr>
          <p:spPr>
            <a:xfrm>
              <a:off x="8128743" y="365126"/>
              <a:ext cx="3101575" cy="3234357"/>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4786ED"/>
            </a:solidFill>
            <a:ln w="15449" cap="flat">
              <a:noFill/>
              <a:prstDash val="solid"/>
              <a:miter/>
            </a:ln>
          </p:spPr>
          <p:txBody>
            <a:bodyPr rtlCol="0" anchor="ctr"/>
            <a:lstStyle/>
            <a:p>
              <a:pPr algn="ctr"/>
              <a:endParaRPr lang="en-US" sz="2400" dirty="0"/>
            </a:p>
          </p:txBody>
        </p:sp>
        <p:sp>
          <p:nvSpPr>
            <p:cNvPr id="6" name="TextBox 5">
              <a:extLst>
                <a:ext uri="{FF2B5EF4-FFF2-40B4-BE49-F238E27FC236}">
                  <a16:creationId xmlns:a16="http://schemas.microsoft.com/office/drawing/2014/main" id="{F1F40DA1-6733-3730-2E12-5710F96C4DAD}"/>
                </a:ext>
              </a:extLst>
            </p:cNvPr>
            <p:cNvSpPr txBox="1"/>
            <p:nvPr/>
          </p:nvSpPr>
          <p:spPr>
            <a:xfrm>
              <a:off x="8292640" y="567539"/>
              <a:ext cx="2773780" cy="2800767"/>
            </a:xfrm>
            <a:prstGeom prst="rect">
              <a:avLst/>
            </a:prstGeom>
            <a:solidFill>
              <a:srgbClr val="4786ED"/>
            </a:solidFill>
          </p:spPr>
          <p:txBody>
            <a:bodyPr wrap="square" rtlCol="0">
              <a:spAutoFit/>
            </a:bodyPr>
            <a:lstStyle/>
            <a:p>
              <a:pPr algn="ctr"/>
              <a:r>
                <a:rPr lang="en-US" sz="2200" dirty="0">
                  <a:solidFill>
                    <a:schemeClr val="bg1"/>
                  </a:solidFill>
                </a:rPr>
                <a:t>Since William’s parents are from Birkenhead, we can be pretty certain this is the WA Casey listed on Birkenhead Institute School memorial</a:t>
              </a:r>
            </a:p>
          </p:txBody>
        </p:sp>
      </p:grpSp>
      <p:pic>
        <p:nvPicPr>
          <p:cNvPr id="8" name="Arrow">
            <a:extLst>
              <a:ext uri="{FF2B5EF4-FFF2-40B4-BE49-F238E27FC236}">
                <a16:creationId xmlns:a16="http://schemas.microsoft.com/office/drawing/2014/main" id="{EC3B60E0-BE88-EB8E-A6D1-B2719CFFFB7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9683">
            <a:off x="3208604" y="4824174"/>
            <a:ext cx="755817" cy="287352"/>
          </a:xfrm>
          <a:prstGeom prst="rect">
            <a:avLst/>
          </a:prstGeom>
        </p:spPr>
      </p:pic>
    </p:spTree>
    <p:extLst>
      <p:ext uri="{BB962C8B-B14F-4D97-AF65-F5344CB8AC3E}">
        <p14:creationId xmlns:p14="http://schemas.microsoft.com/office/powerpoint/2010/main" val="314682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HistoricEngland-Colours">
      <a:dk1>
        <a:srgbClr val="000000"/>
      </a:dk1>
      <a:lt1>
        <a:srgbClr val="FFFFFF"/>
      </a:lt1>
      <a:dk2>
        <a:srgbClr val="1F497D"/>
      </a:dk2>
      <a:lt2>
        <a:srgbClr val="EEECE1"/>
      </a:lt2>
      <a:accent1>
        <a:srgbClr val="65B9E3"/>
      </a:accent1>
      <a:accent2>
        <a:srgbClr val="F192B3"/>
      </a:accent2>
      <a:accent3>
        <a:srgbClr val="7FB5A9"/>
      </a:accent3>
      <a:accent4>
        <a:srgbClr val="F5C946"/>
      </a:accent4>
      <a:accent5>
        <a:srgbClr val="A761FF"/>
      </a:accent5>
      <a:accent6>
        <a:srgbClr val="F18C5C"/>
      </a:accent6>
      <a:hlink>
        <a:srgbClr val="32A2D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6E8938743425438F2EDCFC960B8DB1" ma:contentTypeVersion="15" ma:contentTypeDescription="Create a new document." ma:contentTypeScope="" ma:versionID="b874dd9b998a3b814aeccda84769c1ef">
  <xsd:schema xmlns:xsd="http://www.w3.org/2001/XMLSchema" xmlns:xs="http://www.w3.org/2001/XMLSchema" xmlns:p="http://schemas.microsoft.com/office/2006/metadata/properties" xmlns:ns3="3cb168fb-557d-4aff-aaa1-591c64e5f6f0" xmlns:ns4="be30f734-6a04-496a-ba73-5e5e8d7e44d2" targetNamespace="http://schemas.microsoft.com/office/2006/metadata/properties" ma:root="true" ma:fieldsID="bc6165daa2a6fe768080225ad7a2e212" ns3:_="" ns4:_="">
    <xsd:import namespace="3cb168fb-557d-4aff-aaa1-591c64e5f6f0"/>
    <xsd:import namespace="be30f734-6a04-496a-ba73-5e5e8d7e44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168fb-557d-4aff-aaa1-591c64e5f6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30f734-6a04-496a-ba73-5e5e8d7e44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cb168fb-557d-4aff-aaa1-591c64e5f6f0">
      <UserInfo>
        <DisplayName>Horsley, Daisy</DisplayName>
        <AccountId>21</AccountId>
        <AccountType/>
      </UserInfo>
      <UserInfo>
        <DisplayName>Angel, Victoria</DisplayName>
        <AccountId>24</AccountId>
        <AccountType/>
      </UserInfo>
    </SharedWithUsers>
    <_activity xmlns="be30f734-6a04-496a-ba73-5e5e8d7e44d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04DFA7-9813-4078-BFF1-CD3E0309C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168fb-557d-4aff-aaa1-591c64e5f6f0"/>
    <ds:schemaRef ds:uri="be30f734-6a04-496a-ba73-5e5e8d7e4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6D2E43-4F90-40BF-B410-9AF81C15F411}">
  <ds:schemaRefs>
    <ds:schemaRef ds:uri="be30f734-6a04-496a-ba73-5e5e8d7e44d2"/>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3cb168fb-557d-4aff-aaa1-591c64e5f6f0"/>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921F565-DE58-4D2E-B103-5CB618AE7B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6821</TotalTime>
  <Words>2175</Words>
  <Application>Microsoft Office PowerPoint</Application>
  <PresentationFormat>Widescreen</PresentationFormat>
  <Paragraphs>227</Paragraphs>
  <Slides>26</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Calibri</vt:lpstr>
      <vt:lpstr>Google Sans</vt:lpstr>
      <vt:lpstr>Interface</vt:lpstr>
      <vt:lpstr>open-sans</vt:lpstr>
      <vt:lpstr>Source Sans Pro Bold</vt:lpstr>
      <vt:lpstr>Office Theme</vt:lpstr>
      <vt:lpstr>Use the Commonwealth War Graves Commission website to research a serviceperson remembered on a local memorial. </vt:lpstr>
      <vt:lpstr>How to use the Commonwealth War Graves Commission website to research a serviceperson remembered on a local memorial. </vt:lpstr>
      <vt:lpstr>The Commonwealth War Graves Commission (CWGC)</vt:lpstr>
      <vt:lpstr>Case study: Using CWGC to find out about a serviceperson listed on Birkenhead Institute School, World War 2 Memorial</vt:lpstr>
      <vt:lpstr>Identifying a soldier to find out more about</vt:lpstr>
      <vt:lpstr>Finding a local serviceperson on the CWGC website</vt:lpstr>
      <vt:lpstr>Type in a name, select FWW or SWW and click “Search”</vt:lpstr>
      <vt:lpstr>Click on a green box to find out more about those listed</vt:lpstr>
      <vt:lpstr>Serviceperson’s Details on CWGC</vt:lpstr>
      <vt:lpstr>We already know so much more than we did!</vt:lpstr>
      <vt:lpstr>Download a commemorative certificate</vt:lpstr>
      <vt:lpstr>Find out more about the cemetery or memorial where your serviceperson is remembered</vt:lpstr>
      <vt:lpstr>PowerPoint Presentation</vt:lpstr>
      <vt:lpstr>Durnbach War Cemetery</vt:lpstr>
      <vt:lpstr>Download a cemetery plan</vt:lpstr>
      <vt:lpstr>Locate exactly where your serviceperson is buried</vt:lpstr>
      <vt:lpstr>Explore the cemetery online</vt:lpstr>
      <vt:lpstr>Use the cemetery / memorial to identify other casualties</vt:lpstr>
      <vt:lpstr>Who else is remembered at this cemetery / memorial? </vt:lpstr>
      <vt:lpstr>Exploring the data</vt:lpstr>
      <vt:lpstr>Explore Grave documents from CWGC (1)</vt:lpstr>
      <vt:lpstr>Grave documents (2)  (2)</vt:lpstr>
      <vt:lpstr>Summary</vt:lpstr>
      <vt:lpstr>Next Steps: Remember your local serviceperson</vt:lpstr>
      <vt:lpstr>Next steps: Find out more about your serviceperson</vt:lpstr>
      <vt:lpstr>Find more resources on the Historic England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Cheese, Emily-Ann</dc:creator>
  <cp:lastModifiedBy>McHarg, Catherine</cp:lastModifiedBy>
  <cp:revision>18</cp:revision>
  <dcterms:created xsi:type="dcterms:W3CDTF">2022-11-29T11:24:41Z</dcterms:created>
  <dcterms:modified xsi:type="dcterms:W3CDTF">2025-09-05T13:33:48Z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0x010100AE6E8938743425438F2EDCFC960B8DB1</vt:lpwstr>
  </property>
  <property fmtid="{D5CDD505-2E9C-101B-9397-08002B2CF9AE}" pid="3" name="MediaServiceImageTags">
    <vt:lpwstr/>
  </property>
</Properties>
</file>